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7"/>
  </p:notesMasterIdLst>
  <p:sldIdLst>
    <p:sldId id="2561" r:id="rId2"/>
    <p:sldId id="2562" r:id="rId3"/>
    <p:sldId id="2563" r:id="rId4"/>
    <p:sldId id="2564" r:id="rId5"/>
    <p:sldId id="2565" r:id="rId6"/>
    <p:sldId id="2566" r:id="rId7"/>
    <p:sldId id="2567" r:id="rId8"/>
    <p:sldId id="2568" r:id="rId9"/>
    <p:sldId id="2599" r:id="rId10"/>
    <p:sldId id="2600" r:id="rId11"/>
    <p:sldId id="2569" r:id="rId12"/>
    <p:sldId id="2601" r:id="rId13"/>
    <p:sldId id="2602" r:id="rId14"/>
    <p:sldId id="2603" r:id="rId15"/>
    <p:sldId id="2570" r:id="rId16"/>
    <p:sldId id="2604" r:id="rId17"/>
    <p:sldId id="2571" r:id="rId18"/>
    <p:sldId id="2572" r:id="rId19"/>
    <p:sldId id="2573" r:id="rId20"/>
    <p:sldId id="2605" r:id="rId21"/>
    <p:sldId id="2606" r:id="rId22"/>
    <p:sldId id="2677" r:id="rId23"/>
    <p:sldId id="2574" r:id="rId24"/>
    <p:sldId id="2608" r:id="rId25"/>
    <p:sldId id="2609" r:id="rId26"/>
    <p:sldId id="2575" r:id="rId27"/>
    <p:sldId id="2576" r:id="rId28"/>
    <p:sldId id="2675" r:id="rId29"/>
    <p:sldId id="2674" r:id="rId30"/>
    <p:sldId id="2676" r:id="rId31"/>
    <p:sldId id="2577" r:id="rId32"/>
    <p:sldId id="2578" r:id="rId33"/>
    <p:sldId id="2607" r:id="rId34"/>
    <p:sldId id="2579" r:id="rId35"/>
    <p:sldId id="2580" r:id="rId36"/>
    <p:sldId id="2581" r:id="rId37"/>
    <p:sldId id="2582" r:id="rId38"/>
    <p:sldId id="2583" r:id="rId39"/>
    <p:sldId id="2610" r:id="rId40"/>
    <p:sldId id="2611" r:id="rId41"/>
    <p:sldId id="2612" r:id="rId42"/>
    <p:sldId id="2614" r:id="rId43"/>
    <p:sldId id="2615" r:id="rId44"/>
    <p:sldId id="2616" r:id="rId45"/>
    <p:sldId id="2617" r:id="rId46"/>
    <p:sldId id="2584" r:id="rId47"/>
    <p:sldId id="2585" r:id="rId48"/>
    <p:sldId id="2586" r:id="rId49"/>
    <p:sldId id="2613" r:id="rId50"/>
    <p:sldId id="2587" r:id="rId51"/>
    <p:sldId id="2588" r:id="rId52"/>
    <p:sldId id="2618" r:id="rId53"/>
    <p:sldId id="2619" r:id="rId54"/>
    <p:sldId id="2622" r:id="rId55"/>
    <p:sldId id="2589" r:id="rId56"/>
    <p:sldId id="2590" r:id="rId57"/>
    <p:sldId id="2591" r:id="rId58"/>
    <p:sldId id="2621" r:id="rId59"/>
    <p:sldId id="2592" r:id="rId60"/>
    <p:sldId id="2593" r:id="rId61"/>
    <p:sldId id="2620" r:id="rId62"/>
    <p:sldId id="2594" r:id="rId63"/>
    <p:sldId id="2595" r:id="rId64"/>
    <p:sldId id="2663" r:id="rId65"/>
    <p:sldId id="2664" r:id="rId66"/>
    <p:sldId id="2596" r:id="rId67"/>
    <p:sldId id="2597" r:id="rId68"/>
    <p:sldId id="2598" r:id="rId69"/>
    <p:sldId id="2624" r:id="rId70"/>
    <p:sldId id="2625" r:id="rId71"/>
    <p:sldId id="2626" r:id="rId72"/>
    <p:sldId id="2662" r:id="rId73"/>
    <p:sldId id="2627" r:id="rId74"/>
    <p:sldId id="2628" r:id="rId75"/>
    <p:sldId id="2629" r:id="rId76"/>
    <p:sldId id="2630" r:id="rId77"/>
    <p:sldId id="2631" r:id="rId78"/>
    <p:sldId id="2661" r:id="rId79"/>
    <p:sldId id="2632" r:id="rId80"/>
    <p:sldId id="2633" r:id="rId81"/>
    <p:sldId id="2634" r:id="rId82"/>
    <p:sldId id="2635" r:id="rId83"/>
    <p:sldId id="2636" r:id="rId84"/>
    <p:sldId id="2637" r:id="rId85"/>
    <p:sldId id="2665" r:id="rId86"/>
    <p:sldId id="2638" r:id="rId87"/>
    <p:sldId id="2639" r:id="rId88"/>
    <p:sldId id="2640" r:id="rId89"/>
    <p:sldId id="2641" r:id="rId90"/>
    <p:sldId id="2666" r:id="rId91"/>
    <p:sldId id="2642" r:id="rId92"/>
    <p:sldId id="2643" r:id="rId93"/>
    <p:sldId id="2644" r:id="rId94"/>
    <p:sldId id="2645" r:id="rId95"/>
    <p:sldId id="2667" r:id="rId96"/>
    <p:sldId id="2646" r:id="rId97"/>
    <p:sldId id="2647" r:id="rId98"/>
    <p:sldId id="2648" r:id="rId99"/>
    <p:sldId id="2649" r:id="rId100"/>
    <p:sldId id="2650" r:id="rId101"/>
    <p:sldId id="2651" r:id="rId102"/>
    <p:sldId id="2652" r:id="rId103"/>
    <p:sldId id="2668" r:id="rId104"/>
    <p:sldId id="2669" r:id="rId105"/>
    <p:sldId id="2653" r:id="rId106"/>
    <p:sldId id="2654" r:id="rId107"/>
    <p:sldId id="2655" r:id="rId108"/>
    <p:sldId id="2656" r:id="rId109"/>
    <p:sldId id="2657" r:id="rId110"/>
    <p:sldId id="2672" r:id="rId111"/>
    <p:sldId id="2658" r:id="rId112"/>
    <p:sldId id="2670" r:id="rId113"/>
    <p:sldId id="2659" r:id="rId114"/>
    <p:sldId id="2623" r:id="rId115"/>
    <p:sldId id="2671" r:id="rId116"/>
    <p:sldId id="2673" r:id="rId117"/>
    <p:sldId id="2678" r:id="rId118"/>
    <p:sldId id="2680" r:id="rId119"/>
    <p:sldId id="2681" r:id="rId120"/>
    <p:sldId id="2682" r:id="rId121"/>
    <p:sldId id="2683" r:id="rId122"/>
    <p:sldId id="2684" r:id="rId123"/>
    <p:sldId id="2685" r:id="rId124"/>
    <p:sldId id="2686" r:id="rId125"/>
    <p:sldId id="2687" r:id="rId126"/>
    <p:sldId id="2688" r:id="rId127"/>
    <p:sldId id="2689" r:id="rId128"/>
    <p:sldId id="2690" r:id="rId129"/>
    <p:sldId id="2691" r:id="rId130"/>
    <p:sldId id="2692" r:id="rId131"/>
    <p:sldId id="2693" r:id="rId132"/>
    <p:sldId id="2694" r:id="rId133"/>
    <p:sldId id="2695" r:id="rId134"/>
    <p:sldId id="2696" r:id="rId135"/>
    <p:sldId id="2697" r:id="rId136"/>
    <p:sldId id="2698" r:id="rId137"/>
    <p:sldId id="2699" r:id="rId138"/>
    <p:sldId id="2700" r:id="rId139"/>
    <p:sldId id="2701" r:id="rId140"/>
    <p:sldId id="2702" r:id="rId141"/>
    <p:sldId id="2703" r:id="rId142"/>
    <p:sldId id="2704" r:id="rId143"/>
    <p:sldId id="2705" r:id="rId144"/>
    <p:sldId id="2706" r:id="rId145"/>
    <p:sldId id="2707" r:id="rId14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itaminas: Estrutura, Funções e Importância na Medicina" id="{237FDA1F-DECA-4A5A-A4C0-AFA81B67FCDC}">
          <p14:sldIdLst>
            <p14:sldId id="2561"/>
            <p14:sldId id="2562"/>
          </p14:sldIdLst>
        </p14:section>
        <p14:section name="Introdução às vitaminas" id="{D1E03E10-8EFA-4933-ADFA-91F2FDAE920E}">
          <p14:sldIdLst>
            <p14:sldId id="2563"/>
            <p14:sldId id="2564"/>
            <p14:sldId id="2565"/>
            <p14:sldId id="2566"/>
          </p14:sldIdLst>
        </p14:section>
        <p14:section name="Vitamina A" id="{DCB4574E-46F7-4939-9AC0-A35C39E58CC0}">
          <p14:sldIdLst>
            <p14:sldId id="2567"/>
            <p14:sldId id="2568"/>
            <p14:sldId id="2599"/>
            <p14:sldId id="2600"/>
            <p14:sldId id="2569"/>
            <p14:sldId id="2601"/>
            <p14:sldId id="2602"/>
            <p14:sldId id="2603"/>
            <p14:sldId id="2570"/>
            <p14:sldId id="2604"/>
            <p14:sldId id="2571"/>
          </p14:sldIdLst>
        </p14:section>
        <p14:section name="Vitamina D" id="{538548D7-047D-481F-934B-B7D3C9DAC127}">
          <p14:sldIdLst>
            <p14:sldId id="2572"/>
            <p14:sldId id="2573"/>
            <p14:sldId id="2605"/>
            <p14:sldId id="2606"/>
            <p14:sldId id="2677"/>
            <p14:sldId id="2574"/>
            <p14:sldId id="2608"/>
            <p14:sldId id="2609"/>
            <p14:sldId id="2575"/>
            <p14:sldId id="2576"/>
            <p14:sldId id="2675"/>
            <p14:sldId id="2674"/>
            <p14:sldId id="2676"/>
          </p14:sldIdLst>
        </p14:section>
        <p14:section name="Vitamina E" id="{F3677F47-5631-48C6-A56F-9C7A37BBADFB}">
          <p14:sldIdLst>
            <p14:sldId id="2577"/>
            <p14:sldId id="2578"/>
            <p14:sldId id="2607"/>
            <p14:sldId id="2579"/>
            <p14:sldId id="2580"/>
            <p14:sldId id="2581"/>
          </p14:sldIdLst>
        </p14:section>
        <p14:section name="Vitamina K" id="{ED90BE62-39AE-43BB-9B86-97C1F089319A}">
          <p14:sldIdLst>
            <p14:sldId id="2582"/>
            <p14:sldId id="2583"/>
            <p14:sldId id="2610"/>
            <p14:sldId id="2611"/>
            <p14:sldId id="2612"/>
            <p14:sldId id="2614"/>
            <p14:sldId id="2615"/>
            <p14:sldId id="2616"/>
            <p14:sldId id="2617"/>
            <p14:sldId id="2584"/>
            <p14:sldId id="2585"/>
            <p14:sldId id="2586"/>
            <p14:sldId id="2613"/>
          </p14:sldIdLst>
        </p14:section>
        <p14:section name="Complexo de vitaminas B" id="{FDC31D49-3CE0-4A31-B75A-954A04466091}">
          <p14:sldIdLst>
            <p14:sldId id="2587"/>
            <p14:sldId id="2588"/>
            <p14:sldId id="2618"/>
            <p14:sldId id="2619"/>
            <p14:sldId id="2622"/>
          </p14:sldIdLst>
        </p14:section>
        <p14:section name="Vitamina B1 (Tiamina)" id="{17E07A94-967F-409E-B2F8-B6DA09CAC8E6}">
          <p14:sldIdLst>
            <p14:sldId id="2589"/>
            <p14:sldId id="2590"/>
            <p14:sldId id="2591"/>
            <p14:sldId id="2621"/>
            <p14:sldId id="2592"/>
            <p14:sldId id="2593"/>
            <p14:sldId id="2620"/>
          </p14:sldIdLst>
        </p14:section>
        <p14:section name="Vitamina B2 (Riboflavina)" id="{E23EC234-CE2A-45CF-9B35-497F23D49794}">
          <p14:sldIdLst>
            <p14:sldId id="2594"/>
            <p14:sldId id="2595"/>
            <p14:sldId id="2663"/>
            <p14:sldId id="2664"/>
            <p14:sldId id="2596"/>
            <p14:sldId id="2597"/>
            <p14:sldId id="2598"/>
            <p14:sldId id="2624"/>
            <p14:sldId id="2625"/>
            <p14:sldId id="2626"/>
            <p14:sldId id="2662"/>
            <p14:sldId id="2627"/>
            <p14:sldId id="2628"/>
            <p14:sldId id="2629"/>
            <p14:sldId id="2630"/>
            <p14:sldId id="2631"/>
            <p14:sldId id="2661"/>
            <p14:sldId id="2632"/>
            <p14:sldId id="2633"/>
            <p14:sldId id="2634"/>
            <p14:sldId id="2635"/>
            <p14:sldId id="2636"/>
            <p14:sldId id="2637"/>
            <p14:sldId id="2665"/>
            <p14:sldId id="2638"/>
            <p14:sldId id="2639"/>
            <p14:sldId id="2640"/>
            <p14:sldId id="2641"/>
            <p14:sldId id="2666"/>
            <p14:sldId id="2642"/>
            <p14:sldId id="2643"/>
            <p14:sldId id="2644"/>
            <p14:sldId id="2645"/>
            <p14:sldId id="2667"/>
            <p14:sldId id="2646"/>
            <p14:sldId id="2647"/>
            <p14:sldId id="2648"/>
            <p14:sldId id="2649"/>
            <p14:sldId id="2650"/>
            <p14:sldId id="2651"/>
            <p14:sldId id="2652"/>
            <p14:sldId id="2668"/>
            <p14:sldId id="2669"/>
            <p14:sldId id="2653"/>
            <p14:sldId id="2654"/>
            <p14:sldId id="2655"/>
            <p14:sldId id="2656"/>
            <p14:sldId id="2657"/>
            <p14:sldId id="2672"/>
            <p14:sldId id="2658"/>
            <p14:sldId id="2670"/>
            <p14:sldId id="2659"/>
            <p14:sldId id="2623"/>
            <p14:sldId id="2671"/>
            <p14:sldId id="2673"/>
            <p14:sldId id="2678"/>
            <p14:sldId id="2680"/>
            <p14:sldId id="2681"/>
            <p14:sldId id="2682"/>
            <p14:sldId id="2683"/>
            <p14:sldId id="2684"/>
            <p14:sldId id="2685"/>
            <p14:sldId id="2686"/>
            <p14:sldId id="2687"/>
            <p14:sldId id="2688"/>
            <p14:sldId id="2689"/>
            <p14:sldId id="2690"/>
            <p14:sldId id="2691"/>
            <p14:sldId id="2692"/>
            <p14:sldId id="2693"/>
            <p14:sldId id="2694"/>
            <p14:sldId id="2695"/>
            <p14:sldId id="2696"/>
            <p14:sldId id="2697"/>
            <p14:sldId id="2698"/>
            <p14:sldId id="2699"/>
            <p14:sldId id="2700"/>
            <p14:sldId id="2701"/>
            <p14:sldId id="2702"/>
            <p14:sldId id="2703"/>
            <p14:sldId id="2704"/>
            <p14:sldId id="2705"/>
            <p14:sldId id="2706"/>
            <p14:sldId id="27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C541C8-5D72-48CB-80DB-3BA45C57AD29}" v="65" dt="2025-05-05T03:12:01.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1272"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NI BRITO" userId="0f3003359ceb8299" providerId="LiveId" clId="{80C541C8-5D72-48CB-80DB-3BA45C57AD29}"/>
    <pc:docChg chg="undo redo custSel addSld delSld modSld sldOrd modSection">
      <pc:chgData name="MARCONI BRITO" userId="0f3003359ceb8299" providerId="LiveId" clId="{80C541C8-5D72-48CB-80DB-3BA45C57AD29}" dt="2025-05-05T03:12:15.866" v="3060" actId="47"/>
      <pc:docMkLst>
        <pc:docMk/>
      </pc:docMkLst>
      <pc:sldChg chg="addSp delSp modSp mod delAnim">
        <pc:chgData name="MARCONI BRITO" userId="0f3003359ceb8299" providerId="LiveId" clId="{80C541C8-5D72-48CB-80DB-3BA45C57AD29}" dt="2025-05-04T23:06:18.779" v="3018" actId="122"/>
        <pc:sldMkLst>
          <pc:docMk/>
          <pc:sldMk cId="859257922" sldId="2561"/>
        </pc:sldMkLst>
        <pc:spChg chg="mod">
          <ac:chgData name="MARCONI BRITO" userId="0f3003359ceb8299" providerId="LiveId" clId="{80C541C8-5D72-48CB-80DB-3BA45C57AD29}" dt="2025-05-04T23:05:40.262" v="2988" actId="26606"/>
          <ac:spMkLst>
            <pc:docMk/>
            <pc:sldMk cId="859257922" sldId="2561"/>
            <ac:spMk id="2" creationId="{A1E55C20-B506-2DB3-7753-67E3A9DBA09F}"/>
          </ac:spMkLst>
        </pc:spChg>
        <pc:spChg chg="mod">
          <ac:chgData name="MARCONI BRITO" userId="0f3003359ceb8299" providerId="LiveId" clId="{80C541C8-5D72-48CB-80DB-3BA45C57AD29}" dt="2025-05-04T23:05:40.262" v="2988" actId="26606"/>
          <ac:spMkLst>
            <pc:docMk/>
            <pc:sldMk cId="859257922" sldId="2561"/>
            <ac:spMk id="3" creationId="{474A7E24-EE7D-588E-8A55-04BF1AADB3B0}"/>
          </ac:spMkLst>
        </pc:spChg>
        <pc:spChg chg="add mod">
          <ac:chgData name="MARCONI BRITO" userId="0f3003359ceb8299" providerId="LiveId" clId="{80C541C8-5D72-48CB-80DB-3BA45C57AD29}" dt="2025-05-04T23:06:18.779" v="3018" actId="122"/>
          <ac:spMkLst>
            <pc:docMk/>
            <pc:sldMk cId="859257922" sldId="2561"/>
            <ac:spMk id="4" creationId="{FD55CF48-4002-21D9-28BE-B175E184C471}"/>
          </ac:spMkLst>
        </pc:spChg>
        <pc:spChg chg="del">
          <ac:chgData name="MARCONI BRITO" userId="0f3003359ceb8299" providerId="LiveId" clId="{80C541C8-5D72-48CB-80DB-3BA45C57AD29}" dt="2025-05-04T23:05:40.262" v="2988" actId="26606"/>
          <ac:spMkLst>
            <pc:docMk/>
            <pc:sldMk cId="859257922" sldId="2561"/>
            <ac:spMk id="15" creationId="{21E0DC6F-DB0E-DBE1-8178-AE81BC6B96EA}"/>
          </ac:spMkLst>
        </pc:spChg>
        <pc:spChg chg="del">
          <ac:chgData name="MARCONI BRITO" userId="0f3003359ceb8299" providerId="LiveId" clId="{80C541C8-5D72-48CB-80DB-3BA45C57AD29}" dt="2025-05-04T23:05:40.262" v="2988" actId="26606"/>
          <ac:spMkLst>
            <pc:docMk/>
            <pc:sldMk cId="859257922" sldId="2561"/>
            <ac:spMk id="17" creationId="{84D07BF5-D29E-918E-55FE-747AF2A0E23F}"/>
          </ac:spMkLst>
        </pc:spChg>
        <pc:spChg chg="del">
          <ac:chgData name="MARCONI BRITO" userId="0f3003359ceb8299" providerId="LiveId" clId="{80C541C8-5D72-48CB-80DB-3BA45C57AD29}" dt="2025-05-04T23:05:40.262" v="2988" actId="26606"/>
          <ac:spMkLst>
            <pc:docMk/>
            <pc:sldMk cId="859257922" sldId="2561"/>
            <ac:spMk id="19" creationId="{45114D35-E332-6C2D-A17E-95A1062CB6D7}"/>
          </ac:spMkLst>
        </pc:spChg>
        <pc:spChg chg="add">
          <ac:chgData name="MARCONI BRITO" userId="0f3003359ceb8299" providerId="LiveId" clId="{80C541C8-5D72-48CB-80DB-3BA45C57AD29}" dt="2025-05-04T23:05:40.262" v="2988" actId="26606"/>
          <ac:spMkLst>
            <pc:docMk/>
            <pc:sldMk cId="859257922" sldId="2561"/>
            <ac:spMk id="24" creationId="{AD4D02DC-86D0-86A9-4404-26B11AF64DC2}"/>
          </ac:spMkLst>
        </pc:spChg>
        <pc:picChg chg="del mod">
          <ac:chgData name="MARCONI BRITO" userId="0f3003359ceb8299" providerId="LiveId" clId="{80C541C8-5D72-48CB-80DB-3BA45C57AD29}" dt="2025-05-04T23:03:10.525" v="2961" actId="478"/>
          <ac:picMkLst>
            <pc:docMk/>
            <pc:sldMk cId="859257922" sldId="2561"/>
            <ac:picMk id="11" creationId="{F7BEE25A-2DAA-B3D3-A9A0-3DF8CA4430CE}"/>
          </ac:picMkLst>
        </pc:picChg>
      </pc:sldChg>
      <pc:sldChg chg="modSp">
        <pc:chgData name="MARCONI BRITO" userId="0f3003359ceb8299" providerId="LiveId" clId="{80C541C8-5D72-48CB-80DB-3BA45C57AD29}" dt="2025-04-28T01:07:23.948" v="2829" actId="20577"/>
        <pc:sldMkLst>
          <pc:docMk/>
          <pc:sldMk cId="760891281" sldId="2571"/>
        </pc:sldMkLst>
        <pc:spChg chg="mod">
          <ac:chgData name="MARCONI BRITO" userId="0f3003359ceb8299" providerId="LiveId" clId="{80C541C8-5D72-48CB-80DB-3BA45C57AD29}" dt="2025-04-28T01:07:23.948" v="2829" actId="20577"/>
          <ac:spMkLst>
            <pc:docMk/>
            <pc:sldMk cId="760891281" sldId="2571"/>
            <ac:spMk id="4" creationId="{07EFF8A1-B8A8-30A8-81F5-49D3811186AF}"/>
          </ac:spMkLst>
        </pc:spChg>
      </pc:sldChg>
      <pc:sldChg chg="addSp delSp modSp mod">
        <pc:chgData name="MARCONI BRITO" userId="0f3003359ceb8299" providerId="LiveId" clId="{80C541C8-5D72-48CB-80DB-3BA45C57AD29}" dt="2025-03-25T02:01:19.550" v="28" actId="123"/>
        <pc:sldMkLst>
          <pc:docMk/>
          <pc:sldMk cId="3837233070" sldId="2574"/>
        </pc:sldMkLst>
        <pc:spChg chg="mod">
          <ac:chgData name="MARCONI BRITO" userId="0f3003359ceb8299" providerId="LiveId" clId="{80C541C8-5D72-48CB-80DB-3BA45C57AD29}" dt="2025-03-25T01:58:30.931" v="8" actId="26606"/>
          <ac:spMkLst>
            <pc:docMk/>
            <pc:sldMk cId="3837233070" sldId="2574"/>
            <ac:spMk id="2" creationId="{BD8F7A68-1CD9-26DA-0C05-224D008E0FFB}"/>
          </ac:spMkLst>
        </pc:spChg>
        <pc:spChg chg="mod">
          <ac:chgData name="MARCONI BRITO" userId="0f3003359ceb8299" providerId="LiveId" clId="{80C541C8-5D72-48CB-80DB-3BA45C57AD29}" dt="2025-03-25T02:01:19.550" v="28" actId="123"/>
          <ac:spMkLst>
            <pc:docMk/>
            <pc:sldMk cId="3837233070" sldId="2574"/>
            <ac:spMk id="3" creationId="{4C020859-2802-D7E6-F82B-0E3B6E5A506E}"/>
          </ac:spMkLst>
        </pc:spChg>
        <pc:spChg chg="add">
          <ac:chgData name="MARCONI BRITO" userId="0f3003359ceb8299" providerId="LiveId" clId="{80C541C8-5D72-48CB-80DB-3BA45C57AD29}" dt="2025-03-25T01:58:30.931" v="8" actId="26606"/>
          <ac:spMkLst>
            <pc:docMk/>
            <pc:sldMk cId="3837233070" sldId="2574"/>
            <ac:spMk id="15" creationId="{37B65277-82C6-6D08-6DCA-4A7DCC3B7136}"/>
          </ac:spMkLst>
        </pc:spChg>
        <pc:picChg chg="add">
          <ac:chgData name="MARCONI BRITO" userId="0f3003359ceb8299" providerId="LiveId" clId="{80C541C8-5D72-48CB-80DB-3BA45C57AD29}" dt="2025-03-25T01:58:30.931" v="8" actId="26606"/>
          <ac:picMkLst>
            <pc:docMk/>
            <pc:sldMk cId="3837233070" sldId="2574"/>
            <ac:picMk id="12" creationId="{C7EB877C-BF33-6EB5-6CD9-7568678B925E}"/>
          </ac:picMkLst>
        </pc:picChg>
      </pc:sldChg>
      <pc:sldChg chg="modSp mod">
        <pc:chgData name="MARCONI BRITO" userId="0f3003359ceb8299" providerId="LiveId" clId="{80C541C8-5D72-48CB-80DB-3BA45C57AD29}" dt="2025-03-25T02:02:34.744" v="104" actId="1037"/>
        <pc:sldMkLst>
          <pc:docMk/>
          <pc:sldMk cId="2400603746" sldId="2575"/>
        </pc:sldMkLst>
        <pc:spChg chg="mod">
          <ac:chgData name="MARCONI BRITO" userId="0f3003359ceb8299" providerId="LiveId" clId="{80C541C8-5D72-48CB-80DB-3BA45C57AD29}" dt="2025-03-25T02:02:21.847" v="87" actId="1036"/>
          <ac:spMkLst>
            <pc:docMk/>
            <pc:sldMk cId="2400603746" sldId="2575"/>
            <ac:spMk id="2" creationId="{AFEE55A8-D7A1-4707-5EBA-D650FB05CC4A}"/>
          </ac:spMkLst>
        </pc:spChg>
        <pc:spChg chg="mod">
          <ac:chgData name="MARCONI BRITO" userId="0f3003359ceb8299" providerId="LiveId" clId="{80C541C8-5D72-48CB-80DB-3BA45C57AD29}" dt="2025-03-25T02:02:34.744" v="104" actId="1037"/>
          <ac:spMkLst>
            <pc:docMk/>
            <pc:sldMk cId="2400603746" sldId="2575"/>
            <ac:spMk id="4" creationId="{96F7B59E-63DE-A120-3F53-E93C8D81F54F}"/>
          </ac:spMkLst>
        </pc:spChg>
      </pc:sldChg>
      <pc:sldChg chg="addSp delSp modSp mod">
        <pc:chgData name="MARCONI BRITO" userId="0f3003359ceb8299" providerId="LiveId" clId="{80C541C8-5D72-48CB-80DB-3BA45C57AD29}" dt="2025-04-28T01:49:41.657" v="2832" actId="20577"/>
        <pc:sldMkLst>
          <pc:docMk/>
          <pc:sldMk cId="1245402178" sldId="2576"/>
        </pc:sldMkLst>
        <pc:spChg chg="mod">
          <ac:chgData name="MARCONI BRITO" userId="0f3003359ceb8299" providerId="LiveId" clId="{80C541C8-5D72-48CB-80DB-3BA45C57AD29}" dt="2025-03-25T02:23:27.849" v="202" actId="26606"/>
          <ac:spMkLst>
            <pc:docMk/>
            <pc:sldMk cId="1245402178" sldId="2576"/>
            <ac:spMk id="2" creationId="{04E4E127-6FBC-320B-983F-6553485A73EC}"/>
          </ac:spMkLst>
        </pc:spChg>
        <pc:spChg chg="mod">
          <ac:chgData name="MARCONI BRITO" userId="0f3003359ceb8299" providerId="LiveId" clId="{80C541C8-5D72-48CB-80DB-3BA45C57AD29}" dt="2025-04-28T01:49:41.657" v="2832" actId="20577"/>
          <ac:spMkLst>
            <pc:docMk/>
            <pc:sldMk cId="1245402178" sldId="2576"/>
            <ac:spMk id="4" creationId="{2AFBE055-69DF-9122-D97D-398E8673A99F}"/>
          </ac:spMkLst>
        </pc:spChg>
        <pc:spChg chg="add">
          <ac:chgData name="MARCONI BRITO" userId="0f3003359ceb8299" providerId="LiveId" clId="{80C541C8-5D72-48CB-80DB-3BA45C57AD29}" dt="2025-03-25T02:23:27.849" v="202" actId="26606"/>
          <ac:spMkLst>
            <pc:docMk/>
            <pc:sldMk cId="1245402178" sldId="2576"/>
            <ac:spMk id="15" creationId="{BA2AFC67-0973-EC0D-F14E-710D701B20BD}"/>
          </ac:spMkLst>
        </pc:spChg>
        <pc:picChg chg="add mod">
          <ac:chgData name="MARCONI BRITO" userId="0f3003359ceb8299" providerId="LiveId" clId="{80C541C8-5D72-48CB-80DB-3BA45C57AD29}" dt="2025-03-25T02:23:32.784" v="203" actId="14100"/>
          <ac:picMkLst>
            <pc:docMk/>
            <pc:sldMk cId="1245402178" sldId="2576"/>
            <ac:picMk id="8" creationId="{FB4871BF-1078-AB3C-0B21-067FD8C4F51D}"/>
          </ac:picMkLst>
        </pc:picChg>
      </pc:sldChg>
      <pc:sldChg chg="addSp delSp modSp mod">
        <pc:chgData name="MARCONI BRITO" userId="0f3003359ceb8299" providerId="LiveId" clId="{80C541C8-5D72-48CB-80DB-3BA45C57AD29}" dt="2025-03-25T02:25:03.943" v="207" actId="26606"/>
        <pc:sldMkLst>
          <pc:docMk/>
          <pc:sldMk cId="739507154" sldId="2577"/>
        </pc:sldMkLst>
        <pc:spChg chg="mod">
          <ac:chgData name="MARCONI BRITO" userId="0f3003359ceb8299" providerId="LiveId" clId="{80C541C8-5D72-48CB-80DB-3BA45C57AD29}" dt="2025-03-25T02:25:03.943" v="207" actId="26606"/>
          <ac:spMkLst>
            <pc:docMk/>
            <pc:sldMk cId="739507154" sldId="2577"/>
            <ac:spMk id="2" creationId="{0A2AAD95-4C41-439C-DEBE-62FAF1F0A5EA}"/>
          </ac:spMkLst>
        </pc:spChg>
        <pc:spChg chg="add">
          <ac:chgData name="MARCONI BRITO" userId="0f3003359ceb8299" providerId="LiveId" clId="{80C541C8-5D72-48CB-80DB-3BA45C57AD29}" dt="2025-03-25T02:25:03.943" v="207" actId="26606"/>
          <ac:spMkLst>
            <pc:docMk/>
            <pc:sldMk cId="739507154" sldId="2577"/>
            <ac:spMk id="13" creationId="{310135D4-D3A1-4556-B91B-4A12069D4231}"/>
          </ac:spMkLst>
        </pc:spChg>
        <pc:spChg chg="add">
          <ac:chgData name="MARCONI BRITO" userId="0f3003359ceb8299" providerId="LiveId" clId="{80C541C8-5D72-48CB-80DB-3BA45C57AD29}" dt="2025-03-25T02:25:03.943" v="207" actId="26606"/>
          <ac:spMkLst>
            <pc:docMk/>
            <pc:sldMk cId="739507154" sldId="2577"/>
            <ac:spMk id="15" creationId="{A9CCD9CD-49AE-3D3E-923B-81ECD3FBF75F}"/>
          </ac:spMkLst>
        </pc:spChg>
        <pc:picChg chg="add">
          <ac:chgData name="MARCONI BRITO" userId="0f3003359ceb8299" providerId="LiveId" clId="{80C541C8-5D72-48CB-80DB-3BA45C57AD29}" dt="2025-03-25T02:25:03.943" v="207" actId="26606"/>
          <ac:picMkLst>
            <pc:docMk/>
            <pc:sldMk cId="739507154" sldId="2577"/>
            <ac:picMk id="9" creationId="{4C9210BD-8CF8-40D2-D424-D30FFB38813C}"/>
          </ac:picMkLst>
        </pc:picChg>
      </pc:sldChg>
      <pc:sldChg chg="modSp mod">
        <pc:chgData name="MARCONI BRITO" userId="0f3003359ceb8299" providerId="LiveId" clId="{80C541C8-5D72-48CB-80DB-3BA45C57AD29}" dt="2025-03-25T02:26:41.433" v="237" actId="14100"/>
        <pc:sldMkLst>
          <pc:docMk/>
          <pc:sldMk cId="3643714429" sldId="2578"/>
        </pc:sldMkLst>
        <pc:spChg chg="mod">
          <ac:chgData name="MARCONI BRITO" userId="0f3003359ceb8299" providerId="LiveId" clId="{80C541C8-5D72-48CB-80DB-3BA45C57AD29}" dt="2025-03-25T02:26:17.546" v="233" actId="1036"/>
          <ac:spMkLst>
            <pc:docMk/>
            <pc:sldMk cId="3643714429" sldId="2578"/>
            <ac:spMk id="2" creationId="{42FDFCF4-1448-9F2B-CA0F-03C2245F97FD}"/>
          </ac:spMkLst>
        </pc:spChg>
        <pc:spChg chg="mod">
          <ac:chgData name="MARCONI BRITO" userId="0f3003359ceb8299" providerId="LiveId" clId="{80C541C8-5D72-48CB-80DB-3BA45C57AD29}" dt="2025-03-25T02:26:41.433" v="237" actId="14100"/>
          <ac:spMkLst>
            <pc:docMk/>
            <pc:sldMk cId="3643714429" sldId="2578"/>
            <ac:spMk id="4" creationId="{B71FF7FF-7665-21CD-666A-4AD70CA6CFD2}"/>
          </ac:spMkLst>
        </pc:spChg>
      </pc:sldChg>
      <pc:sldChg chg="modSp mod">
        <pc:chgData name="MARCONI BRITO" userId="0f3003359ceb8299" providerId="LiveId" clId="{80C541C8-5D72-48CB-80DB-3BA45C57AD29}" dt="2025-03-25T03:01:12.349" v="381" actId="1035"/>
        <pc:sldMkLst>
          <pc:docMk/>
          <pc:sldMk cId="2526300870" sldId="2579"/>
        </pc:sldMkLst>
        <pc:spChg chg="mod">
          <ac:chgData name="MARCONI BRITO" userId="0f3003359ceb8299" providerId="LiveId" clId="{80C541C8-5D72-48CB-80DB-3BA45C57AD29}" dt="2025-03-25T02:27:38.306" v="243" actId="1076"/>
          <ac:spMkLst>
            <pc:docMk/>
            <pc:sldMk cId="2526300870" sldId="2579"/>
            <ac:spMk id="2" creationId="{CD80BA6E-E48A-A4EC-C90A-0E88939901B6}"/>
          </ac:spMkLst>
        </pc:spChg>
        <pc:spChg chg="mod">
          <ac:chgData name="MARCONI BRITO" userId="0f3003359ceb8299" providerId="LiveId" clId="{80C541C8-5D72-48CB-80DB-3BA45C57AD29}" dt="2025-03-25T03:01:12.349" v="381" actId="1035"/>
          <ac:spMkLst>
            <pc:docMk/>
            <pc:sldMk cId="2526300870" sldId="2579"/>
            <ac:spMk id="4" creationId="{E4459A57-D9C7-454E-5579-461905001B8C}"/>
          </ac:spMkLst>
        </pc:spChg>
      </pc:sldChg>
      <pc:sldChg chg="modSp mod">
        <pc:chgData name="MARCONI BRITO" userId="0f3003359ceb8299" providerId="LiveId" clId="{80C541C8-5D72-48CB-80DB-3BA45C57AD29}" dt="2025-03-25T03:02:01.440" v="401" actId="1038"/>
        <pc:sldMkLst>
          <pc:docMk/>
          <pc:sldMk cId="1776928844" sldId="2580"/>
        </pc:sldMkLst>
        <pc:spChg chg="mod">
          <ac:chgData name="MARCONI BRITO" userId="0f3003359ceb8299" providerId="LiveId" clId="{80C541C8-5D72-48CB-80DB-3BA45C57AD29}" dt="2025-03-25T03:02:01.440" v="401" actId="1038"/>
          <ac:spMkLst>
            <pc:docMk/>
            <pc:sldMk cId="1776928844" sldId="2580"/>
            <ac:spMk id="4" creationId="{A6D578E9-D02F-125A-EB09-E30D04826392}"/>
          </ac:spMkLst>
        </pc:spChg>
      </pc:sldChg>
      <pc:sldChg chg="modSp mod">
        <pc:chgData name="MARCONI BRITO" userId="0f3003359ceb8299" providerId="LiveId" clId="{80C541C8-5D72-48CB-80DB-3BA45C57AD29}" dt="2025-03-25T03:03:18.772" v="425" actId="403"/>
        <pc:sldMkLst>
          <pc:docMk/>
          <pc:sldMk cId="1701404979" sldId="2581"/>
        </pc:sldMkLst>
        <pc:spChg chg="mod">
          <ac:chgData name="MARCONI BRITO" userId="0f3003359ceb8299" providerId="LiveId" clId="{80C541C8-5D72-48CB-80DB-3BA45C57AD29}" dt="2025-03-25T03:03:11.783" v="423" actId="1035"/>
          <ac:spMkLst>
            <pc:docMk/>
            <pc:sldMk cId="1701404979" sldId="2581"/>
            <ac:spMk id="2" creationId="{056AB601-24E7-3681-3AE7-4BDFF4CCCB21}"/>
          </ac:spMkLst>
        </pc:spChg>
        <pc:spChg chg="mod">
          <ac:chgData name="MARCONI BRITO" userId="0f3003359ceb8299" providerId="LiveId" clId="{80C541C8-5D72-48CB-80DB-3BA45C57AD29}" dt="2025-03-25T03:03:18.772" v="425" actId="403"/>
          <ac:spMkLst>
            <pc:docMk/>
            <pc:sldMk cId="1701404979" sldId="2581"/>
            <ac:spMk id="4" creationId="{60E34118-4584-C136-DB50-FB0AC6491C8B}"/>
          </ac:spMkLst>
        </pc:spChg>
      </pc:sldChg>
      <pc:sldChg chg="addSp delSp modSp mod setClrOvrMap">
        <pc:chgData name="MARCONI BRITO" userId="0f3003359ceb8299" providerId="LiveId" clId="{80C541C8-5D72-48CB-80DB-3BA45C57AD29}" dt="2025-03-26T20:16:07.007" v="815" actId="26606"/>
        <pc:sldMkLst>
          <pc:docMk/>
          <pc:sldMk cId="3027048817" sldId="2582"/>
        </pc:sldMkLst>
        <pc:spChg chg="mod">
          <ac:chgData name="MARCONI BRITO" userId="0f3003359ceb8299" providerId="LiveId" clId="{80C541C8-5D72-48CB-80DB-3BA45C57AD29}" dt="2025-03-26T20:16:07.007" v="815" actId="26606"/>
          <ac:spMkLst>
            <pc:docMk/>
            <pc:sldMk cId="3027048817" sldId="2582"/>
            <ac:spMk id="2" creationId="{17ED258D-F705-FEB3-B94F-6D60B8F947A4}"/>
          </ac:spMkLst>
        </pc:spChg>
        <pc:spChg chg="add">
          <ac:chgData name="MARCONI BRITO" userId="0f3003359ceb8299" providerId="LiveId" clId="{80C541C8-5D72-48CB-80DB-3BA45C57AD29}" dt="2025-03-26T20:16:07.007" v="815" actId="26606"/>
          <ac:spMkLst>
            <pc:docMk/>
            <pc:sldMk cId="3027048817" sldId="2582"/>
            <ac:spMk id="3079" creationId="{14D27876-614E-CCD5-5142-A650DBF0B099}"/>
          </ac:spMkLst>
        </pc:spChg>
        <pc:picChg chg="add mod">
          <ac:chgData name="MARCONI BRITO" userId="0f3003359ceb8299" providerId="LiveId" clId="{80C541C8-5D72-48CB-80DB-3BA45C57AD29}" dt="2025-03-26T20:16:07.007" v="815" actId="26606"/>
          <ac:picMkLst>
            <pc:docMk/>
            <pc:sldMk cId="3027048817" sldId="2582"/>
            <ac:picMk id="3074" creationId="{DCCD783E-A3EA-9975-FAF6-BE28DDC33FF2}"/>
          </ac:picMkLst>
        </pc:picChg>
      </pc:sldChg>
      <pc:sldChg chg="modSp mod">
        <pc:chgData name="MARCONI BRITO" userId="0f3003359ceb8299" providerId="LiveId" clId="{80C541C8-5D72-48CB-80DB-3BA45C57AD29}" dt="2025-03-26T02:17:27.191" v="456" actId="1035"/>
        <pc:sldMkLst>
          <pc:docMk/>
          <pc:sldMk cId="1254466359" sldId="2583"/>
        </pc:sldMkLst>
        <pc:spChg chg="mod">
          <ac:chgData name="MARCONI BRITO" userId="0f3003359ceb8299" providerId="LiveId" clId="{80C541C8-5D72-48CB-80DB-3BA45C57AD29}" dt="2025-03-26T02:17:21.380" v="444" actId="1035"/>
          <ac:spMkLst>
            <pc:docMk/>
            <pc:sldMk cId="1254466359" sldId="2583"/>
            <ac:spMk id="2" creationId="{FA9C946C-582D-3010-04DD-81A64318F8F8}"/>
          </ac:spMkLst>
        </pc:spChg>
        <pc:spChg chg="mod">
          <ac:chgData name="MARCONI BRITO" userId="0f3003359ceb8299" providerId="LiveId" clId="{80C541C8-5D72-48CB-80DB-3BA45C57AD29}" dt="2025-03-26T02:17:27.191" v="456" actId="1035"/>
          <ac:spMkLst>
            <pc:docMk/>
            <pc:sldMk cId="1254466359" sldId="2583"/>
            <ac:spMk id="4" creationId="{59085336-CBDF-D760-EA80-82A46DF79F53}"/>
          </ac:spMkLst>
        </pc:spChg>
      </pc:sldChg>
      <pc:sldChg chg="modSp mod">
        <pc:chgData name="MARCONI BRITO" userId="0f3003359ceb8299" providerId="LiveId" clId="{80C541C8-5D72-48CB-80DB-3BA45C57AD29}" dt="2025-03-26T02:19:00.248" v="484" actId="1035"/>
        <pc:sldMkLst>
          <pc:docMk/>
          <pc:sldMk cId="2591339721" sldId="2584"/>
        </pc:sldMkLst>
        <pc:spChg chg="mod">
          <ac:chgData name="MARCONI BRITO" userId="0f3003359ceb8299" providerId="LiveId" clId="{80C541C8-5D72-48CB-80DB-3BA45C57AD29}" dt="2025-03-26T02:18:42.559" v="480" actId="123"/>
          <ac:spMkLst>
            <pc:docMk/>
            <pc:sldMk cId="2591339721" sldId="2584"/>
            <ac:spMk id="2" creationId="{B9869C2A-D9D4-2CAB-B13D-F09F5590B59E}"/>
          </ac:spMkLst>
        </pc:spChg>
        <pc:spChg chg="mod">
          <ac:chgData name="MARCONI BRITO" userId="0f3003359ceb8299" providerId="LiveId" clId="{80C541C8-5D72-48CB-80DB-3BA45C57AD29}" dt="2025-03-26T02:19:00.248" v="484" actId="1035"/>
          <ac:spMkLst>
            <pc:docMk/>
            <pc:sldMk cId="2591339721" sldId="2584"/>
            <ac:spMk id="4" creationId="{BC8B3CA4-4AC3-F5B6-9E73-C901E5C01E2C}"/>
          </ac:spMkLst>
        </pc:spChg>
      </pc:sldChg>
      <pc:sldChg chg="addSp modSp mod">
        <pc:chgData name="MARCONI BRITO" userId="0f3003359ceb8299" providerId="LiveId" clId="{80C541C8-5D72-48CB-80DB-3BA45C57AD29}" dt="2025-03-26T20:14:37.039" v="811" actId="113"/>
        <pc:sldMkLst>
          <pc:docMk/>
          <pc:sldMk cId="1428409098" sldId="2585"/>
        </pc:sldMkLst>
        <pc:spChg chg="add mod">
          <ac:chgData name="MARCONI BRITO" userId="0f3003359ceb8299" providerId="LiveId" clId="{80C541C8-5D72-48CB-80DB-3BA45C57AD29}" dt="2025-03-26T20:14:37.039" v="811" actId="113"/>
          <ac:spMkLst>
            <pc:docMk/>
            <pc:sldMk cId="1428409098" sldId="2585"/>
            <ac:spMk id="3" creationId="{FAD44B11-3E19-1E39-C360-BADA88CC00E7}"/>
          </ac:spMkLst>
        </pc:spChg>
        <pc:spChg chg="mod">
          <ac:chgData name="MARCONI BRITO" userId="0f3003359ceb8299" providerId="LiveId" clId="{80C541C8-5D72-48CB-80DB-3BA45C57AD29}" dt="2025-03-26T20:13:41.201" v="774" actId="20577"/>
          <ac:spMkLst>
            <pc:docMk/>
            <pc:sldMk cId="1428409098" sldId="2585"/>
            <ac:spMk id="4" creationId="{8AAC1580-A2F2-7B55-63B9-461A49BACFFA}"/>
          </ac:spMkLst>
        </pc:spChg>
        <pc:picChg chg="mod">
          <ac:chgData name="MARCONI BRITO" userId="0f3003359ceb8299" providerId="LiveId" clId="{80C541C8-5D72-48CB-80DB-3BA45C57AD29}" dt="2025-03-26T20:13:48.347" v="775" actId="1076"/>
          <ac:picMkLst>
            <pc:docMk/>
            <pc:sldMk cId="1428409098" sldId="2585"/>
            <ac:picMk id="5" creationId="{AE23AD85-8DCC-47F1-8CEF-7DE380EA7C69}"/>
          </ac:picMkLst>
        </pc:picChg>
      </pc:sldChg>
      <pc:sldChg chg="addSp delSp modSp mod">
        <pc:chgData name="MARCONI BRITO" userId="0f3003359ceb8299" providerId="LiveId" clId="{80C541C8-5D72-48CB-80DB-3BA45C57AD29}" dt="2025-03-26T02:41:35.655" v="509" actId="14100"/>
        <pc:sldMkLst>
          <pc:docMk/>
          <pc:sldMk cId="1810283336" sldId="2586"/>
        </pc:sldMkLst>
        <pc:spChg chg="mod">
          <ac:chgData name="MARCONI BRITO" userId="0f3003359ceb8299" providerId="LiveId" clId="{80C541C8-5D72-48CB-80DB-3BA45C57AD29}" dt="2025-03-26T02:40:12.440" v="502" actId="1076"/>
          <ac:spMkLst>
            <pc:docMk/>
            <pc:sldMk cId="1810283336" sldId="2586"/>
            <ac:spMk id="2" creationId="{EAD87B9C-D362-8CF7-300B-428D8FDE3E3D}"/>
          </ac:spMkLst>
        </pc:spChg>
        <pc:spChg chg="mod">
          <ac:chgData name="MARCONI BRITO" userId="0f3003359ceb8299" providerId="LiveId" clId="{80C541C8-5D72-48CB-80DB-3BA45C57AD29}" dt="2025-03-26T02:40:18.103" v="503" actId="1076"/>
          <ac:spMkLst>
            <pc:docMk/>
            <pc:sldMk cId="1810283336" sldId="2586"/>
            <ac:spMk id="4" creationId="{56C57F2E-8A9A-581F-284C-E0115376CB8F}"/>
          </ac:spMkLst>
        </pc:spChg>
        <pc:picChg chg="add mod">
          <ac:chgData name="MARCONI BRITO" userId="0f3003359ceb8299" providerId="LiveId" clId="{80C541C8-5D72-48CB-80DB-3BA45C57AD29}" dt="2025-03-26T02:41:35.655" v="509" actId="14100"/>
          <ac:picMkLst>
            <pc:docMk/>
            <pc:sldMk cId="1810283336" sldId="2586"/>
            <ac:picMk id="8" creationId="{94DECE23-1CA0-0CD8-5C43-763630FA5B9F}"/>
          </ac:picMkLst>
        </pc:picChg>
      </pc:sldChg>
      <pc:sldChg chg="addSp delSp modSp mod modMedia">
        <pc:chgData name="MARCONI BRITO" userId="0f3003359ceb8299" providerId="LiveId" clId="{80C541C8-5D72-48CB-80DB-3BA45C57AD29}" dt="2025-03-26T21:07:39.868" v="1148"/>
        <pc:sldMkLst>
          <pc:docMk/>
          <pc:sldMk cId="2304237934" sldId="2587"/>
        </pc:sldMkLst>
        <pc:spChg chg="mod">
          <ac:chgData name="MARCONI BRITO" userId="0f3003359ceb8299" providerId="LiveId" clId="{80C541C8-5D72-48CB-80DB-3BA45C57AD29}" dt="2025-03-26T21:07:38.257" v="1146" actId="26606"/>
          <ac:spMkLst>
            <pc:docMk/>
            <pc:sldMk cId="2304237934" sldId="2587"/>
            <ac:spMk id="2" creationId="{EEE604C7-E47C-ED2D-8581-9AD57D31ABE1}"/>
          </ac:spMkLst>
        </pc:spChg>
        <pc:spChg chg="add">
          <ac:chgData name="MARCONI BRITO" userId="0f3003359ceb8299" providerId="LiveId" clId="{80C541C8-5D72-48CB-80DB-3BA45C57AD29}" dt="2025-03-26T21:07:38.257" v="1146" actId="26606"/>
          <ac:spMkLst>
            <pc:docMk/>
            <pc:sldMk cId="2304237934" sldId="2587"/>
            <ac:spMk id="13" creationId="{310135D4-D3A1-4556-B91B-4A12069D4231}"/>
          </ac:spMkLst>
        </pc:spChg>
        <pc:spChg chg="add">
          <ac:chgData name="MARCONI BRITO" userId="0f3003359ceb8299" providerId="LiveId" clId="{80C541C8-5D72-48CB-80DB-3BA45C57AD29}" dt="2025-03-26T21:07:38.257" v="1146" actId="26606"/>
          <ac:spMkLst>
            <pc:docMk/>
            <pc:sldMk cId="2304237934" sldId="2587"/>
            <ac:spMk id="15" creationId="{A9CCD9CD-49AE-3D3E-923B-81ECD3FBF75F}"/>
          </ac:spMkLst>
        </pc:spChg>
        <pc:picChg chg="add mod">
          <ac:chgData name="MARCONI BRITO" userId="0f3003359ceb8299" providerId="LiveId" clId="{80C541C8-5D72-48CB-80DB-3BA45C57AD29}" dt="2025-03-26T21:07:39.868" v="1148"/>
          <ac:picMkLst>
            <pc:docMk/>
            <pc:sldMk cId="2304237934" sldId="2587"/>
            <ac:picMk id="9" creationId="{7EA54AF3-FD89-BB33-8A32-AC8A03B19F5A}"/>
          </ac:picMkLst>
        </pc:picChg>
      </pc:sldChg>
      <pc:sldChg chg="modSp mod">
        <pc:chgData name="MARCONI BRITO" userId="0f3003359ceb8299" providerId="LiveId" clId="{80C541C8-5D72-48CB-80DB-3BA45C57AD29}" dt="2025-03-26T21:08:20.928" v="1152" actId="14100"/>
        <pc:sldMkLst>
          <pc:docMk/>
          <pc:sldMk cId="2060086576" sldId="2588"/>
        </pc:sldMkLst>
        <pc:spChg chg="mod">
          <ac:chgData name="MARCONI BRITO" userId="0f3003359ceb8299" providerId="LiveId" clId="{80C541C8-5D72-48CB-80DB-3BA45C57AD29}" dt="2025-03-26T21:08:20.928" v="1152" actId="14100"/>
          <ac:spMkLst>
            <pc:docMk/>
            <pc:sldMk cId="2060086576" sldId="2588"/>
            <ac:spMk id="4" creationId="{8B9EBC27-5997-0298-A24E-133C2C3DB515}"/>
          </ac:spMkLst>
        </pc:spChg>
      </pc:sldChg>
      <pc:sldChg chg="addSp delSp modSp mod ord">
        <pc:chgData name="MARCONI BRITO" userId="0f3003359ceb8299" providerId="LiveId" clId="{80C541C8-5D72-48CB-80DB-3BA45C57AD29}" dt="2025-03-26T21:28:45.099" v="1261" actId="14100"/>
        <pc:sldMkLst>
          <pc:docMk/>
          <pc:sldMk cId="246947065" sldId="2590"/>
        </pc:sldMkLst>
        <pc:spChg chg="mod">
          <ac:chgData name="MARCONI BRITO" userId="0f3003359ceb8299" providerId="LiveId" clId="{80C541C8-5D72-48CB-80DB-3BA45C57AD29}" dt="2025-03-26T21:08:44.864" v="1153" actId="26606"/>
          <ac:spMkLst>
            <pc:docMk/>
            <pc:sldMk cId="246947065" sldId="2590"/>
            <ac:spMk id="2" creationId="{74719895-927B-366C-4292-5592836AABBE}"/>
          </ac:spMkLst>
        </pc:spChg>
        <pc:spChg chg="mod">
          <ac:chgData name="MARCONI BRITO" userId="0f3003359ceb8299" providerId="LiveId" clId="{80C541C8-5D72-48CB-80DB-3BA45C57AD29}" dt="2025-03-26T21:08:44.864" v="1153" actId="26606"/>
          <ac:spMkLst>
            <pc:docMk/>
            <pc:sldMk cId="246947065" sldId="2590"/>
            <ac:spMk id="3" creationId="{6C963BBD-9C48-B28D-DF9F-0F57C611BBF8}"/>
          </ac:spMkLst>
        </pc:spChg>
        <pc:spChg chg="add">
          <ac:chgData name="MARCONI BRITO" userId="0f3003359ceb8299" providerId="LiveId" clId="{80C541C8-5D72-48CB-80DB-3BA45C57AD29}" dt="2025-03-26T21:08:44.864" v="1153" actId="26606"/>
          <ac:spMkLst>
            <pc:docMk/>
            <pc:sldMk cId="246947065" sldId="2590"/>
            <ac:spMk id="14" creationId="{2961259D-605E-E200-FF9F-7C8C71D7C8E4}"/>
          </ac:spMkLst>
        </pc:spChg>
        <pc:picChg chg="add mod">
          <ac:chgData name="MARCONI BRITO" userId="0f3003359ceb8299" providerId="LiveId" clId="{80C541C8-5D72-48CB-80DB-3BA45C57AD29}" dt="2025-03-26T21:28:45.099" v="1261" actId="14100"/>
          <ac:picMkLst>
            <pc:docMk/>
            <pc:sldMk cId="246947065" sldId="2590"/>
            <ac:picMk id="5" creationId="{F7F34B22-665F-9D3F-BD4B-6B856525CA48}"/>
          </ac:picMkLst>
        </pc:picChg>
      </pc:sldChg>
      <pc:sldChg chg="modSp mod">
        <pc:chgData name="MARCONI BRITO" userId="0f3003359ceb8299" providerId="LiveId" clId="{80C541C8-5D72-48CB-80DB-3BA45C57AD29}" dt="2025-03-26T21:10:29.141" v="1167" actId="14100"/>
        <pc:sldMkLst>
          <pc:docMk/>
          <pc:sldMk cId="4290131954" sldId="2591"/>
        </pc:sldMkLst>
        <pc:spChg chg="mod">
          <ac:chgData name="MARCONI BRITO" userId="0f3003359ceb8299" providerId="LiveId" clId="{80C541C8-5D72-48CB-80DB-3BA45C57AD29}" dt="2025-03-26T21:10:18.921" v="1165" actId="27636"/>
          <ac:spMkLst>
            <pc:docMk/>
            <pc:sldMk cId="4290131954" sldId="2591"/>
            <ac:spMk id="2" creationId="{76F61D02-C9B1-AC13-5B6F-E822606928DC}"/>
          </ac:spMkLst>
        </pc:spChg>
        <pc:spChg chg="mod">
          <ac:chgData name="MARCONI BRITO" userId="0f3003359ceb8299" providerId="LiveId" clId="{80C541C8-5D72-48CB-80DB-3BA45C57AD29}" dt="2025-03-26T21:10:29.141" v="1167" actId="14100"/>
          <ac:spMkLst>
            <pc:docMk/>
            <pc:sldMk cId="4290131954" sldId="2591"/>
            <ac:spMk id="4" creationId="{DBA0615F-E417-C13C-7EB4-C5A76BF7A2CF}"/>
          </ac:spMkLst>
        </pc:spChg>
      </pc:sldChg>
      <pc:sldChg chg="addSp delSp modSp mod">
        <pc:chgData name="MARCONI BRITO" userId="0f3003359ceb8299" providerId="LiveId" clId="{80C541C8-5D72-48CB-80DB-3BA45C57AD29}" dt="2025-03-26T21:30:07.754" v="1264" actId="403"/>
        <pc:sldMkLst>
          <pc:docMk/>
          <pc:sldMk cId="2726988895" sldId="2593"/>
        </pc:sldMkLst>
        <pc:spChg chg="mod">
          <ac:chgData name="MARCONI BRITO" userId="0f3003359ceb8299" providerId="LiveId" clId="{80C541C8-5D72-48CB-80DB-3BA45C57AD29}" dt="2025-03-26T21:30:07.754" v="1264" actId="403"/>
          <ac:spMkLst>
            <pc:docMk/>
            <pc:sldMk cId="2726988895" sldId="2593"/>
            <ac:spMk id="4" creationId="{7A73F666-95C2-A4E1-A19D-16A1C2769523}"/>
          </ac:spMkLst>
        </pc:spChg>
        <pc:spChg chg="add">
          <ac:chgData name="MARCONI BRITO" userId="0f3003359ceb8299" providerId="LiveId" clId="{80C541C8-5D72-48CB-80DB-3BA45C57AD29}" dt="2025-03-26T21:29:57.438" v="1263" actId="26606"/>
          <ac:spMkLst>
            <pc:docMk/>
            <pc:sldMk cId="2726988895" sldId="2593"/>
            <ac:spMk id="15" creationId="{C20CE451-818C-E63D-258B-234B6C543D34}"/>
          </ac:spMkLst>
        </pc:spChg>
      </pc:sldChg>
      <pc:sldChg chg="addSp delSp modSp mod setClrOvrMap">
        <pc:chgData name="MARCONI BRITO" userId="0f3003359ceb8299" providerId="LiveId" clId="{80C541C8-5D72-48CB-80DB-3BA45C57AD29}" dt="2025-03-27T01:15:01.092" v="1377" actId="26606"/>
        <pc:sldMkLst>
          <pc:docMk/>
          <pc:sldMk cId="3893947470" sldId="2594"/>
        </pc:sldMkLst>
        <pc:spChg chg="mod">
          <ac:chgData name="MARCONI BRITO" userId="0f3003359ceb8299" providerId="LiveId" clId="{80C541C8-5D72-48CB-80DB-3BA45C57AD29}" dt="2025-03-27T01:15:01.092" v="1377" actId="26606"/>
          <ac:spMkLst>
            <pc:docMk/>
            <pc:sldMk cId="3893947470" sldId="2594"/>
            <ac:spMk id="2" creationId="{4942946E-D578-13F4-3EA5-C1645444A01E}"/>
          </ac:spMkLst>
        </pc:spChg>
        <pc:spChg chg="add">
          <ac:chgData name="MARCONI BRITO" userId="0f3003359ceb8299" providerId="LiveId" clId="{80C541C8-5D72-48CB-80DB-3BA45C57AD29}" dt="2025-03-27T01:15:01.092" v="1377" actId="26606"/>
          <ac:spMkLst>
            <pc:docMk/>
            <pc:sldMk cId="3893947470" sldId="2594"/>
            <ac:spMk id="7175" creationId="{87B4472A-332B-71E5-8009-33841E7C3F0B}"/>
          </ac:spMkLst>
        </pc:spChg>
        <pc:picChg chg="add mod">
          <ac:chgData name="MARCONI BRITO" userId="0f3003359ceb8299" providerId="LiveId" clId="{80C541C8-5D72-48CB-80DB-3BA45C57AD29}" dt="2025-03-27T01:15:01.092" v="1377" actId="26606"/>
          <ac:picMkLst>
            <pc:docMk/>
            <pc:sldMk cId="3893947470" sldId="2594"/>
            <ac:picMk id="7170" creationId="{667F053F-A97B-8617-60B7-BDC00011C7D6}"/>
          </ac:picMkLst>
        </pc:picChg>
      </pc:sldChg>
      <pc:sldChg chg="addSp delSp modSp mod">
        <pc:chgData name="MARCONI BRITO" userId="0f3003359ceb8299" providerId="LiveId" clId="{80C541C8-5D72-48CB-80DB-3BA45C57AD29}" dt="2025-03-27T01:15:27.817" v="1383" actId="478"/>
        <pc:sldMkLst>
          <pc:docMk/>
          <pc:sldMk cId="2560000171" sldId="2595"/>
        </pc:sldMkLst>
        <pc:spChg chg="mod">
          <ac:chgData name="MARCONI BRITO" userId="0f3003359ceb8299" providerId="LiveId" clId="{80C541C8-5D72-48CB-80DB-3BA45C57AD29}" dt="2025-03-27T00:32:39.192" v="1296" actId="403"/>
          <ac:spMkLst>
            <pc:docMk/>
            <pc:sldMk cId="2560000171" sldId="2595"/>
            <ac:spMk id="4" creationId="{838E822A-2498-3337-6768-3A8A875CCDC7}"/>
          </ac:spMkLst>
        </pc:spChg>
        <pc:picChg chg="add del mod">
          <ac:chgData name="MARCONI BRITO" userId="0f3003359ceb8299" providerId="LiveId" clId="{80C541C8-5D72-48CB-80DB-3BA45C57AD29}" dt="2025-03-27T01:15:24.834" v="1382" actId="478"/>
          <ac:picMkLst>
            <pc:docMk/>
            <pc:sldMk cId="2560000171" sldId="2595"/>
            <ac:picMk id="8194" creationId="{DF11E800-0F96-1A65-E496-446EE14D2145}"/>
          </ac:picMkLst>
        </pc:picChg>
      </pc:sldChg>
      <pc:sldChg chg="addSp delSp modSp mod">
        <pc:chgData name="MARCONI BRITO" userId="0f3003359ceb8299" providerId="LiveId" clId="{80C541C8-5D72-48CB-80DB-3BA45C57AD29}" dt="2025-03-27T01:18:41.511" v="1397" actId="1076"/>
        <pc:sldMkLst>
          <pc:docMk/>
          <pc:sldMk cId="1837156862" sldId="2596"/>
        </pc:sldMkLst>
        <pc:spChg chg="mod">
          <ac:chgData name="MARCONI BRITO" userId="0f3003359ceb8299" providerId="LiveId" clId="{80C541C8-5D72-48CB-80DB-3BA45C57AD29}" dt="2025-03-27T01:16:07.613" v="1388" actId="122"/>
          <ac:spMkLst>
            <pc:docMk/>
            <pc:sldMk cId="1837156862" sldId="2596"/>
            <ac:spMk id="2" creationId="{8A064D0D-9D53-5134-FA79-F50E7E938AF9}"/>
          </ac:spMkLst>
        </pc:spChg>
        <pc:spChg chg="mod">
          <ac:chgData name="MARCONI BRITO" userId="0f3003359ceb8299" providerId="LiveId" clId="{80C541C8-5D72-48CB-80DB-3BA45C57AD29}" dt="2025-03-27T01:16:24.555" v="1391" actId="14100"/>
          <ac:spMkLst>
            <pc:docMk/>
            <pc:sldMk cId="1837156862" sldId="2596"/>
            <ac:spMk id="4" creationId="{4CAEDD8B-19D6-D1EF-10C1-3FEF0A2DB853}"/>
          </ac:spMkLst>
        </pc:spChg>
        <pc:picChg chg="add mod">
          <ac:chgData name="MARCONI BRITO" userId="0f3003359ceb8299" providerId="LiveId" clId="{80C541C8-5D72-48CB-80DB-3BA45C57AD29}" dt="2025-03-27T01:18:41.511" v="1397" actId="1076"/>
          <ac:picMkLst>
            <pc:docMk/>
            <pc:sldMk cId="1837156862" sldId="2596"/>
            <ac:picMk id="8" creationId="{EC211EF9-DD4D-D052-84B6-8886CF2687C9}"/>
          </ac:picMkLst>
        </pc:picChg>
      </pc:sldChg>
      <pc:sldChg chg="modSp mod">
        <pc:chgData name="MARCONI BRITO" userId="0f3003359ceb8299" providerId="LiveId" clId="{80C541C8-5D72-48CB-80DB-3BA45C57AD29}" dt="2025-03-27T01:19:44.302" v="1405" actId="14100"/>
        <pc:sldMkLst>
          <pc:docMk/>
          <pc:sldMk cId="3316905568" sldId="2597"/>
        </pc:sldMkLst>
        <pc:spChg chg="mod">
          <ac:chgData name="MARCONI BRITO" userId="0f3003359ceb8299" providerId="LiveId" clId="{80C541C8-5D72-48CB-80DB-3BA45C57AD29}" dt="2025-03-27T01:19:14.122" v="1401" actId="1076"/>
          <ac:spMkLst>
            <pc:docMk/>
            <pc:sldMk cId="3316905568" sldId="2597"/>
            <ac:spMk id="2" creationId="{95BE2DD5-3E5A-CC73-CC6A-AD1F91754FB4}"/>
          </ac:spMkLst>
        </pc:spChg>
        <pc:spChg chg="mod">
          <ac:chgData name="MARCONI BRITO" userId="0f3003359ceb8299" providerId="LiveId" clId="{80C541C8-5D72-48CB-80DB-3BA45C57AD29}" dt="2025-03-27T01:19:44.302" v="1405" actId="14100"/>
          <ac:spMkLst>
            <pc:docMk/>
            <pc:sldMk cId="3316905568" sldId="2597"/>
            <ac:spMk id="4" creationId="{E37D838A-7C13-1129-22B4-8173CC380ACC}"/>
          </ac:spMkLst>
        </pc:spChg>
      </pc:sldChg>
      <pc:sldChg chg="modSp mod">
        <pc:chgData name="MARCONI BRITO" userId="0f3003359ceb8299" providerId="LiveId" clId="{80C541C8-5D72-48CB-80DB-3BA45C57AD29}" dt="2025-03-27T01:20:32.010" v="1411" actId="1076"/>
        <pc:sldMkLst>
          <pc:docMk/>
          <pc:sldMk cId="2262553181" sldId="2598"/>
        </pc:sldMkLst>
        <pc:spChg chg="mod">
          <ac:chgData name="MARCONI BRITO" userId="0f3003359ceb8299" providerId="LiveId" clId="{80C541C8-5D72-48CB-80DB-3BA45C57AD29}" dt="2025-03-27T01:20:21.632" v="1407" actId="1076"/>
          <ac:spMkLst>
            <pc:docMk/>
            <pc:sldMk cId="2262553181" sldId="2598"/>
            <ac:spMk id="2" creationId="{347668EC-E5D3-16D8-EF4B-A5E9C441F7BF}"/>
          </ac:spMkLst>
        </pc:spChg>
        <pc:spChg chg="mod">
          <ac:chgData name="MARCONI BRITO" userId="0f3003359ceb8299" providerId="LiveId" clId="{80C541C8-5D72-48CB-80DB-3BA45C57AD29}" dt="2025-03-27T01:20:32.010" v="1411" actId="1076"/>
          <ac:spMkLst>
            <pc:docMk/>
            <pc:sldMk cId="2262553181" sldId="2598"/>
            <ac:spMk id="4" creationId="{D37E7F6F-787F-07A8-BF86-A4F793F273A1}"/>
          </ac:spMkLst>
        </pc:spChg>
      </pc:sldChg>
      <pc:sldChg chg="addSp delSp modSp mod setBg">
        <pc:chgData name="MARCONI BRITO" userId="0f3003359ceb8299" providerId="LiveId" clId="{80C541C8-5D72-48CB-80DB-3BA45C57AD29}" dt="2025-04-28T02:11:21.933" v="2867" actId="14100"/>
        <pc:sldMkLst>
          <pc:docMk/>
          <pc:sldMk cId="2391295325" sldId="2606"/>
        </pc:sldMkLst>
        <pc:spChg chg="mod">
          <ac:chgData name="MARCONI BRITO" userId="0f3003359ceb8299" providerId="LiveId" clId="{80C541C8-5D72-48CB-80DB-3BA45C57AD29}" dt="2025-04-28T02:11:05.675" v="2864" actId="26606"/>
          <ac:spMkLst>
            <pc:docMk/>
            <pc:sldMk cId="2391295325" sldId="2606"/>
            <ac:spMk id="2" creationId="{0B34A781-ECE1-F0BA-015F-87651F7369B2}"/>
          </ac:spMkLst>
        </pc:spChg>
        <pc:spChg chg="add del mod ord">
          <ac:chgData name="MARCONI BRITO" userId="0f3003359ceb8299" providerId="LiveId" clId="{80C541C8-5D72-48CB-80DB-3BA45C57AD29}" dt="2025-04-28T02:11:05.675" v="2864" actId="26606"/>
          <ac:spMkLst>
            <pc:docMk/>
            <pc:sldMk cId="2391295325" sldId="2606"/>
            <ac:spMk id="3" creationId="{E52B79A0-CF8D-1899-7767-A66F4319C103}"/>
          </ac:spMkLst>
        </pc:spChg>
        <pc:spChg chg="add">
          <ac:chgData name="MARCONI BRITO" userId="0f3003359ceb8299" providerId="LiveId" clId="{80C541C8-5D72-48CB-80DB-3BA45C57AD29}" dt="2025-04-28T02:11:05.675" v="2864" actId="26606"/>
          <ac:spMkLst>
            <pc:docMk/>
            <pc:sldMk cId="2391295325" sldId="2606"/>
            <ac:spMk id="16" creationId="{8207B083-EAC0-A5BB-C369-C9589EC7F2F0}"/>
          </ac:spMkLst>
        </pc:spChg>
        <pc:picChg chg="add mod">
          <ac:chgData name="MARCONI BRITO" userId="0f3003359ceb8299" providerId="LiveId" clId="{80C541C8-5D72-48CB-80DB-3BA45C57AD29}" dt="2025-04-28T02:11:21.933" v="2867" actId="14100"/>
          <ac:picMkLst>
            <pc:docMk/>
            <pc:sldMk cId="2391295325" sldId="2606"/>
            <ac:picMk id="6" creationId="{20A9561D-7C04-EB24-D80A-F24ABB1664C6}"/>
          </ac:picMkLst>
        </pc:picChg>
      </pc:sldChg>
      <pc:sldChg chg="addSp delSp modSp new mod setBg">
        <pc:chgData name="MARCONI BRITO" userId="0f3003359ceb8299" providerId="LiveId" clId="{80C541C8-5D72-48CB-80DB-3BA45C57AD29}" dt="2025-03-25T02:59:20.750" v="379" actId="1076"/>
        <pc:sldMkLst>
          <pc:docMk/>
          <pc:sldMk cId="478571984" sldId="2607"/>
        </pc:sldMkLst>
        <pc:spChg chg="mod">
          <ac:chgData name="MARCONI BRITO" userId="0f3003359ceb8299" providerId="LiveId" clId="{80C541C8-5D72-48CB-80DB-3BA45C57AD29}" dt="2025-03-25T02:53:07.117" v="375" actId="26606"/>
          <ac:spMkLst>
            <pc:docMk/>
            <pc:sldMk cId="478571984" sldId="2607"/>
            <ac:spMk id="2" creationId="{49E3E57B-A7B9-DD47-D238-C30100C19F8A}"/>
          </ac:spMkLst>
        </pc:spChg>
        <pc:spChg chg="add mod">
          <ac:chgData name="MARCONI BRITO" userId="0f3003359ceb8299" providerId="LiveId" clId="{80C541C8-5D72-48CB-80DB-3BA45C57AD29}" dt="2025-03-25T02:59:20.750" v="379" actId="1076"/>
          <ac:spMkLst>
            <pc:docMk/>
            <pc:sldMk cId="478571984" sldId="2607"/>
            <ac:spMk id="6" creationId="{B4EFFA9A-3120-94AD-2C7A-AE4315C38ECC}"/>
          </ac:spMkLst>
        </pc:spChg>
        <pc:spChg chg="add">
          <ac:chgData name="MARCONI BRITO" userId="0f3003359ceb8299" providerId="LiveId" clId="{80C541C8-5D72-48CB-80DB-3BA45C57AD29}" dt="2025-03-25T02:53:07.117" v="375" actId="26606"/>
          <ac:spMkLst>
            <pc:docMk/>
            <pc:sldMk cId="478571984" sldId="2607"/>
            <ac:spMk id="3079" creationId="{9B65F7F7-2FCE-8F01-53DE-15C39342BE99}"/>
          </ac:spMkLst>
        </pc:spChg>
        <pc:picChg chg="add mod">
          <ac:chgData name="MARCONI BRITO" userId="0f3003359ceb8299" providerId="LiveId" clId="{80C541C8-5D72-48CB-80DB-3BA45C57AD29}" dt="2025-03-25T02:53:56.308" v="377" actId="14100"/>
          <ac:picMkLst>
            <pc:docMk/>
            <pc:sldMk cId="478571984" sldId="2607"/>
            <ac:picMk id="3074" creationId="{4004B39B-790F-DCCF-65B2-88A14DAC1E74}"/>
          </ac:picMkLst>
        </pc:picChg>
      </pc:sldChg>
      <pc:sldChg chg="addSp delSp modSp new mod setBg">
        <pc:chgData name="MARCONI BRITO" userId="0f3003359ceb8299" providerId="LiveId" clId="{80C541C8-5D72-48CB-80DB-3BA45C57AD29}" dt="2025-03-25T02:33:40.571" v="337" actId="14100"/>
        <pc:sldMkLst>
          <pc:docMk/>
          <pc:sldMk cId="1702701987" sldId="2608"/>
        </pc:sldMkLst>
        <pc:spChg chg="mod">
          <ac:chgData name="MARCONI BRITO" userId="0f3003359ceb8299" providerId="LiveId" clId="{80C541C8-5D72-48CB-80DB-3BA45C57AD29}" dt="2025-03-25T02:33:30.353" v="334" actId="26606"/>
          <ac:spMkLst>
            <pc:docMk/>
            <pc:sldMk cId="1702701987" sldId="2608"/>
            <ac:spMk id="2" creationId="{890498D5-4B7A-61D3-1D5E-DDCE4A63D958}"/>
          </ac:spMkLst>
        </pc:spChg>
        <pc:spChg chg="add">
          <ac:chgData name="MARCONI BRITO" userId="0f3003359ceb8299" providerId="LiveId" clId="{80C541C8-5D72-48CB-80DB-3BA45C57AD29}" dt="2025-03-25T02:33:30.353" v="334" actId="26606"/>
          <ac:spMkLst>
            <pc:docMk/>
            <pc:sldMk cId="1702701987" sldId="2608"/>
            <ac:spMk id="15" creationId="{5AB5C7EE-A919-646B-4F86-BACCBC52D961}"/>
          </ac:spMkLst>
        </pc:spChg>
        <pc:picChg chg="add mod ord">
          <ac:chgData name="MARCONI BRITO" userId="0f3003359ceb8299" providerId="LiveId" clId="{80C541C8-5D72-48CB-80DB-3BA45C57AD29}" dt="2025-03-25T02:33:40.571" v="337" actId="14100"/>
          <ac:picMkLst>
            <pc:docMk/>
            <pc:sldMk cId="1702701987" sldId="2608"/>
            <ac:picMk id="5" creationId="{683404F1-ECBE-B688-57CD-13C3C1472A89}"/>
          </ac:picMkLst>
        </pc:picChg>
      </pc:sldChg>
      <pc:sldChg chg="addSp delSp modSp new mod setBg">
        <pc:chgData name="MARCONI BRITO" userId="0f3003359ceb8299" providerId="LiveId" clId="{80C541C8-5D72-48CB-80DB-3BA45C57AD29}" dt="2025-04-28T02:15:47.902" v="2954" actId="207"/>
        <pc:sldMkLst>
          <pc:docMk/>
          <pc:sldMk cId="345698716" sldId="2609"/>
        </pc:sldMkLst>
        <pc:spChg chg="mod">
          <ac:chgData name="MARCONI BRITO" userId="0f3003359ceb8299" providerId="LiveId" clId="{80C541C8-5D72-48CB-80DB-3BA45C57AD29}" dt="2025-03-25T02:43:28.176" v="366" actId="26606"/>
          <ac:spMkLst>
            <pc:docMk/>
            <pc:sldMk cId="345698716" sldId="2609"/>
            <ac:spMk id="2" creationId="{929374AF-35DE-DA4A-CA84-58F0925A7A0D}"/>
          </ac:spMkLst>
        </pc:spChg>
        <pc:spChg chg="add del mod">
          <ac:chgData name="MARCONI BRITO" userId="0f3003359ceb8299" providerId="LiveId" clId="{80C541C8-5D72-48CB-80DB-3BA45C57AD29}" dt="2025-03-25T02:44:13.903" v="373" actId="403"/>
          <ac:spMkLst>
            <pc:docMk/>
            <pc:sldMk cId="345698716" sldId="2609"/>
            <ac:spMk id="3" creationId="{A0EEBF43-D161-61C5-94D5-32F73F459ED6}"/>
          </ac:spMkLst>
        </pc:spChg>
        <pc:spChg chg="add mod">
          <ac:chgData name="MARCONI BRITO" userId="0f3003359ceb8299" providerId="LiveId" clId="{80C541C8-5D72-48CB-80DB-3BA45C57AD29}" dt="2025-04-28T02:15:47.902" v="2954" actId="207"/>
          <ac:spMkLst>
            <pc:docMk/>
            <pc:sldMk cId="345698716" sldId="2609"/>
            <ac:spMk id="6" creationId="{4F28F788-7FCF-820D-3413-DCC1B25A9F43}"/>
          </ac:spMkLst>
        </pc:spChg>
        <pc:spChg chg="add">
          <ac:chgData name="MARCONI BRITO" userId="0f3003359ceb8299" providerId="LiveId" clId="{80C541C8-5D72-48CB-80DB-3BA45C57AD29}" dt="2025-03-25T02:43:28.176" v="366" actId="26606"/>
          <ac:spMkLst>
            <pc:docMk/>
            <pc:sldMk cId="345698716" sldId="2609"/>
            <ac:spMk id="9" creationId="{5E8D3B17-7638-DFD3-18E4-8A6D611749CF}"/>
          </ac:spMkLst>
        </pc:spChg>
        <pc:picChg chg="add mod modCrop">
          <ac:chgData name="MARCONI BRITO" userId="0f3003359ceb8299" providerId="LiveId" clId="{80C541C8-5D72-48CB-80DB-3BA45C57AD29}" dt="2025-04-28T02:14:53.521" v="2952" actId="14100"/>
          <ac:picMkLst>
            <pc:docMk/>
            <pc:sldMk cId="345698716" sldId="2609"/>
            <ac:picMk id="4" creationId="{4467866B-8128-9002-1CF2-755DD625B532}"/>
          </ac:picMkLst>
        </pc:picChg>
      </pc:sldChg>
      <pc:sldChg chg="addSp delSp modSp new mod">
        <pc:chgData name="MARCONI BRITO" userId="0f3003359ceb8299" providerId="LiveId" clId="{80C541C8-5D72-48CB-80DB-3BA45C57AD29}" dt="2025-03-26T20:04:20.154" v="631" actId="27636"/>
        <pc:sldMkLst>
          <pc:docMk/>
          <pc:sldMk cId="4207729715" sldId="2610"/>
        </pc:sldMkLst>
        <pc:spChg chg="mod">
          <ac:chgData name="MARCONI BRITO" userId="0f3003359ceb8299" providerId="LiveId" clId="{80C541C8-5D72-48CB-80DB-3BA45C57AD29}" dt="2025-03-26T20:04:20.154" v="631" actId="27636"/>
          <ac:spMkLst>
            <pc:docMk/>
            <pc:sldMk cId="4207729715" sldId="2610"/>
            <ac:spMk id="2" creationId="{3B19AC68-C551-335A-502B-2F9C1A10C1CA}"/>
          </ac:spMkLst>
        </pc:spChg>
        <pc:spChg chg="add mod">
          <ac:chgData name="MARCONI BRITO" userId="0f3003359ceb8299" providerId="LiveId" clId="{80C541C8-5D72-48CB-80DB-3BA45C57AD29}" dt="2025-03-26T20:03:56.871" v="614" actId="1076"/>
          <ac:spMkLst>
            <pc:docMk/>
            <pc:sldMk cId="4207729715" sldId="2610"/>
            <ac:spMk id="7" creationId="{6D808269-10A6-F45F-F54A-CC049BB6C60B}"/>
          </ac:spMkLst>
        </pc:spChg>
        <pc:spChg chg="add mod">
          <ac:chgData name="MARCONI BRITO" userId="0f3003359ceb8299" providerId="LiveId" clId="{80C541C8-5D72-48CB-80DB-3BA45C57AD29}" dt="2025-03-26T20:03:03.895" v="613" actId="1036"/>
          <ac:spMkLst>
            <pc:docMk/>
            <pc:sldMk cId="4207729715" sldId="2610"/>
            <ac:spMk id="8" creationId="{80DB414F-6B89-18F2-CFE7-25BA66C2127D}"/>
          </ac:spMkLst>
        </pc:spChg>
        <pc:picChg chg="add mod ord">
          <ac:chgData name="MARCONI BRITO" userId="0f3003359ceb8299" providerId="LiveId" clId="{80C541C8-5D72-48CB-80DB-3BA45C57AD29}" dt="2025-03-26T02:45:00.013" v="536" actId="14100"/>
          <ac:picMkLst>
            <pc:docMk/>
            <pc:sldMk cId="4207729715" sldId="2610"/>
            <ac:picMk id="6" creationId="{F747DC06-37F4-FE07-6553-3884788165C8}"/>
          </ac:picMkLst>
        </pc:picChg>
        <pc:picChg chg="add mod">
          <ac:chgData name="MARCONI BRITO" userId="0f3003359ceb8299" providerId="LiveId" clId="{80C541C8-5D72-48CB-80DB-3BA45C57AD29}" dt="2025-03-26T02:51:20.122" v="547" actId="14100"/>
          <ac:picMkLst>
            <pc:docMk/>
            <pc:sldMk cId="4207729715" sldId="2610"/>
            <ac:picMk id="1028" creationId="{6D84AC5D-2682-B565-8F8D-9C84C8FB4EA7}"/>
          </ac:picMkLst>
        </pc:picChg>
      </pc:sldChg>
      <pc:sldChg chg="addSp delSp modSp new mod setBg">
        <pc:chgData name="MARCONI BRITO" userId="0f3003359ceb8299" providerId="LiveId" clId="{80C541C8-5D72-48CB-80DB-3BA45C57AD29}" dt="2025-03-26T20:04:48.537" v="633" actId="14100"/>
        <pc:sldMkLst>
          <pc:docMk/>
          <pc:sldMk cId="1726857919" sldId="2611"/>
        </pc:sldMkLst>
        <pc:spChg chg="add">
          <ac:chgData name="MARCONI BRITO" userId="0f3003359ceb8299" providerId="LiveId" clId="{80C541C8-5D72-48CB-80DB-3BA45C57AD29}" dt="2025-03-26T20:01:26.699" v="574" actId="26606"/>
          <ac:spMkLst>
            <pc:docMk/>
            <pc:sldMk cId="1726857919" sldId="2611"/>
            <ac:spMk id="2060" creationId="{79A008B6-FCF1-F8E2-1EF1-EF310E8AF550}"/>
          </ac:spMkLst>
        </pc:spChg>
        <pc:spChg chg="add">
          <ac:chgData name="MARCONI BRITO" userId="0f3003359ceb8299" providerId="LiveId" clId="{80C541C8-5D72-48CB-80DB-3BA45C57AD29}" dt="2025-03-26T20:01:26.699" v="574" actId="26606"/>
          <ac:spMkLst>
            <pc:docMk/>
            <pc:sldMk cId="1726857919" sldId="2611"/>
            <ac:spMk id="2062" creationId="{ADE76C0F-9C90-A83B-79C8-FD4794C11F47}"/>
          </ac:spMkLst>
        </pc:spChg>
        <pc:picChg chg="add mod">
          <ac:chgData name="MARCONI BRITO" userId="0f3003359ceb8299" providerId="LiveId" clId="{80C541C8-5D72-48CB-80DB-3BA45C57AD29}" dt="2025-03-26T20:04:48.537" v="633" actId="14100"/>
          <ac:picMkLst>
            <pc:docMk/>
            <pc:sldMk cId="1726857919" sldId="2611"/>
            <ac:picMk id="2050" creationId="{75A2F195-0356-0148-8999-2D22B1771CAD}"/>
          </ac:picMkLst>
        </pc:picChg>
      </pc:sldChg>
      <pc:sldChg chg="addSp delSp modSp new mod setBg">
        <pc:chgData name="MARCONI BRITO" userId="0f3003359ceb8299" providerId="LiveId" clId="{80C541C8-5D72-48CB-80DB-3BA45C57AD29}" dt="2025-03-26T20:16:59.948" v="822" actId="403"/>
        <pc:sldMkLst>
          <pc:docMk/>
          <pc:sldMk cId="2555580387" sldId="2612"/>
        </pc:sldMkLst>
        <pc:spChg chg="mod">
          <ac:chgData name="MARCONI BRITO" userId="0f3003359ceb8299" providerId="LiveId" clId="{80C541C8-5D72-48CB-80DB-3BA45C57AD29}" dt="2025-03-26T20:16:48.481" v="818" actId="26606"/>
          <ac:spMkLst>
            <pc:docMk/>
            <pc:sldMk cId="2555580387" sldId="2612"/>
            <ac:spMk id="2" creationId="{80D1D11C-2273-CC38-239B-FD1D299EB52B}"/>
          </ac:spMkLst>
        </pc:spChg>
        <pc:spChg chg="mod">
          <ac:chgData name="MARCONI BRITO" userId="0f3003359ceb8299" providerId="LiveId" clId="{80C541C8-5D72-48CB-80DB-3BA45C57AD29}" dt="2025-03-26T20:16:59.948" v="822" actId="403"/>
          <ac:spMkLst>
            <pc:docMk/>
            <pc:sldMk cId="2555580387" sldId="2612"/>
            <ac:spMk id="3" creationId="{E3EE2170-007C-006E-3757-98D41038E322}"/>
          </ac:spMkLst>
        </pc:spChg>
        <pc:spChg chg="add">
          <ac:chgData name="MARCONI BRITO" userId="0f3003359ceb8299" providerId="LiveId" clId="{80C541C8-5D72-48CB-80DB-3BA45C57AD29}" dt="2025-03-26T20:16:48.481" v="818" actId="26606"/>
          <ac:spMkLst>
            <pc:docMk/>
            <pc:sldMk cId="2555580387" sldId="2612"/>
            <ac:spMk id="4103" creationId="{C20CE451-818C-E63D-258B-234B6C543D34}"/>
          </ac:spMkLst>
        </pc:spChg>
        <pc:picChg chg="add mod">
          <ac:chgData name="MARCONI BRITO" userId="0f3003359ceb8299" providerId="LiveId" clId="{80C541C8-5D72-48CB-80DB-3BA45C57AD29}" dt="2025-03-26T20:16:48.481" v="818" actId="26606"/>
          <ac:picMkLst>
            <pc:docMk/>
            <pc:sldMk cId="2555580387" sldId="2612"/>
            <ac:picMk id="4098" creationId="{CB9E26BB-73D2-32BF-A6C1-81DD48D8EB08}"/>
          </ac:picMkLst>
        </pc:picChg>
      </pc:sldChg>
      <pc:sldChg chg="addSp delSp modSp new mod setBg">
        <pc:chgData name="MARCONI BRITO" userId="0f3003359ceb8299" providerId="LiveId" clId="{80C541C8-5D72-48CB-80DB-3BA45C57AD29}" dt="2025-03-26T21:07:22.240" v="1145" actId="26606"/>
        <pc:sldMkLst>
          <pc:docMk/>
          <pc:sldMk cId="2083370963" sldId="2613"/>
        </pc:sldMkLst>
        <pc:spChg chg="mod">
          <ac:chgData name="MARCONI BRITO" userId="0f3003359ceb8299" providerId="LiveId" clId="{80C541C8-5D72-48CB-80DB-3BA45C57AD29}" dt="2025-03-26T21:07:22.240" v="1145" actId="26606"/>
          <ac:spMkLst>
            <pc:docMk/>
            <pc:sldMk cId="2083370963" sldId="2613"/>
            <ac:spMk id="2" creationId="{5C6EBA88-43A1-EAFB-2B98-17017E831D87}"/>
          </ac:spMkLst>
        </pc:spChg>
        <pc:spChg chg="add">
          <ac:chgData name="MARCONI BRITO" userId="0f3003359ceb8299" providerId="LiveId" clId="{80C541C8-5D72-48CB-80DB-3BA45C57AD29}" dt="2025-03-26T21:07:22.240" v="1145" actId="26606"/>
          <ac:spMkLst>
            <pc:docMk/>
            <pc:sldMk cId="2083370963" sldId="2613"/>
            <ac:spMk id="6151" creationId="{37B65277-82C6-6D08-6DCA-4A7DCC3B7136}"/>
          </ac:spMkLst>
        </pc:spChg>
        <pc:graphicFrameChg chg="add mod ord modGraphic">
          <ac:chgData name="MARCONI BRITO" userId="0f3003359ceb8299" providerId="LiveId" clId="{80C541C8-5D72-48CB-80DB-3BA45C57AD29}" dt="2025-03-26T21:07:22.240" v="1145" actId="26606"/>
          <ac:graphicFrameMkLst>
            <pc:docMk/>
            <pc:sldMk cId="2083370963" sldId="2613"/>
            <ac:graphicFrameMk id="9" creationId="{CD32CEDA-34CA-959B-1E99-C8F88951555B}"/>
          </ac:graphicFrameMkLst>
        </pc:graphicFrameChg>
        <pc:picChg chg="add mod">
          <ac:chgData name="MARCONI BRITO" userId="0f3003359ceb8299" providerId="LiveId" clId="{80C541C8-5D72-48CB-80DB-3BA45C57AD29}" dt="2025-03-26T21:07:22.240" v="1145" actId="26606"/>
          <ac:picMkLst>
            <pc:docMk/>
            <pc:sldMk cId="2083370963" sldId="2613"/>
            <ac:picMk id="6146" creationId="{9EADA333-4467-0DF3-B6EB-498DCA33F3CE}"/>
          </ac:picMkLst>
        </pc:picChg>
      </pc:sldChg>
      <pc:sldChg chg="addSp delSp modSp new mod">
        <pc:chgData name="MARCONI BRITO" userId="0f3003359ceb8299" providerId="LiveId" clId="{80C541C8-5D72-48CB-80DB-3BA45C57AD29}" dt="2025-03-26T20:21:43.802" v="872" actId="1076"/>
        <pc:sldMkLst>
          <pc:docMk/>
          <pc:sldMk cId="1556073569" sldId="2614"/>
        </pc:sldMkLst>
        <pc:spChg chg="mod">
          <ac:chgData name="MARCONI BRITO" userId="0f3003359ceb8299" providerId="LiveId" clId="{80C541C8-5D72-48CB-80DB-3BA45C57AD29}" dt="2025-03-26T20:19:46.840" v="859" actId="20577"/>
          <ac:spMkLst>
            <pc:docMk/>
            <pc:sldMk cId="1556073569" sldId="2614"/>
            <ac:spMk id="2" creationId="{9B0F4C9E-83D0-995A-67E2-E7612F6C46FF}"/>
          </ac:spMkLst>
        </pc:spChg>
        <pc:spChg chg="mod">
          <ac:chgData name="MARCONI BRITO" userId="0f3003359ceb8299" providerId="LiveId" clId="{80C541C8-5D72-48CB-80DB-3BA45C57AD29}" dt="2025-03-26T20:20:55.565" v="870" actId="123"/>
          <ac:spMkLst>
            <pc:docMk/>
            <pc:sldMk cId="1556073569" sldId="2614"/>
            <ac:spMk id="4" creationId="{D144F626-FBBB-DAA8-51DB-5CA30548C4B8}"/>
          </ac:spMkLst>
        </pc:spChg>
        <pc:picChg chg="add mod ord">
          <ac:chgData name="MARCONI BRITO" userId="0f3003359ceb8299" providerId="LiveId" clId="{80C541C8-5D72-48CB-80DB-3BA45C57AD29}" dt="2025-03-26T20:20:02.257" v="864" actId="1076"/>
          <ac:picMkLst>
            <pc:docMk/>
            <pc:sldMk cId="1556073569" sldId="2614"/>
            <ac:picMk id="6" creationId="{1C5A604A-688E-CF8A-D544-25B3A6D1C976}"/>
          </ac:picMkLst>
        </pc:picChg>
        <pc:picChg chg="add mod">
          <ac:chgData name="MARCONI BRITO" userId="0f3003359ceb8299" providerId="LiveId" clId="{80C541C8-5D72-48CB-80DB-3BA45C57AD29}" dt="2025-03-26T20:21:43.802" v="872" actId="1076"/>
          <ac:picMkLst>
            <pc:docMk/>
            <pc:sldMk cId="1556073569" sldId="2614"/>
            <ac:picMk id="8" creationId="{ECAE779A-3013-84BE-E6A8-82003EAF0F33}"/>
          </ac:picMkLst>
        </pc:picChg>
      </pc:sldChg>
      <pc:sldChg chg="addSp delSp modSp new mod setBg">
        <pc:chgData name="MARCONI BRITO" userId="0f3003359ceb8299" providerId="LiveId" clId="{80C541C8-5D72-48CB-80DB-3BA45C57AD29}" dt="2025-03-26T20:25:41.445" v="951" actId="26606"/>
        <pc:sldMkLst>
          <pc:docMk/>
          <pc:sldMk cId="212381789" sldId="2615"/>
        </pc:sldMkLst>
        <pc:spChg chg="mod">
          <ac:chgData name="MARCONI BRITO" userId="0f3003359ceb8299" providerId="LiveId" clId="{80C541C8-5D72-48CB-80DB-3BA45C57AD29}" dt="2025-03-26T20:25:41.445" v="951" actId="26606"/>
          <ac:spMkLst>
            <pc:docMk/>
            <pc:sldMk cId="212381789" sldId="2615"/>
            <ac:spMk id="2" creationId="{5756D0EB-0C63-048D-BF24-863417872A5F}"/>
          </ac:spMkLst>
        </pc:spChg>
        <pc:spChg chg="add">
          <ac:chgData name="MARCONI BRITO" userId="0f3003359ceb8299" providerId="LiveId" clId="{80C541C8-5D72-48CB-80DB-3BA45C57AD29}" dt="2025-03-26T20:25:41.445" v="951" actId="26606"/>
          <ac:spMkLst>
            <pc:docMk/>
            <pc:sldMk cId="212381789" sldId="2615"/>
            <ac:spMk id="11" creationId="{1A32057F-F015-B1B2-4E3E-2307F8EFC97B}"/>
          </ac:spMkLst>
        </pc:spChg>
        <pc:picChg chg="add mod ord">
          <ac:chgData name="MARCONI BRITO" userId="0f3003359ceb8299" providerId="LiveId" clId="{80C541C8-5D72-48CB-80DB-3BA45C57AD29}" dt="2025-03-26T20:25:41.445" v="951" actId="26606"/>
          <ac:picMkLst>
            <pc:docMk/>
            <pc:sldMk cId="212381789" sldId="2615"/>
            <ac:picMk id="6" creationId="{B7CF16D7-CCDD-B396-4314-7D08C610FB01}"/>
          </ac:picMkLst>
        </pc:picChg>
      </pc:sldChg>
      <pc:sldChg chg="addSp delSp modSp new mod setBg">
        <pc:chgData name="MARCONI BRITO" userId="0f3003359ceb8299" providerId="LiveId" clId="{80C541C8-5D72-48CB-80DB-3BA45C57AD29}" dt="2025-03-26T20:37:01.944" v="1031" actId="27636"/>
        <pc:sldMkLst>
          <pc:docMk/>
          <pc:sldMk cId="1667983045" sldId="2616"/>
        </pc:sldMkLst>
        <pc:spChg chg="mod">
          <ac:chgData name="MARCONI BRITO" userId="0f3003359ceb8299" providerId="LiveId" clId="{80C541C8-5D72-48CB-80DB-3BA45C57AD29}" dt="2025-03-26T20:35:06.540" v="1006" actId="1038"/>
          <ac:spMkLst>
            <pc:docMk/>
            <pc:sldMk cId="1667983045" sldId="2616"/>
            <ac:spMk id="2" creationId="{F1163E49-750E-B484-9B0E-9B41021D402A}"/>
          </ac:spMkLst>
        </pc:spChg>
        <pc:spChg chg="add del mod">
          <ac:chgData name="MARCONI BRITO" userId="0f3003359ceb8299" providerId="LiveId" clId="{80C541C8-5D72-48CB-80DB-3BA45C57AD29}" dt="2025-03-26T20:37:01.944" v="1031" actId="27636"/>
          <ac:spMkLst>
            <pc:docMk/>
            <pc:sldMk cId="1667983045" sldId="2616"/>
            <ac:spMk id="4" creationId="{48969631-7F87-7390-56EE-C7E92A52CA65}"/>
          </ac:spMkLst>
        </pc:spChg>
        <pc:spChg chg="add">
          <ac:chgData name="MARCONI BRITO" userId="0f3003359ceb8299" providerId="LiveId" clId="{80C541C8-5D72-48CB-80DB-3BA45C57AD29}" dt="2025-03-26T20:27:31.516" v="954" actId="26606"/>
          <ac:spMkLst>
            <pc:docMk/>
            <pc:sldMk cId="1667983045" sldId="2616"/>
            <ac:spMk id="11" creationId="{5E8D3B17-7638-DFD3-18E4-8A6D611749CF}"/>
          </ac:spMkLst>
        </pc:spChg>
        <pc:picChg chg="add mod ord">
          <ac:chgData name="MARCONI BRITO" userId="0f3003359ceb8299" providerId="LiveId" clId="{80C541C8-5D72-48CB-80DB-3BA45C57AD29}" dt="2025-03-26T20:27:31.516" v="954" actId="26606"/>
          <ac:picMkLst>
            <pc:docMk/>
            <pc:sldMk cId="1667983045" sldId="2616"/>
            <ac:picMk id="6" creationId="{4902CA38-8CB3-F42F-6038-2A01629B85DB}"/>
          </ac:picMkLst>
        </pc:picChg>
      </pc:sldChg>
      <pc:sldChg chg="addSp delSp modSp new mod">
        <pc:chgData name="MARCONI BRITO" userId="0f3003359ceb8299" providerId="LiveId" clId="{80C541C8-5D72-48CB-80DB-3BA45C57AD29}" dt="2025-03-26T21:03:26.397" v="1090" actId="403"/>
        <pc:sldMkLst>
          <pc:docMk/>
          <pc:sldMk cId="1487879677" sldId="2617"/>
        </pc:sldMkLst>
        <pc:spChg chg="mod">
          <ac:chgData name="MARCONI BRITO" userId="0f3003359ceb8299" providerId="LiveId" clId="{80C541C8-5D72-48CB-80DB-3BA45C57AD29}" dt="2025-03-26T21:03:26.397" v="1090" actId="403"/>
          <ac:spMkLst>
            <pc:docMk/>
            <pc:sldMk cId="1487879677" sldId="2617"/>
            <ac:spMk id="3" creationId="{88A7F145-4E78-7DB8-48D3-965CA555D7B2}"/>
          </ac:spMkLst>
        </pc:spChg>
      </pc:sldChg>
      <pc:sldChg chg="addSp delSp modSp new mod ord setBg">
        <pc:chgData name="MARCONI BRITO" userId="0f3003359ceb8299" providerId="LiveId" clId="{80C541C8-5D72-48CB-80DB-3BA45C57AD29}" dt="2025-03-26T21:19:43.307" v="1186"/>
        <pc:sldMkLst>
          <pc:docMk/>
          <pc:sldMk cId="2340122811" sldId="2618"/>
        </pc:sldMkLst>
        <pc:spChg chg="add">
          <ac:chgData name="MARCONI BRITO" userId="0f3003359ceb8299" providerId="LiveId" clId="{80C541C8-5D72-48CB-80DB-3BA45C57AD29}" dt="2025-03-26T21:15:27.391" v="1172" actId="26606"/>
          <ac:spMkLst>
            <pc:docMk/>
            <pc:sldMk cId="2340122811" sldId="2618"/>
            <ac:spMk id="12" creationId="{CBB0869A-0BE5-B3E9-F73D-2F3691E4D932}"/>
          </ac:spMkLst>
        </pc:spChg>
        <pc:picChg chg="add mod ord">
          <ac:chgData name="MARCONI BRITO" userId="0f3003359ceb8299" providerId="LiveId" clId="{80C541C8-5D72-48CB-80DB-3BA45C57AD29}" dt="2025-03-26T21:15:58.764" v="1180" actId="14100"/>
          <ac:picMkLst>
            <pc:docMk/>
            <pc:sldMk cId="2340122811" sldId="2618"/>
            <ac:picMk id="5" creationId="{8B310C9F-300F-80E8-41A4-032544486F74}"/>
          </ac:picMkLst>
        </pc:picChg>
      </pc:sldChg>
      <pc:sldChg chg="addSp delSp modSp new mod setBg">
        <pc:chgData name="MARCONI BRITO" userId="0f3003359ceb8299" providerId="LiveId" clId="{80C541C8-5D72-48CB-80DB-3BA45C57AD29}" dt="2025-03-26T21:20:54.419" v="1255" actId="1076"/>
        <pc:sldMkLst>
          <pc:docMk/>
          <pc:sldMk cId="1747589697" sldId="2619"/>
        </pc:sldMkLst>
        <pc:spChg chg="mod">
          <ac:chgData name="MARCONI BRITO" userId="0f3003359ceb8299" providerId="LiveId" clId="{80C541C8-5D72-48CB-80DB-3BA45C57AD29}" dt="2025-03-26T21:20:42.014" v="1251" actId="26606"/>
          <ac:spMkLst>
            <pc:docMk/>
            <pc:sldMk cId="1747589697" sldId="2619"/>
            <ac:spMk id="2" creationId="{C42F2D96-5FF2-F318-0287-F3F929DC6EB9}"/>
          </ac:spMkLst>
        </pc:spChg>
        <pc:spChg chg="add">
          <ac:chgData name="MARCONI BRITO" userId="0f3003359ceb8299" providerId="LiveId" clId="{80C541C8-5D72-48CB-80DB-3BA45C57AD29}" dt="2025-03-26T21:20:42.014" v="1251" actId="26606"/>
          <ac:spMkLst>
            <pc:docMk/>
            <pc:sldMk cId="1747589697" sldId="2619"/>
            <ac:spMk id="10" creationId="{9B65F7F7-2FCE-8F01-53DE-15C39342BE99}"/>
          </ac:spMkLst>
        </pc:spChg>
        <pc:picChg chg="add mod ord">
          <ac:chgData name="MARCONI BRITO" userId="0f3003359ceb8299" providerId="LiveId" clId="{80C541C8-5D72-48CB-80DB-3BA45C57AD29}" dt="2025-03-26T21:20:54.419" v="1255" actId="1076"/>
          <ac:picMkLst>
            <pc:docMk/>
            <pc:sldMk cId="1747589697" sldId="2619"/>
            <ac:picMk id="5" creationId="{E9FDCB5B-B705-CBDC-AB05-9C47A2ABC14D}"/>
          </ac:picMkLst>
        </pc:picChg>
      </pc:sldChg>
      <pc:sldChg chg="addSp delSp modSp new mod setBg">
        <pc:chgData name="MARCONI BRITO" userId="0f3003359ceb8299" providerId="LiveId" clId="{80C541C8-5D72-48CB-80DB-3BA45C57AD29}" dt="2025-03-27T00:30:25.640" v="1291" actId="26606"/>
        <pc:sldMkLst>
          <pc:docMk/>
          <pc:sldMk cId="2123473200" sldId="2620"/>
        </pc:sldMkLst>
        <pc:spChg chg="mod">
          <ac:chgData name="MARCONI BRITO" userId="0f3003359ceb8299" providerId="LiveId" clId="{80C541C8-5D72-48CB-80DB-3BA45C57AD29}" dt="2025-03-27T00:30:25.640" v="1291" actId="26606"/>
          <ac:spMkLst>
            <pc:docMk/>
            <pc:sldMk cId="2123473200" sldId="2620"/>
            <ac:spMk id="2" creationId="{D46B616E-90D3-1FA0-3AC8-6FBF7DE3495E}"/>
          </ac:spMkLst>
        </pc:spChg>
        <pc:spChg chg="mod">
          <ac:chgData name="MARCONI BRITO" userId="0f3003359ceb8299" providerId="LiveId" clId="{80C541C8-5D72-48CB-80DB-3BA45C57AD29}" dt="2025-03-27T00:30:25.640" v="1291" actId="26606"/>
          <ac:spMkLst>
            <pc:docMk/>
            <pc:sldMk cId="2123473200" sldId="2620"/>
            <ac:spMk id="3" creationId="{BEA354A3-8637-736B-AFE1-B2AE332F75CA}"/>
          </ac:spMkLst>
        </pc:spChg>
        <pc:picChg chg="add mod">
          <ac:chgData name="MARCONI BRITO" userId="0f3003359ceb8299" providerId="LiveId" clId="{80C541C8-5D72-48CB-80DB-3BA45C57AD29}" dt="2025-03-27T00:30:25.640" v="1291" actId="26606"/>
          <ac:picMkLst>
            <pc:docMk/>
            <pc:sldMk cId="2123473200" sldId="2620"/>
            <ac:picMk id="6" creationId="{97DB45DB-CAFC-CDDF-4D54-C9B63BD97B20}"/>
          </ac:picMkLst>
        </pc:picChg>
      </pc:sldChg>
      <pc:sldChg chg="addSp delSp modSp new mod">
        <pc:chgData name="MARCONI BRITO" userId="0f3003359ceb8299" providerId="LiveId" clId="{80C541C8-5D72-48CB-80DB-3BA45C57AD29}" dt="2025-03-27T00:34:27.528" v="1368" actId="122"/>
        <pc:sldMkLst>
          <pc:docMk/>
          <pc:sldMk cId="1844222874" sldId="2621"/>
        </pc:sldMkLst>
        <pc:spChg chg="mod">
          <ac:chgData name="MARCONI BRITO" userId="0f3003359ceb8299" providerId="LiveId" clId="{80C541C8-5D72-48CB-80DB-3BA45C57AD29}" dt="2025-03-27T00:34:27.528" v="1368" actId="122"/>
          <ac:spMkLst>
            <pc:docMk/>
            <pc:sldMk cId="1844222874" sldId="2621"/>
            <ac:spMk id="2" creationId="{1EF1398C-63AC-A7DF-929E-53F49C7B4E90}"/>
          </ac:spMkLst>
        </pc:spChg>
        <pc:picChg chg="add mod ord">
          <ac:chgData name="MARCONI BRITO" userId="0f3003359ceb8299" providerId="LiveId" clId="{80C541C8-5D72-48CB-80DB-3BA45C57AD29}" dt="2025-03-27T00:33:20.943" v="1303" actId="1076"/>
          <ac:picMkLst>
            <pc:docMk/>
            <pc:sldMk cId="1844222874" sldId="2621"/>
            <ac:picMk id="6" creationId="{55AD58BB-4626-5D19-6C55-AA065C43EBA0}"/>
          </ac:picMkLst>
        </pc:picChg>
      </pc:sldChg>
      <pc:sldChg chg="addSp delSp modSp new mod setBg">
        <pc:chgData name="MARCONI BRITO" userId="0f3003359ceb8299" providerId="LiveId" clId="{80C541C8-5D72-48CB-80DB-3BA45C57AD29}" dt="2025-03-27T01:06:38.349" v="1375" actId="14100"/>
        <pc:sldMkLst>
          <pc:docMk/>
          <pc:sldMk cId="4173755302" sldId="2622"/>
        </pc:sldMkLst>
        <pc:spChg chg="add">
          <ac:chgData name="MARCONI BRITO" userId="0f3003359ceb8299" providerId="LiveId" clId="{80C541C8-5D72-48CB-80DB-3BA45C57AD29}" dt="2025-03-27T01:06:15.321" v="1371" actId="26606"/>
          <ac:spMkLst>
            <pc:docMk/>
            <pc:sldMk cId="4173755302" sldId="2622"/>
            <ac:spMk id="10" creationId="{4D210342-C3F4-5EAC-3A4D-4770C07F3854}"/>
          </ac:spMkLst>
        </pc:spChg>
        <pc:picChg chg="add mod ord">
          <ac:chgData name="MARCONI BRITO" userId="0f3003359ceb8299" providerId="LiveId" clId="{80C541C8-5D72-48CB-80DB-3BA45C57AD29}" dt="2025-03-27T01:06:38.349" v="1375" actId="14100"/>
          <ac:picMkLst>
            <pc:docMk/>
            <pc:sldMk cId="4173755302" sldId="2622"/>
            <ac:picMk id="5" creationId="{D11AE9CC-024A-97B0-26D5-99706B6EAA8E}"/>
          </ac:picMkLst>
        </pc:picChg>
      </pc:sldChg>
      <pc:sldChg chg="delSp modSp new mod">
        <pc:chgData name="MARCONI BRITO" userId="0f3003359ceb8299" providerId="LiveId" clId="{80C541C8-5D72-48CB-80DB-3BA45C57AD29}" dt="2025-04-02T20:47:39.949" v="2697" actId="313"/>
        <pc:sldMkLst>
          <pc:docMk/>
          <pc:sldMk cId="28658203" sldId="2623"/>
        </pc:sldMkLst>
        <pc:spChg chg="mod">
          <ac:chgData name="MARCONI BRITO" userId="0f3003359ceb8299" providerId="LiveId" clId="{80C541C8-5D72-48CB-80DB-3BA45C57AD29}" dt="2025-04-02T20:46:58.485" v="2693" actId="403"/>
          <ac:spMkLst>
            <pc:docMk/>
            <pc:sldMk cId="28658203" sldId="2623"/>
            <ac:spMk id="3" creationId="{8105E761-1BAE-0D57-54A9-18B77791DDB6}"/>
          </ac:spMkLst>
        </pc:spChg>
        <pc:spChg chg="mod">
          <ac:chgData name="MARCONI BRITO" userId="0f3003359ceb8299" providerId="LiveId" clId="{80C541C8-5D72-48CB-80DB-3BA45C57AD29}" dt="2025-04-02T20:47:39.949" v="2697" actId="313"/>
          <ac:spMkLst>
            <pc:docMk/>
            <pc:sldMk cId="28658203" sldId="2623"/>
            <ac:spMk id="4" creationId="{CEDE687F-E8C0-0933-38C8-6A94C6E69DDE}"/>
          </ac:spMkLst>
        </pc:spChg>
      </pc:sldChg>
      <pc:sldChg chg="delSp add setBg delDesignElem">
        <pc:chgData name="MARCONI BRITO" userId="0f3003359ceb8299" providerId="LiveId" clId="{80C541C8-5D72-48CB-80DB-3BA45C57AD29}" dt="2025-03-27T01:28:58.311" v="1450"/>
        <pc:sldMkLst>
          <pc:docMk/>
          <pc:sldMk cId="3376730135" sldId="2624"/>
        </pc:sldMkLst>
      </pc:sldChg>
      <pc:sldChg chg="addSp delSp modSp add mod setBg delDesignElem">
        <pc:chgData name="MARCONI BRITO" userId="0f3003359ceb8299" providerId="LiveId" clId="{80C541C8-5D72-48CB-80DB-3BA45C57AD29}" dt="2025-03-27T01:31:13.876" v="1473" actId="14100"/>
        <pc:sldMkLst>
          <pc:docMk/>
          <pc:sldMk cId="817275202" sldId="2625"/>
        </pc:sldMkLst>
        <pc:spChg chg="mod">
          <ac:chgData name="MARCONI BRITO" userId="0f3003359ceb8299" providerId="LiveId" clId="{80C541C8-5D72-48CB-80DB-3BA45C57AD29}" dt="2025-03-27T01:29:53.925" v="1469" actId="122"/>
          <ac:spMkLst>
            <pc:docMk/>
            <pc:sldMk cId="817275202" sldId="2625"/>
            <ac:spMk id="2" creationId="{129F161F-DFAB-3DD9-698D-0086A133380B}"/>
          </ac:spMkLst>
        </pc:spChg>
        <pc:spChg chg="mod">
          <ac:chgData name="MARCONI BRITO" userId="0f3003359ceb8299" providerId="LiveId" clId="{80C541C8-5D72-48CB-80DB-3BA45C57AD29}" dt="2025-03-27T01:29:49.424" v="1468" actId="14100"/>
          <ac:spMkLst>
            <pc:docMk/>
            <pc:sldMk cId="817275202" sldId="2625"/>
            <ac:spMk id="4" creationId="{08E54662-D0B0-35F8-AC92-6D291777EABA}"/>
          </ac:spMkLst>
        </pc:spChg>
        <pc:picChg chg="add mod">
          <ac:chgData name="MARCONI BRITO" userId="0f3003359ceb8299" providerId="LiveId" clId="{80C541C8-5D72-48CB-80DB-3BA45C57AD29}" dt="2025-03-27T01:31:13.876" v="1473" actId="14100"/>
          <ac:picMkLst>
            <pc:docMk/>
            <pc:sldMk cId="817275202" sldId="2625"/>
            <ac:picMk id="10242" creationId="{45ABA895-32DD-A7F8-8C84-5688E23DAC39}"/>
          </ac:picMkLst>
        </pc:picChg>
      </pc:sldChg>
      <pc:sldChg chg="delSp modSp add mod setBg delDesignElem">
        <pc:chgData name="MARCONI BRITO" userId="0f3003359ceb8299" providerId="LiveId" clId="{80C541C8-5D72-48CB-80DB-3BA45C57AD29}" dt="2025-03-27T01:32:30.245" v="1481" actId="14100"/>
        <pc:sldMkLst>
          <pc:docMk/>
          <pc:sldMk cId="4202759685" sldId="2626"/>
        </pc:sldMkLst>
        <pc:spChg chg="mod">
          <ac:chgData name="MARCONI BRITO" userId="0f3003359ceb8299" providerId="LiveId" clId="{80C541C8-5D72-48CB-80DB-3BA45C57AD29}" dt="2025-03-27T01:32:30.245" v="1481" actId="14100"/>
          <ac:spMkLst>
            <pc:docMk/>
            <pc:sldMk cId="4202759685" sldId="2626"/>
            <ac:spMk id="4" creationId="{70A53933-8F4C-9B3E-C944-52E6639D5E2E}"/>
          </ac:spMkLst>
        </pc:spChg>
      </pc:sldChg>
      <pc:sldChg chg="delSp modSp add mod setBg delDesignElem">
        <pc:chgData name="MARCONI BRITO" userId="0f3003359ceb8299" providerId="LiveId" clId="{80C541C8-5D72-48CB-80DB-3BA45C57AD29}" dt="2025-03-27T01:32:58.135" v="1498" actId="123"/>
        <pc:sldMkLst>
          <pc:docMk/>
          <pc:sldMk cId="923039738" sldId="2627"/>
        </pc:sldMkLst>
        <pc:spChg chg="mod">
          <ac:chgData name="MARCONI BRITO" userId="0f3003359ceb8299" providerId="LiveId" clId="{80C541C8-5D72-48CB-80DB-3BA45C57AD29}" dt="2025-03-27T01:32:58.135" v="1498" actId="123"/>
          <ac:spMkLst>
            <pc:docMk/>
            <pc:sldMk cId="923039738" sldId="2627"/>
            <ac:spMk id="4" creationId="{9F49025B-419F-54D0-0CAD-FE2FDEDBDB26}"/>
          </ac:spMkLst>
        </pc:spChg>
      </pc:sldChg>
      <pc:sldChg chg="addSp delSp modSp add mod setBg delDesignElem">
        <pc:chgData name="MARCONI BRITO" userId="0f3003359ceb8299" providerId="LiveId" clId="{80C541C8-5D72-48CB-80DB-3BA45C57AD29}" dt="2025-03-27T01:35:57.698" v="1529" actId="1035"/>
        <pc:sldMkLst>
          <pc:docMk/>
          <pc:sldMk cId="1267542795" sldId="2628"/>
        </pc:sldMkLst>
        <pc:spChg chg="mod ord">
          <ac:chgData name="MARCONI BRITO" userId="0f3003359ceb8299" providerId="LiveId" clId="{80C541C8-5D72-48CB-80DB-3BA45C57AD29}" dt="2025-03-27T01:35:57.698" v="1529" actId="1035"/>
          <ac:spMkLst>
            <pc:docMk/>
            <pc:sldMk cId="1267542795" sldId="2628"/>
            <ac:spMk id="4" creationId="{4E91A391-17F3-199E-B9A0-5E6E74553852}"/>
          </ac:spMkLst>
        </pc:spChg>
        <pc:spChg chg="add">
          <ac:chgData name="MARCONI BRITO" userId="0f3003359ceb8299" providerId="LiveId" clId="{80C541C8-5D72-48CB-80DB-3BA45C57AD29}" dt="2025-03-27T01:35:05.958" v="1501" actId="26606"/>
          <ac:spMkLst>
            <pc:docMk/>
            <pc:sldMk cId="1267542795" sldId="2628"/>
            <ac:spMk id="11271" creationId="{5E8D3B17-7638-DFD3-18E4-8A6D611749CF}"/>
          </ac:spMkLst>
        </pc:spChg>
        <pc:picChg chg="add mod">
          <ac:chgData name="MARCONI BRITO" userId="0f3003359ceb8299" providerId="LiveId" clId="{80C541C8-5D72-48CB-80DB-3BA45C57AD29}" dt="2025-03-27T01:35:05.958" v="1501" actId="26606"/>
          <ac:picMkLst>
            <pc:docMk/>
            <pc:sldMk cId="1267542795" sldId="2628"/>
            <ac:picMk id="11266" creationId="{084E3FF5-7752-BFFA-DF12-800057442DBA}"/>
          </ac:picMkLst>
        </pc:picChg>
      </pc:sldChg>
      <pc:sldChg chg="delSp modSp add mod setBg delDesignElem">
        <pc:chgData name="MARCONI BRITO" userId="0f3003359ceb8299" providerId="LiveId" clId="{80C541C8-5D72-48CB-80DB-3BA45C57AD29}" dt="2025-03-27T01:38:36.473" v="1550" actId="1035"/>
        <pc:sldMkLst>
          <pc:docMk/>
          <pc:sldMk cId="1249928811" sldId="2629"/>
        </pc:sldMkLst>
        <pc:spChg chg="mod">
          <ac:chgData name="MARCONI BRITO" userId="0f3003359ceb8299" providerId="LiveId" clId="{80C541C8-5D72-48CB-80DB-3BA45C57AD29}" dt="2025-03-27T01:36:46.735" v="1533" actId="122"/>
          <ac:spMkLst>
            <pc:docMk/>
            <pc:sldMk cId="1249928811" sldId="2629"/>
            <ac:spMk id="2" creationId="{9972E0B3-3C70-2150-4197-B5D9E4E38A02}"/>
          </ac:spMkLst>
        </pc:spChg>
        <pc:spChg chg="mod">
          <ac:chgData name="MARCONI BRITO" userId="0f3003359ceb8299" providerId="LiveId" clId="{80C541C8-5D72-48CB-80DB-3BA45C57AD29}" dt="2025-03-27T01:38:36.473" v="1550" actId="1035"/>
          <ac:spMkLst>
            <pc:docMk/>
            <pc:sldMk cId="1249928811" sldId="2629"/>
            <ac:spMk id="4" creationId="{7B61A3F4-64F1-E5A6-447D-92A40FCD0273}"/>
          </ac:spMkLst>
        </pc:spChg>
      </pc:sldChg>
      <pc:sldChg chg="addSp delSp modSp add setBg delDesignElem">
        <pc:chgData name="MARCONI BRITO" userId="0f3003359ceb8299" providerId="LiveId" clId="{80C541C8-5D72-48CB-80DB-3BA45C57AD29}" dt="2025-03-27T02:21:58.997" v="1837" actId="1076"/>
        <pc:sldMkLst>
          <pc:docMk/>
          <pc:sldMk cId="1688863946" sldId="2630"/>
        </pc:sldMkLst>
        <pc:picChg chg="add mod">
          <ac:chgData name="MARCONI BRITO" userId="0f3003359ceb8299" providerId="LiveId" clId="{80C541C8-5D72-48CB-80DB-3BA45C57AD29}" dt="2025-03-27T02:21:58.997" v="1837" actId="1076"/>
          <ac:picMkLst>
            <pc:docMk/>
            <pc:sldMk cId="1688863946" sldId="2630"/>
            <ac:picMk id="15362" creationId="{5B03C81B-9D7D-E3EB-9498-AAE74F0A10AB}"/>
          </ac:picMkLst>
        </pc:picChg>
      </pc:sldChg>
      <pc:sldChg chg="addSp delSp modSp add mod setBg delDesignElem">
        <pc:chgData name="MARCONI BRITO" userId="0f3003359ceb8299" providerId="LiveId" clId="{80C541C8-5D72-48CB-80DB-3BA45C57AD29}" dt="2025-03-27T02:23:14.160" v="1843" actId="478"/>
        <pc:sldMkLst>
          <pc:docMk/>
          <pc:sldMk cId="656380434" sldId="2631"/>
        </pc:sldMkLst>
        <pc:spChg chg="mod">
          <ac:chgData name="MARCONI BRITO" userId="0f3003359ceb8299" providerId="LiveId" clId="{80C541C8-5D72-48CB-80DB-3BA45C57AD29}" dt="2025-03-27T01:28:58.498" v="1452" actId="27636"/>
          <ac:spMkLst>
            <pc:docMk/>
            <pc:sldMk cId="656380434" sldId="2631"/>
            <ac:spMk id="2" creationId="{BAC9773A-8CAD-8A36-73B9-CF04AF5AAF81}"/>
          </ac:spMkLst>
        </pc:spChg>
        <pc:spChg chg="mod">
          <ac:chgData name="MARCONI BRITO" userId="0f3003359ceb8299" providerId="LiveId" clId="{80C541C8-5D72-48CB-80DB-3BA45C57AD29}" dt="2025-03-27T01:39:13.092" v="1555" actId="14100"/>
          <ac:spMkLst>
            <pc:docMk/>
            <pc:sldMk cId="656380434" sldId="2631"/>
            <ac:spMk id="4" creationId="{74494854-0349-7BF4-C322-A7380CACFBEA}"/>
          </ac:spMkLst>
        </pc:spChg>
        <pc:picChg chg="add mod">
          <ac:chgData name="MARCONI BRITO" userId="0f3003359ceb8299" providerId="LiveId" clId="{80C541C8-5D72-48CB-80DB-3BA45C57AD29}" dt="2025-03-27T02:23:06.896" v="1842" actId="1076"/>
          <ac:picMkLst>
            <pc:docMk/>
            <pc:sldMk cId="656380434" sldId="2631"/>
            <ac:picMk id="16386" creationId="{CF9C2DB2-73FA-63A0-0515-DD030E99895A}"/>
          </ac:picMkLst>
        </pc:picChg>
      </pc:sldChg>
      <pc:sldChg chg="delSp modSp add mod setBg delDesignElem">
        <pc:chgData name="MARCONI BRITO" userId="0f3003359ceb8299" providerId="LiveId" clId="{80C541C8-5D72-48CB-80DB-3BA45C57AD29}" dt="2025-03-27T01:46:23.826" v="1654" actId="14100"/>
        <pc:sldMkLst>
          <pc:docMk/>
          <pc:sldMk cId="3818826047" sldId="2632"/>
        </pc:sldMkLst>
        <pc:spChg chg="mod">
          <ac:chgData name="MARCONI BRITO" userId="0f3003359ceb8299" providerId="LiveId" clId="{80C541C8-5D72-48CB-80DB-3BA45C57AD29}" dt="2025-03-27T01:28:58.501" v="1453" actId="27636"/>
          <ac:spMkLst>
            <pc:docMk/>
            <pc:sldMk cId="3818826047" sldId="2632"/>
            <ac:spMk id="2" creationId="{BB455732-8329-2512-C50D-F33E506FC6C6}"/>
          </ac:spMkLst>
        </pc:spChg>
        <pc:spChg chg="mod">
          <ac:chgData name="MARCONI BRITO" userId="0f3003359ceb8299" providerId="LiveId" clId="{80C541C8-5D72-48CB-80DB-3BA45C57AD29}" dt="2025-03-27T01:46:23.826" v="1654" actId="14100"/>
          <ac:spMkLst>
            <pc:docMk/>
            <pc:sldMk cId="3818826047" sldId="2632"/>
            <ac:spMk id="4" creationId="{B964B8D0-B01E-D15D-3730-1E3B756454E8}"/>
          </ac:spMkLst>
        </pc:spChg>
      </pc:sldChg>
      <pc:sldChg chg="delSp modSp add mod setBg delDesignElem">
        <pc:chgData name="MARCONI BRITO" userId="0f3003359ceb8299" providerId="LiveId" clId="{80C541C8-5D72-48CB-80DB-3BA45C57AD29}" dt="2025-03-27T02:19:07.137" v="1823" actId="14100"/>
        <pc:sldMkLst>
          <pc:docMk/>
          <pc:sldMk cId="1925381996" sldId="2633"/>
        </pc:sldMkLst>
        <pc:spChg chg="mod">
          <ac:chgData name="MARCONI BRITO" userId="0f3003359ceb8299" providerId="LiveId" clId="{80C541C8-5D72-48CB-80DB-3BA45C57AD29}" dt="2025-03-27T02:19:07.137" v="1823" actId="14100"/>
          <ac:spMkLst>
            <pc:docMk/>
            <pc:sldMk cId="1925381996" sldId="2633"/>
            <ac:spMk id="4" creationId="{31A591CD-C07E-B1F0-FE19-F2A8D57B3CB9}"/>
          </ac:spMkLst>
        </pc:spChg>
      </pc:sldChg>
      <pc:sldChg chg="addSp delSp modSp add mod setBg modAnim delDesignElem">
        <pc:chgData name="MARCONI BRITO" userId="0f3003359ceb8299" providerId="LiveId" clId="{80C541C8-5D72-48CB-80DB-3BA45C57AD29}" dt="2025-03-27T02:30:51.820" v="1861" actId="403"/>
        <pc:sldMkLst>
          <pc:docMk/>
          <pc:sldMk cId="3812384483" sldId="2634"/>
        </pc:sldMkLst>
        <pc:spChg chg="mod">
          <ac:chgData name="MARCONI BRITO" userId="0f3003359ceb8299" providerId="LiveId" clId="{80C541C8-5D72-48CB-80DB-3BA45C57AD29}" dt="2025-03-27T02:30:51.820" v="1861" actId="403"/>
          <ac:spMkLst>
            <pc:docMk/>
            <pc:sldMk cId="3812384483" sldId="2634"/>
            <ac:spMk id="4" creationId="{69EFEE45-2AD9-F7A8-E822-765F35D2C9C7}"/>
          </ac:spMkLst>
        </pc:spChg>
      </pc:sldChg>
      <pc:sldChg chg="delSp modSp add mod setBg delDesignElem">
        <pc:chgData name="MARCONI BRITO" userId="0f3003359ceb8299" providerId="LiveId" clId="{80C541C8-5D72-48CB-80DB-3BA45C57AD29}" dt="2025-03-27T01:48:23.645" v="1657" actId="14100"/>
        <pc:sldMkLst>
          <pc:docMk/>
          <pc:sldMk cId="971806543" sldId="2635"/>
        </pc:sldMkLst>
        <pc:spChg chg="mod">
          <ac:chgData name="MARCONI BRITO" userId="0f3003359ceb8299" providerId="LiveId" clId="{80C541C8-5D72-48CB-80DB-3BA45C57AD29}" dt="2025-03-27T01:48:23.645" v="1657" actId="14100"/>
          <ac:spMkLst>
            <pc:docMk/>
            <pc:sldMk cId="971806543" sldId="2635"/>
            <ac:spMk id="4" creationId="{57E6E704-DD74-6D8F-6185-85AF1B3A9226}"/>
          </ac:spMkLst>
        </pc:spChg>
      </pc:sldChg>
      <pc:sldChg chg="delSp add setBg delDesignElem">
        <pc:chgData name="MARCONI BRITO" userId="0f3003359ceb8299" providerId="LiveId" clId="{80C541C8-5D72-48CB-80DB-3BA45C57AD29}" dt="2025-03-27T01:28:58.311" v="1450"/>
        <pc:sldMkLst>
          <pc:docMk/>
          <pc:sldMk cId="2913549550" sldId="2636"/>
        </pc:sldMkLst>
      </pc:sldChg>
      <pc:sldChg chg="addSp delSp modSp add mod setBg delDesignElem">
        <pc:chgData name="MARCONI BRITO" userId="0f3003359ceb8299" providerId="LiveId" clId="{80C541C8-5D72-48CB-80DB-3BA45C57AD29}" dt="2025-03-27T02:36:24.962" v="1869" actId="14100"/>
        <pc:sldMkLst>
          <pc:docMk/>
          <pc:sldMk cId="2035551705" sldId="2637"/>
        </pc:sldMkLst>
        <pc:spChg chg="mod">
          <ac:chgData name="MARCONI BRITO" userId="0f3003359ceb8299" providerId="LiveId" clId="{80C541C8-5D72-48CB-80DB-3BA45C57AD29}" dt="2025-03-27T02:36:11.662" v="1865" actId="26606"/>
          <ac:spMkLst>
            <pc:docMk/>
            <pc:sldMk cId="2035551705" sldId="2637"/>
            <ac:spMk id="2" creationId="{67A7B2B4-6FBE-2F86-8499-11EB7B30389C}"/>
          </ac:spMkLst>
        </pc:spChg>
        <pc:spChg chg="mod ord">
          <ac:chgData name="MARCONI BRITO" userId="0f3003359ceb8299" providerId="LiveId" clId="{80C541C8-5D72-48CB-80DB-3BA45C57AD29}" dt="2025-03-27T02:36:24.962" v="1869" actId="14100"/>
          <ac:spMkLst>
            <pc:docMk/>
            <pc:sldMk cId="2035551705" sldId="2637"/>
            <ac:spMk id="4" creationId="{00C77D77-3249-8ADE-B396-D97363F9725E}"/>
          </ac:spMkLst>
        </pc:spChg>
        <pc:spChg chg="add">
          <ac:chgData name="MARCONI BRITO" userId="0f3003359ceb8299" providerId="LiveId" clId="{80C541C8-5D72-48CB-80DB-3BA45C57AD29}" dt="2025-03-27T02:36:11.662" v="1865" actId="26606"/>
          <ac:spMkLst>
            <pc:docMk/>
            <pc:sldMk cId="2035551705" sldId="2637"/>
            <ac:spMk id="17415" creationId="{8207B083-EAC0-A5BB-C369-C9589EC7F2F0}"/>
          </ac:spMkLst>
        </pc:spChg>
        <pc:picChg chg="add mod">
          <ac:chgData name="MARCONI BRITO" userId="0f3003359ceb8299" providerId="LiveId" clId="{80C541C8-5D72-48CB-80DB-3BA45C57AD29}" dt="2025-03-27T02:36:11.662" v="1865" actId="26606"/>
          <ac:picMkLst>
            <pc:docMk/>
            <pc:sldMk cId="2035551705" sldId="2637"/>
            <ac:picMk id="17410" creationId="{351AC8AE-97FE-3C89-D865-1AE0405E6CD1}"/>
          </ac:picMkLst>
        </pc:picChg>
      </pc:sldChg>
      <pc:sldChg chg="delSp modSp add mod setBg delDesignElem">
        <pc:chgData name="MARCONI BRITO" userId="0f3003359ceb8299" providerId="LiveId" clId="{80C541C8-5D72-48CB-80DB-3BA45C57AD29}" dt="2025-03-27T02:37:07.866" v="1876" actId="14100"/>
        <pc:sldMkLst>
          <pc:docMk/>
          <pc:sldMk cId="250297268" sldId="2638"/>
        </pc:sldMkLst>
        <pc:spChg chg="mod">
          <ac:chgData name="MARCONI BRITO" userId="0f3003359ceb8299" providerId="LiveId" clId="{80C541C8-5D72-48CB-80DB-3BA45C57AD29}" dt="2025-03-27T01:28:58.528" v="1456" actId="27636"/>
          <ac:spMkLst>
            <pc:docMk/>
            <pc:sldMk cId="250297268" sldId="2638"/>
            <ac:spMk id="2" creationId="{B3ED8338-F256-05FD-6800-74B8DBD2E091}"/>
          </ac:spMkLst>
        </pc:spChg>
        <pc:spChg chg="mod">
          <ac:chgData name="MARCONI BRITO" userId="0f3003359ceb8299" providerId="LiveId" clId="{80C541C8-5D72-48CB-80DB-3BA45C57AD29}" dt="2025-03-27T02:37:07.866" v="1876" actId="14100"/>
          <ac:spMkLst>
            <pc:docMk/>
            <pc:sldMk cId="250297268" sldId="2638"/>
            <ac:spMk id="4" creationId="{6155EC92-D775-D1F4-5435-EC3D97CA8E97}"/>
          </ac:spMkLst>
        </pc:spChg>
      </pc:sldChg>
      <pc:sldChg chg="delSp modSp add setBg delDesignElem">
        <pc:chgData name="MARCONI BRITO" userId="0f3003359ceb8299" providerId="LiveId" clId="{80C541C8-5D72-48CB-80DB-3BA45C57AD29}" dt="2025-03-27T02:40:16.884" v="1918" actId="403"/>
        <pc:sldMkLst>
          <pc:docMk/>
          <pc:sldMk cId="355502789" sldId="2639"/>
        </pc:sldMkLst>
        <pc:spChg chg="mod">
          <ac:chgData name="MARCONI BRITO" userId="0f3003359ceb8299" providerId="LiveId" clId="{80C541C8-5D72-48CB-80DB-3BA45C57AD29}" dt="2025-03-27T02:40:16.884" v="1918" actId="403"/>
          <ac:spMkLst>
            <pc:docMk/>
            <pc:sldMk cId="355502789" sldId="2639"/>
            <ac:spMk id="4" creationId="{1F617CCD-0D54-A00E-D1E3-9FB738F6EC30}"/>
          </ac:spMkLst>
        </pc:spChg>
      </pc:sldChg>
      <pc:sldChg chg="delSp modSp add mod setBg delDesignElem">
        <pc:chgData name="MARCONI BRITO" userId="0f3003359ceb8299" providerId="LiveId" clId="{80C541C8-5D72-48CB-80DB-3BA45C57AD29}" dt="2025-04-02T19:33:27.176" v="2056" actId="123"/>
        <pc:sldMkLst>
          <pc:docMk/>
          <pc:sldMk cId="83553342" sldId="2640"/>
        </pc:sldMkLst>
        <pc:spChg chg="mod">
          <ac:chgData name="MARCONI BRITO" userId="0f3003359ceb8299" providerId="LiveId" clId="{80C541C8-5D72-48CB-80DB-3BA45C57AD29}" dt="2025-03-27T01:28:58.532" v="1457" actId="27636"/>
          <ac:spMkLst>
            <pc:docMk/>
            <pc:sldMk cId="83553342" sldId="2640"/>
            <ac:spMk id="2" creationId="{C15DA80A-9F01-8D07-5774-416602A87210}"/>
          </ac:spMkLst>
        </pc:spChg>
        <pc:spChg chg="mod">
          <ac:chgData name="MARCONI BRITO" userId="0f3003359ceb8299" providerId="LiveId" clId="{80C541C8-5D72-48CB-80DB-3BA45C57AD29}" dt="2025-04-02T19:33:27.176" v="2056" actId="123"/>
          <ac:spMkLst>
            <pc:docMk/>
            <pc:sldMk cId="83553342" sldId="2640"/>
            <ac:spMk id="4" creationId="{4C911359-63BD-C145-5930-1E072975CE65}"/>
          </ac:spMkLst>
        </pc:spChg>
      </pc:sldChg>
      <pc:sldChg chg="addSp delSp modSp add mod setBg delDesignElem">
        <pc:chgData name="MARCONI BRITO" userId="0f3003359ceb8299" providerId="LiveId" clId="{80C541C8-5D72-48CB-80DB-3BA45C57AD29}" dt="2025-04-02T19:34:30.096" v="2106" actId="20577"/>
        <pc:sldMkLst>
          <pc:docMk/>
          <pc:sldMk cId="3747652508" sldId="2641"/>
        </pc:sldMkLst>
        <pc:spChg chg="mod">
          <ac:chgData name="MARCONI BRITO" userId="0f3003359ceb8299" providerId="LiveId" clId="{80C541C8-5D72-48CB-80DB-3BA45C57AD29}" dt="2025-04-02T19:34:01.148" v="2075" actId="1035"/>
          <ac:spMkLst>
            <pc:docMk/>
            <pc:sldMk cId="3747652508" sldId="2641"/>
            <ac:spMk id="2" creationId="{4D2CE01F-0EB5-A579-5950-AF73384052E5}"/>
          </ac:spMkLst>
        </pc:spChg>
        <pc:spChg chg="mod">
          <ac:chgData name="MARCONI BRITO" userId="0f3003359ceb8299" providerId="LiveId" clId="{80C541C8-5D72-48CB-80DB-3BA45C57AD29}" dt="2025-04-02T19:34:30.096" v="2106" actId="20577"/>
          <ac:spMkLst>
            <pc:docMk/>
            <pc:sldMk cId="3747652508" sldId="2641"/>
            <ac:spMk id="4" creationId="{475DF2D7-38F4-F6E0-4883-DE16367BEE4F}"/>
          </ac:spMkLst>
        </pc:spChg>
        <pc:spChg chg="add">
          <ac:chgData name="MARCONI BRITO" userId="0f3003359ceb8299" providerId="LiveId" clId="{80C541C8-5D72-48CB-80DB-3BA45C57AD29}" dt="2025-03-27T02:38:30.974" v="1879" actId="26606"/>
          <ac:spMkLst>
            <pc:docMk/>
            <pc:sldMk cId="3747652508" sldId="2641"/>
            <ac:spMk id="7" creationId="{5E8D3B17-7638-DFD3-18E4-8A6D611749CF}"/>
          </ac:spMkLst>
        </pc:spChg>
        <pc:picChg chg="add">
          <ac:chgData name="MARCONI BRITO" userId="0f3003359ceb8299" providerId="LiveId" clId="{80C541C8-5D72-48CB-80DB-3BA45C57AD29}" dt="2025-03-27T02:38:30.974" v="1879" actId="26606"/>
          <ac:picMkLst>
            <pc:docMk/>
            <pc:sldMk cId="3747652508" sldId="2641"/>
            <ac:picMk id="8" creationId="{8292F949-2BEF-6818-BD89-5A5622B10CE1}"/>
          </ac:picMkLst>
        </pc:picChg>
      </pc:sldChg>
      <pc:sldChg chg="delSp add setBg delDesignElem">
        <pc:chgData name="MARCONI BRITO" userId="0f3003359ceb8299" providerId="LiveId" clId="{80C541C8-5D72-48CB-80DB-3BA45C57AD29}" dt="2025-03-27T01:28:58.311" v="1450"/>
        <pc:sldMkLst>
          <pc:docMk/>
          <pc:sldMk cId="1737948535" sldId="2642"/>
        </pc:sldMkLst>
      </pc:sldChg>
      <pc:sldChg chg="addSp delSp modSp add mod setBg delDesignElem">
        <pc:chgData name="MARCONI BRITO" userId="0f3003359ceb8299" providerId="LiveId" clId="{80C541C8-5D72-48CB-80DB-3BA45C57AD29}" dt="2025-04-02T19:37:27.895" v="2177" actId="123"/>
        <pc:sldMkLst>
          <pc:docMk/>
          <pc:sldMk cId="2287726176" sldId="2643"/>
        </pc:sldMkLst>
        <pc:spChg chg="mod">
          <ac:chgData name="MARCONI BRITO" userId="0f3003359ceb8299" providerId="LiveId" clId="{80C541C8-5D72-48CB-80DB-3BA45C57AD29}" dt="2025-03-27T02:42:40.136" v="1976" actId="26606"/>
          <ac:spMkLst>
            <pc:docMk/>
            <pc:sldMk cId="2287726176" sldId="2643"/>
            <ac:spMk id="2" creationId="{103C48E4-20DF-CF70-8514-D15F84CA7B36}"/>
          </ac:spMkLst>
        </pc:spChg>
        <pc:spChg chg="mod ord">
          <ac:chgData name="MARCONI BRITO" userId="0f3003359ceb8299" providerId="LiveId" clId="{80C541C8-5D72-48CB-80DB-3BA45C57AD29}" dt="2025-04-02T19:37:27.895" v="2177" actId="123"/>
          <ac:spMkLst>
            <pc:docMk/>
            <pc:sldMk cId="2287726176" sldId="2643"/>
            <ac:spMk id="4" creationId="{BAF3D647-07B7-C021-6383-07291B74D3AE}"/>
          </ac:spMkLst>
        </pc:spChg>
        <pc:spChg chg="add">
          <ac:chgData name="MARCONI BRITO" userId="0f3003359ceb8299" providerId="LiveId" clId="{80C541C8-5D72-48CB-80DB-3BA45C57AD29}" dt="2025-03-27T02:42:40.136" v="1976" actId="26606"/>
          <ac:spMkLst>
            <pc:docMk/>
            <pc:sldMk cId="2287726176" sldId="2643"/>
            <ac:spMk id="18439" creationId="{6ACA6F80-D392-A64E-3CF8-F28F1CCEE67B}"/>
          </ac:spMkLst>
        </pc:spChg>
        <pc:picChg chg="add mod">
          <ac:chgData name="MARCONI BRITO" userId="0f3003359ceb8299" providerId="LiveId" clId="{80C541C8-5D72-48CB-80DB-3BA45C57AD29}" dt="2025-03-27T02:42:47.486" v="1978" actId="14100"/>
          <ac:picMkLst>
            <pc:docMk/>
            <pc:sldMk cId="2287726176" sldId="2643"/>
            <ac:picMk id="18434" creationId="{D306A52F-5452-DD64-311D-77FF9DDF7ABA}"/>
          </ac:picMkLst>
        </pc:picChg>
      </pc:sldChg>
      <pc:sldChg chg="delSp modSp add mod setBg delDesignElem">
        <pc:chgData name="MARCONI BRITO" userId="0f3003359ceb8299" providerId="LiveId" clId="{80C541C8-5D72-48CB-80DB-3BA45C57AD29}" dt="2025-04-02T19:39:14.580" v="2234" actId="6549"/>
        <pc:sldMkLst>
          <pc:docMk/>
          <pc:sldMk cId="946838959" sldId="2644"/>
        </pc:sldMkLst>
        <pc:spChg chg="mod">
          <ac:chgData name="MARCONI BRITO" userId="0f3003359ceb8299" providerId="LiveId" clId="{80C541C8-5D72-48CB-80DB-3BA45C57AD29}" dt="2025-04-02T19:38:15.750" v="2183" actId="1076"/>
          <ac:spMkLst>
            <pc:docMk/>
            <pc:sldMk cId="946838959" sldId="2644"/>
            <ac:spMk id="2" creationId="{AE70704C-608E-C595-81F1-3E0CF4782F3C}"/>
          </ac:spMkLst>
        </pc:spChg>
        <pc:spChg chg="mod">
          <ac:chgData name="MARCONI BRITO" userId="0f3003359ceb8299" providerId="LiveId" clId="{80C541C8-5D72-48CB-80DB-3BA45C57AD29}" dt="2025-04-02T19:39:14.580" v="2234" actId="6549"/>
          <ac:spMkLst>
            <pc:docMk/>
            <pc:sldMk cId="946838959" sldId="2644"/>
            <ac:spMk id="4" creationId="{6711658A-BDBA-EF45-EDD5-42C65C01A287}"/>
          </ac:spMkLst>
        </pc:spChg>
      </pc:sldChg>
      <pc:sldChg chg="delSp modSp add mod setBg delDesignElem">
        <pc:chgData name="MARCONI BRITO" userId="0f3003359ceb8299" providerId="LiveId" clId="{80C541C8-5D72-48CB-80DB-3BA45C57AD29}" dt="2025-04-02T19:39:26.750" v="2235" actId="403"/>
        <pc:sldMkLst>
          <pc:docMk/>
          <pc:sldMk cId="266632063" sldId="2645"/>
        </pc:sldMkLst>
        <pc:graphicFrameChg chg="modGraphic">
          <ac:chgData name="MARCONI BRITO" userId="0f3003359ceb8299" providerId="LiveId" clId="{80C541C8-5D72-48CB-80DB-3BA45C57AD29}" dt="2025-04-02T19:39:26.750" v="2235" actId="403"/>
          <ac:graphicFrameMkLst>
            <pc:docMk/>
            <pc:sldMk cId="266632063" sldId="2645"/>
            <ac:graphicFrameMk id="4" creationId="{57223DF2-CB71-4D85-B779-8459D4D73732}"/>
          </ac:graphicFrameMkLst>
        </pc:graphicFrameChg>
      </pc:sldChg>
      <pc:sldChg chg="delSp modSp add mod setBg delDesignElem">
        <pc:chgData name="MARCONI BRITO" userId="0f3003359ceb8299" providerId="LiveId" clId="{80C541C8-5D72-48CB-80DB-3BA45C57AD29}" dt="2025-04-02T19:45:54.492" v="2300" actId="20577"/>
        <pc:sldMkLst>
          <pc:docMk/>
          <pc:sldMk cId="1020370454" sldId="2646"/>
        </pc:sldMkLst>
        <pc:spChg chg="mod">
          <ac:chgData name="MARCONI BRITO" userId="0f3003359ceb8299" providerId="LiveId" clId="{80C541C8-5D72-48CB-80DB-3BA45C57AD29}" dt="2025-03-27T01:28:58.548" v="1458" actId="27636"/>
          <ac:spMkLst>
            <pc:docMk/>
            <pc:sldMk cId="1020370454" sldId="2646"/>
            <ac:spMk id="2" creationId="{86E34953-CF82-4106-CEC7-8BAAB7D59F0D}"/>
          </ac:spMkLst>
        </pc:spChg>
        <pc:spChg chg="mod">
          <ac:chgData name="MARCONI BRITO" userId="0f3003359ceb8299" providerId="LiveId" clId="{80C541C8-5D72-48CB-80DB-3BA45C57AD29}" dt="2025-04-02T19:45:54.492" v="2300" actId="20577"/>
          <ac:spMkLst>
            <pc:docMk/>
            <pc:sldMk cId="1020370454" sldId="2646"/>
            <ac:spMk id="4" creationId="{07775DE0-09FD-6FA6-5344-EFE8FD0DAB79}"/>
          </ac:spMkLst>
        </pc:spChg>
      </pc:sldChg>
      <pc:sldChg chg="delSp modSp add mod setBg delDesignElem">
        <pc:chgData name="MARCONI BRITO" userId="0f3003359ceb8299" providerId="LiveId" clId="{80C541C8-5D72-48CB-80DB-3BA45C57AD29}" dt="2025-04-02T19:46:13.545" v="2302" actId="14100"/>
        <pc:sldMkLst>
          <pc:docMk/>
          <pc:sldMk cId="3842835371" sldId="2647"/>
        </pc:sldMkLst>
        <pc:spChg chg="mod">
          <ac:chgData name="MARCONI BRITO" userId="0f3003359ceb8299" providerId="LiveId" clId="{80C541C8-5D72-48CB-80DB-3BA45C57AD29}" dt="2025-03-27T01:28:58.548" v="1459" actId="27636"/>
          <ac:spMkLst>
            <pc:docMk/>
            <pc:sldMk cId="3842835371" sldId="2647"/>
            <ac:spMk id="2" creationId="{D6EB2FF4-FFAF-6E57-A60B-4EE661F9BD6A}"/>
          </ac:spMkLst>
        </pc:spChg>
        <pc:spChg chg="mod">
          <ac:chgData name="MARCONI BRITO" userId="0f3003359ceb8299" providerId="LiveId" clId="{80C541C8-5D72-48CB-80DB-3BA45C57AD29}" dt="2025-04-02T19:46:13.545" v="2302" actId="14100"/>
          <ac:spMkLst>
            <pc:docMk/>
            <pc:sldMk cId="3842835371" sldId="2647"/>
            <ac:spMk id="4" creationId="{3CE7666C-E1B7-6796-5BEE-C990ED97CC4E}"/>
          </ac:spMkLst>
        </pc:spChg>
      </pc:sldChg>
      <pc:sldChg chg="addSp delSp modSp add mod setBg delDesignElem">
        <pc:chgData name="MARCONI BRITO" userId="0f3003359ceb8299" providerId="LiveId" clId="{80C541C8-5D72-48CB-80DB-3BA45C57AD29}" dt="2025-03-27T02:46:15.350" v="1998" actId="26606"/>
        <pc:sldMkLst>
          <pc:docMk/>
          <pc:sldMk cId="3259078198" sldId="2648"/>
        </pc:sldMkLst>
        <pc:spChg chg="mod">
          <ac:chgData name="MARCONI BRITO" userId="0f3003359ceb8299" providerId="LiveId" clId="{80C541C8-5D72-48CB-80DB-3BA45C57AD29}" dt="2025-03-27T02:46:15.350" v="1998" actId="26606"/>
          <ac:spMkLst>
            <pc:docMk/>
            <pc:sldMk cId="3259078198" sldId="2648"/>
            <ac:spMk id="2" creationId="{FA92E49F-BFD3-6424-C006-914D8A84E456}"/>
          </ac:spMkLst>
        </pc:spChg>
        <pc:spChg chg="add">
          <ac:chgData name="MARCONI BRITO" userId="0f3003359ceb8299" providerId="LiveId" clId="{80C541C8-5D72-48CB-80DB-3BA45C57AD29}" dt="2025-03-27T02:46:15.350" v="1998" actId="26606"/>
          <ac:spMkLst>
            <pc:docMk/>
            <pc:sldMk cId="3259078198" sldId="2648"/>
            <ac:spMk id="19463" creationId="{87B4472A-332B-71E5-8009-33841E7C3F0B}"/>
          </ac:spMkLst>
        </pc:spChg>
        <pc:picChg chg="add mod">
          <ac:chgData name="MARCONI BRITO" userId="0f3003359ceb8299" providerId="LiveId" clId="{80C541C8-5D72-48CB-80DB-3BA45C57AD29}" dt="2025-03-27T02:46:15.350" v="1998" actId="26606"/>
          <ac:picMkLst>
            <pc:docMk/>
            <pc:sldMk cId="3259078198" sldId="2648"/>
            <ac:picMk id="19458" creationId="{5C5AA19F-A010-F6B4-5829-D2E51FF262AD}"/>
          </ac:picMkLst>
        </pc:picChg>
      </pc:sldChg>
      <pc:sldChg chg="addSp delSp modSp add mod setBg delDesignElem">
        <pc:chgData name="MARCONI BRITO" userId="0f3003359ceb8299" providerId="LiveId" clId="{80C541C8-5D72-48CB-80DB-3BA45C57AD29}" dt="2025-04-02T19:46:41.781" v="2303" actId="14100"/>
        <pc:sldMkLst>
          <pc:docMk/>
          <pc:sldMk cId="4107055014" sldId="2649"/>
        </pc:sldMkLst>
        <pc:spChg chg="mod">
          <ac:chgData name="MARCONI BRITO" userId="0f3003359ceb8299" providerId="LiveId" clId="{80C541C8-5D72-48CB-80DB-3BA45C57AD29}" dt="2025-03-27T01:28:58.558" v="1460" actId="27636"/>
          <ac:spMkLst>
            <pc:docMk/>
            <pc:sldMk cId="4107055014" sldId="2649"/>
            <ac:spMk id="2" creationId="{DC9F7247-54E3-44D4-796A-D5D527079420}"/>
          </ac:spMkLst>
        </pc:spChg>
        <pc:spChg chg="mod">
          <ac:chgData name="MARCONI BRITO" userId="0f3003359ceb8299" providerId="LiveId" clId="{80C541C8-5D72-48CB-80DB-3BA45C57AD29}" dt="2025-03-27T02:44:38.663" v="1996" actId="14100"/>
          <ac:spMkLst>
            <pc:docMk/>
            <pc:sldMk cId="4107055014" sldId="2649"/>
            <ac:spMk id="3" creationId="{84864CB9-7718-5B0E-83ED-8FECD1883221}"/>
          </ac:spMkLst>
        </pc:spChg>
        <pc:picChg chg="add mod">
          <ac:chgData name="MARCONI BRITO" userId="0f3003359ceb8299" providerId="LiveId" clId="{80C541C8-5D72-48CB-80DB-3BA45C57AD29}" dt="2025-04-02T19:46:41.781" v="2303" actId="14100"/>
          <ac:picMkLst>
            <pc:docMk/>
            <pc:sldMk cId="4107055014" sldId="2649"/>
            <ac:picMk id="20482" creationId="{43B256B9-EE27-810B-D10F-80D912EAE522}"/>
          </ac:picMkLst>
        </pc:picChg>
      </pc:sldChg>
      <pc:sldChg chg="delSp modSp add mod setBg delDesignElem">
        <pc:chgData name="MARCONI BRITO" userId="0f3003359ceb8299" providerId="LiveId" clId="{80C541C8-5D72-48CB-80DB-3BA45C57AD29}" dt="2025-03-27T02:47:45.445" v="2016" actId="14100"/>
        <pc:sldMkLst>
          <pc:docMk/>
          <pc:sldMk cId="2986803976" sldId="2650"/>
        </pc:sldMkLst>
        <pc:spChg chg="mod">
          <ac:chgData name="MARCONI BRITO" userId="0f3003359ceb8299" providerId="LiveId" clId="{80C541C8-5D72-48CB-80DB-3BA45C57AD29}" dt="2025-03-27T02:47:45.445" v="2016" actId="14100"/>
          <ac:spMkLst>
            <pc:docMk/>
            <pc:sldMk cId="2986803976" sldId="2650"/>
            <ac:spMk id="4" creationId="{B77EE8E8-8DC4-EEEA-A53C-E1F3B403B8BC}"/>
          </ac:spMkLst>
        </pc:spChg>
      </pc:sldChg>
      <pc:sldChg chg="delSp modSp add mod setBg delDesignElem">
        <pc:chgData name="MARCONI BRITO" userId="0f3003359ceb8299" providerId="LiveId" clId="{80C541C8-5D72-48CB-80DB-3BA45C57AD29}" dt="2025-03-27T02:48:10.960" v="2019" actId="403"/>
        <pc:sldMkLst>
          <pc:docMk/>
          <pc:sldMk cId="1270734362" sldId="2651"/>
        </pc:sldMkLst>
        <pc:graphicFrameChg chg="modGraphic">
          <ac:chgData name="MARCONI BRITO" userId="0f3003359ceb8299" providerId="LiveId" clId="{80C541C8-5D72-48CB-80DB-3BA45C57AD29}" dt="2025-03-27T02:48:10.960" v="2019" actId="403"/>
          <ac:graphicFrameMkLst>
            <pc:docMk/>
            <pc:sldMk cId="1270734362" sldId="2651"/>
            <ac:graphicFrameMk id="4" creationId="{D1A50BD6-82CD-4098-9A43-E66D175D9A10}"/>
          </ac:graphicFrameMkLst>
        </pc:graphicFrameChg>
      </pc:sldChg>
      <pc:sldChg chg="delSp modSp add mod setBg delDesignElem">
        <pc:chgData name="MARCONI BRITO" userId="0f3003359ceb8299" providerId="LiveId" clId="{80C541C8-5D72-48CB-80DB-3BA45C57AD29}" dt="2025-04-02T20:05:22.115" v="2377" actId="113"/>
        <pc:sldMkLst>
          <pc:docMk/>
          <pc:sldMk cId="1900141841" sldId="2652"/>
        </pc:sldMkLst>
        <pc:spChg chg="mod">
          <ac:chgData name="MARCONI BRITO" userId="0f3003359ceb8299" providerId="LiveId" clId="{80C541C8-5D72-48CB-80DB-3BA45C57AD29}" dt="2025-03-27T01:28:58.571" v="1461" actId="27636"/>
          <ac:spMkLst>
            <pc:docMk/>
            <pc:sldMk cId="1900141841" sldId="2652"/>
            <ac:spMk id="2" creationId="{CEA4A4F8-9C8C-57CC-4FCF-55916D94DB13}"/>
          </ac:spMkLst>
        </pc:spChg>
        <pc:spChg chg="mod">
          <ac:chgData name="MARCONI BRITO" userId="0f3003359ceb8299" providerId="LiveId" clId="{80C541C8-5D72-48CB-80DB-3BA45C57AD29}" dt="2025-04-02T20:05:22.115" v="2377" actId="113"/>
          <ac:spMkLst>
            <pc:docMk/>
            <pc:sldMk cId="1900141841" sldId="2652"/>
            <ac:spMk id="4" creationId="{FF2C0769-398D-EC5F-2131-95F4D0D7F47C}"/>
          </ac:spMkLst>
        </pc:spChg>
      </pc:sldChg>
      <pc:sldChg chg="delSp modSp add mod setBg delDesignElem">
        <pc:chgData name="MARCONI BRITO" userId="0f3003359ceb8299" providerId="LiveId" clId="{80C541C8-5D72-48CB-80DB-3BA45C57AD29}" dt="2025-03-27T02:49:15.608" v="2025" actId="403"/>
        <pc:sldMkLst>
          <pc:docMk/>
          <pc:sldMk cId="1877299881" sldId="2653"/>
        </pc:sldMkLst>
        <pc:spChg chg="mod">
          <ac:chgData name="MARCONI BRITO" userId="0f3003359ceb8299" providerId="LiveId" clId="{80C541C8-5D72-48CB-80DB-3BA45C57AD29}" dt="2025-03-27T01:28:58.577" v="1462" actId="27636"/>
          <ac:spMkLst>
            <pc:docMk/>
            <pc:sldMk cId="1877299881" sldId="2653"/>
            <ac:spMk id="2" creationId="{029DECA9-390A-806F-96FC-42CAE92EC994}"/>
          </ac:spMkLst>
        </pc:spChg>
        <pc:spChg chg="mod">
          <ac:chgData name="MARCONI BRITO" userId="0f3003359ceb8299" providerId="LiveId" clId="{80C541C8-5D72-48CB-80DB-3BA45C57AD29}" dt="2025-03-27T02:49:15.608" v="2025" actId="403"/>
          <ac:spMkLst>
            <pc:docMk/>
            <pc:sldMk cId="1877299881" sldId="2653"/>
            <ac:spMk id="4" creationId="{D8C0B24F-D7FA-7970-1CAA-112BA977AEF0}"/>
          </ac:spMkLst>
        </pc:spChg>
      </pc:sldChg>
      <pc:sldChg chg="addSp delSp modSp add mod setBg delDesignElem">
        <pc:chgData name="MARCONI BRITO" userId="0f3003359ceb8299" providerId="LiveId" clId="{80C541C8-5D72-48CB-80DB-3BA45C57AD29}" dt="2025-03-27T02:51:11.953" v="2028" actId="26606"/>
        <pc:sldMkLst>
          <pc:docMk/>
          <pc:sldMk cId="99853878" sldId="2654"/>
        </pc:sldMkLst>
        <pc:spChg chg="mod">
          <ac:chgData name="MARCONI BRITO" userId="0f3003359ceb8299" providerId="LiveId" clId="{80C541C8-5D72-48CB-80DB-3BA45C57AD29}" dt="2025-03-27T02:51:11.953" v="2028" actId="26606"/>
          <ac:spMkLst>
            <pc:docMk/>
            <pc:sldMk cId="99853878" sldId="2654"/>
            <ac:spMk id="2" creationId="{D2829F16-0F57-EFEB-3A05-FD84AEFF741D}"/>
          </ac:spMkLst>
        </pc:spChg>
        <pc:spChg chg="add">
          <ac:chgData name="MARCONI BRITO" userId="0f3003359ceb8299" providerId="LiveId" clId="{80C541C8-5D72-48CB-80DB-3BA45C57AD29}" dt="2025-03-27T02:51:11.953" v="2028" actId="26606"/>
          <ac:spMkLst>
            <pc:docMk/>
            <pc:sldMk cId="99853878" sldId="2654"/>
            <ac:spMk id="21511" creationId="{87B4472A-332B-71E5-8009-33841E7C3F0B}"/>
          </ac:spMkLst>
        </pc:spChg>
        <pc:picChg chg="add mod">
          <ac:chgData name="MARCONI BRITO" userId="0f3003359ceb8299" providerId="LiveId" clId="{80C541C8-5D72-48CB-80DB-3BA45C57AD29}" dt="2025-03-27T02:51:11.953" v="2028" actId="26606"/>
          <ac:picMkLst>
            <pc:docMk/>
            <pc:sldMk cId="99853878" sldId="2654"/>
            <ac:picMk id="21506" creationId="{C2028D8C-8FBA-9DEE-2577-398535B7E8E4}"/>
          </ac:picMkLst>
        </pc:picChg>
      </pc:sldChg>
      <pc:sldChg chg="addSp delSp modSp add mod setBg delDesignElem">
        <pc:chgData name="MARCONI BRITO" userId="0f3003359ceb8299" providerId="LiveId" clId="{80C541C8-5D72-48CB-80DB-3BA45C57AD29}" dt="2025-04-02T20:22:25.613" v="2411" actId="14100"/>
        <pc:sldMkLst>
          <pc:docMk/>
          <pc:sldMk cId="301005559" sldId="2655"/>
        </pc:sldMkLst>
        <pc:spChg chg="mod">
          <ac:chgData name="MARCONI BRITO" userId="0f3003359ceb8299" providerId="LiveId" clId="{80C541C8-5D72-48CB-80DB-3BA45C57AD29}" dt="2025-03-27T02:52:02.398" v="2031" actId="26606"/>
          <ac:spMkLst>
            <pc:docMk/>
            <pc:sldMk cId="301005559" sldId="2655"/>
            <ac:spMk id="2" creationId="{7F0721CD-04CA-599F-4D1C-8C1DC1306AF6}"/>
          </ac:spMkLst>
        </pc:spChg>
        <pc:spChg chg="mod">
          <ac:chgData name="MARCONI BRITO" userId="0f3003359ceb8299" providerId="LiveId" clId="{80C541C8-5D72-48CB-80DB-3BA45C57AD29}" dt="2025-04-02T20:22:25.613" v="2411" actId="14100"/>
          <ac:spMkLst>
            <pc:docMk/>
            <pc:sldMk cId="301005559" sldId="2655"/>
            <ac:spMk id="4" creationId="{33F313CE-CD7E-F6BD-6C97-5A0B3A8C051D}"/>
          </ac:spMkLst>
        </pc:spChg>
        <pc:spChg chg="add">
          <ac:chgData name="MARCONI BRITO" userId="0f3003359ceb8299" providerId="LiveId" clId="{80C541C8-5D72-48CB-80DB-3BA45C57AD29}" dt="2025-03-27T02:52:02.398" v="2031" actId="26606"/>
          <ac:spMkLst>
            <pc:docMk/>
            <pc:sldMk cId="301005559" sldId="2655"/>
            <ac:spMk id="22535" creationId="{37B65277-82C6-6D08-6DCA-4A7DCC3B7136}"/>
          </ac:spMkLst>
        </pc:spChg>
        <pc:picChg chg="add mod">
          <ac:chgData name="MARCONI BRITO" userId="0f3003359ceb8299" providerId="LiveId" clId="{80C541C8-5D72-48CB-80DB-3BA45C57AD29}" dt="2025-03-27T02:52:02.398" v="2031" actId="26606"/>
          <ac:picMkLst>
            <pc:docMk/>
            <pc:sldMk cId="301005559" sldId="2655"/>
            <ac:picMk id="22530" creationId="{5FD47053-5C34-B205-DCF9-FEB1E863CB99}"/>
          </ac:picMkLst>
        </pc:picChg>
      </pc:sldChg>
      <pc:sldChg chg="delSp modSp add mod setBg delDesignElem">
        <pc:chgData name="MARCONI BRITO" userId="0f3003359ceb8299" providerId="LiveId" clId="{80C541C8-5D72-48CB-80DB-3BA45C57AD29}" dt="2025-04-02T20:23:25.973" v="2437" actId="122"/>
        <pc:sldMkLst>
          <pc:docMk/>
          <pc:sldMk cId="2638619921" sldId="2656"/>
        </pc:sldMkLst>
        <pc:spChg chg="mod">
          <ac:chgData name="MARCONI BRITO" userId="0f3003359ceb8299" providerId="LiveId" clId="{80C541C8-5D72-48CB-80DB-3BA45C57AD29}" dt="2025-04-02T20:23:25.973" v="2437" actId="122"/>
          <ac:spMkLst>
            <pc:docMk/>
            <pc:sldMk cId="2638619921" sldId="2656"/>
            <ac:spMk id="2" creationId="{6A2DA100-825F-2CDE-52FF-C51976F75F97}"/>
          </ac:spMkLst>
        </pc:spChg>
        <pc:spChg chg="mod">
          <ac:chgData name="MARCONI BRITO" userId="0f3003359ceb8299" providerId="LiveId" clId="{80C541C8-5D72-48CB-80DB-3BA45C57AD29}" dt="2025-04-02T20:23:21.472" v="2436" actId="1036"/>
          <ac:spMkLst>
            <pc:docMk/>
            <pc:sldMk cId="2638619921" sldId="2656"/>
            <ac:spMk id="4" creationId="{0F431F13-322C-5CBA-8EFD-A422F0988385}"/>
          </ac:spMkLst>
        </pc:spChg>
      </pc:sldChg>
      <pc:sldChg chg="delSp modSp add mod setBg delDesignElem">
        <pc:chgData name="MARCONI BRITO" userId="0f3003359ceb8299" providerId="LiveId" clId="{80C541C8-5D72-48CB-80DB-3BA45C57AD29}" dt="2025-04-02T20:23:58.247" v="2439" actId="14100"/>
        <pc:sldMkLst>
          <pc:docMk/>
          <pc:sldMk cId="1643181018" sldId="2657"/>
        </pc:sldMkLst>
        <pc:spChg chg="mod">
          <ac:chgData name="MARCONI BRITO" userId="0f3003359ceb8299" providerId="LiveId" clId="{80C541C8-5D72-48CB-80DB-3BA45C57AD29}" dt="2025-04-02T20:23:58.247" v="2439" actId="14100"/>
          <ac:spMkLst>
            <pc:docMk/>
            <pc:sldMk cId="1643181018" sldId="2657"/>
            <ac:spMk id="4" creationId="{7239FB48-AE03-768C-4A20-6F1BEC250781}"/>
          </ac:spMkLst>
        </pc:spChg>
      </pc:sldChg>
      <pc:sldChg chg="delSp modSp add mod setBg delDesignElem">
        <pc:chgData name="MARCONI BRITO" userId="0f3003359ceb8299" providerId="LiveId" clId="{80C541C8-5D72-48CB-80DB-3BA45C57AD29}" dt="2025-04-02T20:40:23.955" v="2634" actId="113"/>
        <pc:sldMkLst>
          <pc:docMk/>
          <pc:sldMk cId="733236653" sldId="2658"/>
        </pc:sldMkLst>
        <pc:spChg chg="mod">
          <ac:chgData name="MARCONI BRITO" userId="0f3003359ceb8299" providerId="LiveId" clId="{80C541C8-5D72-48CB-80DB-3BA45C57AD29}" dt="2025-03-27T01:28:58.579" v="1464" actId="27636"/>
          <ac:spMkLst>
            <pc:docMk/>
            <pc:sldMk cId="733236653" sldId="2658"/>
            <ac:spMk id="2" creationId="{9BFE27B2-34AA-29AF-5EA0-7A4978CB9C88}"/>
          </ac:spMkLst>
        </pc:spChg>
        <pc:spChg chg="mod">
          <ac:chgData name="MARCONI BRITO" userId="0f3003359ceb8299" providerId="LiveId" clId="{80C541C8-5D72-48CB-80DB-3BA45C57AD29}" dt="2025-04-02T20:40:23.955" v="2634" actId="113"/>
          <ac:spMkLst>
            <pc:docMk/>
            <pc:sldMk cId="733236653" sldId="2658"/>
            <ac:spMk id="3" creationId="{B18D8F11-B97D-FCF5-9C60-93F1990A078A}"/>
          </ac:spMkLst>
        </pc:spChg>
      </pc:sldChg>
      <pc:sldChg chg="delSp modSp add mod setBg delDesignElem">
        <pc:chgData name="MARCONI BRITO" userId="0f3003359ceb8299" providerId="LiveId" clId="{80C541C8-5D72-48CB-80DB-3BA45C57AD29}" dt="2025-04-02T20:29:27.737" v="2445" actId="20577"/>
        <pc:sldMkLst>
          <pc:docMk/>
          <pc:sldMk cId="150604421" sldId="2659"/>
        </pc:sldMkLst>
        <pc:spChg chg="mod">
          <ac:chgData name="MARCONI BRITO" userId="0f3003359ceb8299" providerId="LiveId" clId="{80C541C8-5D72-48CB-80DB-3BA45C57AD29}" dt="2025-03-27T01:28:58.596" v="1465" actId="27636"/>
          <ac:spMkLst>
            <pc:docMk/>
            <pc:sldMk cId="150604421" sldId="2659"/>
            <ac:spMk id="2" creationId="{6C7105FC-C21E-8192-7FF6-F460B6270DF6}"/>
          </ac:spMkLst>
        </pc:spChg>
        <pc:spChg chg="mod">
          <ac:chgData name="MARCONI BRITO" userId="0f3003359ceb8299" providerId="LiveId" clId="{80C541C8-5D72-48CB-80DB-3BA45C57AD29}" dt="2025-04-02T20:29:27.737" v="2445" actId="20577"/>
          <ac:spMkLst>
            <pc:docMk/>
            <pc:sldMk cId="150604421" sldId="2659"/>
            <ac:spMk id="4" creationId="{E910C2B6-6DA1-1609-7C87-0E56AED1BE47}"/>
          </ac:spMkLst>
        </pc:spChg>
      </pc:sldChg>
      <pc:sldChg chg="delSp add del setBg delDesignElem">
        <pc:chgData name="MARCONI BRITO" userId="0f3003359ceb8299" providerId="LiveId" clId="{80C541C8-5D72-48CB-80DB-3BA45C57AD29}" dt="2025-03-27T02:54:05.806" v="2043" actId="47"/>
        <pc:sldMkLst>
          <pc:docMk/>
          <pc:sldMk cId="2142568633" sldId="2660"/>
        </pc:sldMkLst>
      </pc:sldChg>
      <pc:sldChg chg="addSp delSp modSp new mod">
        <pc:chgData name="MARCONI BRITO" userId="0f3003359ceb8299" providerId="LiveId" clId="{80C541C8-5D72-48CB-80DB-3BA45C57AD29}" dt="2025-03-27T01:45:19.594" v="1636" actId="1038"/>
        <pc:sldMkLst>
          <pc:docMk/>
          <pc:sldMk cId="3031168757" sldId="2661"/>
        </pc:sldMkLst>
        <pc:spChg chg="mod">
          <ac:chgData name="MARCONI BRITO" userId="0f3003359ceb8299" providerId="LiveId" clId="{80C541C8-5D72-48CB-80DB-3BA45C57AD29}" dt="2025-03-27T01:42:51.941" v="1623" actId="20577"/>
          <ac:spMkLst>
            <pc:docMk/>
            <pc:sldMk cId="3031168757" sldId="2661"/>
            <ac:spMk id="2" creationId="{1FEB5322-19E0-4D56-5A68-FA63197BE2D6}"/>
          </ac:spMkLst>
        </pc:spChg>
        <pc:picChg chg="add mod ord">
          <ac:chgData name="MARCONI BRITO" userId="0f3003359ceb8299" providerId="LiveId" clId="{80C541C8-5D72-48CB-80DB-3BA45C57AD29}" dt="2025-03-27T01:45:19.594" v="1636" actId="1038"/>
          <ac:picMkLst>
            <pc:docMk/>
            <pc:sldMk cId="3031168757" sldId="2661"/>
            <ac:picMk id="6" creationId="{F8EBFBC1-8728-18BC-9B4D-0F5D297E2641}"/>
          </ac:picMkLst>
        </pc:picChg>
      </pc:sldChg>
      <pc:sldChg chg="addSp delSp modSp new mod setBg">
        <pc:chgData name="MARCONI BRITO" userId="0f3003359ceb8299" providerId="LiveId" clId="{80C541C8-5D72-48CB-80DB-3BA45C57AD29}" dt="2025-03-27T01:58:59.639" v="1705" actId="14100"/>
        <pc:sldMkLst>
          <pc:docMk/>
          <pc:sldMk cId="4126021205" sldId="2662"/>
        </pc:sldMkLst>
        <pc:spChg chg="mod">
          <ac:chgData name="MARCONI BRITO" userId="0f3003359ceb8299" providerId="LiveId" clId="{80C541C8-5D72-48CB-80DB-3BA45C57AD29}" dt="2025-03-27T01:58:34.624" v="1688" actId="26606"/>
          <ac:spMkLst>
            <pc:docMk/>
            <pc:sldMk cId="4126021205" sldId="2662"/>
            <ac:spMk id="2" creationId="{BBFE7F19-D636-B986-3B16-653F4C040B7D}"/>
          </ac:spMkLst>
        </pc:spChg>
        <pc:spChg chg="mod">
          <ac:chgData name="MARCONI BRITO" userId="0f3003359ceb8299" providerId="LiveId" clId="{80C541C8-5D72-48CB-80DB-3BA45C57AD29}" dt="2025-03-27T01:58:56.077" v="1704" actId="1037"/>
          <ac:spMkLst>
            <pc:docMk/>
            <pc:sldMk cId="4126021205" sldId="2662"/>
            <ac:spMk id="3" creationId="{22BD50C9-7DEB-FBAD-2941-C94068B59CB0}"/>
          </ac:spMkLst>
        </pc:spChg>
        <pc:picChg chg="add mod">
          <ac:chgData name="MARCONI BRITO" userId="0f3003359ceb8299" providerId="LiveId" clId="{80C541C8-5D72-48CB-80DB-3BA45C57AD29}" dt="2025-03-27T01:58:59.639" v="1705" actId="14100"/>
          <ac:picMkLst>
            <pc:docMk/>
            <pc:sldMk cId="4126021205" sldId="2662"/>
            <ac:picMk id="12290" creationId="{EB8DDF18-2539-3A35-5D97-A6CC8762ACE8}"/>
          </ac:picMkLst>
        </pc:picChg>
      </pc:sldChg>
      <pc:sldChg chg="addSp delSp modSp new mod">
        <pc:chgData name="MARCONI BRITO" userId="0f3003359ceb8299" providerId="LiveId" clId="{80C541C8-5D72-48CB-80DB-3BA45C57AD29}" dt="2025-03-27T02:09:30.709" v="1747" actId="14100"/>
        <pc:sldMkLst>
          <pc:docMk/>
          <pc:sldMk cId="1081881854" sldId="2663"/>
        </pc:sldMkLst>
        <pc:spChg chg="mod">
          <ac:chgData name="MARCONI BRITO" userId="0f3003359ceb8299" providerId="LiveId" clId="{80C541C8-5D72-48CB-80DB-3BA45C57AD29}" dt="2025-03-27T02:09:07.377" v="1743" actId="20577"/>
          <ac:spMkLst>
            <pc:docMk/>
            <pc:sldMk cId="1081881854" sldId="2663"/>
            <ac:spMk id="2" creationId="{B3923EFC-D395-BA9B-E6AC-CF8AA53FF47F}"/>
          </ac:spMkLst>
        </pc:spChg>
        <pc:picChg chg="add mod">
          <ac:chgData name="MARCONI BRITO" userId="0f3003359ceb8299" providerId="LiveId" clId="{80C541C8-5D72-48CB-80DB-3BA45C57AD29}" dt="2025-03-27T02:09:30.709" v="1747" actId="14100"/>
          <ac:picMkLst>
            <pc:docMk/>
            <pc:sldMk cId="1081881854" sldId="2663"/>
            <ac:picMk id="13314" creationId="{BE831B79-7E2F-BB3A-7E60-FBAEC2EA2B63}"/>
          </ac:picMkLst>
        </pc:picChg>
      </pc:sldChg>
      <pc:sldChg chg="addSp delSp modSp new mod setBg">
        <pc:chgData name="MARCONI BRITO" userId="0f3003359ceb8299" providerId="LiveId" clId="{80C541C8-5D72-48CB-80DB-3BA45C57AD29}" dt="2025-03-27T02:13:22.788" v="1818" actId="14100"/>
        <pc:sldMkLst>
          <pc:docMk/>
          <pc:sldMk cId="4144445507" sldId="2664"/>
        </pc:sldMkLst>
        <pc:spChg chg="mod">
          <ac:chgData name="MARCONI BRITO" userId="0f3003359ceb8299" providerId="LiveId" clId="{80C541C8-5D72-48CB-80DB-3BA45C57AD29}" dt="2025-03-27T02:13:09.474" v="1814" actId="26606"/>
          <ac:spMkLst>
            <pc:docMk/>
            <pc:sldMk cId="4144445507" sldId="2664"/>
            <ac:spMk id="2" creationId="{F4A5CF43-BD95-08B7-F9B8-641FBCCD8FF6}"/>
          </ac:spMkLst>
        </pc:spChg>
        <pc:spChg chg="add">
          <ac:chgData name="MARCONI BRITO" userId="0f3003359ceb8299" providerId="LiveId" clId="{80C541C8-5D72-48CB-80DB-3BA45C57AD29}" dt="2025-03-27T02:13:09.474" v="1814" actId="26606"/>
          <ac:spMkLst>
            <pc:docMk/>
            <pc:sldMk cId="4144445507" sldId="2664"/>
            <ac:spMk id="14343" creationId="{6DA9942F-A18C-9E9D-BF08-9291C54E1CC4}"/>
          </ac:spMkLst>
        </pc:spChg>
        <pc:picChg chg="add mod">
          <ac:chgData name="MARCONI BRITO" userId="0f3003359ceb8299" providerId="LiveId" clId="{80C541C8-5D72-48CB-80DB-3BA45C57AD29}" dt="2025-03-27T02:13:22.788" v="1818" actId="14100"/>
          <ac:picMkLst>
            <pc:docMk/>
            <pc:sldMk cId="4144445507" sldId="2664"/>
            <ac:picMk id="14338" creationId="{2F999296-6255-FC6C-14B4-BD508E469181}"/>
          </ac:picMkLst>
        </pc:picChg>
      </pc:sldChg>
      <pc:sldChg chg="delSp modSp new mod">
        <pc:chgData name="MARCONI BRITO" userId="0f3003359ceb8299" providerId="LiveId" clId="{80C541C8-5D72-48CB-80DB-3BA45C57AD29}" dt="2025-04-02T19:31:30.634" v="2055" actId="123"/>
        <pc:sldMkLst>
          <pc:docMk/>
          <pc:sldMk cId="232058330" sldId="2665"/>
        </pc:sldMkLst>
        <pc:spChg chg="mod">
          <ac:chgData name="MARCONI BRITO" userId="0f3003359ceb8299" providerId="LiveId" clId="{80C541C8-5D72-48CB-80DB-3BA45C57AD29}" dt="2025-03-27T02:41:14.098" v="1957" actId="20577"/>
          <ac:spMkLst>
            <pc:docMk/>
            <pc:sldMk cId="232058330" sldId="2665"/>
            <ac:spMk id="2" creationId="{247FFD6A-8651-FB9E-B484-5C7E119E5441}"/>
          </ac:spMkLst>
        </pc:spChg>
        <pc:spChg chg="mod">
          <ac:chgData name="MARCONI BRITO" userId="0f3003359ceb8299" providerId="LiveId" clId="{80C541C8-5D72-48CB-80DB-3BA45C57AD29}" dt="2025-04-02T19:31:30.634" v="2055" actId="123"/>
          <ac:spMkLst>
            <pc:docMk/>
            <pc:sldMk cId="232058330" sldId="2665"/>
            <ac:spMk id="3" creationId="{63814C1B-B8B1-8504-6C4A-2F7AA3CBE39C}"/>
          </ac:spMkLst>
        </pc:spChg>
      </pc:sldChg>
      <pc:sldChg chg="delSp modSp new mod">
        <pc:chgData name="MARCONI BRITO" userId="0f3003359ceb8299" providerId="LiveId" clId="{80C541C8-5D72-48CB-80DB-3BA45C57AD29}" dt="2025-04-28T02:59:11.363" v="2960" actId="27636"/>
        <pc:sldMkLst>
          <pc:docMk/>
          <pc:sldMk cId="2257318999" sldId="2666"/>
        </pc:sldMkLst>
        <pc:spChg chg="mod">
          <ac:chgData name="MARCONI BRITO" userId="0f3003359ceb8299" providerId="LiveId" clId="{80C541C8-5D72-48CB-80DB-3BA45C57AD29}" dt="2025-04-02T19:34:58.377" v="2138" actId="20577"/>
          <ac:spMkLst>
            <pc:docMk/>
            <pc:sldMk cId="2257318999" sldId="2666"/>
            <ac:spMk id="2" creationId="{E834B61A-7D77-B47F-1914-C10E19CA8FF9}"/>
          </ac:spMkLst>
        </pc:spChg>
        <pc:spChg chg="mod">
          <ac:chgData name="MARCONI BRITO" userId="0f3003359ceb8299" providerId="LiveId" clId="{80C541C8-5D72-48CB-80DB-3BA45C57AD29}" dt="2025-04-28T02:59:11.363" v="2960" actId="27636"/>
          <ac:spMkLst>
            <pc:docMk/>
            <pc:sldMk cId="2257318999" sldId="2666"/>
            <ac:spMk id="3" creationId="{0CA52541-0820-6562-B9C6-A7FEEFDD71B0}"/>
          </ac:spMkLst>
        </pc:spChg>
      </pc:sldChg>
      <pc:sldChg chg="new del">
        <pc:chgData name="MARCONI BRITO" userId="0f3003359ceb8299" providerId="LiveId" clId="{80C541C8-5D72-48CB-80DB-3BA45C57AD29}" dt="2025-03-27T02:43:00.022" v="1981" actId="680"/>
        <pc:sldMkLst>
          <pc:docMk/>
          <pc:sldMk cId="4012235931" sldId="2666"/>
        </pc:sldMkLst>
      </pc:sldChg>
      <pc:sldChg chg="addSp delSp modSp new mod setBg">
        <pc:chgData name="MARCONI BRITO" userId="0f3003359ceb8299" providerId="LiveId" clId="{80C541C8-5D72-48CB-80DB-3BA45C57AD29}" dt="2025-04-02T19:45:32.211" v="2299" actId="26606"/>
        <pc:sldMkLst>
          <pc:docMk/>
          <pc:sldMk cId="2100357837" sldId="2667"/>
        </pc:sldMkLst>
        <pc:spChg chg="mod">
          <ac:chgData name="MARCONI BRITO" userId="0f3003359ceb8299" providerId="LiveId" clId="{80C541C8-5D72-48CB-80DB-3BA45C57AD29}" dt="2025-04-02T19:45:32.211" v="2299" actId="26606"/>
          <ac:spMkLst>
            <pc:docMk/>
            <pc:sldMk cId="2100357837" sldId="2667"/>
            <ac:spMk id="2" creationId="{EBA9BE13-BC9D-3E37-60FB-2B4E509C8848}"/>
          </ac:spMkLst>
        </pc:spChg>
        <pc:spChg chg="add">
          <ac:chgData name="MARCONI BRITO" userId="0f3003359ceb8299" providerId="LiveId" clId="{80C541C8-5D72-48CB-80DB-3BA45C57AD29}" dt="2025-04-02T19:45:32.211" v="2299" actId="26606"/>
          <ac:spMkLst>
            <pc:docMk/>
            <pc:sldMk cId="2100357837" sldId="2667"/>
            <ac:spMk id="9" creationId="{1A466FCC-26A6-AD0C-513D-472AAABEC282}"/>
          </ac:spMkLst>
        </pc:spChg>
        <pc:graphicFrameChg chg="add">
          <ac:chgData name="MARCONI BRITO" userId="0f3003359ceb8299" providerId="LiveId" clId="{80C541C8-5D72-48CB-80DB-3BA45C57AD29}" dt="2025-04-02T19:45:32.211" v="2299" actId="26606"/>
          <ac:graphicFrameMkLst>
            <pc:docMk/>
            <pc:sldMk cId="2100357837" sldId="2667"/>
            <ac:graphicFrameMk id="5" creationId="{FF8E4E6A-368C-125F-5217-3B95B095FF5A}"/>
          </ac:graphicFrameMkLst>
        </pc:graphicFrameChg>
      </pc:sldChg>
      <pc:sldChg chg="addSp delSp modSp new mod">
        <pc:chgData name="MARCONI BRITO" userId="0f3003359ceb8299" providerId="LiveId" clId="{80C541C8-5D72-48CB-80DB-3BA45C57AD29}" dt="2025-04-02T20:04:50.450" v="2376" actId="14100"/>
        <pc:sldMkLst>
          <pc:docMk/>
          <pc:sldMk cId="845889537" sldId="2668"/>
        </pc:sldMkLst>
        <pc:spChg chg="mod">
          <ac:chgData name="MARCONI BRITO" userId="0f3003359ceb8299" providerId="LiveId" clId="{80C541C8-5D72-48CB-80DB-3BA45C57AD29}" dt="2025-04-02T19:53:07.139" v="2338" actId="20577"/>
          <ac:spMkLst>
            <pc:docMk/>
            <pc:sldMk cId="845889537" sldId="2668"/>
            <ac:spMk id="2" creationId="{CD697AB9-43F3-813F-4C50-8FADF6309D61}"/>
          </ac:spMkLst>
        </pc:spChg>
        <pc:spChg chg="mod">
          <ac:chgData name="MARCONI BRITO" userId="0f3003359ceb8299" providerId="LiveId" clId="{80C541C8-5D72-48CB-80DB-3BA45C57AD29}" dt="2025-04-02T19:54:41.427" v="2373" actId="403"/>
          <ac:spMkLst>
            <pc:docMk/>
            <pc:sldMk cId="845889537" sldId="2668"/>
            <ac:spMk id="3" creationId="{3F5777FD-F5F6-7A1B-9062-116034BA8ABA}"/>
          </ac:spMkLst>
        </pc:spChg>
        <pc:picChg chg="add mod">
          <ac:chgData name="MARCONI BRITO" userId="0f3003359ceb8299" providerId="LiveId" clId="{80C541C8-5D72-48CB-80DB-3BA45C57AD29}" dt="2025-04-02T20:04:50.450" v="2376" actId="14100"/>
          <ac:picMkLst>
            <pc:docMk/>
            <pc:sldMk cId="845889537" sldId="2668"/>
            <ac:picMk id="1026" creationId="{FE4A972F-7237-CA2A-FB81-59F03C6C759E}"/>
          </ac:picMkLst>
        </pc:picChg>
      </pc:sldChg>
      <pc:sldChg chg="addSp delSp modSp new mod setBg">
        <pc:chgData name="MARCONI BRITO" userId="0f3003359ceb8299" providerId="LiveId" clId="{80C541C8-5D72-48CB-80DB-3BA45C57AD29}" dt="2025-04-02T20:18:59.777" v="2408" actId="26606"/>
        <pc:sldMkLst>
          <pc:docMk/>
          <pc:sldMk cId="841434354" sldId="2669"/>
        </pc:sldMkLst>
        <pc:spChg chg="mod">
          <ac:chgData name="MARCONI BRITO" userId="0f3003359ceb8299" providerId="LiveId" clId="{80C541C8-5D72-48CB-80DB-3BA45C57AD29}" dt="2025-04-02T20:18:59.777" v="2408" actId="26606"/>
          <ac:spMkLst>
            <pc:docMk/>
            <pc:sldMk cId="841434354" sldId="2669"/>
            <ac:spMk id="2" creationId="{B033B258-D7A2-19E4-30CE-DC674D5FD1DD}"/>
          </ac:spMkLst>
        </pc:spChg>
        <pc:spChg chg="add">
          <ac:chgData name="MARCONI BRITO" userId="0f3003359ceb8299" providerId="LiveId" clId="{80C541C8-5D72-48CB-80DB-3BA45C57AD29}" dt="2025-04-02T20:18:59.777" v="2408" actId="26606"/>
          <ac:spMkLst>
            <pc:docMk/>
            <pc:sldMk cId="841434354" sldId="2669"/>
            <ac:spMk id="2055" creationId="{87B4472A-332B-71E5-8009-33841E7C3F0B}"/>
          </ac:spMkLst>
        </pc:spChg>
        <pc:picChg chg="add mod">
          <ac:chgData name="MARCONI BRITO" userId="0f3003359ceb8299" providerId="LiveId" clId="{80C541C8-5D72-48CB-80DB-3BA45C57AD29}" dt="2025-04-02T20:18:59.777" v="2408" actId="26606"/>
          <ac:picMkLst>
            <pc:docMk/>
            <pc:sldMk cId="841434354" sldId="2669"/>
            <ac:picMk id="2050" creationId="{2CB23933-710E-5D3A-AE5C-C71AD7C426E3}"/>
          </ac:picMkLst>
        </pc:picChg>
      </pc:sldChg>
      <pc:sldChg chg="addSp delSp modSp new mod">
        <pc:chgData name="MARCONI BRITO" userId="0f3003359ceb8299" providerId="LiveId" clId="{80C541C8-5D72-48CB-80DB-3BA45C57AD29}" dt="2025-04-02T20:39:17.209" v="2567" actId="403"/>
        <pc:sldMkLst>
          <pc:docMk/>
          <pc:sldMk cId="1894603921" sldId="2670"/>
        </pc:sldMkLst>
        <pc:spChg chg="mod">
          <ac:chgData name="MARCONI BRITO" userId="0f3003359ceb8299" providerId="LiveId" clId="{80C541C8-5D72-48CB-80DB-3BA45C57AD29}" dt="2025-04-02T20:37:41.719" v="2503" actId="20577"/>
          <ac:spMkLst>
            <pc:docMk/>
            <pc:sldMk cId="1894603921" sldId="2670"/>
            <ac:spMk id="2" creationId="{FD5CCE2A-0D88-D3FC-A2A3-3033115C85EF}"/>
          </ac:spMkLst>
        </pc:spChg>
        <pc:spChg chg="add del mod">
          <ac:chgData name="MARCONI BRITO" userId="0f3003359ceb8299" providerId="LiveId" clId="{80C541C8-5D72-48CB-80DB-3BA45C57AD29}" dt="2025-04-02T20:39:17.209" v="2567" actId="403"/>
          <ac:spMkLst>
            <pc:docMk/>
            <pc:sldMk cId="1894603921" sldId="2670"/>
            <ac:spMk id="3" creationId="{18B8D23A-EC77-F7B9-E974-74DB08DB5E4E}"/>
          </ac:spMkLst>
        </pc:spChg>
      </pc:sldChg>
      <pc:sldChg chg="addSp delSp modSp new mod">
        <pc:chgData name="MARCONI BRITO" userId="0f3003359ceb8299" providerId="LiveId" clId="{80C541C8-5D72-48CB-80DB-3BA45C57AD29}" dt="2025-04-02T20:51:55.808" v="2778" actId="403"/>
        <pc:sldMkLst>
          <pc:docMk/>
          <pc:sldMk cId="287522803" sldId="2671"/>
        </pc:sldMkLst>
        <pc:spChg chg="mod">
          <ac:chgData name="MARCONI BRITO" userId="0f3003359ceb8299" providerId="LiveId" clId="{80C541C8-5D72-48CB-80DB-3BA45C57AD29}" dt="2025-04-02T20:50:02.594" v="2724" actId="20577"/>
          <ac:spMkLst>
            <pc:docMk/>
            <pc:sldMk cId="287522803" sldId="2671"/>
            <ac:spMk id="2" creationId="{D45850F8-6A24-E049-029E-78B21381FCB4}"/>
          </ac:spMkLst>
        </pc:spChg>
        <pc:spChg chg="mod">
          <ac:chgData name="MARCONI BRITO" userId="0f3003359ceb8299" providerId="LiveId" clId="{80C541C8-5D72-48CB-80DB-3BA45C57AD29}" dt="2025-04-02T20:50:34.302" v="2771" actId="403"/>
          <ac:spMkLst>
            <pc:docMk/>
            <pc:sldMk cId="287522803" sldId="2671"/>
            <ac:spMk id="3" creationId="{5B030465-9D3B-4C4E-BAA7-BFA7C684F5DA}"/>
          </ac:spMkLst>
        </pc:spChg>
        <pc:spChg chg="add mod">
          <ac:chgData name="MARCONI BRITO" userId="0f3003359ceb8299" providerId="LiveId" clId="{80C541C8-5D72-48CB-80DB-3BA45C57AD29}" dt="2025-04-02T20:51:55.808" v="2778" actId="403"/>
          <ac:spMkLst>
            <pc:docMk/>
            <pc:sldMk cId="287522803" sldId="2671"/>
            <ac:spMk id="5" creationId="{BBCA01E7-85EC-D8A0-EAB0-1E9B95346EE6}"/>
          </ac:spMkLst>
        </pc:spChg>
      </pc:sldChg>
      <pc:sldChg chg="addSp delSp modSp new mod setBg">
        <pc:chgData name="MARCONI BRITO" userId="0f3003359ceb8299" providerId="LiveId" clId="{80C541C8-5D72-48CB-80DB-3BA45C57AD29}" dt="2025-04-02T20:53:03.269" v="2781" actId="26606"/>
        <pc:sldMkLst>
          <pc:docMk/>
          <pc:sldMk cId="3230748832" sldId="2672"/>
        </pc:sldMkLst>
        <pc:spChg chg="add">
          <ac:chgData name="MARCONI BRITO" userId="0f3003359ceb8299" providerId="LiveId" clId="{80C541C8-5D72-48CB-80DB-3BA45C57AD29}" dt="2025-04-02T20:53:03.269" v="2781" actId="26606"/>
          <ac:spMkLst>
            <pc:docMk/>
            <pc:sldMk cId="3230748832" sldId="2672"/>
            <ac:spMk id="5127" creationId="{280D3096-E106-FD85-BFC6-72357402FF48}"/>
          </ac:spMkLst>
        </pc:spChg>
        <pc:picChg chg="add mod">
          <ac:chgData name="MARCONI BRITO" userId="0f3003359ceb8299" providerId="LiveId" clId="{80C541C8-5D72-48CB-80DB-3BA45C57AD29}" dt="2025-04-02T20:53:03.269" v="2781" actId="26606"/>
          <ac:picMkLst>
            <pc:docMk/>
            <pc:sldMk cId="3230748832" sldId="2672"/>
            <ac:picMk id="5122" creationId="{5750FA59-41D8-BF8B-D3DB-33EAE63BE6EA}"/>
          </ac:picMkLst>
        </pc:picChg>
      </pc:sldChg>
      <pc:sldChg chg="addSp delSp modSp new mod">
        <pc:chgData name="MARCONI BRITO" userId="0f3003359ceb8299" providerId="LiveId" clId="{80C541C8-5D72-48CB-80DB-3BA45C57AD29}" dt="2025-04-02T21:00:18.525" v="2799" actId="403"/>
        <pc:sldMkLst>
          <pc:docMk/>
          <pc:sldMk cId="2315397714" sldId="2673"/>
        </pc:sldMkLst>
        <pc:spChg chg="mod">
          <ac:chgData name="MARCONI BRITO" userId="0f3003359ceb8299" providerId="LiveId" clId="{80C541C8-5D72-48CB-80DB-3BA45C57AD29}" dt="2025-04-02T20:57:36.928" v="2783"/>
          <ac:spMkLst>
            <pc:docMk/>
            <pc:sldMk cId="2315397714" sldId="2673"/>
            <ac:spMk id="2" creationId="{F8D7B989-A819-D9F4-6623-65A9646AF007}"/>
          </ac:spMkLst>
        </pc:spChg>
        <pc:graphicFrameChg chg="add mod modGraphic">
          <ac:chgData name="MARCONI BRITO" userId="0f3003359ceb8299" providerId="LiveId" clId="{80C541C8-5D72-48CB-80DB-3BA45C57AD29}" dt="2025-04-02T21:00:18.525" v="2799" actId="403"/>
          <ac:graphicFrameMkLst>
            <pc:docMk/>
            <pc:sldMk cId="2315397714" sldId="2673"/>
            <ac:graphicFrameMk id="7" creationId="{8351453F-0A73-ED0F-5480-D470F4FA0464}"/>
          </ac:graphicFrameMkLst>
        </pc:graphicFrameChg>
      </pc:sldChg>
      <pc:sldChg chg="addSp delSp modSp new mod setBg">
        <pc:chgData name="MARCONI BRITO" userId="0f3003359ceb8299" providerId="LiveId" clId="{80C541C8-5D72-48CB-80DB-3BA45C57AD29}" dt="2025-04-28T01:50:51.323" v="2835" actId="26606"/>
        <pc:sldMkLst>
          <pc:docMk/>
          <pc:sldMk cId="36392136" sldId="2674"/>
        </pc:sldMkLst>
        <pc:spChg chg="add">
          <ac:chgData name="MARCONI BRITO" userId="0f3003359ceb8299" providerId="LiveId" clId="{80C541C8-5D72-48CB-80DB-3BA45C57AD29}" dt="2025-04-28T01:50:51.323" v="2835" actId="26606"/>
          <ac:spMkLst>
            <pc:docMk/>
            <pc:sldMk cId="36392136" sldId="2674"/>
            <ac:spMk id="11" creationId="{ACA57B90-B92C-2765-7DEE-ADAF6DEF919B}"/>
          </ac:spMkLst>
        </pc:spChg>
        <pc:picChg chg="add mod ord">
          <ac:chgData name="MARCONI BRITO" userId="0f3003359ceb8299" providerId="LiveId" clId="{80C541C8-5D72-48CB-80DB-3BA45C57AD29}" dt="2025-04-28T01:50:51.323" v="2835" actId="26606"/>
          <ac:picMkLst>
            <pc:docMk/>
            <pc:sldMk cId="36392136" sldId="2674"/>
            <ac:picMk id="6" creationId="{5FD1A49A-21BE-D881-0022-B0F426D864AB}"/>
          </ac:picMkLst>
        </pc:picChg>
      </pc:sldChg>
      <pc:sldChg chg="addSp delSp modSp new mod setBg">
        <pc:chgData name="MARCONI BRITO" userId="0f3003359ceb8299" providerId="LiveId" clId="{80C541C8-5D72-48CB-80DB-3BA45C57AD29}" dt="2025-04-28T02:01:28.141" v="2843" actId="478"/>
        <pc:sldMkLst>
          <pc:docMk/>
          <pc:sldMk cId="1310410644" sldId="2675"/>
        </pc:sldMkLst>
        <pc:spChg chg="add">
          <ac:chgData name="MARCONI BRITO" userId="0f3003359ceb8299" providerId="LiveId" clId="{80C541C8-5D72-48CB-80DB-3BA45C57AD29}" dt="2025-04-28T01:59:58.277" v="2838" actId="26606"/>
          <ac:spMkLst>
            <pc:docMk/>
            <pc:sldMk cId="1310410644" sldId="2675"/>
            <ac:spMk id="1031" creationId="{5E8D3B17-7638-DFD3-18E4-8A6D611749CF}"/>
          </ac:spMkLst>
        </pc:spChg>
        <pc:picChg chg="add mod">
          <ac:chgData name="MARCONI BRITO" userId="0f3003359ceb8299" providerId="LiveId" clId="{80C541C8-5D72-48CB-80DB-3BA45C57AD29}" dt="2025-04-28T02:01:14.298" v="2841" actId="1076"/>
          <ac:picMkLst>
            <pc:docMk/>
            <pc:sldMk cId="1310410644" sldId="2675"/>
            <ac:picMk id="1026" creationId="{2D64A633-F347-A2DC-5EA7-56C270496259}"/>
          </ac:picMkLst>
        </pc:picChg>
      </pc:sldChg>
      <pc:sldChg chg="addSp delSp modSp new mod">
        <pc:chgData name="MARCONI BRITO" userId="0f3003359ceb8299" providerId="LiveId" clId="{80C541C8-5D72-48CB-80DB-3BA45C57AD29}" dt="2025-04-28T02:08:28.881" v="2859" actId="1038"/>
        <pc:sldMkLst>
          <pc:docMk/>
          <pc:sldMk cId="2840971212" sldId="2676"/>
        </pc:sldMkLst>
        <pc:picChg chg="add mod ord">
          <ac:chgData name="MARCONI BRITO" userId="0f3003359ceb8299" providerId="LiveId" clId="{80C541C8-5D72-48CB-80DB-3BA45C57AD29}" dt="2025-04-28T02:08:28.881" v="2859" actId="1038"/>
          <ac:picMkLst>
            <pc:docMk/>
            <pc:sldMk cId="2840971212" sldId="2676"/>
            <ac:picMk id="6" creationId="{DE7BEC88-7D3A-5B88-4131-FAF8DF7D30D8}"/>
          </ac:picMkLst>
        </pc:picChg>
      </pc:sldChg>
      <pc:sldChg chg="addSp delSp modSp new mod setBg">
        <pc:chgData name="MARCONI BRITO" userId="0f3003359ceb8299" providerId="LiveId" clId="{80C541C8-5D72-48CB-80DB-3BA45C57AD29}" dt="2025-04-28T02:12:50.349" v="2942" actId="20577"/>
        <pc:sldMkLst>
          <pc:docMk/>
          <pc:sldMk cId="1816586952" sldId="2677"/>
        </pc:sldMkLst>
        <pc:spChg chg="mod">
          <ac:chgData name="MARCONI BRITO" userId="0f3003359ceb8299" providerId="LiveId" clId="{80C541C8-5D72-48CB-80DB-3BA45C57AD29}" dt="2025-04-28T02:12:50.349" v="2942" actId="20577"/>
          <ac:spMkLst>
            <pc:docMk/>
            <pc:sldMk cId="1816586952" sldId="2677"/>
            <ac:spMk id="2" creationId="{1F7D77D2-279F-3124-B15D-50B7E7207F3F}"/>
          </ac:spMkLst>
        </pc:spChg>
        <pc:spChg chg="add">
          <ac:chgData name="MARCONI BRITO" userId="0f3003359ceb8299" providerId="LiveId" clId="{80C541C8-5D72-48CB-80DB-3BA45C57AD29}" dt="2025-04-28T02:11:58.436" v="2873" actId="26606"/>
          <ac:spMkLst>
            <pc:docMk/>
            <pc:sldMk cId="1816586952" sldId="2677"/>
            <ac:spMk id="12" creationId="{9B65F7F7-2FCE-8F01-53DE-15C39342BE99}"/>
          </ac:spMkLst>
        </pc:spChg>
        <pc:picChg chg="add mod">
          <ac:chgData name="MARCONI BRITO" userId="0f3003359ceb8299" providerId="LiveId" clId="{80C541C8-5D72-48CB-80DB-3BA45C57AD29}" dt="2025-04-28T02:12:11.034" v="2877" actId="14100"/>
          <ac:picMkLst>
            <pc:docMk/>
            <pc:sldMk cId="1816586952" sldId="2677"/>
            <ac:picMk id="7" creationId="{CA2876A2-C0A1-951D-2CF5-C993F0D041B6}"/>
          </ac:picMkLst>
        </pc:picChg>
      </pc:sldChg>
      <pc:sldChg chg="addSp delSp modSp add mod setBg delAnim delDesignElem">
        <pc:chgData name="MARCONI BRITO" userId="0f3003359ceb8299" providerId="LiveId" clId="{80C541C8-5D72-48CB-80DB-3BA45C57AD29}" dt="2025-05-05T03:12:09.770" v="3059" actId="478"/>
        <pc:sldMkLst>
          <pc:docMk/>
          <pc:sldMk cId="2873617284" sldId="2678"/>
        </pc:sldMkLst>
        <pc:spChg chg="mod">
          <ac:chgData name="MARCONI BRITO" userId="0f3003359ceb8299" providerId="LiveId" clId="{80C541C8-5D72-48CB-80DB-3BA45C57AD29}" dt="2025-05-05T03:12:01.454" v="3058" actId="20577"/>
          <ac:spMkLst>
            <pc:docMk/>
            <pc:sldMk cId="2873617284" sldId="2678"/>
            <ac:spMk id="2" creationId="{3D652086-2AE6-6E0F-9994-DCB94AEAAF15}"/>
          </ac:spMkLst>
        </pc:spChg>
        <pc:spChg chg="del">
          <ac:chgData name="MARCONI BRITO" userId="0f3003359ceb8299" providerId="LiveId" clId="{80C541C8-5D72-48CB-80DB-3BA45C57AD29}" dt="2025-05-05T03:11:55.903" v="3057" actId="478"/>
          <ac:spMkLst>
            <pc:docMk/>
            <pc:sldMk cId="2873617284" sldId="2678"/>
            <ac:spMk id="3" creationId="{461AB363-0191-238F-BD76-6BB09E36FC94}"/>
          </ac:spMkLst>
        </pc:spChg>
        <pc:spChg chg="add del mod">
          <ac:chgData name="MARCONI BRITO" userId="0f3003359ceb8299" providerId="LiveId" clId="{80C541C8-5D72-48CB-80DB-3BA45C57AD29}" dt="2025-05-05T03:12:09.770" v="3059" actId="478"/>
          <ac:spMkLst>
            <pc:docMk/>
            <pc:sldMk cId="2873617284" sldId="2678"/>
            <ac:spMk id="6" creationId="{C284E1F1-0271-0FEF-6BA2-99FBB67590A7}"/>
          </ac:spMkLst>
        </pc:spChg>
        <pc:spChg chg="del">
          <ac:chgData name="MARCONI BRITO" userId="0f3003359ceb8299" providerId="LiveId" clId="{80C541C8-5D72-48CB-80DB-3BA45C57AD29}" dt="2025-05-05T03:11:34.008" v="3048"/>
          <ac:spMkLst>
            <pc:docMk/>
            <pc:sldMk cId="2873617284" sldId="2678"/>
            <ac:spMk id="9" creationId="{33E93247-6229-44AB-A550-739E971E690B}"/>
          </ac:spMkLst>
        </pc:spChg>
        <pc:spChg chg="del">
          <ac:chgData name="MARCONI BRITO" userId="0f3003359ceb8299" providerId="LiveId" clId="{80C541C8-5D72-48CB-80DB-3BA45C57AD29}" dt="2025-05-05T03:11:34.008" v="3048"/>
          <ac:spMkLst>
            <pc:docMk/>
            <pc:sldMk cId="2873617284" sldId="2678"/>
            <ac:spMk id="13" creationId="{EFBAAD93-7DE6-47D1-3609-446AE138A223}"/>
          </ac:spMkLst>
        </pc:spChg>
        <pc:spChg chg="del">
          <ac:chgData name="MARCONI BRITO" userId="0f3003359ceb8299" providerId="LiveId" clId="{80C541C8-5D72-48CB-80DB-3BA45C57AD29}" dt="2025-05-05T03:11:34.008" v="3048"/>
          <ac:spMkLst>
            <pc:docMk/>
            <pc:sldMk cId="2873617284" sldId="2678"/>
            <ac:spMk id="15" creationId="{69210540-D230-E13B-A7DD-5A7404F8BFBE}"/>
          </ac:spMkLst>
        </pc:spChg>
        <pc:cxnChg chg="del">
          <ac:chgData name="MARCONI BRITO" userId="0f3003359ceb8299" providerId="LiveId" clId="{80C541C8-5D72-48CB-80DB-3BA45C57AD29}" dt="2025-05-05T03:11:34.008" v="3048"/>
          <ac:cxnSpMkLst>
            <pc:docMk/>
            <pc:sldMk cId="2873617284" sldId="2678"/>
            <ac:cxnSpMk id="11" creationId="{EE2E603F-4A95-4FE8-BB06-211DFD75DBEF}"/>
          </ac:cxnSpMkLst>
        </pc:cxnChg>
        <pc:cxnChg chg="del">
          <ac:chgData name="MARCONI BRITO" userId="0f3003359ceb8299" providerId="LiveId" clId="{80C541C8-5D72-48CB-80DB-3BA45C57AD29}" dt="2025-05-05T03:11:34.008" v="3048"/>
          <ac:cxnSpMkLst>
            <pc:docMk/>
            <pc:sldMk cId="2873617284" sldId="2678"/>
            <ac:cxnSpMk id="17" creationId="{90236859-7780-1451-40B8-74A77E2715DD}"/>
          </ac:cxnSpMkLst>
        </pc:cxnChg>
      </pc:sldChg>
      <pc:sldChg chg="delSp add del setBg delDesignElem">
        <pc:chgData name="MARCONI BRITO" userId="0f3003359ceb8299" providerId="LiveId" clId="{80C541C8-5D72-48CB-80DB-3BA45C57AD29}" dt="2025-05-05T03:12:15.866" v="3060" actId="47"/>
        <pc:sldMkLst>
          <pc:docMk/>
          <pc:sldMk cId="2342055324" sldId="2679"/>
        </pc:sldMkLst>
        <pc:spChg chg="del">
          <ac:chgData name="MARCONI BRITO" userId="0f3003359ceb8299" providerId="LiveId" clId="{80C541C8-5D72-48CB-80DB-3BA45C57AD29}" dt="2025-05-05T03:11:34.008" v="3048"/>
          <ac:spMkLst>
            <pc:docMk/>
            <pc:sldMk cId="2342055324" sldId="2679"/>
            <ac:spMk id="14" creationId="{E49D7415-2F11-44C2-B6AA-13A25B6814B9}"/>
          </ac:spMkLst>
        </pc:spChg>
        <pc:cxnChg chg="del">
          <ac:chgData name="MARCONI BRITO" userId="0f3003359ceb8299" providerId="LiveId" clId="{80C541C8-5D72-48CB-80DB-3BA45C57AD29}" dt="2025-05-05T03:11:34.008" v="3048"/>
          <ac:cxnSpMkLst>
            <pc:docMk/>
            <pc:sldMk cId="2342055324" sldId="2679"/>
            <ac:cxnSpMk id="10" creationId="{F64F9B95-9045-48D2-B9F3-2927E98F54AA}"/>
          </ac:cxnSpMkLst>
        </pc:cxnChg>
        <pc:cxnChg chg="del">
          <ac:chgData name="MARCONI BRITO" userId="0f3003359ceb8299" providerId="LiveId" clId="{80C541C8-5D72-48CB-80DB-3BA45C57AD29}" dt="2025-05-05T03:11:34.008" v="3048"/>
          <ac:cxnSpMkLst>
            <pc:docMk/>
            <pc:sldMk cId="2342055324" sldId="2679"/>
            <ac:cxnSpMk id="12" creationId="{085AA86F-6A4D-4BCB-A045-D992CDC2959B}"/>
          </ac:cxnSpMkLst>
        </pc:cxnChg>
        <pc:cxnChg chg="del">
          <ac:chgData name="MARCONI BRITO" userId="0f3003359ceb8299" providerId="LiveId" clId="{80C541C8-5D72-48CB-80DB-3BA45C57AD29}" dt="2025-05-05T03:11:34.008" v="3048"/>
          <ac:cxnSpMkLst>
            <pc:docMk/>
            <pc:sldMk cId="2342055324" sldId="2679"/>
            <ac:cxnSpMk id="16" creationId="{D2E57F3D-33BE-4306-87E6-245763719516}"/>
          </ac:cxnSpMkLst>
        </pc:cxnChg>
        <pc:cxnChg chg="del">
          <ac:chgData name="MARCONI BRITO" userId="0f3003359ceb8299" providerId="LiveId" clId="{80C541C8-5D72-48CB-80DB-3BA45C57AD29}" dt="2025-05-05T03:11:34.008" v="3048"/>
          <ac:cxnSpMkLst>
            <pc:docMk/>
            <pc:sldMk cId="2342055324" sldId="2679"/>
            <ac:cxnSpMk id="18" creationId="{CBA3C59D-8641-484F-A35C-361AD7E1553B}"/>
          </ac:cxnSpMkLst>
        </pc:cxnChg>
      </pc:sldChg>
      <pc:sldChg chg="delSp modSp add mod setBg delDesignElem">
        <pc:chgData name="MARCONI BRITO" userId="0f3003359ceb8299" providerId="LiveId" clId="{80C541C8-5D72-48CB-80DB-3BA45C57AD29}" dt="2025-05-05T03:11:35.386" v="3049" actId="27636"/>
        <pc:sldMkLst>
          <pc:docMk/>
          <pc:sldMk cId="2139966177" sldId="2680"/>
        </pc:sldMkLst>
        <pc:spChg chg="mod">
          <ac:chgData name="MARCONI BRITO" userId="0f3003359ceb8299" providerId="LiveId" clId="{80C541C8-5D72-48CB-80DB-3BA45C57AD29}" dt="2025-05-05T03:11:35.386" v="3049" actId="27636"/>
          <ac:spMkLst>
            <pc:docMk/>
            <pc:sldMk cId="2139966177" sldId="2680"/>
            <ac:spMk id="4" creationId="{B48F6830-8D40-8FF1-D317-DEBDD45D6A3C}"/>
          </ac:spMkLst>
        </pc:spChg>
        <pc:spChg chg="del">
          <ac:chgData name="MARCONI BRITO" userId="0f3003359ceb8299" providerId="LiveId" clId="{80C541C8-5D72-48CB-80DB-3BA45C57AD29}" dt="2025-05-05T03:11:34.008" v="3048"/>
          <ac:spMkLst>
            <pc:docMk/>
            <pc:sldMk cId="2139966177" sldId="2680"/>
            <ac:spMk id="14" creationId="{660EB578-C970-4186-B93C-45851BBC6E34}"/>
          </ac:spMkLst>
        </pc:spChg>
        <pc:cxnChg chg="del">
          <ac:chgData name="MARCONI BRITO" userId="0f3003359ceb8299" providerId="LiveId" clId="{80C541C8-5D72-48CB-80DB-3BA45C57AD29}" dt="2025-05-05T03:11:34.008" v="3048"/>
          <ac:cxnSpMkLst>
            <pc:docMk/>
            <pc:sldMk cId="2139966177" sldId="2680"/>
            <ac:cxnSpMk id="10" creationId="{F64F9B95-9045-48D2-B9F3-2927E98F54AA}"/>
          </ac:cxnSpMkLst>
        </pc:cxnChg>
        <pc:cxnChg chg="del">
          <ac:chgData name="MARCONI BRITO" userId="0f3003359ceb8299" providerId="LiveId" clId="{80C541C8-5D72-48CB-80DB-3BA45C57AD29}" dt="2025-05-05T03:11:34.008" v="3048"/>
          <ac:cxnSpMkLst>
            <pc:docMk/>
            <pc:sldMk cId="2139966177" sldId="2680"/>
            <ac:cxnSpMk id="12" creationId="{085AA86F-6A4D-4BCB-A045-D992CDC2959B}"/>
          </ac:cxnSpMkLst>
        </pc:cxnChg>
        <pc:cxnChg chg="del">
          <ac:chgData name="MARCONI BRITO" userId="0f3003359ceb8299" providerId="LiveId" clId="{80C541C8-5D72-48CB-80DB-3BA45C57AD29}" dt="2025-05-05T03:11:34.008" v="3048"/>
          <ac:cxnSpMkLst>
            <pc:docMk/>
            <pc:sldMk cId="2139966177" sldId="2680"/>
            <ac:cxnSpMk id="16" creationId="{CDF57B02-07BB-407B-BB36-06D9C64A673E}"/>
          </ac:cxnSpMkLst>
        </pc:cxnChg>
        <pc:cxnChg chg="del">
          <ac:chgData name="MARCONI BRITO" userId="0f3003359ceb8299" providerId="LiveId" clId="{80C541C8-5D72-48CB-80DB-3BA45C57AD29}" dt="2025-05-05T03:11:34.008" v="3048"/>
          <ac:cxnSpMkLst>
            <pc:docMk/>
            <pc:sldMk cId="2139966177" sldId="2680"/>
            <ac:cxnSpMk id="18" creationId="{C6855964-C920-48EB-8804-74291211C8A9}"/>
          </ac:cxnSpMkLst>
        </pc:cxnChg>
      </pc:sldChg>
      <pc:sldChg chg="delSp add setBg delDesignElem">
        <pc:chgData name="MARCONI BRITO" userId="0f3003359ceb8299" providerId="LiveId" clId="{80C541C8-5D72-48CB-80DB-3BA45C57AD29}" dt="2025-05-05T03:11:34.008" v="3048"/>
        <pc:sldMkLst>
          <pc:docMk/>
          <pc:sldMk cId="700983206" sldId="2681"/>
        </pc:sldMkLst>
        <pc:spChg chg="del">
          <ac:chgData name="MARCONI BRITO" userId="0f3003359ceb8299" providerId="LiveId" clId="{80C541C8-5D72-48CB-80DB-3BA45C57AD29}" dt="2025-05-05T03:11:34.008" v="3048"/>
          <ac:spMkLst>
            <pc:docMk/>
            <pc:sldMk cId="700983206" sldId="2681"/>
            <ac:spMk id="27" creationId="{E49D7415-2F11-44C2-B6AA-13A25B6814B9}"/>
          </ac:spMkLst>
        </pc:spChg>
        <pc:cxnChg chg="del">
          <ac:chgData name="MARCONI BRITO" userId="0f3003359ceb8299" providerId="LiveId" clId="{80C541C8-5D72-48CB-80DB-3BA45C57AD29}" dt="2025-05-05T03:11:34.008" v="3048"/>
          <ac:cxnSpMkLst>
            <pc:docMk/>
            <pc:sldMk cId="700983206" sldId="2681"/>
            <ac:cxnSpMk id="23" creationId="{F64F9B95-9045-48D2-B9F3-2927E98F54AA}"/>
          </ac:cxnSpMkLst>
        </pc:cxnChg>
        <pc:cxnChg chg="del">
          <ac:chgData name="MARCONI BRITO" userId="0f3003359ceb8299" providerId="LiveId" clId="{80C541C8-5D72-48CB-80DB-3BA45C57AD29}" dt="2025-05-05T03:11:34.008" v="3048"/>
          <ac:cxnSpMkLst>
            <pc:docMk/>
            <pc:sldMk cId="700983206" sldId="2681"/>
            <ac:cxnSpMk id="25" creationId="{085AA86F-6A4D-4BCB-A045-D992CDC2959B}"/>
          </ac:cxnSpMkLst>
        </pc:cxnChg>
        <pc:cxnChg chg="del">
          <ac:chgData name="MARCONI BRITO" userId="0f3003359ceb8299" providerId="LiveId" clId="{80C541C8-5D72-48CB-80DB-3BA45C57AD29}" dt="2025-05-05T03:11:34.008" v="3048"/>
          <ac:cxnSpMkLst>
            <pc:docMk/>
            <pc:sldMk cId="700983206" sldId="2681"/>
            <ac:cxnSpMk id="29" creationId="{D2E57F3D-33BE-4306-87E6-245763719516}"/>
          </ac:cxnSpMkLst>
        </pc:cxnChg>
        <pc:cxnChg chg="del">
          <ac:chgData name="MARCONI BRITO" userId="0f3003359ceb8299" providerId="LiveId" clId="{80C541C8-5D72-48CB-80DB-3BA45C57AD29}" dt="2025-05-05T03:11:34.008" v="3048"/>
          <ac:cxnSpMkLst>
            <pc:docMk/>
            <pc:sldMk cId="700983206" sldId="2681"/>
            <ac:cxnSpMk id="31" creationId="{8E0104E4-99BC-494F-8342-F250828E574F}"/>
          </ac:cxnSpMkLst>
        </pc:cxnChg>
      </pc:sldChg>
      <pc:sldChg chg="delSp add setBg delDesignElem">
        <pc:chgData name="MARCONI BRITO" userId="0f3003359ceb8299" providerId="LiveId" clId="{80C541C8-5D72-48CB-80DB-3BA45C57AD29}" dt="2025-05-05T03:11:34.008" v="3048"/>
        <pc:sldMkLst>
          <pc:docMk/>
          <pc:sldMk cId="2467686794" sldId="2682"/>
        </pc:sldMkLst>
        <pc:spChg chg="del">
          <ac:chgData name="MARCONI BRITO" userId="0f3003359ceb8299" providerId="LiveId" clId="{80C541C8-5D72-48CB-80DB-3BA45C57AD29}" dt="2025-05-05T03:11:34.008" v="3048"/>
          <ac:spMkLst>
            <pc:docMk/>
            <pc:sldMk cId="2467686794" sldId="2682"/>
            <ac:spMk id="14" creationId="{E49D7415-2F11-44C2-B6AA-13A25B6814B9}"/>
          </ac:spMkLst>
        </pc:spChg>
        <pc:cxnChg chg="del">
          <ac:chgData name="MARCONI BRITO" userId="0f3003359ceb8299" providerId="LiveId" clId="{80C541C8-5D72-48CB-80DB-3BA45C57AD29}" dt="2025-05-05T03:11:34.008" v="3048"/>
          <ac:cxnSpMkLst>
            <pc:docMk/>
            <pc:sldMk cId="2467686794" sldId="2682"/>
            <ac:cxnSpMk id="10" creationId="{F64F9B95-9045-48D2-B9F3-2927E98F54AA}"/>
          </ac:cxnSpMkLst>
        </pc:cxnChg>
        <pc:cxnChg chg="del">
          <ac:chgData name="MARCONI BRITO" userId="0f3003359ceb8299" providerId="LiveId" clId="{80C541C8-5D72-48CB-80DB-3BA45C57AD29}" dt="2025-05-05T03:11:34.008" v="3048"/>
          <ac:cxnSpMkLst>
            <pc:docMk/>
            <pc:sldMk cId="2467686794" sldId="2682"/>
            <ac:cxnSpMk id="12" creationId="{085AA86F-6A4D-4BCB-A045-D992CDC2959B}"/>
          </ac:cxnSpMkLst>
        </pc:cxnChg>
        <pc:cxnChg chg="del">
          <ac:chgData name="MARCONI BRITO" userId="0f3003359ceb8299" providerId="LiveId" clId="{80C541C8-5D72-48CB-80DB-3BA45C57AD29}" dt="2025-05-05T03:11:34.008" v="3048"/>
          <ac:cxnSpMkLst>
            <pc:docMk/>
            <pc:sldMk cId="2467686794" sldId="2682"/>
            <ac:cxnSpMk id="16" creationId="{D2E57F3D-33BE-4306-87E6-245763719516}"/>
          </ac:cxnSpMkLst>
        </pc:cxnChg>
        <pc:cxnChg chg="del">
          <ac:chgData name="MARCONI BRITO" userId="0f3003359ceb8299" providerId="LiveId" clId="{80C541C8-5D72-48CB-80DB-3BA45C57AD29}" dt="2025-05-05T03:11:34.008" v="3048"/>
          <ac:cxnSpMkLst>
            <pc:docMk/>
            <pc:sldMk cId="2467686794" sldId="2682"/>
            <ac:cxnSpMk id="18" creationId="{CBA3C59D-8641-484F-A35C-361AD7E1553B}"/>
          </ac:cxnSpMkLst>
        </pc:cxnChg>
      </pc:sldChg>
      <pc:sldChg chg="delSp add setBg delDesignElem">
        <pc:chgData name="MARCONI BRITO" userId="0f3003359ceb8299" providerId="LiveId" clId="{80C541C8-5D72-48CB-80DB-3BA45C57AD29}" dt="2025-05-05T03:11:34.008" v="3048"/>
        <pc:sldMkLst>
          <pc:docMk/>
          <pc:sldMk cId="231340398" sldId="2683"/>
        </pc:sldMkLst>
        <pc:spChg chg="del">
          <ac:chgData name="MARCONI BRITO" userId="0f3003359ceb8299" providerId="LiveId" clId="{80C541C8-5D72-48CB-80DB-3BA45C57AD29}" dt="2025-05-05T03:11:34.008" v="3048"/>
          <ac:spMkLst>
            <pc:docMk/>
            <pc:sldMk cId="231340398" sldId="2683"/>
            <ac:spMk id="7" creationId="{DEF92653-5D6D-47E6-8744-0DAF76E049C4}"/>
          </ac:spMkLst>
        </pc:spChg>
        <pc:cxnChg chg="del">
          <ac:chgData name="MARCONI BRITO" userId="0f3003359ceb8299" providerId="LiveId" clId="{80C541C8-5D72-48CB-80DB-3BA45C57AD29}" dt="2025-05-05T03:11:34.008" v="3048"/>
          <ac:cxnSpMkLst>
            <pc:docMk/>
            <pc:sldMk cId="231340398" sldId="2683"/>
            <ac:cxnSpMk id="9" creationId="{67CEFA70-4D11-644F-D4FB-AFFE8747ECCA}"/>
          </ac:cxnSpMkLst>
        </pc:cxnChg>
      </pc:sldChg>
      <pc:sldChg chg="delSp modSp add mod setBg delDesignElem">
        <pc:chgData name="MARCONI BRITO" userId="0f3003359ceb8299" providerId="LiveId" clId="{80C541C8-5D72-48CB-80DB-3BA45C57AD29}" dt="2025-05-05T03:11:35.678" v="3050" actId="27636"/>
        <pc:sldMkLst>
          <pc:docMk/>
          <pc:sldMk cId="19810111" sldId="2684"/>
        </pc:sldMkLst>
        <pc:spChg chg="mod">
          <ac:chgData name="MARCONI BRITO" userId="0f3003359ceb8299" providerId="LiveId" clId="{80C541C8-5D72-48CB-80DB-3BA45C57AD29}" dt="2025-05-05T03:11:35.678" v="3050" actId="27636"/>
          <ac:spMkLst>
            <pc:docMk/>
            <pc:sldMk cId="19810111" sldId="2684"/>
            <ac:spMk id="4" creationId="{2EB7412B-781D-9404-4FEE-E11F136E4349}"/>
          </ac:spMkLst>
        </pc:spChg>
        <pc:spChg chg="del">
          <ac:chgData name="MARCONI BRITO" userId="0f3003359ceb8299" providerId="LiveId" clId="{80C541C8-5D72-48CB-80DB-3BA45C57AD29}" dt="2025-05-05T03:11:34.008" v="3048"/>
          <ac:spMkLst>
            <pc:docMk/>
            <pc:sldMk cId="19810111" sldId="2684"/>
            <ac:spMk id="14" creationId="{E49D7415-2F11-44C2-B6AA-13A25B6814B9}"/>
          </ac:spMkLst>
        </pc:spChg>
        <pc:cxnChg chg="del">
          <ac:chgData name="MARCONI BRITO" userId="0f3003359ceb8299" providerId="LiveId" clId="{80C541C8-5D72-48CB-80DB-3BA45C57AD29}" dt="2025-05-05T03:11:34.008" v="3048"/>
          <ac:cxnSpMkLst>
            <pc:docMk/>
            <pc:sldMk cId="19810111" sldId="2684"/>
            <ac:cxnSpMk id="10" creationId="{F64F9B95-9045-48D2-B9F3-2927E98F54AA}"/>
          </ac:cxnSpMkLst>
        </pc:cxnChg>
        <pc:cxnChg chg="del">
          <ac:chgData name="MARCONI BRITO" userId="0f3003359ceb8299" providerId="LiveId" clId="{80C541C8-5D72-48CB-80DB-3BA45C57AD29}" dt="2025-05-05T03:11:34.008" v="3048"/>
          <ac:cxnSpMkLst>
            <pc:docMk/>
            <pc:sldMk cId="19810111" sldId="2684"/>
            <ac:cxnSpMk id="12" creationId="{085AA86F-6A4D-4BCB-A045-D992CDC2959B}"/>
          </ac:cxnSpMkLst>
        </pc:cxnChg>
        <pc:cxnChg chg="del">
          <ac:chgData name="MARCONI BRITO" userId="0f3003359ceb8299" providerId="LiveId" clId="{80C541C8-5D72-48CB-80DB-3BA45C57AD29}" dt="2025-05-05T03:11:34.008" v="3048"/>
          <ac:cxnSpMkLst>
            <pc:docMk/>
            <pc:sldMk cId="19810111" sldId="2684"/>
            <ac:cxnSpMk id="16" creationId="{D2E57F3D-33BE-4306-87E6-245763719516}"/>
          </ac:cxnSpMkLst>
        </pc:cxnChg>
        <pc:cxnChg chg="del">
          <ac:chgData name="MARCONI BRITO" userId="0f3003359ceb8299" providerId="LiveId" clId="{80C541C8-5D72-48CB-80DB-3BA45C57AD29}" dt="2025-05-05T03:11:34.008" v="3048"/>
          <ac:cxnSpMkLst>
            <pc:docMk/>
            <pc:sldMk cId="19810111" sldId="2684"/>
            <ac:cxnSpMk id="18" creationId="{8E0104E4-99BC-494F-8342-F250828E574F}"/>
          </ac:cxnSpMkLst>
        </pc:cxnChg>
      </pc:sldChg>
      <pc:sldChg chg="delSp modSp add mod setBg delDesignElem">
        <pc:chgData name="MARCONI BRITO" userId="0f3003359ceb8299" providerId="LiveId" clId="{80C541C8-5D72-48CB-80DB-3BA45C57AD29}" dt="2025-05-05T03:11:35.710" v="3051" actId="27636"/>
        <pc:sldMkLst>
          <pc:docMk/>
          <pc:sldMk cId="2052377324" sldId="2685"/>
        </pc:sldMkLst>
        <pc:spChg chg="mod">
          <ac:chgData name="MARCONI BRITO" userId="0f3003359ceb8299" providerId="LiveId" clId="{80C541C8-5D72-48CB-80DB-3BA45C57AD29}" dt="2025-05-05T03:11:35.710" v="3051" actId="27636"/>
          <ac:spMkLst>
            <pc:docMk/>
            <pc:sldMk cId="2052377324" sldId="2685"/>
            <ac:spMk id="4" creationId="{D7C42FE6-2768-F9FB-5E8F-C92DD6E069AF}"/>
          </ac:spMkLst>
        </pc:spChg>
        <pc:spChg chg="del">
          <ac:chgData name="MARCONI BRITO" userId="0f3003359ceb8299" providerId="LiveId" clId="{80C541C8-5D72-48CB-80DB-3BA45C57AD29}" dt="2025-05-05T03:11:34.008" v="3048"/>
          <ac:spMkLst>
            <pc:docMk/>
            <pc:sldMk cId="2052377324" sldId="2685"/>
            <ac:spMk id="14" creationId="{E49D7415-2F11-44C2-B6AA-13A25B6814B9}"/>
          </ac:spMkLst>
        </pc:spChg>
        <pc:cxnChg chg="del">
          <ac:chgData name="MARCONI BRITO" userId="0f3003359ceb8299" providerId="LiveId" clId="{80C541C8-5D72-48CB-80DB-3BA45C57AD29}" dt="2025-05-05T03:11:34.008" v="3048"/>
          <ac:cxnSpMkLst>
            <pc:docMk/>
            <pc:sldMk cId="2052377324" sldId="2685"/>
            <ac:cxnSpMk id="10" creationId="{F64F9B95-9045-48D2-B9F3-2927E98F54AA}"/>
          </ac:cxnSpMkLst>
        </pc:cxnChg>
        <pc:cxnChg chg="del">
          <ac:chgData name="MARCONI BRITO" userId="0f3003359ceb8299" providerId="LiveId" clId="{80C541C8-5D72-48CB-80DB-3BA45C57AD29}" dt="2025-05-05T03:11:34.008" v="3048"/>
          <ac:cxnSpMkLst>
            <pc:docMk/>
            <pc:sldMk cId="2052377324" sldId="2685"/>
            <ac:cxnSpMk id="12" creationId="{085AA86F-6A4D-4BCB-A045-D992CDC2959B}"/>
          </ac:cxnSpMkLst>
        </pc:cxnChg>
        <pc:cxnChg chg="del">
          <ac:chgData name="MARCONI BRITO" userId="0f3003359ceb8299" providerId="LiveId" clId="{80C541C8-5D72-48CB-80DB-3BA45C57AD29}" dt="2025-05-05T03:11:34.008" v="3048"/>
          <ac:cxnSpMkLst>
            <pc:docMk/>
            <pc:sldMk cId="2052377324" sldId="2685"/>
            <ac:cxnSpMk id="16" creationId="{D2E57F3D-33BE-4306-87E6-245763719516}"/>
          </ac:cxnSpMkLst>
        </pc:cxnChg>
        <pc:cxnChg chg="del">
          <ac:chgData name="MARCONI BRITO" userId="0f3003359ceb8299" providerId="LiveId" clId="{80C541C8-5D72-48CB-80DB-3BA45C57AD29}" dt="2025-05-05T03:11:34.008" v="3048"/>
          <ac:cxnSpMkLst>
            <pc:docMk/>
            <pc:sldMk cId="2052377324" sldId="2685"/>
            <ac:cxnSpMk id="18" creationId="{8E0104E4-99BC-494F-8342-F250828E574F}"/>
          </ac:cxnSpMkLst>
        </pc:cxnChg>
      </pc:sldChg>
      <pc:sldChg chg="delSp add setBg delDesignElem">
        <pc:chgData name="MARCONI BRITO" userId="0f3003359ceb8299" providerId="LiveId" clId="{80C541C8-5D72-48CB-80DB-3BA45C57AD29}" dt="2025-05-05T03:11:34.008" v="3048"/>
        <pc:sldMkLst>
          <pc:docMk/>
          <pc:sldMk cId="4168490757" sldId="2686"/>
        </pc:sldMkLst>
        <pc:spChg chg="del">
          <ac:chgData name="MARCONI BRITO" userId="0f3003359ceb8299" providerId="LiveId" clId="{80C541C8-5D72-48CB-80DB-3BA45C57AD29}" dt="2025-05-05T03:11:34.008" v="3048"/>
          <ac:spMkLst>
            <pc:docMk/>
            <pc:sldMk cId="4168490757" sldId="2686"/>
            <ac:spMk id="8" creationId="{EEF92585-7A99-6108-9663-8C59032742EC}"/>
          </ac:spMkLst>
        </pc:spChg>
        <pc:cxnChg chg="del">
          <ac:chgData name="MARCONI BRITO" userId="0f3003359ceb8299" providerId="LiveId" clId="{80C541C8-5D72-48CB-80DB-3BA45C57AD29}" dt="2025-05-05T03:11:34.008" v="3048"/>
          <ac:cxnSpMkLst>
            <pc:docMk/>
            <pc:sldMk cId="4168490757" sldId="2686"/>
            <ac:cxnSpMk id="10" creationId="{F6DB4BEA-22D1-9BE0-1F06-BAFE567B5E66}"/>
          </ac:cxnSpMkLst>
        </pc:cxnChg>
      </pc:sldChg>
      <pc:sldChg chg="delSp add setBg delDesignElem">
        <pc:chgData name="MARCONI BRITO" userId="0f3003359ceb8299" providerId="LiveId" clId="{80C541C8-5D72-48CB-80DB-3BA45C57AD29}" dt="2025-05-05T03:11:34.008" v="3048"/>
        <pc:sldMkLst>
          <pc:docMk/>
          <pc:sldMk cId="1231649686" sldId="2687"/>
        </pc:sldMkLst>
        <pc:spChg chg="del">
          <ac:chgData name="MARCONI BRITO" userId="0f3003359ceb8299" providerId="LiveId" clId="{80C541C8-5D72-48CB-80DB-3BA45C57AD29}" dt="2025-05-05T03:11:34.008" v="3048"/>
          <ac:spMkLst>
            <pc:docMk/>
            <pc:sldMk cId="1231649686" sldId="2687"/>
            <ac:spMk id="7" creationId="{DEF92653-5D6D-47E6-8744-0DAF76E049C4}"/>
          </ac:spMkLst>
        </pc:spChg>
        <pc:cxnChg chg="del">
          <ac:chgData name="MARCONI BRITO" userId="0f3003359ceb8299" providerId="LiveId" clId="{80C541C8-5D72-48CB-80DB-3BA45C57AD29}" dt="2025-05-05T03:11:34.008" v="3048"/>
          <ac:cxnSpMkLst>
            <pc:docMk/>
            <pc:sldMk cId="1231649686" sldId="2687"/>
            <ac:cxnSpMk id="9" creationId="{67CEFA70-4D11-644F-D4FB-AFFE8747ECCA}"/>
          </ac:cxnSpMkLst>
        </pc:cxnChg>
      </pc:sldChg>
      <pc:sldChg chg="delSp add setBg delDesignElem">
        <pc:chgData name="MARCONI BRITO" userId="0f3003359ceb8299" providerId="LiveId" clId="{80C541C8-5D72-48CB-80DB-3BA45C57AD29}" dt="2025-05-05T03:11:34.008" v="3048"/>
        <pc:sldMkLst>
          <pc:docMk/>
          <pc:sldMk cId="3044839432" sldId="2688"/>
        </pc:sldMkLst>
        <pc:spChg chg="del">
          <ac:chgData name="MARCONI BRITO" userId="0f3003359ceb8299" providerId="LiveId" clId="{80C541C8-5D72-48CB-80DB-3BA45C57AD29}" dt="2025-05-05T03:11:34.008" v="3048"/>
          <ac:spMkLst>
            <pc:docMk/>
            <pc:sldMk cId="3044839432" sldId="2688"/>
            <ac:spMk id="9" creationId="{5F710FDB-0919-493E-8539-8240C23F1EB2}"/>
          </ac:spMkLst>
        </pc:spChg>
        <pc:cxnChg chg="del">
          <ac:chgData name="MARCONI BRITO" userId="0f3003359ceb8299" providerId="LiveId" clId="{80C541C8-5D72-48CB-80DB-3BA45C57AD29}" dt="2025-05-05T03:11:34.008" v="3048"/>
          <ac:cxnSpMkLst>
            <pc:docMk/>
            <pc:sldMk cId="3044839432" sldId="2688"/>
            <ac:cxnSpMk id="11" creationId="{22F20000-FD86-48F6-9363-FEC90C932DCD}"/>
          </ac:cxnSpMkLst>
        </pc:cxnChg>
        <pc:cxnChg chg="del">
          <ac:chgData name="MARCONI BRITO" userId="0f3003359ceb8299" providerId="LiveId" clId="{80C541C8-5D72-48CB-80DB-3BA45C57AD29}" dt="2025-05-05T03:11:34.008" v="3048"/>
          <ac:cxnSpMkLst>
            <pc:docMk/>
            <pc:sldMk cId="3044839432" sldId="2688"/>
            <ac:cxnSpMk id="13" creationId="{872AE332-6ACA-45BE-875F-91A291D4A40D}"/>
          </ac:cxnSpMkLst>
        </pc:cxnChg>
      </pc:sldChg>
      <pc:sldChg chg="delSp add setBg delDesignElem">
        <pc:chgData name="MARCONI BRITO" userId="0f3003359ceb8299" providerId="LiveId" clId="{80C541C8-5D72-48CB-80DB-3BA45C57AD29}" dt="2025-05-05T03:11:34.008" v="3048"/>
        <pc:sldMkLst>
          <pc:docMk/>
          <pc:sldMk cId="3008211613" sldId="2689"/>
        </pc:sldMkLst>
        <pc:spChg chg="del">
          <ac:chgData name="MARCONI BRITO" userId="0f3003359ceb8299" providerId="LiveId" clId="{80C541C8-5D72-48CB-80DB-3BA45C57AD29}" dt="2025-05-05T03:11:34.008" v="3048"/>
          <ac:spMkLst>
            <pc:docMk/>
            <pc:sldMk cId="3008211613" sldId="2689"/>
            <ac:spMk id="14" creationId="{660EB578-C970-4186-B93C-45851BBC6E34}"/>
          </ac:spMkLst>
        </pc:spChg>
        <pc:cxnChg chg="del">
          <ac:chgData name="MARCONI BRITO" userId="0f3003359ceb8299" providerId="LiveId" clId="{80C541C8-5D72-48CB-80DB-3BA45C57AD29}" dt="2025-05-05T03:11:34.008" v="3048"/>
          <ac:cxnSpMkLst>
            <pc:docMk/>
            <pc:sldMk cId="3008211613" sldId="2689"/>
            <ac:cxnSpMk id="10" creationId="{F64F9B95-9045-48D2-B9F3-2927E98F54AA}"/>
          </ac:cxnSpMkLst>
        </pc:cxnChg>
        <pc:cxnChg chg="del">
          <ac:chgData name="MARCONI BRITO" userId="0f3003359ceb8299" providerId="LiveId" clId="{80C541C8-5D72-48CB-80DB-3BA45C57AD29}" dt="2025-05-05T03:11:34.008" v="3048"/>
          <ac:cxnSpMkLst>
            <pc:docMk/>
            <pc:sldMk cId="3008211613" sldId="2689"/>
            <ac:cxnSpMk id="12" creationId="{085AA86F-6A4D-4BCB-A045-D992CDC2959B}"/>
          </ac:cxnSpMkLst>
        </pc:cxnChg>
        <pc:cxnChg chg="del">
          <ac:chgData name="MARCONI BRITO" userId="0f3003359ceb8299" providerId="LiveId" clId="{80C541C8-5D72-48CB-80DB-3BA45C57AD29}" dt="2025-05-05T03:11:34.008" v="3048"/>
          <ac:cxnSpMkLst>
            <pc:docMk/>
            <pc:sldMk cId="3008211613" sldId="2689"/>
            <ac:cxnSpMk id="16" creationId="{CDF57B02-07BB-407B-BB36-06D9C64A673E}"/>
          </ac:cxnSpMkLst>
        </pc:cxnChg>
        <pc:cxnChg chg="del">
          <ac:chgData name="MARCONI BRITO" userId="0f3003359ceb8299" providerId="LiveId" clId="{80C541C8-5D72-48CB-80DB-3BA45C57AD29}" dt="2025-05-05T03:11:34.008" v="3048"/>
          <ac:cxnSpMkLst>
            <pc:docMk/>
            <pc:sldMk cId="3008211613" sldId="2689"/>
            <ac:cxnSpMk id="18" creationId="{C6855964-C920-48EB-8804-74291211C8A9}"/>
          </ac:cxnSpMkLst>
        </pc:cxnChg>
      </pc:sldChg>
      <pc:sldChg chg="delSp add setBg delDesignElem">
        <pc:chgData name="MARCONI BRITO" userId="0f3003359ceb8299" providerId="LiveId" clId="{80C541C8-5D72-48CB-80DB-3BA45C57AD29}" dt="2025-05-05T03:11:34.008" v="3048"/>
        <pc:sldMkLst>
          <pc:docMk/>
          <pc:sldMk cId="2829694812" sldId="2690"/>
        </pc:sldMkLst>
        <pc:spChg chg="del">
          <ac:chgData name="MARCONI BRITO" userId="0f3003359ceb8299" providerId="LiveId" clId="{80C541C8-5D72-48CB-80DB-3BA45C57AD29}" dt="2025-05-05T03:11:34.008" v="3048"/>
          <ac:spMkLst>
            <pc:docMk/>
            <pc:sldMk cId="2829694812" sldId="2690"/>
            <ac:spMk id="14" creationId="{E49D7415-2F11-44C2-B6AA-13A25B6814B9}"/>
          </ac:spMkLst>
        </pc:spChg>
        <pc:cxnChg chg="del">
          <ac:chgData name="MARCONI BRITO" userId="0f3003359ceb8299" providerId="LiveId" clId="{80C541C8-5D72-48CB-80DB-3BA45C57AD29}" dt="2025-05-05T03:11:34.008" v="3048"/>
          <ac:cxnSpMkLst>
            <pc:docMk/>
            <pc:sldMk cId="2829694812" sldId="2690"/>
            <ac:cxnSpMk id="10" creationId="{F64F9B95-9045-48D2-B9F3-2927E98F54AA}"/>
          </ac:cxnSpMkLst>
        </pc:cxnChg>
        <pc:cxnChg chg="del">
          <ac:chgData name="MARCONI BRITO" userId="0f3003359ceb8299" providerId="LiveId" clId="{80C541C8-5D72-48CB-80DB-3BA45C57AD29}" dt="2025-05-05T03:11:34.008" v="3048"/>
          <ac:cxnSpMkLst>
            <pc:docMk/>
            <pc:sldMk cId="2829694812" sldId="2690"/>
            <ac:cxnSpMk id="12" creationId="{085AA86F-6A4D-4BCB-A045-D992CDC2959B}"/>
          </ac:cxnSpMkLst>
        </pc:cxnChg>
        <pc:cxnChg chg="del">
          <ac:chgData name="MARCONI BRITO" userId="0f3003359ceb8299" providerId="LiveId" clId="{80C541C8-5D72-48CB-80DB-3BA45C57AD29}" dt="2025-05-05T03:11:34.008" v="3048"/>
          <ac:cxnSpMkLst>
            <pc:docMk/>
            <pc:sldMk cId="2829694812" sldId="2690"/>
            <ac:cxnSpMk id="16" creationId="{D2E57F3D-33BE-4306-87E6-245763719516}"/>
          </ac:cxnSpMkLst>
        </pc:cxnChg>
        <pc:cxnChg chg="del">
          <ac:chgData name="MARCONI BRITO" userId="0f3003359ceb8299" providerId="LiveId" clId="{80C541C8-5D72-48CB-80DB-3BA45C57AD29}" dt="2025-05-05T03:11:34.008" v="3048"/>
          <ac:cxnSpMkLst>
            <pc:docMk/>
            <pc:sldMk cId="2829694812" sldId="2690"/>
            <ac:cxnSpMk id="18" creationId="{CBA3C59D-8641-484F-A35C-361AD7E1553B}"/>
          </ac:cxnSpMkLst>
        </pc:cxnChg>
      </pc:sldChg>
      <pc:sldChg chg="modSp add mod">
        <pc:chgData name="MARCONI BRITO" userId="0f3003359ceb8299" providerId="LiveId" clId="{80C541C8-5D72-48CB-80DB-3BA45C57AD29}" dt="2025-05-05T03:11:35.821" v="3052" actId="27636"/>
        <pc:sldMkLst>
          <pc:docMk/>
          <pc:sldMk cId="4080202505" sldId="2691"/>
        </pc:sldMkLst>
        <pc:spChg chg="mod">
          <ac:chgData name="MARCONI BRITO" userId="0f3003359ceb8299" providerId="LiveId" clId="{80C541C8-5D72-48CB-80DB-3BA45C57AD29}" dt="2025-05-05T03:11:35.821" v="3052" actId="27636"/>
          <ac:spMkLst>
            <pc:docMk/>
            <pc:sldMk cId="4080202505" sldId="2691"/>
            <ac:spMk id="3" creationId="{688BA0DC-9F26-53F8-7DE3-237A244CBB4A}"/>
          </ac:spMkLst>
        </pc:spChg>
      </pc:sldChg>
      <pc:sldChg chg="delSp add setBg delDesignElem">
        <pc:chgData name="MARCONI BRITO" userId="0f3003359ceb8299" providerId="LiveId" clId="{80C541C8-5D72-48CB-80DB-3BA45C57AD29}" dt="2025-05-05T03:11:34.008" v="3048"/>
        <pc:sldMkLst>
          <pc:docMk/>
          <pc:sldMk cId="4223177151" sldId="2692"/>
        </pc:sldMkLst>
        <pc:spChg chg="del">
          <ac:chgData name="MARCONI BRITO" userId="0f3003359ceb8299" providerId="LiveId" clId="{80C541C8-5D72-48CB-80DB-3BA45C57AD29}" dt="2025-05-05T03:11:34.008" v="3048"/>
          <ac:spMkLst>
            <pc:docMk/>
            <pc:sldMk cId="4223177151" sldId="2692"/>
            <ac:spMk id="7" creationId="{DEF92653-5D6D-47E6-8744-0DAF76E049C4}"/>
          </ac:spMkLst>
        </pc:spChg>
        <pc:cxnChg chg="del">
          <ac:chgData name="MARCONI BRITO" userId="0f3003359ceb8299" providerId="LiveId" clId="{80C541C8-5D72-48CB-80DB-3BA45C57AD29}" dt="2025-05-05T03:11:34.008" v="3048"/>
          <ac:cxnSpMkLst>
            <pc:docMk/>
            <pc:sldMk cId="4223177151" sldId="2692"/>
            <ac:cxnSpMk id="9" creationId="{67CEFA70-4D11-644F-D4FB-AFFE8747ECCA}"/>
          </ac:cxnSpMkLst>
        </pc:cxnChg>
      </pc:sldChg>
      <pc:sldChg chg="delSp modSp add mod setBg delDesignElem">
        <pc:chgData name="MARCONI BRITO" userId="0f3003359ceb8299" providerId="LiveId" clId="{80C541C8-5D72-48CB-80DB-3BA45C57AD29}" dt="2025-05-05T03:11:35.853" v="3053" actId="27636"/>
        <pc:sldMkLst>
          <pc:docMk/>
          <pc:sldMk cId="886462671" sldId="2693"/>
        </pc:sldMkLst>
        <pc:spChg chg="mod">
          <ac:chgData name="MARCONI BRITO" userId="0f3003359ceb8299" providerId="LiveId" clId="{80C541C8-5D72-48CB-80DB-3BA45C57AD29}" dt="2025-05-05T03:11:35.853" v="3053" actId="27636"/>
          <ac:spMkLst>
            <pc:docMk/>
            <pc:sldMk cId="886462671" sldId="2693"/>
            <ac:spMk id="4" creationId="{E23763BF-D754-2DDA-AFF7-986DD348E995}"/>
          </ac:spMkLst>
        </pc:spChg>
        <pc:spChg chg="del">
          <ac:chgData name="MARCONI BRITO" userId="0f3003359ceb8299" providerId="LiveId" clId="{80C541C8-5D72-48CB-80DB-3BA45C57AD29}" dt="2025-05-05T03:11:34.008" v="3048"/>
          <ac:spMkLst>
            <pc:docMk/>
            <pc:sldMk cId="886462671" sldId="2693"/>
            <ac:spMk id="14" creationId="{E49D7415-2F11-44C2-B6AA-13A25B6814B9}"/>
          </ac:spMkLst>
        </pc:spChg>
        <pc:cxnChg chg="del">
          <ac:chgData name="MARCONI BRITO" userId="0f3003359ceb8299" providerId="LiveId" clId="{80C541C8-5D72-48CB-80DB-3BA45C57AD29}" dt="2025-05-05T03:11:34.008" v="3048"/>
          <ac:cxnSpMkLst>
            <pc:docMk/>
            <pc:sldMk cId="886462671" sldId="2693"/>
            <ac:cxnSpMk id="10" creationId="{F64F9B95-9045-48D2-B9F3-2927E98F54AA}"/>
          </ac:cxnSpMkLst>
        </pc:cxnChg>
        <pc:cxnChg chg="del">
          <ac:chgData name="MARCONI BRITO" userId="0f3003359ceb8299" providerId="LiveId" clId="{80C541C8-5D72-48CB-80DB-3BA45C57AD29}" dt="2025-05-05T03:11:34.008" v="3048"/>
          <ac:cxnSpMkLst>
            <pc:docMk/>
            <pc:sldMk cId="886462671" sldId="2693"/>
            <ac:cxnSpMk id="12" creationId="{085AA86F-6A4D-4BCB-A045-D992CDC2959B}"/>
          </ac:cxnSpMkLst>
        </pc:cxnChg>
        <pc:cxnChg chg="del">
          <ac:chgData name="MARCONI BRITO" userId="0f3003359ceb8299" providerId="LiveId" clId="{80C541C8-5D72-48CB-80DB-3BA45C57AD29}" dt="2025-05-05T03:11:34.008" v="3048"/>
          <ac:cxnSpMkLst>
            <pc:docMk/>
            <pc:sldMk cId="886462671" sldId="2693"/>
            <ac:cxnSpMk id="16" creationId="{D2E57F3D-33BE-4306-87E6-245763719516}"/>
          </ac:cxnSpMkLst>
        </pc:cxnChg>
        <pc:cxnChg chg="del">
          <ac:chgData name="MARCONI BRITO" userId="0f3003359ceb8299" providerId="LiveId" clId="{80C541C8-5D72-48CB-80DB-3BA45C57AD29}" dt="2025-05-05T03:11:34.008" v="3048"/>
          <ac:cxnSpMkLst>
            <pc:docMk/>
            <pc:sldMk cId="886462671" sldId="2693"/>
            <ac:cxnSpMk id="18" creationId="{8E0104E4-99BC-494F-8342-F250828E574F}"/>
          </ac:cxnSpMkLst>
        </pc:cxnChg>
      </pc:sldChg>
      <pc:sldChg chg="delSp add setBg delDesignElem">
        <pc:chgData name="MARCONI BRITO" userId="0f3003359ceb8299" providerId="LiveId" clId="{80C541C8-5D72-48CB-80DB-3BA45C57AD29}" dt="2025-05-05T03:11:34.008" v="3048"/>
        <pc:sldMkLst>
          <pc:docMk/>
          <pc:sldMk cId="2888457925" sldId="2694"/>
        </pc:sldMkLst>
        <pc:spChg chg="del">
          <ac:chgData name="MARCONI BRITO" userId="0f3003359ceb8299" providerId="LiveId" clId="{80C541C8-5D72-48CB-80DB-3BA45C57AD29}" dt="2025-05-05T03:11:34.008" v="3048"/>
          <ac:spMkLst>
            <pc:docMk/>
            <pc:sldMk cId="2888457925" sldId="2694"/>
            <ac:spMk id="14" creationId="{E49D7415-2F11-44C2-B6AA-13A25B6814B9}"/>
          </ac:spMkLst>
        </pc:spChg>
        <pc:cxnChg chg="del">
          <ac:chgData name="MARCONI BRITO" userId="0f3003359ceb8299" providerId="LiveId" clId="{80C541C8-5D72-48CB-80DB-3BA45C57AD29}" dt="2025-05-05T03:11:34.008" v="3048"/>
          <ac:cxnSpMkLst>
            <pc:docMk/>
            <pc:sldMk cId="2888457925" sldId="2694"/>
            <ac:cxnSpMk id="10" creationId="{F64F9B95-9045-48D2-B9F3-2927E98F54AA}"/>
          </ac:cxnSpMkLst>
        </pc:cxnChg>
        <pc:cxnChg chg="del">
          <ac:chgData name="MARCONI BRITO" userId="0f3003359ceb8299" providerId="LiveId" clId="{80C541C8-5D72-48CB-80DB-3BA45C57AD29}" dt="2025-05-05T03:11:34.008" v="3048"/>
          <ac:cxnSpMkLst>
            <pc:docMk/>
            <pc:sldMk cId="2888457925" sldId="2694"/>
            <ac:cxnSpMk id="12" creationId="{085AA86F-6A4D-4BCB-A045-D992CDC2959B}"/>
          </ac:cxnSpMkLst>
        </pc:cxnChg>
        <pc:cxnChg chg="del">
          <ac:chgData name="MARCONI BRITO" userId="0f3003359ceb8299" providerId="LiveId" clId="{80C541C8-5D72-48CB-80DB-3BA45C57AD29}" dt="2025-05-05T03:11:34.008" v="3048"/>
          <ac:cxnSpMkLst>
            <pc:docMk/>
            <pc:sldMk cId="2888457925" sldId="2694"/>
            <ac:cxnSpMk id="16" creationId="{D2E57F3D-33BE-4306-87E6-245763719516}"/>
          </ac:cxnSpMkLst>
        </pc:cxnChg>
        <pc:cxnChg chg="del">
          <ac:chgData name="MARCONI BRITO" userId="0f3003359ceb8299" providerId="LiveId" clId="{80C541C8-5D72-48CB-80DB-3BA45C57AD29}" dt="2025-05-05T03:11:34.008" v="3048"/>
          <ac:cxnSpMkLst>
            <pc:docMk/>
            <pc:sldMk cId="2888457925" sldId="2694"/>
            <ac:cxnSpMk id="18" creationId="{CBA3C59D-8641-484F-A35C-361AD7E1553B}"/>
          </ac:cxnSpMkLst>
        </pc:cxnChg>
      </pc:sldChg>
      <pc:sldChg chg="delSp add setBg delDesignElem">
        <pc:chgData name="MARCONI BRITO" userId="0f3003359ceb8299" providerId="LiveId" clId="{80C541C8-5D72-48CB-80DB-3BA45C57AD29}" dt="2025-05-05T03:11:34.008" v="3048"/>
        <pc:sldMkLst>
          <pc:docMk/>
          <pc:sldMk cId="340242713" sldId="2695"/>
        </pc:sldMkLst>
        <pc:spChg chg="del">
          <ac:chgData name="MARCONI BRITO" userId="0f3003359ceb8299" providerId="LiveId" clId="{80C541C8-5D72-48CB-80DB-3BA45C57AD29}" dt="2025-05-05T03:11:34.008" v="3048"/>
          <ac:spMkLst>
            <pc:docMk/>
            <pc:sldMk cId="340242713" sldId="2695"/>
            <ac:spMk id="9" creationId="{5F710FDB-0919-493E-8539-8240C23F1EB2}"/>
          </ac:spMkLst>
        </pc:spChg>
        <pc:cxnChg chg="del">
          <ac:chgData name="MARCONI BRITO" userId="0f3003359ceb8299" providerId="LiveId" clId="{80C541C8-5D72-48CB-80DB-3BA45C57AD29}" dt="2025-05-05T03:11:34.008" v="3048"/>
          <ac:cxnSpMkLst>
            <pc:docMk/>
            <pc:sldMk cId="340242713" sldId="2695"/>
            <ac:cxnSpMk id="11" creationId="{22F20000-FD86-48F6-9363-FEC90C932DCD}"/>
          </ac:cxnSpMkLst>
        </pc:cxnChg>
        <pc:cxnChg chg="del">
          <ac:chgData name="MARCONI BRITO" userId="0f3003359ceb8299" providerId="LiveId" clId="{80C541C8-5D72-48CB-80DB-3BA45C57AD29}" dt="2025-05-05T03:11:34.008" v="3048"/>
          <ac:cxnSpMkLst>
            <pc:docMk/>
            <pc:sldMk cId="340242713" sldId="2695"/>
            <ac:cxnSpMk id="13" creationId="{872AE332-6ACA-45BE-875F-91A291D4A40D}"/>
          </ac:cxnSpMkLst>
        </pc:cxnChg>
      </pc:sldChg>
      <pc:sldChg chg="delSp add setBg delDesignElem">
        <pc:chgData name="MARCONI BRITO" userId="0f3003359ceb8299" providerId="LiveId" clId="{80C541C8-5D72-48CB-80DB-3BA45C57AD29}" dt="2025-05-05T03:11:34.008" v="3048"/>
        <pc:sldMkLst>
          <pc:docMk/>
          <pc:sldMk cId="1113699827" sldId="2696"/>
        </pc:sldMkLst>
        <pc:spChg chg="del">
          <ac:chgData name="MARCONI BRITO" userId="0f3003359ceb8299" providerId="LiveId" clId="{80C541C8-5D72-48CB-80DB-3BA45C57AD29}" dt="2025-05-05T03:11:34.008" v="3048"/>
          <ac:spMkLst>
            <pc:docMk/>
            <pc:sldMk cId="1113699827" sldId="2696"/>
            <ac:spMk id="2055" creationId="{33E93247-6229-44AB-A550-739E971E690B}"/>
          </ac:spMkLst>
        </pc:spChg>
        <pc:spChg chg="del">
          <ac:chgData name="MARCONI BRITO" userId="0f3003359ceb8299" providerId="LiveId" clId="{80C541C8-5D72-48CB-80DB-3BA45C57AD29}" dt="2025-05-05T03:11:34.008" v="3048"/>
          <ac:spMkLst>
            <pc:docMk/>
            <pc:sldMk cId="1113699827" sldId="2696"/>
            <ac:spMk id="2057" creationId="{612349FF-7742-42ED-ADF3-238B5DDD176C}"/>
          </ac:spMkLst>
        </pc:spChg>
      </pc:sldChg>
      <pc:sldChg chg="delSp modSp add mod setBg delDesignElem">
        <pc:chgData name="MARCONI BRITO" userId="0f3003359ceb8299" providerId="LiveId" clId="{80C541C8-5D72-48CB-80DB-3BA45C57AD29}" dt="2025-05-05T03:11:35.857" v="3054" actId="27636"/>
        <pc:sldMkLst>
          <pc:docMk/>
          <pc:sldMk cId="2359500724" sldId="2697"/>
        </pc:sldMkLst>
        <pc:spChg chg="mod">
          <ac:chgData name="MARCONI BRITO" userId="0f3003359ceb8299" providerId="LiveId" clId="{80C541C8-5D72-48CB-80DB-3BA45C57AD29}" dt="2025-05-05T03:11:35.857" v="3054" actId="27636"/>
          <ac:spMkLst>
            <pc:docMk/>
            <pc:sldMk cId="2359500724" sldId="2697"/>
            <ac:spMk id="4" creationId="{B0CB6BC0-4141-5015-C14F-9CDDBC9B8409}"/>
          </ac:spMkLst>
        </pc:spChg>
        <pc:spChg chg="del">
          <ac:chgData name="MARCONI BRITO" userId="0f3003359ceb8299" providerId="LiveId" clId="{80C541C8-5D72-48CB-80DB-3BA45C57AD29}" dt="2025-05-05T03:11:34.008" v="3048"/>
          <ac:spMkLst>
            <pc:docMk/>
            <pc:sldMk cId="2359500724" sldId="2697"/>
            <ac:spMk id="14" creationId="{E49D7415-2F11-44C2-B6AA-13A25B6814B9}"/>
          </ac:spMkLst>
        </pc:spChg>
        <pc:cxnChg chg="del">
          <ac:chgData name="MARCONI BRITO" userId="0f3003359ceb8299" providerId="LiveId" clId="{80C541C8-5D72-48CB-80DB-3BA45C57AD29}" dt="2025-05-05T03:11:34.008" v="3048"/>
          <ac:cxnSpMkLst>
            <pc:docMk/>
            <pc:sldMk cId="2359500724" sldId="2697"/>
            <ac:cxnSpMk id="10" creationId="{F64F9B95-9045-48D2-B9F3-2927E98F54AA}"/>
          </ac:cxnSpMkLst>
        </pc:cxnChg>
        <pc:cxnChg chg="del">
          <ac:chgData name="MARCONI BRITO" userId="0f3003359ceb8299" providerId="LiveId" clId="{80C541C8-5D72-48CB-80DB-3BA45C57AD29}" dt="2025-05-05T03:11:34.008" v="3048"/>
          <ac:cxnSpMkLst>
            <pc:docMk/>
            <pc:sldMk cId="2359500724" sldId="2697"/>
            <ac:cxnSpMk id="12" creationId="{085AA86F-6A4D-4BCB-A045-D992CDC2959B}"/>
          </ac:cxnSpMkLst>
        </pc:cxnChg>
        <pc:cxnChg chg="del">
          <ac:chgData name="MARCONI BRITO" userId="0f3003359ceb8299" providerId="LiveId" clId="{80C541C8-5D72-48CB-80DB-3BA45C57AD29}" dt="2025-05-05T03:11:34.008" v="3048"/>
          <ac:cxnSpMkLst>
            <pc:docMk/>
            <pc:sldMk cId="2359500724" sldId="2697"/>
            <ac:cxnSpMk id="16" creationId="{511FC409-B3C2-4F68-865C-C5333D6F2710}"/>
          </ac:cxnSpMkLst>
        </pc:cxnChg>
        <pc:cxnChg chg="del">
          <ac:chgData name="MARCONI BRITO" userId="0f3003359ceb8299" providerId="LiveId" clId="{80C541C8-5D72-48CB-80DB-3BA45C57AD29}" dt="2025-05-05T03:11:34.008" v="3048"/>
          <ac:cxnSpMkLst>
            <pc:docMk/>
            <pc:sldMk cId="2359500724" sldId="2697"/>
            <ac:cxnSpMk id="18" creationId="{B810270D-76A7-44B3-9746-7EDF5788602E}"/>
          </ac:cxnSpMkLst>
        </pc:cxnChg>
      </pc:sldChg>
      <pc:sldChg chg="delSp add setBg delDesignElem">
        <pc:chgData name="MARCONI BRITO" userId="0f3003359ceb8299" providerId="LiveId" clId="{80C541C8-5D72-48CB-80DB-3BA45C57AD29}" dt="2025-05-05T03:11:34.008" v="3048"/>
        <pc:sldMkLst>
          <pc:docMk/>
          <pc:sldMk cId="4267382880" sldId="2698"/>
        </pc:sldMkLst>
        <pc:spChg chg="del">
          <ac:chgData name="MARCONI BRITO" userId="0f3003359ceb8299" providerId="LiveId" clId="{80C541C8-5D72-48CB-80DB-3BA45C57AD29}" dt="2025-05-05T03:11:34.008" v="3048"/>
          <ac:spMkLst>
            <pc:docMk/>
            <pc:sldMk cId="4267382880" sldId="2698"/>
            <ac:spMk id="1035" creationId="{E49D7415-2F11-44C2-B6AA-13A25B6814B9}"/>
          </ac:spMkLst>
        </pc:spChg>
        <pc:cxnChg chg="del">
          <ac:chgData name="MARCONI BRITO" userId="0f3003359ceb8299" providerId="LiveId" clId="{80C541C8-5D72-48CB-80DB-3BA45C57AD29}" dt="2025-05-05T03:11:34.008" v="3048"/>
          <ac:cxnSpMkLst>
            <pc:docMk/>
            <pc:sldMk cId="4267382880" sldId="2698"/>
            <ac:cxnSpMk id="1031" creationId="{F64F9B95-9045-48D2-B9F3-2927E98F54AA}"/>
          </ac:cxnSpMkLst>
        </pc:cxnChg>
        <pc:cxnChg chg="del">
          <ac:chgData name="MARCONI BRITO" userId="0f3003359ceb8299" providerId="LiveId" clId="{80C541C8-5D72-48CB-80DB-3BA45C57AD29}" dt="2025-05-05T03:11:34.008" v="3048"/>
          <ac:cxnSpMkLst>
            <pc:docMk/>
            <pc:sldMk cId="4267382880" sldId="2698"/>
            <ac:cxnSpMk id="1033" creationId="{085AA86F-6A4D-4BCB-A045-D992CDC2959B}"/>
          </ac:cxnSpMkLst>
        </pc:cxnChg>
        <pc:cxnChg chg="del">
          <ac:chgData name="MARCONI BRITO" userId="0f3003359ceb8299" providerId="LiveId" clId="{80C541C8-5D72-48CB-80DB-3BA45C57AD29}" dt="2025-05-05T03:11:34.008" v="3048"/>
          <ac:cxnSpMkLst>
            <pc:docMk/>
            <pc:sldMk cId="4267382880" sldId="2698"/>
            <ac:cxnSpMk id="1037" creationId="{4E495065-8864-87FB-2BCC-254769963EA4}"/>
          </ac:cxnSpMkLst>
        </pc:cxnChg>
      </pc:sldChg>
      <pc:sldChg chg="delSp modSp add mod setBg delDesignElem">
        <pc:chgData name="MARCONI BRITO" userId="0f3003359ceb8299" providerId="LiveId" clId="{80C541C8-5D72-48CB-80DB-3BA45C57AD29}" dt="2025-05-05T03:11:35.869" v="3055" actId="27636"/>
        <pc:sldMkLst>
          <pc:docMk/>
          <pc:sldMk cId="3589872973" sldId="2699"/>
        </pc:sldMkLst>
        <pc:spChg chg="mod">
          <ac:chgData name="MARCONI BRITO" userId="0f3003359ceb8299" providerId="LiveId" clId="{80C541C8-5D72-48CB-80DB-3BA45C57AD29}" dt="2025-05-05T03:11:35.869" v="3055" actId="27636"/>
          <ac:spMkLst>
            <pc:docMk/>
            <pc:sldMk cId="3589872973" sldId="2699"/>
            <ac:spMk id="4" creationId="{B56867B1-04F4-B165-7B7B-F425DD71586C}"/>
          </ac:spMkLst>
        </pc:spChg>
        <pc:spChg chg="del">
          <ac:chgData name="MARCONI BRITO" userId="0f3003359ceb8299" providerId="LiveId" clId="{80C541C8-5D72-48CB-80DB-3BA45C57AD29}" dt="2025-05-05T03:11:34.008" v="3048"/>
          <ac:spMkLst>
            <pc:docMk/>
            <pc:sldMk cId="3589872973" sldId="2699"/>
            <ac:spMk id="14" creationId="{E49D7415-2F11-44C2-B6AA-13A25B6814B9}"/>
          </ac:spMkLst>
        </pc:spChg>
        <pc:cxnChg chg="del">
          <ac:chgData name="MARCONI BRITO" userId="0f3003359ceb8299" providerId="LiveId" clId="{80C541C8-5D72-48CB-80DB-3BA45C57AD29}" dt="2025-05-05T03:11:34.008" v="3048"/>
          <ac:cxnSpMkLst>
            <pc:docMk/>
            <pc:sldMk cId="3589872973" sldId="2699"/>
            <ac:cxnSpMk id="10" creationId="{F64F9B95-9045-48D2-B9F3-2927E98F54AA}"/>
          </ac:cxnSpMkLst>
        </pc:cxnChg>
        <pc:cxnChg chg="del">
          <ac:chgData name="MARCONI BRITO" userId="0f3003359ceb8299" providerId="LiveId" clId="{80C541C8-5D72-48CB-80DB-3BA45C57AD29}" dt="2025-05-05T03:11:34.008" v="3048"/>
          <ac:cxnSpMkLst>
            <pc:docMk/>
            <pc:sldMk cId="3589872973" sldId="2699"/>
            <ac:cxnSpMk id="12" creationId="{085AA86F-6A4D-4BCB-A045-D992CDC2959B}"/>
          </ac:cxnSpMkLst>
        </pc:cxnChg>
        <pc:cxnChg chg="del">
          <ac:chgData name="MARCONI BRITO" userId="0f3003359ceb8299" providerId="LiveId" clId="{80C541C8-5D72-48CB-80DB-3BA45C57AD29}" dt="2025-05-05T03:11:34.008" v="3048"/>
          <ac:cxnSpMkLst>
            <pc:docMk/>
            <pc:sldMk cId="3589872973" sldId="2699"/>
            <ac:cxnSpMk id="16" creationId="{511FC409-B3C2-4F68-865C-C5333D6F2710}"/>
          </ac:cxnSpMkLst>
        </pc:cxnChg>
        <pc:cxnChg chg="del">
          <ac:chgData name="MARCONI BRITO" userId="0f3003359ceb8299" providerId="LiveId" clId="{80C541C8-5D72-48CB-80DB-3BA45C57AD29}" dt="2025-05-05T03:11:34.008" v="3048"/>
          <ac:cxnSpMkLst>
            <pc:docMk/>
            <pc:sldMk cId="3589872973" sldId="2699"/>
            <ac:cxnSpMk id="18" creationId="{B810270D-76A7-44B3-9746-7EDF5788602E}"/>
          </ac:cxnSpMkLst>
        </pc:cxnChg>
      </pc:sldChg>
      <pc:sldChg chg="delSp add setBg delDesignElem">
        <pc:chgData name="MARCONI BRITO" userId="0f3003359ceb8299" providerId="LiveId" clId="{80C541C8-5D72-48CB-80DB-3BA45C57AD29}" dt="2025-05-05T03:11:34.008" v="3048"/>
        <pc:sldMkLst>
          <pc:docMk/>
          <pc:sldMk cId="2952197895" sldId="2700"/>
        </pc:sldMkLst>
        <pc:spChg chg="del">
          <ac:chgData name="MARCONI BRITO" userId="0f3003359ceb8299" providerId="LiveId" clId="{80C541C8-5D72-48CB-80DB-3BA45C57AD29}" dt="2025-05-05T03:11:34.008" v="3048"/>
          <ac:spMkLst>
            <pc:docMk/>
            <pc:sldMk cId="2952197895" sldId="2700"/>
            <ac:spMk id="7" creationId="{DEF92653-5D6D-47E6-8744-0DAF76E049C4}"/>
          </ac:spMkLst>
        </pc:spChg>
        <pc:cxnChg chg="del">
          <ac:chgData name="MARCONI BRITO" userId="0f3003359ceb8299" providerId="LiveId" clId="{80C541C8-5D72-48CB-80DB-3BA45C57AD29}" dt="2025-05-05T03:11:34.008" v="3048"/>
          <ac:cxnSpMkLst>
            <pc:docMk/>
            <pc:sldMk cId="2952197895" sldId="2700"/>
            <ac:cxnSpMk id="9" creationId="{67CEFA70-4D11-644F-D4FB-AFFE8747ECCA}"/>
          </ac:cxnSpMkLst>
        </pc:cxnChg>
      </pc:sldChg>
      <pc:sldChg chg="delSp add setBg delDesignElem">
        <pc:chgData name="MARCONI BRITO" userId="0f3003359ceb8299" providerId="LiveId" clId="{80C541C8-5D72-48CB-80DB-3BA45C57AD29}" dt="2025-05-05T03:11:34.008" v="3048"/>
        <pc:sldMkLst>
          <pc:docMk/>
          <pc:sldMk cId="3846543165" sldId="2701"/>
        </pc:sldMkLst>
        <pc:spChg chg="del">
          <ac:chgData name="MARCONI BRITO" userId="0f3003359ceb8299" providerId="LiveId" clId="{80C541C8-5D72-48CB-80DB-3BA45C57AD29}" dt="2025-05-05T03:11:34.008" v="3048"/>
          <ac:spMkLst>
            <pc:docMk/>
            <pc:sldMk cId="3846543165" sldId="2701"/>
            <ac:spMk id="27" creationId="{E49D7415-2F11-44C2-B6AA-13A25B6814B9}"/>
          </ac:spMkLst>
        </pc:spChg>
        <pc:cxnChg chg="del">
          <ac:chgData name="MARCONI BRITO" userId="0f3003359ceb8299" providerId="LiveId" clId="{80C541C8-5D72-48CB-80DB-3BA45C57AD29}" dt="2025-05-05T03:11:34.008" v="3048"/>
          <ac:cxnSpMkLst>
            <pc:docMk/>
            <pc:sldMk cId="3846543165" sldId="2701"/>
            <ac:cxnSpMk id="23" creationId="{F64F9B95-9045-48D2-B9F3-2927E98F54AA}"/>
          </ac:cxnSpMkLst>
        </pc:cxnChg>
        <pc:cxnChg chg="del">
          <ac:chgData name="MARCONI BRITO" userId="0f3003359ceb8299" providerId="LiveId" clId="{80C541C8-5D72-48CB-80DB-3BA45C57AD29}" dt="2025-05-05T03:11:34.008" v="3048"/>
          <ac:cxnSpMkLst>
            <pc:docMk/>
            <pc:sldMk cId="3846543165" sldId="2701"/>
            <ac:cxnSpMk id="25" creationId="{085AA86F-6A4D-4BCB-A045-D992CDC2959B}"/>
          </ac:cxnSpMkLst>
        </pc:cxnChg>
        <pc:cxnChg chg="del">
          <ac:chgData name="MARCONI BRITO" userId="0f3003359ceb8299" providerId="LiveId" clId="{80C541C8-5D72-48CB-80DB-3BA45C57AD29}" dt="2025-05-05T03:11:34.008" v="3048"/>
          <ac:cxnSpMkLst>
            <pc:docMk/>
            <pc:sldMk cId="3846543165" sldId="2701"/>
            <ac:cxnSpMk id="29" creationId="{D2E57F3D-33BE-4306-87E6-245763719516}"/>
          </ac:cxnSpMkLst>
        </pc:cxnChg>
        <pc:cxnChg chg="del">
          <ac:chgData name="MARCONI BRITO" userId="0f3003359ceb8299" providerId="LiveId" clId="{80C541C8-5D72-48CB-80DB-3BA45C57AD29}" dt="2025-05-05T03:11:34.008" v="3048"/>
          <ac:cxnSpMkLst>
            <pc:docMk/>
            <pc:sldMk cId="3846543165" sldId="2701"/>
            <ac:cxnSpMk id="31" creationId="{8E0104E4-99BC-494F-8342-F250828E574F}"/>
          </ac:cxnSpMkLst>
        </pc:cxnChg>
      </pc:sldChg>
      <pc:sldChg chg="delSp modSp add mod setBg delDesignElem">
        <pc:chgData name="MARCONI BRITO" userId="0f3003359ceb8299" providerId="LiveId" clId="{80C541C8-5D72-48CB-80DB-3BA45C57AD29}" dt="2025-05-05T03:11:35.885" v="3056" actId="27636"/>
        <pc:sldMkLst>
          <pc:docMk/>
          <pc:sldMk cId="2148451732" sldId="2702"/>
        </pc:sldMkLst>
        <pc:spChg chg="mod">
          <ac:chgData name="MARCONI BRITO" userId="0f3003359ceb8299" providerId="LiveId" clId="{80C541C8-5D72-48CB-80DB-3BA45C57AD29}" dt="2025-05-05T03:11:35.885" v="3056" actId="27636"/>
          <ac:spMkLst>
            <pc:docMk/>
            <pc:sldMk cId="2148451732" sldId="2702"/>
            <ac:spMk id="4" creationId="{6B712C2F-9DA5-97AD-7BB9-58DB0268CCBF}"/>
          </ac:spMkLst>
        </pc:spChg>
        <pc:spChg chg="del">
          <ac:chgData name="MARCONI BRITO" userId="0f3003359ceb8299" providerId="LiveId" clId="{80C541C8-5D72-48CB-80DB-3BA45C57AD29}" dt="2025-05-05T03:11:34.008" v="3048"/>
          <ac:spMkLst>
            <pc:docMk/>
            <pc:sldMk cId="2148451732" sldId="2702"/>
            <ac:spMk id="14" creationId="{660EB578-C970-4186-B93C-45851BBC6E34}"/>
          </ac:spMkLst>
        </pc:spChg>
        <pc:cxnChg chg="del">
          <ac:chgData name="MARCONI BRITO" userId="0f3003359ceb8299" providerId="LiveId" clId="{80C541C8-5D72-48CB-80DB-3BA45C57AD29}" dt="2025-05-05T03:11:34.008" v="3048"/>
          <ac:cxnSpMkLst>
            <pc:docMk/>
            <pc:sldMk cId="2148451732" sldId="2702"/>
            <ac:cxnSpMk id="10" creationId="{F64F9B95-9045-48D2-B9F3-2927E98F54AA}"/>
          </ac:cxnSpMkLst>
        </pc:cxnChg>
        <pc:cxnChg chg="del">
          <ac:chgData name="MARCONI BRITO" userId="0f3003359ceb8299" providerId="LiveId" clId="{80C541C8-5D72-48CB-80DB-3BA45C57AD29}" dt="2025-05-05T03:11:34.008" v="3048"/>
          <ac:cxnSpMkLst>
            <pc:docMk/>
            <pc:sldMk cId="2148451732" sldId="2702"/>
            <ac:cxnSpMk id="12" creationId="{085AA86F-6A4D-4BCB-A045-D992CDC2959B}"/>
          </ac:cxnSpMkLst>
        </pc:cxnChg>
        <pc:cxnChg chg="del">
          <ac:chgData name="MARCONI BRITO" userId="0f3003359ceb8299" providerId="LiveId" clId="{80C541C8-5D72-48CB-80DB-3BA45C57AD29}" dt="2025-05-05T03:11:34.008" v="3048"/>
          <ac:cxnSpMkLst>
            <pc:docMk/>
            <pc:sldMk cId="2148451732" sldId="2702"/>
            <ac:cxnSpMk id="16" creationId="{CDF57B02-07BB-407B-BB36-06D9C64A673E}"/>
          </ac:cxnSpMkLst>
        </pc:cxnChg>
        <pc:cxnChg chg="del">
          <ac:chgData name="MARCONI BRITO" userId="0f3003359ceb8299" providerId="LiveId" clId="{80C541C8-5D72-48CB-80DB-3BA45C57AD29}" dt="2025-05-05T03:11:34.008" v="3048"/>
          <ac:cxnSpMkLst>
            <pc:docMk/>
            <pc:sldMk cId="2148451732" sldId="2702"/>
            <ac:cxnSpMk id="18" creationId="{C6855964-C920-48EB-8804-74291211C8A9}"/>
          </ac:cxnSpMkLst>
        </pc:cxnChg>
      </pc:sldChg>
      <pc:sldChg chg="delSp add setBg delDesignElem">
        <pc:chgData name="MARCONI BRITO" userId="0f3003359ceb8299" providerId="LiveId" clId="{80C541C8-5D72-48CB-80DB-3BA45C57AD29}" dt="2025-05-05T03:11:34.008" v="3048"/>
        <pc:sldMkLst>
          <pc:docMk/>
          <pc:sldMk cId="2876797851" sldId="2703"/>
        </pc:sldMkLst>
        <pc:spChg chg="del">
          <ac:chgData name="MARCONI BRITO" userId="0f3003359ceb8299" providerId="LiveId" clId="{80C541C8-5D72-48CB-80DB-3BA45C57AD29}" dt="2025-05-05T03:11:34.008" v="3048"/>
          <ac:spMkLst>
            <pc:docMk/>
            <pc:sldMk cId="2876797851" sldId="2703"/>
            <ac:spMk id="7" creationId="{DEF92653-5D6D-47E6-8744-0DAF76E049C4}"/>
          </ac:spMkLst>
        </pc:spChg>
        <pc:cxnChg chg="del">
          <ac:chgData name="MARCONI BRITO" userId="0f3003359ceb8299" providerId="LiveId" clId="{80C541C8-5D72-48CB-80DB-3BA45C57AD29}" dt="2025-05-05T03:11:34.008" v="3048"/>
          <ac:cxnSpMkLst>
            <pc:docMk/>
            <pc:sldMk cId="2876797851" sldId="2703"/>
            <ac:cxnSpMk id="9" creationId="{67CEFA70-4D11-644F-D4FB-AFFE8747ECCA}"/>
          </ac:cxnSpMkLst>
        </pc:cxnChg>
      </pc:sldChg>
      <pc:sldChg chg="delSp add setBg delDesignElem">
        <pc:chgData name="MARCONI BRITO" userId="0f3003359ceb8299" providerId="LiveId" clId="{80C541C8-5D72-48CB-80DB-3BA45C57AD29}" dt="2025-05-05T03:11:34.008" v="3048"/>
        <pc:sldMkLst>
          <pc:docMk/>
          <pc:sldMk cId="1952487613" sldId="2704"/>
        </pc:sldMkLst>
        <pc:spChg chg="del">
          <ac:chgData name="MARCONI BRITO" userId="0f3003359ceb8299" providerId="LiveId" clId="{80C541C8-5D72-48CB-80DB-3BA45C57AD29}" dt="2025-05-05T03:11:34.008" v="3048"/>
          <ac:spMkLst>
            <pc:docMk/>
            <pc:sldMk cId="1952487613" sldId="2704"/>
            <ac:spMk id="14" creationId="{E49D7415-2F11-44C2-B6AA-13A25B6814B9}"/>
          </ac:spMkLst>
        </pc:spChg>
        <pc:cxnChg chg="del">
          <ac:chgData name="MARCONI BRITO" userId="0f3003359ceb8299" providerId="LiveId" clId="{80C541C8-5D72-48CB-80DB-3BA45C57AD29}" dt="2025-05-05T03:11:34.008" v="3048"/>
          <ac:cxnSpMkLst>
            <pc:docMk/>
            <pc:sldMk cId="1952487613" sldId="2704"/>
            <ac:cxnSpMk id="10" creationId="{F64F9B95-9045-48D2-B9F3-2927E98F54AA}"/>
          </ac:cxnSpMkLst>
        </pc:cxnChg>
        <pc:cxnChg chg="del">
          <ac:chgData name="MARCONI BRITO" userId="0f3003359ceb8299" providerId="LiveId" clId="{80C541C8-5D72-48CB-80DB-3BA45C57AD29}" dt="2025-05-05T03:11:34.008" v="3048"/>
          <ac:cxnSpMkLst>
            <pc:docMk/>
            <pc:sldMk cId="1952487613" sldId="2704"/>
            <ac:cxnSpMk id="12" creationId="{085AA86F-6A4D-4BCB-A045-D992CDC2959B}"/>
          </ac:cxnSpMkLst>
        </pc:cxnChg>
        <pc:cxnChg chg="del">
          <ac:chgData name="MARCONI BRITO" userId="0f3003359ceb8299" providerId="LiveId" clId="{80C541C8-5D72-48CB-80DB-3BA45C57AD29}" dt="2025-05-05T03:11:34.008" v="3048"/>
          <ac:cxnSpMkLst>
            <pc:docMk/>
            <pc:sldMk cId="1952487613" sldId="2704"/>
            <ac:cxnSpMk id="16" creationId="{511FC409-B3C2-4F68-865C-C5333D6F2710}"/>
          </ac:cxnSpMkLst>
        </pc:cxnChg>
        <pc:cxnChg chg="del">
          <ac:chgData name="MARCONI BRITO" userId="0f3003359ceb8299" providerId="LiveId" clId="{80C541C8-5D72-48CB-80DB-3BA45C57AD29}" dt="2025-05-05T03:11:34.008" v="3048"/>
          <ac:cxnSpMkLst>
            <pc:docMk/>
            <pc:sldMk cId="1952487613" sldId="2704"/>
            <ac:cxnSpMk id="18" creationId="{B810270D-76A7-44B3-9746-7EDF5788602E}"/>
          </ac:cxnSpMkLst>
        </pc:cxnChg>
      </pc:sldChg>
      <pc:sldChg chg="delSp add setBg delDesignElem">
        <pc:chgData name="MARCONI BRITO" userId="0f3003359ceb8299" providerId="LiveId" clId="{80C541C8-5D72-48CB-80DB-3BA45C57AD29}" dt="2025-05-05T03:11:34.008" v="3048"/>
        <pc:sldMkLst>
          <pc:docMk/>
          <pc:sldMk cId="624284660" sldId="2705"/>
        </pc:sldMkLst>
        <pc:spChg chg="del">
          <ac:chgData name="MARCONI BRITO" userId="0f3003359ceb8299" providerId="LiveId" clId="{80C541C8-5D72-48CB-80DB-3BA45C57AD29}" dt="2025-05-05T03:11:34.008" v="3048"/>
          <ac:spMkLst>
            <pc:docMk/>
            <pc:sldMk cId="624284660" sldId="2705"/>
            <ac:spMk id="14" creationId="{660EB578-C970-4186-B93C-45851BBC6E34}"/>
          </ac:spMkLst>
        </pc:spChg>
        <pc:cxnChg chg="del">
          <ac:chgData name="MARCONI BRITO" userId="0f3003359ceb8299" providerId="LiveId" clId="{80C541C8-5D72-48CB-80DB-3BA45C57AD29}" dt="2025-05-05T03:11:34.008" v="3048"/>
          <ac:cxnSpMkLst>
            <pc:docMk/>
            <pc:sldMk cId="624284660" sldId="2705"/>
            <ac:cxnSpMk id="10" creationId="{F64F9B95-9045-48D2-B9F3-2927E98F54AA}"/>
          </ac:cxnSpMkLst>
        </pc:cxnChg>
        <pc:cxnChg chg="del">
          <ac:chgData name="MARCONI BRITO" userId="0f3003359ceb8299" providerId="LiveId" clId="{80C541C8-5D72-48CB-80DB-3BA45C57AD29}" dt="2025-05-05T03:11:34.008" v="3048"/>
          <ac:cxnSpMkLst>
            <pc:docMk/>
            <pc:sldMk cId="624284660" sldId="2705"/>
            <ac:cxnSpMk id="12" creationId="{085AA86F-6A4D-4BCB-A045-D992CDC2959B}"/>
          </ac:cxnSpMkLst>
        </pc:cxnChg>
        <pc:cxnChg chg="del">
          <ac:chgData name="MARCONI BRITO" userId="0f3003359ceb8299" providerId="LiveId" clId="{80C541C8-5D72-48CB-80DB-3BA45C57AD29}" dt="2025-05-05T03:11:34.008" v="3048"/>
          <ac:cxnSpMkLst>
            <pc:docMk/>
            <pc:sldMk cId="624284660" sldId="2705"/>
            <ac:cxnSpMk id="16" creationId="{CDF57B02-07BB-407B-BB36-06D9C64A673E}"/>
          </ac:cxnSpMkLst>
        </pc:cxnChg>
        <pc:cxnChg chg="del">
          <ac:chgData name="MARCONI BRITO" userId="0f3003359ceb8299" providerId="LiveId" clId="{80C541C8-5D72-48CB-80DB-3BA45C57AD29}" dt="2025-05-05T03:11:34.008" v="3048"/>
          <ac:cxnSpMkLst>
            <pc:docMk/>
            <pc:sldMk cId="624284660" sldId="2705"/>
            <ac:cxnSpMk id="18" creationId="{C6855964-C920-48EB-8804-74291211C8A9}"/>
          </ac:cxnSpMkLst>
        </pc:cxnChg>
      </pc:sldChg>
      <pc:sldChg chg="delSp add setBg delDesignElem">
        <pc:chgData name="MARCONI BRITO" userId="0f3003359ceb8299" providerId="LiveId" clId="{80C541C8-5D72-48CB-80DB-3BA45C57AD29}" dt="2025-05-05T03:11:34.008" v="3048"/>
        <pc:sldMkLst>
          <pc:docMk/>
          <pc:sldMk cId="27235991" sldId="2706"/>
        </pc:sldMkLst>
        <pc:spChg chg="del">
          <ac:chgData name="MARCONI BRITO" userId="0f3003359ceb8299" providerId="LiveId" clId="{80C541C8-5D72-48CB-80DB-3BA45C57AD29}" dt="2025-05-05T03:11:34.008" v="3048"/>
          <ac:spMkLst>
            <pc:docMk/>
            <pc:sldMk cId="27235991" sldId="2706"/>
            <ac:spMk id="2059" creationId="{33E93247-6229-44AB-A550-739E971E690B}"/>
          </ac:spMkLst>
        </pc:spChg>
        <pc:spChg chg="del">
          <ac:chgData name="MARCONI BRITO" userId="0f3003359ceb8299" providerId="LiveId" clId="{80C541C8-5D72-48CB-80DB-3BA45C57AD29}" dt="2025-05-05T03:11:34.008" v="3048"/>
          <ac:spMkLst>
            <pc:docMk/>
            <pc:sldMk cId="27235991" sldId="2706"/>
            <ac:spMk id="2061" creationId="{612349FF-7742-42ED-ADF3-238B5DDD176C}"/>
          </ac:spMkLst>
        </pc:spChg>
        <pc:cxnChg chg="del">
          <ac:chgData name="MARCONI BRITO" userId="0f3003359ceb8299" providerId="LiveId" clId="{80C541C8-5D72-48CB-80DB-3BA45C57AD29}" dt="2025-05-05T03:11:34.008" v="3048"/>
          <ac:cxnSpMkLst>
            <pc:docMk/>
            <pc:sldMk cId="27235991" sldId="2706"/>
            <ac:cxnSpMk id="2055" creationId="{F64F9B95-9045-48D2-B9F3-2927E98F54AA}"/>
          </ac:cxnSpMkLst>
        </pc:cxnChg>
        <pc:cxnChg chg="del">
          <ac:chgData name="MARCONI BRITO" userId="0f3003359ceb8299" providerId="LiveId" clId="{80C541C8-5D72-48CB-80DB-3BA45C57AD29}" dt="2025-05-05T03:11:34.008" v="3048"/>
          <ac:cxnSpMkLst>
            <pc:docMk/>
            <pc:sldMk cId="27235991" sldId="2706"/>
            <ac:cxnSpMk id="2057" creationId="{085AA86F-6A4D-4BCB-A045-D992CDC2959B}"/>
          </ac:cxnSpMkLst>
        </pc:cxnChg>
      </pc:sldChg>
      <pc:sldChg chg="delSp add setBg delDesignElem">
        <pc:chgData name="MARCONI BRITO" userId="0f3003359ceb8299" providerId="LiveId" clId="{80C541C8-5D72-48CB-80DB-3BA45C57AD29}" dt="2025-05-05T03:11:34.008" v="3048"/>
        <pc:sldMkLst>
          <pc:docMk/>
          <pc:sldMk cId="2607075219" sldId="2707"/>
        </pc:sldMkLst>
        <pc:spChg chg="del">
          <ac:chgData name="MARCONI BRITO" userId="0f3003359ceb8299" providerId="LiveId" clId="{80C541C8-5D72-48CB-80DB-3BA45C57AD29}" dt="2025-05-05T03:11:34.008" v="3048"/>
          <ac:spMkLst>
            <pc:docMk/>
            <pc:sldMk cId="2607075219" sldId="2707"/>
            <ac:spMk id="8" creationId="{5F710FDB-0919-493E-8539-8240C23F1EB2}"/>
          </ac:spMkLst>
        </pc:spChg>
        <pc:cxnChg chg="del">
          <ac:chgData name="MARCONI BRITO" userId="0f3003359ceb8299" providerId="LiveId" clId="{80C541C8-5D72-48CB-80DB-3BA45C57AD29}" dt="2025-05-05T03:11:34.008" v="3048"/>
          <ac:cxnSpMkLst>
            <pc:docMk/>
            <pc:sldMk cId="2607075219" sldId="2707"/>
            <ac:cxnSpMk id="10" creationId="{CA8CF56C-58F2-6FFF-1369-D8C85682AD1A}"/>
          </ac:cxnSpMkLst>
        </pc:cxn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ata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diagrams/_rels/data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image" Target="../media/image92.jpeg"/></Relationships>
</file>

<file path=ppt/diagrams/_rels/data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image" Target="../media/image109.jpeg"/></Relationships>
</file>

<file path=ppt/diagrams/_rels/data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image" Target="../media/image92.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image" Target="../media/image109.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A16F4A-C0D7-4FE3-A5EA-046D5A3D7D32}"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pt-BR"/>
        </a:p>
      </dgm:t>
    </dgm:pt>
    <dgm:pt modelId="{120086DA-EB76-4E57-98C7-6647799DAADA}">
      <dgm:prSet/>
      <dgm:spPr/>
      <dgm:t>
        <a:bodyPr/>
        <a:lstStyle/>
        <a:p>
          <a:pPr>
            <a:lnSpc>
              <a:spcPct val="100000"/>
            </a:lnSpc>
            <a:defRPr b="1"/>
          </a:pPr>
          <a:r>
            <a:rPr lang="pt-BR"/>
            <a:t>Importância para a Visão</a:t>
          </a:r>
        </a:p>
      </dgm:t>
    </dgm:pt>
    <dgm:pt modelId="{CBC1AAB3-EFC6-4EF7-BD84-59E1A7D03073}" type="parTrans" cxnId="{6B9AF33D-A027-4015-AF49-02B8B4C1AA25}">
      <dgm:prSet/>
      <dgm:spPr/>
      <dgm:t>
        <a:bodyPr/>
        <a:lstStyle/>
        <a:p>
          <a:endParaRPr lang="pt-BR"/>
        </a:p>
      </dgm:t>
    </dgm:pt>
    <dgm:pt modelId="{6235A955-18B3-41A7-814A-81785A52140C}" type="sibTrans" cxnId="{6B9AF33D-A027-4015-AF49-02B8B4C1AA25}">
      <dgm:prSet/>
      <dgm:spPr/>
      <dgm:t>
        <a:bodyPr/>
        <a:lstStyle/>
        <a:p>
          <a:pPr>
            <a:lnSpc>
              <a:spcPct val="100000"/>
            </a:lnSpc>
            <a:defRPr b="1"/>
          </a:pPr>
          <a:endParaRPr lang="pt-BR"/>
        </a:p>
      </dgm:t>
    </dgm:pt>
    <dgm:pt modelId="{B0316855-5586-4EBD-9EF0-38CBBA852281}">
      <dgm:prSet custT="1"/>
      <dgm:spPr/>
      <dgm:t>
        <a:bodyPr/>
        <a:lstStyle/>
        <a:p>
          <a:pPr algn="just">
            <a:lnSpc>
              <a:spcPct val="100000"/>
            </a:lnSpc>
          </a:pPr>
          <a:r>
            <a:rPr lang="pt-BR" sz="2000"/>
            <a:t>A vitamina A é essencial para a visão, especialmente na adaptação à luz, ajudando a prevenir problemas visuais.</a:t>
          </a:r>
        </a:p>
      </dgm:t>
    </dgm:pt>
    <dgm:pt modelId="{F74E0168-E047-4FF6-97A6-E20BFD966D0B}" type="parTrans" cxnId="{906F3FA5-7A63-4410-9128-A7F363F382CA}">
      <dgm:prSet/>
      <dgm:spPr/>
      <dgm:t>
        <a:bodyPr/>
        <a:lstStyle/>
        <a:p>
          <a:endParaRPr lang="pt-BR"/>
        </a:p>
      </dgm:t>
    </dgm:pt>
    <dgm:pt modelId="{65FE1907-5FD2-4A57-921F-937E5E6D8798}" type="sibTrans" cxnId="{906F3FA5-7A63-4410-9128-A7F363F382CA}">
      <dgm:prSet/>
      <dgm:spPr/>
      <dgm:t>
        <a:bodyPr/>
        <a:lstStyle/>
        <a:p>
          <a:endParaRPr lang="pt-BR"/>
        </a:p>
      </dgm:t>
    </dgm:pt>
    <dgm:pt modelId="{EF5BDC22-4586-42B3-AF2F-5D3C001DFAB3}">
      <dgm:prSet/>
      <dgm:spPr/>
      <dgm:t>
        <a:bodyPr/>
        <a:lstStyle/>
        <a:p>
          <a:pPr>
            <a:lnSpc>
              <a:spcPct val="100000"/>
            </a:lnSpc>
            <a:defRPr b="1"/>
          </a:pPr>
          <a:r>
            <a:rPr lang="pt-BR"/>
            <a:t>Saúde da Pele</a:t>
          </a:r>
        </a:p>
      </dgm:t>
    </dgm:pt>
    <dgm:pt modelId="{5AF95551-D6D9-4BC5-A211-FCBDD1D4BFED}" type="parTrans" cxnId="{CB7BCBB0-AC84-48DF-9FAD-8CBD0DCF59AF}">
      <dgm:prSet/>
      <dgm:spPr/>
      <dgm:t>
        <a:bodyPr/>
        <a:lstStyle/>
        <a:p>
          <a:endParaRPr lang="pt-BR"/>
        </a:p>
      </dgm:t>
    </dgm:pt>
    <dgm:pt modelId="{F66DFE28-BA0D-4418-8E46-B54EAACF8E92}" type="sibTrans" cxnId="{CB7BCBB0-AC84-48DF-9FAD-8CBD0DCF59AF}">
      <dgm:prSet/>
      <dgm:spPr/>
      <dgm:t>
        <a:bodyPr/>
        <a:lstStyle/>
        <a:p>
          <a:pPr>
            <a:lnSpc>
              <a:spcPct val="100000"/>
            </a:lnSpc>
            <a:defRPr b="1"/>
          </a:pPr>
          <a:endParaRPr lang="pt-BR"/>
        </a:p>
      </dgm:t>
    </dgm:pt>
    <dgm:pt modelId="{2C86830B-D7CF-4C09-9855-A2E3A03D57B8}">
      <dgm:prSet custT="1"/>
      <dgm:spPr/>
      <dgm:t>
        <a:bodyPr/>
        <a:lstStyle/>
        <a:p>
          <a:pPr>
            <a:lnSpc>
              <a:spcPct val="100000"/>
            </a:lnSpc>
          </a:pPr>
          <a:r>
            <a:rPr lang="pt-BR" sz="2400"/>
            <a:t>Além de sua função na visão, a vitamina A é crucial para manter a saúde da pele e das mucosas.</a:t>
          </a:r>
        </a:p>
      </dgm:t>
    </dgm:pt>
    <dgm:pt modelId="{EC0FBE31-805E-4A91-B80E-CD5D97E59375}" type="parTrans" cxnId="{CE761471-02E9-48F5-BC99-08F51D940D03}">
      <dgm:prSet/>
      <dgm:spPr/>
      <dgm:t>
        <a:bodyPr/>
        <a:lstStyle/>
        <a:p>
          <a:endParaRPr lang="pt-BR"/>
        </a:p>
      </dgm:t>
    </dgm:pt>
    <dgm:pt modelId="{C7DCF9CB-D921-407D-8292-F13FAA9336AB}" type="sibTrans" cxnId="{CE761471-02E9-48F5-BC99-08F51D940D03}">
      <dgm:prSet/>
      <dgm:spPr/>
      <dgm:t>
        <a:bodyPr/>
        <a:lstStyle/>
        <a:p>
          <a:endParaRPr lang="pt-BR"/>
        </a:p>
      </dgm:t>
    </dgm:pt>
    <dgm:pt modelId="{C6C3911C-05CF-4384-A613-240B75996256}">
      <dgm:prSet/>
      <dgm:spPr/>
      <dgm:t>
        <a:bodyPr/>
        <a:lstStyle/>
        <a:p>
          <a:pPr>
            <a:lnSpc>
              <a:spcPct val="100000"/>
            </a:lnSpc>
            <a:defRPr b="1"/>
          </a:pPr>
          <a:r>
            <a:rPr lang="pt-BR"/>
            <a:t>Função Imunológica</a:t>
          </a:r>
        </a:p>
      </dgm:t>
    </dgm:pt>
    <dgm:pt modelId="{36DEAC8C-EF89-4AE0-9316-79CA8375500B}" type="parTrans" cxnId="{FA5EDB8A-779D-4B0D-952A-5116E66199F6}">
      <dgm:prSet/>
      <dgm:spPr/>
      <dgm:t>
        <a:bodyPr/>
        <a:lstStyle/>
        <a:p>
          <a:endParaRPr lang="pt-BR"/>
        </a:p>
      </dgm:t>
    </dgm:pt>
    <dgm:pt modelId="{64D30045-F701-472E-A5C8-A8B57F5EFF38}" type="sibTrans" cxnId="{FA5EDB8A-779D-4B0D-952A-5116E66199F6}">
      <dgm:prSet/>
      <dgm:spPr/>
      <dgm:t>
        <a:bodyPr/>
        <a:lstStyle/>
        <a:p>
          <a:endParaRPr lang="pt-BR"/>
        </a:p>
      </dgm:t>
    </dgm:pt>
    <dgm:pt modelId="{91DA123C-F2F5-4AD3-860E-844EFA93AC8D}">
      <dgm:prSet custT="1"/>
      <dgm:spPr/>
      <dgm:t>
        <a:bodyPr/>
        <a:lstStyle/>
        <a:p>
          <a:pPr>
            <a:lnSpc>
              <a:spcPct val="100000"/>
            </a:lnSpc>
          </a:pPr>
          <a:r>
            <a:rPr lang="pt-BR" sz="2000"/>
            <a:t>A vitamina A desempenha um papel significativo na função imunológica, ajudando a fortalecer as defesas do corpo.</a:t>
          </a:r>
        </a:p>
      </dgm:t>
    </dgm:pt>
    <dgm:pt modelId="{E515E7F5-01D7-43DC-8C52-A1C8D4014283}" type="parTrans" cxnId="{B250E728-1A0C-4A35-9BB9-32883D8AEF86}">
      <dgm:prSet/>
      <dgm:spPr/>
      <dgm:t>
        <a:bodyPr/>
        <a:lstStyle/>
        <a:p>
          <a:endParaRPr lang="pt-BR"/>
        </a:p>
      </dgm:t>
    </dgm:pt>
    <dgm:pt modelId="{7C842B58-3550-48C1-B2C5-21A62CA47C4A}" type="sibTrans" cxnId="{B250E728-1A0C-4A35-9BB9-32883D8AEF86}">
      <dgm:prSet/>
      <dgm:spPr/>
      <dgm:t>
        <a:bodyPr/>
        <a:lstStyle/>
        <a:p>
          <a:endParaRPr lang="pt-BR"/>
        </a:p>
      </dgm:t>
    </dgm:pt>
    <dgm:pt modelId="{ECB2EE47-AA7E-49C2-93DB-AB8ECC093CBE}" type="pres">
      <dgm:prSet presAssocID="{D1A16F4A-C0D7-4FE3-A5EA-046D5A3D7D32}" presName="Root" presStyleCnt="0">
        <dgm:presLayoutVars>
          <dgm:dir/>
          <dgm:resizeHandles val="exact"/>
        </dgm:presLayoutVars>
      </dgm:prSet>
      <dgm:spPr/>
    </dgm:pt>
    <dgm:pt modelId="{F5D0EF01-E197-4AA5-A51C-29111BDCC3AD}" type="pres">
      <dgm:prSet presAssocID="{120086DA-EB76-4E57-98C7-6647799DAADA}" presName="Composite" presStyleCnt="0"/>
      <dgm:spPr/>
    </dgm:pt>
    <dgm:pt modelId="{B8FD26CC-B65B-4E94-A70F-B2CD35A52FF3}" type="pres">
      <dgm:prSet presAssocID="{120086DA-EB76-4E57-98C7-6647799DAADA}"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21592" r="11659" b="2"/>
          <a:stretch/>
        </a:blipFill>
      </dgm:spPr>
      <dgm:extLst>
        <a:ext uri="{E40237B7-FDA0-4F09-8148-C483321AD2D9}">
          <dgm14:cNvPr xmlns:dgm14="http://schemas.microsoft.com/office/drawing/2010/diagram" id="0" name="" descr="Macro do olho de uma mulher"/>
        </a:ext>
      </dgm:extLst>
    </dgm:pt>
    <dgm:pt modelId="{EEC5471D-578C-4F2E-B4BE-BC839269DEE7}" type="pres">
      <dgm:prSet presAssocID="{120086DA-EB76-4E57-98C7-6647799DAADA}" presName="Subtitle" presStyleLbl="revTx" presStyleIdx="0" presStyleCnt="6">
        <dgm:presLayoutVars>
          <dgm:chMax val="0"/>
          <dgm:bulletEnabled/>
        </dgm:presLayoutVars>
      </dgm:prSet>
      <dgm:spPr/>
    </dgm:pt>
    <dgm:pt modelId="{79D5EC3F-6779-4F50-8EFB-BDFD3A6F3D84}" type="pres">
      <dgm:prSet presAssocID="{120086DA-EB76-4E57-98C7-6647799DAADA}" presName="Description" presStyleLbl="revTx" presStyleIdx="1" presStyleCnt="6">
        <dgm:presLayoutVars>
          <dgm:bulletEnabled/>
        </dgm:presLayoutVars>
      </dgm:prSet>
      <dgm:spPr/>
    </dgm:pt>
    <dgm:pt modelId="{061F3806-D29E-4B8B-893A-4CC67025578C}" type="pres">
      <dgm:prSet presAssocID="{6235A955-18B3-41A7-814A-81785A52140C}" presName="sibTrans" presStyleLbl="sibTrans2D1" presStyleIdx="0" presStyleCnt="0"/>
      <dgm:spPr/>
    </dgm:pt>
    <dgm:pt modelId="{CC79E6F4-04F6-44DE-97A1-993D4779A9DB}" type="pres">
      <dgm:prSet presAssocID="{EF5BDC22-4586-42B3-AF2F-5D3C001DFAB3}" presName="Composite" presStyleCnt="0"/>
      <dgm:spPr/>
    </dgm:pt>
    <dgm:pt modelId="{57014A40-C5BB-4EFE-8789-B95F5FC86D89}" type="pres">
      <dgm:prSet presAssocID="{EF5BDC22-4586-42B3-AF2F-5D3C001DFAB3}"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2519" r="21735" b="7"/>
          <a:stretch/>
        </a:blipFill>
      </dgm:spPr>
      <dgm:extLst>
        <a:ext uri="{E40237B7-FDA0-4F09-8148-C483321AD2D9}">
          <dgm14:cNvPr xmlns:dgm14="http://schemas.microsoft.com/office/drawing/2010/diagram" id="0" name="" descr="A boca fechada e os bordos cheios de uma jovem mulher bonita"/>
        </a:ext>
      </dgm:extLst>
    </dgm:pt>
    <dgm:pt modelId="{BAA2BE5D-2DD0-4047-9583-9C83A546332E}" type="pres">
      <dgm:prSet presAssocID="{EF5BDC22-4586-42B3-AF2F-5D3C001DFAB3}" presName="Subtitle" presStyleLbl="revTx" presStyleIdx="2" presStyleCnt="6">
        <dgm:presLayoutVars>
          <dgm:chMax val="0"/>
          <dgm:bulletEnabled/>
        </dgm:presLayoutVars>
      </dgm:prSet>
      <dgm:spPr/>
    </dgm:pt>
    <dgm:pt modelId="{B253AD8A-8494-4236-BBAA-47ED861C2832}" type="pres">
      <dgm:prSet presAssocID="{EF5BDC22-4586-42B3-AF2F-5D3C001DFAB3}" presName="Description" presStyleLbl="revTx" presStyleIdx="3" presStyleCnt="6">
        <dgm:presLayoutVars>
          <dgm:bulletEnabled/>
        </dgm:presLayoutVars>
      </dgm:prSet>
      <dgm:spPr/>
    </dgm:pt>
    <dgm:pt modelId="{22D74785-0FDD-4E65-899E-146E1B865AAD}" type="pres">
      <dgm:prSet presAssocID="{F66DFE28-BA0D-4418-8E46-B54EAACF8E92}" presName="sibTrans" presStyleLbl="sibTrans2D1" presStyleIdx="0" presStyleCnt="0"/>
      <dgm:spPr/>
    </dgm:pt>
    <dgm:pt modelId="{96D9EC32-BD02-4BC6-A32E-3DBABEA7BAD7}" type="pres">
      <dgm:prSet presAssocID="{C6C3911C-05CF-4384-A613-240B75996256}" presName="Composite" presStyleCnt="0"/>
      <dgm:spPr/>
    </dgm:pt>
    <dgm:pt modelId="{A0318CC0-5161-44A4-99EA-B79CA4C1364A}" type="pres">
      <dgm:prSet presAssocID="{C6C3911C-05CF-4384-A613-240B75996256}"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9648" r="13603" b="2"/>
          <a:stretch/>
        </a:blipFill>
      </dgm:spPr>
      <dgm:extLst>
        <a:ext uri="{E40237B7-FDA0-4F09-8148-C483321AD2D9}">
          <dgm14:cNvPr xmlns:dgm14="http://schemas.microsoft.com/office/drawing/2010/diagram" id="0" name="" descr="Pandemia de coronavírus. Segunda onda. Seta representando o aumento das infecções.&#10;Fundo abstrato."/>
        </a:ext>
      </dgm:extLst>
    </dgm:pt>
    <dgm:pt modelId="{82685996-482A-435A-B999-0DEF49C2F16E}" type="pres">
      <dgm:prSet presAssocID="{C6C3911C-05CF-4384-A613-240B75996256}" presName="Subtitle" presStyleLbl="revTx" presStyleIdx="4" presStyleCnt="6">
        <dgm:presLayoutVars>
          <dgm:chMax val="0"/>
          <dgm:bulletEnabled/>
        </dgm:presLayoutVars>
      </dgm:prSet>
      <dgm:spPr/>
    </dgm:pt>
    <dgm:pt modelId="{51C5C2EA-63BB-4929-A173-10293323FB35}" type="pres">
      <dgm:prSet presAssocID="{C6C3911C-05CF-4384-A613-240B75996256}" presName="Description" presStyleLbl="revTx" presStyleIdx="5" presStyleCnt="6">
        <dgm:presLayoutVars>
          <dgm:bulletEnabled/>
        </dgm:presLayoutVars>
      </dgm:prSet>
      <dgm:spPr/>
    </dgm:pt>
  </dgm:ptLst>
  <dgm:cxnLst>
    <dgm:cxn modelId="{0F93EE05-F73C-422F-8218-37966D607328}" type="presOf" srcId="{120086DA-EB76-4E57-98C7-6647799DAADA}" destId="{EEC5471D-578C-4F2E-B4BE-BC839269DEE7}" srcOrd="0" destOrd="0" presId="urn:microsoft.com/office/officeart/2024/3/layout/verticalVisualTextBlock1"/>
    <dgm:cxn modelId="{BC0CCA0B-8193-4EF6-87DB-6A076998E516}" type="presOf" srcId="{EF5BDC22-4586-42B3-AF2F-5D3C001DFAB3}" destId="{BAA2BE5D-2DD0-4047-9583-9C83A546332E}" srcOrd="0" destOrd="0" presId="urn:microsoft.com/office/officeart/2024/3/layout/verticalVisualTextBlock1"/>
    <dgm:cxn modelId="{F2FE7119-3D28-4519-B21E-E2F1B08FBA28}" type="presOf" srcId="{91DA123C-F2F5-4AD3-860E-844EFA93AC8D}" destId="{51C5C2EA-63BB-4929-A173-10293323FB35}" srcOrd="0" destOrd="0" presId="urn:microsoft.com/office/officeart/2024/3/layout/verticalVisualTextBlock1"/>
    <dgm:cxn modelId="{B250E728-1A0C-4A35-9BB9-32883D8AEF86}" srcId="{C6C3911C-05CF-4384-A613-240B75996256}" destId="{91DA123C-F2F5-4AD3-860E-844EFA93AC8D}" srcOrd="0" destOrd="0" parTransId="{E515E7F5-01D7-43DC-8C52-A1C8D4014283}" sibTransId="{7C842B58-3550-48C1-B2C5-21A62CA47C4A}"/>
    <dgm:cxn modelId="{6B9AF33D-A027-4015-AF49-02B8B4C1AA25}" srcId="{D1A16F4A-C0D7-4FE3-A5EA-046D5A3D7D32}" destId="{120086DA-EB76-4E57-98C7-6647799DAADA}" srcOrd="0" destOrd="0" parTransId="{CBC1AAB3-EFC6-4EF7-BD84-59E1A7D03073}" sibTransId="{6235A955-18B3-41A7-814A-81785A52140C}"/>
    <dgm:cxn modelId="{6F11B562-E25E-49FE-AF7B-FD440828F662}" type="presOf" srcId="{B0316855-5586-4EBD-9EF0-38CBBA852281}" destId="{79D5EC3F-6779-4F50-8EFB-BDFD3A6F3D84}" srcOrd="0" destOrd="0" presId="urn:microsoft.com/office/officeart/2024/3/layout/verticalVisualTextBlock1"/>
    <dgm:cxn modelId="{3D2F7D43-9729-4AB3-8C82-4E42DCB5DDF5}" type="presOf" srcId="{C6C3911C-05CF-4384-A613-240B75996256}" destId="{82685996-482A-435A-B999-0DEF49C2F16E}" srcOrd="0" destOrd="0" presId="urn:microsoft.com/office/officeart/2024/3/layout/verticalVisualTextBlock1"/>
    <dgm:cxn modelId="{41F3BA47-39B1-4092-98B3-4F9458260AF5}" type="presOf" srcId="{2C86830B-D7CF-4C09-9855-A2E3A03D57B8}" destId="{B253AD8A-8494-4236-BBAA-47ED861C2832}" srcOrd="0" destOrd="0" presId="urn:microsoft.com/office/officeart/2024/3/layout/verticalVisualTextBlock1"/>
    <dgm:cxn modelId="{809AD467-5294-4EC7-860B-44DCB3A0A7D1}" type="presOf" srcId="{6235A955-18B3-41A7-814A-81785A52140C}" destId="{061F3806-D29E-4B8B-893A-4CC67025578C}" srcOrd="0" destOrd="0" presId="urn:microsoft.com/office/officeart/2024/3/layout/verticalVisualTextBlock1"/>
    <dgm:cxn modelId="{8DCFD86A-BE1B-4FAB-BEB3-70B4F6337F4C}" type="presOf" srcId="{D1A16F4A-C0D7-4FE3-A5EA-046D5A3D7D32}" destId="{ECB2EE47-AA7E-49C2-93DB-AB8ECC093CBE}" srcOrd="0" destOrd="0" presId="urn:microsoft.com/office/officeart/2024/3/layout/verticalVisualTextBlock1"/>
    <dgm:cxn modelId="{CE761471-02E9-48F5-BC99-08F51D940D03}" srcId="{EF5BDC22-4586-42B3-AF2F-5D3C001DFAB3}" destId="{2C86830B-D7CF-4C09-9855-A2E3A03D57B8}" srcOrd="0" destOrd="0" parTransId="{EC0FBE31-805E-4A91-B80E-CD5D97E59375}" sibTransId="{C7DCF9CB-D921-407D-8292-F13FAA9336AB}"/>
    <dgm:cxn modelId="{FA5EDB8A-779D-4B0D-952A-5116E66199F6}" srcId="{D1A16F4A-C0D7-4FE3-A5EA-046D5A3D7D32}" destId="{C6C3911C-05CF-4384-A613-240B75996256}" srcOrd="2" destOrd="0" parTransId="{36DEAC8C-EF89-4AE0-9316-79CA8375500B}" sibTransId="{64D30045-F701-472E-A5C8-A8B57F5EFF38}"/>
    <dgm:cxn modelId="{906F3FA5-7A63-4410-9128-A7F363F382CA}" srcId="{120086DA-EB76-4E57-98C7-6647799DAADA}" destId="{B0316855-5586-4EBD-9EF0-38CBBA852281}" srcOrd="0" destOrd="0" parTransId="{F74E0168-E047-4FF6-97A6-E20BFD966D0B}" sibTransId="{65FE1907-5FD2-4A57-921F-937E5E6D8798}"/>
    <dgm:cxn modelId="{CB7BCBB0-AC84-48DF-9FAD-8CBD0DCF59AF}" srcId="{D1A16F4A-C0D7-4FE3-A5EA-046D5A3D7D32}" destId="{EF5BDC22-4586-42B3-AF2F-5D3C001DFAB3}" srcOrd="1" destOrd="0" parTransId="{5AF95551-D6D9-4BC5-A211-FCBDD1D4BFED}" sibTransId="{F66DFE28-BA0D-4418-8E46-B54EAACF8E92}"/>
    <dgm:cxn modelId="{D6EF3AE3-54A1-4C5A-B5B8-6BBEEDD8C065}" type="presOf" srcId="{F66DFE28-BA0D-4418-8E46-B54EAACF8E92}" destId="{22D74785-0FDD-4E65-899E-146E1B865AAD}" srcOrd="0" destOrd="0" presId="urn:microsoft.com/office/officeart/2024/3/layout/verticalVisualTextBlock1"/>
    <dgm:cxn modelId="{382F9027-23DB-414D-A1FF-9752CAE20B48}" type="presParOf" srcId="{ECB2EE47-AA7E-49C2-93DB-AB8ECC093CBE}" destId="{F5D0EF01-E197-4AA5-A51C-29111BDCC3AD}" srcOrd="0" destOrd="0" presId="urn:microsoft.com/office/officeart/2024/3/layout/verticalVisualTextBlock1"/>
    <dgm:cxn modelId="{78802748-560B-4BF8-90D4-90E148429C82}" type="presParOf" srcId="{F5D0EF01-E197-4AA5-A51C-29111BDCC3AD}" destId="{B8FD26CC-B65B-4E94-A70F-B2CD35A52FF3}" srcOrd="0" destOrd="0" presId="urn:microsoft.com/office/officeart/2024/3/layout/verticalVisualTextBlock1"/>
    <dgm:cxn modelId="{DD719380-D9AB-4FAC-A862-7E3CEBBDB9C1}" type="presParOf" srcId="{F5D0EF01-E197-4AA5-A51C-29111BDCC3AD}" destId="{EEC5471D-578C-4F2E-B4BE-BC839269DEE7}" srcOrd="1" destOrd="0" presId="urn:microsoft.com/office/officeart/2024/3/layout/verticalVisualTextBlock1"/>
    <dgm:cxn modelId="{2F1EF785-50CB-4A9D-94A6-806C0DE19663}" type="presParOf" srcId="{F5D0EF01-E197-4AA5-A51C-29111BDCC3AD}" destId="{79D5EC3F-6779-4F50-8EFB-BDFD3A6F3D84}" srcOrd="2" destOrd="0" presId="urn:microsoft.com/office/officeart/2024/3/layout/verticalVisualTextBlock1"/>
    <dgm:cxn modelId="{231BDAB2-3FD9-464A-995F-3AE3D155B7A8}" type="presParOf" srcId="{ECB2EE47-AA7E-49C2-93DB-AB8ECC093CBE}" destId="{061F3806-D29E-4B8B-893A-4CC67025578C}" srcOrd="1" destOrd="0" presId="urn:microsoft.com/office/officeart/2024/3/layout/verticalVisualTextBlock1"/>
    <dgm:cxn modelId="{49F95005-6579-4622-B8E5-DF6459B30727}" type="presParOf" srcId="{ECB2EE47-AA7E-49C2-93DB-AB8ECC093CBE}" destId="{CC79E6F4-04F6-44DE-97A1-993D4779A9DB}" srcOrd="2" destOrd="0" presId="urn:microsoft.com/office/officeart/2024/3/layout/verticalVisualTextBlock1"/>
    <dgm:cxn modelId="{1B8071D3-AAA0-48F8-8852-84386520F273}" type="presParOf" srcId="{CC79E6F4-04F6-44DE-97A1-993D4779A9DB}" destId="{57014A40-C5BB-4EFE-8789-B95F5FC86D89}" srcOrd="0" destOrd="0" presId="urn:microsoft.com/office/officeart/2024/3/layout/verticalVisualTextBlock1"/>
    <dgm:cxn modelId="{846784B1-942E-477E-A9BF-C2E552CFD7FB}" type="presParOf" srcId="{CC79E6F4-04F6-44DE-97A1-993D4779A9DB}" destId="{BAA2BE5D-2DD0-4047-9583-9C83A546332E}" srcOrd="1" destOrd="0" presId="urn:microsoft.com/office/officeart/2024/3/layout/verticalVisualTextBlock1"/>
    <dgm:cxn modelId="{1B47A5CB-46AC-4E1A-990C-B2D78921B1A0}" type="presParOf" srcId="{CC79E6F4-04F6-44DE-97A1-993D4779A9DB}" destId="{B253AD8A-8494-4236-BBAA-47ED861C2832}" srcOrd="2" destOrd="0" presId="urn:microsoft.com/office/officeart/2024/3/layout/verticalVisualTextBlock1"/>
    <dgm:cxn modelId="{C4F255C7-E793-4C19-B640-87636E70F303}" type="presParOf" srcId="{ECB2EE47-AA7E-49C2-93DB-AB8ECC093CBE}" destId="{22D74785-0FDD-4E65-899E-146E1B865AAD}" srcOrd="3" destOrd="0" presId="urn:microsoft.com/office/officeart/2024/3/layout/verticalVisualTextBlock1"/>
    <dgm:cxn modelId="{A4B2723A-D809-4B26-9D5C-29B207096BEE}" type="presParOf" srcId="{ECB2EE47-AA7E-49C2-93DB-AB8ECC093CBE}" destId="{96D9EC32-BD02-4BC6-A32E-3DBABEA7BAD7}" srcOrd="4" destOrd="0" presId="urn:microsoft.com/office/officeart/2024/3/layout/verticalVisualTextBlock1"/>
    <dgm:cxn modelId="{66E484E3-04DD-4E8D-88DA-B8E2A94C4EAA}" type="presParOf" srcId="{96D9EC32-BD02-4BC6-A32E-3DBABEA7BAD7}" destId="{A0318CC0-5161-44A4-99EA-B79CA4C1364A}" srcOrd="0" destOrd="0" presId="urn:microsoft.com/office/officeart/2024/3/layout/verticalVisualTextBlock1"/>
    <dgm:cxn modelId="{FEE7990D-7F2D-47E9-9549-A81A8F927457}" type="presParOf" srcId="{96D9EC32-BD02-4BC6-A32E-3DBABEA7BAD7}" destId="{82685996-482A-435A-B999-0DEF49C2F16E}" srcOrd="1" destOrd="0" presId="urn:microsoft.com/office/officeart/2024/3/layout/verticalVisualTextBlock1"/>
    <dgm:cxn modelId="{D3A8C8E3-71E6-495A-85E9-2F9F02D2EBC1}" type="presParOf" srcId="{96D9EC32-BD02-4BC6-A32E-3DBABEA7BAD7}" destId="{51C5C2EA-63BB-4929-A173-10293323FB35}"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E6FC5E-6816-427D-9987-CACF4C309EC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92D3ED05-E741-4FF2-A532-AAF24D3349DB}">
      <dgm:prSet/>
      <dgm:spPr/>
      <dgm:t>
        <a:bodyPr/>
        <a:lstStyle/>
        <a:p>
          <a:pPr>
            <a:lnSpc>
              <a:spcPct val="100000"/>
            </a:lnSpc>
            <a:defRPr b="1"/>
          </a:pPr>
          <a:r>
            <a:rPr lang="pt-BR"/>
            <a:t>Importância da Vitamina C</a:t>
          </a:r>
          <a:endParaRPr lang="en-US"/>
        </a:p>
      </dgm:t>
    </dgm:pt>
    <dgm:pt modelId="{E2F2395E-20A9-4F38-862A-69E7C387349D}" type="parTrans" cxnId="{4D4AF7A6-515F-45C6-AD97-17550E35E932}">
      <dgm:prSet/>
      <dgm:spPr/>
      <dgm:t>
        <a:bodyPr/>
        <a:lstStyle/>
        <a:p>
          <a:endParaRPr lang="en-US"/>
        </a:p>
      </dgm:t>
    </dgm:pt>
    <dgm:pt modelId="{A70F61F1-019F-47A8-89FC-3ED4E4574862}" type="sibTrans" cxnId="{4D4AF7A6-515F-45C6-AD97-17550E35E932}">
      <dgm:prSet/>
      <dgm:spPr/>
      <dgm:t>
        <a:bodyPr/>
        <a:lstStyle/>
        <a:p>
          <a:pPr>
            <a:lnSpc>
              <a:spcPct val="100000"/>
            </a:lnSpc>
            <a:defRPr b="1"/>
          </a:pPr>
          <a:endParaRPr lang="en-US"/>
        </a:p>
      </dgm:t>
    </dgm:pt>
    <dgm:pt modelId="{0AF69E46-FDEA-4D60-A1A1-33C3923AB324}">
      <dgm:prSet/>
      <dgm:spPr/>
      <dgm:t>
        <a:bodyPr/>
        <a:lstStyle/>
        <a:p>
          <a:pPr>
            <a:lnSpc>
              <a:spcPct val="100000"/>
            </a:lnSpc>
          </a:pPr>
          <a:r>
            <a:rPr lang="pt-BR"/>
            <a:t>A vitamina C é essencial para várias funções do corpo, incluindo a produção de colágeno e a função imunológica.</a:t>
          </a:r>
          <a:endParaRPr lang="en-US"/>
        </a:p>
      </dgm:t>
    </dgm:pt>
    <dgm:pt modelId="{5B74A899-D1CD-4421-B583-D757058BF2C6}" type="parTrans" cxnId="{F03F5D06-EDBF-4015-BD01-0AEA434656C1}">
      <dgm:prSet/>
      <dgm:spPr/>
      <dgm:t>
        <a:bodyPr/>
        <a:lstStyle/>
        <a:p>
          <a:endParaRPr lang="en-US"/>
        </a:p>
      </dgm:t>
    </dgm:pt>
    <dgm:pt modelId="{5CDC84A0-922A-4F73-8E4E-3179F4EB61BF}" type="sibTrans" cxnId="{F03F5D06-EDBF-4015-BD01-0AEA434656C1}">
      <dgm:prSet/>
      <dgm:spPr/>
      <dgm:t>
        <a:bodyPr/>
        <a:lstStyle/>
        <a:p>
          <a:endParaRPr lang="en-US"/>
        </a:p>
      </dgm:t>
    </dgm:pt>
    <dgm:pt modelId="{48A53118-1D75-4FBE-AEB1-1034848D1FC3}">
      <dgm:prSet/>
      <dgm:spPr/>
      <dgm:t>
        <a:bodyPr/>
        <a:lstStyle/>
        <a:p>
          <a:pPr>
            <a:lnSpc>
              <a:spcPct val="100000"/>
            </a:lnSpc>
            <a:defRPr b="1"/>
          </a:pPr>
          <a:r>
            <a:rPr lang="pt-BR"/>
            <a:t>Propriedades Clínicas</a:t>
          </a:r>
          <a:endParaRPr lang="en-US"/>
        </a:p>
      </dgm:t>
    </dgm:pt>
    <dgm:pt modelId="{D2D970A9-4031-4001-AE29-4D89F7B11848}" type="parTrans" cxnId="{69C5796D-1C2C-443B-AC57-76B96F04E5E0}">
      <dgm:prSet/>
      <dgm:spPr/>
      <dgm:t>
        <a:bodyPr/>
        <a:lstStyle/>
        <a:p>
          <a:endParaRPr lang="en-US"/>
        </a:p>
      </dgm:t>
    </dgm:pt>
    <dgm:pt modelId="{C8C16E13-049C-4F10-8F8B-B6AF587B3679}" type="sibTrans" cxnId="{69C5796D-1C2C-443B-AC57-76B96F04E5E0}">
      <dgm:prSet/>
      <dgm:spPr/>
      <dgm:t>
        <a:bodyPr/>
        <a:lstStyle/>
        <a:p>
          <a:pPr>
            <a:lnSpc>
              <a:spcPct val="100000"/>
            </a:lnSpc>
            <a:defRPr b="1"/>
          </a:pPr>
          <a:endParaRPr lang="en-US"/>
        </a:p>
      </dgm:t>
    </dgm:pt>
    <dgm:pt modelId="{0DC75825-5A9B-4BEC-B287-D08C75113FE3}">
      <dgm:prSet/>
      <dgm:spPr/>
      <dgm:t>
        <a:bodyPr/>
        <a:lstStyle/>
        <a:p>
          <a:pPr>
            <a:lnSpc>
              <a:spcPct val="100000"/>
            </a:lnSpc>
          </a:pPr>
          <a:r>
            <a:rPr lang="pt-BR"/>
            <a:t>Compreender as propriedades bioquímicas da vitamina C é crucial para sua aplicação na prática médica e prevenção de doenças.</a:t>
          </a:r>
          <a:endParaRPr lang="en-US"/>
        </a:p>
      </dgm:t>
    </dgm:pt>
    <dgm:pt modelId="{04C2FAFE-B1F2-45DD-8C70-765D7316153C}" type="parTrans" cxnId="{B3E81ACC-2AB4-4EFC-B05C-14AFAC80E91C}">
      <dgm:prSet/>
      <dgm:spPr/>
      <dgm:t>
        <a:bodyPr/>
        <a:lstStyle/>
        <a:p>
          <a:endParaRPr lang="en-US"/>
        </a:p>
      </dgm:t>
    </dgm:pt>
    <dgm:pt modelId="{8C44F604-F7AD-4A2D-BC02-5D97E9223F56}" type="sibTrans" cxnId="{B3E81ACC-2AB4-4EFC-B05C-14AFAC80E91C}">
      <dgm:prSet/>
      <dgm:spPr/>
      <dgm:t>
        <a:bodyPr/>
        <a:lstStyle/>
        <a:p>
          <a:endParaRPr lang="en-US"/>
        </a:p>
      </dgm:t>
    </dgm:pt>
    <dgm:pt modelId="{F23BB65A-7C7C-4E4B-A02D-5016DBF6C746}">
      <dgm:prSet/>
      <dgm:spPr/>
      <dgm:t>
        <a:bodyPr/>
        <a:lstStyle/>
        <a:p>
          <a:pPr>
            <a:lnSpc>
              <a:spcPct val="100000"/>
            </a:lnSpc>
            <a:defRPr b="1"/>
          </a:pPr>
          <a:r>
            <a:rPr lang="pt-BR"/>
            <a:t>Promoção da Saúde</a:t>
          </a:r>
          <a:endParaRPr lang="en-US"/>
        </a:p>
      </dgm:t>
    </dgm:pt>
    <dgm:pt modelId="{E6CF45DE-AA49-40A0-A08C-5694CFAC286F}" type="parTrans" cxnId="{00490292-1CDF-43E7-891D-1B8C90E987C4}">
      <dgm:prSet/>
      <dgm:spPr/>
      <dgm:t>
        <a:bodyPr/>
        <a:lstStyle/>
        <a:p>
          <a:endParaRPr lang="en-US"/>
        </a:p>
      </dgm:t>
    </dgm:pt>
    <dgm:pt modelId="{74223048-6093-4953-B592-4EC6FECF571D}" type="sibTrans" cxnId="{00490292-1CDF-43E7-891D-1B8C90E987C4}">
      <dgm:prSet/>
      <dgm:spPr/>
      <dgm:t>
        <a:bodyPr/>
        <a:lstStyle/>
        <a:p>
          <a:endParaRPr lang="en-US"/>
        </a:p>
      </dgm:t>
    </dgm:pt>
    <dgm:pt modelId="{60773CD3-4F79-464C-8EA0-BFB4BC32C9B1}">
      <dgm:prSet/>
      <dgm:spPr/>
      <dgm:t>
        <a:bodyPr/>
        <a:lstStyle/>
        <a:p>
          <a:pPr>
            <a:lnSpc>
              <a:spcPct val="100000"/>
            </a:lnSpc>
          </a:pPr>
          <a:r>
            <a:rPr lang="pt-BR"/>
            <a:t>A ingestão adequada de vitamina C pode prevenir deficiências nutricionais e melhorar a saúde geral da população.</a:t>
          </a:r>
          <a:endParaRPr lang="en-US"/>
        </a:p>
      </dgm:t>
    </dgm:pt>
    <dgm:pt modelId="{67D7455E-DEE5-4DE3-A0A7-9047010E5BD8}" type="parTrans" cxnId="{78CA0351-365C-44C8-B4B4-B73A47A15DF1}">
      <dgm:prSet/>
      <dgm:spPr/>
      <dgm:t>
        <a:bodyPr/>
        <a:lstStyle/>
        <a:p>
          <a:endParaRPr lang="en-US"/>
        </a:p>
      </dgm:t>
    </dgm:pt>
    <dgm:pt modelId="{0D45479E-814A-40FE-858D-EB8307C11355}" type="sibTrans" cxnId="{78CA0351-365C-44C8-B4B4-B73A47A15DF1}">
      <dgm:prSet/>
      <dgm:spPr/>
      <dgm:t>
        <a:bodyPr/>
        <a:lstStyle/>
        <a:p>
          <a:endParaRPr lang="en-US"/>
        </a:p>
      </dgm:t>
    </dgm:pt>
    <dgm:pt modelId="{746FCCE8-EB68-46C8-A996-680D34828FC9}" type="pres">
      <dgm:prSet presAssocID="{A3E6FC5E-6816-427D-9987-CACF4C309ECE}" presName="Name0" presStyleCnt="0">
        <dgm:presLayoutVars>
          <dgm:dir/>
          <dgm:resizeHandles val="exact"/>
        </dgm:presLayoutVars>
      </dgm:prSet>
      <dgm:spPr/>
    </dgm:pt>
    <dgm:pt modelId="{C4A66E7D-40CA-4839-8045-963C65F3C09B}" type="pres">
      <dgm:prSet presAssocID="{92D3ED05-E741-4FF2-A532-AAF24D3349DB}" presName="compNode" presStyleCnt="0"/>
      <dgm:spPr/>
    </dgm:pt>
    <dgm:pt modelId="{DB69CC57-82C5-4551-AF96-AC24C79D7EB2}" type="pres">
      <dgm:prSet presAssocID="{92D3ED05-E741-4FF2-A532-AAF24D3349DB}" presName="pictRect" presStyleLbl="revTx" presStyleIdx="0" presStyleCnt="6">
        <dgm:presLayoutVars>
          <dgm:chMax val="0"/>
          <dgm:bulletEnabled/>
        </dgm:presLayoutVars>
      </dgm:prSet>
      <dgm:spPr/>
    </dgm:pt>
    <dgm:pt modelId="{7DC7D285-0920-45AE-92EC-A77C4D5D770A}" type="pres">
      <dgm:prSet presAssocID="{92D3ED05-E741-4FF2-A532-AAF24D3349DB}" presName="textRect" presStyleLbl="revTx" presStyleIdx="1" presStyleCnt="6">
        <dgm:presLayoutVars>
          <dgm:bulletEnabled/>
        </dgm:presLayoutVars>
      </dgm:prSet>
      <dgm:spPr/>
    </dgm:pt>
    <dgm:pt modelId="{96ADA0F1-2890-40EA-84D5-7DA155A19951}" type="pres">
      <dgm:prSet presAssocID="{A70F61F1-019F-47A8-89FC-3ED4E4574862}" presName="sibTrans" presStyleLbl="sibTrans2D1" presStyleIdx="0" presStyleCnt="0"/>
      <dgm:spPr/>
    </dgm:pt>
    <dgm:pt modelId="{FCD08829-32FE-4060-BAC3-462FFFA43969}" type="pres">
      <dgm:prSet presAssocID="{48A53118-1D75-4FBE-AEB1-1034848D1FC3}" presName="compNode" presStyleCnt="0"/>
      <dgm:spPr/>
    </dgm:pt>
    <dgm:pt modelId="{177B2F23-7D86-4A34-A115-2B68E5BE82AD}" type="pres">
      <dgm:prSet presAssocID="{48A53118-1D75-4FBE-AEB1-1034848D1FC3}" presName="pictRect" presStyleLbl="revTx" presStyleIdx="2" presStyleCnt="6">
        <dgm:presLayoutVars>
          <dgm:chMax val="0"/>
          <dgm:bulletEnabled/>
        </dgm:presLayoutVars>
      </dgm:prSet>
      <dgm:spPr/>
    </dgm:pt>
    <dgm:pt modelId="{F4CC5C64-B73F-4FA0-B169-4417325E20A0}" type="pres">
      <dgm:prSet presAssocID="{48A53118-1D75-4FBE-AEB1-1034848D1FC3}" presName="textRect" presStyleLbl="revTx" presStyleIdx="3" presStyleCnt="6">
        <dgm:presLayoutVars>
          <dgm:bulletEnabled/>
        </dgm:presLayoutVars>
      </dgm:prSet>
      <dgm:spPr/>
    </dgm:pt>
    <dgm:pt modelId="{3D57DFFE-60E3-490B-A2F0-46F9F637B759}" type="pres">
      <dgm:prSet presAssocID="{C8C16E13-049C-4F10-8F8B-B6AF587B3679}" presName="sibTrans" presStyleLbl="sibTrans2D1" presStyleIdx="0" presStyleCnt="0"/>
      <dgm:spPr/>
    </dgm:pt>
    <dgm:pt modelId="{7D6CB8E8-DFBC-491D-A462-810CD13BFF49}" type="pres">
      <dgm:prSet presAssocID="{F23BB65A-7C7C-4E4B-A02D-5016DBF6C746}" presName="compNode" presStyleCnt="0"/>
      <dgm:spPr/>
    </dgm:pt>
    <dgm:pt modelId="{D63E459C-872D-480D-A79D-28DB51539D0B}" type="pres">
      <dgm:prSet presAssocID="{F23BB65A-7C7C-4E4B-A02D-5016DBF6C746}" presName="pictRect" presStyleLbl="revTx" presStyleIdx="4" presStyleCnt="6">
        <dgm:presLayoutVars>
          <dgm:chMax val="0"/>
          <dgm:bulletEnabled/>
        </dgm:presLayoutVars>
      </dgm:prSet>
      <dgm:spPr/>
    </dgm:pt>
    <dgm:pt modelId="{40F36253-141E-473B-BBDF-30A7A1DABD07}" type="pres">
      <dgm:prSet presAssocID="{F23BB65A-7C7C-4E4B-A02D-5016DBF6C746}" presName="textRect" presStyleLbl="revTx" presStyleIdx="5" presStyleCnt="6">
        <dgm:presLayoutVars>
          <dgm:bulletEnabled/>
        </dgm:presLayoutVars>
      </dgm:prSet>
      <dgm:spPr/>
    </dgm:pt>
  </dgm:ptLst>
  <dgm:cxnLst>
    <dgm:cxn modelId="{EFE71E03-82A4-4F8C-8467-ADE52A60A867}" type="presOf" srcId="{F23BB65A-7C7C-4E4B-A02D-5016DBF6C746}" destId="{D63E459C-872D-480D-A79D-28DB51539D0B}" srcOrd="0" destOrd="0" presId="urn:microsoft.com/office/officeart/2024/3/layout/hArchList1"/>
    <dgm:cxn modelId="{F03F5D06-EDBF-4015-BD01-0AEA434656C1}" srcId="{92D3ED05-E741-4FF2-A532-AAF24D3349DB}" destId="{0AF69E46-FDEA-4D60-A1A1-33C3923AB324}" srcOrd="0" destOrd="0" parTransId="{5B74A899-D1CD-4421-B583-D757058BF2C6}" sibTransId="{5CDC84A0-922A-4F73-8E4E-3179F4EB61BF}"/>
    <dgm:cxn modelId="{3FE3711C-AE5E-40FB-A2A1-89C29758F70F}" type="presOf" srcId="{92D3ED05-E741-4FF2-A532-AAF24D3349DB}" destId="{DB69CC57-82C5-4551-AF96-AC24C79D7EB2}" srcOrd="0" destOrd="0" presId="urn:microsoft.com/office/officeart/2024/3/layout/hArchList1"/>
    <dgm:cxn modelId="{69C5796D-1C2C-443B-AC57-76B96F04E5E0}" srcId="{A3E6FC5E-6816-427D-9987-CACF4C309ECE}" destId="{48A53118-1D75-4FBE-AEB1-1034848D1FC3}" srcOrd="1" destOrd="0" parTransId="{D2D970A9-4031-4001-AE29-4D89F7B11848}" sibTransId="{C8C16E13-049C-4F10-8F8B-B6AF587B3679}"/>
    <dgm:cxn modelId="{C4B8A16F-6EC0-48C5-8A9B-7D1BAD0744A6}" type="presOf" srcId="{A3E6FC5E-6816-427D-9987-CACF4C309ECE}" destId="{746FCCE8-EB68-46C8-A996-680D34828FC9}" srcOrd="0" destOrd="0" presId="urn:microsoft.com/office/officeart/2024/3/layout/hArchList1"/>
    <dgm:cxn modelId="{78CA0351-365C-44C8-B4B4-B73A47A15DF1}" srcId="{F23BB65A-7C7C-4E4B-A02D-5016DBF6C746}" destId="{60773CD3-4F79-464C-8EA0-BFB4BC32C9B1}" srcOrd="0" destOrd="0" parTransId="{67D7455E-DEE5-4DE3-A0A7-9047010E5BD8}" sibTransId="{0D45479E-814A-40FE-858D-EB8307C11355}"/>
    <dgm:cxn modelId="{93EEE752-8DF5-49CB-9799-B201C333F6CA}" type="presOf" srcId="{60773CD3-4F79-464C-8EA0-BFB4BC32C9B1}" destId="{40F36253-141E-473B-BBDF-30A7A1DABD07}" srcOrd="0" destOrd="0" presId="urn:microsoft.com/office/officeart/2024/3/layout/hArchList1"/>
    <dgm:cxn modelId="{5B7FB655-2C4F-4E54-AB7D-FD9C9D0E06AF}" type="presOf" srcId="{0AF69E46-FDEA-4D60-A1A1-33C3923AB324}" destId="{7DC7D285-0920-45AE-92EC-A77C4D5D770A}" srcOrd="0" destOrd="0" presId="urn:microsoft.com/office/officeart/2024/3/layout/hArchList1"/>
    <dgm:cxn modelId="{16886957-CB9B-4847-8FBE-F9189936CB95}" type="presOf" srcId="{0DC75825-5A9B-4BEC-B287-D08C75113FE3}" destId="{F4CC5C64-B73F-4FA0-B169-4417325E20A0}" srcOrd="0" destOrd="0" presId="urn:microsoft.com/office/officeart/2024/3/layout/hArchList1"/>
    <dgm:cxn modelId="{00490292-1CDF-43E7-891D-1B8C90E987C4}" srcId="{A3E6FC5E-6816-427D-9987-CACF4C309ECE}" destId="{F23BB65A-7C7C-4E4B-A02D-5016DBF6C746}" srcOrd="2" destOrd="0" parTransId="{E6CF45DE-AA49-40A0-A08C-5694CFAC286F}" sibTransId="{74223048-6093-4953-B592-4EC6FECF571D}"/>
    <dgm:cxn modelId="{051DE69E-1B61-4A9D-B3D2-E725C2933E7E}" type="presOf" srcId="{48A53118-1D75-4FBE-AEB1-1034848D1FC3}" destId="{177B2F23-7D86-4A34-A115-2B68E5BE82AD}" srcOrd="0" destOrd="0" presId="urn:microsoft.com/office/officeart/2024/3/layout/hArchList1"/>
    <dgm:cxn modelId="{4D4AF7A6-515F-45C6-AD97-17550E35E932}" srcId="{A3E6FC5E-6816-427D-9987-CACF4C309ECE}" destId="{92D3ED05-E741-4FF2-A532-AAF24D3349DB}" srcOrd="0" destOrd="0" parTransId="{E2F2395E-20A9-4F38-862A-69E7C387349D}" sibTransId="{A70F61F1-019F-47A8-89FC-3ED4E4574862}"/>
    <dgm:cxn modelId="{E347CBA8-5667-47CB-BD34-B66DD159B1FD}" type="presOf" srcId="{A70F61F1-019F-47A8-89FC-3ED4E4574862}" destId="{96ADA0F1-2890-40EA-84D5-7DA155A19951}" srcOrd="0" destOrd="0" presId="urn:microsoft.com/office/officeart/2024/3/layout/hArchList1"/>
    <dgm:cxn modelId="{C59670AD-79C9-44E8-8370-AA9FBB1103B8}" type="presOf" srcId="{C8C16E13-049C-4F10-8F8B-B6AF587B3679}" destId="{3D57DFFE-60E3-490B-A2F0-46F9F637B759}" srcOrd="0" destOrd="0" presId="urn:microsoft.com/office/officeart/2024/3/layout/hArchList1"/>
    <dgm:cxn modelId="{B3E81ACC-2AB4-4EFC-B05C-14AFAC80E91C}" srcId="{48A53118-1D75-4FBE-AEB1-1034848D1FC3}" destId="{0DC75825-5A9B-4BEC-B287-D08C75113FE3}" srcOrd="0" destOrd="0" parTransId="{04C2FAFE-B1F2-45DD-8C70-765D7316153C}" sibTransId="{8C44F604-F7AD-4A2D-BC02-5D97E9223F56}"/>
    <dgm:cxn modelId="{820EF6FC-DF8C-4090-941D-962F44FA10F7}" type="presParOf" srcId="{746FCCE8-EB68-46C8-A996-680D34828FC9}" destId="{C4A66E7D-40CA-4839-8045-963C65F3C09B}" srcOrd="0" destOrd="0" presId="urn:microsoft.com/office/officeart/2024/3/layout/hArchList1"/>
    <dgm:cxn modelId="{7D0B3FE2-C720-4097-9838-790063BF9636}" type="presParOf" srcId="{C4A66E7D-40CA-4839-8045-963C65F3C09B}" destId="{DB69CC57-82C5-4551-AF96-AC24C79D7EB2}" srcOrd="0" destOrd="0" presId="urn:microsoft.com/office/officeart/2024/3/layout/hArchList1"/>
    <dgm:cxn modelId="{CE2F3326-9F06-4134-A9CB-B746894A19E1}" type="presParOf" srcId="{C4A66E7D-40CA-4839-8045-963C65F3C09B}" destId="{7DC7D285-0920-45AE-92EC-A77C4D5D770A}" srcOrd="1" destOrd="0" presId="urn:microsoft.com/office/officeart/2024/3/layout/hArchList1"/>
    <dgm:cxn modelId="{FE5D8658-B92A-4130-A5F2-6588F0E197B9}" type="presParOf" srcId="{746FCCE8-EB68-46C8-A996-680D34828FC9}" destId="{96ADA0F1-2890-40EA-84D5-7DA155A19951}" srcOrd="1" destOrd="0" presId="urn:microsoft.com/office/officeart/2024/3/layout/hArchList1"/>
    <dgm:cxn modelId="{0BBCBAED-FCF9-4D97-9085-D1E2F6CA6431}" type="presParOf" srcId="{746FCCE8-EB68-46C8-A996-680D34828FC9}" destId="{FCD08829-32FE-4060-BAC3-462FFFA43969}" srcOrd="2" destOrd="0" presId="urn:microsoft.com/office/officeart/2024/3/layout/hArchList1"/>
    <dgm:cxn modelId="{D213B189-AC71-41D0-8703-5AC94F08A56A}" type="presParOf" srcId="{FCD08829-32FE-4060-BAC3-462FFFA43969}" destId="{177B2F23-7D86-4A34-A115-2B68E5BE82AD}" srcOrd="0" destOrd="0" presId="urn:microsoft.com/office/officeart/2024/3/layout/hArchList1"/>
    <dgm:cxn modelId="{4FF38FEB-D2DB-4332-BF72-E6F61F06043A}" type="presParOf" srcId="{FCD08829-32FE-4060-BAC3-462FFFA43969}" destId="{F4CC5C64-B73F-4FA0-B169-4417325E20A0}" srcOrd="1" destOrd="0" presId="urn:microsoft.com/office/officeart/2024/3/layout/hArchList1"/>
    <dgm:cxn modelId="{D975D91A-4511-4A56-8510-F159C8FD9FD4}" type="presParOf" srcId="{746FCCE8-EB68-46C8-A996-680D34828FC9}" destId="{3D57DFFE-60E3-490B-A2F0-46F9F637B759}" srcOrd="3" destOrd="0" presId="urn:microsoft.com/office/officeart/2024/3/layout/hArchList1"/>
    <dgm:cxn modelId="{90708FEF-AB04-49F1-BD72-731529E7107A}" type="presParOf" srcId="{746FCCE8-EB68-46C8-A996-680D34828FC9}" destId="{7D6CB8E8-DFBC-491D-A462-810CD13BFF49}" srcOrd="4" destOrd="0" presId="urn:microsoft.com/office/officeart/2024/3/layout/hArchList1"/>
    <dgm:cxn modelId="{DC3C908E-FC80-4868-B97A-6BCB349C1CEB}" type="presParOf" srcId="{7D6CB8E8-DFBC-491D-A462-810CD13BFF49}" destId="{D63E459C-872D-480D-A79D-28DB51539D0B}" srcOrd="0" destOrd="0" presId="urn:microsoft.com/office/officeart/2024/3/layout/hArchList1"/>
    <dgm:cxn modelId="{7A0DB964-29FA-4E28-8F62-DEB4E21D4428}" type="presParOf" srcId="{7D6CB8E8-DFBC-491D-A462-810CD13BFF49}" destId="{40F36253-141E-473B-BBDF-30A7A1DABD07}"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7AE492-CE30-47B4-A0CA-DC60B4AA06D7}"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n-US"/>
        </a:p>
      </dgm:t>
    </dgm:pt>
    <dgm:pt modelId="{F1E69ACC-93D5-4FD0-A775-F384E906F3FD}">
      <dgm:prSet/>
      <dgm:spPr/>
      <dgm:t>
        <a:bodyPr/>
        <a:lstStyle/>
        <a:p>
          <a:pPr>
            <a:defRPr cap="all"/>
          </a:pPr>
          <a:r>
            <a:rPr lang="en-US"/>
            <a:t>As necessidades diárias de vitamina A variam dependendo de vários fatores, incluindo idade, sexo e estado fisiológico. </a:t>
          </a:r>
        </a:p>
      </dgm:t>
    </dgm:pt>
    <dgm:pt modelId="{2231F9EB-CD52-44DD-9BF9-85B9A87A6AA4}" type="parTrans" cxnId="{5E043E40-4F89-493F-AAC6-61857A4D5277}">
      <dgm:prSet/>
      <dgm:spPr/>
      <dgm:t>
        <a:bodyPr/>
        <a:lstStyle/>
        <a:p>
          <a:endParaRPr lang="en-US"/>
        </a:p>
      </dgm:t>
    </dgm:pt>
    <dgm:pt modelId="{516AB852-22C6-4EF1-B93C-BD4A16118144}" type="sibTrans" cxnId="{5E043E40-4F89-493F-AAC6-61857A4D5277}">
      <dgm:prSet/>
      <dgm:spPr/>
      <dgm:t>
        <a:bodyPr/>
        <a:lstStyle/>
        <a:p>
          <a:endParaRPr lang="en-US"/>
        </a:p>
      </dgm:t>
    </dgm:pt>
    <dgm:pt modelId="{1B2DA822-7BE4-4F92-9452-935E84D71E3C}">
      <dgm:prSet/>
      <dgm:spPr/>
      <dgm:t>
        <a:bodyPr/>
        <a:lstStyle/>
        <a:p>
          <a:pPr>
            <a:defRPr cap="all"/>
          </a:pPr>
          <a:r>
            <a:rPr lang="en-US"/>
            <a:t>para </a:t>
          </a:r>
          <a:r>
            <a:rPr lang="en-US" err="1"/>
            <a:t>adultos</a:t>
          </a:r>
          <a:r>
            <a:rPr lang="en-US"/>
            <a:t>, a </a:t>
          </a:r>
          <a:r>
            <a:rPr lang="en-US" err="1"/>
            <a:t>Ingestão</a:t>
          </a:r>
          <a:r>
            <a:rPr lang="en-US"/>
            <a:t> </a:t>
          </a:r>
          <a:r>
            <a:rPr lang="en-US" err="1"/>
            <a:t>Diária</a:t>
          </a:r>
          <a:r>
            <a:rPr lang="en-US"/>
            <a:t> </a:t>
          </a:r>
          <a:r>
            <a:rPr lang="en-US" err="1"/>
            <a:t>Recomendada</a:t>
          </a:r>
          <a:r>
            <a:rPr lang="en-US"/>
            <a:t> (IDR) de </a:t>
          </a:r>
          <a:r>
            <a:rPr lang="en-US" err="1"/>
            <a:t>vitamina</a:t>
          </a:r>
          <a:r>
            <a:rPr lang="en-US"/>
            <a:t> A é de </a:t>
          </a:r>
          <a:r>
            <a:rPr lang="en-US" b="1"/>
            <a:t>900</a:t>
          </a:r>
          <a:r>
            <a:rPr lang="en-US"/>
            <a:t> </a:t>
          </a:r>
          <a:r>
            <a:rPr lang="en-US" err="1"/>
            <a:t>microgramas</a:t>
          </a:r>
          <a:r>
            <a:rPr lang="en-US"/>
            <a:t> (mcg) para </a:t>
          </a:r>
          <a:r>
            <a:rPr lang="en-US" err="1"/>
            <a:t>homens</a:t>
          </a:r>
          <a:r>
            <a:rPr lang="en-US"/>
            <a:t> e </a:t>
          </a:r>
          <a:r>
            <a:rPr lang="en-US" b="1"/>
            <a:t>700</a:t>
          </a:r>
          <a:r>
            <a:rPr lang="en-US"/>
            <a:t> mcg para </a:t>
          </a:r>
          <a:r>
            <a:rPr lang="en-US" err="1"/>
            <a:t>mulheres</a:t>
          </a:r>
          <a:r>
            <a:rPr lang="en-US"/>
            <a:t>. </a:t>
          </a:r>
        </a:p>
      </dgm:t>
    </dgm:pt>
    <dgm:pt modelId="{DBA4725A-C91F-4FE3-94DA-7C54B087EDDD}" type="parTrans" cxnId="{6270832C-7D6F-45CF-8606-70399A44BE9C}">
      <dgm:prSet/>
      <dgm:spPr/>
      <dgm:t>
        <a:bodyPr/>
        <a:lstStyle/>
        <a:p>
          <a:endParaRPr lang="en-US"/>
        </a:p>
      </dgm:t>
    </dgm:pt>
    <dgm:pt modelId="{A3AB7233-9988-4D4E-B82D-C6802C9B8041}" type="sibTrans" cxnId="{6270832C-7D6F-45CF-8606-70399A44BE9C}">
      <dgm:prSet/>
      <dgm:spPr/>
      <dgm:t>
        <a:bodyPr/>
        <a:lstStyle/>
        <a:p>
          <a:endParaRPr lang="en-US"/>
        </a:p>
      </dgm:t>
    </dgm:pt>
    <dgm:pt modelId="{8414DDB8-DB19-4B97-AF60-F78A805514EB}" type="pres">
      <dgm:prSet presAssocID="{417AE492-CE30-47B4-A0CA-DC60B4AA06D7}" presName="vert0" presStyleCnt="0">
        <dgm:presLayoutVars>
          <dgm:dir/>
          <dgm:animOne val="branch"/>
          <dgm:animLvl val="lvl"/>
        </dgm:presLayoutVars>
      </dgm:prSet>
      <dgm:spPr/>
    </dgm:pt>
    <dgm:pt modelId="{A8BCA3B7-CA2E-407C-B3C2-27306A068B37}" type="pres">
      <dgm:prSet presAssocID="{F1E69ACC-93D5-4FD0-A775-F384E906F3FD}" presName="thickLine" presStyleLbl="alignNode1" presStyleIdx="0" presStyleCnt="2"/>
      <dgm:spPr/>
    </dgm:pt>
    <dgm:pt modelId="{29613BBC-238A-4110-B1C2-629272426245}" type="pres">
      <dgm:prSet presAssocID="{F1E69ACC-93D5-4FD0-A775-F384E906F3FD}" presName="horz1" presStyleCnt="0"/>
      <dgm:spPr/>
    </dgm:pt>
    <dgm:pt modelId="{17497F0A-D27E-4CAC-B77C-158C42BC992C}" type="pres">
      <dgm:prSet presAssocID="{F1E69ACC-93D5-4FD0-A775-F384E906F3FD}" presName="tx1" presStyleLbl="revTx" presStyleIdx="0" presStyleCnt="2"/>
      <dgm:spPr/>
    </dgm:pt>
    <dgm:pt modelId="{220B11A4-FBAD-432B-9E6A-B7782C130AFD}" type="pres">
      <dgm:prSet presAssocID="{F1E69ACC-93D5-4FD0-A775-F384E906F3FD}" presName="vert1" presStyleCnt="0"/>
      <dgm:spPr/>
    </dgm:pt>
    <dgm:pt modelId="{DFCD24DF-A7DC-4E72-8060-062CD564886A}" type="pres">
      <dgm:prSet presAssocID="{1B2DA822-7BE4-4F92-9452-935E84D71E3C}" presName="thickLine" presStyleLbl="alignNode1" presStyleIdx="1" presStyleCnt="2"/>
      <dgm:spPr/>
    </dgm:pt>
    <dgm:pt modelId="{B59589AD-465A-4FC0-9EA2-9BBC4F484C97}" type="pres">
      <dgm:prSet presAssocID="{1B2DA822-7BE4-4F92-9452-935E84D71E3C}" presName="horz1" presStyleCnt="0"/>
      <dgm:spPr/>
    </dgm:pt>
    <dgm:pt modelId="{12F60CBE-E3AF-440E-B1C2-E6E040A6835F}" type="pres">
      <dgm:prSet presAssocID="{1B2DA822-7BE4-4F92-9452-935E84D71E3C}" presName="tx1" presStyleLbl="revTx" presStyleIdx="1" presStyleCnt="2"/>
      <dgm:spPr/>
    </dgm:pt>
    <dgm:pt modelId="{5CE0D7CE-A179-458F-9F13-6D45A42C8AB3}" type="pres">
      <dgm:prSet presAssocID="{1B2DA822-7BE4-4F92-9452-935E84D71E3C}" presName="vert1" presStyleCnt="0"/>
      <dgm:spPr/>
    </dgm:pt>
  </dgm:ptLst>
  <dgm:cxnLst>
    <dgm:cxn modelId="{6270832C-7D6F-45CF-8606-70399A44BE9C}" srcId="{417AE492-CE30-47B4-A0CA-DC60B4AA06D7}" destId="{1B2DA822-7BE4-4F92-9452-935E84D71E3C}" srcOrd="1" destOrd="0" parTransId="{DBA4725A-C91F-4FE3-94DA-7C54B087EDDD}" sibTransId="{A3AB7233-9988-4D4E-B82D-C6802C9B8041}"/>
    <dgm:cxn modelId="{5E043E40-4F89-493F-AAC6-61857A4D5277}" srcId="{417AE492-CE30-47B4-A0CA-DC60B4AA06D7}" destId="{F1E69ACC-93D5-4FD0-A775-F384E906F3FD}" srcOrd="0" destOrd="0" parTransId="{2231F9EB-CD52-44DD-9BF9-85B9A87A6AA4}" sibTransId="{516AB852-22C6-4EF1-B93C-BD4A16118144}"/>
    <dgm:cxn modelId="{A00C887B-E2CF-47D1-B2F0-C8025BD917A4}" type="presOf" srcId="{F1E69ACC-93D5-4FD0-A775-F384E906F3FD}" destId="{17497F0A-D27E-4CAC-B77C-158C42BC992C}" srcOrd="0" destOrd="0" presId="urn:microsoft.com/office/officeart/2008/layout/LinedList"/>
    <dgm:cxn modelId="{601D739E-2505-4F8B-9D27-5C3E68EAF46A}" type="presOf" srcId="{417AE492-CE30-47B4-A0CA-DC60B4AA06D7}" destId="{8414DDB8-DB19-4B97-AF60-F78A805514EB}" srcOrd="0" destOrd="0" presId="urn:microsoft.com/office/officeart/2008/layout/LinedList"/>
    <dgm:cxn modelId="{CE73B2D8-05E0-4236-9776-E962CF1A1F5F}" type="presOf" srcId="{1B2DA822-7BE4-4F92-9452-935E84D71E3C}" destId="{12F60CBE-E3AF-440E-B1C2-E6E040A6835F}" srcOrd="0" destOrd="0" presId="urn:microsoft.com/office/officeart/2008/layout/LinedList"/>
    <dgm:cxn modelId="{31DC39B5-5107-4977-8996-7CD585F5E490}" type="presParOf" srcId="{8414DDB8-DB19-4B97-AF60-F78A805514EB}" destId="{A8BCA3B7-CA2E-407C-B3C2-27306A068B37}" srcOrd="0" destOrd="0" presId="urn:microsoft.com/office/officeart/2008/layout/LinedList"/>
    <dgm:cxn modelId="{FAB5F339-1D23-4DC6-96C2-4AE798ED2E7A}" type="presParOf" srcId="{8414DDB8-DB19-4B97-AF60-F78A805514EB}" destId="{29613BBC-238A-4110-B1C2-629272426245}" srcOrd="1" destOrd="0" presId="urn:microsoft.com/office/officeart/2008/layout/LinedList"/>
    <dgm:cxn modelId="{60CAE00F-D570-46CB-8F58-02F04702A180}" type="presParOf" srcId="{29613BBC-238A-4110-B1C2-629272426245}" destId="{17497F0A-D27E-4CAC-B77C-158C42BC992C}" srcOrd="0" destOrd="0" presId="urn:microsoft.com/office/officeart/2008/layout/LinedList"/>
    <dgm:cxn modelId="{B91F6AE6-2FBB-409D-B0ED-DA9DC96F1193}" type="presParOf" srcId="{29613BBC-238A-4110-B1C2-629272426245}" destId="{220B11A4-FBAD-432B-9E6A-B7782C130AFD}" srcOrd="1" destOrd="0" presId="urn:microsoft.com/office/officeart/2008/layout/LinedList"/>
    <dgm:cxn modelId="{32917300-841D-4207-AD0E-CD0595DA059B}" type="presParOf" srcId="{8414DDB8-DB19-4B97-AF60-F78A805514EB}" destId="{DFCD24DF-A7DC-4E72-8060-062CD564886A}" srcOrd="2" destOrd="0" presId="urn:microsoft.com/office/officeart/2008/layout/LinedList"/>
    <dgm:cxn modelId="{8EEAA0EA-6405-4985-BF33-36F199E93232}" type="presParOf" srcId="{8414DDB8-DB19-4B97-AF60-F78A805514EB}" destId="{B59589AD-465A-4FC0-9EA2-9BBC4F484C97}" srcOrd="3" destOrd="0" presId="urn:microsoft.com/office/officeart/2008/layout/LinedList"/>
    <dgm:cxn modelId="{9E7B9FAC-5675-4099-9B59-0FE428A4F078}" type="presParOf" srcId="{B59589AD-465A-4FC0-9EA2-9BBC4F484C97}" destId="{12F60CBE-E3AF-440E-B1C2-E6E040A6835F}" srcOrd="0" destOrd="0" presId="urn:microsoft.com/office/officeart/2008/layout/LinedList"/>
    <dgm:cxn modelId="{AAEE9A30-13C6-4E37-96F9-74851B59C7CF}" type="presParOf" srcId="{B59589AD-465A-4FC0-9EA2-9BBC4F484C97}" destId="{5CE0D7CE-A179-458F-9F13-6D45A42C8A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8F9CBE-001A-46A6-87EB-1EFCEF50A75E}"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9D3A2FCB-3573-4311-80C0-65CD1D50A3AC}">
      <dgm:prSet/>
      <dgm:spPr/>
      <dgm:t>
        <a:bodyPr/>
        <a:lstStyle/>
        <a:p>
          <a:r>
            <a:rPr lang="pt-BR" b="1"/>
            <a:t>Melhora resistência à insulina </a:t>
          </a:r>
          <a:endParaRPr lang="en-US"/>
        </a:p>
      </dgm:t>
    </dgm:pt>
    <dgm:pt modelId="{2A8B5A28-5A59-476F-A59E-80B18FFAB970}" type="parTrans" cxnId="{B8DA846B-4C39-474D-A3ED-42CE046C7566}">
      <dgm:prSet/>
      <dgm:spPr/>
      <dgm:t>
        <a:bodyPr/>
        <a:lstStyle/>
        <a:p>
          <a:endParaRPr lang="en-US"/>
        </a:p>
      </dgm:t>
    </dgm:pt>
    <dgm:pt modelId="{57F2B55F-3F98-4744-A29C-4754DBBD6B98}" type="sibTrans" cxnId="{B8DA846B-4C39-474D-A3ED-42CE046C7566}">
      <dgm:prSet/>
      <dgm:spPr/>
      <dgm:t>
        <a:bodyPr/>
        <a:lstStyle/>
        <a:p>
          <a:endParaRPr lang="en-US"/>
        </a:p>
      </dgm:t>
    </dgm:pt>
    <dgm:pt modelId="{756A0500-ADCB-4DE0-B8E0-70B0E4BE569F}">
      <dgm:prSet/>
      <dgm:spPr/>
      <dgm:t>
        <a:bodyPr/>
        <a:lstStyle/>
        <a:p>
          <a:r>
            <a:rPr lang="pt-BR" b="1"/>
            <a:t>Peso</a:t>
          </a:r>
          <a:endParaRPr lang="en-US"/>
        </a:p>
      </dgm:t>
    </dgm:pt>
    <dgm:pt modelId="{E414AA24-DA1E-4850-A027-08724EC1C3BD}" type="parTrans" cxnId="{59A9B32D-294C-47D1-B16A-355E01787A1A}">
      <dgm:prSet/>
      <dgm:spPr/>
      <dgm:t>
        <a:bodyPr/>
        <a:lstStyle/>
        <a:p>
          <a:endParaRPr lang="en-US"/>
        </a:p>
      </dgm:t>
    </dgm:pt>
    <dgm:pt modelId="{36B71D91-6991-431B-8D36-C170FF31BF4E}" type="sibTrans" cxnId="{59A9B32D-294C-47D1-B16A-355E01787A1A}">
      <dgm:prSet/>
      <dgm:spPr/>
      <dgm:t>
        <a:bodyPr/>
        <a:lstStyle/>
        <a:p>
          <a:endParaRPr lang="en-US"/>
        </a:p>
      </dgm:t>
    </dgm:pt>
    <dgm:pt modelId="{CE976F73-006D-4EF3-B84F-4A4585CB8683}">
      <dgm:prSet/>
      <dgm:spPr/>
      <dgm:t>
        <a:bodyPr/>
        <a:lstStyle/>
        <a:p>
          <a:r>
            <a:rPr lang="pt-BR" b="1"/>
            <a:t>Neuroproteção</a:t>
          </a:r>
          <a:endParaRPr lang="en-US"/>
        </a:p>
      </dgm:t>
    </dgm:pt>
    <dgm:pt modelId="{DBD48713-7F69-4534-95AF-5408C9ACE757}" type="parTrans" cxnId="{E25E2F0B-33E8-4A08-ACAB-2927514C2336}">
      <dgm:prSet/>
      <dgm:spPr/>
      <dgm:t>
        <a:bodyPr/>
        <a:lstStyle/>
        <a:p>
          <a:endParaRPr lang="en-US"/>
        </a:p>
      </dgm:t>
    </dgm:pt>
    <dgm:pt modelId="{FCBC4CE6-9B07-4ECC-BBF7-57F7AB1E6D14}" type="sibTrans" cxnId="{E25E2F0B-33E8-4A08-ACAB-2927514C2336}">
      <dgm:prSet/>
      <dgm:spPr/>
      <dgm:t>
        <a:bodyPr/>
        <a:lstStyle/>
        <a:p>
          <a:endParaRPr lang="en-US"/>
        </a:p>
      </dgm:t>
    </dgm:pt>
    <dgm:pt modelId="{E1836F0A-BA88-4044-BCB9-A8C264A98878}">
      <dgm:prSet/>
      <dgm:spPr/>
      <dgm:t>
        <a:bodyPr/>
        <a:lstStyle/>
        <a:p>
          <a:r>
            <a:rPr lang="pt-BR" b="1"/>
            <a:t>Saúde dentária</a:t>
          </a:r>
          <a:endParaRPr lang="en-US"/>
        </a:p>
      </dgm:t>
    </dgm:pt>
    <dgm:pt modelId="{BB018F20-C88E-4085-A02E-CB706D6AAB73}" type="parTrans" cxnId="{C16293F2-68B4-477D-A31D-8828CBA0DDC5}">
      <dgm:prSet/>
      <dgm:spPr/>
      <dgm:t>
        <a:bodyPr/>
        <a:lstStyle/>
        <a:p>
          <a:endParaRPr lang="en-US"/>
        </a:p>
      </dgm:t>
    </dgm:pt>
    <dgm:pt modelId="{C26BA927-DF7B-4857-BAFD-EE8D393D6478}" type="sibTrans" cxnId="{C16293F2-68B4-477D-A31D-8828CBA0DDC5}">
      <dgm:prSet/>
      <dgm:spPr/>
      <dgm:t>
        <a:bodyPr/>
        <a:lstStyle/>
        <a:p>
          <a:endParaRPr lang="en-US"/>
        </a:p>
      </dgm:t>
    </dgm:pt>
    <dgm:pt modelId="{C637EFFC-EE0B-4D78-A529-2C9339103171}">
      <dgm:prSet/>
      <dgm:spPr/>
      <dgm:t>
        <a:bodyPr/>
        <a:lstStyle/>
        <a:p>
          <a:r>
            <a:rPr lang="pt-BR" b="1"/>
            <a:t>Controle da inflamação</a:t>
          </a:r>
          <a:r>
            <a:rPr lang="pt-BR"/>
            <a:t>.</a:t>
          </a:r>
          <a:endParaRPr lang="en-US"/>
        </a:p>
      </dgm:t>
    </dgm:pt>
    <dgm:pt modelId="{71DF5236-3353-448B-BF22-F57DAD85ED97}" type="parTrans" cxnId="{5691F88D-C0BD-4F4A-A0A9-C7568F78623F}">
      <dgm:prSet/>
      <dgm:spPr/>
      <dgm:t>
        <a:bodyPr/>
        <a:lstStyle/>
        <a:p>
          <a:endParaRPr lang="en-US"/>
        </a:p>
      </dgm:t>
    </dgm:pt>
    <dgm:pt modelId="{F9DC0805-45A4-480A-8218-CDB7AB3B06A8}" type="sibTrans" cxnId="{5691F88D-C0BD-4F4A-A0A9-C7568F78623F}">
      <dgm:prSet/>
      <dgm:spPr/>
      <dgm:t>
        <a:bodyPr/>
        <a:lstStyle/>
        <a:p>
          <a:endParaRPr lang="en-US"/>
        </a:p>
      </dgm:t>
    </dgm:pt>
    <dgm:pt modelId="{6D7A6493-396C-402B-8E9A-EC557509061F}" type="pres">
      <dgm:prSet presAssocID="{E58F9CBE-001A-46A6-87EB-1EFCEF50A75E}" presName="vert0" presStyleCnt="0">
        <dgm:presLayoutVars>
          <dgm:dir/>
          <dgm:animOne val="branch"/>
          <dgm:animLvl val="lvl"/>
        </dgm:presLayoutVars>
      </dgm:prSet>
      <dgm:spPr/>
    </dgm:pt>
    <dgm:pt modelId="{E5DA4CE7-3CD4-46CD-BF69-945F367C436D}" type="pres">
      <dgm:prSet presAssocID="{9D3A2FCB-3573-4311-80C0-65CD1D50A3AC}" presName="thickLine" presStyleLbl="alignNode1" presStyleIdx="0" presStyleCnt="5"/>
      <dgm:spPr/>
    </dgm:pt>
    <dgm:pt modelId="{0987C46E-4AD1-40BA-AE8F-E9A4F1C2CEDC}" type="pres">
      <dgm:prSet presAssocID="{9D3A2FCB-3573-4311-80C0-65CD1D50A3AC}" presName="horz1" presStyleCnt="0"/>
      <dgm:spPr/>
    </dgm:pt>
    <dgm:pt modelId="{440EE910-0F78-4608-9A66-73EFD71529AA}" type="pres">
      <dgm:prSet presAssocID="{9D3A2FCB-3573-4311-80C0-65CD1D50A3AC}" presName="tx1" presStyleLbl="revTx" presStyleIdx="0" presStyleCnt="5"/>
      <dgm:spPr/>
    </dgm:pt>
    <dgm:pt modelId="{D8EE2CDA-189C-49D1-8116-903637D96010}" type="pres">
      <dgm:prSet presAssocID="{9D3A2FCB-3573-4311-80C0-65CD1D50A3AC}" presName="vert1" presStyleCnt="0"/>
      <dgm:spPr/>
    </dgm:pt>
    <dgm:pt modelId="{9A2D50B8-DA24-46A9-8350-DE17735E8426}" type="pres">
      <dgm:prSet presAssocID="{756A0500-ADCB-4DE0-B8E0-70B0E4BE569F}" presName="thickLine" presStyleLbl="alignNode1" presStyleIdx="1" presStyleCnt="5"/>
      <dgm:spPr/>
    </dgm:pt>
    <dgm:pt modelId="{FA4CB1D0-298B-484F-B452-752CA01F97F5}" type="pres">
      <dgm:prSet presAssocID="{756A0500-ADCB-4DE0-B8E0-70B0E4BE569F}" presName="horz1" presStyleCnt="0"/>
      <dgm:spPr/>
    </dgm:pt>
    <dgm:pt modelId="{ACAF5D68-F90E-4E1B-95E0-F55DFFCB47FE}" type="pres">
      <dgm:prSet presAssocID="{756A0500-ADCB-4DE0-B8E0-70B0E4BE569F}" presName="tx1" presStyleLbl="revTx" presStyleIdx="1" presStyleCnt="5"/>
      <dgm:spPr/>
    </dgm:pt>
    <dgm:pt modelId="{12472ADA-0DD6-466B-99B8-B35222C6F27A}" type="pres">
      <dgm:prSet presAssocID="{756A0500-ADCB-4DE0-B8E0-70B0E4BE569F}" presName="vert1" presStyleCnt="0"/>
      <dgm:spPr/>
    </dgm:pt>
    <dgm:pt modelId="{08427C50-E522-40E4-BD8D-2A92E1AC56D1}" type="pres">
      <dgm:prSet presAssocID="{CE976F73-006D-4EF3-B84F-4A4585CB8683}" presName="thickLine" presStyleLbl="alignNode1" presStyleIdx="2" presStyleCnt="5"/>
      <dgm:spPr/>
    </dgm:pt>
    <dgm:pt modelId="{291BD82A-9539-4D8A-845F-D016E69AD95B}" type="pres">
      <dgm:prSet presAssocID="{CE976F73-006D-4EF3-B84F-4A4585CB8683}" presName="horz1" presStyleCnt="0"/>
      <dgm:spPr/>
    </dgm:pt>
    <dgm:pt modelId="{C2021830-27BD-4638-A36B-CF93826DDC0B}" type="pres">
      <dgm:prSet presAssocID="{CE976F73-006D-4EF3-B84F-4A4585CB8683}" presName="tx1" presStyleLbl="revTx" presStyleIdx="2" presStyleCnt="5"/>
      <dgm:spPr/>
    </dgm:pt>
    <dgm:pt modelId="{0A5646B1-E759-4490-B8FB-7A773A95AB8D}" type="pres">
      <dgm:prSet presAssocID="{CE976F73-006D-4EF3-B84F-4A4585CB8683}" presName="vert1" presStyleCnt="0"/>
      <dgm:spPr/>
    </dgm:pt>
    <dgm:pt modelId="{55638D6A-A947-4ACE-BBAA-A210451A211B}" type="pres">
      <dgm:prSet presAssocID="{E1836F0A-BA88-4044-BCB9-A8C264A98878}" presName="thickLine" presStyleLbl="alignNode1" presStyleIdx="3" presStyleCnt="5"/>
      <dgm:spPr/>
    </dgm:pt>
    <dgm:pt modelId="{047F26D8-B986-4959-8AAA-3C46C7C9B2CA}" type="pres">
      <dgm:prSet presAssocID="{E1836F0A-BA88-4044-BCB9-A8C264A98878}" presName="horz1" presStyleCnt="0"/>
      <dgm:spPr/>
    </dgm:pt>
    <dgm:pt modelId="{12830113-6C75-475F-8A25-2ED5A3B6FE14}" type="pres">
      <dgm:prSet presAssocID="{E1836F0A-BA88-4044-BCB9-A8C264A98878}" presName="tx1" presStyleLbl="revTx" presStyleIdx="3" presStyleCnt="5"/>
      <dgm:spPr/>
    </dgm:pt>
    <dgm:pt modelId="{D4328624-173A-48C9-97B3-9385DF6B8228}" type="pres">
      <dgm:prSet presAssocID="{E1836F0A-BA88-4044-BCB9-A8C264A98878}" presName="vert1" presStyleCnt="0"/>
      <dgm:spPr/>
    </dgm:pt>
    <dgm:pt modelId="{43460543-1BFD-4BF8-9421-65040C5E3A36}" type="pres">
      <dgm:prSet presAssocID="{C637EFFC-EE0B-4D78-A529-2C9339103171}" presName="thickLine" presStyleLbl="alignNode1" presStyleIdx="4" presStyleCnt="5"/>
      <dgm:spPr/>
    </dgm:pt>
    <dgm:pt modelId="{7F5D1FAE-6997-49C9-8AFE-2DA403825F92}" type="pres">
      <dgm:prSet presAssocID="{C637EFFC-EE0B-4D78-A529-2C9339103171}" presName="horz1" presStyleCnt="0"/>
      <dgm:spPr/>
    </dgm:pt>
    <dgm:pt modelId="{C146CE2B-5482-434A-9DBC-75FFB77BC07A}" type="pres">
      <dgm:prSet presAssocID="{C637EFFC-EE0B-4D78-A529-2C9339103171}" presName="tx1" presStyleLbl="revTx" presStyleIdx="4" presStyleCnt="5"/>
      <dgm:spPr/>
    </dgm:pt>
    <dgm:pt modelId="{BFA4EB58-F4BA-4CE6-82C1-5913355C9A8D}" type="pres">
      <dgm:prSet presAssocID="{C637EFFC-EE0B-4D78-A529-2C9339103171}" presName="vert1" presStyleCnt="0"/>
      <dgm:spPr/>
    </dgm:pt>
  </dgm:ptLst>
  <dgm:cxnLst>
    <dgm:cxn modelId="{E25E2F0B-33E8-4A08-ACAB-2927514C2336}" srcId="{E58F9CBE-001A-46A6-87EB-1EFCEF50A75E}" destId="{CE976F73-006D-4EF3-B84F-4A4585CB8683}" srcOrd="2" destOrd="0" parTransId="{DBD48713-7F69-4534-95AF-5408C9ACE757}" sibTransId="{FCBC4CE6-9B07-4ECC-BBF7-57F7AB1E6D14}"/>
    <dgm:cxn modelId="{DE4CEF16-5F1F-4D4B-A0AF-FD59A6AA117B}" type="presOf" srcId="{9D3A2FCB-3573-4311-80C0-65CD1D50A3AC}" destId="{440EE910-0F78-4608-9A66-73EFD71529AA}" srcOrd="0" destOrd="0" presId="urn:microsoft.com/office/officeart/2008/layout/LinedList"/>
    <dgm:cxn modelId="{59A9B32D-294C-47D1-B16A-355E01787A1A}" srcId="{E58F9CBE-001A-46A6-87EB-1EFCEF50A75E}" destId="{756A0500-ADCB-4DE0-B8E0-70B0E4BE569F}" srcOrd="1" destOrd="0" parTransId="{E414AA24-DA1E-4850-A027-08724EC1C3BD}" sibTransId="{36B71D91-6991-431B-8D36-C170FF31BF4E}"/>
    <dgm:cxn modelId="{B8DA846B-4C39-474D-A3ED-42CE046C7566}" srcId="{E58F9CBE-001A-46A6-87EB-1EFCEF50A75E}" destId="{9D3A2FCB-3573-4311-80C0-65CD1D50A3AC}" srcOrd="0" destOrd="0" parTransId="{2A8B5A28-5A59-476F-A59E-80B18FFAB970}" sibTransId="{57F2B55F-3F98-4744-A29C-4754DBBD6B98}"/>
    <dgm:cxn modelId="{8484F84D-9947-4900-B56F-2AB64B9BAE86}" type="presOf" srcId="{C637EFFC-EE0B-4D78-A529-2C9339103171}" destId="{C146CE2B-5482-434A-9DBC-75FFB77BC07A}" srcOrd="0" destOrd="0" presId="urn:microsoft.com/office/officeart/2008/layout/LinedList"/>
    <dgm:cxn modelId="{E1E3C459-A13F-40ED-A31B-FE26ED11BB98}" type="presOf" srcId="{756A0500-ADCB-4DE0-B8E0-70B0E4BE569F}" destId="{ACAF5D68-F90E-4E1B-95E0-F55DFFCB47FE}" srcOrd="0" destOrd="0" presId="urn:microsoft.com/office/officeart/2008/layout/LinedList"/>
    <dgm:cxn modelId="{5691F88D-C0BD-4F4A-A0A9-C7568F78623F}" srcId="{E58F9CBE-001A-46A6-87EB-1EFCEF50A75E}" destId="{C637EFFC-EE0B-4D78-A529-2C9339103171}" srcOrd="4" destOrd="0" parTransId="{71DF5236-3353-448B-BF22-F57DAD85ED97}" sibTransId="{F9DC0805-45A4-480A-8218-CDB7AB3B06A8}"/>
    <dgm:cxn modelId="{DD1474A6-3386-4480-8B77-BC69898B2043}" type="presOf" srcId="{E58F9CBE-001A-46A6-87EB-1EFCEF50A75E}" destId="{6D7A6493-396C-402B-8E9A-EC557509061F}" srcOrd="0" destOrd="0" presId="urn:microsoft.com/office/officeart/2008/layout/LinedList"/>
    <dgm:cxn modelId="{EDB360C3-D524-4BBA-8340-973D68AB6C1C}" type="presOf" srcId="{E1836F0A-BA88-4044-BCB9-A8C264A98878}" destId="{12830113-6C75-475F-8A25-2ED5A3B6FE14}" srcOrd="0" destOrd="0" presId="urn:microsoft.com/office/officeart/2008/layout/LinedList"/>
    <dgm:cxn modelId="{473A73D1-18CF-4BB0-893A-6BA1E2DAE3CF}" type="presOf" srcId="{CE976F73-006D-4EF3-B84F-4A4585CB8683}" destId="{C2021830-27BD-4638-A36B-CF93826DDC0B}" srcOrd="0" destOrd="0" presId="urn:microsoft.com/office/officeart/2008/layout/LinedList"/>
    <dgm:cxn modelId="{C16293F2-68B4-477D-A31D-8828CBA0DDC5}" srcId="{E58F9CBE-001A-46A6-87EB-1EFCEF50A75E}" destId="{E1836F0A-BA88-4044-BCB9-A8C264A98878}" srcOrd="3" destOrd="0" parTransId="{BB018F20-C88E-4085-A02E-CB706D6AAB73}" sibTransId="{C26BA927-DF7B-4857-BAFD-EE8D393D6478}"/>
    <dgm:cxn modelId="{634F0B51-BA8C-49D7-8815-3C7344BF1334}" type="presParOf" srcId="{6D7A6493-396C-402B-8E9A-EC557509061F}" destId="{E5DA4CE7-3CD4-46CD-BF69-945F367C436D}" srcOrd="0" destOrd="0" presId="urn:microsoft.com/office/officeart/2008/layout/LinedList"/>
    <dgm:cxn modelId="{F8E933E2-CAE6-4103-BE00-E1959542F560}" type="presParOf" srcId="{6D7A6493-396C-402B-8E9A-EC557509061F}" destId="{0987C46E-4AD1-40BA-AE8F-E9A4F1C2CEDC}" srcOrd="1" destOrd="0" presId="urn:microsoft.com/office/officeart/2008/layout/LinedList"/>
    <dgm:cxn modelId="{2C4F9044-BCB0-40A6-9E97-C60591A39D8E}" type="presParOf" srcId="{0987C46E-4AD1-40BA-AE8F-E9A4F1C2CEDC}" destId="{440EE910-0F78-4608-9A66-73EFD71529AA}" srcOrd="0" destOrd="0" presId="urn:microsoft.com/office/officeart/2008/layout/LinedList"/>
    <dgm:cxn modelId="{FC64F98B-56B6-4FC9-BBA9-69230CFAB6E3}" type="presParOf" srcId="{0987C46E-4AD1-40BA-AE8F-E9A4F1C2CEDC}" destId="{D8EE2CDA-189C-49D1-8116-903637D96010}" srcOrd="1" destOrd="0" presId="urn:microsoft.com/office/officeart/2008/layout/LinedList"/>
    <dgm:cxn modelId="{87190A6A-5769-4CD0-ACA3-7AC6DBC491AD}" type="presParOf" srcId="{6D7A6493-396C-402B-8E9A-EC557509061F}" destId="{9A2D50B8-DA24-46A9-8350-DE17735E8426}" srcOrd="2" destOrd="0" presId="urn:microsoft.com/office/officeart/2008/layout/LinedList"/>
    <dgm:cxn modelId="{37D333DD-1158-42C1-9F80-48E0E202ECC0}" type="presParOf" srcId="{6D7A6493-396C-402B-8E9A-EC557509061F}" destId="{FA4CB1D0-298B-484F-B452-752CA01F97F5}" srcOrd="3" destOrd="0" presId="urn:microsoft.com/office/officeart/2008/layout/LinedList"/>
    <dgm:cxn modelId="{7EAC9758-D466-4436-AE7B-DA2AD5250FCC}" type="presParOf" srcId="{FA4CB1D0-298B-484F-B452-752CA01F97F5}" destId="{ACAF5D68-F90E-4E1B-95E0-F55DFFCB47FE}" srcOrd="0" destOrd="0" presId="urn:microsoft.com/office/officeart/2008/layout/LinedList"/>
    <dgm:cxn modelId="{02A9D1D1-E219-4F8E-BBE6-0F1353458DEB}" type="presParOf" srcId="{FA4CB1D0-298B-484F-B452-752CA01F97F5}" destId="{12472ADA-0DD6-466B-99B8-B35222C6F27A}" srcOrd="1" destOrd="0" presId="urn:microsoft.com/office/officeart/2008/layout/LinedList"/>
    <dgm:cxn modelId="{127E9D27-8B25-4836-8E3C-DC9DA46542CE}" type="presParOf" srcId="{6D7A6493-396C-402B-8E9A-EC557509061F}" destId="{08427C50-E522-40E4-BD8D-2A92E1AC56D1}" srcOrd="4" destOrd="0" presId="urn:microsoft.com/office/officeart/2008/layout/LinedList"/>
    <dgm:cxn modelId="{7952DA41-4C34-420B-8BFD-F66DC4A1E3FE}" type="presParOf" srcId="{6D7A6493-396C-402B-8E9A-EC557509061F}" destId="{291BD82A-9539-4D8A-845F-D016E69AD95B}" srcOrd="5" destOrd="0" presId="urn:microsoft.com/office/officeart/2008/layout/LinedList"/>
    <dgm:cxn modelId="{01C3FA28-6A26-424F-B375-6D25AC4E23B6}" type="presParOf" srcId="{291BD82A-9539-4D8A-845F-D016E69AD95B}" destId="{C2021830-27BD-4638-A36B-CF93826DDC0B}" srcOrd="0" destOrd="0" presId="urn:microsoft.com/office/officeart/2008/layout/LinedList"/>
    <dgm:cxn modelId="{31F3531D-84A5-473B-9D48-8C496E62C780}" type="presParOf" srcId="{291BD82A-9539-4D8A-845F-D016E69AD95B}" destId="{0A5646B1-E759-4490-B8FB-7A773A95AB8D}" srcOrd="1" destOrd="0" presId="urn:microsoft.com/office/officeart/2008/layout/LinedList"/>
    <dgm:cxn modelId="{BB9F2CF5-92BE-4507-B953-05017542367A}" type="presParOf" srcId="{6D7A6493-396C-402B-8E9A-EC557509061F}" destId="{55638D6A-A947-4ACE-BBAA-A210451A211B}" srcOrd="6" destOrd="0" presId="urn:microsoft.com/office/officeart/2008/layout/LinedList"/>
    <dgm:cxn modelId="{B15F71BE-81EF-41D7-9092-659E34FCF719}" type="presParOf" srcId="{6D7A6493-396C-402B-8E9A-EC557509061F}" destId="{047F26D8-B986-4959-8AAA-3C46C7C9B2CA}" srcOrd="7" destOrd="0" presId="urn:microsoft.com/office/officeart/2008/layout/LinedList"/>
    <dgm:cxn modelId="{21A1070B-4424-43DA-AAB6-6DCAA6DCC47D}" type="presParOf" srcId="{047F26D8-B986-4959-8AAA-3C46C7C9B2CA}" destId="{12830113-6C75-475F-8A25-2ED5A3B6FE14}" srcOrd="0" destOrd="0" presId="urn:microsoft.com/office/officeart/2008/layout/LinedList"/>
    <dgm:cxn modelId="{80E7B97E-3A3D-4868-BA57-FBE630A79702}" type="presParOf" srcId="{047F26D8-B986-4959-8AAA-3C46C7C9B2CA}" destId="{D4328624-173A-48C9-97B3-9385DF6B8228}" srcOrd="1" destOrd="0" presId="urn:microsoft.com/office/officeart/2008/layout/LinedList"/>
    <dgm:cxn modelId="{FD62BF47-6280-45B4-93F2-56FC09B18C56}" type="presParOf" srcId="{6D7A6493-396C-402B-8E9A-EC557509061F}" destId="{43460543-1BFD-4BF8-9421-65040C5E3A36}" srcOrd="8" destOrd="0" presId="urn:microsoft.com/office/officeart/2008/layout/LinedList"/>
    <dgm:cxn modelId="{DB8B3714-F31A-454B-AFEB-B863E68DD788}" type="presParOf" srcId="{6D7A6493-396C-402B-8E9A-EC557509061F}" destId="{7F5D1FAE-6997-49C9-8AFE-2DA403825F92}" srcOrd="9" destOrd="0" presId="urn:microsoft.com/office/officeart/2008/layout/LinedList"/>
    <dgm:cxn modelId="{8F8BE3C9-3D3B-4990-91AC-A37FE0669936}" type="presParOf" srcId="{7F5D1FAE-6997-49C9-8AFE-2DA403825F92}" destId="{C146CE2B-5482-434A-9DBC-75FFB77BC07A}" srcOrd="0" destOrd="0" presId="urn:microsoft.com/office/officeart/2008/layout/LinedList"/>
    <dgm:cxn modelId="{3636CDDF-9FF8-4F13-A61A-074C69A455AE}" type="presParOf" srcId="{7F5D1FAE-6997-49C9-8AFE-2DA403825F92}" destId="{BFA4EB58-F4BA-4CE6-82C1-5913355C9A8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2D1DB0-1792-46A2-8619-A30D783A8C3F}"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pt-BR"/>
        </a:p>
      </dgm:t>
    </dgm:pt>
    <dgm:pt modelId="{F11F4B97-4682-481C-8AE0-D159E7206194}">
      <dgm:prSet custT="1"/>
      <dgm:spPr/>
      <dgm:t>
        <a:bodyPr/>
        <a:lstStyle/>
        <a:p>
          <a:pPr>
            <a:lnSpc>
              <a:spcPct val="100000"/>
            </a:lnSpc>
            <a:defRPr b="1"/>
          </a:pPr>
          <a:r>
            <a:rPr lang="pt-BR" sz="2800"/>
            <a:t>Fontes Naturais de Biotina</a:t>
          </a:r>
        </a:p>
      </dgm:t>
    </dgm:pt>
    <dgm:pt modelId="{5859879A-9B70-47E4-B077-46363D3720E3}" type="parTrans" cxnId="{C6FF3932-3CF3-4E84-918F-10F61EFE3204}">
      <dgm:prSet/>
      <dgm:spPr/>
      <dgm:t>
        <a:bodyPr/>
        <a:lstStyle/>
        <a:p>
          <a:endParaRPr lang="pt-BR" sz="2800"/>
        </a:p>
      </dgm:t>
    </dgm:pt>
    <dgm:pt modelId="{652BB99F-19B7-477A-9DDE-7D47F89A9BDA}" type="sibTrans" cxnId="{C6FF3932-3CF3-4E84-918F-10F61EFE3204}">
      <dgm:prSet/>
      <dgm:spPr/>
      <dgm:t>
        <a:bodyPr/>
        <a:lstStyle/>
        <a:p>
          <a:pPr>
            <a:lnSpc>
              <a:spcPct val="100000"/>
            </a:lnSpc>
            <a:defRPr b="1"/>
          </a:pPr>
          <a:endParaRPr lang="pt-BR" sz="2800"/>
        </a:p>
      </dgm:t>
    </dgm:pt>
    <dgm:pt modelId="{F21593D0-3C63-4F0B-AE0F-56E698F06400}">
      <dgm:prSet custT="1"/>
      <dgm:spPr/>
      <dgm:t>
        <a:bodyPr/>
        <a:lstStyle/>
        <a:p>
          <a:pPr>
            <a:lnSpc>
              <a:spcPct val="100000"/>
            </a:lnSpc>
          </a:pPr>
          <a:r>
            <a:rPr lang="pt-BR" sz="2000"/>
            <a:t>A biotina é abundantemente encontrada em alimentos como ovos, nozes, sementes e vegetais de folhas verdes.</a:t>
          </a:r>
        </a:p>
      </dgm:t>
    </dgm:pt>
    <dgm:pt modelId="{E6E7B721-BE40-4513-8221-7C4086C888F6}" type="parTrans" cxnId="{33563D89-8E0E-434B-9DED-B7C237DF34D2}">
      <dgm:prSet/>
      <dgm:spPr/>
      <dgm:t>
        <a:bodyPr/>
        <a:lstStyle/>
        <a:p>
          <a:endParaRPr lang="pt-BR" sz="2800"/>
        </a:p>
      </dgm:t>
    </dgm:pt>
    <dgm:pt modelId="{18F33B52-F802-4145-94E9-959D47C6A761}" type="sibTrans" cxnId="{33563D89-8E0E-434B-9DED-B7C237DF34D2}">
      <dgm:prSet/>
      <dgm:spPr/>
      <dgm:t>
        <a:bodyPr/>
        <a:lstStyle/>
        <a:p>
          <a:endParaRPr lang="pt-BR" sz="2800"/>
        </a:p>
      </dgm:t>
    </dgm:pt>
    <dgm:pt modelId="{AE17FF82-B2D6-4CEB-B3E5-A2AA695B132C}">
      <dgm:prSet custT="1"/>
      <dgm:spPr/>
      <dgm:t>
        <a:bodyPr/>
        <a:lstStyle/>
        <a:p>
          <a:pPr>
            <a:lnSpc>
              <a:spcPct val="100000"/>
            </a:lnSpc>
            <a:defRPr b="1"/>
          </a:pPr>
          <a:r>
            <a:rPr lang="pt-BR" sz="2800"/>
            <a:t>Importância da Biotina</a:t>
          </a:r>
        </a:p>
      </dgm:t>
    </dgm:pt>
    <dgm:pt modelId="{0FE63086-6241-44F6-A431-A390E1378793}" type="parTrans" cxnId="{162E305F-6510-42AB-93F1-E11A642C161A}">
      <dgm:prSet/>
      <dgm:spPr/>
      <dgm:t>
        <a:bodyPr/>
        <a:lstStyle/>
        <a:p>
          <a:endParaRPr lang="pt-BR" sz="2800"/>
        </a:p>
      </dgm:t>
    </dgm:pt>
    <dgm:pt modelId="{C3866581-F976-4776-826D-FBF9B4433B9E}" type="sibTrans" cxnId="{162E305F-6510-42AB-93F1-E11A642C161A}">
      <dgm:prSet/>
      <dgm:spPr/>
      <dgm:t>
        <a:bodyPr/>
        <a:lstStyle/>
        <a:p>
          <a:pPr>
            <a:lnSpc>
              <a:spcPct val="100000"/>
            </a:lnSpc>
            <a:defRPr b="1"/>
          </a:pPr>
          <a:endParaRPr lang="pt-BR" sz="2800"/>
        </a:p>
      </dgm:t>
    </dgm:pt>
    <dgm:pt modelId="{9E65C8A9-3AB5-4043-8E74-C4F0E84975C7}">
      <dgm:prSet custT="1"/>
      <dgm:spPr/>
      <dgm:t>
        <a:bodyPr/>
        <a:lstStyle/>
        <a:p>
          <a:pPr>
            <a:lnSpc>
              <a:spcPct val="100000"/>
            </a:lnSpc>
          </a:pPr>
          <a:r>
            <a:rPr lang="pt-BR" sz="2000"/>
            <a:t>A biotina desempenha um papel crucial no metabolismo e na saúde da pele, cabelo e unhas.</a:t>
          </a:r>
        </a:p>
      </dgm:t>
    </dgm:pt>
    <dgm:pt modelId="{9A5F2F4E-F844-4CBD-BD42-4C9AF6A5504F}" type="parTrans" cxnId="{6E4BC72E-66AC-48C2-A808-55C4E9157BE7}">
      <dgm:prSet/>
      <dgm:spPr/>
      <dgm:t>
        <a:bodyPr/>
        <a:lstStyle/>
        <a:p>
          <a:endParaRPr lang="pt-BR" sz="2800"/>
        </a:p>
      </dgm:t>
    </dgm:pt>
    <dgm:pt modelId="{7044A68A-6AEE-4406-854F-21363170AC96}" type="sibTrans" cxnId="{6E4BC72E-66AC-48C2-A808-55C4E9157BE7}">
      <dgm:prSet/>
      <dgm:spPr/>
      <dgm:t>
        <a:bodyPr/>
        <a:lstStyle/>
        <a:p>
          <a:endParaRPr lang="pt-BR" sz="2800"/>
        </a:p>
      </dgm:t>
    </dgm:pt>
    <dgm:pt modelId="{E98AB621-15A1-45F0-8736-3BAF95098A6E}">
      <dgm:prSet custT="1"/>
      <dgm:spPr/>
      <dgm:t>
        <a:bodyPr/>
        <a:lstStyle/>
        <a:p>
          <a:pPr>
            <a:lnSpc>
              <a:spcPct val="100000"/>
            </a:lnSpc>
            <a:defRPr b="1"/>
          </a:pPr>
          <a:r>
            <a:rPr lang="pt-BR" sz="2800"/>
            <a:t>Deficiência de Biotina</a:t>
          </a:r>
        </a:p>
      </dgm:t>
    </dgm:pt>
    <dgm:pt modelId="{53B110A2-AE4D-4CFF-A5F4-716F246F09E1}" type="parTrans" cxnId="{0BBBE043-539C-4791-9014-A85E31160F4C}">
      <dgm:prSet/>
      <dgm:spPr/>
      <dgm:t>
        <a:bodyPr/>
        <a:lstStyle/>
        <a:p>
          <a:endParaRPr lang="pt-BR" sz="2800"/>
        </a:p>
      </dgm:t>
    </dgm:pt>
    <dgm:pt modelId="{BDEA9FC6-4DB8-4C1C-8F13-B9AA24AD706C}" type="sibTrans" cxnId="{0BBBE043-539C-4791-9014-A85E31160F4C}">
      <dgm:prSet/>
      <dgm:spPr/>
      <dgm:t>
        <a:bodyPr/>
        <a:lstStyle/>
        <a:p>
          <a:endParaRPr lang="pt-BR" sz="2800"/>
        </a:p>
      </dgm:t>
    </dgm:pt>
    <dgm:pt modelId="{E2B47926-9FCF-4C71-B5C4-CCE6928BAC7E}">
      <dgm:prSet custT="1"/>
      <dgm:spPr/>
      <dgm:t>
        <a:bodyPr/>
        <a:lstStyle/>
        <a:p>
          <a:pPr>
            <a:lnSpc>
              <a:spcPct val="100000"/>
            </a:lnSpc>
          </a:pPr>
          <a:r>
            <a:rPr lang="pt-BR" sz="2000"/>
            <a:t>A deficiência de biotina é rara em uma dieta equilibrada, mas pode levar a problemas de saúde se ocorrer.</a:t>
          </a:r>
        </a:p>
      </dgm:t>
    </dgm:pt>
    <dgm:pt modelId="{33306C7C-0D6A-4A12-B582-F1EAC9464CDF}" type="parTrans" cxnId="{551FBE5F-9F0A-44DC-A2C0-38156F67E7AE}">
      <dgm:prSet/>
      <dgm:spPr/>
      <dgm:t>
        <a:bodyPr/>
        <a:lstStyle/>
        <a:p>
          <a:endParaRPr lang="pt-BR" sz="2800"/>
        </a:p>
      </dgm:t>
    </dgm:pt>
    <dgm:pt modelId="{A415B0F4-4DBE-4226-9A56-328C6972ECA8}" type="sibTrans" cxnId="{551FBE5F-9F0A-44DC-A2C0-38156F67E7AE}">
      <dgm:prSet/>
      <dgm:spPr/>
      <dgm:t>
        <a:bodyPr/>
        <a:lstStyle/>
        <a:p>
          <a:endParaRPr lang="pt-BR" sz="2800"/>
        </a:p>
      </dgm:t>
    </dgm:pt>
    <dgm:pt modelId="{3D5E7142-129E-4153-B377-686DDA34339A}" type="pres">
      <dgm:prSet presAssocID="{B52D1DB0-1792-46A2-8619-A30D783A8C3F}" presName="Root" presStyleCnt="0">
        <dgm:presLayoutVars>
          <dgm:dir/>
          <dgm:resizeHandles val="exact"/>
        </dgm:presLayoutVars>
      </dgm:prSet>
      <dgm:spPr/>
    </dgm:pt>
    <dgm:pt modelId="{C8BB0A47-083E-4E6C-9750-FC4D414D1C49}" type="pres">
      <dgm:prSet presAssocID="{F11F4B97-4682-481C-8AE0-D159E7206194}" presName="Composite" presStyleCnt="0"/>
      <dgm:spPr/>
    </dgm:pt>
    <dgm:pt modelId="{BE555D80-76E4-4409-9639-E1F25C6E5FA0}" type="pres">
      <dgm:prSet presAssocID="{F11F4B97-4682-481C-8AE0-D159E7206194}"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3976" r="13528" b="7"/>
          <a:stretch/>
        </a:blipFill>
      </dgm:spPr>
      <dgm:extLst>
        <a:ext uri="{E40237B7-FDA0-4F09-8148-C483321AD2D9}">
          <dgm14:cNvPr xmlns:dgm14="http://schemas.microsoft.com/office/drawing/2010/diagram" id="0" name="" descr="Prato de café da manhã saudável e fresco na superfície autêntica de retalhos sob a luz solar."/>
        </a:ext>
      </dgm:extLst>
    </dgm:pt>
    <dgm:pt modelId="{6CC046BF-B808-43A6-90CA-D092B6F6FC53}" type="pres">
      <dgm:prSet presAssocID="{F11F4B97-4682-481C-8AE0-D159E7206194}" presName="Subtitle" presStyleLbl="revTx" presStyleIdx="0" presStyleCnt="6">
        <dgm:presLayoutVars>
          <dgm:chMax val="0"/>
          <dgm:bulletEnabled/>
        </dgm:presLayoutVars>
      </dgm:prSet>
      <dgm:spPr/>
    </dgm:pt>
    <dgm:pt modelId="{B8A52816-E89E-4E56-96F0-910B34E1AC30}" type="pres">
      <dgm:prSet presAssocID="{F11F4B97-4682-481C-8AE0-D159E7206194}" presName="Description" presStyleLbl="revTx" presStyleIdx="1" presStyleCnt="6">
        <dgm:presLayoutVars>
          <dgm:bulletEnabled/>
        </dgm:presLayoutVars>
      </dgm:prSet>
      <dgm:spPr/>
    </dgm:pt>
    <dgm:pt modelId="{91087750-AD45-48E0-9C94-05CE0FD28DBE}" type="pres">
      <dgm:prSet presAssocID="{652BB99F-19B7-477A-9DDE-7D47F89A9BDA}" presName="sibTrans" presStyleLbl="sibTrans2D1" presStyleIdx="0" presStyleCnt="0"/>
      <dgm:spPr/>
    </dgm:pt>
    <dgm:pt modelId="{3E396556-AFA8-4BC8-8566-BF6C42B5216B}" type="pres">
      <dgm:prSet presAssocID="{AE17FF82-B2D6-4CEB-B3E5-A2AA695B132C}" presName="Composite" presStyleCnt="0"/>
      <dgm:spPr/>
    </dgm:pt>
    <dgm:pt modelId="{AAC65D65-1B7C-4CCA-9712-C533DA40B1F5}" type="pres">
      <dgm:prSet presAssocID="{AE17FF82-B2D6-4CEB-B3E5-A2AA695B132C}"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5251" r="11502" b="3"/>
          <a:stretch/>
        </a:blipFill>
      </dgm:spPr>
      <dgm:extLst>
        <a:ext uri="{E40237B7-FDA0-4F09-8148-C483321AD2D9}">
          <dgm14:cNvPr xmlns:dgm14="http://schemas.microsoft.com/office/drawing/2010/diagram" id="0" name="" descr="Tiro de estúdio de uma jovem mulher com áreas de seu rosto highlightedhttp://195.154.178.81/DATA/i_collage/pi/shoots/805123.jpg"/>
        </a:ext>
      </dgm:extLst>
    </dgm:pt>
    <dgm:pt modelId="{495FC234-C636-49C6-9C5F-69ADE1BACDC8}" type="pres">
      <dgm:prSet presAssocID="{AE17FF82-B2D6-4CEB-B3E5-A2AA695B132C}" presName="Subtitle" presStyleLbl="revTx" presStyleIdx="2" presStyleCnt="6">
        <dgm:presLayoutVars>
          <dgm:chMax val="0"/>
          <dgm:bulletEnabled/>
        </dgm:presLayoutVars>
      </dgm:prSet>
      <dgm:spPr/>
    </dgm:pt>
    <dgm:pt modelId="{78611835-C3ED-4F00-960A-F8338B61EAF0}" type="pres">
      <dgm:prSet presAssocID="{AE17FF82-B2D6-4CEB-B3E5-A2AA695B132C}" presName="Description" presStyleLbl="revTx" presStyleIdx="3" presStyleCnt="6">
        <dgm:presLayoutVars>
          <dgm:bulletEnabled/>
        </dgm:presLayoutVars>
      </dgm:prSet>
      <dgm:spPr/>
    </dgm:pt>
    <dgm:pt modelId="{083906DC-3485-4750-81B0-B74B1F7FAE5E}" type="pres">
      <dgm:prSet presAssocID="{C3866581-F976-4776-826D-FBF9B4433B9E}" presName="sibTrans" presStyleLbl="sibTrans2D1" presStyleIdx="0" presStyleCnt="0"/>
      <dgm:spPr/>
    </dgm:pt>
    <dgm:pt modelId="{DBD0DF5E-7C07-484C-8284-5088091D6327}" type="pres">
      <dgm:prSet presAssocID="{E98AB621-15A1-45F0-8736-3BAF95098A6E}" presName="Composite" presStyleCnt="0"/>
      <dgm:spPr/>
    </dgm:pt>
    <dgm:pt modelId="{AE9CD1C6-1699-425E-8498-F7FA0302EBD3}" type="pres">
      <dgm:prSet presAssocID="{E98AB621-15A1-45F0-8736-3BAF95098A6E}"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r="-9" b="15242"/>
          <a:stretch/>
        </a:blipFill>
      </dgm:spPr>
      <dgm:extLst>
        <a:ext uri="{E40237B7-FDA0-4F09-8148-C483321AD2D9}">
          <dgm14:cNvPr xmlns:dgm14="http://schemas.microsoft.com/office/drawing/2010/diagram" id="0" name="" descr="Beleza de close-up filmou os tons de pele de womenhttp://195.154.178.81/DATA/i_collage/pi/shoots/783435.jpg"/>
        </a:ext>
      </dgm:extLst>
    </dgm:pt>
    <dgm:pt modelId="{D5B5A2F2-38D6-414F-9579-909C513D8FB5}" type="pres">
      <dgm:prSet presAssocID="{E98AB621-15A1-45F0-8736-3BAF95098A6E}" presName="Subtitle" presStyleLbl="revTx" presStyleIdx="4" presStyleCnt="6">
        <dgm:presLayoutVars>
          <dgm:chMax val="0"/>
          <dgm:bulletEnabled/>
        </dgm:presLayoutVars>
      </dgm:prSet>
      <dgm:spPr/>
    </dgm:pt>
    <dgm:pt modelId="{154E5E67-105D-4DA8-B044-DE8C180EFCF6}" type="pres">
      <dgm:prSet presAssocID="{E98AB621-15A1-45F0-8736-3BAF95098A6E}" presName="Description" presStyleLbl="revTx" presStyleIdx="5" presStyleCnt="6">
        <dgm:presLayoutVars>
          <dgm:bulletEnabled/>
        </dgm:presLayoutVars>
      </dgm:prSet>
      <dgm:spPr/>
    </dgm:pt>
  </dgm:ptLst>
  <dgm:cxnLst>
    <dgm:cxn modelId="{8C05C420-D817-4242-91EF-88D89483593D}" type="presOf" srcId="{B52D1DB0-1792-46A2-8619-A30D783A8C3F}" destId="{3D5E7142-129E-4153-B377-686DDA34339A}" srcOrd="0" destOrd="0" presId="urn:microsoft.com/office/officeart/2024/3/layout/verticalVisualTextBlock1"/>
    <dgm:cxn modelId="{10BAD925-5B56-4243-95BB-0C2DE0C1BC89}" type="presOf" srcId="{AE17FF82-B2D6-4CEB-B3E5-A2AA695B132C}" destId="{495FC234-C636-49C6-9C5F-69ADE1BACDC8}" srcOrd="0" destOrd="0" presId="urn:microsoft.com/office/officeart/2024/3/layout/verticalVisualTextBlock1"/>
    <dgm:cxn modelId="{6E4BC72E-66AC-48C2-A808-55C4E9157BE7}" srcId="{AE17FF82-B2D6-4CEB-B3E5-A2AA695B132C}" destId="{9E65C8A9-3AB5-4043-8E74-C4F0E84975C7}" srcOrd="0" destOrd="0" parTransId="{9A5F2F4E-F844-4CBD-BD42-4C9AF6A5504F}" sibTransId="{7044A68A-6AEE-4406-854F-21363170AC96}"/>
    <dgm:cxn modelId="{C6FF3932-3CF3-4E84-918F-10F61EFE3204}" srcId="{B52D1DB0-1792-46A2-8619-A30D783A8C3F}" destId="{F11F4B97-4682-481C-8AE0-D159E7206194}" srcOrd="0" destOrd="0" parTransId="{5859879A-9B70-47E4-B077-46363D3720E3}" sibTransId="{652BB99F-19B7-477A-9DDE-7D47F89A9BDA}"/>
    <dgm:cxn modelId="{162E305F-6510-42AB-93F1-E11A642C161A}" srcId="{B52D1DB0-1792-46A2-8619-A30D783A8C3F}" destId="{AE17FF82-B2D6-4CEB-B3E5-A2AA695B132C}" srcOrd="1" destOrd="0" parTransId="{0FE63086-6241-44F6-A431-A390E1378793}" sibTransId="{C3866581-F976-4776-826D-FBF9B4433B9E}"/>
    <dgm:cxn modelId="{551FBE5F-9F0A-44DC-A2C0-38156F67E7AE}" srcId="{E98AB621-15A1-45F0-8736-3BAF95098A6E}" destId="{E2B47926-9FCF-4C71-B5C4-CCE6928BAC7E}" srcOrd="0" destOrd="0" parTransId="{33306C7C-0D6A-4A12-B582-F1EAC9464CDF}" sibTransId="{A415B0F4-4DBE-4226-9A56-328C6972ECA8}"/>
    <dgm:cxn modelId="{0BBBE043-539C-4791-9014-A85E31160F4C}" srcId="{B52D1DB0-1792-46A2-8619-A30D783A8C3F}" destId="{E98AB621-15A1-45F0-8736-3BAF95098A6E}" srcOrd="2" destOrd="0" parTransId="{53B110A2-AE4D-4CFF-A5F4-716F246F09E1}" sibTransId="{BDEA9FC6-4DB8-4C1C-8F13-B9AA24AD706C}"/>
    <dgm:cxn modelId="{8F4C7948-85AC-4D75-B63E-E87DD5A9C00D}" type="presOf" srcId="{F11F4B97-4682-481C-8AE0-D159E7206194}" destId="{6CC046BF-B808-43A6-90CA-D092B6F6FC53}" srcOrd="0" destOrd="0" presId="urn:microsoft.com/office/officeart/2024/3/layout/verticalVisualTextBlock1"/>
    <dgm:cxn modelId="{408DAC70-DE75-42BB-9117-709E80A7DA7A}" type="presOf" srcId="{F21593D0-3C63-4F0B-AE0F-56E698F06400}" destId="{B8A52816-E89E-4E56-96F0-910B34E1AC30}" srcOrd="0" destOrd="0" presId="urn:microsoft.com/office/officeart/2024/3/layout/verticalVisualTextBlock1"/>
    <dgm:cxn modelId="{BA7FDD50-AAFB-4A20-A368-886577B101DB}" type="presOf" srcId="{652BB99F-19B7-477A-9DDE-7D47F89A9BDA}" destId="{91087750-AD45-48E0-9C94-05CE0FD28DBE}" srcOrd="0" destOrd="0" presId="urn:microsoft.com/office/officeart/2024/3/layout/verticalVisualTextBlock1"/>
    <dgm:cxn modelId="{33563D89-8E0E-434B-9DED-B7C237DF34D2}" srcId="{F11F4B97-4682-481C-8AE0-D159E7206194}" destId="{F21593D0-3C63-4F0B-AE0F-56E698F06400}" srcOrd="0" destOrd="0" parTransId="{E6E7B721-BE40-4513-8221-7C4086C888F6}" sibTransId="{18F33B52-F802-4145-94E9-959D47C6A761}"/>
    <dgm:cxn modelId="{D9210B8C-04C8-4D05-A6CC-71363D3D90B8}" type="presOf" srcId="{E2B47926-9FCF-4C71-B5C4-CCE6928BAC7E}" destId="{154E5E67-105D-4DA8-B044-DE8C180EFCF6}" srcOrd="0" destOrd="0" presId="urn:microsoft.com/office/officeart/2024/3/layout/verticalVisualTextBlock1"/>
    <dgm:cxn modelId="{10743A90-E7B4-46A4-8996-175E4D8A9F0D}" type="presOf" srcId="{C3866581-F976-4776-826D-FBF9B4433B9E}" destId="{083906DC-3485-4750-81B0-B74B1F7FAE5E}" srcOrd="0" destOrd="0" presId="urn:microsoft.com/office/officeart/2024/3/layout/verticalVisualTextBlock1"/>
    <dgm:cxn modelId="{7826499A-62E4-443C-9C1E-060B2CDB64AA}" type="presOf" srcId="{E98AB621-15A1-45F0-8736-3BAF95098A6E}" destId="{D5B5A2F2-38D6-414F-9579-909C513D8FB5}" srcOrd="0" destOrd="0" presId="urn:microsoft.com/office/officeart/2024/3/layout/verticalVisualTextBlock1"/>
    <dgm:cxn modelId="{4D4C11D2-55EB-47A8-859B-47D28163CB59}" type="presOf" srcId="{9E65C8A9-3AB5-4043-8E74-C4F0E84975C7}" destId="{78611835-C3ED-4F00-960A-F8338B61EAF0}" srcOrd="0" destOrd="0" presId="urn:microsoft.com/office/officeart/2024/3/layout/verticalVisualTextBlock1"/>
    <dgm:cxn modelId="{5780D84D-65DD-4515-9AFD-435A98ABE29D}" type="presParOf" srcId="{3D5E7142-129E-4153-B377-686DDA34339A}" destId="{C8BB0A47-083E-4E6C-9750-FC4D414D1C49}" srcOrd="0" destOrd="0" presId="urn:microsoft.com/office/officeart/2024/3/layout/verticalVisualTextBlock1"/>
    <dgm:cxn modelId="{ECC3B8FD-58EB-43F8-8A18-0A6DDAA0CB70}" type="presParOf" srcId="{C8BB0A47-083E-4E6C-9750-FC4D414D1C49}" destId="{BE555D80-76E4-4409-9639-E1F25C6E5FA0}" srcOrd="0" destOrd="0" presId="urn:microsoft.com/office/officeart/2024/3/layout/verticalVisualTextBlock1"/>
    <dgm:cxn modelId="{B1584E67-FE0C-4EA0-878A-CDBF0FD5C5AF}" type="presParOf" srcId="{C8BB0A47-083E-4E6C-9750-FC4D414D1C49}" destId="{6CC046BF-B808-43A6-90CA-D092B6F6FC53}" srcOrd="1" destOrd="0" presId="urn:microsoft.com/office/officeart/2024/3/layout/verticalVisualTextBlock1"/>
    <dgm:cxn modelId="{A4FE3523-A5F2-4092-A0F1-C7E9081DD0AE}" type="presParOf" srcId="{C8BB0A47-083E-4E6C-9750-FC4D414D1C49}" destId="{B8A52816-E89E-4E56-96F0-910B34E1AC30}" srcOrd="2" destOrd="0" presId="urn:microsoft.com/office/officeart/2024/3/layout/verticalVisualTextBlock1"/>
    <dgm:cxn modelId="{12616EE5-80A1-4DE4-9331-A188CFFFE28F}" type="presParOf" srcId="{3D5E7142-129E-4153-B377-686DDA34339A}" destId="{91087750-AD45-48E0-9C94-05CE0FD28DBE}" srcOrd="1" destOrd="0" presId="urn:microsoft.com/office/officeart/2024/3/layout/verticalVisualTextBlock1"/>
    <dgm:cxn modelId="{A3D36781-64A5-478C-9DCA-7054796659B5}" type="presParOf" srcId="{3D5E7142-129E-4153-B377-686DDA34339A}" destId="{3E396556-AFA8-4BC8-8566-BF6C42B5216B}" srcOrd="2" destOrd="0" presId="urn:microsoft.com/office/officeart/2024/3/layout/verticalVisualTextBlock1"/>
    <dgm:cxn modelId="{CF914227-B415-4168-BA89-F24C5511927F}" type="presParOf" srcId="{3E396556-AFA8-4BC8-8566-BF6C42B5216B}" destId="{AAC65D65-1B7C-4CCA-9712-C533DA40B1F5}" srcOrd="0" destOrd="0" presId="urn:microsoft.com/office/officeart/2024/3/layout/verticalVisualTextBlock1"/>
    <dgm:cxn modelId="{A179642F-AA61-473C-9C83-686583DF4516}" type="presParOf" srcId="{3E396556-AFA8-4BC8-8566-BF6C42B5216B}" destId="{495FC234-C636-49C6-9C5F-69ADE1BACDC8}" srcOrd="1" destOrd="0" presId="urn:microsoft.com/office/officeart/2024/3/layout/verticalVisualTextBlock1"/>
    <dgm:cxn modelId="{453BCB54-C028-4294-9E52-248D3F888FEF}" type="presParOf" srcId="{3E396556-AFA8-4BC8-8566-BF6C42B5216B}" destId="{78611835-C3ED-4F00-960A-F8338B61EAF0}" srcOrd="2" destOrd="0" presId="urn:microsoft.com/office/officeart/2024/3/layout/verticalVisualTextBlock1"/>
    <dgm:cxn modelId="{F8656DC3-B3E2-422F-924D-D4881E4E2576}" type="presParOf" srcId="{3D5E7142-129E-4153-B377-686DDA34339A}" destId="{083906DC-3485-4750-81B0-B74B1F7FAE5E}" srcOrd="3" destOrd="0" presId="urn:microsoft.com/office/officeart/2024/3/layout/verticalVisualTextBlock1"/>
    <dgm:cxn modelId="{F1BFBD52-6146-4C9A-99A1-B70FB71DA37B}" type="presParOf" srcId="{3D5E7142-129E-4153-B377-686DDA34339A}" destId="{DBD0DF5E-7C07-484C-8284-5088091D6327}" srcOrd="4" destOrd="0" presId="urn:microsoft.com/office/officeart/2024/3/layout/verticalVisualTextBlock1"/>
    <dgm:cxn modelId="{86204F5F-0447-43F7-80A3-A710656BDC24}" type="presParOf" srcId="{DBD0DF5E-7C07-484C-8284-5088091D6327}" destId="{AE9CD1C6-1699-425E-8498-F7FA0302EBD3}" srcOrd="0" destOrd="0" presId="urn:microsoft.com/office/officeart/2024/3/layout/verticalVisualTextBlock1"/>
    <dgm:cxn modelId="{8B020877-C259-490B-A5CF-3EF90E53446D}" type="presParOf" srcId="{DBD0DF5E-7C07-484C-8284-5088091D6327}" destId="{D5B5A2F2-38D6-414F-9579-909C513D8FB5}" srcOrd="1" destOrd="0" presId="urn:microsoft.com/office/officeart/2024/3/layout/verticalVisualTextBlock1"/>
    <dgm:cxn modelId="{5D9158D8-3484-460B-AB1F-67A7DAE6440C}" type="presParOf" srcId="{DBD0DF5E-7C07-484C-8284-5088091D6327}" destId="{154E5E67-105D-4DA8-B044-DE8C180EFCF6}"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EC9D07-384A-4159-B78F-C79C6CE80E96}"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7D0D601-E720-4B80-92EB-6A38ABFAE47A}">
      <dgm:prSet/>
      <dgm:spPr/>
      <dgm:t>
        <a:bodyPr/>
        <a:lstStyle/>
        <a:p>
          <a:r>
            <a:rPr lang="pt-BR" b="0" i="0"/>
            <a:t>Farelo de arroz: 66 µg / 100g</a:t>
          </a:r>
          <a:endParaRPr lang="en-US"/>
        </a:p>
      </dgm:t>
    </dgm:pt>
    <dgm:pt modelId="{BEB5ED2B-2FBD-434F-8834-2DE61EC119BF}" type="parTrans" cxnId="{577B8F87-9EF7-401D-B6D0-ADB9EE757BA1}">
      <dgm:prSet/>
      <dgm:spPr/>
      <dgm:t>
        <a:bodyPr/>
        <a:lstStyle/>
        <a:p>
          <a:endParaRPr lang="en-US"/>
        </a:p>
      </dgm:t>
    </dgm:pt>
    <dgm:pt modelId="{4346DD29-0E41-422E-9482-58093978C55C}" type="sibTrans" cxnId="{577B8F87-9EF7-401D-B6D0-ADB9EE757BA1}">
      <dgm:prSet/>
      <dgm:spPr/>
      <dgm:t>
        <a:bodyPr/>
        <a:lstStyle/>
        <a:p>
          <a:endParaRPr lang="en-US"/>
        </a:p>
      </dgm:t>
    </dgm:pt>
    <dgm:pt modelId="{502B62DE-94B1-450A-9D75-E1C275CD1A83}">
      <dgm:prSet/>
      <dgm:spPr/>
      <dgm:t>
        <a:bodyPr/>
        <a:lstStyle/>
        <a:p>
          <a:r>
            <a:rPr lang="pt-BR" b="0" i="0"/>
            <a:t>Sementes de girassol: 66 µg / 100g</a:t>
          </a:r>
          <a:endParaRPr lang="en-US"/>
        </a:p>
      </dgm:t>
    </dgm:pt>
    <dgm:pt modelId="{7BC3B394-58BF-44EF-9213-46B4ECDCE8DF}" type="parTrans" cxnId="{C24FAE15-3B4E-452C-B646-2CCC84C1D05B}">
      <dgm:prSet/>
      <dgm:spPr/>
      <dgm:t>
        <a:bodyPr/>
        <a:lstStyle/>
        <a:p>
          <a:endParaRPr lang="en-US"/>
        </a:p>
      </dgm:t>
    </dgm:pt>
    <dgm:pt modelId="{641BFDD6-08CF-4C88-A2DE-28B100EFD4C1}" type="sibTrans" cxnId="{C24FAE15-3B4E-452C-B646-2CCC84C1D05B}">
      <dgm:prSet/>
      <dgm:spPr/>
      <dgm:t>
        <a:bodyPr/>
        <a:lstStyle/>
        <a:p>
          <a:endParaRPr lang="en-US"/>
        </a:p>
      </dgm:t>
    </dgm:pt>
    <dgm:pt modelId="{1A20A635-8C5A-497B-B0CF-A0A90A4028E6}">
      <dgm:prSet/>
      <dgm:spPr/>
      <dgm:t>
        <a:bodyPr/>
        <a:lstStyle/>
        <a:p>
          <a:r>
            <a:rPr lang="pt-BR" b="0" i="0"/>
            <a:t>Lentilhas: 40 µg / 100g</a:t>
          </a:r>
          <a:endParaRPr lang="en-US"/>
        </a:p>
      </dgm:t>
    </dgm:pt>
    <dgm:pt modelId="{4F73B5F8-8010-4563-9C36-8B992151D1A1}" type="parTrans" cxnId="{D1B3332E-FEE1-4E54-9C75-F1417FE0179E}">
      <dgm:prSet/>
      <dgm:spPr/>
      <dgm:t>
        <a:bodyPr/>
        <a:lstStyle/>
        <a:p>
          <a:endParaRPr lang="en-US"/>
        </a:p>
      </dgm:t>
    </dgm:pt>
    <dgm:pt modelId="{F3D2EED8-5746-4974-AB46-572022F1A21A}" type="sibTrans" cxnId="{D1B3332E-FEE1-4E54-9C75-F1417FE0179E}">
      <dgm:prSet/>
      <dgm:spPr/>
      <dgm:t>
        <a:bodyPr/>
        <a:lstStyle/>
        <a:p>
          <a:endParaRPr lang="en-US"/>
        </a:p>
      </dgm:t>
    </dgm:pt>
    <dgm:pt modelId="{C69D4B8B-5A14-43E3-AEDD-6FA29B711CF2}">
      <dgm:prSet/>
      <dgm:spPr/>
      <dgm:t>
        <a:bodyPr/>
        <a:lstStyle/>
        <a:p>
          <a:r>
            <a:rPr lang="pt-BR" b="0" i="0"/>
            <a:t>Amendoim: 37 µg / 100g</a:t>
          </a:r>
          <a:endParaRPr lang="en-US"/>
        </a:p>
      </dgm:t>
    </dgm:pt>
    <dgm:pt modelId="{47FD2C9A-F0A2-447D-8DF1-C022636C3BF6}" type="parTrans" cxnId="{1051AC72-0BBF-4D96-AC7D-2BBC95DC5916}">
      <dgm:prSet/>
      <dgm:spPr/>
      <dgm:t>
        <a:bodyPr/>
        <a:lstStyle/>
        <a:p>
          <a:endParaRPr lang="en-US"/>
        </a:p>
      </dgm:t>
    </dgm:pt>
    <dgm:pt modelId="{A51C7C9B-C26B-4EAF-A12A-25865A1C94CE}" type="sibTrans" cxnId="{1051AC72-0BBF-4D96-AC7D-2BBC95DC5916}">
      <dgm:prSet/>
      <dgm:spPr/>
      <dgm:t>
        <a:bodyPr/>
        <a:lstStyle/>
        <a:p>
          <a:endParaRPr lang="en-US"/>
        </a:p>
      </dgm:t>
    </dgm:pt>
    <dgm:pt modelId="{71DA2F80-BE2C-4BB1-A04F-5A117EC1283E}">
      <dgm:prSet/>
      <dgm:spPr/>
      <dgm:t>
        <a:bodyPr/>
        <a:lstStyle/>
        <a:p>
          <a:r>
            <a:rPr lang="pt-BR" b="0" i="0"/>
            <a:t>Nozes: 37 µg / 100g</a:t>
          </a:r>
          <a:endParaRPr lang="en-US"/>
        </a:p>
      </dgm:t>
    </dgm:pt>
    <dgm:pt modelId="{49096DF4-028C-47BB-A482-141BFD48C57F}" type="parTrans" cxnId="{539BC62B-C0F8-4436-B49D-703D7C20CA19}">
      <dgm:prSet/>
      <dgm:spPr/>
      <dgm:t>
        <a:bodyPr/>
        <a:lstStyle/>
        <a:p>
          <a:endParaRPr lang="en-US"/>
        </a:p>
      </dgm:t>
    </dgm:pt>
    <dgm:pt modelId="{64026144-7BD7-4927-806B-BAB1F947F3CA}" type="sibTrans" cxnId="{539BC62B-C0F8-4436-B49D-703D7C20CA19}">
      <dgm:prSet/>
      <dgm:spPr/>
      <dgm:t>
        <a:bodyPr/>
        <a:lstStyle/>
        <a:p>
          <a:endParaRPr lang="en-US"/>
        </a:p>
      </dgm:t>
    </dgm:pt>
    <dgm:pt modelId="{B6CDD24E-5462-4DA6-998E-36BCD3BEFB8E}">
      <dgm:prSet/>
      <dgm:spPr/>
      <dgm:t>
        <a:bodyPr/>
        <a:lstStyle/>
        <a:p>
          <a:r>
            <a:rPr lang="pt-BR" b="0" i="0"/>
            <a:t>Cevada: 31 µg / 100g</a:t>
          </a:r>
          <a:endParaRPr lang="en-US"/>
        </a:p>
      </dgm:t>
    </dgm:pt>
    <dgm:pt modelId="{8F79D543-EA0B-4A2B-A31F-0340B385C81F}" type="parTrans" cxnId="{0C37C702-164F-49CE-9EBA-A9ED7AF2FDD3}">
      <dgm:prSet/>
      <dgm:spPr/>
      <dgm:t>
        <a:bodyPr/>
        <a:lstStyle/>
        <a:p>
          <a:endParaRPr lang="en-US"/>
        </a:p>
      </dgm:t>
    </dgm:pt>
    <dgm:pt modelId="{969F8A25-52C8-4D4B-B44B-BC97E04D481F}" type="sibTrans" cxnId="{0C37C702-164F-49CE-9EBA-A9ED7AF2FDD3}">
      <dgm:prSet/>
      <dgm:spPr/>
      <dgm:t>
        <a:bodyPr/>
        <a:lstStyle/>
        <a:p>
          <a:endParaRPr lang="en-US"/>
        </a:p>
      </dgm:t>
    </dgm:pt>
    <dgm:pt modelId="{FDDA6AA0-A4AD-4C9D-923B-33A9F8CE6D8E}">
      <dgm:prSet/>
      <dgm:spPr/>
      <dgm:t>
        <a:bodyPr/>
        <a:lstStyle/>
        <a:p>
          <a:r>
            <a:rPr lang="pt-BR" b="0" i="0"/>
            <a:t>Ervilha: 30 µg / 100g</a:t>
          </a:r>
          <a:endParaRPr lang="en-US"/>
        </a:p>
      </dgm:t>
    </dgm:pt>
    <dgm:pt modelId="{3978178A-8697-4A54-91BC-0350A9DC6259}" type="parTrans" cxnId="{F67D566D-5E40-4EF1-A9FA-39186F6B9236}">
      <dgm:prSet/>
      <dgm:spPr/>
      <dgm:t>
        <a:bodyPr/>
        <a:lstStyle/>
        <a:p>
          <a:endParaRPr lang="en-US"/>
        </a:p>
      </dgm:t>
    </dgm:pt>
    <dgm:pt modelId="{454A3CE3-259B-464B-9F67-583392495870}" type="sibTrans" cxnId="{F67D566D-5E40-4EF1-A9FA-39186F6B9236}">
      <dgm:prSet/>
      <dgm:spPr/>
      <dgm:t>
        <a:bodyPr/>
        <a:lstStyle/>
        <a:p>
          <a:endParaRPr lang="en-US"/>
        </a:p>
      </dgm:t>
    </dgm:pt>
    <dgm:pt modelId="{FA558366-A16B-4735-BAEE-753615C3FB78}">
      <dgm:prSet/>
      <dgm:spPr/>
      <dgm:t>
        <a:bodyPr/>
        <a:lstStyle/>
        <a:p>
          <a:r>
            <a:rPr lang="pt-BR" b="0" i="0"/>
            <a:t>Cenoura: 25 µg / 100g</a:t>
          </a:r>
          <a:endParaRPr lang="en-US"/>
        </a:p>
      </dgm:t>
    </dgm:pt>
    <dgm:pt modelId="{595E70C1-5A74-4AEE-A3D2-9E246C1E648D}" type="parTrans" cxnId="{27523FDF-568E-461A-B352-070E14558AE8}">
      <dgm:prSet/>
      <dgm:spPr/>
      <dgm:t>
        <a:bodyPr/>
        <a:lstStyle/>
        <a:p>
          <a:endParaRPr lang="en-US"/>
        </a:p>
      </dgm:t>
    </dgm:pt>
    <dgm:pt modelId="{17A524FB-2FC6-4197-B8A0-D30BCB2F574A}" type="sibTrans" cxnId="{27523FDF-568E-461A-B352-070E14558AE8}">
      <dgm:prSet/>
      <dgm:spPr/>
      <dgm:t>
        <a:bodyPr/>
        <a:lstStyle/>
        <a:p>
          <a:endParaRPr lang="en-US"/>
        </a:p>
      </dgm:t>
    </dgm:pt>
    <dgm:pt modelId="{06500D63-AC2F-44C4-9912-E9DEB8FBBACF}">
      <dgm:prSet/>
      <dgm:spPr/>
      <dgm:t>
        <a:bodyPr/>
        <a:lstStyle/>
        <a:p>
          <a:r>
            <a:rPr lang="pt-BR" b="0" i="0"/>
            <a:t>Aveia: 24 µg / 100g</a:t>
          </a:r>
          <a:endParaRPr lang="en-US"/>
        </a:p>
      </dgm:t>
    </dgm:pt>
    <dgm:pt modelId="{9077EF81-1180-40CB-A0D3-656A68AC99D0}" type="parTrans" cxnId="{20BB8924-F025-4BA7-9E8E-176EBC936F1D}">
      <dgm:prSet/>
      <dgm:spPr/>
      <dgm:t>
        <a:bodyPr/>
        <a:lstStyle/>
        <a:p>
          <a:endParaRPr lang="en-US"/>
        </a:p>
      </dgm:t>
    </dgm:pt>
    <dgm:pt modelId="{D014CBCA-DBDF-4EEA-B394-329F20AFA7A8}" type="sibTrans" cxnId="{20BB8924-F025-4BA7-9E8E-176EBC936F1D}">
      <dgm:prSet/>
      <dgm:spPr/>
      <dgm:t>
        <a:bodyPr/>
        <a:lstStyle/>
        <a:p>
          <a:endParaRPr lang="en-US"/>
        </a:p>
      </dgm:t>
    </dgm:pt>
    <dgm:pt modelId="{CB93DF64-DE0C-4416-AD2C-2D847F1AB1F6}" type="pres">
      <dgm:prSet presAssocID="{37EC9D07-384A-4159-B78F-C79C6CE80E96}" presName="diagram" presStyleCnt="0">
        <dgm:presLayoutVars>
          <dgm:dir/>
          <dgm:resizeHandles val="exact"/>
        </dgm:presLayoutVars>
      </dgm:prSet>
      <dgm:spPr/>
    </dgm:pt>
    <dgm:pt modelId="{8CD24634-9EAD-40C6-86AE-F35A1EC9E29D}" type="pres">
      <dgm:prSet presAssocID="{B7D0D601-E720-4B80-92EB-6A38ABFAE47A}" presName="node" presStyleLbl="node1" presStyleIdx="0" presStyleCnt="9">
        <dgm:presLayoutVars>
          <dgm:bulletEnabled val="1"/>
        </dgm:presLayoutVars>
      </dgm:prSet>
      <dgm:spPr/>
    </dgm:pt>
    <dgm:pt modelId="{5C7C1CF5-6D8B-4ADA-A4F3-EC12E32F6DBF}" type="pres">
      <dgm:prSet presAssocID="{4346DD29-0E41-422E-9482-58093978C55C}" presName="sibTrans" presStyleCnt="0"/>
      <dgm:spPr/>
    </dgm:pt>
    <dgm:pt modelId="{9BB8377A-CBB9-4E0B-8456-BC6421FA48B7}" type="pres">
      <dgm:prSet presAssocID="{502B62DE-94B1-450A-9D75-E1C275CD1A83}" presName="node" presStyleLbl="node1" presStyleIdx="1" presStyleCnt="9">
        <dgm:presLayoutVars>
          <dgm:bulletEnabled val="1"/>
        </dgm:presLayoutVars>
      </dgm:prSet>
      <dgm:spPr/>
    </dgm:pt>
    <dgm:pt modelId="{CC0CB745-B750-4433-BB0E-BEE84EBF5CF0}" type="pres">
      <dgm:prSet presAssocID="{641BFDD6-08CF-4C88-A2DE-28B100EFD4C1}" presName="sibTrans" presStyleCnt="0"/>
      <dgm:spPr/>
    </dgm:pt>
    <dgm:pt modelId="{D586B87F-CBA2-4FD1-BB0C-CB4F3F856708}" type="pres">
      <dgm:prSet presAssocID="{1A20A635-8C5A-497B-B0CF-A0A90A4028E6}" presName="node" presStyleLbl="node1" presStyleIdx="2" presStyleCnt="9">
        <dgm:presLayoutVars>
          <dgm:bulletEnabled val="1"/>
        </dgm:presLayoutVars>
      </dgm:prSet>
      <dgm:spPr/>
    </dgm:pt>
    <dgm:pt modelId="{A3D78F43-9177-4626-945E-B7BC18EA4204}" type="pres">
      <dgm:prSet presAssocID="{F3D2EED8-5746-4974-AB46-572022F1A21A}" presName="sibTrans" presStyleCnt="0"/>
      <dgm:spPr/>
    </dgm:pt>
    <dgm:pt modelId="{64E7FC53-8C95-482D-94A1-04C4AC8FAFE6}" type="pres">
      <dgm:prSet presAssocID="{C69D4B8B-5A14-43E3-AEDD-6FA29B711CF2}" presName="node" presStyleLbl="node1" presStyleIdx="3" presStyleCnt="9">
        <dgm:presLayoutVars>
          <dgm:bulletEnabled val="1"/>
        </dgm:presLayoutVars>
      </dgm:prSet>
      <dgm:spPr/>
    </dgm:pt>
    <dgm:pt modelId="{41142DF6-77A7-4756-8095-679757E24B1A}" type="pres">
      <dgm:prSet presAssocID="{A51C7C9B-C26B-4EAF-A12A-25865A1C94CE}" presName="sibTrans" presStyleCnt="0"/>
      <dgm:spPr/>
    </dgm:pt>
    <dgm:pt modelId="{1127D426-ED71-44DD-88BE-AAED2D925FB6}" type="pres">
      <dgm:prSet presAssocID="{71DA2F80-BE2C-4BB1-A04F-5A117EC1283E}" presName="node" presStyleLbl="node1" presStyleIdx="4" presStyleCnt="9">
        <dgm:presLayoutVars>
          <dgm:bulletEnabled val="1"/>
        </dgm:presLayoutVars>
      </dgm:prSet>
      <dgm:spPr/>
    </dgm:pt>
    <dgm:pt modelId="{D3E2C634-1646-4505-B58A-EB7644F5580C}" type="pres">
      <dgm:prSet presAssocID="{64026144-7BD7-4927-806B-BAB1F947F3CA}" presName="sibTrans" presStyleCnt="0"/>
      <dgm:spPr/>
    </dgm:pt>
    <dgm:pt modelId="{5F4DF6BA-0C21-489F-A8EF-85379A390C08}" type="pres">
      <dgm:prSet presAssocID="{B6CDD24E-5462-4DA6-998E-36BCD3BEFB8E}" presName="node" presStyleLbl="node1" presStyleIdx="5" presStyleCnt="9">
        <dgm:presLayoutVars>
          <dgm:bulletEnabled val="1"/>
        </dgm:presLayoutVars>
      </dgm:prSet>
      <dgm:spPr/>
    </dgm:pt>
    <dgm:pt modelId="{B09AF111-29AB-46B4-A70C-2EDE60E7EB89}" type="pres">
      <dgm:prSet presAssocID="{969F8A25-52C8-4D4B-B44B-BC97E04D481F}" presName="sibTrans" presStyleCnt="0"/>
      <dgm:spPr/>
    </dgm:pt>
    <dgm:pt modelId="{555D3BEC-40E6-4CA0-875E-A3FB804A0463}" type="pres">
      <dgm:prSet presAssocID="{FDDA6AA0-A4AD-4C9D-923B-33A9F8CE6D8E}" presName="node" presStyleLbl="node1" presStyleIdx="6" presStyleCnt="9">
        <dgm:presLayoutVars>
          <dgm:bulletEnabled val="1"/>
        </dgm:presLayoutVars>
      </dgm:prSet>
      <dgm:spPr/>
    </dgm:pt>
    <dgm:pt modelId="{AB5E4F16-DFF5-4001-9E89-EA4CE899301F}" type="pres">
      <dgm:prSet presAssocID="{454A3CE3-259B-464B-9F67-583392495870}" presName="sibTrans" presStyleCnt="0"/>
      <dgm:spPr/>
    </dgm:pt>
    <dgm:pt modelId="{FFB65807-CD53-450F-9DD5-B06CF25A0E09}" type="pres">
      <dgm:prSet presAssocID="{FA558366-A16B-4735-BAEE-753615C3FB78}" presName="node" presStyleLbl="node1" presStyleIdx="7" presStyleCnt="9">
        <dgm:presLayoutVars>
          <dgm:bulletEnabled val="1"/>
        </dgm:presLayoutVars>
      </dgm:prSet>
      <dgm:spPr/>
    </dgm:pt>
    <dgm:pt modelId="{6986D33F-03DE-4355-8549-A237C41A8802}" type="pres">
      <dgm:prSet presAssocID="{17A524FB-2FC6-4197-B8A0-D30BCB2F574A}" presName="sibTrans" presStyleCnt="0"/>
      <dgm:spPr/>
    </dgm:pt>
    <dgm:pt modelId="{5C0A1009-7160-4CF1-9A94-F20F88AA4D3F}" type="pres">
      <dgm:prSet presAssocID="{06500D63-AC2F-44C4-9912-E9DEB8FBBACF}" presName="node" presStyleLbl="node1" presStyleIdx="8" presStyleCnt="9">
        <dgm:presLayoutVars>
          <dgm:bulletEnabled val="1"/>
        </dgm:presLayoutVars>
      </dgm:prSet>
      <dgm:spPr/>
    </dgm:pt>
  </dgm:ptLst>
  <dgm:cxnLst>
    <dgm:cxn modelId="{0C37C702-164F-49CE-9EBA-A9ED7AF2FDD3}" srcId="{37EC9D07-384A-4159-B78F-C79C6CE80E96}" destId="{B6CDD24E-5462-4DA6-998E-36BCD3BEFB8E}" srcOrd="5" destOrd="0" parTransId="{8F79D543-EA0B-4A2B-A31F-0340B385C81F}" sibTransId="{969F8A25-52C8-4D4B-B44B-BC97E04D481F}"/>
    <dgm:cxn modelId="{C24FAE15-3B4E-452C-B646-2CCC84C1D05B}" srcId="{37EC9D07-384A-4159-B78F-C79C6CE80E96}" destId="{502B62DE-94B1-450A-9D75-E1C275CD1A83}" srcOrd="1" destOrd="0" parTransId="{7BC3B394-58BF-44EF-9213-46B4ECDCE8DF}" sibTransId="{641BFDD6-08CF-4C88-A2DE-28B100EFD4C1}"/>
    <dgm:cxn modelId="{20BB8924-F025-4BA7-9E8E-176EBC936F1D}" srcId="{37EC9D07-384A-4159-B78F-C79C6CE80E96}" destId="{06500D63-AC2F-44C4-9912-E9DEB8FBBACF}" srcOrd="8" destOrd="0" parTransId="{9077EF81-1180-40CB-A0D3-656A68AC99D0}" sibTransId="{D014CBCA-DBDF-4EEA-B394-329F20AFA7A8}"/>
    <dgm:cxn modelId="{539BC62B-C0F8-4436-B49D-703D7C20CA19}" srcId="{37EC9D07-384A-4159-B78F-C79C6CE80E96}" destId="{71DA2F80-BE2C-4BB1-A04F-5A117EC1283E}" srcOrd="4" destOrd="0" parTransId="{49096DF4-028C-47BB-A482-141BFD48C57F}" sibTransId="{64026144-7BD7-4927-806B-BAB1F947F3CA}"/>
    <dgm:cxn modelId="{1CA6312D-796A-4876-BA50-4623CE3FF1AB}" type="presOf" srcId="{FA558366-A16B-4735-BAEE-753615C3FB78}" destId="{FFB65807-CD53-450F-9DD5-B06CF25A0E09}" srcOrd="0" destOrd="0" presId="urn:microsoft.com/office/officeart/2005/8/layout/default"/>
    <dgm:cxn modelId="{D1B3332E-FEE1-4E54-9C75-F1417FE0179E}" srcId="{37EC9D07-384A-4159-B78F-C79C6CE80E96}" destId="{1A20A635-8C5A-497B-B0CF-A0A90A4028E6}" srcOrd="2" destOrd="0" parTransId="{4F73B5F8-8010-4563-9C36-8B992151D1A1}" sibTransId="{F3D2EED8-5746-4974-AB46-572022F1A21A}"/>
    <dgm:cxn modelId="{F67D566D-5E40-4EF1-A9FA-39186F6B9236}" srcId="{37EC9D07-384A-4159-B78F-C79C6CE80E96}" destId="{FDDA6AA0-A4AD-4C9D-923B-33A9F8CE6D8E}" srcOrd="6" destOrd="0" parTransId="{3978178A-8697-4A54-91BC-0350A9DC6259}" sibTransId="{454A3CE3-259B-464B-9F67-583392495870}"/>
    <dgm:cxn modelId="{1051AC72-0BBF-4D96-AC7D-2BBC95DC5916}" srcId="{37EC9D07-384A-4159-B78F-C79C6CE80E96}" destId="{C69D4B8B-5A14-43E3-AEDD-6FA29B711CF2}" srcOrd="3" destOrd="0" parTransId="{47FD2C9A-F0A2-447D-8DF1-C022636C3BF6}" sibTransId="{A51C7C9B-C26B-4EAF-A12A-25865A1C94CE}"/>
    <dgm:cxn modelId="{AD767C77-EA14-4200-AEFB-A9CBCD29292D}" type="presOf" srcId="{502B62DE-94B1-450A-9D75-E1C275CD1A83}" destId="{9BB8377A-CBB9-4E0B-8456-BC6421FA48B7}" srcOrd="0" destOrd="0" presId="urn:microsoft.com/office/officeart/2005/8/layout/default"/>
    <dgm:cxn modelId="{31193281-1E84-436F-B5C1-6680DCFAC862}" type="presOf" srcId="{B6CDD24E-5462-4DA6-998E-36BCD3BEFB8E}" destId="{5F4DF6BA-0C21-489F-A8EF-85379A390C08}" srcOrd="0" destOrd="0" presId="urn:microsoft.com/office/officeart/2005/8/layout/default"/>
    <dgm:cxn modelId="{577B8F87-9EF7-401D-B6D0-ADB9EE757BA1}" srcId="{37EC9D07-384A-4159-B78F-C79C6CE80E96}" destId="{B7D0D601-E720-4B80-92EB-6A38ABFAE47A}" srcOrd="0" destOrd="0" parTransId="{BEB5ED2B-2FBD-434F-8834-2DE61EC119BF}" sibTransId="{4346DD29-0E41-422E-9482-58093978C55C}"/>
    <dgm:cxn modelId="{28602190-803B-45FC-8A1C-7C8633A2B80A}" type="presOf" srcId="{C69D4B8B-5A14-43E3-AEDD-6FA29B711CF2}" destId="{64E7FC53-8C95-482D-94A1-04C4AC8FAFE6}" srcOrd="0" destOrd="0" presId="urn:microsoft.com/office/officeart/2005/8/layout/default"/>
    <dgm:cxn modelId="{6936AC9A-1362-49BC-A95B-5541143C1883}" type="presOf" srcId="{71DA2F80-BE2C-4BB1-A04F-5A117EC1283E}" destId="{1127D426-ED71-44DD-88BE-AAED2D925FB6}" srcOrd="0" destOrd="0" presId="urn:microsoft.com/office/officeart/2005/8/layout/default"/>
    <dgm:cxn modelId="{EB154A9D-1BD7-42AD-A59A-F52F9825D619}" type="presOf" srcId="{B7D0D601-E720-4B80-92EB-6A38ABFAE47A}" destId="{8CD24634-9EAD-40C6-86AE-F35A1EC9E29D}" srcOrd="0" destOrd="0" presId="urn:microsoft.com/office/officeart/2005/8/layout/default"/>
    <dgm:cxn modelId="{884E7CA2-CC18-42CB-9780-3AA1BB7D6B3E}" type="presOf" srcId="{37EC9D07-384A-4159-B78F-C79C6CE80E96}" destId="{CB93DF64-DE0C-4416-AD2C-2D847F1AB1F6}" srcOrd="0" destOrd="0" presId="urn:microsoft.com/office/officeart/2005/8/layout/default"/>
    <dgm:cxn modelId="{27523FDF-568E-461A-B352-070E14558AE8}" srcId="{37EC9D07-384A-4159-B78F-C79C6CE80E96}" destId="{FA558366-A16B-4735-BAEE-753615C3FB78}" srcOrd="7" destOrd="0" parTransId="{595E70C1-5A74-4AEE-A3D2-9E246C1E648D}" sibTransId="{17A524FB-2FC6-4197-B8A0-D30BCB2F574A}"/>
    <dgm:cxn modelId="{B15623E5-502D-4E14-8F88-32973A13C9B9}" type="presOf" srcId="{1A20A635-8C5A-497B-B0CF-A0A90A4028E6}" destId="{D586B87F-CBA2-4FD1-BB0C-CB4F3F856708}" srcOrd="0" destOrd="0" presId="urn:microsoft.com/office/officeart/2005/8/layout/default"/>
    <dgm:cxn modelId="{8952EDF6-05A0-4821-B01D-4FF4071A1DD2}" type="presOf" srcId="{06500D63-AC2F-44C4-9912-E9DEB8FBBACF}" destId="{5C0A1009-7160-4CF1-9A94-F20F88AA4D3F}" srcOrd="0" destOrd="0" presId="urn:microsoft.com/office/officeart/2005/8/layout/default"/>
    <dgm:cxn modelId="{126306FF-7265-4E15-9976-5C4BE1D87894}" type="presOf" srcId="{FDDA6AA0-A4AD-4C9D-923B-33A9F8CE6D8E}" destId="{555D3BEC-40E6-4CA0-875E-A3FB804A0463}" srcOrd="0" destOrd="0" presId="urn:microsoft.com/office/officeart/2005/8/layout/default"/>
    <dgm:cxn modelId="{73F0466E-DEF2-4770-B124-971BA75A315E}" type="presParOf" srcId="{CB93DF64-DE0C-4416-AD2C-2D847F1AB1F6}" destId="{8CD24634-9EAD-40C6-86AE-F35A1EC9E29D}" srcOrd="0" destOrd="0" presId="urn:microsoft.com/office/officeart/2005/8/layout/default"/>
    <dgm:cxn modelId="{B3E04C1A-BA4D-4BC5-B89A-E0D4C9EA385C}" type="presParOf" srcId="{CB93DF64-DE0C-4416-AD2C-2D847F1AB1F6}" destId="{5C7C1CF5-6D8B-4ADA-A4F3-EC12E32F6DBF}" srcOrd="1" destOrd="0" presId="urn:microsoft.com/office/officeart/2005/8/layout/default"/>
    <dgm:cxn modelId="{F232B1A9-A249-453F-9D16-E68A1C635186}" type="presParOf" srcId="{CB93DF64-DE0C-4416-AD2C-2D847F1AB1F6}" destId="{9BB8377A-CBB9-4E0B-8456-BC6421FA48B7}" srcOrd="2" destOrd="0" presId="urn:microsoft.com/office/officeart/2005/8/layout/default"/>
    <dgm:cxn modelId="{FEB25611-9158-4824-AC25-0B3A0249D64A}" type="presParOf" srcId="{CB93DF64-DE0C-4416-AD2C-2D847F1AB1F6}" destId="{CC0CB745-B750-4433-BB0E-BEE84EBF5CF0}" srcOrd="3" destOrd="0" presId="urn:microsoft.com/office/officeart/2005/8/layout/default"/>
    <dgm:cxn modelId="{8575FFB9-BD43-4C6F-8E6C-900BC14E28D3}" type="presParOf" srcId="{CB93DF64-DE0C-4416-AD2C-2D847F1AB1F6}" destId="{D586B87F-CBA2-4FD1-BB0C-CB4F3F856708}" srcOrd="4" destOrd="0" presId="urn:microsoft.com/office/officeart/2005/8/layout/default"/>
    <dgm:cxn modelId="{8282FDEE-0765-4133-A7FF-C0710916659B}" type="presParOf" srcId="{CB93DF64-DE0C-4416-AD2C-2D847F1AB1F6}" destId="{A3D78F43-9177-4626-945E-B7BC18EA4204}" srcOrd="5" destOrd="0" presId="urn:microsoft.com/office/officeart/2005/8/layout/default"/>
    <dgm:cxn modelId="{A227F8B4-62C2-4DFE-B7DF-A4F039FBCA97}" type="presParOf" srcId="{CB93DF64-DE0C-4416-AD2C-2D847F1AB1F6}" destId="{64E7FC53-8C95-482D-94A1-04C4AC8FAFE6}" srcOrd="6" destOrd="0" presId="urn:microsoft.com/office/officeart/2005/8/layout/default"/>
    <dgm:cxn modelId="{E8D27C85-3161-464A-AD69-9C00D9AFB8E8}" type="presParOf" srcId="{CB93DF64-DE0C-4416-AD2C-2D847F1AB1F6}" destId="{41142DF6-77A7-4756-8095-679757E24B1A}" srcOrd="7" destOrd="0" presId="urn:microsoft.com/office/officeart/2005/8/layout/default"/>
    <dgm:cxn modelId="{F5B0EF7B-8A17-42D3-83D0-4A9810F82A39}" type="presParOf" srcId="{CB93DF64-DE0C-4416-AD2C-2D847F1AB1F6}" destId="{1127D426-ED71-44DD-88BE-AAED2D925FB6}" srcOrd="8" destOrd="0" presId="urn:microsoft.com/office/officeart/2005/8/layout/default"/>
    <dgm:cxn modelId="{BCE40366-42F5-44F3-9860-A2FAB15B1FB6}" type="presParOf" srcId="{CB93DF64-DE0C-4416-AD2C-2D847F1AB1F6}" destId="{D3E2C634-1646-4505-B58A-EB7644F5580C}" srcOrd="9" destOrd="0" presId="urn:microsoft.com/office/officeart/2005/8/layout/default"/>
    <dgm:cxn modelId="{CC8A0043-8CE8-4661-A6DD-91B7D315CCAF}" type="presParOf" srcId="{CB93DF64-DE0C-4416-AD2C-2D847F1AB1F6}" destId="{5F4DF6BA-0C21-489F-A8EF-85379A390C08}" srcOrd="10" destOrd="0" presId="urn:microsoft.com/office/officeart/2005/8/layout/default"/>
    <dgm:cxn modelId="{6036B275-FFAD-4F06-B066-7A12F8131694}" type="presParOf" srcId="{CB93DF64-DE0C-4416-AD2C-2D847F1AB1F6}" destId="{B09AF111-29AB-46B4-A70C-2EDE60E7EB89}" srcOrd="11" destOrd="0" presId="urn:microsoft.com/office/officeart/2005/8/layout/default"/>
    <dgm:cxn modelId="{09ABE1FB-50E6-40E3-BBD3-FBAEA7F47689}" type="presParOf" srcId="{CB93DF64-DE0C-4416-AD2C-2D847F1AB1F6}" destId="{555D3BEC-40E6-4CA0-875E-A3FB804A0463}" srcOrd="12" destOrd="0" presId="urn:microsoft.com/office/officeart/2005/8/layout/default"/>
    <dgm:cxn modelId="{67E9C27C-CEB8-4442-A53B-E60D07957C38}" type="presParOf" srcId="{CB93DF64-DE0C-4416-AD2C-2D847F1AB1F6}" destId="{AB5E4F16-DFF5-4001-9E89-EA4CE899301F}" srcOrd="13" destOrd="0" presId="urn:microsoft.com/office/officeart/2005/8/layout/default"/>
    <dgm:cxn modelId="{26F9F355-504F-46F0-BB3F-0FFABB2625BD}" type="presParOf" srcId="{CB93DF64-DE0C-4416-AD2C-2D847F1AB1F6}" destId="{FFB65807-CD53-450F-9DD5-B06CF25A0E09}" srcOrd="14" destOrd="0" presId="urn:microsoft.com/office/officeart/2005/8/layout/default"/>
    <dgm:cxn modelId="{39270E47-9EBB-4B65-B03C-C088D0A640FD}" type="presParOf" srcId="{CB93DF64-DE0C-4416-AD2C-2D847F1AB1F6}" destId="{6986D33F-03DE-4355-8549-A237C41A8802}" srcOrd="15" destOrd="0" presId="urn:microsoft.com/office/officeart/2005/8/layout/default"/>
    <dgm:cxn modelId="{B86DA838-CEEB-4575-8ECB-6BD3D682B742}" type="presParOf" srcId="{CB93DF64-DE0C-4416-AD2C-2D847F1AB1F6}" destId="{5C0A1009-7160-4CF1-9A94-F20F88AA4D3F}"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FD09DB-F741-4BB7-94E2-61E5037F602E}"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pt-BR"/>
        </a:p>
      </dgm:t>
    </dgm:pt>
    <dgm:pt modelId="{4FF10691-E45D-40EC-89C3-6E0F7913BA03}">
      <dgm:prSet custT="1"/>
      <dgm:spPr/>
      <dgm:t>
        <a:bodyPr/>
        <a:lstStyle/>
        <a:p>
          <a:pPr>
            <a:lnSpc>
              <a:spcPct val="100000"/>
            </a:lnSpc>
            <a:defRPr b="1"/>
          </a:pPr>
          <a:r>
            <a:rPr lang="pt-BR" sz="2800"/>
            <a:t>Vegetais de Folhas Verdes</a:t>
          </a:r>
        </a:p>
      </dgm:t>
    </dgm:pt>
    <dgm:pt modelId="{791E8ACC-1174-4891-8AAF-F05B879B9330}" type="parTrans" cxnId="{CC09EB23-DED0-494A-ADF9-E73C3A039185}">
      <dgm:prSet/>
      <dgm:spPr/>
      <dgm:t>
        <a:bodyPr/>
        <a:lstStyle/>
        <a:p>
          <a:endParaRPr lang="pt-BR" sz="2800"/>
        </a:p>
      </dgm:t>
    </dgm:pt>
    <dgm:pt modelId="{2E48A37E-AF4B-4D11-9701-49C03E592171}" type="sibTrans" cxnId="{CC09EB23-DED0-494A-ADF9-E73C3A039185}">
      <dgm:prSet/>
      <dgm:spPr/>
      <dgm:t>
        <a:bodyPr/>
        <a:lstStyle/>
        <a:p>
          <a:pPr>
            <a:lnSpc>
              <a:spcPct val="100000"/>
            </a:lnSpc>
            <a:defRPr b="1"/>
          </a:pPr>
          <a:endParaRPr lang="pt-BR" sz="2800"/>
        </a:p>
      </dgm:t>
    </dgm:pt>
    <dgm:pt modelId="{61AA428B-34C8-43F3-9236-9EAC95A69AB6}">
      <dgm:prSet custT="1"/>
      <dgm:spPr/>
      <dgm:t>
        <a:bodyPr/>
        <a:lstStyle/>
        <a:p>
          <a:pPr>
            <a:lnSpc>
              <a:spcPct val="100000"/>
            </a:lnSpc>
          </a:pPr>
          <a:r>
            <a:rPr lang="pt-BR" sz="2000"/>
            <a:t>Vegetais como espinafre e couve são excelentes fontes de ácido fólico e devem ser incluídos na dieta.</a:t>
          </a:r>
        </a:p>
      </dgm:t>
    </dgm:pt>
    <dgm:pt modelId="{6C1D7C4D-303E-4F42-984E-4EA6B779C994}" type="parTrans" cxnId="{F9553539-80FF-4444-AFBC-417545ADA504}">
      <dgm:prSet/>
      <dgm:spPr/>
      <dgm:t>
        <a:bodyPr/>
        <a:lstStyle/>
        <a:p>
          <a:endParaRPr lang="pt-BR" sz="2800"/>
        </a:p>
      </dgm:t>
    </dgm:pt>
    <dgm:pt modelId="{4A74817E-36A0-4120-BA18-7EC37DCDEC5E}" type="sibTrans" cxnId="{F9553539-80FF-4444-AFBC-417545ADA504}">
      <dgm:prSet/>
      <dgm:spPr/>
      <dgm:t>
        <a:bodyPr/>
        <a:lstStyle/>
        <a:p>
          <a:endParaRPr lang="pt-BR" sz="2800"/>
        </a:p>
      </dgm:t>
    </dgm:pt>
    <dgm:pt modelId="{CE5ACC6C-FF00-42A1-9C71-281C11D01971}">
      <dgm:prSet custT="1"/>
      <dgm:spPr/>
      <dgm:t>
        <a:bodyPr/>
        <a:lstStyle/>
        <a:p>
          <a:pPr>
            <a:lnSpc>
              <a:spcPct val="100000"/>
            </a:lnSpc>
            <a:defRPr b="1"/>
          </a:pPr>
          <a:r>
            <a:rPr lang="pt-BR" sz="2800"/>
            <a:t>Leguminosas</a:t>
          </a:r>
        </a:p>
      </dgm:t>
    </dgm:pt>
    <dgm:pt modelId="{0B07C5F4-D3A3-45A1-BC49-3362C4DFA88B}" type="parTrans" cxnId="{D496D85D-3DAF-4A87-9155-77BA027C2BA8}">
      <dgm:prSet/>
      <dgm:spPr/>
      <dgm:t>
        <a:bodyPr/>
        <a:lstStyle/>
        <a:p>
          <a:endParaRPr lang="pt-BR" sz="2800"/>
        </a:p>
      </dgm:t>
    </dgm:pt>
    <dgm:pt modelId="{722560E5-A636-4E9C-881F-64C1F2091A6F}" type="sibTrans" cxnId="{D496D85D-3DAF-4A87-9155-77BA027C2BA8}">
      <dgm:prSet/>
      <dgm:spPr/>
      <dgm:t>
        <a:bodyPr/>
        <a:lstStyle/>
        <a:p>
          <a:pPr>
            <a:lnSpc>
              <a:spcPct val="100000"/>
            </a:lnSpc>
            <a:defRPr b="1"/>
          </a:pPr>
          <a:endParaRPr lang="pt-BR" sz="2800"/>
        </a:p>
      </dgm:t>
    </dgm:pt>
    <dgm:pt modelId="{ABEF9447-80F0-4CF2-B095-3FB604ADA79D}">
      <dgm:prSet custT="1"/>
      <dgm:spPr/>
      <dgm:t>
        <a:bodyPr/>
        <a:lstStyle/>
        <a:p>
          <a:pPr>
            <a:lnSpc>
              <a:spcPct val="100000"/>
            </a:lnSpc>
          </a:pPr>
          <a:r>
            <a:rPr lang="pt-BR" sz="2000"/>
            <a:t>Leguminosas como feijão, lentilhas e grão-de-bico são ricas em ácido fólico e nutrientes essenciais.</a:t>
          </a:r>
        </a:p>
      </dgm:t>
    </dgm:pt>
    <dgm:pt modelId="{DD337322-A48B-40BE-893D-E13548BF1B61}" type="parTrans" cxnId="{8E718B4B-501F-45E1-BAB0-895C68792D5D}">
      <dgm:prSet/>
      <dgm:spPr/>
      <dgm:t>
        <a:bodyPr/>
        <a:lstStyle/>
        <a:p>
          <a:endParaRPr lang="pt-BR" sz="2800"/>
        </a:p>
      </dgm:t>
    </dgm:pt>
    <dgm:pt modelId="{083F857C-4E6A-4F79-9605-6FD3EF0E15DC}" type="sibTrans" cxnId="{8E718B4B-501F-45E1-BAB0-895C68792D5D}">
      <dgm:prSet/>
      <dgm:spPr/>
      <dgm:t>
        <a:bodyPr/>
        <a:lstStyle/>
        <a:p>
          <a:endParaRPr lang="pt-BR" sz="2800"/>
        </a:p>
      </dgm:t>
    </dgm:pt>
    <dgm:pt modelId="{CBDC1BF7-1384-4FD8-AF74-9759A99D54B4}">
      <dgm:prSet custT="1"/>
      <dgm:spPr/>
      <dgm:t>
        <a:bodyPr/>
        <a:lstStyle/>
        <a:p>
          <a:pPr>
            <a:lnSpc>
              <a:spcPct val="100000"/>
            </a:lnSpc>
            <a:defRPr b="1"/>
          </a:pPr>
          <a:r>
            <a:rPr lang="pt-BR" sz="2800"/>
            <a:t>Grãos Enriquecidos</a:t>
          </a:r>
        </a:p>
      </dgm:t>
    </dgm:pt>
    <dgm:pt modelId="{9D076EC1-67BD-4E7A-BCE2-BC23ECB54EDD}" type="parTrans" cxnId="{84D5426F-9911-4FE9-B2DA-2AFAB3D109CC}">
      <dgm:prSet/>
      <dgm:spPr/>
      <dgm:t>
        <a:bodyPr/>
        <a:lstStyle/>
        <a:p>
          <a:endParaRPr lang="pt-BR" sz="2800"/>
        </a:p>
      </dgm:t>
    </dgm:pt>
    <dgm:pt modelId="{91A9D51D-8391-4215-9339-9934C6FF3CE7}" type="sibTrans" cxnId="{84D5426F-9911-4FE9-B2DA-2AFAB3D109CC}">
      <dgm:prSet/>
      <dgm:spPr/>
      <dgm:t>
        <a:bodyPr/>
        <a:lstStyle/>
        <a:p>
          <a:endParaRPr lang="pt-BR" sz="2800"/>
        </a:p>
      </dgm:t>
    </dgm:pt>
    <dgm:pt modelId="{8EA633C3-9488-4C6B-8D59-160D95430421}">
      <dgm:prSet custT="1"/>
      <dgm:spPr/>
      <dgm:t>
        <a:bodyPr/>
        <a:lstStyle/>
        <a:p>
          <a:pPr>
            <a:lnSpc>
              <a:spcPct val="100000"/>
            </a:lnSpc>
          </a:pPr>
          <a:r>
            <a:rPr lang="pt-BR" sz="2000"/>
            <a:t>Grãos enriquecidos, como pães e cereais, fornecem uma quantidade significativa de ácido fólico, essencial para a saúde.</a:t>
          </a:r>
        </a:p>
      </dgm:t>
    </dgm:pt>
    <dgm:pt modelId="{9B9B3773-7619-4FCC-A612-62AFBCF9A04C}" type="parTrans" cxnId="{060A8C70-AE65-4C49-B454-8D199A02EFFE}">
      <dgm:prSet/>
      <dgm:spPr/>
      <dgm:t>
        <a:bodyPr/>
        <a:lstStyle/>
        <a:p>
          <a:endParaRPr lang="pt-BR" sz="2800"/>
        </a:p>
      </dgm:t>
    </dgm:pt>
    <dgm:pt modelId="{CE52E4AC-30D1-447C-AD09-641E94837EFB}" type="sibTrans" cxnId="{060A8C70-AE65-4C49-B454-8D199A02EFFE}">
      <dgm:prSet/>
      <dgm:spPr/>
      <dgm:t>
        <a:bodyPr/>
        <a:lstStyle/>
        <a:p>
          <a:endParaRPr lang="pt-BR" sz="2800"/>
        </a:p>
      </dgm:t>
    </dgm:pt>
    <dgm:pt modelId="{8B9B5DD0-5BBC-4BDE-A2AD-156D288B6555}" type="pres">
      <dgm:prSet presAssocID="{D8FD09DB-F741-4BB7-94E2-61E5037F602E}" presName="Root" presStyleCnt="0">
        <dgm:presLayoutVars>
          <dgm:dir/>
          <dgm:resizeHandles val="exact"/>
        </dgm:presLayoutVars>
      </dgm:prSet>
      <dgm:spPr/>
    </dgm:pt>
    <dgm:pt modelId="{29C2EC3C-70A9-4E21-B839-A01A06C2FB6E}" type="pres">
      <dgm:prSet presAssocID="{4FF10691-E45D-40EC-89C3-6E0F7913BA03}" presName="Composite" presStyleCnt="0"/>
      <dgm:spPr/>
    </dgm:pt>
    <dgm:pt modelId="{90237E61-1D32-4023-99D3-B0B28EFC794F}" type="pres">
      <dgm:prSet presAssocID="{4FF10691-E45D-40EC-89C3-6E0F7913BA03}"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2523" r="20725" b="-2"/>
          <a:stretch/>
        </a:blipFill>
      </dgm:spPr>
      <dgm:extLst>
        <a:ext uri="{E40237B7-FDA0-4F09-8148-C483321AD2D9}">
          <dgm14:cNvPr xmlns:dgm14="http://schemas.microsoft.com/office/drawing/2010/diagram" id="0" name="" descr="Cesta com legumes e pão colocados ao ar livre"/>
        </a:ext>
      </dgm:extLst>
    </dgm:pt>
    <dgm:pt modelId="{B7AF857F-E70A-489C-81D5-7EBC51254E09}" type="pres">
      <dgm:prSet presAssocID="{4FF10691-E45D-40EC-89C3-6E0F7913BA03}" presName="Subtitle" presStyleLbl="revTx" presStyleIdx="0" presStyleCnt="6">
        <dgm:presLayoutVars>
          <dgm:chMax val="0"/>
          <dgm:bulletEnabled/>
        </dgm:presLayoutVars>
      </dgm:prSet>
      <dgm:spPr/>
    </dgm:pt>
    <dgm:pt modelId="{08F563CB-1853-432C-A47F-E0F2D6D7F3CC}" type="pres">
      <dgm:prSet presAssocID="{4FF10691-E45D-40EC-89C3-6E0F7913BA03}" presName="Description" presStyleLbl="revTx" presStyleIdx="1" presStyleCnt="6">
        <dgm:presLayoutVars>
          <dgm:bulletEnabled/>
        </dgm:presLayoutVars>
      </dgm:prSet>
      <dgm:spPr/>
    </dgm:pt>
    <dgm:pt modelId="{0460B3D1-2345-43A6-8364-0073C8B23F2A}" type="pres">
      <dgm:prSet presAssocID="{2E48A37E-AF4B-4D11-9701-49C03E592171}" presName="sibTrans" presStyleLbl="sibTrans2D1" presStyleIdx="0" presStyleCnt="0"/>
      <dgm:spPr/>
    </dgm:pt>
    <dgm:pt modelId="{FF4280A6-1000-46D4-BD4A-65711EB01856}" type="pres">
      <dgm:prSet presAssocID="{CE5ACC6C-FF00-42A1-9C71-281C11D01971}" presName="Composite" presStyleCnt="0"/>
      <dgm:spPr/>
    </dgm:pt>
    <dgm:pt modelId="{F332E894-1BE0-41ED-88D2-C43B028070F1}" type="pres">
      <dgm:prSet presAssocID="{CE5ACC6C-FF00-42A1-9C71-281C11D01971}"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2091" r="11158" b="-2"/>
          <a:stretch/>
        </a:blipFill>
      </dgm:spPr>
      <dgm:extLst>
        <a:ext uri="{E40237B7-FDA0-4F09-8148-C483321AD2D9}">
          <dgm14:cNvPr xmlns:dgm14="http://schemas.microsoft.com/office/drawing/2010/diagram" id="0" name="" descr="Pilhas variadas de feijões e leguminosas"/>
        </a:ext>
      </dgm:extLst>
    </dgm:pt>
    <dgm:pt modelId="{37CE84EC-5D3B-4613-8985-4D6108624B34}" type="pres">
      <dgm:prSet presAssocID="{CE5ACC6C-FF00-42A1-9C71-281C11D01971}" presName="Subtitle" presStyleLbl="revTx" presStyleIdx="2" presStyleCnt="6">
        <dgm:presLayoutVars>
          <dgm:chMax val="0"/>
          <dgm:bulletEnabled/>
        </dgm:presLayoutVars>
      </dgm:prSet>
      <dgm:spPr/>
    </dgm:pt>
    <dgm:pt modelId="{BDC859CE-BD44-438B-8BB9-A003B3689406}" type="pres">
      <dgm:prSet presAssocID="{CE5ACC6C-FF00-42A1-9C71-281C11D01971}" presName="Description" presStyleLbl="revTx" presStyleIdx="3" presStyleCnt="6">
        <dgm:presLayoutVars>
          <dgm:bulletEnabled/>
        </dgm:presLayoutVars>
      </dgm:prSet>
      <dgm:spPr/>
    </dgm:pt>
    <dgm:pt modelId="{8A1A0646-7D8A-4706-B4C1-E44875A62826}" type="pres">
      <dgm:prSet presAssocID="{722560E5-A636-4E9C-881F-64C1F2091A6F}" presName="sibTrans" presStyleLbl="sibTrans2D1" presStyleIdx="0" presStyleCnt="0"/>
      <dgm:spPr/>
    </dgm:pt>
    <dgm:pt modelId="{ACAA5C70-1B9F-4911-A74E-CABF11B9EB78}" type="pres">
      <dgm:prSet presAssocID="{CBDC1BF7-1384-4FD8-AF74-9759A99D54B4}" presName="Composite" presStyleCnt="0"/>
      <dgm:spPr/>
    </dgm:pt>
    <dgm:pt modelId="{C41F6379-A90E-4DE0-A54A-595B8159DC9A}" type="pres">
      <dgm:prSet presAssocID="{CBDC1BF7-1384-4FD8-AF74-9759A99D54B4}"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8350" r="6645" b="-6"/>
          <a:stretch/>
        </a:blipFill>
      </dgm:spPr>
      <dgm:extLst>
        <a:ext uri="{E40237B7-FDA0-4F09-8148-C483321AD2D9}">
          <dgm14:cNvPr xmlns:dgm14="http://schemas.microsoft.com/office/drawing/2010/diagram" id="0" name="" descr="Pães recém-assados"/>
        </a:ext>
      </dgm:extLst>
    </dgm:pt>
    <dgm:pt modelId="{BEA59499-E7F5-4A83-B0EC-21CA86F838C8}" type="pres">
      <dgm:prSet presAssocID="{CBDC1BF7-1384-4FD8-AF74-9759A99D54B4}" presName="Subtitle" presStyleLbl="revTx" presStyleIdx="4" presStyleCnt="6">
        <dgm:presLayoutVars>
          <dgm:chMax val="0"/>
          <dgm:bulletEnabled/>
        </dgm:presLayoutVars>
      </dgm:prSet>
      <dgm:spPr/>
    </dgm:pt>
    <dgm:pt modelId="{37C0F885-4557-474E-B853-CAD8622C939B}" type="pres">
      <dgm:prSet presAssocID="{CBDC1BF7-1384-4FD8-AF74-9759A99D54B4}" presName="Description" presStyleLbl="revTx" presStyleIdx="5" presStyleCnt="6">
        <dgm:presLayoutVars>
          <dgm:bulletEnabled/>
        </dgm:presLayoutVars>
      </dgm:prSet>
      <dgm:spPr/>
    </dgm:pt>
  </dgm:ptLst>
  <dgm:cxnLst>
    <dgm:cxn modelId="{ED34C30B-B712-4DB7-A1F2-06C0A3A2FDE7}" type="presOf" srcId="{CE5ACC6C-FF00-42A1-9C71-281C11D01971}" destId="{37CE84EC-5D3B-4613-8985-4D6108624B34}" srcOrd="0" destOrd="0" presId="urn:microsoft.com/office/officeart/2024/3/layout/verticalVisualTextBlock1"/>
    <dgm:cxn modelId="{CC09EB23-DED0-494A-ADF9-E73C3A039185}" srcId="{D8FD09DB-F741-4BB7-94E2-61E5037F602E}" destId="{4FF10691-E45D-40EC-89C3-6E0F7913BA03}" srcOrd="0" destOrd="0" parTransId="{791E8ACC-1174-4891-8AAF-F05B879B9330}" sibTransId="{2E48A37E-AF4B-4D11-9701-49C03E592171}"/>
    <dgm:cxn modelId="{F9553539-80FF-4444-AFBC-417545ADA504}" srcId="{4FF10691-E45D-40EC-89C3-6E0F7913BA03}" destId="{61AA428B-34C8-43F3-9236-9EAC95A69AB6}" srcOrd="0" destOrd="0" parTransId="{6C1D7C4D-303E-4F42-984E-4EA6B779C994}" sibTransId="{4A74817E-36A0-4120-BA18-7EC37DCDEC5E}"/>
    <dgm:cxn modelId="{C33D213C-ED4F-46B9-B168-07C70A487EEF}" type="presOf" srcId="{CBDC1BF7-1384-4FD8-AF74-9759A99D54B4}" destId="{BEA59499-E7F5-4A83-B0EC-21CA86F838C8}" srcOrd="0" destOrd="0" presId="urn:microsoft.com/office/officeart/2024/3/layout/verticalVisualTextBlock1"/>
    <dgm:cxn modelId="{D496D85D-3DAF-4A87-9155-77BA027C2BA8}" srcId="{D8FD09DB-F741-4BB7-94E2-61E5037F602E}" destId="{CE5ACC6C-FF00-42A1-9C71-281C11D01971}" srcOrd="1" destOrd="0" parTransId="{0B07C5F4-D3A3-45A1-BC49-3362C4DFA88B}" sibTransId="{722560E5-A636-4E9C-881F-64C1F2091A6F}"/>
    <dgm:cxn modelId="{8E718B4B-501F-45E1-BAB0-895C68792D5D}" srcId="{CE5ACC6C-FF00-42A1-9C71-281C11D01971}" destId="{ABEF9447-80F0-4CF2-B095-3FB604ADA79D}" srcOrd="0" destOrd="0" parTransId="{DD337322-A48B-40BE-893D-E13548BF1B61}" sibTransId="{083F857C-4E6A-4F79-9605-6FD3EF0E15DC}"/>
    <dgm:cxn modelId="{84D5426F-9911-4FE9-B2DA-2AFAB3D109CC}" srcId="{D8FD09DB-F741-4BB7-94E2-61E5037F602E}" destId="{CBDC1BF7-1384-4FD8-AF74-9759A99D54B4}" srcOrd="2" destOrd="0" parTransId="{9D076EC1-67BD-4E7A-BCE2-BC23ECB54EDD}" sibTransId="{91A9D51D-8391-4215-9339-9934C6FF3CE7}"/>
    <dgm:cxn modelId="{060A8C70-AE65-4C49-B454-8D199A02EFFE}" srcId="{CBDC1BF7-1384-4FD8-AF74-9759A99D54B4}" destId="{8EA633C3-9488-4C6B-8D59-160D95430421}" srcOrd="0" destOrd="0" parTransId="{9B9B3773-7619-4FCC-A612-62AFBCF9A04C}" sibTransId="{CE52E4AC-30D1-447C-AD09-641E94837EFB}"/>
    <dgm:cxn modelId="{BE0DBF51-FFA1-437F-A210-7CA90C8FA622}" type="presOf" srcId="{ABEF9447-80F0-4CF2-B095-3FB604ADA79D}" destId="{BDC859CE-BD44-438B-8BB9-A003B3689406}" srcOrd="0" destOrd="0" presId="urn:microsoft.com/office/officeart/2024/3/layout/verticalVisualTextBlock1"/>
    <dgm:cxn modelId="{F73C9593-5AA7-402F-AF33-F3BAC8D72FF9}" type="presOf" srcId="{61AA428B-34C8-43F3-9236-9EAC95A69AB6}" destId="{08F563CB-1853-432C-A47F-E0F2D6D7F3CC}" srcOrd="0" destOrd="0" presId="urn:microsoft.com/office/officeart/2024/3/layout/verticalVisualTextBlock1"/>
    <dgm:cxn modelId="{6ABDF0CA-F947-4816-AD54-30C3D467D344}" type="presOf" srcId="{8EA633C3-9488-4C6B-8D59-160D95430421}" destId="{37C0F885-4557-474E-B853-CAD8622C939B}" srcOrd="0" destOrd="0" presId="urn:microsoft.com/office/officeart/2024/3/layout/verticalVisualTextBlock1"/>
    <dgm:cxn modelId="{458472D0-423B-4453-8C68-70207AF12592}" type="presOf" srcId="{2E48A37E-AF4B-4D11-9701-49C03E592171}" destId="{0460B3D1-2345-43A6-8364-0073C8B23F2A}" srcOrd="0" destOrd="0" presId="urn:microsoft.com/office/officeart/2024/3/layout/verticalVisualTextBlock1"/>
    <dgm:cxn modelId="{6463FEE1-FC59-4201-953D-3966A7FF0586}" type="presOf" srcId="{4FF10691-E45D-40EC-89C3-6E0F7913BA03}" destId="{B7AF857F-E70A-489C-81D5-7EBC51254E09}" srcOrd="0" destOrd="0" presId="urn:microsoft.com/office/officeart/2024/3/layout/verticalVisualTextBlock1"/>
    <dgm:cxn modelId="{1894F1E9-C124-43DD-A662-B731B5BE0E21}" type="presOf" srcId="{722560E5-A636-4E9C-881F-64C1F2091A6F}" destId="{8A1A0646-7D8A-4706-B4C1-E44875A62826}" srcOrd="0" destOrd="0" presId="urn:microsoft.com/office/officeart/2024/3/layout/verticalVisualTextBlock1"/>
    <dgm:cxn modelId="{C469A0FD-B4A5-4A77-A9BB-133F8F565156}" type="presOf" srcId="{D8FD09DB-F741-4BB7-94E2-61E5037F602E}" destId="{8B9B5DD0-5BBC-4BDE-A2AD-156D288B6555}" srcOrd="0" destOrd="0" presId="urn:microsoft.com/office/officeart/2024/3/layout/verticalVisualTextBlock1"/>
    <dgm:cxn modelId="{0E3F3826-0122-4B10-95C5-ECCEFA8407CE}" type="presParOf" srcId="{8B9B5DD0-5BBC-4BDE-A2AD-156D288B6555}" destId="{29C2EC3C-70A9-4E21-B839-A01A06C2FB6E}" srcOrd="0" destOrd="0" presId="urn:microsoft.com/office/officeart/2024/3/layout/verticalVisualTextBlock1"/>
    <dgm:cxn modelId="{379EE3B2-805A-495F-9E30-CD19A9600103}" type="presParOf" srcId="{29C2EC3C-70A9-4E21-B839-A01A06C2FB6E}" destId="{90237E61-1D32-4023-99D3-B0B28EFC794F}" srcOrd="0" destOrd="0" presId="urn:microsoft.com/office/officeart/2024/3/layout/verticalVisualTextBlock1"/>
    <dgm:cxn modelId="{9C2AF101-0076-48B9-A52E-0B713F44BF6D}" type="presParOf" srcId="{29C2EC3C-70A9-4E21-B839-A01A06C2FB6E}" destId="{B7AF857F-E70A-489C-81D5-7EBC51254E09}" srcOrd="1" destOrd="0" presId="urn:microsoft.com/office/officeart/2024/3/layout/verticalVisualTextBlock1"/>
    <dgm:cxn modelId="{C2E8BC06-82CE-4C01-935B-3F16CCB97A94}" type="presParOf" srcId="{29C2EC3C-70A9-4E21-B839-A01A06C2FB6E}" destId="{08F563CB-1853-432C-A47F-E0F2D6D7F3CC}" srcOrd="2" destOrd="0" presId="urn:microsoft.com/office/officeart/2024/3/layout/verticalVisualTextBlock1"/>
    <dgm:cxn modelId="{AE4DE1C3-8A47-419D-85A6-49EF528FDAA1}" type="presParOf" srcId="{8B9B5DD0-5BBC-4BDE-A2AD-156D288B6555}" destId="{0460B3D1-2345-43A6-8364-0073C8B23F2A}" srcOrd="1" destOrd="0" presId="urn:microsoft.com/office/officeart/2024/3/layout/verticalVisualTextBlock1"/>
    <dgm:cxn modelId="{D7C9B296-2935-4F45-9578-0293B6013BB5}" type="presParOf" srcId="{8B9B5DD0-5BBC-4BDE-A2AD-156D288B6555}" destId="{FF4280A6-1000-46D4-BD4A-65711EB01856}" srcOrd="2" destOrd="0" presId="urn:microsoft.com/office/officeart/2024/3/layout/verticalVisualTextBlock1"/>
    <dgm:cxn modelId="{1DB00B0D-6D1E-42BF-9567-54BB9CCFAFF7}" type="presParOf" srcId="{FF4280A6-1000-46D4-BD4A-65711EB01856}" destId="{F332E894-1BE0-41ED-88D2-C43B028070F1}" srcOrd="0" destOrd="0" presId="urn:microsoft.com/office/officeart/2024/3/layout/verticalVisualTextBlock1"/>
    <dgm:cxn modelId="{56A8D320-E7FA-49E5-A4C0-87228208BAEA}" type="presParOf" srcId="{FF4280A6-1000-46D4-BD4A-65711EB01856}" destId="{37CE84EC-5D3B-4613-8985-4D6108624B34}" srcOrd="1" destOrd="0" presId="urn:microsoft.com/office/officeart/2024/3/layout/verticalVisualTextBlock1"/>
    <dgm:cxn modelId="{04F20B2C-D73F-435F-8027-1EDDD0D8F42F}" type="presParOf" srcId="{FF4280A6-1000-46D4-BD4A-65711EB01856}" destId="{BDC859CE-BD44-438B-8BB9-A003B3689406}" srcOrd="2" destOrd="0" presId="urn:microsoft.com/office/officeart/2024/3/layout/verticalVisualTextBlock1"/>
    <dgm:cxn modelId="{4A1EBFCF-D293-480A-A3F0-3D6FF50C309C}" type="presParOf" srcId="{8B9B5DD0-5BBC-4BDE-A2AD-156D288B6555}" destId="{8A1A0646-7D8A-4706-B4C1-E44875A62826}" srcOrd="3" destOrd="0" presId="urn:microsoft.com/office/officeart/2024/3/layout/verticalVisualTextBlock1"/>
    <dgm:cxn modelId="{B863451A-F9F8-4C98-8F50-6D6D120509A4}" type="presParOf" srcId="{8B9B5DD0-5BBC-4BDE-A2AD-156D288B6555}" destId="{ACAA5C70-1B9F-4911-A74E-CABF11B9EB78}" srcOrd="4" destOrd="0" presId="urn:microsoft.com/office/officeart/2024/3/layout/verticalVisualTextBlock1"/>
    <dgm:cxn modelId="{16E904D8-BB54-4BA9-9B0C-13F44BB8B524}" type="presParOf" srcId="{ACAA5C70-1B9F-4911-A74E-CABF11B9EB78}" destId="{C41F6379-A90E-4DE0-A54A-595B8159DC9A}" srcOrd="0" destOrd="0" presId="urn:microsoft.com/office/officeart/2024/3/layout/verticalVisualTextBlock1"/>
    <dgm:cxn modelId="{271D1818-FA84-4A32-8549-0559D8D5E127}" type="presParOf" srcId="{ACAA5C70-1B9F-4911-A74E-CABF11B9EB78}" destId="{BEA59499-E7F5-4A83-B0EC-21CA86F838C8}" srcOrd="1" destOrd="0" presId="urn:microsoft.com/office/officeart/2024/3/layout/verticalVisualTextBlock1"/>
    <dgm:cxn modelId="{B854628D-CCD6-4E11-A233-EE5D6ED3E541}" type="presParOf" srcId="{ACAA5C70-1B9F-4911-A74E-CABF11B9EB78}" destId="{37C0F885-4557-474E-B853-CAD8622C939B}"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A8C08D-A71D-46FC-9FB9-91768C50026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60832ED-E539-43AD-ADAA-5E2D56D19017}">
      <dgm:prSet custT="1"/>
      <dgm:spPr/>
      <dgm:t>
        <a:bodyPr/>
        <a:lstStyle/>
        <a:p>
          <a:pPr algn="ctr"/>
          <a:r>
            <a:rPr lang="pt-BR" sz="2000" b="1" i="0" baseline="0"/>
            <a:t>Micrograma (µg ou mcg):</a:t>
          </a:r>
          <a:r>
            <a:rPr lang="pt-BR" sz="2000" b="0" i="0" baseline="0"/>
            <a:t> </a:t>
          </a:r>
          <a:endParaRPr lang="en-US" sz="2000"/>
        </a:p>
      </dgm:t>
    </dgm:pt>
    <dgm:pt modelId="{67B0A71D-D360-4327-A5C3-AC9AAC7FB292}" type="parTrans" cxnId="{A46DD875-9FB9-46C7-91F5-F7F415655D7E}">
      <dgm:prSet/>
      <dgm:spPr/>
      <dgm:t>
        <a:bodyPr/>
        <a:lstStyle/>
        <a:p>
          <a:endParaRPr lang="en-US" sz="2000"/>
        </a:p>
      </dgm:t>
    </dgm:pt>
    <dgm:pt modelId="{54211F56-4596-4D9E-A8A5-5472AB70E2FD}" type="sibTrans" cxnId="{A46DD875-9FB9-46C7-91F5-F7F415655D7E}">
      <dgm:prSet/>
      <dgm:spPr/>
      <dgm:t>
        <a:bodyPr/>
        <a:lstStyle/>
        <a:p>
          <a:endParaRPr lang="en-US" sz="2000"/>
        </a:p>
      </dgm:t>
    </dgm:pt>
    <dgm:pt modelId="{1BDD2AB4-D003-4D0E-8FF0-B02B6A63FCAA}">
      <dgm:prSet custT="1"/>
      <dgm:spPr/>
      <dgm:t>
        <a:bodyPr/>
        <a:lstStyle/>
        <a:p>
          <a:r>
            <a:rPr lang="pt-BR" sz="2000" b="0" i="0" baseline="0"/>
            <a:t>Unidade pequena (0,000001g). </a:t>
          </a:r>
          <a:endParaRPr lang="en-US" sz="2000"/>
        </a:p>
      </dgm:t>
    </dgm:pt>
    <dgm:pt modelId="{14011F3E-FF7F-4EC0-B445-4896BC9232E3}" type="parTrans" cxnId="{F0031AC0-4EDC-458D-A8F8-CAD6C3B1955A}">
      <dgm:prSet/>
      <dgm:spPr/>
      <dgm:t>
        <a:bodyPr/>
        <a:lstStyle/>
        <a:p>
          <a:endParaRPr lang="en-US" sz="2000"/>
        </a:p>
      </dgm:t>
    </dgm:pt>
    <dgm:pt modelId="{3E1FF834-E4D2-4BFE-B4BC-56D3200F3341}" type="sibTrans" cxnId="{F0031AC0-4EDC-458D-A8F8-CAD6C3B1955A}">
      <dgm:prSet/>
      <dgm:spPr/>
      <dgm:t>
        <a:bodyPr/>
        <a:lstStyle/>
        <a:p>
          <a:endParaRPr lang="en-US" sz="2000"/>
        </a:p>
      </dgm:t>
    </dgm:pt>
    <dgm:pt modelId="{B0E5200F-2ADA-4CF5-A2DC-23BBD3F612D2}">
      <dgm:prSet custT="1"/>
      <dgm:spPr/>
      <dgm:t>
        <a:bodyPr/>
        <a:lstStyle/>
        <a:p>
          <a:r>
            <a:rPr lang="pt-BR" sz="2000" b="0" i="0" baseline="0"/>
            <a:t>Usada para vitaminas em pequenas quantidades (B12, ácido fólico, vitamina D). </a:t>
          </a:r>
          <a:endParaRPr lang="en-US" sz="2000"/>
        </a:p>
      </dgm:t>
    </dgm:pt>
    <dgm:pt modelId="{1AF8BC32-B0AC-495C-A731-2E90733F50B5}" type="parTrans" cxnId="{37CF6B43-5C72-4D0A-ABA5-6D5064909CFC}">
      <dgm:prSet/>
      <dgm:spPr/>
      <dgm:t>
        <a:bodyPr/>
        <a:lstStyle/>
        <a:p>
          <a:endParaRPr lang="en-US" sz="2000"/>
        </a:p>
      </dgm:t>
    </dgm:pt>
    <dgm:pt modelId="{B8BC08AA-8717-4DB5-9295-80F1C9E96690}" type="sibTrans" cxnId="{37CF6B43-5C72-4D0A-ABA5-6D5064909CFC}">
      <dgm:prSet/>
      <dgm:spPr/>
      <dgm:t>
        <a:bodyPr/>
        <a:lstStyle/>
        <a:p>
          <a:endParaRPr lang="en-US" sz="2000"/>
        </a:p>
      </dgm:t>
    </dgm:pt>
    <dgm:pt modelId="{9C419EDB-E76A-42F3-9313-3F52C7683388}">
      <dgm:prSet custT="1"/>
      <dgm:spPr/>
      <dgm:t>
        <a:bodyPr/>
        <a:lstStyle/>
        <a:p>
          <a:pPr algn="ctr"/>
          <a:r>
            <a:rPr lang="pt-BR" sz="2000" b="1" i="0" baseline="0"/>
            <a:t>Miligrama (mg):</a:t>
          </a:r>
          <a:r>
            <a:rPr lang="pt-BR" sz="2000" b="0" i="0" baseline="0"/>
            <a:t> </a:t>
          </a:r>
          <a:endParaRPr lang="en-US" sz="2000"/>
        </a:p>
      </dgm:t>
    </dgm:pt>
    <dgm:pt modelId="{6F7122A8-FB2D-4892-844E-BF1ABB1404D3}" type="parTrans" cxnId="{2EFD272B-6C0F-454D-A38D-4946838F343B}">
      <dgm:prSet/>
      <dgm:spPr/>
      <dgm:t>
        <a:bodyPr/>
        <a:lstStyle/>
        <a:p>
          <a:endParaRPr lang="en-US" sz="2000"/>
        </a:p>
      </dgm:t>
    </dgm:pt>
    <dgm:pt modelId="{DDC1482D-BE50-411A-8FE7-238843E02F8F}" type="sibTrans" cxnId="{2EFD272B-6C0F-454D-A38D-4946838F343B}">
      <dgm:prSet/>
      <dgm:spPr/>
      <dgm:t>
        <a:bodyPr/>
        <a:lstStyle/>
        <a:p>
          <a:endParaRPr lang="en-US" sz="2000"/>
        </a:p>
      </dgm:t>
    </dgm:pt>
    <dgm:pt modelId="{6064FCEA-37B4-48C9-90B5-8DA547F6B68A}">
      <dgm:prSet custT="1"/>
      <dgm:spPr/>
      <dgm:t>
        <a:bodyPr/>
        <a:lstStyle/>
        <a:p>
          <a:r>
            <a:rPr lang="pt-BR" sz="2000" b="0" i="0" baseline="0"/>
            <a:t>Unidade maior (0,001g). </a:t>
          </a:r>
          <a:endParaRPr lang="en-US" sz="2000"/>
        </a:p>
      </dgm:t>
    </dgm:pt>
    <dgm:pt modelId="{EE3BFD6E-2E53-4589-B029-F595AF59B644}" type="parTrans" cxnId="{649405C5-6023-40FD-8F7C-6F33AB63EB7D}">
      <dgm:prSet/>
      <dgm:spPr/>
      <dgm:t>
        <a:bodyPr/>
        <a:lstStyle/>
        <a:p>
          <a:endParaRPr lang="en-US" sz="2000"/>
        </a:p>
      </dgm:t>
    </dgm:pt>
    <dgm:pt modelId="{F40ACF40-1ED6-449E-B211-A584DE29913B}" type="sibTrans" cxnId="{649405C5-6023-40FD-8F7C-6F33AB63EB7D}">
      <dgm:prSet/>
      <dgm:spPr/>
      <dgm:t>
        <a:bodyPr/>
        <a:lstStyle/>
        <a:p>
          <a:endParaRPr lang="en-US" sz="2000"/>
        </a:p>
      </dgm:t>
    </dgm:pt>
    <dgm:pt modelId="{260F2A6F-5A27-41A4-ABEB-E1C7E034F7FA}">
      <dgm:prSet custT="1"/>
      <dgm:spPr/>
      <dgm:t>
        <a:bodyPr/>
        <a:lstStyle/>
        <a:p>
          <a:r>
            <a:rPr lang="pt-BR" sz="2000" b="0" i="0" baseline="0"/>
            <a:t>Usada para vitaminas em maiores quantidades (vitamina C, B3, B6). </a:t>
          </a:r>
          <a:endParaRPr lang="en-US" sz="2000"/>
        </a:p>
      </dgm:t>
    </dgm:pt>
    <dgm:pt modelId="{F6DE0200-E932-4172-8DBA-E402295205A1}" type="parTrans" cxnId="{1A042A79-0369-4788-8B75-C2892EE408C5}">
      <dgm:prSet/>
      <dgm:spPr/>
      <dgm:t>
        <a:bodyPr/>
        <a:lstStyle/>
        <a:p>
          <a:endParaRPr lang="en-US" sz="2000"/>
        </a:p>
      </dgm:t>
    </dgm:pt>
    <dgm:pt modelId="{73033BD9-E18E-4B14-8FCF-99DF56D2A526}" type="sibTrans" cxnId="{1A042A79-0369-4788-8B75-C2892EE408C5}">
      <dgm:prSet/>
      <dgm:spPr/>
      <dgm:t>
        <a:bodyPr/>
        <a:lstStyle/>
        <a:p>
          <a:endParaRPr lang="en-US" sz="2000"/>
        </a:p>
      </dgm:t>
    </dgm:pt>
    <dgm:pt modelId="{A01A953E-7CC2-44F1-84F1-5B843645CAA5}">
      <dgm:prSet custT="1"/>
      <dgm:spPr/>
      <dgm:t>
        <a:bodyPr/>
        <a:lstStyle/>
        <a:p>
          <a:pPr algn="ctr"/>
          <a:r>
            <a:rPr lang="pt-BR" sz="2000" b="1" i="0" baseline="0"/>
            <a:t>Unidade Internacional (UI):</a:t>
          </a:r>
          <a:r>
            <a:rPr lang="pt-BR" sz="2000" b="0" i="0" baseline="0"/>
            <a:t> </a:t>
          </a:r>
          <a:endParaRPr lang="en-US" sz="2000"/>
        </a:p>
      </dgm:t>
    </dgm:pt>
    <dgm:pt modelId="{1BB35F81-7F13-416B-B073-F6BED3C048B3}" type="parTrans" cxnId="{11758D35-3E42-412E-9323-98B0FE5B256D}">
      <dgm:prSet/>
      <dgm:spPr/>
      <dgm:t>
        <a:bodyPr/>
        <a:lstStyle/>
        <a:p>
          <a:endParaRPr lang="en-US" sz="2000"/>
        </a:p>
      </dgm:t>
    </dgm:pt>
    <dgm:pt modelId="{697C454D-65D8-40D1-8918-AFB5F55D1222}" type="sibTrans" cxnId="{11758D35-3E42-412E-9323-98B0FE5B256D}">
      <dgm:prSet/>
      <dgm:spPr/>
      <dgm:t>
        <a:bodyPr/>
        <a:lstStyle/>
        <a:p>
          <a:endParaRPr lang="en-US" sz="2000"/>
        </a:p>
      </dgm:t>
    </dgm:pt>
    <dgm:pt modelId="{A85934F7-C35D-4814-AD52-06E4C29D2493}">
      <dgm:prSet custT="1"/>
      <dgm:spPr/>
      <dgm:t>
        <a:bodyPr/>
        <a:lstStyle/>
        <a:p>
          <a:r>
            <a:rPr lang="pt-BR" sz="2000" b="0" i="0" baseline="0"/>
            <a:t>Mede a atividade biológica, não o peso. </a:t>
          </a:r>
          <a:endParaRPr lang="en-US" sz="2000"/>
        </a:p>
      </dgm:t>
    </dgm:pt>
    <dgm:pt modelId="{0C859235-9835-404B-8CEE-2E1F3C254C9E}" type="parTrans" cxnId="{065A3644-EEBF-4495-A884-446F94A41AAC}">
      <dgm:prSet/>
      <dgm:spPr/>
      <dgm:t>
        <a:bodyPr/>
        <a:lstStyle/>
        <a:p>
          <a:endParaRPr lang="en-US" sz="2000"/>
        </a:p>
      </dgm:t>
    </dgm:pt>
    <dgm:pt modelId="{4D4A0F68-4D5E-4CF8-8E48-DF06DC533FCC}" type="sibTrans" cxnId="{065A3644-EEBF-4495-A884-446F94A41AAC}">
      <dgm:prSet/>
      <dgm:spPr/>
      <dgm:t>
        <a:bodyPr/>
        <a:lstStyle/>
        <a:p>
          <a:endParaRPr lang="en-US" sz="2000"/>
        </a:p>
      </dgm:t>
    </dgm:pt>
    <dgm:pt modelId="{93E8777E-82E2-449D-8C42-76148F8A77BB}">
      <dgm:prSet custT="1"/>
      <dgm:spPr/>
      <dgm:t>
        <a:bodyPr/>
        <a:lstStyle/>
        <a:p>
          <a:r>
            <a:rPr lang="pt-BR" sz="2000" b="0" i="0" baseline="0"/>
            <a:t>Usada para vitaminas lipossolúveis (A, D, E). </a:t>
          </a:r>
          <a:endParaRPr lang="en-US" sz="2000"/>
        </a:p>
      </dgm:t>
    </dgm:pt>
    <dgm:pt modelId="{A4F21718-A185-4CD1-A1FB-EE219CC2FE88}" type="parTrans" cxnId="{B4B23B55-DE31-40CA-A659-0295C158FA26}">
      <dgm:prSet/>
      <dgm:spPr/>
      <dgm:t>
        <a:bodyPr/>
        <a:lstStyle/>
        <a:p>
          <a:endParaRPr lang="en-US" sz="2000"/>
        </a:p>
      </dgm:t>
    </dgm:pt>
    <dgm:pt modelId="{396FE4A7-7BA5-4F41-A7D4-5C8C100F420D}" type="sibTrans" cxnId="{B4B23B55-DE31-40CA-A659-0295C158FA26}">
      <dgm:prSet/>
      <dgm:spPr/>
      <dgm:t>
        <a:bodyPr/>
        <a:lstStyle/>
        <a:p>
          <a:endParaRPr lang="en-US" sz="2000"/>
        </a:p>
      </dgm:t>
    </dgm:pt>
    <dgm:pt modelId="{F7B231A9-1233-4D3D-8F6C-735712D52E44}">
      <dgm:prSet custT="1"/>
      <dgm:spPr/>
      <dgm:t>
        <a:bodyPr/>
        <a:lstStyle/>
        <a:p>
          <a:pPr algn="ctr"/>
          <a:r>
            <a:rPr lang="pt-BR" sz="2000" b="1" i="0" baseline="0"/>
            <a:t>Conversões:</a:t>
          </a:r>
          <a:r>
            <a:rPr lang="pt-BR" sz="2000" b="0" i="0" baseline="0"/>
            <a:t> </a:t>
          </a:r>
          <a:endParaRPr lang="en-US" sz="2000"/>
        </a:p>
      </dgm:t>
    </dgm:pt>
    <dgm:pt modelId="{09D6DECD-FBE1-4667-B906-A5F05F61F155}" type="parTrans" cxnId="{69C7E367-84BC-404A-928E-D8CEEFBC114A}">
      <dgm:prSet/>
      <dgm:spPr/>
      <dgm:t>
        <a:bodyPr/>
        <a:lstStyle/>
        <a:p>
          <a:endParaRPr lang="en-US" sz="2000"/>
        </a:p>
      </dgm:t>
    </dgm:pt>
    <dgm:pt modelId="{E5F546F4-7FB7-4E63-8CB8-037920D6346D}" type="sibTrans" cxnId="{69C7E367-84BC-404A-928E-D8CEEFBC114A}">
      <dgm:prSet/>
      <dgm:spPr/>
      <dgm:t>
        <a:bodyPr/>
        <a:lstStyle/>
        <a:p>
          <a:endParaRPr lang="en-US" sz="2000"/>
        </a:p>
      </dgm:t>
    </dgm:pt>
    <dgm:pt modelId="{D03B2F92-F6DD-43B7-AC3B-64A6F256784E}">
      <dgm:prSet custT="1"/>
      <dgm:spPr/>
      <dgm:t>
        <a:bodyPr/>
        <a:lstStyle/>
        <a:p>
          <a:r>
            <a:rPr lang="pt-BR" sz="2000" b="0" i="0" baseline="0"/>
            <a:t>1 mg = 1000 µg </a:t>
          </a:r>
          <a:endParaRPr lang="en-US" sz="2000"/>
        </a:p>
      </dgm:t>
    </dgm:pt>
    <dgm:pt modelId="{A2C61A8D-443F-4E78-9351-46C0BAA0E6B4}" type="parTrans" cxnId="{F2DDE231-ACD5-4C2A-9B4C-BA7EEABAE0AC}">
      <dgm:prSet/>
      <dgm:spPr/>
      <dgm:t>
        <a:bodyPr/>
        <a:lstStyle/>
        <a:p>
          <a:endParaRPr lang="en-US" sz="2000"/>
        </a:p>
      </dgm:t>
    </dgm:pt>
    <dgm:pt modelId="{EE687BFF-1066-4A0F-B2D9-B0D52FE6B654}" type="sibTrans" cxnId="{F2DDE231-ACD5-4C2A-9B4C-BA7EEABAE0AC}">
      <dgm:prSet/>
      <dgm:spPr/>
      <dgm:t>
        <a:bodyPr/>
        <a:lstStyle/>
        <a:p>
          <a:endParaRPr lang="en-US" sz="2000"/>
        </a:p>
      </dgm:t>
    </dgm:pt>
    <dgm:pt modelId="{B5C56E0F-3E0C-4E15-9019-3DD2A2F80748}">
      <dgm:prSet custT="1"/>
      <dgm:spPr/>
      <dgm:t>
        <a:bodyPr/>
        <a:lstStyle/>
        <a:p>
          <a:r>
            <a:rPr lang="pt-BR" sz="2000" b="0" i="0" baseline="0"/>
            <a:t>1 µg = 0,001 mg </a:t>
          </a:r>
          <a:endParaRPr lang="en-US" sz="2000"/>
        </a:p>
      </dgm:t>
    </dgm:pt>
    <dgm:pt modelId="{B4149F4A-7F40-45AF-B5F2-E7D68F29F061}" type="parTrans" cxnId="{0A925482-1AAF-49DD-8AF7-3E5667C9A7D8}">
      <dgm:prSet/>
      <dgm:spPr/>
      <dgm:t>
        <a:bodyPr/>
        <a:lstStyle/>
        <a:p>
          <a:endParaRPr lang="en-US" sz="2000"/>
        </a:p>
      </dgm:t>
    </dgm:pt>
    <dgm:pt modelId="{CFB2CCFF-8C3D-422D-B451-AF882572726A}" type="sibTrans" cxnId="{0A925482-1AAF-49DD-8AF7-3E5667C9A7D8}">
      <dgm:prSet/>
      <dgm:spPr/>
      <dgm:t>
        <a:bodyPr/>
        <a:lstStyle/>
        <a:p>
          <a:endParaRPr lang="en-US" sz="2000"/>
        </a:p>
      </dgm:t>
    </dgm:pt>
    <dgm:pt modelId="{11DD58A5-1911-4BC7-8554-BAD68F4436CF}" type="pres">
      <dgm:prSet presAssocID="{C0A8C08D-A71D-46FC-9FB9-91768C500269}" presName="vert0" presStyleCnt="0">
        <dgm:presLayoutVars>
          <dgm:dir/>
          <dgm:animOne val="branch"/>
          <dgm:animLvl val="lvl"/>
        </dgm:presLayoutVars>
      </dgm:prSet>
      <dgm:spPr/>
    </dgm:pt>
    <dgm:pt modelId="{616A6661-9F7C-458B-94A1-5A96608CCF58}" type="pres">
      <dgm:prSet presAssocID="{960832ED-E539-43AD-ADAA-5E2D56D19017}" presName="thickLine" presStyleLbl="alignNode1" presStyleIdx="0" presStyleCnt="12"/>
      <dgm:spPr/>
    </dgm:pt>
    <dgm:pt modelId="{4AB98C07-81DE-4A6B-803F-8E6F67B85F66}" type="pres">
      <dgm:prSet presAssocID="{960832ED-E539-43AD-ADAA-5E2D56D19017}" presName="horz1" presStyleCnt="0"/>
      <dgm:spPr/>
    </dgm:pt>
    <dgm:pt modelId="{FA3FF3C6-563C-42E6-8404-68794C1BF288}" type="pres">
      <dgm:prSet presAssocID="{960832ED-E539-43AD-ADAA-5E2D56D19017}" presName="tx1" presStyleLbl="revTx" presStyleIdx="0" presStyleCnt="12"/>
      <dgm:spPr/>
    </dgm:pt>
    <dgm:pt modelId="{BF66C239-4EF6-4F0C-BC6B-021F5266E3AE}" type="pres">
      <dgm:prSet presAssocID="{960832ED-E539-43AD-ADAA-5E2D56D19017}" presName="vert1" presStyleCnt="0"/>
      <dgm:spPr/>
    </dgm:pt>
    <dgm:pt modelId="{A7C509D8-9BFA-46B5-B711-30867F54AB7D}" type="pres">
      <dgm:prSet presAssocID="{1BDD2AB4-D003-4D0E-8FF0-B02B6A63FCAA}" presName="thickLine" presStyleLbl="alignNode1" presStyleIdx="1" presStyleCnt="12"/>
      <dgm:spPr/>
    </dgm:pt>
    <dgm:pt modelId="{652F8E6D-28AF-4847-80A5-EBA6E9C04C94}" type="pres">
      <dgm:prSet presAssocID="{1BDD2AB4-D003-4D0E-8FF0-B02B6A63FCAA}" presName="horz1" presStyleCnt="0"/>
      <dgm:spPr/>
    </dgm:pt>
    <dgm:pt modelId="{0FE8E804-F8A7-4172-A068-713BBD0E9534}" type="pres">
      <dgm:prSet presAssocID="{1BDD2AB4-D003-4D0E-8FF0-B02B6A63FCAA}" presName="tx1" presStyleLbl="revTx" presStyleIdx="1" presStyleCnt="12"/>
      <dgm:spPr/>
    </dgm:pt>
    <dgm:pt modelId="{C54345C1-4568-41A6-957F-F878ABAE6126}" type="pres">
      <dgm:prSet presAssocID="{1BDD2AB4-D003-4D0E-8FF0-B02B6A63FCAA}" presName="vert1" presStyleCnt="0"/>
      <dgm:spPr/>
    </dgm:pt>
    <dgm:pt modelId="{7D02CB86-6BD0-4884-8801-7FD4A0E42794}" type="pres">
      <dgm:prSet presAssocID="{B0E5200F-2ADA-4CF5-A2DC-23BBD3F612D2}" presName="thickLine" presStyleLbl="alignNode1" presStyleIdx="2" presStyleCnt="12"/>
      <dgm:spPr/>
    </dgm:pt>
    <dgm:pt modelId="{2E6F8295-51F3-40E1-9745-FEFA9AEC2EA0}" type="pres">
      <dgm:prSet presAssocID="{B0E5200F-2ADA-4CF5-A2DC-23BBD3F612D2}" presName="horz1" presStyleCnt="0"/>
      <dgm:spPr/>
    </dgm:pt>
    <dgm:pt modelId="{09DEDE1A-5223-4B22-B925-ED3764391245}" type="pres">
      <dgm:prSet presAssocID="{B0E5200F-2ADA-4CF5-A2DC-23BBD3F612D2}" presName="tx1" presStyleLbl="revTx" presStyleIdx="2" presStyleCnt="12"/>
      <dgm:spPr/>
    </dgm:pt>
    <dgm:pt modelId="{1564B47C-1184-425F-B066-24677A3FBE8E}" type="pres">
      <dgm:prSet presAssocID="{B0E5200F-2ADA-4CF5-A2DC-23BBD3F612D2}" presName="vert1" presStyleCnt="0"/>
      <dgm:spPr/>
    </dgm:pt>
    <dgm:pt modelId="{3C28D144-C2E7-4734-8A1B-D0D3A154F86B}" type="pres">
      <dgm:prSet presAssocID="{9C419EDB-E76A-42F3-9313-3F52C7683388}" presName="thickLine" presStyleLbl="alignNode1" presStyleIdx="3" presStyleCnt="12"/>
      <dgm:spPr/>
    </dgm:pt>
    <dgm:pt modelId="{81FD4864-3550-40C7-B728-674004CA155D}" type="pres">
      <dgm:prSet presAssocID="{9C419EDB-E76A-42F3-9313-3F52C7683388}" presName="horz1" presStyleCnt="0"/>
      <dgm:spPr/>
    </dgm:pt>
    <dgm:pt modelId="{AAEC735C-BD89-43A9-AC59-EE8B3D4CCF60}" type="pres">
      <dgm:prSet presAssocID="{9C419EDB-E76A-42F3-9313-3F52C7683388}" presName="tx1" presStyleLbl="revTx" presStyleIdx="3" presStyleCnt="12"/>
      <dgm:spPr/>
    </dgm:pt>
    <dgm:pt modelId="{5D831E4C-65F0-4DC6-B2FA-F6516BE474E5}" type="pres">
      <dgm:prSet presAssocID="{9C419EDB-E76A-42F3-9313-3F52C7683388}" presName="vert1" presStyleCnt="0"/>
      <dgm:spPr/>
    </dgm:pt>
    <dgm:pt modelId="{225A1E4F-F087-47F9-8F22-45885BB07E12}" type="pres">
      <dgm:prSet presAssocID="{6064FCEA-37B4-48C9-90B5-8DA547F6B68A}" presName="thickLine" presStyleLbl="alignNode1" presStyleIdx="4" presStyleCnt="12"/>
      <dgm:spPr/>
    </dgm:pt>
    <dgm:pt modelId="{43285754-FC44-4D39-9C75-455D08221489}" type="pres">
      <dgm:prSet presAssocID="{6064FCEA-37B4-48C9-90B5-8DA547F6B68A}" presName="horz1" presStyleCnt="0"/>
      <dgm:spPr/>
    </dgm:pt>
    <dgm:pt modelId="{6F2D27F9-E097-45B8-B4B0-4026377DB6A2}" type="pres">
      <dgm:prSet presAssocID="{6064FCEA-37B4-48C9-90B5-8DA547F6B68A}" presName="tx1" presStyleLbl="revTx" presStyleIdx="4" presStyleCnt="12"/>
      <dgm:spPr/>
    </dgm:pt>
    <dgm:pt modelId="{57533CD2-7F1E-4784-94C7-5A14DE38EF91}" type="pres">
      <dgm:prSet presAssocID="{6064FCEA-37B4-48C9-90B5-8DA547F6B68A}" presName="vert1" presStyleCnt="0"/>
      <dgm:spPr/>
    </dgm:pt>
    <dgm:pt modelId="{C263F0C2-FE29-40DE-B482-4A5A37B58EC9}" type="pres">
      <dgm:prSet presAssocID="{260F2A6F-5A27-41A4-ABEB-E1C7E034F7FA}" presName="thickLine" presStyleLbl="alignNode1" presStyleIdx="5" presStyleCnt="12"/>
      <dgm:spPr/>
    </dgm:pt>
    <dgm:pt modelId="{81ADF14F-1A61-4D58-B2E2-FADE48C00E23}" type="pres">
      <dgm:prSet presAssocID="{260F2A6F-5A27-41A4-ABEB-E1C7E034F7FA}" presName="horz1" presStyleCnt="0"/>
      <dgm:spPr/>
    </dgm:pt>
    <dgm:pt modelId="{40CDD8D3-0816-4F4A-A5E4-FAC93FB3225C}" type="pres">
      <dgm:prSet presAssocID="{260F2A6F-5A27-41A4-ABEB-E1C7E034F7FA}" presName="tx1" presStyleLbl="revTx" presStyleIdx="5" presStyleCnt="12"/>
      <dgm:spPr/>
    </dgm:pt>
    <dgm:pt modelId="{0ADB183B-9509-4CF6-81D4-70DF9F180F6E}" type="pres">
      <dgm:prSet presAssocID="{260F2A6F-5A27-41A4-ABEB-E1C7E034F7FA}" presName="vert1" presStyleCnt="0"/>
      <dgm:spPr/>
    </dgm:pt>
    <dgm:pt modelId="{AC547518-2F54-4FCB-B5FC-7E3935B630F5}" type="pres">
      <dgm:prSet presAssocID="{A01A953E-7CC2-44F1-84F1-5B843645CAA5}" presName="thickLine" presStyleLbl="alignNode1" presStyleIdx="6" presStyleCnt="12"/>
      <dgm:spPr/>
    </dgm:pt>
    <dgm:pt modelId="{95FF69D8-BF83-4949-96BC-6D6AE8635466}" type="pres">
      <dgm:prSet presAssocID="{A01A953E-7CC2-44F1-84F1-5B843645CAA5}" presName="horz1" presStyleCnt="0"/>
      <dgm:spPr/>
    </dgm:pt>
    <dgm:pt modelId="{691C2C68-A3AE-42D8-B54B-EE7C1EE2775A}" type="pres">
      <dgm:prSet presAssocID="{A01A953E-7CC2-44F1-84F1-5B843645CAA5}" presName="tx1" presStyleLbl="revTx" presStyleIdx="6" presStyleCnt="12"/>
      <dgm:spPr/>
    </dgm:pt>
    <dgm:pt modelId="{C9AC2492-8F04-46A2-8FD2-573B1B8B5BAE}" type="pres">
      <dgm:prSet presAssocID="{A01A953E-7CC2-44F1-84F1-5B843645CAA5}" presName="vert1" presStyleCnt="0"/>
      <dgm:spPr/>
    </dgm:pt>
    <dgm:pt modelId="{DC3E6E0D-F267-4380-946F-509AEEBC9039}" type="pres">
      <dgm:prSet presAssocID="{A85934F7-C35D-4814-AD52-06E4C29D2493}" presName="thickLine" presStyleLbl="alignNode1" presStyleIdx="7" presStyleCnt="12"/>
      <dgm:spPr/>
    </dgm:pt>
    <dgm:pt modelId="{9BAEF589-153A-4155-8950-D513F420DE58}" type="pres">
      <dgm:prSet presAssocID="{A85934F7-C35D-4814-AD52-06E4C29D2493}" presName="horz1" presStyleCnt="0"/>
      <dgm:spPr/>
    </dgm:pt>
    <dgm:pt modelId="{EC38B5A6-6073-4807-90D3-20AF14348BB6}" type="pres">
      <dgm:prSet presAssocID="{A85934F7-C35D-4814-AD52-06E4C29D2493}" presName="tx1" presStyleLbl="revTx" presStyleIdx="7" presStyleCnt="12"/>
      <dgm:spPr/>
    </dgm:pt>
    <dgm:pt modelId="{829E6F0C-F98C-4086-BA5D-C56E626CBDA1}" type="pres">
      <dgm:prSet presAssocID="{A85934F7-C35D-4814-AD52-06E4C29D2493}" presName="vert1" presStyleCnt="0"/>
      <dgm:spPr/>
    </dgm:pt>
    <dgm:pt modelId="{4010D035-6F60-4F61-ABED-72297C953F1B}" type="pres">
      <dgm:prSet presAssocID="{93E8777E-82E2-449D-8C42-76148F8A77BB}" presName="thickLine" presStyleLbl="alignNode1" presStyleIdx="8" presStyleCnt="12"/>
      <dgm:spPr/>
    </dgm:pt>
    <dgm:pt modelId="{833C6951-E931-40F9-83CD-B521E3BB287C}" type="pres">
      <dgm:prSet presAssocID="{93E8777E-82E2-449D-8C42-76148F8A77BB}" presName="horz1" presStyleCnt="0"/>
      <dgm:spPr/>
    </dgm:pt>
    <dgm:pt modelId="{75F5AD8F-B263-4E9E-ACC1-3B4C37B1F64E}" type="pres">
      <dgm:prSet presAssocID="{93E8777E-82E2-449D-8C42-76148F8A77BB}" presName="tx1" presStyleLbl="revTx" presStyleIdx="8" presStyleCnt="12"/>
      <dgm:spPr/>
    </dgm:pt>
    <dgm:pt modelId="{AD4414EA-7A85-4B2E-A139-ED0CFD316B02}" type="pres">
      <dgm:prSet presAssocID="{93E8777E-82E2-449D-8C42-76148F8A77BB}" presName="vert1" presStyleCnt="0"/>
      <dgm:spPr/>
    </dgm:pt>
    <dgm:pt modelId="{A9217DA7-96E2-4743-AC01-EBC2C3E11A18}" type="pres">
      <dgm:prSet presAssocID="{F7B231A9-1233-4D3D-8F6C-735712D52E44}" presName="thickLine" presStyleLbl="alignNode1" presStyleIdx="9" presStyleCnt="12"/>
      <dgm:spPr/>
    </dgm:pt>
    <dgm:pt modelId="{3A672E99-8DBB-4C14-BEB0-49AAF2CEA0A9}" type="pres">
      <dgm:prSet presAssocID="{F7B231A9-1233-4D3D-8F6C-735712D52E44}" presName="horz1" presStyleCnt="0"/>
      <dgm:spPr/>
    </dgm:pt>
    <dgm:pt modelId="{619E209C-6A74-460D-A478-7F84CFF6824E}" type="pres">
      <dgm:prSet presAssocID="{F7B231A9-1233-4D3D-8F6C-735712D52E44}" presName="tx1" presStyleLbl="revTx" presStyleIdx="9" presStyleCnt="12"/>
      <dgm:spPr/>
    </dgm:pt>
    <dgm:pt modelId="{9AAFAAD1-C442-4FC9-BAE2-D4D8E43CF6F9}" type="pres">
      <dgm:prSet presAssocID="{F7B231A9-1233-4D3D-8F6C-735712D52E44}" presName="vert1" presStyleCnt="0"/>
      <dgm:spPr/>
    </dgm:pt>
    <dgm:pt modelId="{86669779-4196-483C-B128-F2C859850947}" type="pres">
      <dgm:prSet presAssocID="{D03B2F92-F6DD-43B7-AC3B-64A6F256784E}" presName="thickLine" presStyleLbl="alignNode1" presStyleIdx="10" presStyleCnt="12"/>
      <dgm:spPr/>
    </dgm:pt>
    <dgm:pt modelId="{7959D1FA-0CCC-41BD-BCF6-737A21117F93}" type="pres">
      <dgm:prSet presAssocID="{D03B2F92-F6DD-43B7-AC3B-64A6F256784E}" presName="horz1" presStyleCnt="0"/>
      <dgm:spPr/>
    </dgm:pt>
    <dgm:pt modelId="{5EC63BF6-F8E8-4967-AFC3-F9FD942B9448}" type="pres">
      <dgm:prSet presAssocID="{D03B2F92-F6DD-43B7-AC3B-64A6F256784E}" presName="tx1" presStyleLbl="revTx" presStyleIdx="10" presStyleCnt="12"/>
      <dgm:spPr/>
    </dgm:pt>
    <dgm:pt modelId="{63C87FB4-4B6D-4FCA-8D9D-E6274708667A}" type="pres">
      <dgm:prSet presAssocID="{D03B2F92-F6DD-43B7-AC3B-64A6F256784E}" presName="vert1" presStyleCnt="0"/>
      <dgm:spPr/>
    </dgm:pt>
    <dgm:pt modelId="{249AE015-EA12-4D75-9539-5F86ED98D8EA}" type="pres">
      <dgm:prSet presAssocID="{B5C56E0F-3E0C-4E15-9019-3DD2A2F80748}" presName="thickLine" presStyleLbl="alignNode1" presStyleIdx="11" presStyleCnt="12"/>
      <dgm:spPr/>
    </dgm:pt>
    <dgm:pt modelId="{FAEFD5FA-C2BA-424F-9F8B-21B14020BBB6}" type="pres">
      <dgm:prSet presAssocID="{B5C56E0F-3E0C-4E15-9019-3DD2A2F80748}" presName="horz1" presStyleCnt="0"/>
      <dgm:spPr/>
    </dgm:pt>
    <dgm:pt modelId="{C4099893-8DFD-4732-A41C-8D76F01178EE}" type="pres">
      <dgm:prSet presAssocID="{B5C56E0F-3E0C-4E15-9019-3DD2A2F80748}" presName="tx1" presStyleLbl="revTx" presStyleIdx="11" presStyleCnt="12"/>
      <dgm:spPr/>
    </dgm:pt>
    <dgm:pt modelId="{F73F9E0A-6BAA-4729-9B77-80E042CD2CC2}" type="pres">
      <dgm:prSet presAssocID="{B5C56E0F-3E0C-4E15-9019-3DD2A2F80748}" presName="vert1" presStyleCnt="0"/>
      <dgm:spPr/>
    </dgm:pt>
  </dgm:ptLst>
  <dgm:cxnLst>
    <dgm:cxn modelId="{965C7304-109A-419E-AD3D-ECBF46AA360E}" type="presOf" srcId="{B5C56E0F-3E0C-4E15-9019-3DD2A2F80748}" destId="{C4099893-8DFD-4732-A41C-8D76F01178EE}" srcOrd="0" destOrd="0" presId="urn:microsoft.com/office/officeart/2008/layout/LinedList"/>
    <dgm:cxn modelId="{7BE1AA1F-0FCB-428E-91A1-B6B0D752F84C}" type="presOf" srcId="{960832ED-E539-43AD-ADAA-5E2D56D19017}" destId="{FA3FF3C6-563C-42E6-8404-68794C1BF288}" srcOrd="0" destOrd="0" presId="urn:microsoft.com/office/officeart/2008/layout/LinedList"/>
    <dgm:cxn modelId="{4F19EE26-75C4-4DF7-8556-C5176B467CBC}" type="presOf" srcId="{D03B2F92-F6DD-43B7-AC3B-64A6F256784E}" destId="{5EC63BF6-F8E8-4967-AFC3-F9FD942B9448}" srcOrd="0" destOrd="0" presId="urn:microsoft.com/office/officeart/2008/layout/LinedList"/>
    <dgm:cxn modelId="{2EFD272B-6C0F-454D-A38D-4946838F343B}" srcId="{C0A8C08D-A71D-46FC-9FB9-91768C500269}" destId="{9C419EDB-E76A-42F3-9313-3F52C7683388}" srcOrd="3" destOrd="0" parTransId="{6F7122A8-FB2D-4892-844E-BF1ABB1404D3}" sibTransId="{DDC1482D-BE50-411A-8FE7-238843E02F8F}"/>
    <dgm:cxn modelId="{F2DDE231-ACD5-4C2A-9B4C-BA7EEABAE0AC}" srcId="{C0A8C08D-A71D-46FC-9FB9-91768C500269}" destId="{D03B2F92-F6DD-43B7-AC3B-64A6F256784E}" srcOrd="10" destOrd="0" parTransId="{A2C61A8D-443F-4E78-9351-46C0BAA0E6B4}" sibTransId="{EE687BFF-1066-4A0F-B2D9-B0D52FE6B654}"/>
    <dgm:cxn modelId="{11758D35-3E42-412E-9323-98B0FE5B256D}" srcId="{C0A8C08D-A71D-46FC-9FB9-91768C500269}" destId="{A01A953E-7CC2-44F1-84F1-5B843645CAA5}" srcOrd="6" destOrd="0" parTransId="{1BB35F81-7F13-416B-B073-F6BED3C048B3}" sibTransId="{697C454D-65D8-40D1-8918-AFB5F55D1222}"/>
    <dgm:cxn modelId="{6BB06D3E-521F-4C9C-BFB0-F6AA77DFD9E4}" type="presOf" srcId="{1BDD2AB4-D003-4D0E-8FF0-B02B6A63FCAA}" destId="{0FE8E804-F8A7-4172-A068-713BBD0E9534}" srcOrd="0" destOrd="0" presId="urn:microsoft.com/office/officeart/2008/layout/LinedList"/>
    <dgm:cxn modelId="{D9E17460-D586-4380-B3BD-2396C5B38BB2}" type="presOf" srcId="{93E8777E-82E2-449D-8C42-76148F8A77BB}" destId="{75F5AD8F-B263-4E9E-ACC1-3B4C37B1F64E}" srcOrd="0" destOrd="0" presId="urn:microsoft.com/office/officeart/2008/layout/LinedList"/>
    <dgm:cxn modelId="{F8432C42-A21F-4318-BD8A-980B743AECBC}" type="presOf" srcId="{B0E5200F-2ADA-4CF5-A2DC-23BBD3F612D2}" destId="{09DEDE1A-5223-4B22-B925-ED3764391245}" srcOrd="0" destOrd="0" presId="urn:microsoft.com/office/officeart/2008/layout/LinedList"/>
    <dgm:cxn modelId="{37CF6B43-5C72-4D0A-ABA5-6D5064909CFC}" srcId="{C0A8C08D-A71D-46FC-9FB9-91768C500269}" destId="{B0E5200F-2ADA-4CF5-A2DC-23BBD3F612D2}" srcOrd="2" destOrd="0" parTransId="{1AF8BC32-B0AC-495C-A731-2E90733F50B5}" sibTransId="{B8BC08AA-8717-4DB5-9295-80F1C9E96690}"/>
    <dgm:cxn modelId="{065A3644-EEBF-4495-A884-446F94A41AAC}" srcId="{C0A8C08D-A71D-46FC-9FB9-91768C500269}" destId="{A85934F7-C35D-4814-AD52-06E4C29D2493}" srcOrd="7" destOrd="0" parTransId="{0C859235-9835-404B-8CEE-2E1F3C254C9E}" sibTransId="{4D4A0F68-4D5E-4CF8-8E48-DF06DC533FCC}"/>
    <dgm:cxn modelId="{877C6066-F2BF-4FC0-BFFA-C5BEEBB1F954}" type="presOf" srcId="{A85934F7-C35D-4814-AD52-06E4C29D2493}" destId="{EC38B5A6-6073-4807-90D3-20AF14348BB6}" srcOrd="0" destOrd="0" presId="urn:microsoft.com/office/officeart/2008/layout/LinedList"/>
    <dgm:cxn modelId="{69C7E367-84BC-404A-928E-D8CEEFBC114A}" srcId="{C0A8C08D-A71D-46FC-9FB9-91768C500269}" destId="{F7B231A9-1233-4D3D-8F6C-735712D52E44}" srcOrd="9" destOrd="0" parTransId="{09D6DECD-FBE1-4667-B906-A5F05F61F155}" sibTransId="{E5F546F4-7FB7-4E63-8CB8-037920D6346D}"/>
    <dgm:cxn modelId="{B4B23B55-DE31-40CA-A659-0295C158FA26}" srcId="{C0A8C08D-A71D-46FC-9FB9-91768C500269}" destId="{93E8777E-82E2-449D-8C42-76148F8A77BB}" srcOrd="8" destOrd="0" parTransId="{A4F21718-A185-4CD1-A1FB-EE219CC2FE88}" sibTransId="{396FE4A7-7BA5-4F41-A7D4-5C8C100F420D}"/>
    <dgm:cxn modelId="{08476555-E8AE-4074-AB6E-022E7A6E035E}" type="presOf" srcId="{6064FCEA-37B4-48C9-90B5-8DA547F6B68A}" destId="{6F2D27F9-E097-45B8-B4B0-4026377DB6A2}" srcOrd="0" destOrd="0" presId="urn:microsoft.com/office/officeart/2008/layout/LinedList"/>
    <dgm:cxn modelId="{A46DD875-9FB9-46C7-91F5-F7F415655D7E}" srcId="{C0A8C08D-A71D-46FC-9FB9-91768C500269}" destId="{960832ED-E539-43AD-ADAA-5E2D56D19017}" srcOrd="0" destOrd="0" parTransId="{67B0A71D-D360-4327-A5C3-AC9AAC7FB292}" sibTransId="{54211F56-4596-4D9E-A8A5-5472AB70E2FD}"/>
    <dgm:cxn modelId="{29237277-2324-4232-AC43-0E3F3D969C9B}" type="presOf" srcId="{F7B231A9-1233-4D3D-8F6C-735712D52E44}" destId="{619E209C-6A74-460D-A478-7F84CFF6824E}" srcOrd="0" destOrd="0" presId="urn:microsoft.com/office/officeart/2008/layout/LinedList"/>
    <dgm:cxn modelId="{1A042A79-0369-4788-8B75-C2892EE408C5}" srcId="{C0A8C08D-A71D-46FC-9FB9-91768C500269}" destId="{260F2A6F-5A27-41A4-ABEB-E1C7E034F7FA}" srcOrd="5" destOrd="0" parTransId="{F6DE0200-E932-4172-8DBA-E402295205A1}" sibTransId="{73033BD9-E18E-4B14-8FCF-99DF56D2A526}"/>
    <dgm:cxn modelId="{0A925482-1AAF-49DD-8AF7-3E5667C9A7D8}" srcId="{C0A8C08D-A71D-46FC-9FB9-91768C500269}" destId="{B5C56E0F-3E0C-4E15-9019-3DD2A2F80748}" srcOrd="11" destOrd="0" parTransId="{B4149F4A-7F40-45AF-B5F2-E7D68F29F061}" sibTransId="{CFB2CCFF-8C3D-422D-B451-AF882572726A}"/>
    <dgm:cxn modelId="{2202509D-4A59-4C55-B8F3-7BCE64A07412}" type="presOf" srcId="{A01A953E-7CC2-44F1-84F1-5B843645CAA5}" destId="{691C2C68-A3AE-42D8-B54B-EE7C1EE2775A}" srcOrd="0" destOrd="0" presId="urn:microsoft.com/office/officeart/2008/layout/LinedList"/>
    <dgm:cxn modelId="{4D3959AA-1DB2-4228-A276-9CD6A3777CD5}" type="presOf" srcId="{260F2A6F-5A27-41A4-ABEB-E1C7E034F7FA}" destId="{40CDD8D3-0816-4F4A-A5E4-FAC93FB3225C}" srcOrd="0" destOrd="0" presId="urn:microsoft.com/office/officeart/2008/layout/LinedList"/>
    <dgm:cxn modelId="{F0031AC0-4EDC-458D-A8F8-CAD6C3B1955A}" srcId="{C0A8C08D-A71D-46FC-9FB9-91768C500269}" destId="{1BDD2AB4-D003-4D0E-8FF0-B02B6A63FCAA}" srcOrd="1" destOrd="0" parTransId="{14011F3E-FF7F-4EC0-B445-4896BC9232E3}" sibTransId="{3E1FF834-E4D2-4BFE-B4BC-56D3200F3341}"/>
    <dgm:cxn modelId="{649405C5-6023-40FD-8F7C-6F33AB63EB7D}" srcId="{C0A8C08D-A71D-46FC-9FB9-91768C500269}" destId="{6064FCEA-37B4-48C9-90B5-8DA547F6B68A}" srcOrd="4" destOrd="0" parTransId="{EE3BFD6E-2E53-4589-B029-F595AF59B644}" sibTransId="{F40ACF40-1ED6-449E-B211-A584DE29913B}"/>
    <dgm:cxn modelId="{D923B5E1-1A21-4EB1-B51B-42E9648D9EFF}" type="presOf" srcId="{9C419EDB-E76A-42F3-9313-3F52C7683388}" destId="{AAEC735C-BD89-43A9-AC59-EE8B3D4CCF60}" srcOrd="0" destOrd="0" presId="urn:microsoft.com/office/officeart/2008/layout/LinedList"/>
    <dgm:cxn modelId="{6533E4FE-7FE4-4E53-9A25-0ADFF3864D01}" type="presOf" srcId="{C0A8C08D-A71D-46FC-9FB9-91768C500269}" destId="{11DD58A5-1911-4BC7-8554-BAD68F4436CF}" srcOrd="0" destOrd="0" presId="urn:microsoft.com/office/officeart/2008/layout/LinedList"/>
    <dgm:cxn modelId="{9505301F-8ED1-4192-9A76-CFDC8AB87358}" type="presParOf" srcId="{11DD58A5-1911-4BC7-8554-BAD68F4436CF}" destId="{616A6661-9F7C-458B-94A1-5A96608CCF58}" srcOrd="0" destOrd="0" presId="urn:microsoft.com/office/officeart/2008/layout/LinedList"/>
    <dgm:cxn modelId="{FA19A581-F590-4D53-9CC5-99934A4C9CE6}" type="presParOf" srcId="{11DD58A5-1911-4BC7-8554-BAD68F4436CF}" destId="{4AB98C07-81DE-4A6B-803F-8E6F67B85F66}" srcOrd="1" destOrd="0" presId="urn:microsoft.com/office/officeart/2008/layout/LinedList"/>
    <dgm:cxn modelId="{08075D48-F442-476B-8E24-D636AF0433E7}" type="presParOf" srcId="{4AB98C07-81DE-4A6B-803F-8E6F67B85F66}" destId="{FA3FF3C6-563C-42E6-8404-68794C1BF288}" srcOrd="0" destOrd="0" presId="urn:microsoft.com/office/officeart/2008/layout/LinedList"/>
    <dgm:cxn modelId="{077CA588-1A45-47FC-A9F6-9279E686AA87}" type="presParOf" srcId="{4AB98C07-81DE-4A6B-803F-8E6F67B85F66}" destId="{BF66C239-4EF6-4F0C-BC6B-021F5266E3AE}" srcOrd="1" destOrd="0" presId="urn:microsoft.com/office/officeart/2008/layout/LinedList"/>
    <dgm:cxn modelId="{22815A31-6D8E-480D-BAB2-DEEB878DE144}" type="presParOf" srcId="{11DD58A5-1911-4BC7-8554-BAD68F4436CF}" destId="{A7C509D8-9BFA-46B5-B711-30867F54AB7D}" srcOrd="2" destOrd="0" presId="urn:microsoft.com/office/officeart/2008/layout/LinedList"/>
    <dgm:cxn modelId="{BB85BA00-FB68-49B0-9677-4A1BDFDB603F}" type="presParOf" srcId="{11DD58A5-1911-4BC7-8554-BAD68F4436CF}" destId="{652F8E6D-28AF-4847-80A5-EBA6E9C04C94}" srcOrd="3" destOrd="0" presId="urn:microsoft.com/office/officeart/2008/layout/LinedList"/>
    <dgm:cxn modelId="{9D76CAB0-3274-4362-853E-108E817883C7}" type="presParOf" srcId="{652F8E6D-28AF-4847-80A5-EBA6E9C04C94}" destId="{0FE8E804-F8A7-4172-A068-713BBD0E9534}" srcOrd="0" destOrd="0" presId="urn:microsoft.com/office/officeart/2008/layout/LinedList"/>
    <dgm:cxn modelId="{6AFE8B6A-64D1-41FE-A87D-290AEFBF08C5}" type="presParOf" srcId="{652F8E6D-28AF-4847-80A5-EBA6E9C04C94}" destId="{C54345C1-4568-41A6-957F-F878ABAE6126}" srcOrd="1" destOrd="0" presId="urn:microsoft.com/office/officeart/2008/layout/LinedList"/>
    <dgm:cxn modelId="{B4B711EB-22CC-409E-B22D-E61082482902}" type="presParOf" srcId="{11DD58A5-1911-4BC7-8554-BAD68F4436CF}" destId="{7D02CB86-6BD0-4884-8801-7FD4A0E42794}" srcOrd="4" destOrd="0" presId="urn:microsoft.com/office/officeart/2008/layout/LinedList"/>
    <dgm:cxn modelId="{E95F4394-B591-4518-8591-11275DE049B5}" type="presParOf" srcId="{11DD58A5-1911-4BC7-8554-BAD68F4436CF}" destId="{2E6F8295-51F3-40E1-9745-FEFA9AEC2EA0}" srcOrd="5" destOrd="0" presId="urn:microsoft.com/office/officeart/2008/layout/LinedList"/>
    <dgm:cxn modelId="{260C9458-29C8-4282-A88A-992591EFF56E}" type="presParOf" srcId="{2E6F8295-51F3-40E1-9745-FEFA9AEC2EA0}" destId="{09DEDE1A-5223-4B22-B925-ED3764391245}" srcOrd="0" destOrd="0" presId="urn:microsoft.com/office/officeart/2008/layout/LinedList"/>
    <dgm:cxn modelId="{E6FDF52E-D277-4008-8A47-FE20C34577D7}" type="presParOf" srcId="{2E6F8295-51F3-40E1-9745-FEFA9AEC2EA0}" destId="{1564B47C-1184-425F-B066-24677A3FBE8E}" srcOrd="1" destOrd="0" presId="urn:microsoft.com/office/officeart/2008/layout/LinedList"/>
    <dgm:cxn modelId="{C0099A4E-C9AD-462F-A502-3A0B83113D7D}" type="presParOf" srcId="{11DD58A5-1911-4BC7-8554-BAD68F4436CF}" destId="{3C28D144-C2E7-4734-8A1B-D0D3A154F86B}" srcOrd="6" destOrd="0" presId="urn:microsoft.com/office/officeart/2008/layout/LinedList"/>
    <dgm:cxn modelId="{38FEAA17-BAE4-458A-B4AB-4F9E437D2927}" type="presParOf" srcId="{11DD58A5-1911-4BC7-8554-BAD68F4436CF}" destId="{81FD4864-3550-40C7-B728-674004CA155D}" srcOrd="7" destOrd="0" presId="urn:microsoft.com/office/officeart/2008/layout/LinedList"/>
    <dgm:cxn modelId="{A174A84E-2882-42D0-AEC8-22DB58C9B5EE}" type="presParOf" srcId="{81FD4864-3550-40C7-B728-674004CA155D}" destId="{AAEC735C-BD89-43A9-AC59-EE8B3D4CCF60}" srcOrd="0" destOrd="0" presId="urn:microsoft.com/office/officeart/2008/layout/LinedList"/>
    <dgm:cxn modelId="{D4FB2F20-5677-460E-A809-DD95995C8EAB}" type="presParOf" srcId="{81FD4864-3550-40C7-B728-674004CA155D}" destId="{5D831E4C-65F0-4DC6-B2FA-F6516BE474E5}" srcOrd="1" destOrd="0" presId="urn:microsoft.com/office/officeart/2008/layout/LinedList"/>
    <dgm:cxn modelId="{6795DCEC-4571-4D84-9148-EBB9D73752EA}" type="presParOf" srcId="{11DD58A5-1911-4BC7-8554-BAD68F4436CF}" destId="{225A1E4F-F087-47F9-8F22-45885BB07E12}" srcOrd="8" destOrd="0" presId="urn:microsoft.com/office/officeart/2008/layout/LinedList"/>
    <dgm:cxn modelId="{3BE6F946-79DE-4F16-93AA-27B8BF357F78}" type="presParOf" srcId="{11DD58A5-1911-4BC7-8554-BAD68F4436CF}" destId="{43285754-FC44-4D39-9C75-455D08221489}" srcOrd="9" destOrd="0" presId="urn:microsoft.com/office/officeart/2008/layout/LinedList"/>
    <dgm:cxn modelId="{D08024BB-3A03-4864-8ADB-5EB5F8633BDB}" type="presParOf" srcId="{43285754-FC44-4D39-9C75-455D08221489}" destId="{6F2D27F9-E097-45B8-B4B0-4026377DB6A2}" srcOrd="0" destOrd="0" presId="urn:microsoft.com/office/officeart/2008/layout/LinedList"/>
    <dgm:cxn modelId="{4924C9C4-7DEA-4671-B2AF-3BA0E59C8E02}" type="presParOf" srcId="{43285754-FC44-4D39-9C75-455D08221489}" destId="{57533CD2-7F1E-4784-94C7-5A14DE38EF91}" srcOrd="1" destOrd="0" presId="urn:microsoft.com/office/officeart/2008/layout/LinedList"/>
    <dgm:cxn modelId="{5A843DB5-E447-431E-AB26-23D2C5F31920}" type="presParOf" srcId="{11DD58A5-1911-4BC7-8554-BAD68F4436CF}" destId="{C263F0C2-FE29-40DE-B482-4A5A37B58EC9}" srcOrd="10" destOrd="0" presId="urn:microsoft.com/office/officeart/2008/layout/LinedList"/>
    <dgm:cxn modelId="{A8DAA84D-50A1-4971-8848-DCC6D63F838E}" type="presParOf" srcId="{11DD58A5-1911-4BC7-8554-BAD68F4436CF}" destId="{81ADF14F-1A61-4D58-B2E2-FADE48C00E23}" srcOrd="11" destOrd="0" presId="urn:microsoft.com/office/officeart/2008/layout/LinedList"/>
    <dgm:cxn modelId="{A9873077-313B-45BC-99CF-73FA5E408E5E}" type="presParOf" srcId="{81ADF14F-1A61-4D58-B2E2-FADE48C00E23}" destId="{40CDD8D3-0816-4F4A-A5E4-FAC93FB3225C}" srcOrd="0" destOrd="0" presId="urn:microsoft.com/office/officeart/2008/layout/LinedList"/>
    <dgm:cxn modelId="{4EB3602D-DAAB-4B18-8702-DDFE9B8BB235}" type="presParOf" srcId="{81ADF14F-1A61-4D58-B2E2-FADE48C00E23}" destId="{0ADB183B-9509-4CF6-81D4-70DF9F180F6E}" srcOrd="1" destOrd="0" presId="urn:microsoft.com/office/officeart/2008/layout/LinedList"/>
    <dgm:cxn modelId="{B840BC48-423A-476D-8229-6CB86E47E208}" type="presParOf" srcId="{11DD58A5-1911-4BC7-8554-BAD68F4436CF}" destId="{AC547518-2F54-4FCB-B5FC-7E3935B630F5}" srcOrd="12" destOrd="0" presId="urn:microsoft.com/office/officeart/2008/layout/LinedList"/>
    <dgm:cxn modelId="{0EBA17DF-B6BE-473E-8927-FD7EAA124D3D}" type="presParOf" srcId="{11DD58A5-1911-4BC7-8554-BAD68F4436CF}" destId="{95FF69D8-BF83-4949-96BC-6D6AE8635466}" srcOrd="13" destOrd="0" presId="urn:microsoft.com/office/officeart/2008/layout/LinedList"/>
    <dgm:cxn modelId="{A1194D19-5FAD-4047-8AB6-758157F8872D}" type="presParOf" srcId="{95FF69D8-BF83-4949-96BC-6D6AE8635466}" destId="{691C2C68-A3AE-42D8-B54B-EE7C1EE2775A}" srcOrd="0" destOrd="0" presId="urn:microsoft.com/office/officeart/2008/layout/LinedList"/>
    <dgm:cxn modelId="{74A81DD2-A531-4D88-A620-3A27A09B85B1}" type="presParOf" srcId="{95FF69D8-BF83-4949-96BC-6D6AE8635466}" destId="{C9AC2492-8F04-46A2-8FD2-573B1B8B5BAE}" srcOrd="1" destOrd="0" presId="urn:microsoft.com/office/officeart/2008/layout/LinedList"/>
    <dgm:cxn modelId="{ABBC8852-E430-4956-A02F-F6646FE49EE6}" type="presParOf" srcId="{11DD58A5-1911-4BC7-8554-BAD68F4436CF}" destId="{DC3E6E0D-F267-4380-946F-509AEEBC9039}" srcOrd="14" destOrd="0" presId="urn:microsoft.com/office/officeart/2008/layout/LinedList"/>
    <dgm:cxn modelId="{80D60B3D-23F7-4F9D-8872-149033F9B502}" type="presParOf" srcId="{11DD58A5-1911-4BC7-8554-BAD68F4436CF}" destId="{9BAEF589-153A-4155-8950-D513F420DE58}" srcOrd="15" destOrd="0" presId="urn:microsoft.com/office/officeart/2008/layout/LinedList"/>
    <dgm:cxn modelId="{0C6FBE1F-361C-4ED9-B07C-13855A4F5970}" type="presParOf" srcId="{9BAEF589-153A-4155-8950-D513F420DE58}" destId="{EC38B5A6-6073-4807-90D3-20AF14348BB6}" srcOrd="0" destOrd="0" presId="urn:microsoft.com/office/officeart/2008/layout/LinedList"/>
    <dgm:cxn modelId="{38590940-8AB9-48C0-B377-F514B14BD9A5}" type="presParOf" srcId="{9BAEF589-153A-4155-8950-D513F420DE58}" destId="{829E6F0C-F98C-4086-BA5D-C56E626CBDA1}" srcOrd="1" destOrd="0" presId="urn:microsoft.com/office/officeart/2008/layout/LinedList"/>
    <dgm:cxn modelId="{9D51401D-EDAB-4751-8895-160CA5E004B3}" type="presParOf" srcId="{11DD58A5-1911-4BC7-8554-BAD68F4436CF}" destId="{4010D035-6F60-4F61-ABED-72297C953F1B}" srcOrd="16" destOrd="0" presId="urn:microsoft.com/office/officeart/2008/layout/LinedList"/>
    <dgm:cxn modelId="{116EB6F0-E377-4A54-AAFF-438D801522D1}" type="presParOf" srcId="{11DD58A5-1911-4BC7-8554-BAD68F4436CF}" destId="{833C6951-E931-40F9-83CD-B521E3BB287C}" srcOrd="17" destOrd="0" presId="urn:microsoft.com/office/officeart/2008/layout/LinedList"/>
    <dgm:cxn modelId="{6F79BDA3-0402-41A3-BDC6-7724EE5A2318}" type="presParOf" srcId="{833C6951-E931-40F9-83CD-B521E3BB287C}" destId="{75F5AD8F-B263-4E9E-ACC1-3B4C37B1F64E}" srcOrd="0" destOrd="0" presId="urn:microsoft.com/office/officeart/2008/layout/LinedList"/>
    <dgm:cxn modelId="{BC2A9A32-6F21-4FC3-9D73-8CFE99284E35}" type="presParOf" srcId="{833C6951-E931-40F9-83CD-B521E3BB287C}" destId="{AD4414EA-7A85-4B2E-A139-ED0CFD316B02}" srcOrd="1" destOrd="0" presId="urn:microsoft.com/office/officeart/2008/layout/LinedList"/>
    <dgm:cxn modelId="{62C483D0-ED5C-4C43-B2B8-5DF551159D50}" type="presParOf" srcId="{11DD58A5-1911-4BC7-8554-BAD68F4436CF}" destId="{A9217DA7-96E2-4743-AC01-EBC2C3E11A18}" srcOrd="18" destOrd="0" presId="urn:microsoft.com/office/officeart/2008/layout/LinedList"/>
    <dgm:cxn modelId="{2818E2A6-5DA7-416B-A90B-995E819F5B28}" type="presParOf" srcId="{11DD58A5-1911-4BC7-8554-BAD68F4436CF}" destId="{3A672E99-8DBB-4C14-BEB0-49AAF2CEA0A9}" srcOrd="19" destOrd="0" presId="urn:microsoft.com/office/officeart/2008/layout/LinedList"/>
    <dgm:cxn modelId="{46D25B79-830C-4394-8CDE-3E890719A3EC}" type="presParOf" srcId="{3A672E99-8DBB-4C14-BEB0-49AAF2CEA0A9}" destId="{619E209C-6A74-460D-A478-7F84CFF6824E}" srcOrd="0" destOrd="0" presId="urn:microsoft.com/office/officeart/2008/layout/LinedList"/>
    <dgm:cxn modelId="{1E658514-4AA7-465B-A62A-CCC36E5ED742}" type="presParOf" srcId="{3A672E99-8DBB-4C14-BEB0-49AAF2CEA0A9}" destId="{9AAFAAD1-C442-4FC9-BAE2-D4D8E43CF6F9}" srcOrd="1" destOrd="0" presId="urn:microsoft.com/office/officeart/2008/layout/LinedList"/>
    <dgm:cxn modelId="{21C4AC71-F345-4CD2-B653-05B78621D53D}" type="presParOf" srcId="{11DD58A5-1911-4BC7-8554-BAD68F4436CF}" destId="{86669779-4196-483C-B128-F2C859850947}" srcOrd="20" destOrd="0" presId="urn:microsoft.com/office/officeart/2008/layout/LinedList"/>
    <dgm:cxn modelId="{935B1A4F-3FA1-471C-BB3E-8CC02D5A8B97}" type="presParOf" srcId="{11DD58A5-1911-4BC7-8554-BAD68F4436CF}" destId="{7959D1FA-0CCC-41BD-BCF6-737A21117F93}" srcOrd="21" destOrd="0" presId="urn:microsoft.com/office/officeart/2008/layout/LinedList"/>
    <dgm:cxn modelId="{2FFD97DD-9CF7-45E9-8268-5C810D2842AF}" type="presParOf" srcId="{7959D1FA-0CCC-41BD-BCF6-737A21117F93}" destId="{5EC63BF6-F8E8-4967-AFC3-F9FD942B9448}" srcOrd="0" destOrd="0" presId="urn:microsoft.com/office/officeart/2008/layout/LinedList"/>
    <dgm:cxn modelId="{F6572B15-3E09-4321-A493-7DBEAED65D2D}" type="presParOf" srcId="{7959D1FA-0CCC-41BD-BCF6-737A21117F93}" destId="{63C87FB4-4B6D-4FCA-8D9D-E6274708667A}" srcOrd="1" destOrd="0" presId="urn:microsoft.com/office/officeart/2008/layout/LinedList"/>
    <dgm:cxn modelId="{1160DAD5-04CC-4A28-8DF3-D60FA2EEA312}" type="presParOf" srcId="{11DD58A5-1911-4BC7-8554-BAD68F4436CF}" destId="{249AE015-EA12-4D75-9539-5F86ED98D8EA}" srcOrd="22" destOrd="0" presId="urn:microsoft.com/office/officeart/2008/layout/LinedList"/>
    <dgm:cxn modelId="{6669E8DD-F073-4E0F-B88C-E9C4E760E53E}" type="presParOf" srcId="{11DD58A5-1911-4BC7-8554-BAD68F4436CF}" destId="{FAEFD5FA-C2BA-424F-9F8B-21B14020BBB6}" srcOrd="23" destOrd="0" presId="urn:microsoft.com/office/officeart/2008/layout/LinedList"/>
    <dgm:cxn modelId="{FDEFEF89-B867-410C-96E8-49A73B49FC1C}" type="presParOf" srcId="{FAEFD5FA-C2BA-424F-9F8B-21B14020BBB6}" destId="{C4099893-8DFD-4732-A41C-8D76F01178EE}" srcOrd="0" destOrd="0" presId="urn:microsoft.com/office/officeart/2008/layout/LinedList"/>
    <dgm:cxn modelId="{15C8899E-8DDE-443F-B064-85A828688CA6}" type="presParOf" srcId="{FAEFD5FA-C2BA-424F-9F8B-21B14020BBB6}" destId="{F73F9E0A-6BAA-4729-9B77-80E042CD2CC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035AE7-CDA0-4BB5-B2AD-51B2AAFF726E}"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pt-BR"/>
        </a:p>
      </dgm:t>
    </dgm:pt>
    <dgm:pt modelId="{C6ACA1BD-8C04-469C-B560-8633B9982F8E}">
      <dgm:prSet/>
      <dgm:spPr/>
      <dgm:t>
        <a:bodyPr/>
        <a:lstStyle/>
        <a:p>
          <a:pPr>
            <a:lnSpc>
              <a:spcPct val="100000"/>
            </a:lnSpc>
            <a:defRPr b="1"/>
          </a:pPr>
          <a:r>
            <a:rPr lang="pt-BR"/>
            <a:t>Importância da Vitamina C</a:t>
          </a:r>
        </a:p>
      </dgm:t>
    </dgm:pt>
    <dgm:pt modelId="{80518F36-8952-4176-A0F8-9ECEF3A19356}" type="parTrans" cxnId="{AF7225CF-5CAA-4128-AE40-95BF18CAE372}">
      <dgm:prSet/>
      <dgm:spPr/>
      <dgm:t>
        <a:bodyPr/>
        <a:lstStyle/>
        <a:p>
          <a:endParaRPr lang="pt-BR"/>
        </a:p>
      </dgm:t>
    </dgm:pt>
    <dgm:pt modelId="{FDECED7A-695E-4C20-9E54-27D793C47877}" type="sibTrans" cxnId="{AF7225CF-5CAA-4128-AE40-95BF18CAE372}">
      <dgm:prSet/>
      <dgm:spPr/>
      <dgm:t>
        <a:bodyPr/>
        <a:lstStyle/>
        <a:p>
          <a:pPr>
            <a:lnSpc>
              <a:spcPct val="100000"/>
            </a:lnSpc>
            <a:defRPr b="1"/>
          </a:pPr>
          <a:endParaRPr lang="pt-BR"/>
        </a:p>
      </dgm:t>
    </dgm:pt>
    <dgm:pt modelId="{4972291B-0AF9-442D-B83A-EE6D3FEDDD0A}">
      <dgm:prSet/>
      <dgm:spPr/>
      <dgm:t>
        <a:bodyPr/>
        <a:lstStyle/>
        <a:p>
          <a:pPr>
            <a:lnSpc>
              <a:spcPct val="100000"/>
            </a:lnSpc>
          </a:pPr>
          <a:r>
            <a:rPr lang="pt-BR"/>
            <a:t>A vitamina C desempenha um papel essencial na síntese de colágeno e é vital para a saúde da pele e cicatrização.</a:t>
          </a:r>
        </a:p>
      </dgm:t>
    </dgm:pt>
    <dgm:pt modelId="{C7B7EDBA-1092-415E-B5B7-1F2A836144DD}" type="parTrans" cxnId="{CA11EC56-18AA-4B02-B683-3EBEFA1F84C8}">
      <dgm:prSet/>
      <dgm:spPr/>
      <dgm:t>
        <a:bodyPr/>
        <a:lstStyle/>
        <a:p>
          <a:endParaRPr lang="pt-BR"/>
        </a:p>
      </dgm:t>
    </dgm:pt>
    <dgm:pt modelId="{C5591914-4EF1-4445-B39D-3162C1058CD1}" type="sibTrans" cxnId="{CA11EC56-18AA-4B02-B683-3EBEFA1F84C8}">
      <dgm:prSet/>
      <dgm:spPr/>
      <dgm:t>
        <a:bodyPr/>
        <a:lstStyle/>
        <a:p>
          <a:endParaRPr lang="pt-BR"/>
        </a:p>
      </dgm:t>
    </dgm:pt>
    <dgm:pt modelId="{AF9BA406-9E5E-4789-A48E-464D0EB1F0AE}">
      <dgm:prSet/>
      <dgm:spPr/>
      <dgm:t>
        <a:bodyPr/>
        <a:lstStyle/>
        <a:p>
          <a:pPr>
            <a:lnSpc>
              <a:spcPct val="100000"/>
            </a:lnSpc>
            <a:defRPr b="1"/>
          </a:pPr>
          <a:r>
            <a:rPr lang="pt-BR"/>
            <a:t>Função do Colágeno</a:t>
          </a:r>
        </a:p>
      </dgm:t>
    </dgm:pt>
    <dgm:pt modelId="{DF4A0779-5545-42B1-BDB9-F8DDFD89D0A1}" type="parTrans" cxnId="{9F612969-AEFE-43ED-B282-97BDF8413B51}">
      <dgm:prSet/>
      <dgm:spPr/>
      <dgm:t>
        <a:bodyPr/>
        <a:lstStyle/>
        <a:p>
          <a:endParaRPr lang="pt-BR"/>
        </a:p>
      </dgm:t>
    </dgm:pt>
    <dgm:pt modelId="{C12B4A5B-ACB0-40C1-B02C-60A22E3C2CCB}" type="sibTrans" cxnId="{9F612969-AEFE-43ED-B282-97BDF8413B51}">
      <dgm:prSet/>
      <dgm:spPr/>
      <dgm:t>
        <a:bodyPr/>
        <a:lstStyle/>
        <a:p>
          <a:pPr>
            <a:lnSpc>
              <a:spcPct val="100000"/>
            </a:lnSpc>
            <a:defRPr b="1"/>
          </a:pPr>
          <a:endParaRPr lang="pt-BR"/>
        </a:p>
      </dgm:t>
    </dgm:pt>
    <dgm:pt modelId="{B9961A78-1CE5-452F-92C9-0034EA718F00}">
      <dgm:prSet/>
      <dgm:spPr/>
      <dgm:t>
        <a:bodyPr/>
        <a:lstStyle/>
        <a:p>
          <a:pPr>
            <a:lnSpc>
              <a:spcPct val="100000"/>
            </a:lnSpc>
          </a:pPr>
          <a:r>
            <a:rPr lang="pt-BR"/>
            <a:t>O colágeno é uma proteína fundamental que mantém a estrutura e integridade do tecido conjuntivo, essencial para a saúde geral do corpo.</a:t>
          </a:r>
        </a:p>
      </dgm:t>
    </dgm:pt>
    <dgm:pt modelId="{66F0BF05-82D6-4FF9-9F21-2CB43ABBB5CC}" type="parTrans" cxnId="{0524F16B-7F07-46BF-B127-8D0F07608D22}">
      <dgm:prSet/>
      <dgm:spPr/>
      <dgm:t>
        <a:bodyPr/>
        <a:lstStyle/>
        <a:p>
          <a:endParaRPr lang="pt-BR"/>
        </a:p>
      </dgm:t>
    </dgm:pt>
    <dgm:pt modelId="{E39BE26E-10F7-42B7-9F56-F8066CE5250A}" type="sibTrans" cxnId="{0524F16B-7F07-46BF-B127-8D0F07608D22}">
      <dgm:prSet/>
      <dgm:spPr/>
      <dgm:t>
        <a:bodyPr/>
        <a:lstStyle/>
        <a:p>
          <a:endParaRPr lang="pt-BR"/>
        </a:p>
      </dgm:t>
    </dgm:pt>
    <dgm:pt modelId="{04D5C151-9614-4D39-8D9C-EBAFC89EB9FD}">
      <dgm:prSet/>
      <dgm:spPr/>
      <dgm:t>
        <a:bodyPr/>
        <a:lstStyle/>
        <a:p>
          <a:pPr>
            <a:lnSpc>
              <a:spcPct val="100000"/>
            </a:lnSpc>
            <a:defRPr b="1"/>
          </a:pPr>
          <a:r>
            <a:rPr lang="pt-BR"/>
            <a:t>Cicatrização de Feridas</a:t>
          </a:r>
        </a:p>
      </dgm:t>
    </dgm:pt>
    <dgm:pt modelId="{B1866A8A-1A89-4F04-B124-A7E827432D18}" type="parTrans" cxnId="{F33D85F3-7CB9-492E-BE4B-F89519B662E0}">
      <dgm:prSet/>
      <dgm:spPr/>
      <dgm:t>
        <a:bodyPr/>
        <a:lstStyle/>
        <a:p>
          <a:endParaRPr lang="pt-BR"/>
        </a:p>
      </dgm:t>
    </dgm:pt>
    <dgm:pt modelId="{122622DF-8313-41A8-9AA5-C1CA0E8AA9EC}" type="sibTrans" cxnId="{F33D85F3-7CB9-492E-BE4B-F89519B662E0}">
      <dgm:prSet/>
      <dgm:spPr/>
      <dgm:t>
        <a:bodyPr/>
        <a:lstStyle/>
        <a:p>
          <a:endParaRPr lang="pt-BR"/>
        </a:p>
      </dgm:t>
    </dgm:pt>
    <dgm:pt modelId="{6BB59BD6-2A3D-44C7-B5B5-F18877B91504}">
      <dgm:prSet/>
      <dgm:spPr/>
      <dgm:t>
        <a:bodyPr/>
        <a:lstStyle/>
        <a:p>
          <a:pPr>
            <a:lnSpc>
              <a:spcPct val="100000"/>
            </a:lnSpc>
          </a:pPr>
          <a:r>
            <a:rPr lang="pt-BR"/>
            <a:t>A síntese adequada de colágeno é crucial para uma cicatrização eficaz de feridas e a regeneração da pele.</a:t>
          </a:r>
        </a:p>
      </dgm:t>
    </dgm:pt>
    <dgm:pt modelId="{366D46DF-3FD2-4E43-8A25-7F2251DA98B6}" type="parTrans" cxnId="{F558C85C-904E-4215-9A99-42D738F749E9}">
      <dgm:prSet/>
      <dgm:spPr/>
      <dgm:t>
        <a:bodyPr/>
        <a:lstStyle/>
        <a:p>
          <a:endParaRPr lang="pt-BR"/>
        </a:p>
      </dgm:t>
    </dgm:pt>
    <dgm:pt modelId="{217A3E0F-BE80-4ED0-9179-D6485ED5E5C5}" type="sibTrans" cxnId="{F558C85C-904E-4215-9A99-42D738F749E9}">
      <dgm:prSet/>
      <dgm:spPr/>
      <dgm:t>
        <a:bodyPr/>
        <a:lstStyle/>
        <a:p>
          <a:endParaRPr lang="pt-BR"/>
        </a:p>
      </dgm:t>
    </dgm:pt>
    <dgm:pt modelId="{170A13F6-53D8-46DA-9F64-9CBA8000A7AE}" type="pres">
      <dgm:prSet presAssocID="{22035AE7-CDA0-4BB5-B2AD-51B2AAFF726E}" presName="Root" presStyleCnt="0">
        <dgm:presLayoutVars>
          <dgm:dir/>
          <dgm:resizeHandles val="exact"/>
        </dgm:presLayoutVars>
      </dgm:prSet>
      <dgm:spPr/>
    </dgm:pt>
    <dgm:pt modelId="{EEAC541A-2050-4B14-9091-F96C130174BF}" type="pres">
      <dgm:prSet presAssocID="{C6ACA1BD-8C04-469C-B560-8633B9982F8E}" presName="Composite" presStyleCnt="0"/>
      <dgm:spPr/>
    </dgm:pt>
    <dgm:pt modelId="{44910596-9C59-4C2D-94C6-F174E8A0590F}" type="pres">
      <dgm:prSet presAssocID="{C6ACA1BD-8C04-469C-B560-8633B9982F8E}"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6744" r="16753" b="-5"/>
          <a:stretch/>
        </a:blipFill>
      </dgm:spPr>
      <dgm:extLst>
        <a:ext uri="{E40237B7-FDA0-4F09-8148-C483321AD2D9}">
          <dgm14:cNvPr xmlns:dgm14="http://schemas.microsoft.com/office/drawing/2010/diagram" id="0" name="" descr="Variedade de frutas"/>
        </a:ext>
      </dgm:extLst>
    </dgm:pt>
    <dgm:pt modelId="{89F17D2F-E98F-4CDE-8B88-9E0E98A289DC}" type="pres">
      <dgm:prSet presAssocID="{C6ACA1BD-8C04-469C-B560-8633B9982F8E}" presName="Subtitle" presStyleLbl="revTx" presStyleIdx="0" presStyleCnt="6">
        <dgm:presLayoutVars>
          <dgm:chMax val="0"/>
          <dgm:bulletEnabled/>
        </dgm:presLayoutVars>
      </dgm:prSet>
      <dgm:spPr/>
    </dgm:pt>
    <dgm:pt modelId="{DE8E0AE8-1F8C-44DE-8A6D-9D504134492B}" type="pres">
      <dgm:prSet presAssocID="{C6ACA1BD-8C04-469C-B560-8633B9982F8E}" presName="Description" presStyleLbl="revTx" presStyleIdx="1" presStyleCnt="6">
        <dgm:presLayoutVars>
          <dgm:bulletEnabled/>
        </dgm:presLayoutVars>
      </dgm:prSet>
      <dgm:spPr/>
    </dgm:pt>
    <dgm:pt modelId="{831B1753-25C1-4431-A18B-71323AA7B9D4}" type="pres">
      <dgm:prSet presAssocID="{FDECED7A-695E-4C20-9E54-27D793C47877}" presName="sibTrans" presStyleLbl="sibTrans2D1" presStyleIdx="0" presStyleCnt="0"/>
      <dgm:spPr/>
    </dgm:pt>
    <dgm:pt modelId="{5674549D-9DBE-4A4C-AAAC-4467034A7DFD}" type="pres">
      <dgm:prSet presAssocID="{AF9BA406-9E5E-4789-A48E-464D0EB1F0AE}" presName="Composite" presStyleCnt="0"/>
      <dgm:spPr/>
    </dgm:pt>
    <dgm:pt modelId="{709D7C2A-7DEC-4EE6-9F12-57934BAE52E7}" type="pres">
      <dgm:prSet presAssocID="{AF9BA406-9E5E-4789-A48E-464D0EB1F0AE}"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3309" r="9945" b="6"/>
          <a:stretch/>
        </a:blipFill>
      </dgm:spPr>
      <dgm:extLst>
        <a:ext uri="{E40237B7-FDA0-4F09-8148-C483321AD2D9}">
          <dgm14:cNvPr xmlns:dgm14="http://schemas.microsoft.com/office/drawing/2010/diagram" id="0" name="" descr="Visão microscópica das células"/>
        </a:ext>
      </dgm:extLst>
    </dgm:pt>
    <dgm:pt modelId="{7D6EEAC2-136F-4EC1-9495-2B5D303C9BAD}" type="pres">
      <dgm:prSet presAssocID="{AF9BA406-9E5E-4789-A48E-464D0EB1F0AE}" presName="Subtitle" presStyleLbl="revTx" presStyleIdx="2" presStyleCnt="6">
        <dgm:presLayoutVars>
          <dgm:chMax val="0"/>
          <dgm:bulletEnabled/>
        </dgm:presLayoutVars>
      </dgm:prSet>
      <dgm:spPr/>
    </dgm:pt>
    <dgm:pt modelId="{8CEB8780-8F1E-4D7B-9050-8F4CF1509BF0}" type="pres">
      <dgm:prSet presAssocID="{AF9BA406-9E5E-4789-A48E-464D0EB1F0AE}" presName="Description" presStyleLbl="revTx" presStyleIdx="3" presStyleCnt="6">
        <dgm:presLayoutVars>
          <dgm:bulletEnabled/>
        </dgm:presLayoutVars>
      </dgm:prSet>
      <dgm:spPr/>
    </dgm:pt>
    <dgm:pt modelId="{B9B387D8-878E-4889-B790-5CE3CA8FA902}" type="pres">
      <dgm:prSet presAssocID="{C12B4A5B-ACB0-40C1-B02C-60A22E3C2CCB}" presName="sibTrans" presStyleLbl="sibTrans2D1" presStyleIdx="0" presStyleCnt="0"/>
      <dgm:spPr/>
    </dgm:pt>
    <dgm:pt modelId="{93073DC2-F073-409E-BDD1-BCC07809D9B5}" type="pres">
      <dgm:prSet presAssocID="{04D5C151-9614-4D39-8D9C-EBAFC89EB9FD}" presName="Composite" presStyleCnt="0"/>
      <dgm:spPr/>
    </dgm:pt>
    <dgm:pt modelId="{85F5EB96-45F5-41D4-8F9F-006FE6464096}" type="pres">
      <dgm:prSet presAssocID="{04D5C151-9614-4D39-8D9C-EBAFC89EB9FD}"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7155" r="16099" b="6"/>
          <a:stretch/>
        </a:blipFill>
      </dgm:spPr>
      <dgm:extLst>
        <a:ext uri="{E40237B7-FDA0-4F09-8148-C483321AD2D9}">
          <dgm14:cNvPr xmlns:dgm14="http://schemas.microsoft.com/office/drawing/2010/diagram" id="0" name="" descr="Mistura de cores abstratas de acrílico para uso como plano de fundo. Textura acrílica com padrão de mármore, fundo de marmoreio azul"/>
        </a:ext>
      </dgm:extLst>
    </dgm:pt>
    <dgm:pt modelId="{A3A50845-AC8E-4E7A-892A-33A4AF71502E}" type="pres">
      <dgm:prSet presAssocID="{04D5C151-9614-4D39-8D9C-EBAFC89EB9FD}" presName="Subtitle" presStyleLbl="revTx" presStyleIdx="4" presStyleCnt="6">
        <dgm:presLayoutVars>
          <dgm:chMax val="0"/>
          <dgm:bulletEnabled/>
        </dgm:presLayoutVars>
      </dgm:prSet>
      <dgm:spPr/>
    </dgm:pt>
    <dgm:pt modelId="{23D2F1CA-9B1F-4E4F-86F2-EF02C97719FE}" type="pres">
      <dgm:prSet presAssocID="{04D5C151-9614-4D39-8D9C-EBAFC89EB9FD}" presName="Description" presStyleLbl="revTx" presStyleIdx="5" presStyleCnt="6">
        <dgm:presLayoutVars>
          <dgm:bulletEnabled/>
        </dgm:presLayoutVars>
      </dgm:prSet>
      <dgm:spPr/>
    </dgm:pt>
  </dgm:ptLst>
  <dgm:cxnLst>
    <dgm:cxn modelId="{3009FC25-31B2-42DA-A27A-FBC4F270803F}" type="presOf" srcId="{C12B4A5B-ACB0-40C1-B02C-60A22E3C2CCB}" destId="{B9B387D8-878E-4889-B790-5CE3CA8FA902}" srcOrd="0" destOrd="0" presId="urn:microsoft.com/office/officeart/2024/3/layout/verticalVisualTextBlock1"/>
    <dgm:cxn modelId="{3F226332-BF4B-4DB4-99D9-64256CC5BE8A}" type="presOf" srcId="{B9961A78-1CE5-452F-92C9-0034EA718F00}" destId="{8CEB8780-8F1E-4D7B-9050-8F4CF1509BF0}" srcOrd="0" destOrd="0" presId="urn:microsoft.com/office/officeart/2024/3/layout/verticalVisualTextBlock1"/>
    <dgm:cxn modelId="{98E8CC3B-81E4-44E8-AB7D-2300D55D78E7}" type="presOf" srcId="{22035AE7-CDA0-4BB5-B2AD-51B2AAFF726E}" destId="{170A13F6-53D8-46DA-9F64-9CBA8000A7AE}" srcOrd="0" destOrd="0" presId="urn:microsoft.com/office/officeart/2024/3/layout/verticalVisualTextBlock1"/>
    <dgm:cxn modelId="{A6CBEF3B-E853-4C40-A19A-CFC68684652F}" type="presOf" srcId="{FDECED7A-695E-4C20-9E54-27D793C47877}" destId="{831B1753-25C1-4431-A18B-71323AA7B9D4}" srcOrd="0" destOrd="0" presId="urn:microsoft.com/office/officeart/2024/3/layout/verticalVisualTextBlock1"/>
    <dgm:cxn modelId="{F558C85C-904E-4215-9A99-42D738F749E9}" srcId="{04D5C151-9614-4D39-8D9C-EBAFC89EB9FD}" destId="{6BB59BD6-2A3D-44C7-B5B5-F18877B91504}" srcOrd="0" destOrd="0" parTransId="{366D46DF-3FD2-4E43-8A25-7F2251DA98B6}" sibTransId="{217A3E0F-BE80-4ED0-9179-D6485ED5E5C5}"/>
    <dgm:cxn modelId="{B8453E46-7E9E-4CFE-BD05-A18563BC5347}" type="presOf" srcId="{6BB59BD6-2A3D-44C7-B5B5-F18877B91504}" destId="{23D2F1CA-9B1F-4E4F-86F2-EF02C97719FE}" srcOrd="0" destOrd="0" presId="urn:microsoft.com/office/officeart/2024/3/layout/verticalVisualTextBlock1"/>
    <dgm:cxn modelId="{9F612969-AEFE-43ED-B282-97BDF8413B51}" srcId="{22035AE7-CDA0-4BB5-B2AD-51B2AAFF726E}" destId="{AF9BA406-9E5E-4789-A48E-464D0EB1F0AE}" srcOrd="1" destOrd="0" parTransId="{DF4A0779-5545-42B1-BDB9-F8DDFD89D0A1}" sibTransId="{C12B4A5B-ACB0-40C1-B02C-60A22E3C2CCB}"/>
    <dgm:cxn modelId="{0524F16B-7F07-46BF-B127-8D0F07608D22}" srcId="{AF9BA406-9E5E-4789-A48E-464D0EB1F0AE}" destId="{B9961A78-1CE5-452F-92C9-0034EA718F00}" srcOrd="0" destOrd="0" parTransId="{66F0BF05-82D6-4FF9-9F21-2CB43ABBB5CC}" sibTransId="{E39BE26E-10F7-42B7-9F56-F8066CE5250A}"/>
    <dgm:cxn modelId="{CA11EC56-18AA-4B02-B683-3EBEFA1F84C8}" srcId="{C6ACA1BD-8C04-469C-B560-8633B9982F8E}" destId="{4972291B-0AF9-442D-B83A-EE6D3FEDDD0A}" srcOrd="0" destOrd="0" parTransId="{C7B7EDBA-1092-415E-B5B7-1F2A836144DD}" sibTransId="{C5591914-4EF1-4445-B39D-3162C1058CD1}"/>
    <dgm:cxn modelId="{88DFCB58-B8DA-487C-BD89-0C9246B0F4BA}" type="presOf" srcId="{04D5C151-9614-4D39-8D9C-EBAFC89EB9FD}" destId="{A3A50845-AC8E-4E7A-892A-33A4AF71502E}" srcOrd="0" destOrd="0" presId="urn:microsoft.com/office/officeart/2024/3/layout/verticalVisualTextBlock1"/>
    <dgm:cxn modelId="{7EB559AA-C1A5-43EA-AD3D-06B7DC41608B}" type="presOf" srcId="{C6ACA1BD-8C04-469C-B560-8633B9982F8E}" destId="{89F17D2F-E98F-4CDE-8B88-9E0E98A289DC}" srcOrd="0" destOrd="0" presId="urn:microsoft.com/office/officeart/2024/3/layout/verticalVisualTextBlock1"/>
    <dgm:cxn modelId="{0323B2C6-955E-40E1-A48B-C683E9EF16AF}" type="presOf" srcId="{4972291B-0AF9-442D-B83A-EE6D3FEDDD0A}" destId="{DE8E0AE8-1F8C-44DE-8A6D-9D504134492B}" srcOrd="0" destOrd="0" presId="urn:microsoft.com/office/officeart/2024/3/layout/verticalVisualTextBlock1"/>
    <dgm:cxn modelId="{AF7225CF-5CAA-4128-AE40-95BF18CAE372}" srcId="{22035AE7-CDA0-4BB5-B2AD-51B2AAFF726E}" destId="{C6ACA1BD-8C04-469C-B560-8633B9982F8E}" srcOrd="0" destOrd="0" parTransId="{80518F36-8952-4176-A0F8-9ECEF3A19356}" sibTransId="{FDECED7A-695E-4C20-9E54-27D793C47877}"/>
    <dgm:cxn modelId="{C3EE82D1-36F0-4B5F-BB48-E495D943C22D}" type="presOf" srcId="{AF9BA406-9E5E-4789-A48E-464D0EB1F0AE}" destId="{7D6EEAC2-136F-4EC1-9495-2B5D303C9BAD}" srcOrd="0" destOrd="0" presId="urn:microsoft.com/office/officeart/2024/3/layout/verticalVisualTextBlock1"/>
    <dgm:cxn modelId="{F33D85F3-7CB9-492E-BE4B-F89519B662E0}" srcId="{22035AE7-CDA0-4BB5-B2AD-51B2AAFF726E}" destId="{04D5C151-9614-4D39-8D9C-EBAFC89EB9FD}" srcOrd="2" destOrd="0" parTransId="{B1866A8A-1A89-4F04-B124-A7E827432D18}" sibTransId="{122622DF-8313-41A8-9AA5-C1CA0E8AA9EC}"/>
    <dgm:cxn modelId="{D16E54DD-0248-491D-80D2-B6DB220BEEC8}" type="presParOf" srcId="{170A13F6-53D8-46DA-9F64-9CBA8000A7AE}" destId="{EEAC541A-2050-4B14-9091-F96C130174BF}" srcOrd="0" destOrd="0" presId="urn:microsoft.com/office/officeart/2024/3/layout/verticalVisualTextBlock1"/>
    <dgm:cxn modelId="{0B4F633E-C118-48AC-95A4-003351BF2C1B}" type="presParOf" srcId="{EEAC541A-2050-4B14-9091-F96C130174BF}" destId="{44910596-9C59-4C2D-94C6-F174E8A0590F}" srcOrd="0" destOrd="0" presId="urn:microsoft.com/office/officeart/2024/3/layout/verticalVisualTextBlock1"/>
    <dgm:cxn modelId="{C31FA130-583D-46C7-A3BB-1BA5E839ED88}" type="presParOf" srcId="{EEAC541A-2050-4B14-9091-F96C130174BF}" destId="{89F17D2F-E98F-4CDE-8B88-9E0E98A289DC}" srcOrd="1" destOrd="0" presId="urn:microsoft.com/office/officeart/2024/3/layout/verticalVisualTextBlock1"/>
    <dgm:cxn modelId="{F21DC367-8BD1-4EE6-B135-71412E1E6858}" type="presParOf" srcId="{EEAC541A-2050-4B14-9091-F96C130174BF}" destId="{DE8E0AE8-1F8C-44DE-8A6D-9D504134492B}" srcOrd="2" destOrd="0" presId="urn:microsoft.com/office/officeart/2024/3/layout/verticalVisualTextBlock1"/>
    <dgm:cxn modelId="{F99C226C-4C11-48B6-A095-52DCA29EB06A}" type="presParOf" srcId="{170A13F6-53D8-46DA-9F64-9CBA8000A7AE}" destId="{831B1753-25C1-4431-A18B-71323AA7B9D4}" srcOrd="1" destOrd="0" presId="urn:microsoft.com/office/officeart/2024/3/layout/verticalVisualTextBlock1"/>
    <dgm:cxn modelId="{BE840E76-6257-4D66-9525-FF944BB83100}" type="presParOf" srcId="{170A13F6-53D8-46DA-9F64-9CBA8000A7AE}" destId="{5674549D-9DBE-4A4C-AAAC-4467034A7DFD}" srcOrd="2" destOrd="0" presId="urn:microsoft.com/office/officeart/2024/3/layout/verticalVisualTextBlock1"/>
    <dgm:cxn modelId="{19552405-C790-4286-8926-18921B3E4D64}" type="presParOf" srcId="{5674549D-9DBE-4A4C-AAAC-4467034A7DFD}" destId="{709D7C2A-7DEC-4EE6-9F12-57934BAE52E7}" srcOrd="0" destOrd="0" presId="urn:microsoft.com/office/officeart/2024/3/layout/verticalVisualTextBlock1"/>
    <dgm:cxn modelId="{10DBC202-08E0-4B22-8AB8-A886E4B97361}" type="presParOf" srcId="{5674549D-9DBE-4A4C-AAAC-4467034A7DFD}" destId="{7D6EEAC2-136F-4EC1-9495-2B5D303C9BAD}" srcOrd="1" destOrd="0" presId="urn:microsoft.com/office/officeart/2024/3/layout/verticalVisualTextBlock1"/>
    <dgm:cxn modelId="{5CD5F4A1-9095-464F-B24F-285236BFC5AA}" type="presParOf" srcId="{5674549D-9DBE-4A4C-AAAC-4467034A7DFD}" destId="{8CEB8780-8F1E-4D7B-9050-8F4CF1509BF0}" srcOrd="2" destOrd="0" presId="urn:microsoft.com/office/officeart/2024/3/layout/verticalVisualTextBlock1"/>
    <dgm:cxn modelId="{46DD1EF5-5664-40CC-BFE1-44CEB78562C2}" type="presParOf" srcId="{170A13F6-53D8-46DA-9F64-9CBA8000A7AE}" destId="{B9B387D8-878E-4889-B790-5CE3CA8FA902}" srcOrd="3" destOrd="0" presId="urn:microsoft.com/office/officeart/2024/3/layout/verticalVisualTextBlock1"/>
    <dgm:cxn modelId="{9613793C-D954-4B03-97B8-036DD69A4DCD}" type="presParOf" srcId="{170A13F6-53D8-46DA-9F64-9CBA8000A7AE}" destId="{93073DC2-F073-409E-BDD1-BCC07809D9B5}" srcOrd="4" destOrd="0" presId="urn:microsoft.com/office/officeart/2024/3/layout/verticalVisualTextBlock1"/>
    <dgm:cxn modelId="{1AD44AC6-074A-45A5-9FD8-D0BFA96BB113}" type="presParOf" srcId="{93073DC2-F073-409E-BDD1-BCC07809D9B5}" destId="{85F5EB96-45F5-41D4-8F9F-006FE6464096}" srcOrd="0" destOrd="0" presId="urn:microsoft.com/office/officeart/2024/3/layout/verticalVisualTextBlock1"/>
    <dgm:cxn modelId="{AE5ABEF8-4328-4393-AC37-2225A29E5AC0}" type="presParOf" srcId="{93073DC2-F073-409E-BDD1-BCC07809D9B5}" destId="{A3A50845-AC8E-4E7A-892A-33A4AF71502E}" srcOrd="1" destOrd="0" presId="urn:microsoft.com/office/officeart/2024/3/layout/verticalVisualTextBlock1"/>
    <dgm:cxn modelId="{261A28AD-855E-4781-AB25-5CF90FFCA873}" type="presParOf" srcId="{93073DC2-F073-409E-BDD1-BCC07809D9B5}" destId="{23D2F1CA-9B1F-4E4F-86F2-EF02C97719FE}"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D41EABB-33F6-423B-865F-BD65A1BC9E1B}"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pt-BR"/>
        </a:p>
      </dgm:t>
    </dgm:pt>
    <dgm:pt modelId="{2826AD83-08F1-4B9C-96EF-F3B0B2FFDF67}">
      <dgm:prSet custT="1"/>
      <dgm:spPr/>
      <dgm:t>
        <a:bodyPr/>
        <a:lstStyle/>
        <a:p>
          <a:pPr>
            <a:lnSpc>
              <a:spcPct val="100000"/>
            </a:lnSpc>
            <a:defRPr b="1"/>
          </a:pPr>
          <a:r>
            <a:rPr lang="pt-BR" sz="2800"/>
            <a:t>Necessidade de Vitamina C</a:t>
          </a:r>
        </a:p>
      </dgm:t>
    </dgm:pt>
    <dgm:pt modelId="{E958D6B5-4DCB-49CC-8150-275C2297596D}" type="parTrans" cxnId="{B11E09D0-6C7B-4B84-A755-0BD83ABF29DF}">
      <dgm:prSet/>
      <dgm:spPr/>
      <dgm:t>
        <a:bodyPr/>
        <a:lstStyle/>
        <a:p>
          <a:endParaRPr lang="pt-BR" sz="2800"/>
        </a:p>
      </dgm:t>
    </dgm:pt>
    <dgm:pt modelId="{62A22CD0-7B3F-4714-96A2-CE62C661DBA3}" type="sibTrans" cxnId="{B11E09D0-6C7B-4B84-A755-0BD83ABF29DF}">
      <dgm:prSet/>
      <dgm:spPr/>
      <dgm:t>
        <a:bodyPr/>
        <a:lstStyle/>
        <a:p>
          <a:pPr>
            <a:lnSpc>
              <a:spcPct val="100000"/>
            </a:lnSpc>
            <a:defRPr b="1"/>
          </a:pPr>
          <a:endParaRPr lang="pt-BR" sz="2800"/>
        </a:p>
      </dgm:t>
    </dgm:pt>
    <dgm:pt modelId="{5C341E38-634F-4E35-AFC0-DD77FA6BCBFA}">
      <dgm:prSet custT="1"/>
      <dgm:spPr/>
      <dgm:t>
        <a:bodyPr/>
        <a:lstStyle/>
        <a:p>
          <a:pPr>
            <a:lnSpc>
              <a:spcPct val="100000"/>
            </a:lnSpc>
          </a:pPr>
          <a:r>
            <a:rPr lang="pt-BR" sz="2000"/>
            <a:t>Gestantes e fumantes necessitam de 35 mg/dia adicionais de vitamina C para manter a saúde adequada.</a:t>
          </a:r>
        </a:p>
      </dgm:t>
    </dgm:pt>
    <dgm:pt modelId="{BD6F0C4D-71C3-48F5-A297-D97C4E9CA7A0}" type="parTrans" cxnId="{02A022A4-B56C-4169-87D6-68331D9F5C6F}">
      <dgm:prSet/>
      <dgm:spPr/>
      <dgm:t>
        <a:bodyPr/>
        <a:lstStyle/>
        <a:p>
          <a:endParaRPr lang="pt-BR" sz="2800"/>
        </a:p>
      </dgm:t>
    </dgm:pt>
    <dgm:pt modelId="{2620709F-5011-4BAC-B5F8-C9BD95E1FD10}" type="sibTrans" cxnId="{02A022A4-B56C-4169-87D6-68331D9F5C6F}">
      <dgm:prSet/>
      <dgm:spPr/>
      <dgm:t>
        <a:bodyPr/>
        <a:lstStyle/>
        <a:p>
          <a:endParaRPr lang="pt-BR" sz="2800"/>
        </a:p>
      </dgm:t>
    </dgm:pt>
    <dgm:pt modelId="{007693C3-39E9-4BD6-A863-019C66153F73}">
      <dgm:prSet custT="1"/>
      <dgm:spPr/>
      <dgm:t>
        <a:bodyPr/>
        <a:lstStyle/>
        <a:p>
          <a:pPr>
            <a:lnSpc>
              <a:spcPct val="100000"/>
            </a:lnSpc>
            <a:defRPr b="1"/>
          </a:pPr>
          <a:r>
            <a:rPr lang="pt-BR" sz="2800"/>
            <a:t>Saúde Materna e Fetal</a:t>
          </a:r>
        </a:p>
      </dgm:t>
    </dgm:pt>
    <dgm:pt modelId="{4BF39FD9-0A39-4D90-A549-A4F52E94F4A7}" type="parTrans" cxnId="{73472647-657F-4843-87E7-55F12A8E7D04}">
      <dgm:prSet/>
      <dgm:spPr/>
      <dgm:t>
        <a:bodyPr/>
        <a:lstStyle/>
        <a:p>
          <a:endParaRPr lang="pt-BR" sz="2800"/>
        </a:p>
      </dgm:t>
    </dgm:pt>
    <dgm:pt modelId="{D147B244-14B5-4474-9D62-F1446A9FCB6E}" type="sibTrans" cxnId="{73472647-657F-4843-87E7-55F12A8E7D04}">
      <dgm:prSet/>
      <dgm:spPr/>
      <dgm:t>
        <a:bodyPr/>
        <a:lstStyle/>
        <a:p>
          <a:pPr>
            <a:lnSpc>
              <a:spcPct val="100000"/>
            </a:lnSpc>
            <a:defRPr b="1"/>
          </a:pPr>
          <a:endParaRPr lang="pt-BR" sz="2800"/>
        </a:p>
      </dgm:t>
    </dgm:pt>
    <dgm:pt modelId="{215FDAD4-6A77-4DCF-8B86-871198BF467D}">
      <dgm:prSet custT="1"/>
      <dgm:spPr/>
      <dgm:t>
        <a:bodyPr/>
        <a:lstStyle/>
        <a:p>
          <a:pPr>
            <a:lnSpc>
              <a:spcPct val="100000"/>
            </a:lnSpc>
          </a:pPr>
          <a:r>
            <a:rPr lang="pt-BR" sz="2000"/>
            <a:t>Aumentar a ingestão de vitamina C é crucial para assegurar a saúde materna e fetal durante a gravidez.</a:t>
          </a:r>
        </a:p>
      </dgm:t>
    </dgm:pt>
    <dgm:pt modelId="{32C05AEC-CB03-4DE8-9FC9-22C9F28C81F1}" type="parTrans" cxnId="{21249D31-5736-4C98-AD9B-A1BA79A5650F}">
      <dgm:prSet/>
      <dgm:spPr/>
      <dgm:t>
        <a:bodyPr/>
        <a:lstStyle/>
        <a:p>
          <a:endParaRPr lang="pt-BR" sz="2800"/>
        </a:p>
      </dgm:t>
    </dgm:pt>
    <dgm:pt modelId="{6DEE30EA-B681-4D27-8BE9-86639E928641}" type="sibTrans" cxnId="{21249D31-5736-4C98-AD9B-A1BA79A5650F}">
      <dgm:prSet/>
      <dgm:spPr/>
      <dgm:t>
        <a:bodyPr/>
        <a:lstStyle/>
        <a:p>
          <a:endParaRPr lang="pt-BR" sz="2800"/>
        </a:p>
      </dgm:t>
    </dgm:pt>
    <dgm:pt modelId="{7CB4BA87-C168-45B6-A7EF-EC7876D54E89}">
      <dgm:prSet custT="1"/>
      <dgm:spPr/>
      <dgm:t>
        <a:bodyPr/>
        <a:lstStyle/>
        <a:p>
          <a:pPr>
            <a:lnSpc>
              <a:spcPct val="100000"/>
            </a:lnSpc>
            <a:defRPr b="1"/>
          </a:pPr>
          <a:r>
            <a:rPr lang="pt-BR" sz="2800"/>
            <a:t>Impacto do Tabagismo</a:t>
          </a:r>
        </a:p>
      </dgm:t>
    </dgm:pt>
    <dgm:pt modelId="{28E01E6C-DCD4-4B2F-B1D6-F5B49AF7AE4C}" type="parTrans" cxnId="{EFAE74E0-3258-4233-8800-A952CCB3C0E3}">
      <dgm:prSet/>
      <dgm:spPr/>
      <dgm:t>
        <a:bodyPr/>
        <a:lstStyle/>
        <a:p>
          <a:endParaRPr lang="pt-BR" sz="2800"/>
        </a:p>
      </dgm:t>
    </dgm:pt>
    <dgm:pt modelId="{83225D74-3263-4567-AA16-D4302300D238}" type="sibTrans" cxnId="{EFAE74E0-3258-4233-8800-A952CCB3C0E3}">
      <dgm:prSet/>
      <dgm:spPr/>
      <dgm:t>
        <a:bodyPr/>
        <a:lstStyle/>
        <a:p>
          <a:endParaRPr lang="pt-BR" sz="2800"/>
        </a:p>
      </dgm:t>
    </dgm:pt>
    <dgm:pt modelId="{3F668C31-15B7-4396-9B87-A11BB163A09C}">
      <dgm:prSet custT="1"/>
      <dgm:spPr/>
      <dgm:t>
        <a:bodyPr/>
        <a:lstStyle/>
        <a:p>
          <a:pPr>
            <a:lnSpc>
              <a:spcPct val="100000"/>
            </a:lnSpc>
          </a:pPr>
          <a:r>
            <a:rPr lang="pt-BR" sz="2000" dirty="0"/>
            <a:t>Fumantes têm um risco maior de deficiência de vitamina C, tornando a suplementação ainda mais importante.</a:t>
          </a:r>
        </a:p>
      </dgm:t>
    </dgm:pt>
    <dgm:pt modelId="{4A975FEE-F5AB-4694-A6FE-D4B9CFECEEA0}" type="parTrans" cxnId="{8F844A8C-1029-43F7-9524-98D67ADD46E3}">
      <dgm:prSet/>
      <dgm:spPr/>
      <dgm:t>
        <a:bodyPr/>
        <a:lstStyle/>
        <a:p>
          <a:endParaRPr lang="pt-BR" sz="2800"/>
        </a:p>
      </dgm:t>
    </dgm:pt>
    <dgm:pt modelId="{6076947F-3A5F-43B6-B169-EB8DC2A91D2A}" type="sibTrans" cxnId="{8F844A8C-1029-43F7-9524-98D67ADD46E3}">
      <dgm:prSet/>
      <dgm:spPr/>
      <dgm:t>
        <a:bodyPr/>
        <a:lstStyle/>
        <a:p>
          <a:endParaRPr lang="pt-BR" sz="2800"/>
        </a:p>
      </dgm:t>
    </dgm:pt>
    <dgm:pt modelId="{4D7EC8D6-6CDB-4B82-B539-6A903E5809B4}" type="pres">
      <dgm:prSet presAssocID="{BD41EABB-33F6-423B-865F-BD65A1BC9E1B}" presName="Root" presStyleCnt="0">
        <dgm:presLayoutVars>
          <dgm:dir/>
          <dgm:resizeHandles val="exact"/>
        </dgm:presLayoutVars>
      </dgm:prSet>
      <dgm:spPr/>
    </dgm:pt>
    <dgm:pt modelId="{57EB5A11-FDFC-43A1-8637-871CF4635CE0}" type="pres">
      <dgm:prSet presAssocID="{2826AD83-08F1-4B9C-96EF-F3B0B2FFDF67}" presName="Composite" presStyleCnt="0"/>
      <dgm:spPr/>
    </dgm:pt>
    <dgm:pt modelId="{FB76FAFE-51C9-4FEB-B594-0957527AB879}" type="pres">
      <dgm:prSet presAssocID="{2826AD83-08F1-4B9C-96EF-F3B0B2FFDF67}"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4484" r="28770" b="6"/>
          <a:stretch/>
        </a:blipFill>
      </dgm:spPr>
      <dgm:extLst>
        <a:ext uri="{E40237B7-FDA0-4F09-8148-C483321AD2D9}">
          <dgm14:cNvPr xmlns:dgm14="http://schemas.microsoft.com/office/drawing/2010/diagram" id="0" name="" descr="Fruta e café na mesa no verão"/>
        </a:ext>
      </dgm:extLst>
    </dgm:pt>
    <dgm:pt modelId="{1C4ABC21-1DB2-4202-B71D-A6C66E6A5B66}" type="pres">
      <dgm:prSet presAssocID="{2826AD83-08F1-4B9C-96EF-F3B0B2FFDF67}" presName="Subtitle" presStyleLbl="revTx" presStyleIdx="0" presStyleCnt="6">
        <dgm:presLayoutVars>
          <dgm:chMax val="0"/>
          <dgm:bulletEnabled/>
        </dgm:presLayoutVars>
      </dgm:prSet>
      <dgm:spPr/>
    </dgm:pt>
    <dgm:pt modelId="{87C4BCE1-21DE-44A0-AF5E-1ECE7CB8FA4B}" type="pres">
      <dgm:prSet presAssocID="{2826AD83-08F1-4B9C-96EF-F3B0B2FFDF67}" presName="Description" presStyleLbl="revTx" presStyleIdx="1" presStyleCnt="6">
        <dgm:presLayoutVars>
          <dgm:bulletEnabled/>
        </dgm:presLayoutVars>
      </dgm:prSet>
      <dgm:spPr/>
    </dgm:pt>
    <dgm:pt modelId="{87B8DF3C-CB58-407A-9E4A-89CD73CBB48F}" type="pres">
      <dgm:prSet presAssocID="{62A22CD0-7B3F-4714-96A2-CE62C661DBA3}" presName="sibTrans" presStyleLbl="sibTrans2D1" presStyleIdx="0" presStyleCnt="0"/>
      <dgm:spPr/>
    </dgm:pt>
    <dgm:pt modelId="{11574B75-9379-4773-8F6B-BE21C69445FB}" type="pres">
      <dgm:prSet presAssocID="{007693C3-39E9-4BD6-A863-019C66153F73}" presName="Composite" presStyleCnt="0"/>
      <dgm:spPr/>
    </dgm:pt>
    <dgm:pt modelId="{8E4689C7-9FD5-40CC-A87F-21FFFA2562B7}" type="pres">
      <dgm:prSet presAssocID="{007693C3-39E9-4BD6-A863-019C66153F73}"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2677" r="10577" b="6"/>
          <a:stretch/>
        </a:blipFill>
      </dgm:spPr>
      <dgm:extLst>
        <a:ext uri="{E40237B7-FDA0-4F09-8148-C483321AD2D9}">
          <dgm14:cNvPr xmlns:dgm14="http://schemas.microsoft.com/office/drawing/2010/diagram" id="0" name="" descr="grávida, mãe feliz, comendo salada"/>
        </a:ext>
      </dgm:extLst>
    </dgm:pt>
    <dgm:pt modelId="{10053F8E-619C-4DF9-B978-E1F656CA1720}" type="pres">
      <dgm:prSet presAssocID="{007693C3-39E9-4BD6-A863-019C66153F73}" presName="Subtitle" presStyleLbl="revTx" presStyleIdx="2" presStyleCnt="6">
        <dgm:presLayoutVars>
          <dgm:chMax val="0"/>
          <dgm:bulletEnabled/>
        </dgm:presLayoutVars>
      </dgm:prSet>
      <dgm:spPr/>
    </dgm:pt>
    <dgm:pt modelId="{7F165065-1CCD-4087-903E-7EED39B93024}" type="pres">
      <dgm:prSet presAssocID="{007693C3-39E9-4BD6-A863-019C66153F73}" presName="Description" presStyleLbl="revTx" presStyleIdx="3" presStyleCnt="6">
        <dgm:presLayoutVars>
          <dgm:bulletEnabled/>
        </dgm:presLayoutVars>
      </dgm:prSet>
      <dgm:spPr/>
    </dgm:pt>
    <dgm:pt modelId="{D42F9535-EE79-4FFB-A402-7D88BBA4FCA3}" type="pres">
      <dgm:prSet presAssocID="{D147B244-14B5-4474-9D62-F1446A9FCB6E}" presName="sibTrans" presStyleLbl="sibTrans2D1" presStyleIdx="0" presStyleCnt="0"/>
      <dgm:spPr/>
    </dgm:pt>
    <dgm:pt modelId="{5A8880F5-81EC-41D9-BE7D-FFAF6FDD0EDE}" type="pres">
      <dgm:prSet presAssocID="{7CB4BA87-C168-45B6-A7EF-EC7876D54E89}" presName="Composite" presStyleCnt="0"/>
      <dgm:spPr/>
    </dgm:pt>
    <dgm:pt modelId="{049B41EB-1CD5-421B-BC76-975CAA94BE07}" type="pres">
      <dgm:prSet presAssocID="{7CB4BA87-C168-45B6-A7EF-EC7876D54E89}"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6253" r="19754" b="9"/>
          <a:stretch/>
        </a:blipFill>
      </dgm:spPr>
      <dgm:extLst>
        <a:ext uri="{E40237B7-FDA0-4F09-8148-C483321AD2D9}">
          <dgm14:cNvPr xmlns:dgm14="http://schemas.microsoft.com/office/drawing/2010/diagram" id="0" name="" descr="Tomando pílula medicinal para dor no nariz"/>
        </a:ext>
      </dgm:extLst>
    </dgm:pt>
    <dgm:pt modelId="{819865D0-0A87-4C18-99D4-71A33E18441A}" type="pres">
      <dgm:prSet presAssocID="{7CB4BA87-C168-45B6-A7EF-EC7876D54E89}" presName="Subtitle" presStyleLbl="revTx" presStyleIdx="4" presStyleCnt="6">
        <dgm:presLayoutVars>
          <dgm:chMax val="0"/>
          <dgm:bulletEnabled/>
        </dgm:presLayoutVars>
      </dgm:prSet>
      <dgm:spPr/>
    </dgm:pt>
    <dgm:pt modelId="{B9A25037-3B26-485B-A8BF-84BADE615F2C}" type="pres">
      <dgm:prSet presAssocID="{7CB4BA87-C168-45B6-A7EF-EC7876D54E89}" presName="Description" presStyleLbl="revTx" presStyleIdx="5" presStyleCnt="6">
        <dgm:presLayoutVars>
          <dgm:bulletEnabled/>
        </dgm:presLayoutVars>
      </dgm:prSet>
      <dgm:spPr/>
    </dgm:pt>
  </dgm:ptLst>
  <dgm:cxnLst>
    <dgm:cxn modelId="{21249D31-5736-4C98-AD9B-A1BA79A5650F}" srcId="{007693C3-39E9-4BD6-A863-019C66153F73}" destId="{215FDAD4-6A77-4DCF-8B86-871198BF467D}" srcOrd="0" destOrd="0" parTransId="{32C05AEC-CB03-4DE8-9FC9-22C9F28C81F1}" sibTransId="{6DEE30EA-B681-4D27-8BE9-86639E928641}"/>
    <dgm:cxn modelId="{5E9F1839-7035-45B3-BDE8-53E6191C9BE9}" type="presOf" srcId="{7CB4BA87-C168-45B6-A7EF-EC7876D54E89}" destId="{819865D0-0A87-4C18-99D4-71A33E18441A}" srcOrd="0" destOrd="0" presId="urn:microsoft.com/office/officeart/2024/3/layout/verticalVisualTextBlock1"/>
    <dgm:cxn modelId="{73472647-657F-4843-87E7-55F12A8E7D04}" srcId="{BD41EABB-33F6-423B-865F-BD65A1BC9E1B}" destId="{007693C3-39E9-4BD6-A863-019C66153F73}" srcOrd="1" destOrd="0" parTransId="{4BF39FD9-0A39-4D90-A549-A4F52E94F4A7}" sibTransId="{D147B244-14B5-4474-9D62-F1446A9FCB6E}"/>
    <dgm:cxn modelId="{B1D75869-7320-4F9F-9483-6605667E8BCA}" type="presOf" srcId="{215FDAD4-6A77-4DCF-8B86-871198BF467D}" destId="{7F165065-1CCD-4087-903E-7EED39B93024}" srcOrd="0" destOrd="0" presId="urn:microsoft.com/office/officeart/2024/3/layout/verticalVisualTextBlock1"/>
    <dgm:cxn modelId="{865A1774-93EB-406B-B771-9CC3E31F493A}" type="presOf" srcId="{007693C3-39E9-4BD6-A863-019C66153F73}" destId="{10053F8E-619C-4DF9-B978-E1F656CA1720}" srcOrd="0" destOrd="0" presId="urn:microsoft.com/office/officeart/2024/3/layout/verticalVisualTextBlock1"/>
    <dgm:cxn modelId="{FF070B88-8C11-4B35-8041-E604B11ECAB1}" type="presOf" srcId="{62A22CD0-7B3F-4714-96A2-CE62C661DBA3}" destId="{87B8DF3C-CB58-407A-9E4A-89CD73CBB48F}" srcOrd="0" destOrd="0" presId="urn:microsoft.com/office/officeart/2024/3/layout/verticalVisualTextBlock1"/>
    <dgm:cxn modelId="{8F844A8C-1029-43F7-9524-98D67ADD46E3}" srcId="{7CB4BA87-C168-45B6-A7EF-EC7876D54E89}" destId="{3F668C31-15B7-4396-9B87-A11BB163A09C}" srcOrd="0" destOrd="0" parTransId="{4A975FEE-F5AB-4694-A6FE-D4B9CFECEEA0}" sibTransId="{6076947F-3A5F-43B6-B169-EB8DC2A91D2A}"/>
    <dgm:cxn modelId="{4D20C38C-F1E9-4FC2-9707-2204D089121F}" type="presOf" srcId="{BD41EABB-33F6-423B-865F-BD65A1BC9E1B}" destId="{4D7EC8D6-6CDB-4B82-B539-6A903E5809B4}" srcOrd="0" destOrd="0" presId="urn:microsoft.com/office/officeart/2024/3/layout/verticalVisualTextBlock1"/>
    <dgm:cxn modelId="{02A022A4-B56C-4169-87D6-68331D9F5C6F}" srcId="{2826AD83-08F1-4B9C-96EF-F3B0B2FFDF67}" destId="{5C341E38-634F-4E35-AFC0-DD77FA6BCBFA}" srcOrd="0" destOrd="0" parTransId="{BD6F0C4D-71C3-48F5-A297-D97C4E9CA7A0}" sibTransId="{2620709F-5011-4BAC-B5F8-C9BD95E1FD10}"/>
    <dgm:cxn modelId="{A3F6F4AD-B768-4810-98B7-E2D73A002D0A}" type="presOf" srcId="{5C341E38-634F-4E35-AFC0-DD77FA6BCBFA}" destId="{87C4BCE1-21DE-44A0-AF5E-1ECE7CB8FA4B}" srcOrd="0" destOrd="0" presId="urn:microsoft.com/office/officeart/2024/3/layout/verticalVisualTextBlock1"/>
    <dgm:cxn modelId="{347012BE-0FE6-4451-87C0-71E5CAA18C45}" type="presOf" srcId="{3F668C31-15B7-4396-9B87-A11BB163A09C}" destId="{B9A25037-3B26-485B-A8BF-84BADE615F2C}" srcOrd="0" destOrd="0" presId="urn:microsoft.com/office/officeart/2024/3/layout/verticalVisualTextBlock1"/>
    <dgm:cxn modelId="{F0D145CF-3297-444B-AB3D-D7F955F5A469}" type="presOf" srcId="{D147B244-14B5-4474-9D62-F1446A9FCB6E}" destId="{D42F9535-EE79-4FFB-A402-7D88BBA4FCA3}" srcOrd="0" destOrd="0" presId="urn:microsoft.com/office/officeart/2024/3/layout/verticalVisualTextBlock1"/>
    <dgm:cxn modelId="{B11E09D0-6C7B-4B84-A755-0BD83ABF29DF}" srcId="{BD41EABB-33F6-423B-865F-BD65A1BC9E1B}" destId="{2826AD83-08F1-4B9C-96EF-F3B0B2FFDF67}" srcOrd="0" destOrd="0" parTransId="{E958D6B5-4DCB-49CC-8150-275C2297596D}" sibTransId="{62A22CD0-7B3F-4714-96A2-CE62C661DBA3}"/>
    <dgm:cxn modelId="{EFAE74E0-3258-4233-8800-A952CCB3C0E3}" srcId="{BD41EABB-33F6-423B-865F-BD65A1BC9E1B}" destId="{7CB4BA87-C168-45B6-A7EF-EC7876D54E89}" srcOrd="2" destOrd="0" parTransId="{28E01E6C-DCD4-4B2F-B1D6-F5B49AF7AE4C}" sibTransId="{83225D74-3263-4567-AA16-D4302300D238}"/>
    <dgm:cxn modelId="{59C13DF3-A388-4949-93B1-84595126C661}" type="presOf" srcId="{2826AD83-08F1-4B9C-96EF-F3B0B2FFDF67}" destId="{1C4ABC21-1DB2-4202-B71D-A6C66E6A5B66}" srcOrd="0" destOrd="0" presId="urn:microsoft.com/office/officeart/2024/3/layout/verticalVisualTextBlock1"/>
    <dgm:cxn modelId="{B45A4BA7-F900-4A79-8B7C-1B30D2EC9965}" type="presParOf" srcId="{4D7EC8D6-6CDB-4B82-B539-6A903E5809B4}" destId="{57EB5A11-FDFC-43A1-8637-871CF4635CE0}" srcOrd="0" destOrd="0" presId="urn:microsoft.com/office/officeart/2024/3/layout/verticalVisualTextBlock1"/>
    <dgm:cxn modelId="{FE13A08B-17B2-48D2-A821-FD4299B3FE0F}" type="presParOf" srcId="{57EB5A11-FDFC-43A1-8637-871CF4635CE0}" destId="{FB76FAFE-51C9-4FEB-B594-0957527AB879}" srcOrd="0" destOrd="0" presId="urn:microsoft.com/office/officeart/2024/3/layout/verticalVisualTextBlock1"/>
    <dgm:cxn modelId="{02A8E4FE-D2BE-4584-8AF0-3AF502CC9DFB}" type="presParOf" srcId="{57EB5A11-FDFC-43A1-8637-871CF4635CE0}" destId="{1C4ABC21-1DB2-4202-B71D-A6C66E6A5B66}" srcOrd="1" destOrd="0" presId="urn:microsoft.com/office/officeart/2024/3/layout/verticalVisualTextBlock1"/>
    <dgm:cxn modelId="{44A1A6ED-F41D-4D8A-A825-B2DCE9354E2D}" type="presParOf" srcId="{57EB5A11-FDFC-43A1-8637-871CF4635CE0}" destId="{87C4BCE1-21DE-44A0-AF5E-1ECE7CB8FA4B}" srcOrd="2" destOrd="0" presId="urn:microsoft.com/office/officeart/2024/3/layout/verticalVisualTextBlock1"/>
    <dgm:cxn modelId="{93D1D5A2-6A58-4687-AB58-CB806AD2DB3E}" type="presParOf" srcId="{4D7EC8D6-6CDB-4B82-B539-6A903E5809B4}" destId="{87B8DF3C-CB58-407A-9E4A-89CD73CBB48F}" srcOrd="1" destOrd="0" presId="urn:microsoft.com/office/officeart/2024/3/layout/verticalVisualTextBlock1"/>
    <dgm:cxn modelId="{4DD8D20A-6B70-43E2-A284-BB2E0F2D792D}" type="presParOf" srcId="{4D7EC8D6-6CDB-4B82-B539-6A903E5809B4}" destId="{11574B75-9379-4773-8F6B-BE21C69445FB}" srcOrd="2" destOrd="0" presId="urn:microsoft.com/office/officeart/2024/3/layout/verticalVisualTextBlock1"/>
    <dgm:cxn modelId="{9327D3CD-344B-4E40-A5F7-CBBDE59D8BD1}" type="presParOf" srcId="{11574B75-9379-4773-8F6B-BE21C69445FB}" destId="{8E4689C7-9FD5-40CC-A87F-21FFFA2562B7}" srcOrd="0" destOrd="0" presId="urn:microsoft.com/office/officeart/2024/3/layout/verticalVisualTextBlock1"/>
    <dgm:cxn modelId="{594C305C-45B7-4107-B239-A7DCE39FFEF5}" type="presParOf" srcId="{11574B75-9379-4773-8F6B-BE21C69445FB}" destId="{10053F8E-619C-4DF9-B978-E1F656CA1720}" srcOrd="1" destOrd="0" presId="urn:microsoft.com/office/officeart/2024/3/layout/verticalVisualTextBlock1"/>
    <dgm:cxn modelId="{DA08866E-D1D3-4F2E-95FA-4CBC833FA934}" type="presParOf" srcId="{11574B75-9379-4773-8F6B-BE21C69445FB}" destId="{7F165065-1CCD-4087-903E-7EED39B93024}" srcOrd="2" destOrd="0" presId="urn:microsoft.com/office/officeart/2024/3/layout/verticalVisualTextBlock1"/>
    <dgm:cxn modelId="{76C88C56-6983-40D1-86BA-F0480A92F97B}" type="presParOf" srcId="{4D7EC8D6-6CDB-4B82-B539-6A903E5809B4}" destId="{D42F9535-EE79-4FFB-A402-7D88BBA4FCA3}" srcOrd="3" destOrd="0" presId="urn:microsoft.com/office/officeart/2024/3/layout/verticalVisualTextBlock1"/>
    <dgm:cxn modelId="{FBAB0875-AE95-42DC-AC6C-13EA4CACF0CF}" type="presParOf" srcId="{4D7EC8D6-6CDB-4B82-B539-6A903E5809B4}" destId="{5A8880F5-81EC-41D9-BE7D-FFAF6FDD0EDE}" srcOrd="4" destOrd="0" presId="urn:microsoft.com/office/officeart/2024/3/layout/verticalVisualTextBlock1"/>
    <dgm:cxn modelId="{33FB7488-9541-45E3-8EAC-1F646F8035CE}" type="presParOf" srcId="{5A8880F5-81EC-41D9-BE7D-FFAF6FDD0EDE}" destId="{049B41EB-1CD5-421B-BC76-975CAA94BE07}" srcOrd="0" destOrd="0" presId="urn:microsoft.com/office/officeart/2024/3/layout/verticalVisualTextBlock1"/>
    <dgm:cxn modelId="{48F2C896-9810-443B-A700-3425B2A98FAC}" type="presParOf" srcId="{5A8880F5-81EC-41D9-BE7D-FFAF6FDD0EDE}" destId="{819865D0-0A87-4C18-99D4-71A33E18441A}" srcOrd="1" destOrd="0" presId="urn:microsoft.com/office/officeart/2024/3/layout/verticalVisualTextBlock1"/>
    <dgm:cxn modelId="{7EB6128E-424C-4625-85E1-8333D13C2E62}" type="presParOf" srcId="{5A8880F5-81EC-41D9-BE7D-FFAF6FDD0EDE}" destId="{B9A25037-3B26-485B-A8BF-84BADE615F2C}"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D26CC-B65B-4E94-A70F-B2CD35A52FF3}">
      <dsp:nvSpPr>
        <dsp:cNvPr id="0" name=""/>
        <dsp:cNvSpPr/>
      </dsp:nvSpPr>
      <dsp:spPr>
        <a:xfrm>
          <a:off x="0" y="0"/>
          <a:ext cx="1852742" cy="185274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1592" r="11659" b="2"/>
          <a:stretch/>
        </a:blipFill>
        <a:ln>
          <a:noFill/>
        </a:ln>
        <a:effectLst/>
      </dsp:spPr>
      <dsp:style>
        <a:lnRef idx="0">
          <a:scrgbClr r="0" g="0" b="0"/>
        </a:lnRef>
        <a:fillRef idx="3">
          <a:scrgbClr r="0" g="0" b="0"/>
        </a:fillRef>
        <a:effectRef idx="2">
          <a:scrgbClr r="0" g="0" b="0"/>
        </a:effectRef>
        <a:fontRef idx="minor">
          <a:schemeClr val="lt1"/>
        </a:fontRef>
      </dsp:style>
    </dsp:sp>
    <dsp:sp modelId="{EEC5471D-578C-4F2E-B4BE-BC839269DEE7}">
      <dsp:nvSpPr>
        <dsp:cNvPr id="0" name=""/>
        <dsp:cNvSpPr/>
      </dsp:nvSpPr>
      <dsp:spPr>
        <a:xfrm>
          <a:off x="2032742" y="0"/>
          <a:ext cx="4155226" cy="33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1800" kern="1200"/>
            <a:t>Importância para a Visão</a:t>
          </a:r>
        </a:p>
      </dsp:txBody>
      <dsp:txXfrm>
        <a:off x="2032742" y="0"/>
        <a:ext cx="4155226" cy="335392"/>
      </dsp:txXfrm>
    </dsp:sp>
    <dsp:sp modelId="{79D5EC3F-6779-4F50-8EFB-BDFD3A6F3D84}">
      <dsp:nvSpPr>
        <dsp:cNvPr id="0" name=""/>
        <dsp:cNvSpPr/>
      </dsp:nvSpPr>
      <dsp:spPr>
        <a:xfrm>
          <a:off x="2032742" y="335392"/>
          <a:ext cx="4155226" cy="1484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just" defTabSz="889000">
            <a:lnSpc>
              <a:spcPct val="100000"/>
            </a:lnSpc>
            <a:spcBef>
              <a:spcPct val="0"/>
            </a:spcBef>
            <a:spcAft>
              <a:spcPct val="35000"/>
            </a:spcAft>
            <a:buNone/>
          </a:pPr>
          <a:r>
            <a:rPr lang="pt-BR" sz="2000" kern="1200"/>
            <a:t>A vitamina A é essencial para a visão, especialmente na adaptação à luz, ajudando a prevenir problemas visuais.</a:t>
          </a:r>
        </a:p>
      </dsp:txBody>
      <dsp:txXfrm>
        <a:off x="2032742" y="335392"/>
        <a:ext cx="4155226" cy="1484518"/>
      </dsp:txXfrm>
    </dsp:sp>
    <dsp:sp modelId="{57014A40-C5BB-4EFE-8789-B95F5FC86D89}">
      <dsp:nvSpPr>
        <dsp:cNvPr id="0" name=""/>
        <dsp:cNvSpPr/>
      </dsp:nvSpPr>
      <dsp:spPr>
        <a:xfrm>
          <a:off x="0" y="2000961"/>
          <a:ext cx="1852742" cy="185274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2519" r="21735" b="7"/>
          <a:stretch/>
        </a:blipFill>
        <a:ln>
          <a:noFill/>
        </a:ln>
        <a:effectLst/>
      </dsp:spPr>
      <dsp:style>
        <a:lnRef idx="0">
          <a:scrgbClr r="0" g="0" b="0"/>
        </a:lnRef>
        <a:fillRef idx="3">
          <a:scrgbClr r="0" g="0" b="0"/>
        </a:fillRef>
        <a:effectRef idx="2">
          <a:scrgbClr r="0" g="0" b="0"/>
        </a:effectRef>
        <a:fontRef idx="minor">
          <a:schemeClr val="lt1"/>
        </a:fontRef>
      </dsp:style>
    </dsp:sp>
    <dsp:sp modelId="{BAA2BE5D-2DD0-4047-9583-9C83A546332E}">
      <dsp:nvSpPr>
        <dsp:cNvPr id="0" name=""/>
        <dsp:cNvSpPr/>
      </dsp:nvSpPr>
      <dsp:spPr>
        <a:xfrm>
          <a:off x="2032742" y="2000961"/>
          <a:ext cx="4155226" cy="33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1800" kern="1200"/>
            <a:t>Saúde da Pele</a:t>
          </a:r>
        </a:p>
      </dsp:txBody>
      <dsp:txXfrm>
        <a:off x="2032742" y="2000961"/>
        <a:ext cx="4155226" cy="335392"/>
      </dsp:txXfrm>
    </dsp:sp>
    <dsp:sp modelId="{B253AD8A-8494-4236-BBAA-47ED861C2832}">
      <dsp:nvSpPr>
        <dsp:cNvPr id="0" name=""/>
        <dsp:cNvSpPr/>
      </dsp:nvSpPr>
      <dsp:spPr>
        <a:xfrm>
          <a:off x="2032742" y="2336353"/>
          <a:ext cx="4155226" cy="1484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pPr>
          <a:r>
            <a:rPr lang="pt-BR" sz="2400" kern="1200"/>
            <a:t>Além de sua função na visão, a vitamina A é crucial para manter a saúde da pele e das mucosas.</a:t>
          </a:r>
        </a:p>
      </dsp:txBody>
      <dsp:txXfrm>
        <a:off x="2032742" y="2336353"/>
        <a:ext cx="4155226" cy="1484518"/>
      </dsp:txXfrm>
    </dsp:sp>
    <dsp:sp modelId="{A0318CC0-5161-44A4-99EA-B79CA4C1364A}">
      <dsp:nvSpPr>
        <dsp:cNvPr id="0" name=""/>
        <dsp:cNvSpPr/>
      </dsp:nvSpPr>
      <dsp:spPr>
        <a:xfrm>
          <a:off x="0" y="4001923"/>
          <a:ext cx="1852742" cy="185274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9648" r="13603" b="2"/>
          <a:stretch/>
        </a:blipFill>
        <a:ln>
          <a:noFill/>
        </a:ln>
        <a:effectLst/>
      </dsp:spPr>
      <dsp:style>
        <a:lnRef idx="0">
          <a:scrgbClr r="0" g="0" b="0"/>
        </a:lnRef>
        <a:fillRef idx="3">
          <a:scrgbClr r="0" g="0" b="0"/>
        </a:fillRef>
        <a:effectRef idx="2">
          <a:scrgbClr r="0" g="0" b="0"/>
        </a:effectRef>
        <a:fontRef idx="minor">
          <a:schemeClr val="lt1"/>
        </a:fontRef>
      </dsp:style>
    </dsp:sp>
    <dsp:sp modelId="{82685996-482A-435A-B999-0DEF49C2F16E}">
      <dsp:nvSpPr>
        <dsp:cNvPr id="0" name=""/>
        <dsp:cNvSpPr/>
      </dsp:nvSpPr>
      <dsp:spPr>
        <a:xfrm>
          <a:off x="2032742" y="4001923"/>
          <a:ext cx="4155226" cy="33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1800" kern="1200"/>
            <a:t>Função Imunológica</a:t>
          </a:r>
        </a:p>
      </dsp:txBody>
      <dsp:txXfrm>
        <a:off x="2032742" y="4001923"/>
        <a:ext cx="4155226" cy="335392"/>
      </dsp:txXfrm>
    </dsp:sp>
    <dsp:sp modelId="{51C5C2EA-63BB-4929-A173-10293323FB35}">
      <dsp:nvSpPr>
        <dsp:cNvPr id="0" name=""/>
        <dsp:cNvSpPr/>
      </dsp:nvSpPr>
      <dsp:spPr>
        <a:xfrm>
          <a:off x="2032742" y="4337315"/>
          <a:ext cx="4155226" cy="1484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A vitamina A desempenha um papel significativo na função imunológica, ajudando a fortalecer as defesas do corpo.</a:t>
          </a:r>
        </a:p>
      </dsp:txBody>
      <dsp:txXfrm>
        <a:off x="2032742" y="4337315"/>
        <a:ext cx="4155226" cy="14845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9CC57-82C5-4551-AF96-AC24C79D7EB2}">
      <dsp:nvSpPr>
        <dsp:cNvPr id="0" name=""/>
        <dsp:cNvSpPr/>
      </dsp:nvSpPr>
      <dsp:spPr>
        <a:xfrm>
          <a:off x="0" y="0"/>
          <a:ext cx="3370557" cy="32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1800" kern="1200"/>
            <a:t>Importância da Vitamina C</a:t>
          </a:r>
          <a:endParaRPr lang="en-US" sz="1800" kern="1200"/>
        </a:p>
      </dsp:txBody>
      <dsp:txXfrm>
        <a:off x="0" y="0"/>
        <a:ext cx="3370557" cy="320007"/>
      </dsp:txXfrm>
    </dsp:sp>
    <dsp:sp modelId="{7DC7D285-0920-45AE-92EC-A77C4D5D770A}">
      <dsp:nvSpPr>
        <dsp:cNvPr id="0" name=""/>
        <dsp:cNvSpPr/>
      </dsp:nvSpPr>
      <dsp:spPr>
        <a:xfrm>
          <a:off x="0" y="320007"/>
          <a:ext cx="3370557" cy="213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pt-BR" sz="1400" kern="1200"/>
            <a:t>A vitamina C é essencial para várias funções do corpo, incluindo a produção de colágeno e a função imunológica.</a:t>
          </a:r>
          <a:endParaRPr lang="en-US" sz="1400" kern="1200"/>
        </a:p>
      </dsp:txBody>
      <dsp:txXfrm>
        <a:off x="0" y="320007"/>
        <a:ext cx="3370557" cy="2136175"/>
      </dsp:txXfrm>
    </dsp:sp>
    <dsp:sp modelId="{177B2F23-7D86-4A34-A115-2B68E5BE82AD}">
      <dsp:nvSpPr>
        <dsp:cNvPr id="0" name=""/>
        <dsp:cNvSpPr/>
      </dsp:nvSpPr>
      <dsp:spPr>
        <a:xfrm>
          <a:off x="3707612" y="0"/>
          <a:ext cx="3370557" cy="32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1800" kern="1200"/>
            <a:t>Propriedades Clínicas</a:t>
          </a:r>
          <a:endParaRPr lang="en-US" sz="1800" kern="1200"/>
        </a:p>
      </dsp:txBody>
      <dsp:txXfrm>
        <a:off x="3707612" y="0"/>
        <a:ext cx="3370557" cy="320007"/>
      </dsp:txXfrm>
    </dsp:sp>
    <dsp:sp modelId="{F4CC5C64-B73F-4FA0-B169-4417325E20A0}">
      <dsp:nvSpPr>
        <dsp:cNvPr id="0" name=""/>
        <dsp:cNvSpPr/>
      </dsp:nvSpPr>
      <dsp:spPr>
        <a:xfrm>
          <a:off x="3707612" y="320007"/>
          <a:ext cx="3370557" cy="213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pt-BR" sz="1400" kern="1200"/>
            <a:t>Compreender as propriedades bioquímicas da vitamina C é crucial para sua aplicação na prática médica e prevenção de doenças.</a:t>
          </a:r>
          <a:endParaRPr lang="en-US" sz="1400" kern="1200"/>
        </a:p>
      </dsp:txBody>
      <dsp:txXfrm>
        <a:off x="3707612" y="320007"/>
        <a:ext cx="3370557" cy="2136175"/>
      </dsp:txXfrm>
    </dsp:sp>
    <dsp:sp modelId="{D63E459C-872D-480D-A79D-28DB51539D0B}">
      <dsp:nvSpPr>
        <dsp:cNvPr id="0" name=""/>
        <dsp:cNvSpPr/>
      </dsp:nvSpPr>
      <dsp:spPr>
        <a:xfrm>
          <a:off x="7415225" y="0"/>
          <a:ext cx="3370557" cy="32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1800" kern="1200"/>
            <a:t>Promoção da Saúde</a:t>
          </a:r>
          <a:endParaRPr lang="en-US" sz="1800" kern="1200"/>
        </a:p>
      </dsp:txBody>
      <dsp:txXfrm>
        <a:off x="7415225" y="0"/>
        <a:ext cx="3370557" cy="320007"/>
      </dsp:txXfrm>
    </dsp:sp>
    <dsp:sp modelId="{40F36253-141E-473B-BBDF-30A7A1DABD07}">
      <dsp:nvSpPr>
        <dsp:cNvPr id="0" name=""/>
        <dsp:cNvSpPr/>
      </dsp:nvSpPr>
      <dsp:spPr>
        <a:xfrm>
          <a:off x="7415225" y="320007"/>
          <a:ext cx="3370557" cy="213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pt-BR" sz="1400" kern="1200"/>
            <a:t>A ingestão adequada de vitamina C pode prevenir deficiências nutricionais e melhorar a saúde geral da população.</a:t>
          </a:r>
          <a:endParaRPr lang="en-US" sz="1400" kern="1200"/>
        </a:p>
      </dsp:txBody>
      <dsp:txXfrm>
        <a:off x="7415225" y="320007"/>
        <a:ext cx="3370557" cy="2136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CA3B7-CA2E-407C-B3C2-27306A068B37}">
      <dsp:nvSpPr>
        <dsp:cNvPr id="0" name=""/>
        <dsp:cNvSpPr/>
      </dsp:nvSpPr>
      <dsp:spPr>
        <a:xfrm>
          <a:off x="0" y="0"/>
          <a:ext cx="554677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7497F0A-D27E-4CAC-B77C-158C42BC992C}">
      <dsp:nvSpPr>
        <dsp:cNvPr id="0" name=""/>
        <dsp:cNvSpPr/>
      </dsp:nvSpPr>
      <dsp:spPr>
        <a:xfrm>
          <a:off x="0" y="0"/>
          <a:ext cx="5546770" cy="2880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kern="1200"/>
            <a:t>As necessidades diárias de vitamina A variam dependendo de vários fatores, incluindo idade, sexo e estado fisiológico. </a:t>
          </a:r>
        </a:p>
      </dsp:txBody>
      <dsp:txXfrm>
        <a:off x="0" y="0"/>
        <a:ext cx="5546770" cy="2880360"/>
      </dsp:txXfrm>
    </dsp:sp>
    <dsp:sp modelId="{DFCD24DF-A7DC-4E72-8060-062CD564886A}">
      <dsp:nvSpPr>
        <dsp:cNvPr id="0" name=""/>
        <dsp:cNvSpPr/>
      </dsp:nvSpPr>
      <dsp:spPr>
        <a:xfrm>
          <a:off x="0" y="2880360"/>
          <a:ext cx="554677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2F60CBE-E3AF-440E-B1C2-E6E040A6835F}">
      <dsp:nvSpPr>
        <dsp:cNvPr id="0" name=""/>
        <dsp:cNvSpPr/>
      </dsp:nvSpPr>
      <dsp:spPr>
        <a:xfrm>
          <a:off x="0" y="2880360"/>
          <a:ext cx="5546770" cy="2880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kern="1200"/>
            <a:t>para </a:t>
          </a:r>
          <a:r>
            <a:rPr lang="en-US" sz="2800" kern="1200" err="1"/>
            <a:t>adultos</a:t>
          </a:r>
          <a:r>
            <a:rPr lang="en-US" sz="2800" kern="1200"/>
            <a:t>, a </a:t>
          </a:r>
          <a:r>
            <a:rPr lang="en-US" sz="2800" kern="1200" err="1"/>
            <a:t>Ingestão</a:t>
          </a:r>
          <a:r>
            <a:rPr lang="en-US" sz="2800" kern="1200"/>
            <a:t> </a:t>
          </a:r>
          <a:r>
            <a:rPr lang="en-US" sz="2800" kern="1200" err="1"/>
            <a:t>Diária</a:t>
          </a:r>
          <a:r>
            <a:rPr lang="en-US" sz="2800" kern="1200"/>
            <a:t> </a:t>
          </a:r>
          <a:r>
            <a:rPr lang="en-US" sz="2800" kern="1200" err="1"/>
            <a:t>Recomendada</a:t>
          </a:r>
          <a:r>
            <a:rPr lang="en-US" sz="2800" kern="1200"/>
            <a:t> (IDR) de </a:t>
          </a:r>
          <a:r>
            <a:rPr lang="en-US" sz="2800" kern="1200" err="1"/>
            <a:t>vitamina</a:t>
          </a:r>
          <a:r>
            <a:rPr lang="en-US" sz="2800" kern="1200"/>
            <a:t> A é de </a:t>
          </a:r>
          <a:r>
            <a:rPr lang="en-US" sz="2800" b="1" kern="1200"/>
            <a:t>900</a:t>
          </a:r>
          <a:r>
            <a:rPr lang="en-US" sz="2800" kern="1200"/>
            <a:t> </a:t>
          </a:r>
          <a:r>
            <a:rPr lang="en-US" sz="2800" kern="1200" err="1"/>
            <a:t>microgramas</a:t>
          </a:r>
          <a:r>
            <a:rPr lang="en-US" sz="2800" kern="1200"/>
            <a:t> (mcg) para </a:t>
          </a:r>
          <a:r>
            <a:rPr lang="en-US" sz="2800" kern="1200" err="1"/>
            <a:t>homens</a:t>
          </a:r>
          <a:r>
            <a:rPr lang="en-US" sz="2800" kern="1200"/>
            <a:t> e </a:t>
          </a:r>
          <a:r>
            <a:rPr lang="en-US" sz="2800" b="1" kern="1200"/>
            <a:t>700</a:t>
          </a:r>
          <a:r>
            <a:rPr lang="en-US" sz="2800" kern="1200"/>
            <a:t> mcg para </a:t>
          </a:r>
          <a:r>
            <a:rPr lang="en-US" sz="2800" kern="1200" err="1"/>
            <a:t>mulheres</a:t>
          </a:r>
          <a:r>
            <a:rPr lang="en-US" sz="2800" kern="1200"/>
            <a:t>. </a:t>
          </a:r>
        </a:p>
      </dsp:txBody>
      <dsp:txXfrm>
        <a:off x="0" y="2880360"/>
        <a:ext cx="5546770" cy="2880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A4CE7-3CD4-46CD-BF69-945F367C436D}">
      <dsp:nvSpPr>
        <dsp:cNvPr id="0" name=""/>
        <dsp:cNvSpPr/>
      </dsp:nvSpPr>
      <dsp:spPr>
        <a:xfrm>
          <a:off x="0" y="500"/>
          <a:ext cx="557790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0EE910-0F78-4608-9A66-73EFD71529AA}">
      <dsp:nvSpPr>
        <dsp:cNvPr id="0" name=""/>
        <dsp:cNvSpPr/>
      </dsp:nvSpPr>
      <dsp:spPr>
        <a:xfrm>
          <a:off x="0" y="500"/>
          <a:ext cx="5577901" cy="81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pt-BR" sz="2900" b="1" kern="1200"/>
            <a:t>Melhora resistência à insulina </a:t>
          </a:r>
          <a:endParaRPr lang="en-US" sz="2900" kern="1200"/>
        </a:p>
      </dsp:txBody>
      <dsp:txXfrm>
        <a:off x="0" y="500"/>
        <a:ext cx="5577901" cy="819102"/>
      </dsp:txXfrm>
    </dsp:sp>
    <dsp:sp modelId="{9A2D50B8-DA24-46A9-8350-DE17735E8426}">
      <dsp:nvSpPr>
        <dsp:cNvPr id="0" name=""/>
        <dsp:cNvSpPr/>
      </dsp:nvSpPr>
      <dsp:spPr>
        <a:xfrm>
          <a:off x="0" y="819602"/>
          <a:ext cx="557790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F5D68-F90E-4E1B-95E0-F55DFFCB47FE}">
      <dsp:nvSpPr>
        <dsp:cNvPr id="0" name=""/>
        <dsp:cNvSpPr/>
      </dsp:nvSpPr>
      <dsp:spPr>
        <a:xfrm>
          <a:off x="0" y="819602"/>
          <a:ext cx="5577901" cy="81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pt-BR" sz="2900" b="1" kern="1200"/>
            <a:t>Peso</a:t>
          </a:r>
          <a:endParaRPr lang="en-US" sz="2900" kern="1200"/>
        </a:p>
      </dsp:txBody>
      <dsp:txXfrm>
        <a:off x="0" y="819602"/>
        <a:ext cx="5577901" cy="819102"/>
      </dsp:txXfrm>
    </dsp:sp>
    <dsp:sp modelId="{08427C50-E522-40E4-BD8D-2A92E1AC56D1}">
      <dsp:nvSpPr>
        <dsp:cNvPr id="0" name=""/>
        <dsp:cNvSpPr/>
      </dsp:nvSpPr>
      <dsp:spPr>
        <a:xfrm>
          <a:off x="0" y="1638704"/>
          <a:ext cx="557790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021830-27BD-4638-A36B-CF93826DDC0B}">
      <dsp:nvSpPr>
        <dsp:cNvPr id="0" name=""/>
        <dsp:cNvSpPr/>
      </dsp:nvSpPr>
      <dsp:spPr>
        <a:xfrm>
          <a:off x="0" y="1638704"/>
          <a:ext cx="5577901" cy="81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pt-BR" sz="2900" b="1" kern="1200"/>
            <a:t>Neuroproteção</a:t>
          </a:r>
          <a:endParaRPr lang="en-US" sz="2900" kern="1200"/>
        </a:p>
      </dsp:txBody>
      <dsp:txXfrm>
        <a:off x="0" y="1638704"/>
        <a:ext cx="5577901" cy="819102"/>
      </dsp:txXfrm>
    </dsp:sp>
    <dsp:sp modelId="{55638D6A-A947-4ACE-BBAA-A210451A211B}">
      <dsp:nvSpPr>
        <dsp:cNvPr id="0" name=""/>
        <dsp:cNvSpPr/>
      </dsp:nvSpPr>
      <dsp:spPr>
        <a:xfrm>
          <a:off x="0" y="2457807"/>
          <a:ext cx="557790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830113-6C75-475F-8A25-2ED5A3B6FE14}">
      <dsp:nvSpPr>
        <dsp:cNvPr id="0" name=""/>
        <dsp:cNvSpPr/>
      </dsp:nvSpPr>
      <dsp:spPr>
        <a:xfrm>
          <a:off x="0" y="2457807"/>
          <a:ext cx="5577901" cy="81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pt-BR" sz="2900" b="1" kern="1200"/>
            <a:t>Saúde dentária</a:t>
          </a:r>
          <a:endParaRPr lang="en-US" sz="2900" kern="1200"/>
        </a:p>
      </dsp:txBody>
      <dsp:txXfrm>
        <a:off x="0" y="2457807"/>
        <a:ext cx="5577901" cy="819102"/>
      </dsp:txXfrm>
    </dsp:sp>
    <dsp:sp modelId="{43460543-1BFD-4BF8-9421-65040C5E3A36}">
      <dsp:nvSpPr>
        <dsp:cNvPr id="0" name=""/>
        <dsp:cNvSpPr/>
      </dsp:nvSpPr>
      <dsp:spPr>
        <a:xfrm>
          <a:off x="0" y="3276909"/>
          <a:ext cx="557790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46CE2B-5482-434A-9DBC-75FFB77BC07A}">
      <dsp:nvSpPr>
        <dsp:cNvPr id="0" name=""/>
        <dsp:cNvSpPr/>
      </dsp:nvSpPr>
      <dsp:spPr>
        <a:xfrm>
          <a:off x="0" y="3276909"/>
          <a:ext cx="5577901" cy="81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pt-BR" sz="2900" b="1" kern="1200"/>
            <a:t>Controle da inflamação</a:t>
          </a:r>
          <a:r>
            <a:rPr lang="pt-BR" sz="2900" kern="1200"/>
            <a:t>.</a:t>
          </a:r>
          <a:endParaRPr lang="en-US" sz="2900" kern="1200"/>
        </a:p>
      </dsp:txBody>
      <dsp:txXfrm>
        <a:off x="0" y="3276909"/>
        <a:ext cx="5577901" cy="8191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55D80-76E4-4409-9639-E1F25C6E5FA0}">
      <dsp:nvSpPr>
        <dsp:cNvPr id="0" name=""/>
        <dsp:cNvSpPr/>
      </dsp:nvSpPr>
      <dsp:spPr>
        <a:xfrm>
          <a:off x="0" y="0"/>
          <a:ext cx="1681599" cy="16815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3976" r="13528" b="7"/>
          <a:stretch/>
        </a:blipFill>
        <a:ln>
          <a:noFill/>
        </a:ln>
        <a:effectLst/>
      </dsp:spPr>
      <dsp:style>
        <a:lnRef idx="0">
          <a:scrgbClr r="0" g="0" b="0"/>
        </a:lnRef>
        <a:fillRef idx="3">
          <a:scrgbClr r="0" g="0" b="0"/>
        </a:fillRef>
        <a:effectRef idx="2">
          <a:scrgbClr r="0" g="0" b="0"/>
        </a:effectRef>
        <a:fontRef idx="minor">
          <a:schemeClr val="lt1"/>
        </a:fontRef>
      </dsp:style>
    </dsp:sp>
    <dsp:sp modelId="{6CC046BF-B808-43A6-90CA-D092B6F6FC53}">
      <dsp:nvSpPr>
        <dsp:cNvPr id="0" name=""/>
        <dsp:cNvSpPr/>
      </dsp:nvSpPr>
      <dsp:spPr>
        <a:xfrm>
          <a:off x="1861599" y="0"/>
          <a:ext cx="5167674" cy="52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Fontes Naturais de Biotina</a:t>
          </a:r>
        </a:p>
      </dsp:txBody>
      <dsp:txXfrm>
        <a:off x="1861599" y="0"/>
        <a:ext cx="5167674" cy="524205"/>
      </dsp:txXfrm>
    </dsp:sp>
    <dsp:sp modelId="{B8A52816-E89E-4E56-96F0-910B34E1AC30}">
      <dsp:nvSpPr>
        <dsp:cNvPr id="0" name=""/>
        <dsp:cNvSpPr/>
      </dsp:nvSpPr>
      <dsp:spPr>
        <a:xfrm>
          <a:off x="1861599" y="524205"/>
          <a:ext cx="5167674" cy="1156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A biotina é abundantemente encontrada em alimentos como ovos, nozes, sementes e vegetais de folhas verdes.</a:t>
          </a:r>
        </a:p>
      </dsp:txBody>
      <dsp:txXfrm>
        <a:off x="1861599" y="524205"/>
        <a:ext cx="5167674" cy="1156958"/>
      </dsp:txXfrm>
    </dsp:sp>
    <dsp:sp modelId="{AAC65D65-1B7C-4CCA-9712-C533DA40B1F5}">
      <dsp:nvSpPr>
        <dsp:cNvPr id="0" name=""/>
        <dsp:cNvSpPr/>
      </dsp:nvSpPr>
      <dsp:spPr>
        <a:xfrm>
          <a:off x="0" y="1816127"/>
          <a:ext cx="1681599" cy="16815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5251" r="11502" b="3"/>
          <a:stretch/>
        </a:blipFill>
        <a:ln>
          <a:noFill/>
        </a:ln>
        <a:effectLst/>
      </dsp:spPr>
      <dsp:style>
        <a:lnRef idx="0">
          <a:scrgbClr r="0" g="0" b="0"/>
        </a:lnRef>
        <a:fillRef idx="3">
          <a:scrgbClr r="0" g="0" b="0"/>
        </a:fillRef>
        <a:effectRef idx="2">
          <a:scrgbClr r="0" g="0" b="0"/>
        </a:effectRef>
        <a:fontRef idx="minor">
          <a:schemeClr val="lt1"/>
        </a:fontRef>
      </dsp:style>
    </dsp:sp>
    <dsp:sp modelId="{495FC234-C636-49C6-9C5F-69ADE1BACDC8}">
      <dsp:nvSpPr>
        <dsp:cNvPr id="0" name=""/>
        <dsp:cNvSpPr/>
      </dsp:nvSpPr>
      <dsp:spPr>
        <a:xfrm>
          <a:off x="1861599" y="1816127"/>
          <a:ext cx="5167674" cy="52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Importância da Biotina</a:t>
          </a:r>
        </a:p>
      </dsp:txBody>
      <dsp:txXfrm>
        <a:off x="1861599" y="1816127"/>
        <a:ext cx="5167674" cy="524205"/>
      </dsp:txXfrm>
    </dsp:sp>
    <dsp:sp modelId="{78611835-C3ED-4F00-960A-F8338B61EAF0}">
      <dsp:nvSpPr>
        <dsp:cNvPr id="0" name=""/>
        <dsp:cNvSpPr/>
      </dsp:nvSpPr>
      <dsp:spPr>
        <a:xfrm>
          <a:off x="1861599" y="2340333"/>
          <a:ext cx="5167674" cy="115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A biotina desempenha um papel crucial no metabolismo e na saúde da pele, cabelo e unhas.</a:t>
          </a:r>
        </a:p>
      </dsp:txBody>
      <dsp:txXfrm>
        <a:off x="1861599" y="2340333"/>
        <a:ext cx="5167674" cy="1157394"/>
      </dsp:txXfrm>
    </dsp:sp>
    <dsp:sp modelId="{AE9CD1C6-1699-425E-8498-F7FA0302EBD3}">
      <dsp:nvSpPr>
        <dsp:cNvPr id="0" name=""/>
        <dsp:cNvSpPr/>
      </dsp:nvSpPr>
      <dsp:spPr>
        <a:xfrm>
          <a:off x="0" y="3632255"/>
          <a:ext cx="1681599" cy="16815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r="-9" b="15242"/>
          <a:stretch/>
        </a:blipFill>
        <a:ln>
          <a:noFill/>
        </a:ln>
        <a:effectLst/>
      </dsp:spPr>
      <dsp:style>
        <a:lnRef idx="0">
          <a:scrgbClr r="0" g="0" b="0"/>
        </a:lnRef>
        <a:fillRef idx="3">
          <a:scrgbClr r="0" g="0" b="0"/>
        </a:fillRef>
        <a:effectRef idx="2">
          <a:scrgbClr r="0" g="0" b="0"/>
        </a:effectRef>
        <a:fontRef idx="minor">
          <a:schemeClr val="lt1"/>
        </a:fontRef>
      </dsp:style>
    </dsp:sp>
    <dsp:sp modelId="{D5B5A2F2-38D6-414F-9579-909C513D8FB5}">
      <dsp:nvSpPr>
        <dsp:cNvPr id="0" name=""/>
        <dsp:cNvSpPr/>
      </dsp:nvSpPr>
      <dsp:spPr>
        <a:xfrm>
          <a:off x="1861599" y="3632255"/>
          <a:ext cx="5167674" cy="52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Deficiência de Biotina</a:t>
          </a:r>
        </a:p>
      </dsp:txBody>
      <dsp:txXfrm>
        <a:off x="1861599" y="3632255"/>
        <a:ext cx="5167674" cy="524205"/>
      </dsp:txXfrm>
    </dsp:sp>
    <dsp:sp modelId="{154E5E67-105D-4DA8-B044-DE8C180EFCF6}">
      <dsp:nvSpPr>
        <dsp:cNvPr id="0" name=""/>
        <dsp:cNvSpPr/>
      </dsp:nvSpPr>
      <dsp:spPr>
        <a:xfrm>
          <a:off x="1861599" y="4156461"/>
          <a:ext cx="5167674" cy="115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A deficiência de biotina é rara em uma dieta equilibrada, mas pode levar a problemas de saúde se ocorrer.</a:t>
          </a:r>
        </a:p>
      </dsp:txBody>
      <dsp:txXfrm>
        <a:off x="1861599" y="4156461"/>
        <a:ext cx="5167674" cy="11573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24634-9EAD-40C6-86AE-F35A1EC9E29D}">
      <dsp:nvSpPr>
        <dsp:cNvPr id="0" name=""/>
        <dsp:cNvSpPr/>
      </dsp:nvSpPr>
      <dsp:spPr>
        <a:xfrm>
          <a:off x="0" y="29343"/>
          <a:ext cx="2355063" cy="14130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Farelo de arroz: 66 µg / 100g</a:t>
          </a:r>
          <a:endParaRPr lang="en-US" sz="2800" kern="1200"/>
        </a:p>
      </dsp:txBody>
      <dsp:txXfrm>
        <a:off x="0" y="29343"/>
        <a:ext cx="2355063" cy="1413038"/>
      </dsp:txXfrm>
    </dsp:sp>
    <dsp:sp modelId="{9BB8377A-CBB9-4E0B-8456-BC6421FA48B7}">
      <dsp:nvSpPr>
        <dsp:cNvPr id="0" name=""/>
        <dsp:cNvSpPr/>
      </dsp:nvSpPr>
      <dsp:spPr>
        <a:xfrm>
          <a:off x="2590569" y="29343"/>
          <a:ext cx="2355063" cy="14130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Sementes de girassol: 66 µg / 100g</a:t>
          </a:r>
          <a:endParaRPr lang="en-US" sz="2800" kern="1200"/>
        </a:p>
      </dsp:txBody>
      <dsp:txXfrm>
        <a:off x="2590569" y="29343"/>
        <a:ext cx="2355063" cy="1413038"/>
      </dsp:txXfrm>
    </dsp:sp>
    <dsp:sp modelId="{D586B87F-CBA2-4FD1-BB0C-CB4F3F856708}">
      <dsp:nvSpPr>
        <dsp:cNvPr id="0" name=""/>
        <dsp:cNvSpPr/>
      </dsp:nvSpPr>
      <dsp:spPr>
        <a:xfrm>
          <a:off x="5181139" y="29343"/>
          <a:ext cx="2355063" cy="14130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Lentilhas: 40 µg / 100g</a:t>
          </a:r>
          <a:endParaRPr lang="en-US" sz="2800" kern="1200"/>
        </a:p>
      </dsp:txBody>
      <dsp:txXfrm>
        <a:off x="5181139" y="29343"/>
        <a:ext cx="2355063" cy="1413038"/>
      </dsp:txXfrm>
    </dsp:sp>
    <dsp:sp modelId="{64E7FC53-8C95-482D-94A1-04C4AC8FAFE6}">
      <dsp:nvSpPr>
        <dsp:cNvPr id="0" name=""/>
        <dsp:cNvSpPr/>
      </dsp:nvSpPr>
      <dsp:spPr>
        <a:xfrm>
          <a:off x="0" y="1677887"/>
          <a:ext cx="2355063" cy="14130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Amendoim: 37 µg / 100g</a:t>
          </a:r>
          <a:endParaRPr lang="en-US" sz="2800" kern="1200"/>
        </a:p>
      </dsp:txBody>
      <dsp:txXfrm>
        <a:off x="0" y="1677887"/>
        <a:ext cx="2355063" cy="1413038"/>
      </dsp:txXfrm>
    </dsp:sp>
    <dsp:sp modelId="{1127D426-ED71-44DD-88BE-AAED2D925FB6}">
      <dsp:nvSpPr>
        <dsp:cNvPr id="0" name=""/>
        <dsp:cNvSpPr/>
      </dsp:nvSpPr>
      <dsp:spPr>
        <a:xfrm>
          <a:off x="2590569" y="1677887"/>
          <a:ext cx="2355063" cy="141303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Nozes: 37 µg / 100g</a:t>
          </a:r>
          <a:endParaRPr lang="en-US" sz="2800" kern="1200"/>
        </a:p>
      </dsp:txBody>
      <dsp:txXfrm>
        <a:off x="2590569" y="1677887"/>
        <a:ext cx="2355063" cy="1413038"/>
      </dsp:txXfrm>
    </dsp:sp>
    <dsp:sp modelId="{5F4DF6BA-0C21-489F-A8EF-85379A390C08}">
      <dsp:nvSpPr>
        <dsp:cNvPr id="0" name=""/>
        <dsp:cNvSpPr/>
      </dsp:nvSpPr>
      <dsp:spPr>
        <a:xfrm>
          <a:off x="5181139" y="1677887"/>
          <a:ext cx="2355063" cy="14130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Cevada: 31 µg / 100g</a:t>
          </a:r>
          <a:endParaRPr lang="en-US" sz="2800" kern="1200"/>
        </a:p>
      </dsp:txBody>
      <dsp:txXfrm>
        <a:off x="5181139" y="1677887"/>
        <a:ext cx="2355063" cy="1413038"/>
      </dsp:txXfrm>
    </dsp:sp>
    <dsp:sp modelId="{555D3BEC-40E6-4CA0-875E-A3FB804A0463}">
      <dsp:nvSpPr>
        <dsp:cNvPr id="0" name=""/>
        <dsp:cNvSpPr/>
      </dsp:nvSpPr>
      <dsp:spPr>
        <a:xfrm>
          <a:off x="0" y="3326432"/>
          <a:ext cx="2355063" cy="14130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Ervilha: 30 µg / 100g</a:t>
          </a:r>
          <a:endParaRPr lang="en-US" sz="2800" kern="1200"/>
        </a:p>
      </dsp:txBody>
      <dsp:txXfrm>
        <a:off x="0" y="3326432"/>
        <a:ext cx="2355063" cy="1413038"/>
      </dsp:txXfrm>
    </dsp:sp>
    <dsp:sp modelId="{FFB65807-CD53-450F-9DD5-B06CF25A0E09}">
      <dsp:nvSpPr>
        <dsp:cNvPr id="0" name=""/>
        <dsp:cNvSpPr/>
      </dsp:nvSpPr>
      <dsp:spPr>
        <a:xfrm>
          <a:off x="2590569" y="3326432"/>
          <a:ext cx="2355063" cy="14130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Cenoura: 25 µg / 100g</a:t>
          </a:r>
          <a:endParaRPr lang="en-US" sz="2800" kern="1200"/>
        </a:p>
      </dsp:txBody>
      <dsp:txXfrm>
        <a:off x="2590569" y="3326432"/>
        <a:ext cx="2355063" cy="1413038"/>
      </dsp:txXfrm>
    </dsp:sp>
    <dsp:sp modelId="{5C0A1009-7160-4CF1-9A94-F20F88AA4D3F}">
      <dsp:nvSpPr>
        <dsp:cNvPr id="0" name=""/>
        <dsp:cNvSpPr/>
      </dsp:nvSpPr>
      <dsp:spPr>
        <a:xfrm>
          <a:off x="5181139" y="3326432"/>
          <a:ext cx="2355063" cy="14130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Aveia: 24 µg / 100g</a:t>
          </a:r>
          <a:endParaRPr lang="en-US" sz="2800" kern="1200"/>
        </a:p>
      </dsp:txBody>
      <dsp:txXfrm>
        <a:off x="5181139" y="3326432"/>
        <a:ext cx="2355063" cy="14130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37E61-1D32-4023-99D3-B0B28EFC794F}">
      <dsp:nvSpPr>
        <dsp:cNvPr id="0" name=""/>
        <dsp:cNvSpPr/>
      </dsp:nvSpPr>
      <dsp:spPr>
        <a:xfrm>
          <a:off x="0" y="0"/>
          <a:ext cx="1681599" cy="16815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2523" r="20725" b="-2"/>
          <a:stretch/>
        </a:blipFill>
        <a:ln>
          <a:noFill/>
        </a:ln>
        <a:effectLst/>
      </dsp:spPr>
      <dsp:style>
        <a:lnRef idx="0">
          <a:scrgbClr r="0" g="0" b="0"/>
        </a:lnRef>
        <a:fillRef idx="3">
          <a:scrgbClr r="0" g="0" b="0"/>
        </a:fillRef>
        <a:effectRef idx="2">
          <a:scrgbClr r="0" g="0" b="0"/>
        </a:effectRef>
        <a:fontRef idx="minor">
          <a:schemeClr val="lt1"/>
        </a:fontRef>
      </dsp:style>
    </dsp:sp>
    <dsp:sp modelId="{B7AF857F-E70A-489C-81D5-7EBC51254E09}">
      <dsp:nvSpPr>
        <dsp:cNvPr id="0" name=""/>
        <dsp:cNvSpPr/>
      </dsp:nvSpPr>
      <dsp:spPr>
        <a:xfrm>
          <a:off x="1861599" y="0"/>
          <a:ext cx="5167674" cy="52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Vegetais de Folhas Verdes</a:t>
          </a:r>
        </a:p>
      </dsp:txBody>
      <dsp:txXfrm>
        <a:off x="1861599" y="0"/>
        <a:ext cx="5167674" cy="524205"/>
      </dsp:txXfrm>
    </dsp:sp>
    <dsp:sp modelId="{08F563CB-1853-432C-A47F-E0F2D6D7F3CC}">
      <dsp:nvSpPr>
        <dsp:cNvPr id="0" name=""/>
        <dsp:cNvSpPr/>
      </dsp:nvSpPr>
      <dsp:spPr>
        <a:xfrm>
          <a:off x="1861599" y="524205"/>
          <a:ext cx="5167674" cy="1156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Vegetais como espinafre e couve são excelentes fontes de ácido fólico e devem ser incluídos na dieta.</a:t>
          </a:r>
        </a:p>
      </dsp:txBody>
      <dsp:txXfrm>
        <a:off x="1861599" y="524205"/>
        <a:ext cx="5167674" cy="1156958"/>
      </dsp:txXfrm>
    </dsp:sp>
    <dsp:sp modelId="{F332E894-1BE0-41ED-88D2-C43B028070F1}">
      <dsp:nvSpPr>
        <dsp:cNvPr id="0" name=""/>
        <dsp:cNvSpPr/>
      </dsp:nvSpPr>
      <dsp:spPr>
        <a:xfrm>
          <a:off x="0" y="1816127"/>
          <a:ext cx="1681599" cy="16815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2091" r="11158" b="-2"/>
          <a:stretch/>
        </a:blipFill>
        <a:ln>
          <a:noFill/>
        </a:ln>
        <a:effectLst/>
      </dsp:spPr>
      <dsp:style>
        <a:lnRef idx="0">
          <a:scrgbClr r="0" g="0" b="0"/>
        </a:lnRef>
        <a:fillRef idx="3">
          <a:scrgbClr r="0" g="0" b="0"/>
        </a:fillRef>
        <a:effectRef idx="2">
          <a:scrgbClr r="0" g="0" b="0"/>
        </a:effectRef>
        <a:fontRef idx="minor">
          <a:schemeClr val="lt1"/>
        </a:fontRef>
      </dsp:style>
    </dsp:sp>
    <dsp:sp modelId="{37CE84EC-5D3B-4613-8985-4D6108624B34}">
      <dsp:nvSpPr>
        <dsp:cNvPr id="0" name=""/>
        <dsp:cNvSpPr/>
      </dsp:nvSpPr>
      <dsp:spPr>
        <a:xfrm>
          <a:off x="1861599" y="1816127"/>
          <a:ext cx="5167674" cy="52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Leguminosas</a:t>
          </a:r>
        </a:p>
      </dsp:txBody>
      <dsp:txXfrm>
        <a:off x="1861599" y="1816127"/>
        <a:ext cx="5167674" cy="524205"/>
      </dsp:txXfrm>
    </dsp:sp>
    <dsp:sp modelId="{BDC859CE-BD44-438B-8BB9-A003B3689406}">
      <dsp:nvSpPr>
        <dsp:cNvPr id="0" name=""/>
        <dsp:cNvSpPr/>
      </dsp:nvSpPr>
      <dsp:spPr>
        <a:xfrm>
          <a:off x="1861599" y="2340333"/>
          <a:ext cx="5167674" cy="115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Leguminosas como feijão, lentilhas e grão-de-bico são ricas em ácido fólico e nutrientes essenciais.</a:t>
          </a:r>
        </a:p>
      </dsp:txBody>
      <dsp:txXfrm>
        <a:off x="1861599" y="2340333"/>
        <a:ext cx="5167674" cy="1157394"/>
      </dsp:txXfrm>
    </dsp:sp>
    <dsp:sp modelId="{C41F6379-A90E-4DE0-A54A-595B8159DC9A}">
      <dsp:nvSpPr>
        <dsp:cNvPr id="0" name=""/>
        <dsp:cNvSpPr/>
      </dsp:nvSpPr>
      <dsp:spPr>
        <a:xfrm>
          <a:off x="0" y="3632255"/>
          <a:ext cx="1681599" cy="16815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8350" r="6645" b="-6"/>
          <a:stretch/>
        </a:blipFill>
        <a:ln>
          <a:noFill/>
        </a:ln>
        <a:effectLst/>
      </dsp:spPr>
      <dsp:style>
        <a:lnRef idx="0">
          <a:scrgbClr r="0" g="0" b="0"/>
        </a:lnRef>
        <a:fillRef idx="3">
          <a:scrgbClr r="0" g="0" b="0"/>
        </a:fillRef>
        <a:effectRef idx="2">
          <a:scrgbClr r="0" g="0" b="0"/>
        </a:effectRef>
        <a:fontRef idx="minor">
          <a:schemeClr val="lt1"/>
        </a:fontRef>
      </dsp:style>
    </dsp:sp>
    <dsp:sp modelId="{BEA59499-E7F5-4A83-B0EC-21CA86F838C8}">
      <dsp:nvSpPr>
        <dsp:cNvPr id="0" name=""/>
        <dsp:cNvSpPr/>
      </dsp:nvSpPr>
      <dsp:spPr>
        <a:xfrm>
          <a:off x="1861599" y="3632255"/>
          <a:ext cx="5167674" cy="52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Grãos Enriquecidos</a:t>
          </a:r>
        </a:p>
      </dsp:txBody>
      <dsp:txXfrm>
        <a:off x="1861599" y="3632255"/>
        <a:ext cx="5167674" cy="524205"/>
      </dsp:txXfrm>
    </dsp:sp>
    <dsp:sp modelId="{37C0F885-4557-474E-B853-CAD8622C939B}">
      <dsp:nvSpPr>
        <dsp:cNvPr id="0" name=""/>
        <dsp:cNvSpPr/>
      </dsp:nvSpPr>
      <dsp:spPr>
        <a:xfrm>
          <a:off x="1861599" y="4156461"/>
          <a:ext cx="5167674" cy="115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Grãos enriquecidos, como pães e cereais, fornecem uma quantidade significativa de ácido fólico, essencial para a saúde.</a:t>
          </a:r>
        </a:p>
      </dsp:txBody>
      <dsp:txXfrm>
        <a:off x="1861599" y="4156461"/>
        <a:ext cx="5167674" cy="11573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A6661-9F7C-458B-94A1-5A96608CCF58}">
      <dsp:nvSpPr>
        <dsp:cNvPr id="0" name=""/>
        <dsp:cNvSpPr/>
      </dsp:nvSpPr>
      <dsp:spPr>
        <a:xfrm>
          <a:off x="0" y="2389"/>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3FF3C6-563C-42E6-8404-68794C1BF288}">
      <dsp:nvSpPr>
        <dsp:cNvPr id="0" name=""/>
        <dsp:cNvSpPr/>
      </dsp:nvSpPr>
      <dsp:spPr>
        <a:xfrm>
          <a:off x="0" y="2389"/>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pt-BR" sz="2000" b="1" i="0" kern="1200" baseline="0"/>
            <a:t>Micrograma (µg ou mcg):</a:t>
          </a:r>
          <a:r>
            <a:rPr lang="pt-BR" sz="2000" b="0" i="0" kern="1200" baseline="0"/>
            <a:t> </a:t>
          </a:r>
          <a:endParaRPr lang="en-US" sz="2000" kern="1200"/>
        </a:p>
      </dsp:txBody>
      <dsp:txXfrm>
        <a:off x="0" y="2389"/>
        <a:ext cx="11335154" cy="407405"/>
      </dsp:txXfrm>
    </dsp:sp>
    <dsp:sp modelId="{A7C509D8-9BFA-46B5-B711-30867F54AB7D}">
      <dsp:nvSpPr>
        <dsp:cNvPr id="0" name=""/>
        <dsp:cNvSpPr/>
      </dsp:nvSpPr>
      <dsp:spPr>
        <a:xfrm>
          <a:off x="0" y="409795"/>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E8E804-F8A7-4172-A068-713BBD0E9534}">
      <dsp:nvSpPr>
        <dsp:cNvPr id="0" name=""/>
        <dsp:cNvSpPr/>
      </dsp:nvSpPr>
      <dsp:spPr>
        <a:xfrm>
          <a:off x="0" y="409795"/>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Unidade pequena (0,000001g). </a:t>
          </a:r>
          <a:endParaRPr lang="en-US" sz="2000" kern="1200"/>
        </a:p>
      </dsp:txBody>
      <dsp:txXfrm>
        <a:off x="0" y="409795"/>
        <a:ext cx="11335154" cy="407405"/>
      </dsp:txXfrm>
    </dsp:sp>
    <dsp:sp modelId="{7D02CB86-6BD0-4884-8801-7FD4A0E42794}">
      <dsp:nvSpPr>
        <dsp:cNvPr id="0" name=""/>
        <dsp:cNvSpPr/>
      </dsp:nvSpPr>
      <dsp:spPr>
        <a:xfrm>
          <a:off x="0" y="817200"/>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EDE1A-5223-4B22-B925-ED3764391245}">
      <dsp:nvSpPr>
        <dsp:cNvPr id="0" name=""/>
        <dsp:cNvSpPr/>
      </dsp:nvSpPr>
      <dsp:spPr>
        <a:xfrm>
          <a:off x="0" y="817200"/>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Usada para vitaminas em pequenas quantidades (B12, ácido fólico, vitamina D). </a:t>
          </a:r>
          <a:endParaRPr lang="en-US" sz="2000" kern="1200"/>
        </a:p>
      </dsp:txBody>
      <dsp:txXfrm>
        <a:off x="0" y="817200"/>
        <a:ext cx="11335154" cy="407405"/>
      </dsp:txXfrm>
    </dsp:sp>
    <dsp:sp modelId="{3C28D144-C2E7-4734-8A1B-D0D3A154F86B}">
      <dsp:nvSpPr>
        <dsp:cNvPr id="0" name=""/>
        <dsp:cNvSpPr/>
      </dsp:nvSpPr>
      <dsp:spPr>
        <a:xfrm>
          <a:off x="0" y="1224606"/>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C735C-BD89-43A9-AC59-EE8B3D4CCF60}">
      <dsp:nvSpPr>
        <dsp:cNvPr id="0" name=""/>
        <dsp:cNvSpPr/>
      </dsp:nvSpPr>
      <dsp:spPr>
        <a:xfrm>
          <a:off x="0" y="1224606"/>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pt-BR" sz="2000" b="1" i="0" kern="1200" baseline="0"/>
            <a:t>Miligrama (mg):</a:t>
          </a:r>
          <a:r>
            <a:rPr lang="pt-BR" sz="2000" b="0" i="0" kern="1200" baseline="0"/>
            <a:t> </a:t>
          </a:r>
          <a:endParaRPr lang="en-US" sz="2000" kern="1200"/>
        </a:p>
      </dsp:txBody>
      <dsp:txXfrm>
        <a:off x="0" y="1224606"/>
        <a:ext cx="11335154" cy="407405"/>
      </dsp:txXfrm>
    </dsp:sp>
    <dsp:sp modelId="{225A1E4F-F087-47F9-8F22-45885BB07E12}">
      <dsp:nvSpPr>
        <dsp:cNvPr id="0" name=""/>
        <dsp:cNvSpPr/>
      </dsp:nvSpPr>
      <dsp:spPr>
        <a:xfrm>
          <a:off x="0" y="1632012"/>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2D27F9-E097-45B8-B4B0-4026377DB6A2}">
      <dsp:nvSpPr>
        <dsp:cNvPr id="0" name=""/>
        <dsp:cNvSpPr/>
      </dsp:nvSpPr>
      <dsp:spPr>
        <a:xfrm>
          <a:off x="0" y="1632012"/>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Unidade maior (0,001g). </a:t>
          </a:r>
          <a:endParaRPr lang="en-US" sz="2000" kern="1200"/>
        </a:p>
      </dsp:txBody>
      <dsp:txXfrm>
        <a:off x="0" y="1632012"/>
        <a:ext cx="11335154" cy="407405"/>
      </dsp:txXfrm>
    </dsp:sp>
    <dsp:sp modelId="{C263F0C2-FE29-40DE-B482-4A5A37B58EC9}">
      <dsp:nvSpPr>
        <dsp:cNvPr id="0" name=""/>
        <dsp:cNvSpPr/>
      </dsp:nvSpPr>
      <dsp:spPr>
        <a:xfrm>
          <a:off x="0" y="2039417"/>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CDD8D3-0816-4F4A-A5E4-FAC93FB3225C}">
      <dsp:nvSpPr>
        <dsp:cNvPr id="0" name=""/>
        <dsp:cNvSpPr/>
      </dsp:nvSpPr>
      <dsp:spPr>
        <a:xfrm>
          <a:off x="0" y="2039417"/>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Usada para vitaminas em maiores quantidades (vitamina C, B3, B6). </a:t>
          </a:r>
          <a:endParaRPr lang="en-US" sz="2000" kern="1200"/>
        </a:p>
      </dsp:txBody>
      <dsp:txXfrm>
        <a:off x="0" y="2039417"/>
        <a:ext cx="11335154" cy="407405"/>
      </dsp:txXfrm>
    </dsp:sp>
    <dsp:sp modelId="{AC547518-2F54-4FCB-B5FC-7E3935B630F5}">
      <dsp:nvSpPr>
        <dsp:cNvPr id="0" name=""/>
        <dsp:cNvSpPr/>
      </dsp:nvSpPr>
      <dsp:spPr>
        <a:xfrm>
          <a:off x="0" y="2446823"/>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1C2C68-A3AE-42D8-B54B-EE7C1EE2775A}">
      <dsp:nvSpPr>
        <dsp:cNvPr id="0" name=""/>
        <dsp:cNvSpPr/>
      </dsp:nvSpPr>
      <dsp:spPr>
        <a:xfrm>
          <a:off x="0" y="2446823"/>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pt-BR" sz="2000" b="1" i="0" kern="1200" baseline="0"/>
            <a:t>Unidade Internacional (UI):</a:t>
          </a:r>
          <a:r>
            <a:rPr lang="pt-BR" sz="2000" b="0" i="0" kern="1200" baseline="0"/>
            <a:t> </a:t>
          </a:r>
          <a:endParaRPr lang="en-US" sz="2000" kern="1200"/>
        </a:p>
      </dsp:txBody>
      <dsp:txXfrm>
        <a:off x="0" y="2446823"/>
        <a:ext cx="11335154" cy="407405"/>
      </dsp:txXfrm>
    </dsp:sp>
    <dsp:sp modelId="{DC3E6E0D-F267-4380-946F-509AEEBC9039}">
      <dsp:nvSpPr>
        <dsp:cNvPr id="0" name=""/>
        <dsp:cNvSpPr/>
      </dsp:nvSpPr>
      <dsp:spPr>
        <a:xfrm>
          <a:off x="0" y="2854229"/>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8B5A6-6073-4807-90D3-20AF14348BB6}">
      <dsp:nvSpPr>
        <dsp:cNvPr id="0" name=""/>
        <dsp:cNvSpPr/>
      </dsp:nvSpPr>
      <dsp:spPr>
        <a:xfrm>
          <a:off x="0" y="2854229"/>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Mede a atividade biológica, não o peso. </a:t>
          </a:r>
          <a:endParaRPr lang="en-US" sz="2000" kern="1200"/>
        </a:p>
      </dsp:txBody>
      <dsp:txXfrm>
        <a:off x="0" y="2854229"/>
        <a:ext cx="11335154" cy="407405"/>
      </dsp:txXfrm>
    </dsp:sp>
    <dsp:sp modelId="{4010D035-6F60-4F61-ABED-72297C953F1B}">
      <dsp:nvSpPr>
        <dsp:cNvPr id="0" name=""/>
        <dsp:cNvSpPr/>
      </dsp:nvSpPr>
      <dsp:spPr>
        <a:xfrm>
          <a:off x="0" y="3261634"/>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F5AD8F-B263-4E9E-ACC1-3B4C37B1F64E}">
      <dsp:nvSpPr>
        <dsp:cNvPr id="0" name=""/>
        <dsp:cNvSpPr/>
      </dsp:nvSpPr>
      <dsp:spPr>
        <a:xfrm>
          <a:off x="0" y="3261634"/>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Usada para vitaminas lipossolúveis (A, D, E). </a:t>
          </a:r>
          <a:endParaRPr lang="en-US" sz="2000" kern="1200"/>
        </a:p>
      </dsp:txBody>
      <dsp:txXfrm>
        <a:off x="0" y="3261634"/>
        <a:ext cx="11335154" cy="407405"/>
      </dsp:txXfrm>
    </dsp:sp>
    <dsp:sp modelId="{A9217DA7-96E2-4743-AC01-EBC2C3E11A18}">
      <dsp:nvSpPr>
        <dsp:cNvPr id="0" name=""/>
        <dsp:cNvSpPr/>
      </dsp:nvSpPr>
      <dsp:spPr>
        <a:xfrm>
          <a:off x="0" y="3669040"/>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9E209C-6A74-460D-A478-7F84CFF6824E}">
      <dsp:nvSpPr>
        <dsp:cNvPr id="0" name=""/>
        <dsp:cNvSpPr/>
      </dsp:nvSpPr>
      <dsp:spPr>
        <a:xfrm>
          <a:off x="0" y="3669040"/>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pt-BR" sz="2000" b="1" i="0" kern="1200" baseline="0"/>
            <a:t>Conversões:</a:t>
          </a:r>
          <a:r>
            <a:rPr lang="pt-BR" sz="2000" b="0" i="0" kern="1200" baseline="0"/>
            <a:t> </a:t>
          </a:r>
          <a:endParaRPr lang="en-US" sz="2000" kern="1200"/>
        </a:p>
      </dsp:txBody>
      <dsp:txXfrm>
        <a:off x="0" y="3669040"/>
        <a:ext cx="11335154" cy="407405"/>
      </dsp:txXfrm>
    </dsp:sp>
    <dsp:sp modelId="{86669779-4196-483C-B128-F2C859850947}">
      <dsp:nvSpPr>
        <dsp:cNvPr id="0" name=""/>
        <dsp:cNvSpPr/>
      </dsp:nvSpPr>
      <dsp:spPr>
        <a:xfrm>
          <a:off x="0" y="4076446"/>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C63BF6-F8E8-4967-AFC3-F9FD942B9448}">
      <dsp:nvSpPr>
        <dsp:cNvPr id="0" name=""/>
        <dsp:cNvSpPr/>
      </dsp:nvSpPr>
      <dsp:spPr>
        <a:xfrm>
          <a:off x="0" y="4076446"/>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1 mg = 1000 µg </a:t>
          </a:r>
          <a:endParaRPr lang="en-US" sz="2000" kern="1200"/>
        </a:p>
      </dsp:txBody>
      <dsp:txXfrm>
        <a:off x="0" y="4076446"/>
        <a:ext cx="11335154" cy="407405"/>
      </dsp:txXfrm>
    </dsp:sp>
    <dsp:sp modelId="{249AE015-EA12-4D75-9539-5F86ED98D8EA}">
      <dsp:nvSpPr>
        <dsp:cNvPr id="0" name=""/>
        <dsp:cNvSpPr/>
      </dsp:nvSpPr>
      <dsp:spPr>
        <a:xfrm>
          <a:off x="0" y="4483851"/>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99893-8DFD-4732-A41C-8D76F01178EE}">
      <dsp:nvSpPr>
        <dsp:cNvPr id="0" name=""/>
        <dsp:cNvSpPr/>
      </dsp:nvSpPr>
      <dsp:spPr>
        <a:xfrm>
          <a:off x="0" y="4483851"/>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1 µg = 0,001 mg </a:t>
          </a:r>
          <a:endParaRPr lang="en-US" sz="2000" kern="1200"/>
        </a:p>
      </dsp:txBody>
      <dsp:txXfrm>
        <a:off x="0" y="4483851"/>
        <a:ext cx="11335154" cy="4074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10596-9C59-4C2D-94C6-F174E8A0590F}">
      <dsp:nvSpPr>
        <dsp:cNvPr id="0" name=""/>
        <dsp:cNvSpPr/>
      </dsp:nvSpPr>
      <dsp:spPr>
        <a:xfrm>
          <a:off x="0" y="0"/>
          <a:ext cx="1610980" cy="16109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6744" r="16753" b="-5"/>
          <a:stretch/>
        </a:blipFill>
        <a:ln>
          <a:noFill/>
        </a:ln>
        <a:effectLst/>
      </dsp:spPr>
      <dsp:style>
        <a:lnRef idx="0">
          <a:scrgbClr r="0" g="0" b="0"/>
        </a:lnRef>
        <a:fillRef idx="3">
          <a:scrgbClr r="0" g="0" b="0"/>
        </a:fillRef>
        <a:effectRef idx="2">
          <a:scrgbClr r="0" g="0" b="0"/>
        </a:effectRef>
        <a:fontRef idx="minor">
          <a:schemeClr val="lt1"/>
        </a:fontRef>
      </dsp:style>
    </dsp:sp>
    <dsp:sp modelId="{89F17D2F-E98F-4CDE-8B88-9E0E98A289DC}">
      <dsp:nvSpPr>
        <dsp:cNvPr id="0" name=""/>
        <dsp:cNvSpPr/>
      </dsp:nvSpPr>
      <dsp:spPr>
        <a:xfrm>
          <a:off x="1790980" y="0"/>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1800" kern="1200"/>
            <a:t>Importância da Vitamina C</a:t>
          </a:r>
        </a:p>
      </dsp:txBody>
      <dsp:txXfrm>
        <a:off x="1790980" y="0"/>
        <a:ext cx="5800878" cy="363528"/>
      </dsp:txXfrm>
    </dsp:sp>
    <dsp:sp modelId="{DE8E0AE8-1F8C-44DE-8A6D-9D504134492B}">
      <dsp:nvSpPr>
        <dsp:cNvPr id="0" name=""/>
        <dsp:cNvSpPr/>
      </dsp:nvSpPr>
      <dsp:spPr>
        <a:xfrm>
          <a:off x="1790980" y="363528"/>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pt-BR" sz="1400" kern="1200"/>
            <a:t>A vitamina C desempenha um papel essencial na síntese de colágeno e é vital para a saúde da pele e cicatrização.</a:t>
          </a:r>
        </a:p>
      </dsp:txBody>
      <dsp:txXfrm>
        <a:off x="1790980" y="363528"/>
        <a:ext cx="5800878" cy="1247452"/>
      </dsp:txXfrm>
    </dsp:sp>
    <dsp:sp modelId="{709D7C2A-7DEC-4EE6-9F12-57934BAE52E7}">
      <dsp:nvSpPr>
        <dsp:cNvPr id="0" name=""/>
        <dsp:cNvSpPr/>
      </dsp:nvSpPr>
      <dsp:spPr>
        <a:xfrm>
          <a:off x="0" y="1739859"/>
          <a:ext cx="1610980" cy="161098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3309" r="9945" b="6"/>
          <a:stretch/>
        </a:blipFill>
        <a:ln>
          <a:noFill/>
        </a:ln>
        <a:effectLst/>
      </dsp:spPr>
      <dsp:style>
        <a:lnRef idx="0">
          <a:scrgbClr r="0" g="0" b="0"/>
        </a:lnRef>
        <a:fillRef idx="3">
          <a:scrgbClr r="0" g="0" b="0"/>
        </a:fillRef>
        <a:effectRef idx="2">
          <a:scrgbClr r="0" g="0" b="0"/>
        </a:effectRef>
        <a:fontRef idx="minor">
          <a:schemeClr val="lt1"/>
        </a:fontRef>
      </dsp:style>
    </dsp:sp>
    <dsp:sp modelId="{7D6EEAC2-136F-4EC1-9495-2B5D303C9BAD}">
      <dsp:nvSpPr>
        <dsp:cNvPr id="0" name=""/>
        <dsp:cNvSpPr/>
      </dsp:nvSpPr>
      <dsp:spPr>
        <a:xfrm>
          <a:off x="1790980" y="1739859"/>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1800" kern="1200"/>
            <a:t>Função do Colágeno</a:t>
          </a:r>
        </a:p>
      </dsp:txBody>
      <dsp:txXfrm>
        <a:off x="1790980" y="1739859"/>
        <a:ext cx="5800878" cy="363528"/>
      </dsp:txXfrm>
    </dsp:sp>
    <dsp:sp modelId="{8CEB8780-8F1E-4D7B-9050-8F4CF1509BF0}">
      <dsp:nvSpPr>
        <dsp:cNvPr id="0" name=""/>
        <dsp:cNvSpPr/>
      </dsp:nvSpPr>
      <dsp:spPr>
        <a:xfrm>
          <a:off x="1790980" y="2103387"/>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pt-BR" sz="1400" kern="1200"/>
            <a:t>O colágeno é uma proteína fundamental que mantém a estrutura e integridade do tecido conjuntivo, essencial para a saúde geral do corpo.</a:t>
          </a:r>
        </a:p>
      </dsp:txBody>
      <dsp:txXfrm>
        <a:off x="1790980" y="2103387"/>
        <a:ext cx="5800878" cy="1247452"/>
      </dsp:txXfrm>
    </dsp:sp>
    <dsp:sp modelId="{85F5EB96-45F5-41D4-8F9F-006FE6464096}">
      <dsp:nvSpPr>
        <dsp:cNvPr id="0" name=""/>
        <dsp:cNvSpPr/>
      </dsp:nvSpPr>
      <dsp:spPr>
        <a:xfrm>
          <a:off x="0" y="3479718"/>
          <a:ext cx="1610980" cy="161098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7155" r="16099" b="6"/>
          <a:stretch/>
        </a:blipFill>
        <a:ln>
          <a:noFill/>
        </a:ln>
        <a:effectLst/>
      </dsp:spPr>
      <dsp:style>
        <a:lnRef idx="0">
          <a:scrgbClr r="0" g="0" b="0"/>
        </a:lnRef>
        <a:fillRef idx="3">
          <a:scrgbClr r="0" g="0" b="0"/>
        </a:fillRef>
        <a:effectRef idx="2">
          <a:scrgbClr r="0" g="0" b="0"/>
        </a:effectRef>
        <a:fontRef idx="minor">
          <a:schemeClr val="lt1"/>
        </a:fontRef>
      </dsp:style>
    </dsp:sp>
    <dsp:sp modelId="{A3A50845-AC8E-4E7A-892A-33A4AF71502E}">
      <dsp:nvSpPr>
        <dsp:cNvPr id="0" name=""/>
        <dsp:cNvSpPr/>
      </dsp:nvSpPr>
      <dsp:spPr>
        <a:xfrm>
          <a:off x="1790980" y="3479718"/>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1800" kern="1200"/>
            <a:t>Cicatrização de Feridas</a:t>
          </a:r>
        </a:p>
      </dsp:txBody>
      <dsp:txXfrm>
        <a:off x="1790980" y="3479718"/>
        <a:ext cx="5800878" cy="363528"/>
      </dsp:txXfrm>
    </dsp:sp>
    <dsp:sp modelId="{23D2F1CA-9B1F-4E4F-86F2-EF02C97719FE}">
      <dsp:nvSpPr>
        <dsp:cNvPr id="0" name=""/>
        <dsp:cNvSpPr/>
      </dsp:nvSpPr>
      <dsp:spPr>
        <a:xfrm>
          <a:off x="1790980" y="3843246"/>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pt-BR" sz="1400" kern="1200"/>
            <a:t>A síntese adequada de colágeno é crucial para uma cicatrização eficaz de feridas e a regeneração da pele.</a:t>
          </a:r>
        </a:p>
      </dsp:txBody>
      <dsp:txXfrm>
        <a:off x="1790980" y="3843246"/>
        <a:ext cx="5800878" cy="12474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6FAFE-51C9-4FEB-B594-0957527AB879}">
      <dsp:nvSpPr>
        <dsp:cNvPr id="0" name=""/>
        <dsp:cNvSpPr/>
      </dsp:nvSpPr>
      <dsp:spPr>
        <a:xfrm>
          <a:off x="0" y="0"/>
          <a:ext cx="1610980" cy="16109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4484" r="28770" b="6"/>
          <a:stretch/>
        </a:blipFill>
        <a:ln>
          <a:noFill/>
        </a:ln>
        <a:effectLst/>
      </dsp:spPr>
      <dsp:style>
        <a:lnRef idx="0">
          <a:scrgbClr r="0" g="0" b="0"/>
        </a:lnRef>
        <a:fillRef idx="3">
          <a:scrgbClr r="0" g="0" b="0"/>
        </a:fillRef>
        <a:effectRef idx="2">
          <a:scrgbClr r="0" g="0" b="0"/>
        </a:effectRef>
        <a:fontRef idx="minor">
          <a:schemeClr val="lt1"/>
        </a:fontRef>
      </dsp:style>
    </dsp:sp>
    <dsp:sp modelId="{1C4ABC21-1DB2-4202-B71D-A6C66E6A5B66}">
      <dsp:nvSpPr>
        <dsp:cNvPr id="0" name=""/>
        <dsp:cNvSpPr/>
      </dsp:nvSpPr>
      <dsp:spPr>
        <a:xfrm>
          <a:off x="1790980" y="0"/>
          <a:ext cx="5800878" cy="49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Necessidade de Vitamina C</a:t>
          </a:r>
        </a:p>
      </dsp:txBody>
      <dsp:txXfrm>
        <a:off x="1790980" y="0"/>
        <a:ext cx="5800878" cy="498481"/>
      </dsp:txXfrm>
    </dsp:sp>
    <dsp:sp modelId="{87C4BCE1-21DE-44A0-AF5E-1ECE7CB8FA4B}">
      <dsp:nvSpPr>
        <dsp:cNvPr id="0" name=""/>
        <dsp:cNvSpPr/>
      </dsp:nvSpPr>
      <dsp:spPr>
        <a:xfrm>
          <a:off x="1790980" y="498481"/>
          <a:ext cx="5800878" cy="1112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Gestantes e fumantes necessitam de 35 mg/dia adicionais de vitamina C para manter a saúde adequada.</a:t>
          </a:r>
        </a:p>
      </dsp:txBody>
      <dsp:txXfrm>
        <a:off x="1790980" y="498481"/>
        <a:ext cx="5800878" cy="1112499"/>
      </dsp:txXfrm>
    </dsp:sp>
    <dsp:sp modelId="{8E4689C7-9FD5-40CC-A87F-21FFFA2562B7}">
      <dsp:nvSpPr>
        <dsp:cNvPr id="0" name=""/>
        <dsp:cNvSpPr/>
      </dsp:nvSpPr>
      <dsp:spPr>
        <a:xfrm>
          <a:off x="0" y="1739859"/>
          <a:ext cx="1610980" cy="161098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2677" r="10577" b="6"/>
          <a:stretch/>
        </a:blipFill>
        <a:ln>
          <a:noFill/>
        </a:ln>
        <a:effectLst/>
      </dsp:spPr>
      <dsp:style>
        <a:lnRef idx="0">
          <a:scrgbClr r="0" g="0" b="0"/>
        </a:lnRef>
        <a:fillRef idx="3">
          <a:scrgbClr r="0" g="0" b="0"/>
        </a:fillRef>
        <a:effectRef idx="2">
          <a:scrgbClr r="0" g="0" b="0"/>
        </a:effectRef>
        <a:fontRef idx="minor">
          <a:schemeClr val="lt1"/>
        </a:fontRef>
      </dsp:style>
    </dsp:sp>
    <dsp:sp modelId="{10053F8E-619C-4DF9-B978-E1F656CA1720}">
      <dsp:nvSpPr>
        <dsp:cNvPr id="0" name=""/>
        <dsp:cNvSpPr/>
      </dsp:nvSpPr>
      <dsp:spPr>
        <a:xfrm>
          <a:off x="1790980" y="1739859"/>
          <a:ext cx="5800878" cy="49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Saúde Materna e Fetal</a:t>
          </a:r>
        </a:p>
      </dsp:txBody>
      <dsp:txXfrm>
        <a:off x="1790980" y="1739859"/>
        <a:ext cx="5800878" cy="498481"/>
      </dsp:txXfrm>
    </dsp:sp>
    <dsp:sp modelId="{7F165065-1CCD-4087-903E-7EED39B93024}">
      <dsp:nvSpPr>
        <dsp:cNvPr id="0" name=""/>
        <dsp:cNvSpPr/>
      </dsp:nvSpPr>
      <dsp:spPr>
        <a:xfrm>
          <a:off x="1790980" y="2238340"/>
          <a:ext cx="5800878" cy="1112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Aumentar a ingestão de vitamina C é crucial para assegurar a saúde materna e fetal durante a gravidez.</a:t>
          </a:r>
        </a:p>
      </dsp:txBody>
      <dsp:txXfrm>
        <a:off x="1790980" y="2238340"/>
        <a:ext cx="5800878" cy="1112499"/>
      </dsp:txXfrm>
    </dsp:sp>
    <dsp:sp modelId="{049B41EB-1CD5-421B-BC76-975CAA94BE07}">
      <dsp:nvSpPr>
        <dsp:cNvPr id="0" name=""/>
        <dsp:cNvSpPr/>
      </dsp:nvSpPr>
      <dsp:spPr>
        <a:xfrm>
          <a:off x="0" y="3479718"/>
          <a:ext cx="1610980" cy="161098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6253" r="19754" b="9"/>
          <a:stretch/>
        </a:blipFill>
        <a:ln>
          <a:noFill/>
        </a:ln>
        <a:effectLst/>
      </dsp:spPr>
      <dsp:style>
        <a:lnRef idx="0">
          <a:scrgbClr r="0" g="0" b="0"/>
        </a:lnRef>
        <a:fillRef idx="3">
          <a:scrgbClr r="0" g="0" b="0"/>
        </a:fillRef>
        <a:effectRef idx="2">
          <a:scrgbClr r="0" g="0" b="0"/>
        </a:effectRef>
        <a:fontRef idx="minor">
          <a:schemeClr val="lt1"/>
        </a:fontRef>
      </dsp:style>
    </dsp:sp>
    <dsp:sp modelId="{819865D0-0A87-4C18-99D4-71A33E18441A}">
      <dsp:nvSpPr>
        <dsp:cNvPr id="0" name=""/>
        <dsp:cNvSpPr/>
      </dsp:nvSpPr>
      <dsp:spPr>
        <a:xfrm>
          <a:off x="1790980" y="3479718"/>
          <a:ext cx="5800878" cy="49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Impacto do Tabagismo</a:t>
          </a:r>
        </a:p>
      </dsp:txBody>
      <dsp:txXfrm>
        <a:off x="1790980" y="3479718"/>
        <a:ext cx="5800878" cy="498481"/>
      </dsp:txXfrm>
    </dsp:sp>
    <dsp:sp modelId="{B9A25037-3B26-485B-A8BF-84BADE615F2C}">
      <dsp:nvSpPr>
        <dsp:cNvPr id="0" name=""/>
        <dsp:cNvSpPr/>
      </dsp:nvSpPr>
      <dsp:spPr>
        <a:xfrm>
          <a:off x="1790980" y="3978200"/>
          <a:ext cx="5800878" cy="1112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dirty="0"/>
            <a:t>Fumantes têm um risco maior de deficiência de vitamina C, tornando a suplementação ainda mais importante.</a:t>
          </a:r>
        </a:p>
      </dsp:txBody>
      <dsp:txXfrm>
        <a:off x="1790980" y="3978200"/>
        <a:ext cx="5800878" cy="1112499"/>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51671-C6E6-4C77-8415-7AD85017BD5F}" type="datetimeFigureOut">
              <a:rPr lang="pt-BR" smtClean="0"/>
              <a:t>04/05/2025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8A7EC-B63F-4597-A134-84CE21F111B9}" type="slidenum">
              <a:rPr lang="pt-BR" smtClean="0"/>
              <a:t>‹nº›</a:t>
            </a:fld>
            <a:endParaRPr lang="pt-BR"/>
          </a:p>
        </p:txBody>
      </p:sp>
    </p:spTree>
    <p:extLst>
      <p:ext uri="{BB962C8B-B14F-4D97-AF65-F5344CB8AC3E}">
        <p14:creationId xmlns:p14="http://schemas.microsoft.com/office/powerpoint/2010/main" val="3731116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Os conteúdos gerados pela IA podem estar incorretos.
---
As vitaminas são nutrientes essenciais que desempenham papéis vitais na manutenção da saúde. Nesta apresentação, vamos explorar as diferentes vitaminas, suas estruturas, funções, e a importância que têm na medicina e na saúde geral do organismo.
</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1</a:t>
            </a:fld>
            <a:endParaRPr lang="pt-BR"/>
          </a:p>
        </p:txBody>
      </p:sp>
    </p:spTree>
    <p:extLst>
      <p:ext uri="{BB962C8B-B14F-4D97-AF65-F5344CB8AC3E}">
        <p14:creationId xmlns:p14="http://schemas.microsoft.com/office/powerpoint/2010/main" val="233231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alimentares de vitamina A incluem fígado, cenouras, batata-doce, espinafre e produtos lácteos. As necessidades diárias variam conforme a idade e o sexo, sendo crucial garantir uma ingestão adequada.</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15</a:t>
            </a:fld>
            <a:endParaRPr lang="pt-BR"/>
          </a:p>
        </p:txBody>
      </p:sp>
    </p:spTree>
    <p:extLst>
      <p:ext uri="{BB962C8B-B14F-4D97-AF65-F5344CB8AC3E}">
        <p14:creationId xmlns:p14="http://schemas.microsoft.com/office/powerpoint/2010/main" val="15154262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Estudos mostram que a vitamina C pode acelerar a recuperação em pacientes que sofreram queimaduras ou passaram por cirurgias, devido ao seu papel na síntese de colágeno e na função imunológica.</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143</a:t>
            </a:fld>
            <a:endParaRPr lang="pt-BR"/>
          </a:p>
        </p:txBody>
      </p:sp>
    </p:spTree>
    <p:extLst>
      <p:ext uri="{BB962C8B-B14F-4D97-AF65-F5344CB8AC3E}">
        <p14:creationId xmlns:p14="http://schemas.microsoft.com/office/powerpoint/2010/main" val="36590081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C desempenha um papel fundamental na saúde humana, com diversas funções bioquímicas e fisiológicas. A compreensão de suas propriedades e aplicações clínicas é crucial para a prática médica e a promoção da saúde. Incentivar a ingestão adequada de vitamina C pode prevenir deficiências e melhorar a saúde geral.</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145</a:t>
            </a:fld>
            <a:endParaRPr lang="pt-BR"/>
          </a:p>
        </p:txBody>
      </p:sp>
    </p:spTree>
    <p:extLst>
      <p:ext uri="{BB962C8B-B14F-4D97-AF65-F5344CB8AC3E}">
        <p14:creationId xmlns:p14="http://schemas.microsoft.com/office/powerpoint/2010/main" val="165417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A pode levar a problemas de visão, como a cegueira noturna, e um aumento na suscetibilidade a infecções. Por outro lado, a toxicidade é mais comum com a suplementação excessiva e pode causar sintomas como dores de cabeça e náuseas.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17</a:t>
            </a:fld>
            <a:endParaRPr lang="pt-BR"/>
          </a:p>
        </p:txBody>
      </p:sp>
    </p:spTree>
    <p:extLst>
      <p:ext uri="{BB962C8B-B14F-4D97-AF65-F5344CB8AC3E}">
        <p14:creationId xmlns:p14="http://schemas.microsoft.com/office/powerpoint/2010/main" val="3125198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D é vital para a saúde óssea e o metabolismo do cálcio. Vamos discutir sua estrutura química, como é sintetizada no organismo, suas funções, fontes alimentares e os efeitos da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18</a:t>
            </a:fld>
            <a:endParaRPr lang="pt-BR"/>
          </a:p>
        </p:txBody>
      </p:sp>
    </p:spTree>
    <p:extLst>
      <p:ext uri="{BB962C8B-B14F-4D97-AF65-F5344CB8AC3E}">
        <p14:creationId xmlns:p14="http://schemas.microsoft.com/office/powerpoint/2010/main" val="152940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D é uma vitamina lipossolúvel cuja estrutura química é semelhante a hormônios esteroides. É sintetizada na pele através da exposição ao sol, transformando o 7-dehidrocolesterol em vitamina D3.</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19</a:t>
            </a:fld>
            <a:endParaRPr lang="pt-BR"/>
          </a:p>
        </p:txBody>
      </p:sp>
    </p:spTree>
    <p:extLst>
      <p:ext uri="{BB962C8B-B14F-4D97-AF65-F5344CB8AC3E}">
        <p14:creationId xmlns:p14="http://schemas.microsoft.com/office/powerpoint/2010/main" val="4084854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D desempenha um papel crucial na absorção de cálcio e fósforo, sendo essencial para a formação e manutenção de ossos saudáveis. Além disso, pode influenciar a função imunológica e a modulação celular.</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23</a:t>
            </a:fld>
            <a:endParaRPr lang="pt-BR"/>
          </a:p>
        </p:txBody>
      </p:sp>
    </p:spTree>
    <p:extLst>
      <p:ext uri="{BB962C8B-B14F-4D97-AF65-F5344CB8AC3E}">
        <p14:creationId xmlns:p14="http://schemas.microsoft.com/office/powerpoint/2010/main" val="1477730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alimentares de vitamina D incluem peixes gordurosos, óleo de fígado de bacalhau e produtos lácteos fortificados. A exposição ao sol é uma fonte significativa, e a produção de vitamina D na pele depende da intensidade da luz solar.</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26</a:t>
            </a:fld>
            <a:endParaRPr lang="pt-BR"/>
          </a:p>
        </p:txBody>
      </p:sp>
    </p:spTree>
    <p:extLst>
      <p:ext uri="{BB962C8B-B14F-4D97-AF65-F5344CB8AC3E}">
        <p14:creationId xmlns:p14="http://schemas.microsoft.com/office/powerpoint/2010/main" val="2108099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D pode levar a raquitismo em crianças e osteomalácia em adultos, resultando em ossos fracos. A toxicidade, embora rara, pode ocorrer com a suplementação excessiva, levando a hipocalcemia e danos aos rins.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27</a:t>
            </a:fld>
            <a:endParaRPr lang="pt-BR"/>
          </a:p>
        </p:txBody>
      </p:sp>
    </p:spTree>
    <p:extLst>
      <p:ext uri="{BB962C8B-B14F-4D97-AF65-F5344CB8AC3E}">
        <p14:creationId xmlns:p14="http://schemas.microsoft.com/office/powerpoint/2010/main" val="1643798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E é um poderoso antioxidante que protege as células do estresse oxidativo. Vamos explorar sua estrutura química, variações, funções, fontes alimentares, e os efeitos da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31</a:t>
            </a:fld>
            <a:endParaRPr lang="pt-BR"/>
          </a:p>
        </p:txBody>
      </p:sp>
    </p:spTree>
    <p:extLst>
      <p:ext uri="{BB962C8B-B14F-4D97-AF65-F5344CB8AC3E}">
        <p14:creationId xmlns:p14="http://schemas.microsoft.com/office/powerpoint/2010/main" val="1162094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E consiste em um grupo de compostos conhecidos como tocoferóis e tocotrienóis. Eles possuem estruturas químicas que permitem a atuação como antioxidantes, protegendo as membranas celulares.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32</a:t>
            </a:fld>
            <a:endParaRPr lang="pt-BR"/>
          </a:p>
        </p:txBody>
      </p:sp>
    </p:spTree>
    <p:extLst>
      <p:ext uri="{BB962C8B-B14F-4D97-AF65-F5344CB8AC3E}">
        <p14:creationId xmlns:p14="http://schemas.microsoft.com/office/powerpoint/2010/main" val="1077710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E desempenha um papel crucial na proteção celular contra o estresse oxidativo e inflamação. É também importante para a saúde do sistema imunológico e na formação de glóbulos vermelhos.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34</a:t>
            </a:fld>
            <a:endParaRPr lang="pt-BR"/>
          </a:p>
        </p:txBody>
      </p:sp>
    </p:spTree>
    <p:extLst>
      <p:ext uri="{BB962C8B-B14F-4D97-AF65-F5344CB8AC3E}">
        <p14:creationId xmlns:p14="http://schemas.microsoft.com/office/powerpoint/2010/main" val="644170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Nesta apresentação, abordaremos a introdução às vitaminas, incluindo suas definições e classificações. Em seguida, examinaremos as vitaminas A, D, E, K e do complexo B, detalhando suas estruturas químicas, funções, fontes alimentares, necessidades diárias, e os efeitos da sua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2</a:t>
            </a:fld>
            <a:endParaRPr lang="pt-BR"/>
          </a:p>
        </p:txBody>
      </p:sp>
    </p:spTree>
    <p:extLst>
      <p:ext uri="{BB962C8B-B14F-4D97-AF65-F5344CB8AC3E}">
        <p14:creationId xmlns:p14="http://schemas.microsoft.com/office/powerpoint/2010/main" val="3639634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alimentares de vitamina E incluem óleos vegetais, nozes, sementes e vegetais de folhas verdes. As necessidades diárias variam, e a ingestão adequada é essencial para obter seus benefícios.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35</a:t>
            </a:fld>
            <a:endParaRPr lang="pt-BR"/>
          </a:p>
        </p:txBody>
      </p:sp>
    </p:spTree>
    <p:extLst>
      <p:ext uri="{BB962C8B-B14F-4D97-AF65-F5344CB8AC3E}">
        <p14:creationId xmlns:p14="http://schemas.microsoft.com/office/powerpoint/2010/main" val="1263230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E pode resultar em problemas neurológicos e hemorragias. A toxicidade é rara, mas doses elevadas podem interferir na coagulação do sangue.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36</a:t>
            </a:fld>
            <a:endParaRPr lang="pt-BR"/>
          </a:p>
        </p:txBody>
      </p:sp>
    </p:spTree>
    <p:extLst>
      <p:ext uri="{BB962C8B-B14F-4D97-AF65-F5344CB8AC3E}">
        <p14:creationId xmlns:p14="http://schemas.microsoft.com/office/powerpoint/2010/main" val="1542375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K é essencial para a coagulação sanguínea e a saúde óssea. Vamos analisar sua estrutura química, formas ativas, funções, fontes alimentares e os efeitos da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37</a:t>
            </a:fld>
            <a:endParaRPr lang="pt-BR"/>
          </a:p>
        </p:txBody>
      </p:sp>
    </p:spTree>
    <p:extLst>
      <p:ext uri="{BB962C8B-B14F-4D97-AF65-F5344CB8AC3E}">
        <p14:creationId xmlns:p14="http://schemas.microsoft.com/office/powerpoint/2010/main" val="245900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K existe principalmente em duas formas: K1 (filoquinona) e K2 (menaquinona), cada uma com estruturas químicas que desempenham papéis diferentes na coagulação sanguínea e no metabolismo ósseo.</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38</a:t>
            </a:fld>
            <a:endParaRPr lang="pt-BR"/>
          </a:p>
        </p:txBody>
      </p:sp>
    </p:spTree>
    <p:extLst>
      <p:ext uri="{BB962C8B-B14F-4D97-AF65-F5344CB8AC3E}">
        <p14:creationId xmlns:p14="http://schemas.microsoft.com/office/powerpoint/2010/main" val="4070453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K é fundamental para a síntese de proteínas envolvidas na coagulação do sangue e na manutenção da densidade óssea. Também tem um papel na saúde cardiovascular.</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46</a:t>
            </a:fld>
            <a:endParaRPr lang="pt-BR"/>
          </a:p>
        </p:txBody>
      </p:sp>
    </p:spTree>
    <p:extLst>
      <p:ext uri="{BB962C8B-B14F-4D97-AF65-F5344CB8AC3E}">
        <p14:creationId xmlns:p14="http://schemas.microsoft.com/office/powerpoint/2010/main" val="2684019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alimentares de vitamina K incluem vegetais de folhas verdes, brócolis, e óleos vegetais. As necessidades diárias são variáveis, e uma dieta equilibrada geralmente fornece quantidades adequadas.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47</a:t>
            </a:fld>
            <a:endParaRPr lang="pt-BR"/>
          </a:p>
        </p:txBody>
      </p:sp>
    </p:spTree>
    <p:extLst>
      <p:ext uri="{BB962C8B-B14F-4D97-AF65-F5344CB8AC3E}">
        <p14:creationId xmlns:p14="http://schemas.microsoft.com/office/powerpoint/2010/main" val="2108748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K pode levar a problemas de coagulação e aumento do risco de hemorragias. A toxicidade é rara, mas pode ocorrer com suplementação excessiva, levando a problemas de saúde.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48</a:t>
            </a:fld>
            <a:endParaRPr lang="pt-BR"/>
          </a:p>
        </p:txBody>
      </p:sp>
    </p:spTree>
    <p:extLst>
      <p:ext uri="{BB962C8B-B14F-4D97-AF65-F5344CB8AC3E}">
        <p14:creationId xmlns:p14="http://schemas.microsoft.com/office/powerpoint/2010/main" val="4035805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complexo de vitaminas B inclui várias vitaminas que desempenham funções cruciais no metabolismo energético e na saúde do sistema nervoso. Vamos introduzir o complexo B e suas funções principais.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50</a:t>
            </a:fld>
            <a:endParaRPr lang="pt-BR"/>
          </a:p>
        </p:txBody>
      </p:sp>
    </p:spTree>
    <p:extLst>
      <p:ext uri="{BB962C8B-B14F-4D97-AF65-F5344CB8AC3E}">
        <p14:creationId xmlns:p14="http://schemas.microsoft.com/office/powerpoint/2010/main" val="21961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complexo B é composto por várias vitaminas, incluindo B1, B2, B3, B5, B6, B7, B9 e B12. Cada uma dessas vitaminas tem funções únicas, como o suporte ao metabolismo energético, a formação de células sanguíneas e a manutenção da saúde cerebral.</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51</a:t>
            </a:fld>
            <a:endParaRPr lang="pt-BR"/>
          </a:p>
        </p:txBody>
      </p:sp>
    </p:spTree>
    <p:extLst>
      <p:ext uri="{BB962C8B-B14F-4D97-AF65-F5344CB8AC3E}">
        <p14:creationId xmlns:p14="http://schemas.microsoft.com/office/powerpoint/2010/main" val="3966155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tiamina, ou vitamina B1, é vital para o metabolismo dos carboidratos e a função nervosa. Vamos explorar sua estrutura química, funções, fontes alimentares, e os efeitos da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55</a:t>
            </a:fld>
            <a:endParaRPr lang="pt-BR"/>
          </a:p>
        </p:txBody>
      </p:sp>
    </p:spTree>
    <p:extLst>
      <p:ext uri="{BB962C8B-B14F-4D97-AF65-F5344CB8AC3E}">
        <p14:creationId xmlns:p14="http://schemas.microsoft.com/office/powerpoint/2010/main" val="2906385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vitaminas são compostos orgânicos necessários em pequenas quantidades para o funcionamento adequado do corpo humano. Elas são classificadas em duas categorias principais: hidrossolúveis e lipossolúveis. É crucial compreender a importância das vitaminas para a saúde e os métodos de obtenção, tanto através da dieta quanto da suplementação.</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a:t>
            </a:fld>
            <a:endParaRPr lang="pt-BR"/>
          </a:p>
        </p:txBody>
      </p:sp>
    </p:spTree>
    <p:extLst>
      <p:ext uri="{BB962C8B-B14F-4D97-AF65-F5344CB8AC3E}">
        <p14:creationId xmlns:p14="http://schemas.microsoft.com/office/powerpoint/2010/main" val="62105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tiamina possui uma estrutura química composta por uma parte pirimidina e uma parte tiofeno. Essa estrutura é crucial para suas funções biológicas, especialmente no metabolismo energético.</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56</a:t>
            </a:fld>
            <a:endParaRPr lang="pt-BR"/>
          </a:p>
        </p:txBody>
      </p:sp>
    </p:spTree>
    <p:extLst>
      <p:ext uri="{BB962C8B-B14F-4D97-AF65-F5344CB8AC3E}">
        <p14:creationId xmlns:p14="http://schemas.microsoft.com/office/powerpoint/2010/main" val="399710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tiamina é essencial para a conversão de carboidratos em energia e para a função adequada do sistema nervoso. Sua deficiência pode causar problemas neurológicos, como a doença de Beriberi.</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57</a:t>
            </a:fld>
            <a:endParaRPr lang="pt-BR"/>
          </a:p>
        </p:txBody>
      </p:sp>
    </p:spTree>
    <p:extLst>
      <p:ext uri="{BB962C8B-B14F-4D97-AF65-F5344CB8AC3E}">
        <p14:creationId xmlns:p14="http://schemas.microsoft.com/office/powerpoint/2010/main" val="2937597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alimentares de tiamina incluem grãos integrais, carne de porco, nozes e leguminosas. A ingestão diária recomendada varia conforme a idade e o sexo, sendo importante garantir uma dieta equilibrada.</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59</a:t>
            </a:fld>
            <a:endParaRPr lang="pt-BR"/>
          </a:p>
        </p:txBody>
      </p:sp>
    </p:spTree>
    <p:extLst>
      <p:ext uri="{BB962C8B-B14F-4D97-AF65-F5344CB8AC3E}">
        <p14:creationId xmlns:p14="http://schemas.microsoft.com/office/powerpoint/2010/main" val="1683483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tiamina pode levar a sintomas neurológicos e metabólicos, enquanto a toxicidade é rara, já que a tiamina é solúvel em água e excessos são geralmente excretados.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60</a:t>
            </a:fld>
            <a:endParaRPr lang="pt-BR"/>
          </a:p>
        </p:txBody>
      </p:sp>
    </p:spTree>
    <p:extLst>
      <p:ext uri="{BB962C8B-B14F-4D97-AF65-F5344CB8AC3E}">
        <p14:creationId xmlns:p14="http://schemas.microsoft.com/office/powerpoint/2010/main" val="568945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riboflavina, ou vitamina B2, é vital para o metabolismo energético e a saúde da pele. Vamos analisar sua estrutura química, funções, fontes alimentares, e os efeitos da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62</a:t>
            </a:fld>
            <a:endParaRPr lang="pt-BR"/>
          </a:p>
        </p:txBody>
      </p:sp>
    </p:spTree>
    <p:extLst>
      <p:ext uri="{BB962C8B-B14F-4D97-AF65-F5344CB8AC3E}">
        <p14:creationId xmlns:p14="http://schemas.microsoft.com/office/powerpoint/2010/main" val="3461837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riboflavina possui uma estrutura química única que a classifica como uma vitamina hidrossolúvel. Sua estrutura é essencial para suas funções, especialmente como coenzima em reações metabólicas.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63</a:t>
            </a:fld>
            <a:endParaRPr lang="pt-BR"/>
          </a:p>
        </p:txBody>
      </p:sp>
    </p:spTree>
    <p:extLst>
      <p:ext uri="{BB962C8B-B14F-4D97-AF65-F5344CB8AC3E}">
        <p14:creationId xmlns:p14="http://schemas.microsoft.com/office/powerpoint/2010/main" val="2966214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riboflavina desempenha um papel crucial na produção de energia, no metabolismo de gorduras e medicamentos, e é importante para a saúde ocular e da pele.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66</a:t>
            </a:fld>
            <a:endParaRPr lang="pt-BR"/>
          </a:p>
        </p:txBody>
      </p:sp>
    </p:spTree>
    <p:extLst>
      <p:ext uri="{BB962C8B-B14F-4D97-AF65-F5344CB8AC3E}">
        <p14:creationId xmlns:p14="http://schemas.microsoft.com/office/powerpoint/2010/main" val="1272283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alimentares de riboflavina incluem laticínios, ovos, vegetais de folhas verdes e cereais integrais. As necessidades diárias variam, e uma dieta equilibrada geralmente fornece a quantidade adequada.</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67</a:t>
            </a:fld>
            <a:endParaRPr lang="pt-BR"/>
          </a:p>
        </p:txBody>
      </p:sp>
    </p:spTree>
    <p:extLst>
      <p:ext uri="{BB962C8B-B14F-4D97-AF65-F5344CB8AC3E}">
        <p14:creationId xmlns:p14="http://schemas.microsoft.com/office/powerpoint/2010/main" val="1862111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riboflavina pode causar sintomas como inflamação da boca e língua, e problemas de pele. A toxicidade é rara, pois a riboflavina é solúvel em água e excessos são excretados.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68</a:t>
            </a:fld>
            <a:endParaRPr lang="pt-BR"/>
          </a:p>
        </p:txBody>
      </p:sp>
    </p:spTree>
    <p:extLst>
      <p:ext uri="{BB962C8B-B14F-4D97-AF65-F5344CB8AC3E}">
        <p14:creationId xmlns:p14="http://schemas.microsoft.com/office/powerpoint/2010/main" val="159432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B3, também conhecida como niacina, é essencial para várias funções metabólicas. Vamos analisar sua estrutura química, as formas em que se apresenta, e sua importância para o corpo humano.</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69</a:t>
            </a:fld>
            <a:endParaRPr lang="pt-BR"/>
          </a:p>
        </p:txBody>
      </p:sp>
    </p:spTree>
    <p:extLst>
      <p:ext uri="{BB962C8B-B14F-4D97-AF65-F5344CB8AC3E}">
        <p14:creationId xmlns:p14="http://schemas.microsoft.com/office/powerpoint/2010/main" val="3796498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Vitaminas são substâncias orgânicas que desempenham funções específicas no corpo. Elas são classificadas em duas categorias: vitaminas hidrossolúveis, que incluem as do complexo B e a vitamina C, e lipossolúveis, que incluem as vitaminas A, D, E e K.</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4</a:t>
            </a:fld>
            <a:endParaRPr lang="pt-BR"/>
          </a:p>
        </p:txBody>
      </p:sp>
    </p:spTree>
    <p:extLst>
      <p:ext uri="{BB962C8B-B14F-4D97-AF65-F5344CB8AC3E}">
        <p14:creationId xmlns:p14="http://schemas.microsoft.com/office/powerpoint/2010/main" val="955301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niacina pode ser encontrada em duas formas principais: ácido nicotínico e nicotinamida. Ambas são solúveis em água e desempenham papéis cruciais no metabolismo energético e na síntese de ácidos graxos.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70</a:t>
            </a:fld>
            <a:endParaRPr lang="pt-BR"/>
          </a:p>
        </p:txBody>
      </p:sp>
    </p:spTree>
    <p:extLst>
      <p:ext uri="{BB962C8B-B14F-4D97-AF65-F5344CB8AC3E}">
        <p14:creationId xmlns:p14="http://schemas.microsoft.com/office/powerpoint/2010/main" val="3028166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B3 é fundamental para a produção de energia, ajuda a manter a saúde da pele, e é vital para o funcionamento adequado do sistema nervoso. Sua ação está relacionada à síntese de NAD e NADP, coenzimas essenciais para reações metabólicas.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71</a:t>
            </a:fld>
            <a:endParaRPr lang="pt-BR"/>
          </a:p>
        </p:txBody>
      </p:sp>
    </p:spTree>
    <p:extLst>
      <p:ext uri="{BB962C8B-B14F-4D97-AF65-F5344CB8AC3E}">
        <p14:creationId xmlns:p14="http://schemas.microsoft.com/office/powerpoint/2010/main" val="3696979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niacina é encontrada em diversas fontes alimentares, incluindo carnes magras, peixe, grãos integrais e leguminosas. A síntese de niacina a partir do aminoácido triptofano também contribui para a ingestão diária.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73</a:t>
            </a:fld>
            <a:endParaRPr lang="pt-BR"/>
          </a:p>
        </p:txBody>
      </p:sp>
    </p:spTree>
    <p:extLst>
      <p:ext uri="{BB962C8B-B14F-4D97-AF65-F5344CB8AC3E}">
        <p14:creationId xmlns:p14="http://schemas.microsoft.com/office/powerpoint/2010/main" val="518236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B3 pode levar à pelagra, caracterizada por dermatite, diarreia e demência. Por outro lado, em doses excessivas, pode causar problemas como rubor cutâneo e danos ao fígado.</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74</a:t>
            </a:fld>
            <a:endParaRPr lang="pt-BR"/>
          </a:p>
        </p:txBody>
      </p:sp>
    </p:spTree>
    <p:extLst>
      <p:ext uri="{BB962C8B-B14F-4D97-AF65-F5344CB8AC3E}">
        <p14:creationId xmlns:p14="http://schemas.microsoft.com/office/powerpoint/2010/main" val="3752348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pesquisas futuras sobre a vitamina B3 investigarão suas potenciais aplicações em doenças neurodegenerativas e metabólicas, assim como o papel da niacina na saúde cardiovascular.</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75</a:t>
            </a:fld>
            <a:endParaRPr lang="pt-BR"/>
          </a:p>
        </p:txBody>
      </p:sp>
    </p:spTree>
    <p:extLst>
      <p:ext uri="{BB962C8B-B14F-4D97-AF65-F5344CB8AC3E}">
        <p14:creationId xmlns:p14="http://schemas.microsoft.com/office/powerpoint/2010/main" val="337480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ácido pantotênico, ou vitamina B5, desempenha um papel crucial na síntese de coenzimas e na metabolização de macronutrientes. Vamos entender sua estrutura química e suas funções.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76</a:t>
            </a:fld>
            <a:endParaRPr lang="pt-BR"/>
          </a:p>
        </p:txBody>
      </p:sp>
    </p:spTree>
    <p:extLst>
      <p:ext uri="{BB962C8B-B14F-4D97-AF65-F5344CB8AC3E}">
        <p14:creationId xmlns:p14="http://schemas.microsoft.com/office/powerpoint/2010/main" val="4140861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B5 é uma molécula solúvel em água que se apresenta como uma amida. Ela é precursora da coenzima A, essencial para o metabolismo de ácidos graxos e carboidratos.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77</a:t>
            </a:fld>
            <a:endParaRPr lang="pt-BR"/>
          </a:p>
        </p:txBody>
      </p:sp>
    </p:spTree>
    <p:extLst>
      <p:ext uri="{BB962C8B-B14F-4D97-AF65-F5344CB8AC3E}">
        <p14:creationId xmlns:p14="http://schemas.microsoft.com/office/powerpoint/2010/main" val="2424592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B5 está envolvida na síntese de hormônios esteroides, colesterol e na produção de energia. É vital para a saúde das células e o suporte ao sistema imunológico.</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79</a:t>
            </a:fld>
            <a:endParaRPr lang="pt-BR"/>
          </a:p>
        </p:txBody>
      </p:sp>
    </p:spTree>
    <p:extLst>
      <p:ext uri="{BB962C8B-B14F-4D97-AF65-F5344CB8AC3E}">
        <p14:creationId xmlns:p14="http://schemas.microsoft.com/office/powerpoint/2010/main" val="32738102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ácido pantotênico é amplamente disponível em alimentos como carnes, ovos, abacates e leguminosas. A variedade de fontes torna a deficiência rara.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80</a:t>
            </a:fld>
            <a:endParaRPr lang="pt-BR"/>
          </a:p>
        </p:txBody>
      </p:sp>
    </p:spTree>
    <p:extLst>
      <p:ext uri="{BB962C8B-B14F-4D97-AF65-F5344CB8AC3E}">
        <p14:creationId xmlns:p14="http://schemas.microsoft.com/office/powerpoint/2010/main" val="33427635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B5 pode levar a sintomas como fadiga, irritabilidade e distúrbios digestivos. No entanto, a hipervitaminose é rara devido à sua natureza solúvel em água.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81</a:t>
            </a:fld>
            <a:endParaRPr lang="pt-BR"/>
          </a:p>
        </p:txBody>
      </p:sp>
    </p:spTree>
    <p:extLst>
      <p:ext uri="{BB962C8B-B14F-4D97-AF65-F5344CB8AC3E}">
        <p14:creationId xmlns:p14="http://schemas.microsoft.com/office/powerpoint/2010/main" val="2037258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vitaminas são fundamentais para várias funções fisiológicas, incluindo o metabolismo energético, a síntese de hormônios e a manutenção da saúde celular. Elas também desempenham papéis importantes na prevenção de doenças e no fortalecimento do sistema imunológico.</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a:t>
            </a:fld>
            <a:endParaRPr lang="pt-BR"/>
          </a:p>
        </p:txBody>
      </p:sp>
    </p:spTree>
    <p:extLst>
      <p:ext uri="{BB962C8B-B14F-4D97-AF65-F5344CB8AC3E}">
        <p14:creationId xmlns:p14="http://schemas.microsoft.com/office/powerpoint/2010/main" val="2137920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Pesquisas futuras podem examinar o papel do ácido pantotênico na saúde mental e na prevenção de doenças crônicas, além de suas aplicações em cosméticos e cuidados com a pele.</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82</a:t>
            </a:fld>
            <a:endParaRPr lang="pt-BR"/>
          </a:p>
        </p:txBody>
      </p:sp>
    </p:spTree>
    <p:extLst>
      <p:ext uri="{BB962C8B-B14F-4D97-AF65-F5344CB8AC3E}">
        <p14:creationId xmlns:p14="http://schemas.microsoft.com/office/powerpoint/2010/main" val="17137691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piridoxina, ou vitamina B6, é necessária para o metabolismo de aminoácidos e para a síntese de neurotransmissores. Vamos explorar sua estrutura e funções.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83</a:t>
            </a:fld>
            <a:endParaRPr lang="pt-BR"/>
          </a:p>
        </p:txBody>
      </p:sp>
    </p:spTree>
    <p:extLst>
      <p:ext uri="{BB962C8B-B14F-4D97-AF65-F5344CB8AC3E}">
        <p14:creationId xmlns:p14="http://schemas.microsoft.com/office/powerpoint/2010/main" val="3972207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B6 existe em várias formas, incluindo piridoxina, piridoxal e piridoxamina, todas desempenhando papéis essenciais nas reações bioquímicas do corpo.</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84</a:t>
            </a:fld>
            <a:endParaRPr lang="pt-BR"/>
          </a:p>
        </p:txBody>
      </p:sp>
    </p:spTree>
    <p:extLst>
      <p:ext uri="{BB962C8B-B14F-4D97-AF65-F5344CB8AC3E}">
        <p14:creationId xmlns:p14="http://schemas.microsoft.com/office/powerpoint/2010/main" val="25937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B6 é crucial para o metabolismo de proteínas e carboidratos, além de ajudar na formação de hemoglobina e na regulação hormonal. Também está envolvida na função cognitiva.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86</a:t>
            </a:fld>
            <a:endParaRPr lang="pt-BR"/>
          </a:p>
        </p:txBody>
      </p:sp>
    </p:spTree>
    <p:extLst>
      <p:ext uri="{BB962C8B-B14F-4D97-AF65-F5344CB8AC3E}">
        <p14:creationId xmlns:p14="http://schemas.microsoft.com/office/powerpoint/2010/main" val="41685490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ricas de vitamina B6 incluem aves, peixes, batatas, grãos integrais e legumes. A dieta equilibrada normalmente fornece quantidades adequadas desta vitamina.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87</a:t>
            </a:fld>
            <a:endParaRPr lang="pt-BR"/>
          </a:p>
        </p:txBody>
      </p:sp>
    </p:spTree>
    <p:extLst>
      <p:ext uri="{BB962C8B-B14F-4D97-AF65-F5344CB8AC3E}">
        <p14:creationId xmlns:p14="http://schemas.microsoft.com/office/powerpoint/2010/main" val="23044384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B6 pode causar anemia, depressão e disfunções imunológicas. Embora a hipervitaminose seja rara, doses excessivas podem levar a neuropatia.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88</a:t>
            </a:fld>
            <a:endParaRPr lang="pt-BR"/>
          </a:p>
        </p:txBody>
      </p:sp>
    </p:spTree>
    <p:extLst>
      <p:ext uri="{BB962C8B-B14F-4D97-AF65-F5344CB8AC3E}">
        <p14:creationId xmlns:p14="http://schemas.microsoft.com/office/powerpoint/2010/main" val="1095256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pesquisas futuras sobre a vitamina B6 focarão em suas interações com outras vitaminas e nutrientes, bem como seu papel em condições como depressão e doenças cardíacas.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89</a:t>
            </a:fld>
            <a:endParaRPr lang="pt-BR"/>
          </a:p>
        </p:txBody>
      </p:sp>
    </p:spTree>
    <p:extLst>
      <p:ext uri="{BB962C8B-B14F-4D97-AF65-F5344CB8AC3E}">
        <p14:creationId xmlns:p14="http://schemas.microsoft.com/office/powerpoint/2010/main" val="1092950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biotina, ou vitamina B7, é essencial para a saúde da pele, cabelo e unhas. Vamos explorar a sua estrutura química e funções importantes.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91</a:t>
            </a:fld>
            <a:endParaRPr lang="pt-BR"/>
          </a:p>
        </p:txBody>
      </p:sp>
    </p:spTree>
    <p:extLst>
      <p:ext uri="{BB962C8B-B14F-4D97-AF65-F5344CB8AC3E}">
        <p14:creationId xmlns:p14="http://schemas.microsoft.com/office/powerpoint/2010/main" val="38429347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biotina é uma vitamina solúvel em água que atua como uma coenzima nas reações de carboxilação, essenciais para o metabolismo de carboidratos e lipídios.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92</a:t>
            </a:fld>
            <a:endParaRPr lang="pt-BR"/>
          </a:p>
        </p:txBody>
      </p:sp>
    </p:spTree>
    <p:extLst>
      <p:ext uri="{BB962C8B-B14F-4D97-AF65-F5344CB8AC3E}">
        <p14:creationId xmlns:p14="http://schemas.microsoft.com/office/powerpoint/2010/main" val="21292823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B7 é crucial para a saúde da pele e cabelo, e está envolvida no metabolismo de ácidos graxos e na regulação do açúcar no sangue.</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93</a:t>
            </a:fld>
            <a:endParaRPr lang="pt-BR"/>
          </a:p>
        </p:txBody>
      </p:sp>
    </p:spTree>
    <p:extLst>
      <p:ext uri="{BB962C8B-B14F-4D97-AF65-F5344CB8AC3E}">
        <p14:creationId xmlns:p14="http://schemas.microsoft.com/office/powerpoint/2010/main" val="1808525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vitaminas podem ser obtidas principalmente através da alimentação, consumindo uma dieta equilibrada que inclua frutas, verduras, grãos integrais e proteínas. Em alguns casos, a suplementação pode ser necessária para atender às necessidades vitamínicas, especialmente em populações com risco de deficiência.</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6</a:t>
            </a:fld>
            <a:endParaRPr lang="pt-BR"/>
          </a:p>
        </p:txBody>
      </p:sp>
    </p:spTree>
    <p:extLst>
      <p:ext uri="{BB962C8B-B14F-4D97-AF65-F5344CB8AC3E}">
        <p14:creationId xmlns:p14="http://schemas.microsoft.com/office/powerpoint/2010/main" val="14193151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biotina é encontrada em alimentos como ovos, nozes, sementes e vegetais de folhas verdes. A deficiência é rara em uma dieta equilibrada.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94</a:t>
            </a:fld>
            <a:endParaRPr lang="pt-BR"/>
          </a:p>
        </p:txBody>
      </p:sp>
    </p:spTree>
    <p:extLst>
      <p:ext uri="{BB962C8B-B14F-4D97-AF65-F5344CB8AC3E}">
        <p14:creationId xmlns:p14="http://schemas.microsoft.com/office/powerpoint/2010/main" val="27204987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biotina pode causar problemas de pele, queda de cabelo e fadiga. A hipervitaminose é considerada segura, uma vez que a biotina tem baixa toxicidade.</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96</a:t>
            </a:fld>
            <a:endParaRPr lang="pt-BR"/>
          </a:p>
        </p:txBody>
      </p:sp>
    </p:spTree>
    <p:extLst>
      <p:ext uri="{BB962C8B-B14F-4D97-AF65-F5344CB8AC3E}">
        <p14:creationId xmlns:p14="http://schemas.microsoft.com/office/powerpoint/2010/main" val="33327583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pesquisas futuras sobre a biotina examinarão suas propriedades em cuidados com a pele e cabelo, além de seu papel em doenças metabólicas.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97</a:t>
            </a:fld>
            <a:endParaRPr lang="pt-BR"/>
          </a:p>
        </p:txBody>
      </p:sp>
    </p:spTree>
    <p:extLst>
      <p:ext uri="{BB962C8B-B14F-4D97-AF65-F5344CB8AC3E}">
        <p14:creationId xmlns:p14="http://schemas.microsoft.com/office/powerpoint/2010/main" val="62556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ácido fólico, ou vitamina B9, é vital para a síntese de DNA e a saúde celular. Vamos estudar sua estrutura química e funções.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98</a:t>
            </a:fld>
            <a:endParaRPr lang="pt-BR"/>
          </a:p>
        </p:txBody>
      </p:sp>
    </p:spTree>
    <p:extLst>
      <p:ext uri="{BB962C8B-B14F-4D97-AF65-F5344CB8AC3E}">
        <p14:creationId xmlns:p14="http://schemas.microsoft.com/office/powerpoint/2010/main" val="9443039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ácido fólico é uma forma sintética da vitamina B9, enquanto a folato é a forma natural encontrada em alimentos. Ambas são essenciais para a divisão celular.</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99</a:t>
            </a:fld>
            <a:endParaRPr lang="pt-BR"/>
          </a:p>
        </p:txBody>
      </p:sp>
    </p:spTree>
    <p:extLst>
      <p:ext uri="{BB962C8B-B14F-4D97-AF65-F5344CB8AC3E}">
        <p14:creationId xmlns:p14="http://schemas.microsoft.com/office/powerpoint/2010/main" val="31537221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B9 é crucial na prevenção de defeitos do tubo neural durante a gravidez e na produção de glóbulos vermelhos. Também está envolvida na síntese de neurotransmissores.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100</a:t>
            </a:fld>
            <a:endParaRPr lang="pt-BR"/>
          </a:p>
        </p:txBody>
      </p:sp>
    </p:spTree>
    <p:extLst>
      <p:ext uri="{BB962C8B-B14F-4D97-AF65-F5344CB8AC3E}">
        <p14:creationId xmlns:p14="http://schemas.microsoft.com/office/powerpoint/2010/main" val="18377413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Boas fontes de ácido fólico incluem vegetais de folhas verdes, leguminosas e grãos enriquecidos. É especialmente importante para mulheres grávidas.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101</a:t>
            </a:fld>
            <a:endParaRPr lang="pt-BR"/>
          </a:p>
        </p:txBody>
      </p:sp>
    </p:spTree>
    <p:extLst>
      <p:ext uri="{BB962C8B-B14F-4D97-AF65-F5344CB8AC3E}">
        <p14:creationId xmlns:p14="http://schemas.microsoft.com/office/powerpoint/2010/main" val="1830006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ácido fólico pode causar anemia megaloblástica e defeitos congênitos. O excesso pode mascarar a deficiência de vitamina B12.</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102</a:t>
            </a:fld>
            <a:endParaRPr lang="pt-BR"/>
          </a:p>
        </p:txBody>
      </p:sp>
    </p:spTree>
    <p:extLst>
      <p:ext uri="{BB962C8B-B14F-4D97-AF65-F5344CB8AC3E}">
        <p14:creationId xmlns:p14="http://schemas.microsoft.com/office/powerpoint/2010/main" val="3028755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Pesquisas futuras sobre o ácido fólico podem focar em suas implicações na saúde mental e na prevenção de doenças crônicas.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105</a:t>
            </a:fld>
            <a:endParaRPr lang="pt-BR"/>
          </a:p>
        </p:txBody>
      </p:sp>
    </p:spTree>
    <p:extLst>
      <p:ext uri="{BB962C8B-B14F-4D97-AF65-F5344CB8AC3E}">
        <p14:creationId xmlns:p14="http://schemas.microsoft.com/office/powerpoint/2010/main" val="1504282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cobalamina, ou vitamina B12, é essencial para a saúde do sistema nervoso e a formação de glóbulos vermelhos. Vamos examinar sua estrutura química e funções.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106</a:t>
            </a:fld>
            <a:endParaRPr lang="pt-BR"/>
          </a:p>
        </p:txBody>
      </p:sp>
    </p:spTree>
    <p:extLst>
      <p:ext uri="{BB962C8B-B14F-4D97-AF65-F5344CB8AC3E}">
        <p14:creationId xmlns:p14="http://schemas.microsoft.com/office/powerpoint/2010/main" val="570655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A é essencial para a visão, a saúde da pele e o funcionamento do sistema imunológico. Vamos explorar sua estrutura química, formas ativas, funções fisiológicas, fontes alimentares, necessidades diárias e os efeitos da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7</a:t>
            </a:fld>
            <a:endParaRPr lang="pt-BR"/>
          </a:p>
        </p:txBody>
      </p:sp>
    </p:spTree>
    <p:extLst>
      <p:ext uri="{BB962C8B-B14F-4D97-AF65-F5344CB8AC3E}">
        <p14:creationId xmlns:p14="http://schemas.microsoft.com/office/powerpoint/2010/main" val="20180541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B12 possui várias formas, incluindo metilcobalamina e adenosilcobalamina. É uma das vitaminas mais complexas em termos de estrutura química.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107</a:t>
            </a:fld>
            <a:endParaRPr lang="pt-BR"/>
          </a:p>
        </p:txBody>
      </p:sp>
    </p:spTree>
    <p:extLst>
      <p:ext uri="{BB962C8B-B14F-4D97-AF65-F5344CB8AC3E}">
        <p14:creationId xmlns:p14="http://schemas.microsoft.com/office/powerpoint/2010/main" val="33618793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B12 desempenha um papel central na produção de DNA e na função cerebral. Sua deficiência pode levar a sérios problemas neurológicos e anemia.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108</a:t>
            </a:fld>
            <a:endParaRPr lang="pt-BR"/>
          </a:p>
        </p:txBody>
      </p:sp>
    </p:spTree>
    <p:extLst>
      <p:ext uri="{BB962C8B-B14F-4D97-AF65-F5344CB8AC3E}">
        <p14:creationId xmlns:p14="http://schemas.microsoft.com/office/powerpoint/2010/main" val="19367276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B12 é encontrada principalmente em produtos de origem animal, como carnes, laticínios e ovos. Veganos e vegetarianos devem considerar suplementação.</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109</a:t>
            </a:fld>
            <a:endParaRPr lang="pt-BR"/>
          </a:p>
        </p:txBody>
      </p:sp>
    </p:spTree>
    <p:extLst>
      <p:ext uri="{BB962C8B-B14F-4D97-AF65-F5344CB8AC3E}">
        <p14:creationId xmlns:p14="http://schemas.microsoft.com/office/powerpoint/2010/main" val="33006669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B12 pode resultar em anemia perniciosa e problemas neurológicos. O excesso de vitamina B12 geralmente não é tóxico, uma vez que é solúvel em água.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111</a:t>
            </a:fld>
            <a:endParaRPr lang="pt-BR"/>
          </a:p>
        </p:txBody>
      </p:sp>
    </p:spTree>
    <p:extLst>
      <p:ext uri="{BB962C8B-B14F-4D97-AF65-F5344CB8AC3E}">
        <p14:creationId xmlns:p14="http://schemas.microsoft.com/office/powerpoint/2010/main" val="25534588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pesquisas futuras sobre a vitamina B12 explorarão seu papel em doenças neurológicas e a eficácia da suplementação em populações em risco.</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113</a:t>
            </a:fld>
            <a:endParaRPr lang="pt-BR"/>
          </a:p>
        </p:txBody>
      </p:sp>
    </p:spTree>
    <p:extLst>
      <p:ext uri="{BB962C8B-B14F-4D97-AF65-F5344CB8AC3E}">
        <p14:creationId xmlns:p14="http://schemas.microsoft.com/office/powerpoint/2010/main" val="21301235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Os conteúdos gerados pela IA podem estar incorretos.
---
Nesta apresentação, exploraremos a vitamina C, suas propriedades bioquímicas, funções fisiológicas e aplicações clínicas. Vamos entender a importância dessa vitamina essencial na saúde e como ela se relaciona com diversas condições médicas.
</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117</a:t>
            </a:fld>
            <a:endParaRPr lang="pt-BR"/>
          </a:p>
        </p:txBody>
      </p:sp>
    </p:spTree>
    <p:extLst>
      <p:ext uri="{BB962C8B-B14F-4D97-AF65-F5344CB8AC3E}">
        <p14:creationId xmlns:p14="http://schemas.microsoft.com/office/powerpoint/2010/main" val="23847368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C é classificada como uma vitamina hidrossolúvel essencial, o que significa que não pode ser sintetizada pelo corpo humano e deve ser obtida através da alimentação. Essa característica é crucial para várias funções metabólicas.</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118</a:t>
            </a:fld>
            <a:endParaRPr lang="pt-BR"/>
          </a:p>
        </p:txBody>
      </p:sp>
    </p:spTree>
    <p:extLst>
      <p:ext uri="{BB962C8B-B14F-4D97-AF65-F5344CB8AC3E}">
        <p14:creationId xmlns:p14="http://schemas.microsoft.com/office/powerpoint/2010/main" val="13806339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ácido L-ascórbico é a forma ativa da vitamina C. É importante para a biossíntese de colágeno, neurotransmissores, e atua como um antioxidante, protegendo as células dos danos causados pelos radicais livres.</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119</a:t>
            </a:fld>
            <a:endParaRPr lang="pt-BR"/>
          </a:p>
        </p:txBody>
      </p:sp>
    </p:spTree>
    <p:extLst>
      <p:ext uri="{BB962C8B-B14F-4D97-AF65-F5344CB8AC3E}">
        <p14:creationId xmlns:p14="http://schemas.microsoft.com/office/powerpoint/2010/main" val="12535258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Historicamente, o escorbuto era uma doença devastadora entre marinheiros que navegavam longos períodos sem acesso a frutas e vegetais frescos. A descoberta de que a vitamina C poderia prevenir essa condição foi um marco importante na nutrição.</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120</a:t>
            </a:fld>
            <a:endParaRPr lang="pt-BR"/>
          </a:p>
        </p:txBody>
      </p:sp>
    </p:spTree>
    <p:extLst>
      <p:ext uri="{BB962C8B-B14F-4D97-AF65-F5344CB8AC3E}">
        <p14:creationId xmlns:p14="http://schemas.microsoft.com/office/powerpoint/2010/main" val="18774257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Agora, vamos aprofundar na bioquímica da vitamina C, analisando sua estrutura química, propriedades e como ela é absorvida e metabolizada pelo organismo. Entender esses aspectos é fundamental para compreender seu papel na saúde.</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121</a:t>
            </a:fld>
            <a:endParaRPr lang="pt-BR"/>
          </a:p>
        </p:txBody>
      </p:sp>
    </p:spTree>
    <p:extLst>
      <p:ext uri="{BB962C8B-B14F-4D97-AF65-F5344CB8AC3E}">
        <p14:creationId xmlns:p14="http://schemas.microsoft.com/office/powerpoint/2010/main" val="3479409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A, ou retinol, possui uma estrutura química que é crucial para suas funções biológicas. As formas ativas incluem o retinol, retinal e ácido retinoico, cada uma desempenhando papéis específicos no organismo.</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8</a:t>
            </a:fld>
            <a:endParaRPr lang="pt-BR"/>
          </a:p>
        </p:txBody>
      </p:sp>
    </p:spTree>
    <p:extLst>
      <p:ext uri="{BB962C8B-B14F-4D97-AF65-F5344CB8AC3E}">
        <p14:creationId xmlns:p14="http://schemas.microsoft.com/office/powerpoint/2010/main" val="9424306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C é uma hexose derivada que contém grupamentos enediol, conferindo-lhe propriedades únicas como agente redutor. Isso contribui para sua função como antioxidante e co-fator em reações enzimáticas.</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122</a:t>
            </a:fld>
            <a:endParaRPr lang="pt-BR"/>
          </a:p>
        </p:txBody>
      </p:sp>
    </p:spTree>
    <p:extLst>
      <p:ext uri="{BB962C8B-B14F-4D97-AF65-F5344CB8AC3E}">
        <p14:creationId xmlns:p14="http://schemas.microsoft.com/office/powerpoint/2010/main" val="26582827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C atua como um poderoso antioxidante, combatendo os danos oxidativos nas células. Além disso, serve como co-fator para várias enzimas, essencial para a produção de colágeno e outros processos metabólicos.</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123</a:t>
            </a:fld>
            <a:endParaRPr lang="pt-BR"/>
          </a:p>
        </p:txBody>
      </p:sp>
    </p:spTree>
    <p:extLst>
      <p:ext uri="{BB962C8B-B14F-4D97-AF65-F5344CB8AC3E}">
        <p14:creationId xmlns:p14="http://schemas.microsoft.com/office/powerpoint/2010/main" val="21179356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absorção da vitamina C ocorre principalmente no intestino delgado através de transporte ativo. O excesso é excretado na urina, o que torna a toxicidade rara, mas é importante manter um equilíbrio na ingestão.</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124</a:t>
            </a:fld>
            <a:endParaRPr lang="pt-BR"/>
          </a:p>
        </p:txBody>
      </p:sp>
    </p:spTree>
    <p:extLst>
      <p:ext uri="{BB962C8B-B14F-4D97-AF65-F5344CB8AC3E}">
        <p14:creationId xmlns:p14="http://schemas.microsoft.com/office/powerpoint/2010/main" val="19025154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C desempenha várias funções fisiológicas vitais. Aqui, discutiremos suas principais funções, incluindo a síntese de colágeno, suporte ao sistema imunológico e suas propriedades antioxidantes.</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125</a:t>
            </a:fld>
            <a:endParaRPr lang="pt-BR"/>
          </a:p>
        </p:txBody>
      </p:sp>
    </p:spTree>
    <p:extLst>
      <p:ext uri="{BB962C8B-B14F-4D97-AF65-F5344CB8AC3E}">
        <p14:creationId xmlns:p14="http://schemas.microsoft.com/office/powerpoint/2010/main" val="26516337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C é crucial para a síntese de colágeno, uma proteína fundamental para a estrutura e integridade do tecido conjuntivo. Isso é vital para a cicatrização de feridas e a saúde da pele.</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126</a:t>
            </a:fld>
            <a:endParaRPr lang="pt-BR"/>
          </a:p>
        </p:txBody>
      </p:sp>
    </p:spTree>
    <p:extLst>
      <p:ext uri="{BB962C8B-B14F-4D97-AF65-F5344CB8AC3E}">
        <p14:creationId xmlns:p14="http://schemas.microsoft.com/office/powerpoint/2010/main" val="19992146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C fortalece o sistema imunológico, aumentando a função dos neutrófilos e estimulando a produção de interferon, uma proteína que desempenha um papel importante na resposta imune.</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127</a:t>
            </a:fld>
            <a:endParaRPr lang="pt-BR"/>
          </a:p>
        </p:txBody>
      </p:sp>
    </p:spTree>
    <p:extLst>
      <p:ext uri="{BB962C8B-B14F-4D97-AF65-F5344CB8AC3E}">
        <p14:creationId xmlns:p14="http://schemas.microsoft.com/office/powerpoint/2010/main" val="13980192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Como um antioxidante, a vitamina C protege as membranas celulares e o DNA contra danos oxidativos. Também facilita a absorção de ferro e é crucial na síntese de neurotransmissores, contribuindo para a saúde mental.</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128</a:t>
            </a:fld>
            <a:endParaRPr lang="pt-BR"/>
          </a:p>
        </p:txBody>
      </p:sp>
    </p:spTree>
    <p:extLst>
      <p:ext uri="{BB962C8B-B14F-4D97-AF65-F5344CB8AC3E}">
        <p14:creationId xmlns:p14="http://schemas.microsoft.com/office/powerpoint/2010/main" val="3978087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É importante conhecer as fontes de vitamina C e as recomendações diárias para garantir uma ingestão adequada. Vamos discutir as principais fontes naturais e as quantidades recomendadas para diferentes grupos populacionais.</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130</a:t>
            </a:fld>
            <a:endParaRPr lang="pt-BR"/>
          </a:p>
        </p:txBody>
      </p:sp>
    </p:spTree>
    <p:extLst>
      <p:ext uri="{BB962C8B-B14F-4D97-AF65-F5344CB8AC3E}">
        <p14:creationId xmlns:p14="http://schemas.microsoft.com/office/powerpoint/2010/main" val="36031785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principais fontes naturais de vitamina C incluem frutas cítricas, kiwi, goiaba, pimentão e brócolis. Incorporar esses alimentos na dieta é essencial para manter níveis adequados dessa vitamina.</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131</a:t>
            </a:fld>
            <a:endParaRPr lang="pt-BR"/>
          </a:p>
        </p:txBody>
      </p:sp>
    </p:spTree>
    <p:extLst>
      <p:ext uri="{BB962C8B-B14F-4D97-AF65-F5344CB8AC3E}">
        <p14:creationId xmlns:p14="http://schemas.microsoft.com/office/powerpoint/2010/main" val="14279346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ingestão diária recomendada de vitamina C é de 75 mg para mulheres e 90 mg para homens. É fundamental seguir essas recomendações para evitar deficiências e garantir a saúde geral.</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132</a:t>
            </a:fld>
            <a:endParaRPr lang="pt-BR"/>
          </a:p>
        </p:txBody>
      </p:sp>
    </p:spTree>
    <p:extLst>
      <p:ext uri="{BB962C8B-B14F-4D97-AF65-F5344CB8AC3E}">
        <p14:creationId xmlns:p14="http://schemas.microsoft.com/office/powerpoint/2010/main" val="1593766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A é fundamental para a visão, especialmente na adaptação à luz, e também é importante para a saúde da pele e mucosas, além de desempenhar um papel na função imunológica.</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11</a:t>
            </a:fld>
            <a:endParaRPr lang="pt-BR"/>
          </a:p>
        </p:txBody>
      </p:sp>
    </p:spTree>
    <p:extLst>
      <p:ext uri="{BB962C8B-B14F-4D97-AF65-F5344CB8AC3E}">
        <p14:creationId xmlns:p14="http://schemas.microsoft.com/office/powerpoint/2010/main" val="18613334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Grupos específicos, como gestantes e fumantes, têm necessidades aumentadas de vitamina C, com recomendações adicionais de 35 mg/dia. Isso é importante para garantir a saúde materna e fetal.</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133</a:t>
            </a:fld>
            <a:endParaRPr lang="pt-BR"/>
          </a:p>
        </p:txBody>
      </p:sp>
    </p:spTree>
    <p:extLst>
      <p:ext uri="{BB962C8B-B14F-4D97-AF65-F5344CB8AC3E}">
        <p14:creationId xmlns:p14="http://schemas.microsoft.com/office/powerpoint/2010/main" val="17585530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C pode levar ao escorbuto, uma condição marcada por sintomas sérios. Vamos explorar as causas, sintomas e como diagnosticar e tratar essa condição.</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134</a:t>
            </a:fld>
            <a:endParaRPr lang="pt-BR"/>
          </a:p>
        </p:txBody>
      </p:sp>
    </p:spTree>
    <p:extLst>
      <p:ext uri="{BB962C8B-B14F-4D97-AF65-F5344CB8AC3E}">
        <p14:creationId xmlns:p14="http://schemas.microsoft.com/office/powerpoint/2010/main" val="40100193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causas da deficiência de vitamina C incluem uma dieta inadequada, com baixa ingestão de frutas e vegetais, ou problemas de absorção intestinal que dificultam a assimilação da vitamina.</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135</a:t>
            </a:fld>
            <a:endParaRPr lang="pt-BR"/>
          </a:p>
        </p:txBody>
      </p:sp>
    </p:spTree>
    <p:extLst>
      <p:ext uri="{BB962C8B-B14F-4D97-AF65-F5344CB8AC3E}">
        <p14:creationId xmlns:p14="http://schemas.microsoft.com/office/powerpoint/2010/main" val="15179092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Os principais sintomas do escorbuto incluem hemorragias gengivais, fragilidade capilar, atraso na cicatrização, dores articulares (artralgias) e anemia. Esses sinais indicam uma deficiência crítica de vitamina C.</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136</a:t>
            </a:fld>
            <a:endParaRPr lang="pt-BR"/>
          </a:p>
        </p:txBody>
      </p:sp>
    </p:spTree>
    <p:extLst>
      <p:ext uri="{BB962C8B-B14F-4D97-AF65-F5344CB8AC3E}">
        <p14:creationId xmlns:p14="http://schemas.microsoft.com/office/powerpoint/2010/main" val="36880183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diagnóstico de deficiência de vitamina C é feito com base em níveis séricos inferiores a 11 µmol/L. O tratamento geralmente envolve suplementação oral de vitamina C para restaurar os níveis adequados rapidamente.</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137</a:t>
            </a:fld>
            <a:endParaRPr lang="pt-BR"/>
          </a:p>
        </p:txBody>
      </p:sp>
    </p:spTree>
    <p:extLst>
      <p:ext uri="{BB962C8B-B14F-4D97-AF65-F5344CB8AC3E}">
        <p14:creationId xmlns:p14="http://schemas.microsoft.com/office/powerpoint/2010/main" val="2174992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Embora a vitamina C tenha baixo potencial de toxicidade, é importante discutir as implicações do excesso. Vamos abordar a raridade do excesso e os sintomas que podem ocorrer em altas doses.</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138</a:t>
            </a:fld>
            <a:endParaRPr lang="pt-BR"/>
          </a:p>
        </p:txBody>
      </p:sp>
    </p:spTree>
    <p:extLst>
      <p:ext uri="{BB962C8B-B14F-4D97-AF65-F5344CB8AC3E}">
        <p14:creationId xmlns:p14="http://schemas.microsoft.com/office/powerpoint/2010/main" val="14902473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excesso de vitamina C é raro, pois a maioria é excretada na urina. O corpo tem mecanismos eficazes para regular os níveis, tornando a toxicidade uma ocorrência incomum.</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139</a:t>
            </a:fld>
            <a:endParaRPr lang="pt-BR"/>
          </a:p>
        </p:txBody>
      </p:sp>
    </p:spTree>
    <p:extLst>
      <p:ext uri="{BB962C8B-B14F-4D97-AF65-F5344CB8AC3E}">
        <p14:creationId xmlns:p14="http://schemas.microsoft.com/office/powerpoint/2010/main" val="15329261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Altas doses de vitamina C, acima de 2 g/dia, podem causar sintomas como diarreia, cálculos renais e interferência em testes de glicemia, sendo importante monitorar a ingestão.</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140</a:t>
            </a:fld>
            <a:endParaRPr lang="pt-BR"/>
          </a:p>
        </p:txBody>
      </p:sp>
    </p:spTree>
    <p:extLst>
      <p:ext uri="{BB962C8B-B14F-4D97-AF65-F5344CB8AC3E}">
        <p14:creationId xmlns:p14="http://schemas.microsoft.com/office/powerpoint/2010/main" val="24657963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Por fim, discutiremos as aplicações clínicas da vitamina C, incluindo seu uso no tratamento de condições como anemia ferropriva e em situações de recuperação, como queimaduras e cirurgias.</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141</a:t>
            </a:fld>
            <a:endParaRPr lang="pt-BR"/>
          </a:p>
        </p:txBody>
      </p:sp>
    </p:spTree>
    <p:extLst>
      <p:ext uri="{BB962C8B-B14F-4D97-AF65-F5344CB8AC3E}">
        <p14:creationId xmlns:p14="http://schemas.microsoft.com/office/powerpoint/2010/main" val="500305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C é frequentemente usada em conjunto com sulfato ferroso para tratar a anemia ferropriva, pois melhora a absorção de ferro. Essa combinação é eficaz para restaurar os níveis de ferro no organismo.</a:t>
            </a:r>
          </a:p>
        </p:txBody>
      </p:sp>
      <p:sp>
        <p:nvSpPr>
          <p:cNvPr id="4" name="Espaço Reservado para Número de Slide 3"/>
          <p:cNvSpPr>
            <a:spLocks noGrp="1"/>
          </p:cNvSpPr>
          <p:nvPr>
            <p:ph type="sldNum" sz="quarter" idx="5"/>
          </p:nvPr>
        </p:nvSpPr>
        <p:spPr/>
        <p:txBody>
          <a:bodyPr/>
          <a:lstStyle/>
          <a:p>
            <a:fld id="{9CE1C4C2-CA3E-4A88-9F60-D0AEB397739C}" type="slidenum">
              <a:rPr lang="pt-BR" smtClean="0"/>
              <a:t>142</a:t>
            </a:fld>
            <a:endParaRPr lang="pt-BR"/>
          </a:p>
        </p:txBody>
      </p:sp>
    </p:spTree>
    <p:extLst>
      <p:ext uri="{BB962C8B-B14F-4D97-AF65-F5344CB8AC3E}">
        <p14:creationId xmlns:p14="http://schemas.microsoft.com/office/powerpoint/2010/main" val="3144196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5/4/2025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975607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5/4/2025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44328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5/4/2025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091893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5/4/2025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321101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5/4/2025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536640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623898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5/4/2025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406866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5/4/2025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812343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5/4/2025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524752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5/4/2025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72331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5/4/2025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377374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5/4/2025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‹nº›</a:t>
            </a:fld>
            <a:endParaRPr lang="en-US"/>
          </a:p>
        </p:txBody>
      </p:sp>
    </p:spTree>
    <p:extLst>
      <p:ext uri="{BB962C8B-B14F-4D97-AF65-F5344CB8AC3E}">
        <p14:creationId xmlns:p14="http://schemas.microsoft.com/office/powerpoint/2010/main" val="1179961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2.png"/><Relationship Id="rId4"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hyperlink" Target="https://pt.wikipedia.org/wiki/Vitamina_B6#cite_note-lpi-2"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D4D02DC-86D0-86A9-4404-26B11AF64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1E55C20-B506-2DB3-7753-67E3A9DBA09F}"/>
              </a:ext>
            </a:extLst>
          </p:cNvPr>
          <p:cNvSpPr>
            <a:spLocks noGrp="1"/>
          </p:cNvSpPr>
          <p:nvPr>
            <p:ph type="ctrTitle"/>
          </p:nvPr>
        </p:nvSpPr>
        <p:spPr>
          <a:xfrm>
            <a:off x="2494392" y="1791147"/>
            <a:ext cx="7202862" cy="1952369"/>
          </a:xfrm>
        </p:spPr>
        <p:txBody>
          <a:bodyPr>
            <a:normAutofit/>
          </a:bodyPr>
          <a:lstStyle/>
          <a:p>
            <a:r>
              <a:rPr lang="pt-BR" sz="4400"/>
              <a:t>Vitaminas: Estrutura, Funções e Importância na prática Médica</a:t>
            </a:r>
          </a:p>
        </p:txBody>
      </p:sp>
      <p:sp>
        <p:nvSpPr>
          <p:cNvPr id="3" name="Subtítulo 2">
            <a:extLst>
              <a:ext uri="{FF2B5EF4-FFF2-40B4-BE49-F238E27FC236}">
                <a16:creationId xmlns:a16="http://schemas.microsoft.com/office/drawing/2014/main" id="{474A7E24-EE7D-588E-8A55-04BF1AADB3B0}"/>
              </a:ext>
            </a:extLst>
          </p:cNvPr>
          <p:cNvSpPr>
            <a:spLocks noGrp="1"/>
          </p:cNvSpPr>
          <p:nvPr>
            <p:ph type="subTitle" idx="1"/>
          </p:nvPr>
        </p:nvSpPr>
        <p:spPr>
          <a:xfrm>
            <a:off x="2494392" y="3843708"/>
            <a:ext cx="7202862" cy="1414091"/>
          </a:xfrm>
        </p:spPr>
        <p:txBody>
          <a:bodyPr>
            <a:normAutofit/>
          </a:bodyPr>
          <a:lstStyle/>
          <a:p>
            <a:r>
              <a:rPr lang="pt-BR" b="1" dirty="0"/>
              <a:t>Explorando o papel vital das vitaminas na saúde</a:t>
            </a:r>
            <a:endParaRPr lang="pt-BR" b="1"/>
          </a:p>
        </p:txBody>
      </p:sp>
      <p:sp>
        <p:nvSpPr>
          <p:cNvPr id="4" name="CaixaDeTexto 3">
            <a:extLst>
              <a:ext uri="{FF2B5EF4-FFF2-40B4-BE49-F238E27FC236}">
                <a16:creationId xmlns:a16="http://schemas.microsoft.com/office/drawing/2014/main" id="{FD55CF48-4002-21D9-28BE-B175E184C471}"/>
              </a:ext>
            </a:extLst>
          </p:cNvPr>
          <p:cNvSpPr txBox="1"/>
          <p:nvPr/>
        </p:nvSpPr>
        <p:spPr>
          <a:xfrm>
            <a:off x="2639683" y="5037826"/>
            <a:ext cx="6780362" cy="369332"/>
          </a:xfrm>
          <a:prstGeom prst="rect">
            <a:avLst/>
          </a:prstGeom>
          <a:noFill/>
        </p:spPr>
        <p:txBody>
          <a:bodyPr wrap="square" rtlCol="0">
            <a:spAutoFit/>
          </a:bodyPr>
          <a:lstStyle/>
          <a:p>
            <a:pPr algn="ctr"/>
            <a:r>
              <a:rPr lang="pt-BR" b="1" dirty="0"/>
              <a:t>PROF. MARCONI BRITO</a:t>
            </a:r>
          </a:p>
        </p:txBody>
      </p:sp>
    </p:spTree>
    <p:extLst>
      <p:ext uri="{BB962C8B-B14F-4D97-AF65-F5344CB8AC3E}">
        <p14:creationId xmlns:p14="http://schemas.microsoft.com/office/powerpoint/2010/main" val="85925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93FD1-7839-D25C-6648-5697162F59A2}"/>
              </a:ext>
            </a:extLst>
          </p:cNvPr>
          <p:cNvSpPr>
            <a:spLocks noGrp="1"/>
          </p:cNvSpPr>
          <p:nvPr>
            <p:ph type="title"/>
          </p:nvPr>
        </p:nvSpPr>
        <p:spPr/>
        <p:txBody>
          <a:bodyPr/>
          <a:lstStyle/>
          <a:p>
            <a:r>
              <a:rPr lang="pt-BR"/>
              <a:t>Hormônios </a:t>
            </a:r>
            <a:r>
              <a:rPr lang="pt-BR" err="1"/>
              <a:t>Retinoides</a:t>
            </a:r>
            <a:endParaRPr lang="pt-BR"/>
          </a:p>
        </p:txBody>
      </p:sp>
      <p:sp>
        <p:nvSpPr>
          <p:cNvPr id="3" name="Espaço Reservado para Conteúdo 2">
            <a:extLst>
              <a:ext uri="{FF2B5EF4-FFF2-40B4-BE49-F238E27FC236}">
                <a16:creationId xmlns:a16="http://schemas.microsoft.com/office/drawing/2014/main" id="{F7D0D958-44AE-A01B-FD9F-3841D6B74C44}"/>
              </a:ext>
            </a:extLst>
          </p:cNvPr>
          <p:cNvSpPr>
            <a:spLocks noGrp="1"/>
          </p:cNvSpPr>
          <p:nvPr>
            <p:ph idx="1"/>
          </p:nvPr>
        </p:nvSpPr>
        <p:spPr/>
        <p:txBody>
          <a:bodyPr>
            <a:normAutofit fontScale="92500"/>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Os </a:t>
            </a:r>
            <a:r>
              <a:rPr kumimoji="0" lang="pt-BR" altLang="pt-BR"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retinoides</a:t>
            </a: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são hormônios que regulam crescimento, sobrevivência e diferenciação celular por meio de receptores nucleares.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O retinol, pró-hormônio, é sintetizado a partir do β-caroteno, principalmente no fígado, e convertido em ácido </a:t>
            </a:r>
            <a:r>
              <a:rPr kumimoji="0" lang="pt-BR" altLang="pt-BR"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retinoico</a:t>
            </a: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em muitos tecidos.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Todos os tecidos são alvos dos </a:t>
            </a:r>
            <a:r>
              <a:rPr kumimoji="0" lang="pt-BR" altLang="pt-BR"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retinoides</a:t>
            </a: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O ácido </a:t>
            </a:r>
            <a:r>
              <a:rPr kumimoji="0" lang="pt-BR" altLang="pt-BR"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retinoico</a:t>
            </a: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regula a síntese de proteínas essenciais para o crescimento e a diferenciação.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O excesso de vitamina A (precursor dos </a:t>
            </a:r>
            <a:r>
              <a:rPr kumimoji="0" lang="pt-BR" altLang="pt-BR"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retinoides</a:t>
            </a: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pode causar defeitos de nascença, contraindicando cremes com </a:t>
            </a:r>
            <a:r>
              <a:rPr kumimoji="0" lang="pt-BR" altLang="pt-BR"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retinoides</a:t>
            </a: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para gestantes.   </a:t>
            </a:r>
          </a:p>
          <a:p>
            <a:endParaRPr lang="pt-BR" sz="3200"/>
          </a:p>
        </p:txBody>
      </p:sp>
      <p:sp>
        <p:nvSpPr>
          <p:cNvPr id="4" name="Rectangle 1">
            <a:extLst>
              <a:ext uri="{FF2B5EF4-FFF2-40B4-BE49-F238E27FC236}">
                <a16:creationId xmlns:a16="http://schemas.microsoft.com/office/drawing/2014/main" id="{1857DADC-6D4B-FF33-9284-3592E4CD8B35}"/>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2050" name="Picture 2" descr="Ícone do app PDF">
            <a:extLst>
              <a:ext uri="{FF2B5EF4-FFF2-40B4-BE49-F238E27FC236}">
                <a16:creationId xmlns:a16="http://schemas.microsoft.com/office/drawing/2014/main" id="{3DB6159A-956B-DD18-6024-7C5B021C9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419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8111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705D8B-83B7-E703-F25E-4E8D2315F181}"/>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Funções biológicas e fisiológicas</a:t>
            </a:r>
          </a:p>
        </p:txBody>
      </p:sp>
      <p:pic>
        <p:nvPicPr>
          <p:cNvPr id="5" name="Espaço Reservado para Conteúdo 4" descr="Glóbulos vermelhos suspensos no ar">
            <a:extLst>
              <a:ext uri="{FF2B5EF4-FFF2-40B4-BE49-F238E27FC236}">
                <a16:creationId xmlns:a16="http://schemas.microsoft.com/office/drawing/2014/main" id="{A257B90F-498F-4101-9E33-0D03B612B0F7}"/>
              </a:ext>
            </a:extLst>
          </p:cNvPr>
          <p:cNvPicPr>
            <a:picLocks noGrp="1" noChangeAspect="1"/>
          </p:cNvPicPr>
          <p:nvPr>
            <p:ph sz="half" idx="1"/>
          </p:nvPr>
        </p:nvPicPr>
        <p:blipFill>
          <a:blip r:embed="rId3"/>
          <a:srcRect l="18314" r="30124"/>
          <a:stretch/>
        </p:blipFill>
        <p:spPr>
          <a:xfrm>
            <a:off x="20" y="914399"/>
            <a:ext cx="4416532" cy="5353523"/>
          </a:xfrm>
          <a:prstGeom prst="rect">
            <a:avLst/>
          </a:prstGeom>
        </p:spPr>
      </p:pic>
      <p:sp>
        <p:nvSpPr>
          <p:cNvPr id="4" name="Espaço Reservado para Conteúdo 3">
            <a:extLst>
              <a:ext uri="{FF2B5EF4-FFF2-40B4-BE49-F238E27FC236}">
                <a16:creationId xmlns:a16="http://schemas.microsoft.com/office/drawing/2014/main" id="{B77EE8E8-8DC4-EEEA-A53C-E1F3B403B8B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16553" y="1970765"/>
            <a:ext cx="7775428" cy="4121885"/>
          </a:xfrm>
        </p:spPr>
        <p:txBody>
          <a:bodyPr>
            <a:noAutofit/>
          </a:bodyPr>
          <a:lstStyle/>
          <a:p>
            <a:pPr marL="0" indent="0">
              <a:spcBef>
                <a:spcPts val="2500"/>
              </a:spcBef>
              <a:buNone/>
            </a:pPr>
            <a:r>
              <a:rPr lang="pt-BR" b="1"/>
              <a:t>Prevenção de Defeitos do Tubo Neural</a:t>
            </a:r>
          </a:p>
          <a:p>
            <a:pPr marL="0" lvl="1" indent="0">
              <a:buNone/>
            </a:pPr>
            <a:r>
              <a:rPr lang="pt-BR" sz="2000"/>
              <a:t>A vitamina B9 é essencial para prevenir defeitos do tubo neural durante a gravidez, garantindo um desenvolvimento saudável do feto.</a:t>
            </a:r>
          </a:p>
          <a:p>
            <a:pPr marL="0" indent="0">
              <a:spcBef>
                <a:spcPts val="2500"/>
              </a:spcBef>
              <a:buNone/>
            </a:pPr>
            <a:r>
              <a:rPr lang="pt-BR" b="1"/>
              <a:t>Produção de Glóbulos Vermelhos</a:t>
            </a:r>
          </a:p>
          <a:p>
            <a:pPr marL="0" lvl="1" indent="0">
              <a:buNone/>
            </a:pPr>
            <a:r>
              <a:rPr lang="pt-BR" sz="2000"/>
              <a:t>Esta vitamina desempenha um papel crucial na produção de glóbulos vermelhos, ajudando a transportar oxigênio no corpo.</a:t>
            </a:r>
          </a:p>
          <a:p>
            <a:pPr marL="0" indent="0">
              <a:spcBef>
                <a:spcPts val="2500"/>
              </a:spcBef>
              <a:buNone/>
            </a:pPr>
            <a:r>
              <a:rPr lang="pt-BR" b="1"/>
              <a:t>Síntese de Neurotransmissores</a:t>
            </a:r>
          </a:p>
          <a:p>
            <a:pPr marL="0" lvl="1" indent="0">
              <a:buNone/>
            </a:pPr>
            <a:r>
              <a:rPr lang="pt-BR" sz="2000"/>
              <a:t>A vitamina B9 também está envolvida na síntese de neurotransmissores, essenciais para a comunicação entre neurônios.</a:t>
            </a:r>
          </a:p>
        </p:txBody>
      </p:sp>
    </p:spTree>
    <p:extLst>
      <p:ext uri="{BB962C8B-B14F-4D97-AF65-F5344CB8AC3E}">
        <p14:creationId xmlns:p14="http://schemas.microsoft.com/office/powerpoint/2010/main" val="2986803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D5EDC7-4C8B-1E22-AB11-F22C3C4C5AE8}"/>
              </a:ext>
            </a:extLst>
          </p:cNvPr>
          <p:cNvSpPr>
            <a:spLocks noGrp="1"/>
          </p:cNvSpPr>
          <p:nvPr>
            <p:ph type="title"/>
          </p:nvPr>
        </p:nvSpPr>
        <p:spPr>
          <a:xfrm>
            <a:off x="640080" y="914400"/>
            <a:ext cx="3412998" cy="1839433"/>
          </a:xfrm>
        </p:spPr>
        <p:txBody>
          <a:bodyPr>
            <a:normAutofit/>
          </a:bodyPr>
          <a:lstStyle/>
          <a:p>
            <a:r>
              <a:rPr lang="pt-BR" sz="3600"/>
              <a:t>Origem e fontes alimentares</a:t>
            </a:r>
          </a:p>
        </p:txBody>
      </p:sp>
      <p:graphicFrame>
        <p:nvGraphicFramePr>
          <p:cNvPr id="4" name="Espaço Reservado para Conteúdo 4">
            <a:extLst>
              <a:ext uri="{FF2B5EF4-FFF2-40B4-BE49-F238E27FC236}">
                <a16:creationId xmlns:a16="http://schemas.microsoft.com/office/drawing/2014/main" id="{D1A50BD6-82CD-4098-9A43-E66D175D9A10}"/>
              </a:ext>
            </a:extLst>
          </p:cNvPr>
          <p:cNvGraphicFramePr>
            <a:graphicFrameLocks noGrp="1"/>
          </p:cNvGraphicFramePr>
          <p:nvPr>
            <p:ph idx="1"/>
            <p:extLst>
              <p:ext uri="{D42A27DB-BD31-4B8C-83A1-F6EECF244321}">
                <p14:modId xmlns:p14="http://schemas.microsoft.com/office/powerpoint/2010/main" val="1235142106"/>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632670" y="1014984"/>
          <a:ext cx="7029274" cy="5314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0734362"/>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A4A4F8-9C8C-57CC-4FCF-55916D94DB13}"/>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pPr>
              <a:lnSpc>
                <a:spcPct val="90000"/>
              </a:lnSpc>
            </a:pPr>
            <a:r>
              <a:rPr lang="en-US" sz="2500"/>
              <a:t>Avitaminose (deficiência) e hipervitaminose (excesso)</a:t>
            </a:r>
          </a:p>
        </p:txBody>
      </p:sp>
      <p:pic>
        <p:nvPicPr>
          <p:cNvPr id="5" name="Espaço Reservado para Conteúdo 4" descr="mionecrose clostridial - bactérias patogênicas em placa de Petri Resumo.">
            <a:extLst>
              <a:ext uri="{FF2B5EF4-FFF2-40B4-BE49-F238E27FC236}">
                <a16:creationId xmlns:a16="http://schemas.microsoft.com/office/drawing/2014/main" id="{2E0BB3B1-6CDC-48BB-AC62-3FEA61EC4265}"/>
              </a:ext>
            </a:extLst>
          </p:cNvPr>
          <p:cNvPicPr>
            <a:picLocks noGrp="1" noChangeAspect="1"/>
          </p:cNvPicPr>
          <p:nvPr>
            <p:ph sz="half" idx="1"/>
          </p:nvPr>
        </p:nvPicPr>
        <p:blipFill>
          <a:blip r:embed="rId3"/>
          <a:srcRect l="307" r="16689" b="2"/>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FF2C0769-398D-EC5F-2131-95F4D0D7F47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2176036"/>
            <a:ext cx="4261104" cy="4121887"/>
          </a:xfrm>
        </p:spPr>
        <p:txBody>
          <a:bodyPr>
            <a:noAutofit/>
          </a:bodyPr>
          <a:lstStyle/>
          <a:p>
            <a:pPr marL="0" indent="0">
              <a:spcBef>
                <a:spcPts val="2500"/>
              </a:spcBef>
              <a:buNone/>
            </a:pPr>
            <a:r>
              <a:rPr lang="pt-BR" b="1"/>
              <a:t>Deficiência de Ácido Fólico</a:t>
            </a:r>
          </a:p>
          <a:p>
            <a:pPr marL="0" lvl="1" indent="0">
              <a:buNone/>
            </a:pPr>
            <a:r>
              <a:rPr lang="pt-BR" sz="2000"/>
              <a:t>A deficiência de ácido fólico está associada a </a:t>
            </a:r>
            <a:r>
              <a:rPr lang="pt-BR" sz="2000" b="1"/>
              <a:t>anemia megaloblástica</a:t>
            </a:r>
            <a:r>
              <a:rPr lang="pt-BR" sz="2000"/>
              <a:t> e pode resultar em defeitos congênitos graves em fetos.</a:t>
            </a:r>
          </a:p>
          <a:p>
            <a:pPr marL="0" indent="0">
              <a:spcBef>
                <a:spcPts val="2500"/>
              </a:spcBef>
              <a:buNone/>
            </a:pPr>
            <a:r>
              <a:rPr lang="pt-BR" b="1"/>
              <a:t>Excesso de Ácido Fólico</a:t>
            </a:r>
          </a:p>
          <a:p>
            <a:pPr marL="0" lvl="1" indent="0">
              <a:buNone/>
            </a:pPr>
            <a:r>
              <a:rPr lang="pt-BR" sz="2000"/>
              <a:t>O excesso de ácido fólico pode mascarar a deficiência de vitamina B12, levando a consequências de saúde significativas.</a:t>
            </a:r>
          </a:p>
        </p:txBody>
      </p:sp>
    </p:spTree>
    <p:extLst>
      <p:ext uri="{BB962C8B-B14F-4D97-AF65-F5344CB8AC3E}">
        <p14:creationId xmlns:p14="http://schemas.microsoft.com/office/powerpoint/2010/main" val="1900141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697AB9-43F3-813F-4C50-8FADF6309D61}"/>
              </a:ext>
            </a:extLst>
          </p:cNvPr>
          <p:cNvSpPr>
            <a:spLocks noGrp="1"/>
          </p:cNvSpPr>
          <p:nvPr>
            <p:ph type="title"/>
          </p:nvPr>
        </p:nvSpPr>
        <p:spPr/>
        <p:txBody>
          <a:bodyPr/>
          <a:lstStyle/>
          <a:p>
            <a:r>
              <a:rPr lang="pt-BR"/>
              <a:t>Hipovitaminose de Folato:</a:t>
            </a:r>
          </a:p>
        </p:txBody>
      </p:sp>
      <p:sp>
        <p:nvSpPr>
          <p:cNvPr id="3" name="Espaço Reservado para Conteúdo 2">
            <a:extLst>
              <a:ext uri="{FF2B5EF4-FFF2-40B4-BE49-F238E27FC236}">
                <a16:creationId xmlns:a16="http://schemas.microsoft.com/office/drawing/2014/main" id="{3F5777FD-F5F6-7A1B-9062-116034BA8ABA}"/>
              </a:ext>
            </a:extLst>
          </p:cNvPr>
          <p:cNvSpPr>
            <a:spLocks noGrp="1"/>
          </p:cNvSpPr>
          <p:nvPr>
            <p:ph sz="half" idx="1"/>
          </p:nvPr>
        </p:nvSpPr>
        <p:spPr/>
        <p:txBody>
          <a:bodyPr>
            <a:normAutofit/>
          </a:bodyPr>
          <a:lstStyle/>
          <a:p>
            <a:pPr marL="0" indent="0">
              <a:buNone/>
            </a:pPr>
            <a:r>
              <a:rPr lang="pt-BR" sz="2400" b="0" i="0">
                <a:solidFill>
                  <a:srgbClr val="202122"/>
                </a:solidFill>
                <a:effectLst/>
                <a:latin typeface="Arial" panose="020B0604020202020204" pitchFamily="34" charset="0"/>
              </a:rPr>
              <a:t>Anemias</a:t>
            </a:r>
          </a:p>
          <a:p>
            <a:pPr marL="0" indent="0">
              <a:buNone/>
            </a:pPr>
            <a:r>
              <a:rPr lang="pt-BR" sz="2400" b="0" i="0">
                <a:solidFill>
                  <a:srgbClr val="202122"/>
                </a:solidFill>
                <a:effectLst/>
                <a:latin typeface="Arial" panose="020B0604020202020204" pitchFamily="34" charset="0"/>
              </a:rPr>
              <a:t>Anorexia </a:t>
            </a:r>
          </a:p>
          <a:p>
            <a:pPr marL="0" indent="0">
              <a:buNone/>
            </a:pPr>
            <a:r>
              <a:rPr lang="pt-BR" sz="2400" b="0" i="0">
                <a:solidFill>
                  <a:srgbClr val="202122"/>
                </a:solidFill>
                <a:effectLst/>
                <a:latin typeface="Arial" panose="020B0604020202020204" pitchFamily="34" charset="0"/>
              </a:rPr>
              <a:t>Apatia  </a:t>
            </a:r>
          </a:p>
          <a:p>
            <a:pPr marL="0" indent="0">
              <a:buNone/>
            </a:pPr>
            <a:r>
              <a:rPr lang="pt-BR" sz="2400" b="0" i="0">
                <a:solidFill>
                  <a:srgbClr val="202122"/>
                </a:solidFill>
                <a:effectLst/>
                <a:latin typeface="Arial" panose="020B0604020202020204" pitchFamily="34" charset="0"/>
              </a:rPr>
              <a:t>problemas de crescimento</a:t>
            </a:r>
          </a:p>
          <a:p>
            <a:pPr marL="0" indent="0">
              <a:buNone/>
            </a:pPr>
            <a:r>
              <a:rPr lang="pt-BR" sz="2400" b="0" i="0">
                <a:solidFill>
                  <a:srgbClr val="202122"/>
                </a:solidFill>
                <a:effectLst/>
                <a:latin typeface="Arial" panose="020B0604020202020204" pitchFamily="34" charset="0"/>
              </a:rPr>
              <a:t>Insônia e dificuldade de memorizaçã</a:t>
            </a:r>
            <a:r>
              <a:rPr lang="pt-BR" sz="2400">
                <a:solidFill>
                  <a:srgbClr val="202122"/>
                </a:solidFill>
                <a:latin typeface="Arial" panose="020B0604020202020204" pitchFamily="34" charset="0"/>
              </a:rPr>
              <a:t>o</a:t>
            </a:r>
            <a:endParaRPr lang="pt-BR" sz="2400" b="0" i="0">
              <a:solidFill>
                <a:srgbClr val="202122"/>
              </a:solidFill>
              <a:effectLst/>
              <a:latin typeface="Arial" panose="020B0604020202020204" pitchFamily="34" charset="0"/>
            </a:endParaRPr>
          </a:p>
          <a:p>
            <a:pPr marL="0" indent="0">
              <a:buNone/>
            </a:pPr>
            <a:endParaRPr lang="pt-BR" sz="2400"/>
          </a:p>
        </p:txBody>
      </p:sp>
      <p:pic>
        <p:nvPicPr>
          <p:cNvPr id="1026" name="Picture 2" descr="Anemia megaloblástica VS Anemia ferropénica.">
            <a:extLst>
              <a:ext uri="{FF2B5EF4-FFF2-40B4-BE49-F238E27FC236}">
                <a16:creationId xmlns:a16="http://schemas.microsoft.com/office/drawing/2014/main" id="{FE4A972F-7237-CA2A-FB81-59F03C6C759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03654" y="1634240"/>
            <a:ext cx="5850146" cy="424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8895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033B258-D7A2-19E4-30CE-DC674D5FD1DD}"/>
              </a:ext>
            </a:extLst>
          </p:cNvPr>
          <p:cNvSpPr>
            <a:spLocks noGrp="1"/>
          </p:cNvSpPr>
          <p:nvPr>
            <p:ph type="title"/>
          </p:nvPr>
        </p:nvSpPr>
        <p:spPr>
          <a:xfrm>
            <a:off x="510074" y="1635260"/>
            <a:ext cx="3348297" cy="2241755"/>
          </a:xfrm>
        </p:spPr>
        <p:txBody>
          <a:bodyPr vert="horz" lIns="91440" tIns="45720" rIns="91440" bIns="45720" rtlCol="0" anchor="b">
            <a:normAutofit/>
          </a:bodyPr>
          <a:lstStyle/>
          <a:p>
            <a:r>
              <a:rPr lang="en-US" sz="3100"/>
              <a:t>Anemia </a:t>
            </a:r>
            <a:r>
              <a:rPr lang="en-US" sz="3100" err="1"/>
              <a:t>Megaloblástica</a:t>
            </a:r>
            <a:endParaRPr lang="en-US" sz="3100"/>
          </a:p>
        </p:txBody>
      </p:sp>
      <p:pic>
        <p:nvPicPr>
          <p:cNvPr id="2050" name="Picture 2" descr="Células sanguíneas normais Células de anemia megaloblástica Neitrófilos normais Neitrófilo hipersegmentado">
            <a:extLst>
              <a:ext uri="{FF2B5EF4-FFF2-40B4-BE49-F238E27FC236}">
                <a16:creationId xmlns:a16="http://schemas.microsoft.com/office/drawing/2014/main" id="{2CB23933-710E-5D3A-AE5C-C71AD7C426E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344099" y="838688"/>
            <a:ext cx="7390808" cy="517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343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9DECA9-390A-806F-96FC-42CAE92EC994}"/>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r>
              <a:rPr lang="en-US" sz="3300"/>
              <a:t>Futuro das pesquisas sobre a vitamina B9</a:t>
            </a:r>
          </a:p>
        </p:txBody>
      </p:sp>
      <p:pic>
        <p:nvPicPr>
          <p:cNvPr id="5" name="Espaço Reservado para Conteúdo 4" descr="Conceito de segurança alimentar - feche a mão do cientista especialista em controle de qualidade asiático tomando feijão vermelho acima da placa de Petri com muitos espécimes de culturas na mesa no laboratório">
            <a:extLst>
              <a:ext uri="{FF2B5EF4-FFF2-40B4-BE49-F238E27FC236}">
                <a16:creationId xmlns:a16="http://schemas.microsoft.com/office/drawing/2014/main" id="{346104BF-E454-4FB7-A195-8FF10940BCBA}"/>
              </a:ext>
            </a:extLst>
          </p:cNvPr>
          <p:cNvPicPr>
            <a:picLocks noGrp="1" noChangeAspect="1"/>
          </p:cNvPicPr>
          <p:nvPr>
            <p:ph sz="half" idx="1"/>
          </p:nvPr>
        </p:nvPicPr>
        <p:blipFill>
          <a:blip r:embed="rId3"/>
          <a:srcRect l="18328" r="16076" b="-1"/>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D8C0B24F-D7FA-7970-1CAA-112BA977AE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2176036"/>
            <a:ext cx="4261104" cy="4121887"/>
          </a:xfrm>
        </p:spPr>
        <p:txBody>
          <a:bodyPr>
            <a:noAutofit/>
          </a:bodyPr>
          <a:lstStyle/>
          <a:p>
            <a:pPr marL="0" indent="0">
              <a:spcBef>
                <a:spcPts val="2500"/>
              </a:spcBef>
              <a:buNone/>
            </a:pPr>
            <a:r>
              <a:rPr lang="pt-BR" b="1"/>
              <a:t>Saúde Mental</a:t>
            </a:r>
          </a:p>
          <a:p>
            <a:pPr marL="0" lvl="1" indent="0">
              <a:buNone/>
            </a:pPr>
            <a:r>
              <a:rPr lang="pt-BR" sz="2000"/>
              <a:t>Estudos futuros podem investigar como o ácido fólico pode impactar a saúde mental e contribuir para o bem-estar emocional.</a:t>
            </a:r>
          </a:p>
          <a:p>
            <a:pPr marL="0" indent="0">
              <a:spcBef>
                <a:spcPts val="2500"/>
              </a:spcBef>
              <a:buNone/>
            </a:pPr>
            <a:r>
              <a:rPr lang="pt-BR" b="1"/>
              <a:t>Prevenção de Doenças Crônicas</a:t>
            </a:r>
          </a:p>
          <a:p>
            <a:pPr marL="0" lvl="1" indent="0">
              <a:buNone/>
            </a:pPr>
            <a:r>
              <a:rPr lang="pt-BR" sz="2000"/>
              <a:t>Pesquisas também podem explorar o papel do ácido fólico na prevenção de doenças crônicas, oferecendo insights valiosos para a saúde pública.</a:t>
            </a:r>
          </a:p>
        </p:txBody>
      </p:sp>
    </p:spTree>
    <p:extLst>
      <p:ext uri="{BB962C8B-B14F-4D97-AF65-F5344CB8AC3E}">
        <p14:creationId xmlns:p14="http://schemas.microsoft.com/office/powerpoint/2010/main" val="1877299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2829F16-0F57-EFEB-3A05-FD84AEFF741D}"/>
              </a:ext>
            </a:extLst>
          </p:cNvPr>
          <p:cNvSpPr>
            <a:spLocks noGrp="1"/>
          </p:cNvSpPr>
          <p:nvPr>
            <p:ph type="ctrTitle"/>
          </p:nvPr>
        </p:nvSpPr>
        <p:spPr>
          <a:xfrm>
            <a:off x="510074" y="1635260"/>
            <a:ext cx="3348297" cy="2241755"/>
          </a:xfrm>
        </p:spPr>
        <p:txBody>
          <a:bodyPr>
            <a:normAutofit/>
          </a:bodyPr>
          <a:lstStyle/>
          <a:p>
            <a:pPr algn="l"/>
            <a:r>
              <a:rPr lang="pt-BR" sz="3700"/>
              <a:t>Vitamina B12 (Cobalamina)</a:t>
            </a:r>
          </a:p>
        </p:txBody>
      </p:sp>
      <p:pic>
        <p:nvPicPr>
          <p:cNvPr id="21506" name="Picture 2">
            <a:extLst>
              <a:ext uri="{FF2B5EF4-FFF2-40B4-BE49-F238E27FC236}">
                <a16:creationId xmlns:a16="http://schemas.microsoft.com/office/drawing/2014/main" id="{C2028D8C-8FBA-9DEE-2577-398535B7E8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16333" y="394504"/>
            <a:ext cx="4046340" cy="606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5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5" name="Rectangle 22534">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F0721CD-04CA-599F-4D1C-8C1DC1306AF6}"/>
              </a:ext>
            </a:extLst>
          </p:cNvPr>
          <p:cNvSpPr>
            <a:spLocks noGrp="1"/>
          </p:cNvSpPr>
          <p:nvPr>
            <p:ph type="title"/>
          </p:nvPr>
        </p:nvSpPr>
        <p:spPr>
          <a:xfrm>
            <a:off x="612648" y="603504"/>
            <a:ext cx="5862396" cy="1527048"/>
          </a:xfrm>
        </p:spPr>
        <p:txBody>
          <a:bodyPr vert="horz" lIns="91440" tIns="45720" rIns="91440" bIns="45720" rtlCol="0" anchor="b">
            <a:normAutofit/>
          </a:bodyPr>
          <a:lstStyle/>
          <a:p>
            <a:r>
              <a:rPr lang="en-US" b="1" kern="1200" err="1">
                <a:solidFill>
                  <a:schemeClr val="tx1"/>
                </a:solidFill>
                <a:latin typeface="+mj-lt"/>
                <a:ea typeface="+mj-ea"/>
                <a:cs typeface="+mj-cs"/>
              </a:rPr>
              <a:t>Estrutura</a:t>
            </a:r>
            <a:r>
              <a:rPr lang="en-US" b="1" kern="1200">
                <a:solidFill>
                  <a:schemeClr val="tx1"/>
                </a:solidFill>
                <a:latin typeface="+mj-lt"/>
                <a:ea typeface="+mj-ea"/>
                <a:cs typeface="+mj-cs"/>
              </a:rPr>
              <a:t> </a:t>
            </a:r>
            <a:r>
              <a:rPr lang="en-US" b="1" kern="1200" err="1">
                <a:solidFill>
                  <a:schemeClr val="tx1"/>
                </a:solidFill>
                <a:latin typeface="+mj-lt"/>
                <a:ea typeface="+mj-ea"/>
                <a:cs typeface="+mj-cs"/>
              </a:rPr>
              <a:t>química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principais</a:t>
            </a:r>
            <a:r>
              <a:rPr lang="en-US" b="1" kern="1200">
                <a:solidFill>
                  <a:schemeClr val="tx1"/>
                </a:solidFill>
                <a:latin typeface="+mj-lt"/>
                <a:ea typeface="+mj-ea"/>
                <a:cs typeface="+mj-cs"/>
              </a:rPr>
              <a:t> </a:t>
            </a:r>
            <a:r>
              <a:rPr lang="en-US" b="1" kern="1200" err="1">
                <a:solidFill>
                  <a:schemeClr val="tx1"/>
                </a:solidFill>
                <a:latin typeface="+mj-lt"/>
                <a:ea typeface="+mj-ea"/>
                <a:cs typeface="+mj-cs"/>
              </a:rPr>
              <a:t>formas</a:t>
            </a:r>
            <a:endParaRPr lang="en-US" b="1" kern="1200">
              <a:solidFill>
                <a:schemeClr val="tx1"/>
              </a:solidFill>
              <a:latin typeface="+mj-lt"/>
              <a:ea typeface="+mj-ea"/>
              <a:cs typeface="+mj-cs"/>
            </a:endParaRPr>
          </a:p>
        </p:txBody>
      </p:sp>
      <p:sp>
        <p:nvSpPr>
          <p:cNvPr id="4" name="Espaço Reservado para Conteúdo 3">
            <a:extLst>
              <a:ext uri="{FF2B5EF4-FFF2-40B4-BE49-F238E27FC236}">
                <a16:creationId xmlns:a16="http://schemas.microsoft.com/office/drawing/2014/main" id="{33F313CE-CD7E-F6BD-6C97-5A0B3A8C051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2212848"/>
            <a:ext cx="6512771" cy="4096512"/>
          </a:xfrm>
        </p:spPr>
        <p:txBody>
          <a:bodyPr>
            <a:noAutofit/>
          </a:bodyPr>
          <a:lstStyle/>
          <a:p>
            <a:pPr marL="0" indent="0">
              <a:spcBef>
                <a:spcPts val="2500"/>
              </a:spcBef>
              <a:buNone/>
            </a:pPr>
            <a:r>
              <a:rPr lang="pt-BR" sz="2400" b="1"/>
              <a:t>Formas da Vitamina B12</a:t>
            </a:r>
          </a:p>
          <a:p>
            <a:pPr marL="0" lvl="1" indent="0">
              <a:buNone/>
            </a:pPr>
            <a:r>
              <a:rPr lang="pt-BR" sz="2400"/>
              <a:t>A vitamina B12 existe em várias formas, como </a:t>
            </a:r>
            <a:r>
              <a:rPr lang="pt-BR" sz="2400" err="1"/>
              <a:t>metilcobalamina</a:t>
            </a:r>
            <a:r>
              <a:rPr lang="pt-BR" sz="2400"/>
              <a:t> e </a:t>
            </a:r>
            <a:r>
              <a:rPr lang="pt-BR" sz="2400" err="1"/>
              <a:t>adenosilcobalamina</a:t>
            </a:r>
            <a:r>
              <a:rPr lang="pt-BR" sz="2400"/>
              <a:t>, que desempenham papéis importantes no corpo.</a:t>
            </a:r>
          </a:p>
          <a:p>
            <a:pPr marL="0" indent="0">
              <a:spcBef>
                <a:spcPts val="2500"/>
              </a:spcBef>
              <a:buNone/>
            </a:pPr>
            <a:r>
              <a:rPr lang="pt-BR" sz="2400" b="1"/>
              <a:t>Complexidade Química</a:t>
            </a:r>
          </a:p>
          <a:p>
            <a:pPr marL="0" lvl="1" indent="0">
              <a:buNone/>
            </a:pPr>
            <a:r>
              <a:rPr lang="pt-BR" sz="2400"/>
              <a:t>A vitamina B12 é uma das vitaminas mais complexas em termos de estrutura química, com múltiplos grupos funcionais.</a:t>
            </a:r>
          </a:p>
        </p:txBody>
      </p:sp>
      <p:pic>
        <p:nvPicPr>
          <p:cNvPr id="22530" name="Picture 2">
            <a:extLst>
              <a:ext uri="{FF2B5EF4-FFF2-40B4-BE49-F238E27FC236}">
                <a16:creationId xmlns:a16="http://schemas.microsoft.com/office/drawing/2014/main" id="{5FD47053-5C34-B205-DCF9-FEB1E863CB9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7423101" y="433384"/>
            <a:ext cx="4018094" cy="601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05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2DA100-825F-2CDE-52FF-C51976F75F97}"/>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gn="ctr">
              <a:lnSpc>
                <a:spcPct val="90000"/>
              </a:lnSpc>
            </a:pPr>
            <a:r>
              <a:rPr lang="en-US" sz="3400" err="1"/>
              <a:t>Funções</a:t>
            </a:r>
            <a:r>
              <a:rPr lang="en-US" sz="3400"/>
              <a:t> </a:t>
            </a:r>
            <a:r>
              <a:rPr lang="en-US" sz="3400" err="1"/>
              <a:t>biológicas</a:t>
            </a:r>
            <a:r>
              <a:rPr lang="en-US" sz="3400"/>
              <a:t> e </a:t>
            </a:r>
            <a:r>
              <a:rPr lang="en-US" sz="3400" err="1"/>
              <a:t>fisiológicas</a:t>
            </a:r>
            <a:endParaRPr lang="en-US" sz="3400"/>
          </a:p>
        </p:txBody>
      </p:sp>
      <p:pic>
        <p:nvPicPr>
          <p:cNvPr id="5" name="Espaço Reservado para Conteúdo 4" descr="Geneticamente modificado ">
            <a:extLst>
              <a:ext uri="{FF2B5EF4-FFF2-40B4-BE49-F238E27FC236}">
                <a16:creationId xmlns:a16="http://schemas.microsoft.com/office/drawing/2014/main" id="{43304E3B-E440-4056-81D8-329A73D1A946}"/>
              </a:ext>
            </a:extLst>
          </p:cNvPr>
          <p:cNvPicPr>
            <a:picLocks noGrp="1" noChangeAspect="1"/>
          </p:cNvPicPr>
          <p:nvPr>
            <p:ph sz="half" idx="1"/>
          </p:nvPr>
        </p:nvPicPr>
        <p:blipFill>
          <a:blip r:embed="rId3"/>
          <a:srcRect l="8182" r="42114" b="1"/>
          <a:stretch/>
        </p:blipFill>
        <p:spPr>
          <a:xfrm>
            <a:off x="20" y="914399"/>
            <a:ext cx="4416532" cy="5353523"/>
          </a:xfrm>
          <a:prstGeom prst="rect">
            <a:avLst/>
          </a:prstGeom>
        </p:spPr>
      </p:pic>
      <p:sp>
        <p:nvSpPr>
          <p:cNvPr id="4" name="Espaço Reservado para Conteúdo 3">
            <a:extLst>
              <a:ext uri="{FF2B5EF4-FFF2-40B4-BE49-F238E27FC236}">
                <a16:creationId xmlns:a16="http://schemas.microsoft.com/office/drawing/2014/main" id="{0F431F13-322C-5CBA-8EFD-A422F098838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16552" y="1848229"/>
            <a:ext cx="7775428" cy="4121885"/>
          </a:xfrm>
        </p:spPr>
        <p:txBody>
          <a:bodyPr>
            <a:noAutofit/>
          </a:bodyPr>
          <a:lstStyle/>
          <a:p>
            <a:pPr marL="0" indent="0">
              <a:spcBef>
                <a:spcPts val="2500"/>
              </a:spcBef>
              <a:buNone/>
            </a:pPr>
            <a:r>
              <a:rPr lang="pt-BR" b="1"/>
              <a:t>Produção de DNA</a:t>
            </a:r>
          </a:p>
          <a:p>
            <a:pPr marL="0" lvl="1" indent="0">
              <a:buNone/>
            </a:pPr>
            <a:r>
              <a:rPr lang="pt-BR" sz="2000"/>
              <a:t>A vitamina B12 é essencial para a síntese de DNA, que é fundamental para a replicação celular e a saúde geral do organismo.</a:t>
            </a:r>
          </a:p>
          <a:p>
            <a:pPr marL="0" indent="0">
              <a:spcBef>
                <a:spcPts val="2500"/>
              </a:spcBef>
              <a:buNone/>
            </a:pPr>
            <a:r>
              <a:rPr lang="pt-BR" b="1"/>
              <a:t>Função Cerebral</a:t>
            </a:r>
          </a:p>
          <a:p>
            <a:pPr marL="0" lvl="1" indent="0">
              <a:buNone/>
            </a:pPr>
            <a:r>
              <a:rPr lang="pt-BR" sz="2000"/>
              <a:t>Esta vitamina também é crucial para a função cerebral, ajudando na manutenção da saúde neurológica e na prevenção de problemas cognitivos.</a:t>
            </a:r>
          </a:p>
          <a:p>
            <a:pPr marL="0" indent="0">
              <a:spcBef>
                <a:spcPts val="2500"/>
              </a:spcBef>
              <a:buNone/>
            </a:pPr>
            <a:r>
              <a:rPr lang="pt-BR" b="1"/>
              <a:t>Deficiência de B12</a:t>
            </a:r>
          </a:p>
          <a:p>
            <a:pPr marL="0" lvl="1" indent="0">
              <a:buNone/>
            </a:pPr>
            <a:r>
              <a:rPr lang="pt-BR" sz="2000"/>
              <a:t>A deficiência de vitamina B12 pode resultar em anemia e problemas neurológicos graves, afetando a qualidade de vida.</a:t>
            </a:r>
          </a:p>
        </p:txBody>
      </p:sp>
    </p:spTree>
    <p:extLst>
      <p:ext uri="{BB962C8B-B14F-4D97-AF65-F5344CB8AC3E}">
        <p14:creationId xmlns:p14="http://schemas.microsoft.com/office/powerpoint/2010/main" val="2638619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7DD253-796E-A195-8CE3-A4DBCD145603}"/>
              </a:ext>
            </a:extLst>
          </p:cNvPr>
          <p:cNvSpPr>
            <a:spLocks noGrp="1"/>
          </p:cNvSpPr>
          <p:nvPr>
            <p:ph type="title"/>
          </p:nvPr>
        </p:nvSpPr>
        <p:spPr>
          <a:xfrm>
            <a:off x="640079" y="914400"/>
            <a:ext cx="4261104" cy="1097280"/>
          </a:xfrm>
        </p:spPr>
        <p:txBody>
          <a:bodyPr vert="horz" lIns="91440" tIns="45720" rIns="91440" bIns="45720" rtlCol="0" anchor="t">
            <a:normAutofit/>
          </a:bodyPr>
          <a:lstStyle/>
          <a:p>
            <a:pPr>
              <a:lnSpc>
                <a:spcPct val="90000"/>
              </a:lnSpc>
            </a:pPr>
            <a:r>
              <a:rPr lang="en-US" sz="3600"/>
              <a:t>Origem e fontes alimentares</a:t>
            </a:r>
          </a:p>
        </p:txBody>
      </p:sp>
      <p:sp>
        <p:nvSpPr>
          <p:cNvPr id="4" name="Espaço Reservado para Conteúdo 3">
            <a:extLst>
              <a:ext uri="{FF2B5EF4-FFF2-40B4-BE49-F238E27FC236}">
                <a16:creationId xmlns:a16="http://schemas.microsoft.com/office/drawing/2014/main" id="{7239FB48-AE03-768C-4A20-6F1BEC25078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78" y="2176036"/>
            <a:ext cx="4639287" cy="4121887"/>
          </a:xfrm>
        </p:spPr>
        <p:txBody>
          <a:bodyPr>
            <a:noAutofit/>
          </a:bodyPr>
          <a:lstStyle/>
          <a:p>
            <a:pPr marL="0" indent="0" algn="just">
              <a:spcBef>
                <a:spcPts val="2500"/>
              </a:spcBef>
              <a:buNone/>
            </a:pPr>
            <a:r>
              <a:rPr lang="pt-BR" b="1"/>
              <a:t>Fontes de Vitamina B12</a:t>
            </a:r>
          </a:p>
          <a:p>
            <a:pPr marL="0" lvl="1" indent="0" algn="just">
              <a:buNone/>
            </a:pPr>
            <a:r>
              <a:rPr lang="pt-BR" sz="2000"/>
              <a:t>A vitamina B12 é encontrada principalmente em produtos de origem animal, como carnes, laticínios e ovos, essenciais para a saúde.</a:t>
            </a:r>
          </a:p>
          <a:p>
            <a:pPr marL="0" indent="0" algn="just">
              <a:spcBef>
                <a:spcPts val="2500"/>
              </a:spcBef>
              <a:buNone/>
            </a:pPr>
            <a:r>
              <a:rPr lang="pt-BR" b="1"/>
              <a:t>Suplementação para Veganos</a:t>
            </a:r>
          </a:p>
          <a:p>
            <a:pPr marL="0" lvl="1" indent="0" algn="just">
              <a:buNone/>
            </a:pPr>
            <a:r>
              <a:rPr lang="pt-BR" sz="2000"/>
              <a:t>Veganos e vegetarianos devem considerar a suplementação de vitamina B12 para evitar deficiências nutricionais importantes.</a:t>
            </a:r>
          </a:p>
        </p:txBody>
      </p:sp>
      <p:pic>
        <p:nvPicPr>
          <p:cNvPr id="5" name="Espaço Reservado para Conteúdo 4" descr="Filé de bunda de porco cortado a centro defumado em madeira natural.">
            <a:extLst>
              <a:ext uri="{FF2B5EF4-FFF2-40B4-BE49-F238E27FC236}">
                <a16:creationId xmlns:a16="http://schemas.microsoft.com/office/drawing/2014/main" id="{B49B08C1-405F-4487-9E3E-2F081E2D1386}"/>
              </a:ext>
            </a:extLst>
          </p:cNvPr>
          <p:cNvPicPr>
            <a:picLocks noGrp="1" noChangeAspect="1"/>
          </p:cNvPicPr>
          <p:nvPr>
            <p:ph sz="half" idx="1"/>
          </p:nvPr>
        </p:nvPicPr>
        <p:blipFill>
          <a:blip r:embed="rId3"/>
          <a:srcRect t="22037" r="1" b="23163"/>
          <a:stretch/>
        </p:blipFill>
        <p:spPr>
          <a:xfrm>
            <a:off x="5671128" y="914399"/>
            <a:ext cx="6520872" cy="5353521"/>
          </a:xfrm>
          <a:prstGeom prst="rect">
            <a:avLst/>
          </a:prstGeom>
        </p:spPr>
      </p:pic>
    </p:spTree>
    <p:extLst>
      <p:ext uri="{BB962C8B-B14F-4D97-AF65-F5344CB8AC3E}">
        <p14:creationId xmlns:p14="http://schemas.microsoft.com/office/powerpoint/2010/main" val="1643181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D1D22E-5996-E45B-92B2-659F701A4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8489AF0F-1CFC-D451-1800-9DAC8B4B238E}"/>
              </a:ext>
            </a:extLst>
          </p:cNvPr>
          <p:cNvSpPr>
            <a:spLocks noGrp="1"/>
          </p:cNvSpPr>
          <p:nvPr>
            <p:ph type="title"/>
          </p:nvPr>
        </p:nvSpPr>
        <p:spPr>
          <a:xfrm>
            <a:off x="614679" y="548639"/>
            <a:ext cx="3977640" cy="5719640"/>
          </a:xfrm>
        </p:spPr>
        <p:txBody>
          <a:bodyPr anchor="t">
            <a:normAutofit/>
          </a:bodyPr>
          <a:lstStyle/>
          <a:p>
            <a:r>
              <a:rPr lang="pt-BR"/>
              <a:t>Funções fisiológicas e benefícios</a:t>
            </a:r>
          </a:p>
        </p:txBody>
      </p:sp>
      <p:graphicFrame>
        <p:nvGraphicFramePr>
          <p:cNvPr id="4" name="Espaço Reservado para Conteúdo 4">
            <a:extLst>
              <a:ext uri="{FF2B5EF4-FFF2-40B4-BE49-F238E27FC236}">
                <a16:creationId xmlns:a16="http://schemas.microsoft.com/office/drawing/2014/main" id="{C21FC75F-1A31-4A28-91EB-B265B2F40BA6}"/>
              </a:ext>
            </a:extLst>
          </p:cNvPr>
          <p:cNvGraphicFramePr>
            <a:graphicFrameLocks noGrp="1"/>
          </p:cNvGraphicFramePr>
          <p:nvPr>
            <p:ph idx="1"/>
            <p:extLst>
              <p:ext uri="{D42A27DB-BD31-4B8C-83A1-F6EECF244321}">
                <p14:modId xmlns:p14="http://schemas.microsoft.com/office/powerpoint/2010/main" val="1576250109"/>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5387542" y="548639"/>
          <a:ext cx="6189780" cy="5861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1332380"/>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280D3096-E106-FD85-BFC6-72357402F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Vitamina B12: por que você precisa dela?">
            <a:extLst>
              <a:ext uri="{FF2B5EF4-FFF2-40B4-BE49-F238E27FC236}">
                <a16:creationId xmlns:a16="http://schemas.microsoft.com/office/drawing/2014/main" id="{5750FA59-41D8-BF8B-D3DB-33EAE63BE6E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505" r="1" b="1"/>
          <a:stretch/>
        </p:blipFill>
        <p:spPr bwMode="auto">
          <a:xfrm>
            <a:off x="419099" y="419100"/>
            <a:ext cx="11353802" cy="603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7488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E27B2-34AA-29AF-5EA0-7A4978CB9C88}"/>
              </a:ext>
            </a:extLst>
          </p:cNvPr>
          <p:cNvSpPr>
            <a:spLocks noGrp="1"/>
          </p:cNvSpPr>
          <p:nvPr>
            <p:ph type="title"/>
          </p:nvPr>
        </p:nvSpPr>
        <p:spPr>
          <a:xfrm>
            <a:off x="640080" y="2098860"/>
            <a:ext cx="4265763" cy="1441776"/>
          </a:xfrm>
        </p:spPr>
        <p:txBody>
          <a:bodyPr anchor="t">
            <a:normAutofit fontScale="90000"/>
          </a:bodyPr>
          <a:lstStyle/>
          <a:p>
            <a:pPr>
              <a:lnSpc>
                <a:spcPct val="90000"/>
              </a:lnSpc>
            </a:pPr>
            <a:r>
              <a:rPr lang="pt-BR" sz="2800"/>
              <a:t>Avitaminose (deficiência) e hipervitaminose (excesso)</a:t>
            </a:r>
          </a:p>
        </p:txBody>
      </p:sp>
      <p:sp>
        <p:nvSpPr>
          <p:cNvPr id="3" name="Espaço Reservado para Conteúdo 2">
            <a:extLst>
              <a:ext uri="{FF2B5EF4-FFF2-40B4-BE49-F238E27FC236}">
                <a16:creationId xmlns:a16="http://schemas.microsoft.com/office/drawing/2014/main" id="{B18D8F11-B97D-FCF5-9C60-93F1990A078A}"/>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93434" y="1097048"/>
            <a:ext cx="5672397" cy="3445399"/>
          </a:xfrm>
        </p:spPr>
        <p:txBody>
          <a:bodyPr>
            <a:noAutofit/>
          </a:bodyPr>
          <a:lstStyle/>
          <a:p>
            <a:pPr marL="0" indent="0">
              <a:spcBef>
                <a:spcPts val="2500"/>
              </a:spcBef>
              <a:buNone/>
            </a:pPr>
            <a:r>
              <a:rPr lang="pt-BR" sz="2400" b="1"/>
              <a:t>Deficiência de Vitamina B12</a:t>
            </a:r>
          </a:p>
          <a:p>
            <a:pPr marL="0" lvl="1" indent="0">
              <a:buNone/>
            </a:pPr>
            <a:r>
              <a:rPr lang="pt-BR" sz="2400"/>
              <a:t>A falta de vitamina B12 pode levar à </a:t>
            </a:r>
            <a:r>
              <a:rPr lang="pt-BR" sz="2400" b="1"/>
              <a:t>anemia perniciosa</a:t>
            </a:r>
            <a:r>
              <a:rPr lang="pt-BR" sz="2400"/>
              <a:t> e a complicações neurológica significativas, afetando a saúde geral.</a:t>
            </a:r>
          </a:p>
          <a:p>
            <a:pPr marL="0" indent="0">
              <a:spcBef>
                <a:spcPts val="2500"/>
              </a:spcBef>
              <a:buNone/>
            </a:pPr>
            <a:r>
              <a:rPr lang="pt-BR" sz="2400" b="1"/>
              <a:t>Excesso de Vitamina B12</a:t>
            </a:r>
          </a:p>
          <a:p>
            <a:pPr marL="0" lvl="1" indent="0">
              <a:buNone/>
            </a:pPr>
            <a:r>
              <a:rPr lang="pt-BR" sz="2400"/>
              <a:t>Alergias</a:t>
            </a:r>
          </a:p>
          <a:p>
            <a:pPr marL="0" lvl="1" indent="0">
              <a:buNone/>
            </a:pPr>
            <a:r>
              <a:rPr lang="pt-BR" sz="2400"/>
              <a:t>Descamações da pele</a:t>
            </a:r>
          </a:p>
          <a:p>
            <a:pPr marL="0" lvl="1" indent="0">
              <a:buNone/>
            </a:pPr>
            <a:r>
              <a:rPr lang="pt-BR" sz="2400"/>
              <a:t>Fraqueza (paradoxalmente)</a:t>
            </a:r>
          </a:p>
        </p:txBody>
      </p:sp>
    </p:spTree>
    <p:extLst>
      <p:ext uri="{BB962C8B-B14F-4D97-AF65-F5344CB8AC3E}">
        <p14:creationId xmlns:p14="http://schemas.microsoft.com/office/powerpoint/2010/main" val="733236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5CCE2A-0D88-D3FC-A2A3-3033115C85EF}"/>
              </a:ext>
            </a:extLst>
          </p:cNvPr>
          <p:cNvSpPr>
            <a:spLocks noGrp="1"/>
          </p:cNvSpPr>
          <p:nvPr>
            <p:ph type="title"/>
          </p:nvPr>
        </p:nvSpPr>
        <p:spPr/>
        <p:txBody>
          <a:bodyPr/>
          <a:lstStyle/>
          <a:p>
            <a:r>
              <a:rPr lang="pt-BR"/>
              <a:t>HIPOVITAMINOSE B12</a:t>
            </a:r>
          </a:p>
        </p:txBody>
      </p:sp>
      <p:sp>
        <p:nvSpPr>
          <p:cNvPr id="3" name="Espaço Reservado para Conteúdo 2">
            <a:extLst>
              <a:ext uri="{FF2B5EF4-FFF2-40B4-BE49-F238E27FC236}">
                <a16:creationId xmlns:a16="http://schemas.microsoft.com/office/drawing/2014/main" id="{18B8D23A-EC77-F7B9-E974-74DB08DB5E4E}"/>
              </a:ext>
            </a:extLst>
          </p:cNvPr>
          <p:cNvSpPr>
            <a:spLocks noGrp="1"/>
          </p:cNvSpPr>
          <p:nvPr>
            <p:ph idx="1"/>
          </p:nvPr>
        </p:nvSpPr>
        <p:spPr/>
        <p:txBody>
          <a:bodyPr>
            <a:normAutofit fontScale="92500" lnSpcReduction="10000"/>
          </a:bodyPr>
          <a:lstStyle/>
          <a:p>
            <a:r>
              <a:rPr lang="pt-BR" sz="2800" b="1"/>
              <a:t>Alterações no Sangue:</a:t>
            </a:r>
          </a:p>
          <a:p>
            <a:pPr lvl="1"/>
            <a:r>
              <a:rPr lang="pt-BR" sz="2400"/>
              <a:t>O déficit de vitamina B12 pode desencadear alterações significativas no hemograma, incluindo anemia e pancitopenia (redução de hemácias, leucócitos e plaquetas).</a:t>
            </a:r>
          </a:p>
          <a:p>
            <a:pPr lvl="1"/>
            <a:r>
              <a:rPr lang="pt-BR" sz="2400"/>
              <a:t>Essas alterações podem levar a sintomas como cansaço extremo e fraqueza.</a:t>
            </a:r>
          </a:p>
          <a:p>
            <a:pPr lvl="1"/>
            <a:endParaRPr lang="pt-BR" sz="2400"/>
          </a:p>
          <a:p>
            <a:pPr lvl="1"/>
            <a:r>
              <a:rPr lang="pt-BR" sz="3200" b="1"/>
              <a:t>Neuropatia Sensitiva:</a:t>
            </a:r>
          </a:p>
          <a:p>
            <a:pPr lvl="2"/>
            <a:r>
              <a:rPr lang="pt-BR" sz="2200"/>
              <a:t>A deficiência de B12 também está associada à neuropatia sensitiva, que afeta a sensibilidade dos pacientes. Os sintomas incluem formigamento, dormência e perda de sensibilidade.</a:t>
            </a:r>
          </a:p>
        </p:txBody>
      </p:sp>
    </p:spTree>
    <p:extLst>
      <p:ext uri="{BB962C8B-B14F-4D97-AF65-F5344CB8AC3E}">
        <p14:creationId xmlns:p14="http://schemas.microsoft.com/office/powerpoint/2010/main" val="18946039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7105FC-C21E-8192-7FF6-F460B6270DF6}"/>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r>
              <a:rPr lang="en-US" sz="3300"/>
              <a:t>Futuro das pesquisas sobre a vitamina B12</a:t>
            </a:r>
          </a:p>
        </p:txBody>
      </p:sp>
      <p:pic>
        <p:nvPicPr>
          <p:cNvPr id="5" name="Espaço Reservado para Conteúdo 4" descr="Cérebro humano inflamado com bateria de baixo nível de energia acima">
            <a:extLst>
              <a:ext uri="{FF2B5EF4-FFF2-40B4-BE49-F238E27FC236}">
                <a16:creationId xmlns:a16="http://schemas.microsoft.com/office/drawing/2014/main" id="{1B64A19C-A047-4FAE-8971-4A770574A503}"/>
              </a:ext>
            </a:extLst>
          </p:cNvPr>
          <p:cNvPicPr>
            <a:picLocks noGrp="1" noChangeAspect="1"/>
          </p:cNvPicPr>
          <p:nvPr>
            <p:ph sz="half" idx="1"/>
          </p:nvPr>
        </p:nvPicPr>
        <p:blipFill>
          <a:blip r:embed="rId3"/>
          <a:srcRect t="13531" r="-1" b="-1"/>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E910C2B6-6DA1-1609-7C87-0E56AED1BE4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14868" y="2176036"/>
            <a:ext cx="4899804" cy="4121887"/>
          </a:xfrm>
        </p:spPr>
        <p:txBody>
          <a:bodyPr>
            <a:noAutofit/>
          </a:bodyPr>
          <a:lstStyle/>
          <a:p>
            <a:pPr marL="0" indent="0">
              <a:spcBef>
                <a:spcPts val="2500"/>
              </a:spcBef>
              <a:buNone/>
            </a:pPr>
            <a:r>
              <a:rPr lang="pt-BR" b="1"/>
              <a:t>Papel em Doenças Neurológicas</a:t>
            </a:r>
          </a:p>
          <a:p>
            <a:pPr marL="0" lvl="1" indent="0">
              <a:buNone/>
            </a:pPr>
            <a:r>
              <a:rPr lang="pt-BR" sz="2000"/>
              <a:t>Pesquisas futuras investigarão como a vitamina B12 pode influenciar o desenvolvimento e a progressão de doenças neurológicas.</a:t>
            </a:r>
          </a:p>
        </p:txBody>
      </p:sp>
    </p:spTree>
    <p:extLst>
      <p:ext uri="{BB962C8B-B14F-4D97-AF65-F5344CB8AC3E}">
        <p14:creationId xmlns:p14="http://schemas.microsoft.com/office/powerpoint/2010/main" val="150604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105E761-1BAE-0D57-54A9-18B77791DDB6}"/>
              </a:ext>
            </a:extLst>
          </p:cNvPr>
          <p:cNvSpPr>
            <a:spLocks noGrp="1"/>
          </p:cNvSpPr>
          <p:nvPr>
            <p:ph sz="half" idx="1"/>
          </p:nvPr>
        </p:nvSpPr>
        <p:spPr>
          <a:xfrm>
            <a:off x="612648" y="741872"/>
            <a:ext cx="5181600" cy="5435091"/>
          </a:xfrm>
        </p:spPr>
        <p:txBody>
          <a:bodyPr>
            <a:normAutofit fontScale="70000" lnSpcReduction="20000"/>
          </a:bodyPr>
          <a:lstStyle/>
          <a:p>
            <a:pPr>
              <a:buNone/>
            </a:pPr>
            <a:r>
              <a:rPr lang="pt-BR" sz="4600" b="1"/>
              <a:t>Anemia Megaloblástica:</a:t>
            </a:r>
          </a:p>
          <a:p>
            <a:pPr>
              <a:buFont typeface="Arial" panose="020B0604020202020204" pitchFamily="34" charset="0"/>
              <a:buChar char="•"/>
            </a:pPr>
            <a:r>
              <a:rPr lang="pt-BR" sz="3100"/>
              <a:t>É um termo amplo que descreve um tipo de anemia caracterizada pela produção de glóbulos vermelhos grandes e imaturos (megaloblastos) na medula óssea.</a:t>
            </a:r>
          </a:p>
          <a:p>
            <a:pPr>
              <a:buFont typeface="Arial" panose="020B0604020202020204" pitchFamily="34" charset="0"/>
              <a:buChar char="•"/>
            </a:pPr>
            <a:r>
              <a:rPr lang="pt-BR" sz="3100"/>
              <a:t>As principais causas da anemia megaloblástica são deficiências de vitamina B12 ou ácido fólico (vitamina B9).</a:t>
            </a:r>
          </a:p>
          <a:p>
            <a:pPr>
              <a:buFont typeface="Arial" panose="020B0604020202020204" pitchFamily="34" charset="0"/>
              <a:buChar char="•"/>
            </a:pPr>
            <a:r>
              <a:rPr lang="pt-BR" sz="3100"/>
              <a:t>Portanto, a anemia megaloblástica é um tipo de anemia causado pela deficiência dessas vitaminas.</a:t>
            </a:r>
          </a:p>
          <a:p>
            <a:endParaRPr lang="pt-BR" sz="300"/>
          </a:p>
        </p:txBody>
      </p:sp>
      <p:sp>
        <p:nvSpPr>
          <p:cNvPr id="4" name="Espaço Reservado para Conteúdo 3">
            <a:extLst>
              <a:ext uri="{FF2B5EF4-FFF2-40B4-BE49-F238E27FC236}">
                <a16:creationId xmlns:a16="http://schemas.microsoft.com/office/drawing/2014/main" id="{CEDE687F-E8C0-0933-38C8-6A94C6E69DDE}"/>
              </a:ext>
            </a:extLst>
          </p:cNvPr>
          <p:cNvSpPr>
            <a:spLocks noGrp="1"/>
          </p:cNvSpPr>
          <p:nvPr>
            <p:ph sz="half" idx="2"/>
          </p:nvPr>
        </p:nvSpPr>
        <p:spPr>
          <a:xfrm>
            <a:off x="5965166" y="741871"/>
            <a:ext cx="5181600" cy="5676181"/>
          </a:xfrm>
        </p:spPr>
        <p:txBody>
          <a:bodyPr>
            <a:normAutofit fontScale="70000" lnSpcReduction="20000"/>
          </a:bodyPr>
          <a:lstStyle/>
          <a:p>
            <a:pPr>
              <a:buNone/>
            </a:pPr>
            <a:r>
              <a:rPr lang="pt-BR" sz="5100" b="1"/>
              <a:t>Anemia Perniciosa:</a:t>
            </a:r>
            <a:endParaRPr lang="pt-BR" sz="5100"/>
          </a:p>
          <a:p>
            <a:pPr algn="just">
              <a:buFont typeface="Arial" panose="020B0604020202020204" pitchFamily="34" charset="0"/>
              <a:buChar char="•"/>
            </a:pPr>
            <a:r>
              <a:rPr lang="pt-BR" sz="2600"/>
              <a:t>É um tipo específico de anemia megaloblástica causada pela incapacidade do corpo de absorver adequadamente a vitamina B12.</a:t>
            </a:r>
          </a:p>
          <a:p>
            <a:pPr algn="just">
              <a:buFont typeface="Arial" panose="020B0604020202020204" pitchFamily="34" charset="0"/>
              <a:buChar char="•"/>
            </a:pPr>
            <a:r>
              <a:rPr lang="pt-BR" sz="2600"/>
              <a:t>Essa má absorção geralmente ocorre devido à falta do </a:t>
            </a:r>
            <a:r>
              <a:rPr lang="pt-BR" sz="2600" b="1"/>
              <a:t>fator intrínseco</a:t>
            </a:r>
            <a:r>
              <a:rPr lang="pt-BR" sz="2600"/>
              <a:t>, uma proteína produzida no estômago que é necessária para a absorção da vitamina B12 no intestino delgado.</a:t>
            </a:r>
          </a:p>
          <a:p>
            <a:pPr algn="just">
              <a:buFont typeface="Arial" panose="020B0604020202020204" pitchFamily="34" charset="0"/>
              <a:buChar char="•"/>
            </a:pPr>
            <a:r>
              <a:rPr lang="pt-BR" sz="2600"/>
              <a:t>A principal causa da falta do fator intrínseco são </a:t>
            </a:r>
            <a:r>
              <a:rPr lang="pt-BR" sz="2600" b="1"/>
              <a:t>doenças autoimunes </a:t>
            </a:r>
            <a:r>
              <a:rPr lang="pt-BR" sz="2600"/>
              <a:t>que atacam as células do estomago produtoras desse fator.</a:t>
            </a:r>
          </a:p>
          <a:p>
            <a:pPr algn="just">
              <a:buFont typeface="Arial" panose="020B0604020202020204" pitchFamily="34" charset="0"/>
              <a:buChar char="•"/>
            </a:pPr>
            <a:r>
              <a:rPr lang="pt-BR" sz="2600"/>
              <a:t>Assim, a anemia perniciosa sempre será uma megaloblástica, porem a megaloblástica nem sempre será perniciosa.</a:t>
            </a:r>
          </a:p>
          <a:p>
            <a:endParaRPr lang="pt-BR"/>
          </a:p>
        </p:txBody>
      </p:sp>
    </p:spTree>
    <p:extLst>
      <p:ext uri="{BB962C8B-B14F-4D97-AF65-F5344CB8AC3E}">
        <p14:creationId xmlns:p14="http://schemas.microsoft.com/office/powerpoint/2010/main" val="286582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5850F8-6A24-E049-029E-78B21381FCB4}"/>
              </a:ext>
            </a:extLst>
          </p:cNvPr>
          <p:cNvSpPr>
            <a:spLocks noGrp="1"/>
          </p:cNvSpPr>
          <p:nvPr>
            <p:ph type="title"/>
          </p:nvPr>
        </p:nvSpPr>
        <p:spPr/>
        <p:txBody>
          <a:bodyPr/>
          <a:lstStyle/>
          <a:p>
            <a:r>
              <a:rPr lang="pt-BR"/>
              <a:t>Anemias megaloblásticas</a:t>
            </a:r>
          </a:p>
        </p:txBody>
      </p:sp>
      <p:sp>
        <p:nvSpPr>
          <p:cNvPr id="3" name="Espaço Reservado para Conteúdo 2">
            <a:extLst>
              <a:ext uri="{FF2B5EF4-FFF2-40B4-BE49-F238E27FC236}">
                <a16:creationId xmlns:a16="http://schemas.microsoft.com/office/drawing/2014/main" id="{5B030465-9D3B-4C4E-BAA7-BFA7C684F5DA}"/>
              </a:ext>
            </a:extLst>
          </p:cNvPr>
          <p:cNvSpPr>
            <a:spLocks noGrp="1"/>
          </p:cNvSpPr>
          <p:nvPr>
            <p:ph sz="half" idx="1"/>
          </p:nvPr>
        </p:nvSpPr>
        <p:spPr/>
        <p:txBody>
          <a:bodyPr/>
          <a:lstStyle/>
          <a:p>
            <a:pPr>
              <a:buFont typeface="Arial" panose="020B0604020202020204" pitchFamily="34" charset="0"/>
              <a:buChar char="•"/>
            </a:pPr>
            <a:r>
              <a:rPr lang="pt-BR" b="1"/>
              <a:t>Sintomas Gerais (Comuns a outras anemias):</a:t>
            </a:r>
            <a:endParaRPr lang="pt-BR"/>
          </a:p>
          <a:p>
            <a:pPr marL="742950" lvl="1" indent="-285750">
              <a:buFont typeface="Arial" panose="020B0604020202020204" pitchFamily="34" charset="0"/>
              <a:buChar char="•"/>
            </a:pPr>
            <a:r>
              <a:rPr lang="pt-BR" sz="2400"/>
              <a:t>Fadiga e Fraqueza</a:t>
            </a:r>
          </a:p>
          <a:p>
            <a:pPr marL="742950" lvl="1" indent="-285750">
              <a:buFont typeface="Arial" panose="020B0604020202020204" pitchFamily="34" charset="0"/>
              <a:buChar char="•"/>
            </a:pPr>
            <a:r>
              <a:rPr lang="pt-BR" sz="2400"/>
              <a:t>Palidez</a:t>
            </a:r>
          </a:p>
          <a:p>
            <a:pPr marL="742950" lvl="1" indent="-285750">
              <a:buFont typeface="Arial" panose="020B0604020202020204" pitchFamily="34" charset="0"/>
              <a:buChar char="•"/>
            </a:pPr>
            <a:r>
              <a:rPr lang="pt-BR" sz="2400"/>
              <a:t>Falta de ar</a:t>
            </a:r>
          </a:p>
          <a:p>
            <a:pPr marL="742950" lvl="1" indent="-285750">
              <a:buFont typeface="Arial" panose="020B0604020202020204" pitchFamily="34" charset="0"/>
              <a:buChar char="•"/>
            </a:pPr>
            <a:r>
              <a:rPr lang="pt-BR" sz="2400"/>
              <a:t>Tonturas</a:t>
            </a:r>
          </a:p>
          <a:p>
            <a:endParaRPr lang="pt-BR"/>
          </a:p>
        </p:txBody>
      </p:sp>
      <p:sp>
        <p:nvSpPr>
          <p:cNvPr id="5" name="Rectangle 1">
            <a:extLst>
              <a:ext uri="{FF2B5EF4-FFF2-40B4-BE49-F238E27FC236}">
                <a16:creationId xmlns:a16="http://schemas.microsoft.com/office/drawing/2014/main" id="{BBCA01E7-85EC-D8A0-EAB0-1E9B95346EE6}"/>
              </a:ext>
            </a:extLst>
          </p:cNvPr>
          <p:cNvSpPr>
            <a:spLocks noGrp="1" noChangeArrowheads="1"/>
          </p:cNvSpPr>
          <p:nvPr>
            <p:ph sz="half" idx="2"/>
          </p:nvPr>
        </p:nvSpPr>
        <p:spPr bwMode="auto">
          <a:xfrm>
            <a:off x="5794247" y="1923805"/>
            <a:ext cx="611020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pt-BR" altLang="pt-BR" sz="2400" b="1" i="0" u="none" strike="noStrike" cap="none" normalizeH="0" baseline="0">
                <a:ln>
                  <a:noFill/>
                </a:ln>
                <a:solidFill>
                  <a:schemeClr val="tx1"/>
                </a:solidFill>
                <a:effectLst/>
                <a:latin typeface="Arial" panose="020B0604020202020204" pitchFamily="34" charset="0"/>
              </a:rPr>
              <a:t>Sintomas Neurológicos (Mais específicos da deficiência de B12):</a:t>
            </a:r>
            <a:endParaRPr kumimoji="0" lang="pt-BR" altLang="pt-BR" sz="2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pt-BR" altLang="pt-BR" sz="2400" b="0" i="0" u="none" strike="noStrike" cap="none" normalizeH="0" baseline="0">
                <a:ln>
                  <a:noFill/>
                </a:ln>
                <a:solidFill>
                  <a:schemeClr val="tx1"/>
                </a:solidFill>
                <a:effectLst/>
                <a:latin typeface="Arial" panose="020B0604020202020204" pitchFamily="34" charset="0"/>
              </a:rPr>
              <a:t>Formigamento e dormência nas mãos e nos pés </a:t>
            </a:r>
          </a:p>
          <a:p>
            <a:pPr marL="0" marR="0" lvl="0" indent="0" algn="l" defTabSz="914400" rtl="0" eaLnBrk="0" fontAlgn="base" latinLnBrk="0" hangingPunct="0">
              <a:lnSpc>
                <a:spcPct val="100000"/>
              </a:lnSpc>
              <a:spcBef>
                <a:spcPct val="0"/>
              </a:spcBef>
              <a:spcAft>
                <a:spcPct val="0"/>
              </a:spcAft>
              <a:buClrTx/>
              <a:buSzTx/>
              <a:buNone/>
              <a:tabLst/>
            </a:pPr>
            <a:r>
              <a:rPr kumimoji="0" lang="pt-BR" altLang="pt-BR" sz="2400" b="0" i="0" u="none" strike="noStrike" cap="none" normalizeH="0" baseline="0">
                <a:ln>
                  <a:noFill/>
                </a:ln>
                <a:solidFill>
                  <a:schemeClr val="tx1"/>
                </a:solidFill>
                <a:effectLst/>
                <a:latin typeface="Arial" panose="020B0604020202020204" pitchFamily="34" charset="0"/>
              </a:rPr>
              <a:t>Problemas de equilíbrio </a:t>
            </a:r>
          </a:p>
          <a:p>
            <a:pPr marL="0" marR="0" lvl="0" indent="0" algn="l" defTabSz="914400" rtl="0" eaLnBrk="0" fontAlgn="base" latinLnBrk="0" hangingPunct="0">
              <a:lnSpc>
                <a:spcPct val="100000"/>
              </a:lnSpc>
              <a:spcBef>
                <a:spcPct val="0"/>
              </a:spcBef>
              <a:spcAft>
                <a:spcPct val="0"/>
              </a:spcAft>
              <a:buClrTx/>
              <a:buSzTx/>
              <a:buNone/>
              <a:tabLst/>
            </a:pPr>
            <a:r>
              <a:rPr kumimoji="0" lang="pt-BR" altLang="pt-BR" sz="2400" b="0" i="0" u="none" strike="noStrike" cap="none" normalizeH="0" baseline="0">
                <a:ln>
                  <a:noFill/>
                </a:ln>
                <a:solidFill>
                  <a:schemeClr val="tx1"/>
                </a:solidFill>
                <a:effectLst/>
                <a:latin typeface="Arial" panose="020B0604020202020204" pitchFamily="34" charset="0"/>
              </a:rPr>
              <a:t>Confusão mental </a:t>
            </a:r>
          </a:p>
          <a:p>
            <a:pPr marL="0" marR="0" lvl="0" indent="0" algn="l" defTabSz="914400" rtl="0" eaLnBrk="0" fontAlgn="base" latinLnBrk="0" hangingPunct="0">
              <a:lnSpc>
                <a:spcPct val="100000"/>
              </a:lnSpc>
              <a:spcBef>
                <a:spcPct val="0"/>
              </a:spcBef>
              <a:spcAft>
                <a:spcPct val="0"/>
              </a:spcAft>
              <a:buClrTx/>
              <a:buSzTx/>
              <a:buNone/>
              <a:tabLst/>
            </a:pPr>
            <a:r>
              <a:rPr kumimoji="0" lang="pt-BR" altLang="pt-BR" sz="2400" b="0" i="0" u="none" strike="noStrike" cap="none" normalizeH="0" baseline="0">
                <a:ln>
                  <a:noFill/>
                </a:ln>
                <a:solidFill>
                  <a:schemeClr val="tx1"/>
                </a:solidFill>
                <a:effectLst/>
                <a:latin typeface="Arial" panose="020B0604020202020204" pitchFamily="34" charset="0"/>
              </a:rPr>
              <a:t>Depressão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pt-BR" altLang="pt-BR" sz="2400" b="1" i="0" u="none" strike="noStrike" cap="none" normalizeH="0" baseline="0">
                <a:ln>
                  <a:noFill/>
                </a:ln>
                <a:solidFill>
                  <a:schemeClr val="tx1"/>
                </a:solidFill>
                <a:effectLst/>
                <a:latin typeface="Arial" panose="020B0604020202020204" pitchFamily="34" charset="0"/>
              </a:rPr>
              <a:t>Outros Sintomas:</a:t>
            </a:r>
            <a:endParaRPr kumimoji="0" lang="pt-BR" altLang="pt-BR" sz="2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pt-BR" altLang="pt-BR" sz="2400" b="0" i="0" u="none" strike="noStrike" cap="none" normalizeH="0" baseline="0">
                <a:ln>
                  <a:noFill/>
                </a:ln>
                <a:solidFill>
                  <a:schemeClr val="tx1"/>
                </a:solidFill>
                <a:effectLst/>
                <a:latin typeface="Arial" panose="020B0604020202020204" pitchFamily="34" charset="0"/>
              </a:rPr>
              <a:t>Língua dolorida e avermelhada </a:t>
            </a:r>
          </a:p>
          <a:p>
            <a:pPr marL="0" marR="0" lvl="0" indent="0" algn="l" defTabSz="914400" rtl="0" eaLnBrk="0" fontAlgn="base" latinLnBrk="0" hangingPunct="0">
              <a:lnSpc>
                <a:spcPct val="100000"/>
              </a:lnSpc>
              <a:spcBef>
                <a:spcPct val="0"/>
              </a:spcBef>
              <a:spcAft>
                <a:spcPct val="0"/>
              </a:spcAft>
              <a:buClrTx/>
              <a:buSzTx/>
              <a:buNone/>
              <a:tabLst/>
            </a:pPr>
            <a:r>
              <a:rPr kumimoji="0" lang="pt-BR" altLang="pt-BR" sz="2400" b="0" i="0" u="none" strike="noStrike" cap="none" normalizeH="0" baseline="0">
                <a:ln>
                  <a:noFill/>
                </a:ln>
                <a:solidFill>
                  <a:schemeClr val="tx1"/>
                </a:solidFill>
                <a:effectLst/>
                <a:latin typeface="Arial" panose="020B0604020202020204" pitchFamily="34" charset="0"/>
              </a:rPr>
              <a:t>Problemas gastrointestinais.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5228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7B989-A819-D9F4-6623-65A9646AF007}"/>
              </a:ext>
            </a:extLst>
          </p:cNvPr>
          <p:cNvSpPr>
            <a:spLocks noGrp="1"/>
          </p:cNvSpPr>
          <p:nvPr>
            <p:ph type="title"/>
          </p:nvPr>
        </p:nvSpPr>
        <p:spPr/>
        <p:txBody>
          <a:bodyPr/>
          <a:lstStyle/>
          <a:p>
            <a:r>
              <a:rPr lang="pt-BR"/>
              <a:t>Dosagens de Vitaminas: Entenda as Unidades</a:t>
            </a:r>
          </a:p>
        </p:txBody>
      </p:sp>
      <p:graphicFrame>
        <p:nvGraphicFramePr>
          <p:cNvPr id="7" name="Rectangle 1">
            <a:extLst>
              <a:ext uri="{FF2B5EF4-FFF2-40B4-BE49-F238E27FC236}">
                <a16:creationId xmlns:a16="http://schemas.microsoft.com/office/drawing/2014/main" id="{8351453F-0A73-ED0F-5480-D470F4FA0464}"/>
              </a:ext>
            </a:extLst>
          </p:cNvPr>
          <p:cNvGraphicFramePr>
            <a:graphicFrameLocks noGrp="1"/>
          </p:cNvGraphicFramePr>
          <p:nvPr>
            <p:ph sz="half" idx="1"/>
            <p:extLst>
              <p:ext uri="{D42A27DB-BD31-4B8C-83A1-F6EECF244321}">
                <p14:modId xmlns:p14="http://schemas.microsoft.com/office/powerpoint/2010/main" val="838739837"/>
              </p:ext>
            </p:extLst>
          </p:nvPr>
        </p:nvGraphicFramePr>
        <p:xfrm>
          <a:off x="612648" y="1554475"/>
          <a:ext cx="11335154" cy="4893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53977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omprimidos e laranja em uma escala digital">
            <a:extLst>
              <a:ext uri="{FF2B5EF4-FFF2-40B4-BE49-F238E27FC236}">
                <a16:creationId xmlns:a16="http://schemas.microsoft.com/office/drawing/2014/main" id="{43312C36-5BD0-4DF8-B777-84051A359E07}"/>
              </a:ext>
            </a:extLst>
          </p:cNvPr>
          <p:cNvPicPr>
            <a:picLocks noChangeAspect="1"/>
          </p:cNvPicPr>
          <p:nvPr/>
        </p:nvPicPr>
        <p:blipFill>
          <a:blip r:embed="rId3"/>
          <a:srcRect t="352" b="15379"/>
          <a:stretch/>
        </p:blipFill>
        <p:spPr>
          <a:xfrm>
            <a:off x="20" y="10"/>
            <a:ext cx="12191979" cy="6857990"/>
          </a:xfrm>
          <a:prstGeom prst="rect">
            <a:avLst/>
          </a:prstGeom>
        </p:spPr>
      </p:pic>
      <p:sp>
        <p:nvSpPr>
          <p:cNvPr id="2" name="Título 1">
            <a:extLst>
              <a:ext uri="{FF2B5EF4-FFF2-40B4-BE49-F238E27FC236}">
                <a16:creationId xmlns:a16="http://schemas.microsoft.com/office/drawing/2014/main" id="{3D652086-2AE6-6E0F-9994-DCB94AEAAF15}"/>
              </a:ext>
            </a:extLst>
          </p:cNvPr>
          <p:cNvSpPr>
            <a:spLocks noGrp="1"/>
          </p:cNvSpPr>
          <p:nvPr>
            <p:ph type="ctrTitle"/>
          </p:nvPr>
        </p:nvSpPr>
        <p:spPr>
          <a:xfrm>
            <a:off x="7145736" y="908651"/>
            <a:ext cx="4754880" cy="4171779"/>
          </a:xfrm>
        </p:spPr>
        <p:txBody>
          <a:bodyPr anchor="t">
            <a:normAutofit/>
          </a:bodyPr>
          <a:lstStyle/>
          <a:p>
            <a:pPr>
              <a:lnSpc>
                <a:spcPct val="90000"/>
              </a:lnSpc>
            </a:pPr>
            <a:r>
              <a:rPr lang="pt-BR" sz="5600" dirty="0"/>
              <a:t>Vitamina C:</a:t>
            </a:r>
          </a:p>
        </p:txBody>
      </p:sp>
    </p:spTree>
    <p:extLst>
      <p:ext uri="{BB962C8B-B14F-4D97-AF65-F5344CB8AC3E}">
        <p14:creationId xmlns:p14="http://schemas.microsoft.com/office/powerpoint/2010/main" val="287361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3B9D87-23A1-5FBB-5EB1-9D9087634943}"/>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Definição: vitamina hidrossolúvel essencial</a:t>
            </a:r>
          </a:p>
        </p:txBody>
      </p:sp>
      <p:pic>
        <p:nvPicPr>
          <p:cNvPr id="5" name="Espaço Reservado para Conteúdo 4" descr="Laranjas, kiwi, tangerinas e bananas em uma fruteira.">
            <a:extLst>
              <a:ext uri="{FF2B5EF4-FFF2-40B4-BE49-F238E27FC236}">
                <a16:creationId xmlns:a16="http://schemas.microsoft.com/office/drawing/2014/main" id="{808ADBC2-889E-4E74-AC17-618B04E43A80}"/>
              </a:ext>
            </a:extLst>
          </p:cNvPr>
          <p:cNvPicPr>
            <a:picLocks noGrp="1" noChangeAspect="1"/>
          </p:cNvPicPr>
          <p:nvPr>
            <p:ph sz="half" idx="1"/>
          </p:nvPr>
        </p:nvPicPr>
        <p:blipFill>
          <a:blip r:embed="rId3"/>
          <a:srcRect l="31490" r="22631" b="1"/>
          <a:stretch/>
        </p:blipFill>
        <p:spPr>
          <a:xfrm>
            <a:off x="20" y="-17929"/>
            <a:ext cx="4206220" cy="6875929"/>
          </a:xfrm>
          <a:prstGeom prst="rect">
            <a:avLst/>
          </a:prstGeom>
        </p:spPr>
      </p:pic>
      <p:sp>
        <p:nvSpPr>
          <p:cNvPr id="4" name="Espaço Reservado para Conteúdo 3">
            <a:extLst>
              <a:ext uri="{FF2B5EF4-FFF2-40B4-BE49-F238E27FC236}">
                <a16:creationId xmlns:a16="http://schemas.microsoft.com/office/drawing/2014/main" id="{B48F6830-8D40-8FF1-D317-DEBDD45D6A3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lnSpcReduction="10000"/>
          </a:bodyPr>
          <a:lstStyle/>
          <a:p>
            <a:pPr marL="0" indent="0">
              <a:spcBef>
                <a:spcPts val="2500"/>
              </a:spcBef>
              <a:buNone/>
            </a:pPr>
            <a:r>
              <a:rPr lang="pt-BR" sz="1800" b="1" dirty="0"/>
              <a:t>Vitamina C como Hidrossolúvel</a:t>
            </a:r>
          </a:p>
          <a:p>
            <a:pPr marL="0" lvl="1" indent="0">
              <a:buNone/>
            </a:pPr>
            <a:r>
              <a:rPr lang="pt-BR" dirty="0"/>
              <a:t>A vitamina C é uma vitamina hidrossolúvel essencial, que não pode ser produzida pelo corpo humano.</a:t>
            </a:r>
          </a:p>
          <a:p>
            <a:pPr marL="0" indent="0">
              <a:spcBef>
                <a:spcPts val="2500"/>
              </a:spcBef>
              <a:buNone/>
            </a:pPr>
            <a:r>
              <a:rPr lang="pt-BR" sz="1800" b="1" dirty="0"/>
              <a:t>Importância na Alimentação</a:t>
            </a:r>
          </a:p>
          <a:p>
            <a:pPr marL="0" lvl="1" indent="0">
              <a:buNone/>
            </a:pPr>
            <a:r>
              <a:rPr lang="pt-BR" dirty="0"/>
              <a:t>Deve ser obtida através da alimentação, sendo crucial para várias funções metabólicas no organismo.</a:t>
            </a:r>
          </a:p>
          <a:p>
            <a:pPr marL="0" indent="0">
              <a:spcBef>
                <a:spcPts val="2500"/>
              </a:spcBef>
              <a:buNone/>
            </a:pPr>
            <a:r>
              <a:rPr lang="pt-BR" sz="1800" b="1" dirty="0"/>
              <a:t>Funções Metabólicas</a:t>
            </a:r>
          </a:p>
          <a:p>
            <a:pPr marL="0" lvl="1" indent="0">
              <a:buNone/>
            </a:pPr>
            <a:r>
              <a:rPr lang="pt-BR" dirty="0"/>
              <a:t>A vitamina C desempenha papéis importantes na síntese de colágeno, absorção de ferro e função imunológica.</a:t>
            </a:r>
          </a:p>
        </p:txBody>
      </p:sp>
    </p:spTree>
    <p:extLst>
      <p:ext uri="{BB962C8B-B14F-4D97-AF65-F5344CB8AC3E}">
        <p14:creationId xmlns:p14="http://schemas.microsoft.com/office/powerpoint/2010/main" val="2139966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4DAF49-40A6-32AE-32C7-A0FC0813CB7A}"/>
              </a:ext>
            </a:extLst>
          </p:cNvPr>
          <p:cNvSpPr>
            <a:spLocks noGrp="1"/>
          </p:cNvSpPr>
          <p:nvPr>
            <p:ph type="title"/>
          </p:nvPr>
        </p:nvSpPr>
        <p:spPr>
          <a:xfrm>
            <a:off x="704088" y="914400"/>
            <a:ext cx="10687812" cy="798194"/>
          </a:xfrm>
        </p:spPr>
        <p:txBody>
          <a:bodyPr vert="horz" lIns="91440" tIns="45720" rIns="91440" bIns="45720" rtlCol="0" anchor="t">
            <a:normAutofit/>
          </a:bodyPr>
          <a:lstStyle/>
          <a:p>
            <a:pPr>
              <a:lnSpc>
                <a:spcPct val="90000"/>
              </a:lnSpc>
            </a:pPr>
            <a:r>
              <a:rPr lang="en-US" sz="3400"/>
              <a:t>Nomenclatura: ácido L-ascórbico (forma ativa)</a:t>
            </a:r>
          </a:p>
        </p:txBody>
      </p:sp>
      <p:pic>
        <p:nvPicPr>
          <p:cNvPr id="3" name="Picture 2">
            <a:extLst>
              <a:ext uri="{FF2B5EF4-FFF2-40B4-BE49-F238E27FC236}">
                <a16:creationId xmlns:a16="http://schemas.microsoft.com/office/drawing/2014/main" id="{D8E643DC-B546-9ABD-3EC7-F27019F293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0100" y="2411293"/>
            <a:ext cx="6072188" cy="3597771"/>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Conteúdo 3">
            <a:extLst>
              <a:ext uri="{FF2B5EF4-FFF2-40B4-BE49-F238E27FC236}">
                <a16:creationId xmlns:a16="http://schemas.microsoft.com/office/drawing/2014/main" id="{33C5EBE0-C06A-5365-FB97-E266E9A3DBB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00900" y="1849121"/>
            <a:ext cx="4191001" cy="4139626"/>
          </a:xfrm>
        </p:spPr>
        <p:txBody>
          <a:bodyPr anchor="b">
            <a:noAutofit/>
          </a:bodyPr>
          <a:lstStyle/>
          <a:p>
            <a:pPr marL="0" indent="0">
              <a:lnSpc>
                <a:spcPct val="100000"/>
              </a:lnSpc>
              <a:spcBef>
                <a:spcPts val="2500"/>
              </a:spcBef>
              <a:buNone/>
            </a:pPr>
            <a:r>
              <a:rPr lang="pt-BR" sz="1800" b="1" dirty="0"/>
              <a:t>Forma Ativa da Vitamina C</a:t>
            </a:r>
          </a:p>
          <a:p>
            <a:pPr marL="0" lvl="1" indent="0">
              <a:lnSpc>
                <a:spcPct val="100000"/>
              </a:lnSpc>
              <a:buNone/>
            </a:pPr>
            <a:r>
              <a:rPr lang="pt-BR" dirty="0"/>
              <a:t>O ácido L-ascórbico é a forma ativa da vitamina C, essencial para várias funções corporais, incluindo a biossíntese de colágeno.</a:t>
            </a:r>
          </a:p>
          <a:p>
            <a:pPr marL="0" indent="0">
              <a:lnSpc>
                <a:spcPct val="100000"/>
              </a:lnSpc>
              <a:spcBef>
                <a:spcPts val="2500"/>
              </a:spcBef>
              <a:buNone/>
            </a:pPr>
            <a:r>
              <a:rPr lang="pt-BR" sz="1800" b="1" dirty="0"/>
              <a:t>Biossíntese de Colágeno</a:t>
            </a:r>
          </a:p>
          <a:p>
            <a:pPr marL="0" lvl="1" indent="0">
              <a:lnSpc>
                <a:spcPct val="100000"/>
              </a:lnSpc>
              <a:buNone/>
            </a:pPr>
            <a:r>
              <a:rPr lang="pt-BR" dirty="0"/>
              <a:t>A vitamina C é crucial para a biossíntese de colágeno, que é vital para a saúde da pele e dos tecidos conjuntivos.</a:t>
            </a:r>
          </a:p>
          <a:p>
            <a:pPr marL="0" indent="0">
              <a:lnSpc>
                <a:spcPct val="100000"/>
              </a:lnSpc>
              <a:spcBef>
                <a:spcPts val="2500"/>
              </a:spcBef>
              <a:buNone/>
            </a:pPr>
            <a:r>
              <a:rPr lang="pt-BR" sz="1800" b="1" dirty="0"/>
              <a:t>Antioxidante Poderoso</a:t>
            </a:r>
          </a:p>
          <a:p>
            <a:pPr marL="0" lvl="1" indent="0">
              <a:lnSpc>
                <a:spcPct val="100000"/>
              </a:lnSpc>
              <a:buNone/>
            </a:pPr>
            <a:r>
              <a:rPr lang="pt-BR" dirty="0"/>
              <a:t>O ácido L-ascórbico atua como um antioxidante, protegendo as células dos danos causados pelos radicais livres.</a:t>
            </a:r>
          </a:p>
        </p:txBody>
      </p:sp>
    </p:spTree>
    <p:extLst>
      <p:ext uri="{BB962C8B-B14F-4D97-AF65-F5344CB8AC3E}">
        <p14:creationId xmlns:p14="http://schemas.microsoft.com/office/powerpoint/2010/main" val="700983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A2E995F-4063-E2A3-62DA-5E822F71C8FC}"/>
              </a:ext>
            </a:extLst>
          </p:cNvPr>
          <p:cNvSpPr>
            <a:spLocks noGrp="1"/>
          </p:cNvSpPr>
          <p:nvPr>
            <p:ph type="title"/>
          </p:nvPr>
        </p:nvSpPr>
        <p:spPr>
          <a:xfrm>
            <a:off x="7123015" y="603504"/>
            <a:ext cx="4361689" cy="1527048"/>
          </a:xfrm>
        </p:spPr>
        <p:txBody>
          <a:bodyPr anchor="b">
            <a:normAutofit/>
          </a:bodyPr>
          <a:lstStyle/>
          <a:p>
            <a:r>
              <a:rPr lang="pt-BR"/>
              <a:t>O RETINAL</a:t>
            </a:r>
          </a:p>
        </p:txBody>
      </p:sp>
      <p:pic>
        <p:nvPicPr>
          <p:cNvPr id="7" name="Imagem 6" descr="Olhos de pessoa&#10;&#10;O conteúdo gerado por IA pode estar incorreto.">
            <a:extLst>
              <a:ext uri="{FF2B5EF4-FFF2-40B4-BE49-F238E27FC236}">
                <a16:creationId xmlns:a16="http://schemas.microsoft.com/office/drawing/2014/main" id="{D0F83AB8-9299-20BA-066C-AD89F777B299}"/>
              </a:ext>
            </a:extLst>
          </p:cNvPr>
          <p:cNvPicPr>
            <a:picLocks noChangeAspect="1"/>
          </p:cNvPicPr>
          <p:nvPr/>
        </p:nvPicPr>
        <p:blipFill>
          <a:blip r:embed="rId2">
            <a:extLst>
              <a:ext uri="{28A0092B-C50C-407E-A947-70E740481C1C}">
                <a14:useLocalDpi xmlns:a14="http://schemas.microsoft.com/office/drawing/2010/main" val="0"/>
              </a:ext>
            </a:extLst>
          </a:blip>
          <a:srcRect l="22427" r="15539" b="-1"/>
          <a:stretch/>
        </p:blipFill>
        <p:spPr>
          <a:xfrm>
            <a:off x="1" y="10"/>
            <a:ext cx="6373368" cy="6857990"/>
          </a:xfrm>
          <a:prstGeom prst="rect">
            <a:avLst/>
          </a:prstGeom>
        </p:spPr>
      </p:pic>
      <p:sp>
        <p:nvSpPr>
          <p:cNvPr id="3" name="Espaço Reservado para Conteúdo 2">
            <a:extLst>
              <a:ext uri="{FF2B5EF4-FFF2-40B4-BE49-F238E27FC236}">
                <a16:creationId xmlns:a16="http://schemas.microsoft.com/office/drawing/2014/main" id="{12D1B833-EE54-46E5-09D9-D08FE7B74490}"/>
              </a:ext>
            </a:extLst>
          </p:cNvPr>
          <p:cNvSpPr>
            <a:spLocks noGrp="1"/>
          </p:cNvSpPr>
          <p:nvPr>
            <p:ph idx="1"/>
          </p:nvPr>
        </p:nvSpPr>
        <p:spPr>
          <a:xfrm>
            <a:off x="6521570" y="2212848"/>
            <a:ext cx="4963135" cy="4096512"/>
          </a:xfrm>
        </p:spPr>
        <p:txBody>
          <a:bodyPr>
            <a:normAutofit fontScale="92500" lnSpcReduction="20000"/>
          </a:bodyPr>
          <a:lstStyle/>
          <a:p>
            <a:pPr algn="just">
              <a:lnSpc>
                <a:spcPct val="110000"/>
              </a:lnSpc>
            </a:pPr>
            <a:r>
              <a:rPr lang="pt-BR"/>
              <a:t>O </a:t>
            </a:r>
            <a:r>
              <a:rPr lang="pt-BR" err="1"/>
              <a:t>retinal</a:t>
            </a:r>
            <a:r>
              <a:rPr lang="pt-BR"/>
              <a:t> é derivado da vitamina A1 (retinol), produzida a partir de b-caroteno. </a:t>
            </a:r>
          </a:p>
          <a:p>
            <a:pPr algn="just">
              <a:lnSpc>
                <a:spcPct val="110000"/>
              </a:lnSpc>
            </a:pPr>
            <a:endParaRPr lang="pt-BR"/>
          </a:p>
          <a:p>
            <a:pPr algn="just">
              <a:lnSpc>
                <a:spcPct val="110000"/>
              </a:lnSpc>
            </a:pPr>
            <a:r>
              <a:rPr lang="pt-BR"/>
              <a:t>A deficiência de vitamina A na dieta leva à cegueira noturna (a incapacidade de adaptar-se a baixos níveis de luz), relativamente comum em alguns países em desenvolvimento. Suplementos de vitamina A ou alimentos ricos em caroteno (como cenoura) suprem a vitamina A e revertem a cegueira noturna. </a:t>
            </a:r>
          </a:p>
        </p:txBody>
      </p:sp>
    </p:spTree>
    <p:extLst>
      <p:ext uri="{BB962C8B-B14F-4D97-AF65-F5344CB8AC3E}">
        <p14:creationId xmlns:p14="http://schemas.microsoft.com/office/powerpoint/2010/main" val="18545557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6A86B4-33F7-08F5-84CD-FE6A01462BF1}"/>
              </a:ext>
            </a:extLst>
          </p:cNvPr>
          <p:cNvSpPr>
            <a:spLocks noGrp="1"/>
          </p:cNvSpPr>
          <p:nvPr>
            <p:ph type="title"/>
          </p:nvPr>
        </p:nvSpPr>
        <p:spPr>
          <a:xfrm>
            <a:off x="704088" y="914401"/>
            <a:ext cx="6766560" cy="1307592"/>
          </a:xfrm>
        </p:spPr>
        <p:txBody>
          <a:bodyPr vert="horz" lIns="91440" tIns="45720" rIns="91440" bIns="45720" rtlCol="0" anchor="t">
            <a:normAutofit/>
          </a:bodyPr>
          <a:lstStyle/>
          <a:p>
            <a:pPr>
              <a:lnSpc>
                <a:spcPct val="90000"/>
              </a:lnSpc>
            </a:pPr>
            <a:r>
              <a:rPr lang="en-US" sz="3100"/>
              <a:t>Curiosidade histórica: escorbuto em marinheiros (século XVIII)</a:t>
            </a:r>
          </a:p>
        </p:txBody>
      </p:sp>
      <p:sp>
        <p:nvSpPr>
          <p:cNvPr id="4" name="Espaço Reservado para Conteúdo 3">
            <a:extLst>
              <a:ext uri="{FF2B5EF4-FFF2-40B4-BE49-F238E27FC236}">
                <a16:creationId xmlns:a16="http://schemas.microsoft.com/office/drawing/2014/main" id="{3DA48FC3-DC15-A0B3-1C13-3092B5585FD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2221994"/>
            <a:ext cx="6766560" cy="3739896"/>
          </a:xfrm>
        </p:spPr>
        <p:txBody>
          <a:bodyPr>
            <a:noAutofit/>
          </a:bodyPr>
          <a:lstStyle/>
          <a:p>
            <a:pPr marL="0" indent="0">
              <a:spcBef>
                <a:spcPts val="2500"/>
              </a:spcBef>
              <a:buNone/>
            </a:pPr>
            <a:r>
              <a:rPr lang="pt-BR" sz="1800" b="1" dirty="0"/>
              <a:t>Escorbuto entre Marinheiros</a:t>
            </a:r>
          </a:p>
          <a:p>
            <a:pPr marL="0" lvl="1" indent="0">
              <a:buNone/>
            </a:pPr>
            <a:r>
              <a:rPr lang="pt-BR" dirty="0"/>
              <a:t>O escorbuto era uma doença comum que afetava marinheiros em longas viagens, resultando de deficiências nutricionais.</a:t>
            </a:r>
          </a:p>
          <a:p>
            <a:pPr marL="0" indent="0">
              <a:spcBef>
                <a:spcPts val="2500"/>
              </a:spcBef>
              <a:buNone/>
            </a:pPr>
            <a:r>
              <a:rPr lang="pt-BR" sz="1800" b="1" dirty="0"/>
              <a:t>Falta de Frutas e Vegetais</a:t>
            </a:r>
          </a:p>
          <a:p>
            <a:pPr marL="0" lvl="1" indent="0">
              <a:buNone/>
            </a:pPr>
            <a:r>
              <a:rPr lang="pt-BR" dirty="0"/>
              <a:t>A ausência de frutas e vegetais frescos em longas jornadas marítimas levou ao aumento de casos de escorbuto entre as tripulações.</a:t>
            </a:r>
          </a:p>
          <a:p>
            <a:pPr marL="0" indent="0">
              <a:spcBef>
                <a:spcPts val="2500"/>
              </a:spcBef>
              <a:buNone/>
            </a:pPr>
            <a:r>
              <a:rPr lang="pt-BR" sz="1800" b="1" dirty="0"/>
              <a:t>Descoberta da Vitamina C</a:t>
            </a:r>
          </a:p>
          <a:p>
            <a:pPr marL="0" lvl="1" indent="0">
              <a:buNone/>
            </a:pPr>
            <a:r>
              <a:rPr lang="pt-BR" dirty="0"/>
              <a:t>A descoberta de que a vitamina C poderia prevenir o escorbuto foi um avanço significativo na história da nutrição e da saúde marinha.</a:t>
            </a:r>
          </a:p>
        </p:txBody>
      </p:sp>
      <p:pic>
        <p:nvPicPr>
          <p:cNvPr id="5" name="Espaço Reservado para Conteúdo 4" descr="Dois marinheiros em um velho navio com companheiro de cabine olhando para um livro antigo de 1886 &quot;British Ballads Old and New&quot; de George Barnett Smith.">
            <a:extLst>
              <a:ext uri="{FF2B5EF4-FFF2-40B4-BE49-F238E27FC236}">
                <a16:creationId xmlns:a16="http://schemas.microsoft.com/office/drawing/2014/main" id="{8112D629-CFBE-4C57-974A-6A1612ABE2EC}"/>
              </a:ext>
            </a:extLst>
          </p:cNvPr>
          <p:cNvPicPr>
            <a:picLocks noGrp="1" noChangeAspect="1"/>
          </p:cNvPicPr>
          <p:nvPr>
            <p:ph sz="half" idx="1"/>
          </p:nvPr>
        </p:nvPicPr>
        <p:blipFill>
          <a:blip r:embed="rId3"/>
          <a:srcRect l="20336" r="26312"/>
          <a:stretch/>
        </p:blipFill>
        <p:spPr>
          <a:xfrm>
            <a:off x="8115300" y="10"/>
            <a:ext cx="4076700" cy="6857990"/>
          </a:xfrm>
          <a:prstGeom prst="rect">
            <a:avLst/>
          </a:prstGeom>
        </p:spPr>
      </p:pic>
    </p:spTree>
    <p:extLst>
      <p:ext uri="{BB962C8B-B14F-4D97-AF65-F5344CB8AC3E}">
        <p14:creationId xmlns:p14="http://schemas.microsoft.com/office/powerpoint/2010/main" val="2467686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37123E-106B-CD94-5CBC-97EDF0ED111B}"/>
              </a:ext>
            </a:extLst>
          </p:cNvPr>
          <p:cNvSpPr>
            <a:spLocks noGrp="1"/>
          </p:cNvSpPr>
          <p:nvPr>
            <p:ph type="ctrTitle"/>
          </p:nvPr>
        </p:nvSpPr>
        <p:spPr>
          <a:xfrm>
            <a:off x="695324" y="1145308"/>
            <a:ext cx="7600263" cy="4860947"/>
          </a:xfrm>
        </p:spPr>
        <p:txBody>
          <a:bodyPr anchor="b">
            <a:normAutofit/>
          </a:bodyPr>
          <a:lstStyle/>
          <a:p>
            <a:r>
              <a:rPr lang="pt-BR" sz="7600"/>
              <a:t>Bioquímica básica</a:t>
            </a:r>
          </a:p>
        </p:txBody>
      </p:sp>
    </p:spTree>
    <p:extLst>
      <p:ext uri="{BB962C8B-B14F-4D97-AF65-F5344CB8AC3E}">
        <p14:creationId xmlns:p14="http://schemas.microsoft.com/office/powerpoint/2010/main" val="231340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06AA4C-772C-5199-4263-FA4F367B040B}"/>
              </a:ext>
            </a:extLst>
          </p:cNvPr>
          <p:cNvSpPr>
            <a:spLocks noGrp="1"/>
          </p:cNvSpPr>
          <p:nvPr>
            <p:ph type="title"/>
          </p:nvPr>
        </p:nvSpPr>
        <p:spPr>
          <a:xfrm>
            <a:off x="704087" y="914400"/>
            <a:ext cx="4041648" cy="1928741"/>
          </a:xfrm>
        </p:spPr>
        <p:txBody>
          <a:bodyPr vert="horz" lIns="91440" tIns="45720" rIns="91440" bIns="45720" rtlCol="0" anchor="t">
            <a:normAutofit/>
          </a:bodyPr>
          <a:lstStyle/>
          <a:p>
            <a:pPr>
              <a:lnSpc>
                <a:spcPct val="90000"/>
              </a:lnSpc>
            </a:pPr>
            <a:r>
              <a:rPr lang="en-US" sz="3100"/>
              <a:t>Estrutura química: hexose derivada com grupamentos enediol</a:t>
            </a:r>
          </a:p>
        </p:txBody>
      </p:sp>
      <p:sp>
        <p:nvSpPr>
          <p:cNvPr id="4" name="Espaço Reservado para Conteúdo 3">
            <a:extLst>
              <a:ext uri="{FF2B5EF4-FFF2-40B4-BE49-F238E27FC236}">
                <a16:creationId xmlns:a16="http://schemas.microsoft.com/office/drawing/2014/main" id="{2EB7412B-781D-9404-4FEE-E11F136E434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fontScale="92500" lnSpcReduction="20000"/>
          </a:bodyPr>
          <a:lstStyle/>
          <a:p>
            <a:pPr marL="0" indent="0">
              <a:spcBef>
                <a:spcPts val="2500"/>
              </a:spcBef>
              <a:buNone/>
            </a:pPr>
            <a:r>
              <a:rPr lang="pt-BR" sz="1800" b="1" dirty="0"/>
              <a:t>Estrutura da Vitamina C</a:t>
            </a:r>
          </a:p>
          <a:p>
            <a:pPr marL="0" lvl="1" indent="0">
              <a:buNone/>
            </a:pPr>
            <a:r>
              <a:rPr lang="pt-BR" dirty="0"/>
              <a:t>A vitamina C tem uma estrutura química única, sendo uma hexose derivada com grupamentos </a:t>
            </a:r>
            <a:r>
              <a:rPr lang="pt-BR" dirty="0" err="1"/>
              <a:t>enediol</a:t>
            </a:r>
            <a:r>
              <a:rPr lang="pt-BR" dirty="0"/>
              <a:t> que a distingue.</a:t>
            </a:r>
          </a:p>
          <a:p>
            <a:pPr marL="0" indent="0">
              <a:spcBef>
                <a:spcPts val="2500"/>
              </a:spcBef>
              <a:buNone/>
            </a:pPr>
            <a:r>
              <a:rPr lang="pt-BR" sz="1800" b="1" dirty="0"/>
              <a:t>Propriedades Redutoras</a:t>
            </a:r>
          </a:p>
          <a:p>
            <a:pPr marL="0" lvl="1" indent="0">
              <a:buNone/>
            </a:pPr>
            <a:r>
              <a:rPr lang="pt-BR" dirty="0"/>
              <a:t>Os grupamentos </a:t>
            </a:r>
            <a:r>
              <a:rPr lang="pt-BR" dirty="0" err="1"/>
              <a:t>enediol</a:t>
            </a:r>
            <a:r>
              <a:rPr lang="pt-BR" dirty="0"/>
              <a:t> conferem à vitamina C propriedades redutoras, tornando-a eficaz em reações químicas.</a:t>
            </a:r>
          </a:p>
          <a:p>
            <a:pPr marL="0" indent="0">
              <a:spcBef>
                <a:spcPts val="2500"/>
              </a:spcBef>
              <a:buNone/>
            </a:pPr>
            <a:r>
              <a:rPr lang="pt-BR" sz="1800" b="1" dirty="0"/>
              <a:t>Funções Antioxidantes</a:t>
            </a:r>
          </a:p>
          <a:p>
            <a:pPr marL="0" lvl="1" indent="0">
              <a:buNone/>
            </a:pPr>
            <a:r>
              <a:rPr lang="pt-BR" dirty="0"/>
              <a:t>A vitamina C atua como um antioxidante, protegendo as células contra danos oxidativos e contribuindo para a saúde.</a:t>
            </a:r>
          </a:p>
          <a:p>
            <a:pPr marL="0" indent="0">
              <a:spcBef>
                <a:spcPts val="2500"/>
              </a:spcBef>
              <a:buNone/>
            </a:pPr>
            <a:r>
              <a:rPr lang="pt-BR" sz="1800" b="1" dirty="0" err="1"/>
              <a:t>Co-ENZIMA</a:t>
            </a:r>
            <a:endParaRPr lang="pt-BR" sz="1800" b="1" dirty="0"/>
          </a:p>
          <a:p>
            <a:pPr marL="0" lvl="1" indent="0">
              <a:buNone/>
            </a:pPr>
            <a:r>
              <a:rPr lang="pt-BR" dirty="0"/>
              <a:t>Além de ser um antioxidante, a vitamina C também atua como </a:t>
            </a:r>
            <a:r>
              <a:rPr lang="pt-BR" dirty="0" err="1"/>
              <a:t>co-ENZIMA</a:t>
            </a:r>
            <a:r>
              <a:rPr lang="pt-BR" dirty="0"/>
              <a:t> em várias reações enzimáticas.</a:t>
            </a:r>
          </a:p>
        </p:txBody>
      </p:sp>
      <p:pic>
        <p:nvPicPr>
          <p:cNvPr id="1026" name="Picture 2">
            <a:extLst>
              <a:ext uri="{FF2B5EF4-FFF2-40B4-BE49-F238E27FC236}">
                <a16:creationId xmlns:a16="http://schemas.microsoft.com/office/drawing/2014/main" id="{CBDFF3B0-01E6-83E5-8FE6-FBC656E0B0D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04087" y="3011109"/>
            <a:ext cx="45720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0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706EC-D132-B37F-40A9-EBF618B221EA}"/>
              </a:ext>
            </a:extLst>
          </p:cNvPr>
          <p:cNvSpPr>
            <a:spLocks noGrp="1"/>
          </p:cNvSpPr>
          <p:nvPr>
            <p:ph type="title"/>
          </p:nvPr>
        </p:nvSpPr>
        <p:spPr>
          <a:xfrm>
            <a:off x="704087" y="914400"/>
            <a:ext cx="4041648" cy="1928741"/>
          </a:xfrm>
        </p:spPr>
        <p:txBody>
          <a:bodyPr vert="horz" lIns="91440" tIns="45720" rIns="91440" bIns="45720" rtlCol="0" anchor="t">
            <a:normAutofit/>
          </a:bodyPr>
          <a:lstStyle/>
          <a:p>
            <a:pPr>
              <a:lnSpc>
                <a:spcPct val="90000"/>
              </a:lnSpc>
            </a:pPr>
            <a:r>
              <a:rPr lang="en-US" sz="3100"/>
              <a:t>Propriedades: antioxidante poderoso e co-fator enzimático</a:t>
            </a:r>
          </a:p>
        </p:txBody>
      </p:sp>
      <p:pic>
        <p:nvPicPr>
          <p:cNvPr id="5" name="Espaço Reservado para Conteúdo 4" descr="Alfabeto O criado a partir de laranja isolado em fundo branco.">
            <a:extLst>
              <a:ext uri="{FF2B5EF4-FFF2-40B4-BE49-F238E27FC236}">
                <a16:creationId xmlns:a16="http://schemas.microsoft.com/office/drawing/2014/main" id="{B7E8D8E6-644B-48BC-8EBC-3983E8B5636B}"/>
              </a:ext>
            </a:extLst>
          </p:cNvPr>
          <p:cNvPicPr>
            <a:picLocks noGrp="1" noChangeAspect="1"/>
          </p:cNvPicPr>
          <p:nvPr>
            <p:ph sz="half" idx="1"/>
          </p:nvPr>
        </p:nvPicPr>
        <p:blipFill>
          <a:blip r:embed="rId3"/>
          <a:srcRect l="6009" r="11105" b="-2"/>
          <a:stretch/>
        </p:blipFill>
        <p:spPr>
          <a:xfrm>
            <a:off x="804672" y="3044952"/>
            <a:ext cx="3941064" cy="2971800"/>
          </a:xfrm>
          <a:prstGeom prst="rect">
            <a:avLst/>
          </a:prstGeom>
        </p:spPr>
      </p:pic>
      <p:sp>
        <p:nvSpPr>
          <p:cNvPr id="4" name="Espaço Reservado para Conteúdo 3">
            <a:extLst>
              <a:ext uri="{FF2B5EF4-FFF2-40B4-BE49-F238E27FC236}">
                <a16:creationId xmlns:a16="http://schemas.microsoft.com/office/drawing/2014/main" id="{D7C42FE6-2768-F9FB-5E8F-C92DD6E069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lnSpcReduction="10000"/>
          </a:bodyPr>
          <a:lstStyle/>
          <a:p>
            <a:pPr marL="0" indent="0">
              <a:spcBef>
                <a:spcPts val="2500"/>
              </a:spcBef>
              <a:buNone/>
            </a:pPr>
            <a:r>
              <a:rPr lang="pt-BR" b="1" dirty="0"/>
              <a:t>Poderoso Antioxidante</a:t>
            </a:r>
          </a:p>
          <a:p>
            <a:pPr marL="0" lvl="1" indent="0">
              <a:buNone/>
            </a:pPr>
            <a:r>
              <a:rPr lang="pt-BR" sz="2000" dirty="0"/>
              <a:t>A vitamina C é um antioxidante eficaz que protege as células do dano oxidativo, promovendo a saúde celular.</a:t>
            </a:r>
          </a:p>
          <a:p>
            <a:pPr marL="0" indent="0">
              <a:spcBef>
                <a:spcPts val="2500"/>
              </a:spcBef>
              <a:buNone/>
            </a:pPr>
            <a:r>
              <a:rPr lang="pt-BR" b="1" dirty="0" err="1"/>
              <a:t>Co-fator</a:t>
            </a:r>
            <a:r>
              <a:rPr lang="pt-BR" b="1" dirty="0"/>
              <a:t> Enzimático</a:t>
            </a:r>
          </a:p>
          <a:p>
            <a:pPr marL="0" lvl="1" indent="0">
              <a:buNone/>
            </a:pPr>
            <a:r>
              <a:rPr lang="pt-BR" sz="2000" dirty="0"/>
              <a:t>Como </a:t>
            </a:r>
            <a:r>
              <a:rPr lang="pt-BR" sz="2000" dirty="0" err="1"/>
              <a:t>co-fator</a:t>
            </a:r>
            <a:r>
              <a:rPr lang="pt-BR" sz="2000" dirty="0"/>
              <a:t>, a vitamina C é essencial para várias enzimas, facilitando processos metabólicos vitais, incluindo a produção de colágeno.</a:t>
            </a:r>
          </a:p>
          <a:p>
            <a:pPr marL="0" indent="0">
              <a:spcBef>
                <a:spcPts val="2500"/>
              </a:spcBef>
              <a:buNone/>
            </a:pPr>
            <a:r>
              <a:rPr lang="pt-BR" b="1" dirty="0"/>
              <a:t>Produção de Colágeno</a:t>
            </a:r>
          </a:p>
          <a:p>
            <a:pPr marL="0" lvl="1" indent="0">
              <a:buNone/>
            </a:pPr>
            <a:r>
              <a:rPr lang="pt-BR" sz="2000" dirty="0"/>
              <a:t>A vitamina C desempenha um papel crucial na síntese de colágeno, essencial para a saúde da pele, cartilagens e tecidos conectivos.</a:t>
            </a:r>
          </a:p>
        </p:txBody>
      </p:sp>
    </p:spTree>
    <p:extLst>
      <p:ext uri="{BB962C8B-B14F-4D97-AF65-F5344CB8AC3E}">
        <p14:creationId xmlns:p14="http://schemas.microsoft.com/office/powerpoint/2010/main" val="2052377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F0D62B-492F-D102-30DD-9F8A5B244C8F}"/>
              </a:ext>
            </a:extLst>
          </p:cNvPr>
          <p:cNvSpPr>
            <a:spLocks noGrp="1"/>
          </p:cNvSpPr>
          <p:nvPr>
            <p:ph type="title"/>
          </p:nvPr>
        </p:nvSpPr>
        <p:spPr>
          <a:xfrm>
            <a:off x="954823" y="1705460"/>
            <a:ext cx="4265763" cy="1593185"/>
          </a:xfrm>
        </p:spPr>
        <p:txBody>
          <a:bodyPr anchor="t">
            <a:normAutofit/>
          </a:bodyPr>
          <a:lstStyle/>
          <a:p>
            <a:pPr>
              <a:lnSpc>
                <a:spcPct val="90000"/>
              </a:lnSpc>
            </a:pPr>
            <a:r>
              <a:rPr lang="pt-BR" sz="2600"/>
              <a:t>Absorção e metabolismo: transporte ativo e excreção urinária</a:t>
            </a:r>
          </a:p>
        </p:txBody>
      </p:sp>
      <p:sp>
        <p:nvSpPr>
          <p:cNvPr id="3" name="Espaço Reservado para Conteúdo 2">
            <a:extLst>
              <a:ext uri="{FF2B5EF4-FFF2-40B4-BE49-F238E27FC236}">
                <a16:creationId xmlns:a16="http://schemas.microsoft.com/office/drawing/2014/main" id="{3A51BB2B-E444-0082-0FB2-5E9E63482AD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71353" y="1796458"/>
            <a:ext cx="5483190" cy="4457453"/>
          </a:xfrm>
        </p:spPr>
        <p:txBody>
          <a:bodyPr>
            <a:noAutofit/>
          </a:bodyPr>
          <a:lstStyle/>
          <a:p>
            <a:pPr marL="0" indent="0">
              <a:spcBef>
                <a:spcPts val="2500"/>
              </a:spcBef>
              <a:buNone/>
            </a:pPr>
            <a:r>
              <a:rPr lang="pt-BR" sz="1800" b="1" dirty="0"/>
              <a:t>Absorção da Vitamina C</a:t>
            </a:r>
          </a:p>
          <a:p>
            <a:pPr marL="0" lvl="1" indent="0">
              <a:buNone/>
            </a:pPr>
            <a:r>
              <a:rPr lang="pt-BR" dirty="0"/>
              <a:t>A vitamina C é absorvida principalmente no intestino delgado através de um processo de transporte ativo, assegurando a sua efetividade no organismo.</a:t>
            </a:r>
          </a:p>
          <a:p>
            <a:pPr marL="0" indent="0">
              <a:spcBef>
                <a:spcPts val="2500"/>
              </a:spcBef>
              <a:buNone/>
            </a:pPr>
            <a:r>
              <a:rPr lang="pt-BR" sz="1800" b="1" dirty="0"/>
              <a:t>Excreção de Excesso</a:t>
            </a:r>
          </a:p>
          <a:p>
            <a:pPr marL="0" lvl="1" indent="0">
              <a:buNone/>
            </a:pPr>
            <a:r>
              <a:rPr lang="pt-BR" dirty="0"/>
              <a:t>O excesso de vitamina C é excretado pela urina, o que ajuda a evitar toxicidade e mantém o equilíbrio do organismo.</a:t>
            </a:r>
          </a:p>
          <a:p>
            <a:pPr marL="0" indent="0">
              <a:spcBef>
                <a:spcPts val="2500"/>
              </a:spcBef>
              <a:buNone/>
            </a:pPr>
            <a:r>
              <a:rPr lang="pt-BR" sz="1800" b="1" dirty="0"/>
              <a:t>Importância do Equilíbrio</a:t>
            </a:r>
          </a:p>
          <a:p>
            <a:pPr marL="0" lvl="1" indent="0">
              <a:buNone/>
            </a:pPr>
            <a:r>
              <a:rPr lang="pt-BR" dirty="0"/>
              <a:t>É crucial manter um equilíbrio na ingestão de vitamina C e a quantidade ideal é necessária para a saúde.</a:t>
            </a:r>
          </a:p>
        </p:txBody>
      </p:sp>
    </p:spTree>
    <p:extLst>
      <p:ext uri="{BB962C8B-B14F-4D97-AF65-F5344CB8AC3E}">
        <p14:creationId xmlns:p14="http://schemas.microsoft.com/office/powerpoint/2010/main" val="4168490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41AB2-BA57-EE0B-D1A2-13B26B5BA9B8}"/>
              </a:ext>
            </a:extLst>
          </p:cNvPr>
          <p:cNvSpPr>
            <a:spLocks noGrp="1"/>
          </p:cNvSpPr>
          <p:nvPr>
            <p:ph type="ctrTitle"/>
          </p:nvPr>
        </p:nvSpPr>
        <p:spPr>
          <a:xfrm>
            <a:off x="695324" y="1145308"/>
            <a:ext cx="7600263" cy="4860947"/>
          </a:xfrm>
        </p:spPr>
        <p:txBody>
          <a:bodyPr anchor="b">
            <a:normAutofit/>
          </a:bodyPr>
          <a:lstStyle/>
          <a:p>
            <a:r>
              <a:rPr lang="pt-BR" sz="7600"/>
              <a:t>Funções fisiológicas</a:t>
            </a:r>
          </a:p>
        </p:txBody>
      </p:sp>
    </p:spTree>
    <p:extLst>
      <p:ext uri="{BB962C8B-B14F-4D97-AF65-F5344CB8AC3E}">
        <p14:creationId xmlns:p14="http://schemas.microsoft.com/office/powerpoint/2010/main" val="1231649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3940FC-1070-CCBC-A2F1-DF6E8EF9521C}"/>
              </a:ext>
            </a:extLst>
          </p:cNvPr>
          <p:cNvSpPr>
            <a:spLocks noGrp="1"/>
          </p:cNvSpPr>
          <p:nvPr>
            <p:ph type="title"/>
          </p:nvPr>
        </p:nvSpPr>
        <p:spPr>
          <a:xfrm>
            <a:off x="702129" y="914760"/>
            <a:ext cx="2806615" cy="3543764"/>
          </a:xfrm>
        </p:spPr>
        <p:txBody>
          <a:bodyPr>
            <a:normAutofit/>
          </a:bodyPr>
          <a:lstStyle/>
          <a:p>
            <a:pPr>
              <a:lnSpc>
                <a:spcPct val="90000"/>
              </a:lnSpc>
            </a:pPr>
            <a:r>
              <a:rPr lang="pt-BR" sz="3100"/>
              <a:t>Síntese de colágeno: formação de tecido conjuntivo e cicatrização</a:t>
            </a:r>
          </a:p>
        </p:txBody>
      </p:sp>
      <p:graphicFrame>
        <p:nvGraphicFramePr>
          <p:cNvPr id="4" name="Espaço Reservado para Conteúdo 4">
            <a:extLst>
              <a:ext uri="{FF2B5EF4-FFF2-40B4-BE49-F238E27FC236}">
                <a16:creationId xmlns:a16="http://schemas.microsoft.com/office/drawing/2014/main" id="{FBDB3048-7F39-4CA1-B32B-175935D5568A}"/>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02149" y="978558"/>
          <a:ext cx="7591859" cy="5091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4839432"/>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134ED9-EB47-BB74-4F0A-49F629A351D3}"/>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sz="2800"/>
              <a:t>Sistema imunológico: aumento da função de neutrófilos e produção de interferon</a:t>
            </a:r>
          </a:p>
        </p:txBody>
      </p:sp>
      <p:pic>
        <p:nvPicPr>
          <p:cNvPr id="5" name="Espaço Reservado para Conteúdo 4" descr="Visão microscópica das células">
            <a:extLst>
              <a:ext uri="{FF2B5EF4-FFF2-40B4-BE49-F238E27FC236}">
                <a16:creationId xmlns:a16="http://schemas.microsoft.com/office/drawing/2014/main" id="{716B113D-A259-4C3A-9686-B2BBB62A72CA}"/>
              </a:ext>
            </a:extLst>
          </p:cNvPr>
          <p:cNvPicPr>
            <a:picLocks noGrp="1" noChangeAspect="1"/>
          </p:cNvPicPr>
          <p:nvPr>
            <p:ph sz="half" idx="1"/>
          </p:nvPr>
        </p:nvPicPr>
        <p:blipFill>
          <a:blip r:embed="rId3"/>
          <a:srcRect l="24099" r="30022" b="1"/>
          <a:stretch/>
        </p:blipFill>
        <p:spPr>
          <a:xfrm>
            <a:off x="20" y="-17929"/>
            <a:ext cx="4206220" cy="6875929"/>
          </a:xfrm>
          <a:prstGeom prst="rect">
            <a:avLst/>
          </a:prstGeom>
        </p:spPr>
      </p:pic>
      <p:sp>
        <p:nvSpPr>
          <p:cNvPr id="4" name="Espaço Reservado para Conteúdo 3">
            <a:extLst>
              <a:ext uri="{FF2B5EF4-FFF2-40B4-BE49-F238E27FC236}">
                <a16:creationId xmlns:a16="http://schemas.microsoft.com/office/drawing/2014/main" id="{573ED8C7-9C6D-43E0-F923-D6CEC0A6181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7071990" cy="3721607"/>
          </a:xfrm>
        </p:spPr>
        <p:txBody>
          <a:bodyPr>
            <a:noAutofit/>
          </a:bodyPr>
          <a:lstStyle/>
          <a:p>
            <a:pPr marL="0" indent="0">
              <a:spcBef>
                <a:spcPts val="2500"/>
              </a:spcBef>
              <a:buNone/>
            </a:pPr>
            <a:r>
              <a:rPr lang="pt-BR" b="1"/>
              <a:t>Fortalecimento do Sistema Imunológico</a:t>
            </a:r>
          </a:p>
          <a:p>
            <a:pPr marL="0" lvl="1" indent="0">
              <a:buNone/>
            </a:pPr>
            <a:r>
              <a:rPr lang="pt-BR" sz="2000"/>
              <a:t>A vitamina C é essencial para fortalecer o sistema imunológico e melhorar a resposta do corpo a infecções.</a:t>
            </a:r>
          </a:p>
          <a:p>
            <a:pPr marL="0" indent="0">
              <a:spcBef>
                <a:spcPts val="2500"/>
              </a:spcBef>
              <a:buNone/>
            </a:pPr>
            <a:r>
              <a:rPr lang="pt-BR" b="1"/>
              <a:t>Função dos Neutrófilos</a:t>
            </a:r>
          </a:p>
          <a:p>
            <a:pPr marL="0" lvl="1" indent="0">
              <a:buNone/>
            </a:pPr>
            <a:r>
              <a:rPr lang="pt-BR" sz="2000"/>
              <a:t>Neutrófilos são glóbulos brancos cruciais que defendem o corpo contra infecções, e sua função é aumentada pela vitamina C.</a:t>
            </a:r>
          </a:p>
          <a:p>
            <a:pPr marL="0" indent="0">
              <a:spcBef>
                <a:spcPts val="2500"/>
              </a:spcBef>
              <a:buNone/>
            </a:pPr>
            <a:r>
              <a:rPr lang="pt-BR" b="1"/>
              <a:t>Produção de Interferon</a:t>
            </a:r>
          </a:p>
          <a:p>
            <a:pPr marL="0" lvl="1" indent="0">
              <a:buNone/>
            </a:pPr>
            <a:r>
              <a:rPr lang="pt-BR" sz="2000"/>
              <a:t>A vitamina C estimula a produção de interferon, uma proteína vital que auxilia na resposta imune contra vírus.</a:t>
            </a:r>
          </a:p>
        </p:txBody>
      </p:sp>
    </p:spTree>
    <p:extLst>
      <p:ext uri="{BB962C8B-B14F-4D97-AF65-F5344CB8AC3E}">
        <p14:creationId xmlns:p14="http://schemas.microsoft.com/office/powerpoint/2010/main" val="3008211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786B55-B166-09F2-AC14-A9CD55C0FF90}"/>
              </a:ext>
            </a:extLst>
          </p:cNvPr>
          <p:cNvSpPr>
            <a:spLocks noGrp="1"/>
          </p:cNvSpPr>
          <p:nvPr>
            <p:ph type="title"/>
          </p:nvPr>
        </p:nvSpPr>
        <p:spPr>
          <a:xfrm>
            <a:off x="704088" y="914401"/>
            <a:ext cx="6766560" cy="1307592"/>
          </a:xfrm>
        </p:spPr>
        <p:txBody>
          <a:bodyPr vert="horz" lIns="91440" tIns="45720" rIns="91440" bIns="45720" rtlCol="0" anchor="t">
            <a:normAutofit/>
          </a:bodyPr>
          <a:lstStyle/>
          <a:p>
            <a:pPr>
              <a:lnSpc>
                <a:spcPct val="90000"/>
              </a:lnSpc>
            </a:pPr>
            <a:r>
              <a:rPr lang="en-US" sz="2500" dirty="0" err="1"/>
              <a:t>Antioxidante</a:t>
            </a:r>
            <a:r>
              <a:rPr lang="en-US" sz="2500" dirty="0"/>
              <a:t>: </a:t>
            </a:r>
            <a:r>
              <a:rPr lang="en-US" sz="2500" dirty="0" err="1"/>
              <a:t>proteção</a:t>
            </a:r>
            <a:r>
              <a:rPr lang="en-US" sz="2500" dirty="0"/>
              <a:t> de </a:t>
            </a:r>
            <a:r>
              <a:rPr lang="en-US" sz="2500" dirty="0" err="1"/>
              <a:t>membranas</a:t>
            </a:r>
            <a:r>
              <a:rPr lang="en-US" sz="2500" dirty="0"/>
              <a:t> </a:t>
            </a:r>
            <a:r>
              <a:rPr lang="en-US" sz="2500" dirty="0" err="1"/>
              <a:t>celulares</a:t>
            </a:r>
            <a:r>
              <a:rPr lang="en-US" sz="2500" dirty="0"/>
              <a:t> e DNA, </a:t>
            </a:r>
            <a:r>
              <a:rPr lang="en-US" sz="2500" dirty="0" err="1"/>
              <a:t>absorção</a:t>
            </a:r>
            <a:r>
              <a:rPr lang="en-US" sz="2500" dirty="0"/>
              <a:t> de ferro e </a:t>
            </a:r>
            <a:r>
              <a:rPr lang="en-US" sz="2500" dirty="0" err="1"/>
              <a:t>síntese</a:t>
            </a:r>
            <a:r>
              <a:rPr lang="en-US" sz="2500" dirty="0"/>
              <a:t> de </a:t>
            </a:r>
            <a:r>
              <a:rPr lang="en-US" sz="2500" dirty="0" err="1"/>
              <a:t>neurotransmissores</a:t>
            </a:r>
            <a:endParaRPr lang="en-US" sz="2500" dirty="0"/>
          </a:p>
        </p:txBody>
      </p:sp>
      <p:sp>
        <p:nvSpPr>
          <p:cNvPr id="4" name="Espaço Reservado para Conteúdo 3">
            <a:extLst>
              <a:ext uri="{FF2B5EF4-FFF2-40B4-BE49-F238E27FC236}">
                <a16:creationId xmlns:a16="http://schemas.microsoft.com/office/drawing/2014/main" id="{E9951031-238B-FCB6-1A47-017C77B752B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2221994"/>
            <a:ext cx="6766560" cy="3739896"/>
          </a:xfrm>
        </p:spPr>
        <p:txBody>
          <a:bodyPr>
            <a:noAutofit/>
          </a:bodyPr>
          <a:lstStyle/>
          <a:p>
            <a:pPr marL="0" indent="0">
              <a:spcBef>
                <a:spcPts val="2500"/>
              </a:spcBef>
              <a:buNone/>
            </a:pPr>
            <a:r>
              <a:rPr lang="pt-BR" sz="1800" b="1" dirty="0"/>
              <a:t>Proteção contra Danos Oxidativos</a:t>
            </a:r>
          </a:p>
          <a:p>
            <a:pPr marL="0" lvl="1" indent="0">
              <a:buNone/>
            </a:pPr>
            <a:r>
              <a:rPr lang="pt-BR" dirty="0"/>
              <a:t>A vitamina C atua como um antioxidante, protegendo as membranas celulares e o DNA dos danos causados pelos radicais livres.</a:t>
            </a:r>
          </a:p>
          <a:p>
            <a:pPr marL="0" indent="0">
              <a:spcBef>
                <a:spcPts val="2500"/>
              </a:spcBef>
              <a:buNone/>
            </a:pPr>
            <a:r>
              <a:rPr lang="pt-BR" sz="1800" b="1" dirty="0"/>
              <a:t>Facilitação da Absorção de Ferro</a:t>
            </a:r>
          </a:p>
          <a:p>
            <a:pPr marL="0" lvl="1" indent="0">
              <a:buNone/>
            </a:pPr>
            <a:r>
              <a:rPr lang="pt-BR" dirty="0"/>
              <a:t>A vitamina C facilita a absorção de ferro no organismo, essencial para a formação de hemoglobina e transporte de oxigênio.</a:t>
            </a:r>
          </a:p>
          <a:p>
            <a:pPr marL="0" indent="0">
              <a:spcBef>
                <a:spcPts val="2500"/>
              </a:spcBef>
              <a:buNone/>
            </a:pPr>
            <a:r>
              <a:rPr lang="pt-BR" sz="1800" b="1" dirty="0"/>
              <a:t>Síntese de Neurotransmissores</a:t>
            </a:r>
          </a:p>
          <a:p>
            <a:pPr marL="0" lvl="1" indent="0">
              <a:buNone/>
            </a:pPr>
            <a:r>
              <a:rPr lang="pt-BR" dirty="0"/>
              <a:t>A vitamina C é crucial na síntese de neurotransmissores, desempenhando um papel importante na saúde mental e bem-estar.</a:t>
            </a:r>
          </a:p>
        </p:txBody>
      </p:sp>
      <p:pic>
        <p:nvPicPr>
          <p:cNvPr id="5" name="Espaço Reservado para Conteúdo 4" descr="Renderização 3D de DNA">
            <a:extLst>
              <a:ext uri="{FF2B5EF4-FFF2-40B4-BE49-F238E27FC236}">
                <a16:creationId xmlns:a16="http://schemas.microsoft.com/office/drawing/2014/main" id="{6635F13F-FCE3-4850-B30D-726041A61B08}"/>
              </a:ext>
            </a:extLst>
          </p:cNvPr>
          <p:cNvPicPr>
            <a:picLocks noGrp="1" noChangeAspect="1"/>
          </p:cNvPicPr>
          <p:nvPr>
            <p:ph sz="half" idx="1"/>
          </p:nvPr>
        </p:nvPicPr>
        <p:blipFill>
          <a:blip r:embed="rId3"/>
          <a:srcRect l="31573" r="8982"/>
          <a:stretch/>
        </p:blipFill>
        <p:spPr>
          <a:xfrm>
            <a:off x="8115300" y="10"/>
            <a:ext cx="4076700" cy="6857990"/>
          </a:xfrm>
          <a:prstGeom prst="rect">
            <a:avLst/>
          </a:prstGeom>
        </p:spPr>
      </p:pic>
    </p:spTree>
    <p:extLst>
      <p:ext uri="{BB962C8B-B14F-4D97-AF65-F5344CB8AC3E}">
        <p14:creationId xmlns:p14="http://schemas.microsoft.com/office/powerpoint/2010/main" val="2829694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688BA0DC-9F26-53F8-7DE3-237A244CBB4A}"/>
              </a:ext>
            </a:extLst>
          </p:cNvPr>
          <p:cNvSpPr>
            <a:spLocks noGrp="1"/>
          </p:cNvSpPr>
          <p:nvPr>
            <p:ph sz="half" idx="1"/>
          </p:nvPr>
        </p:nvSpPr>
        <p:spPr>
          <a:xfrm>
            <a:off x="704088" y="759125"/>
            <a:ext cx="5696712" cy="5202763"/>
          </a:xfrm>
        </p:spPr>
        <p:txBody>
          <a:bodyPr>
            <a:normAutofit fontScale="70000" lnSpcReduction="20000"/>
          </a:bodyPr>
          <a:lstStyle/>
          <a:p>
            <a:pPr>
              <a:buNone/>
            </a:pPr>
            <a:r>
              <a:rPr lang="pt-BR" sz="2400" b="1" dirty="0"/>
              <a:t>Proteção contra Espécies Reativas de Oxigênio</a:t>
            </a:r>
            <a:endParaRPr lang="pt-BR" sz="2400" dirty="0"/>
          </a:p>
          <a:p>
            <a:pPr>
              <a:buFont typeface="Arial" panose="020B0604020202020204" pitchFamily="34" charset="0"/>
              <a:buChar char="•"/>
            </a:pPr>
            <a:r>
              <a:rPr lang="pt-BR" sz="2400" dirty="0"/>
              <a:t>A proteção contra espécies reativas de oxigênio (ROS) pode ser obtida pela ingestão de antioxidantes como as vitaminas C e </a:t>
            </a:r>
            <a:r>
              <a:rPr lang="pt-BR" sz="2400" dirty="0" err="1"/>
              <a:t>E</a:t>
            </a:r>
            <a:r>
              <a:rPr lang="pt-BR" sz="2400" dirty="0"/>
              <a:t> </a:t>
            </a:r>
            <a:r>
              <a:rPr lang="pt-BR" sz="2400" dirty="0" err="1"/>
              <a:t>e</a:t>
            </a:r>
            <a:r>
              <a:rPr lang="pt-BR" sz="2400" dirty="0"/>
              <a:t> o β-caroteno</a:t>
            </a:r>
          </a:p>
          <a:p>
            <a:pPr>
              <a:buFont typeface="Arial" panose="020B0604020202020204" pitchFamily="34" charset="0"/>
              <a:buChar char="•"/>
            </a:pPr>
            <a:r>
              <a:rPr lang="pt-BR" sz="2400" dirty="0"/>
              <a:t>Substâncias presentes no chá verde, </a:t>
            </a:r>
            <a:r>
              <a:rPr lang="pt-BR" sz="2400" dirty="0" err="1"/>
              <a:t>berries</a:t>
            </a:r>
            <a:r>
              <a:rPr lang="pt-BR" sz="2400" dirty="0"/>
              <a:t> e vinho tinto também podem proteger contra danos oxidativos por ROS</a:t>
            </a:r>
          </a:p>
          <a:p>
            <a:pPr>
              <a:buFont typeface="Arial" panose="020B0604020202020204" pitchFamily="34" charset="0"/>
              <a:buChar char="•"/>
            </a:pPr>
            <a:r>
              <a:rPr lang="pt-BR" sz="2400" dirty="0"/>
              <a:t>A glutationa peroxidase remove peróxido de hidrogênio (H2O2) e peróxidos de lipídeos, convertendo-os em água e glutationa oxidada (GSSG)</a:t>
            </a:r>
          </a:p>
          <a:p>
            <a:pPr>
              <a:buFont typeface="Arial" panose="020B0604020202020204" pitchFamily="34" charset="0"/>
              <a:buChar char="•"/>
            </a:pPr>
            <a:r>
              <a:rPr lang="pt-BR" sz="2400" dirty="0"/>
              <a:t>A glutationa redutase regenera a glutationa reduzida (GSH) a partir de GSSG, utilizando NADPH</a:t>
            </a:r>
          </a:p>
          <a:p>
            <a:endParaRPr lang="pt-BR" sz="2400" dirty="0"/>
          </a:p>
        </p:txBody>
      </p:sp>
      <p:pic>
        <p:nvPicPr>
          <p:cNvPr id="6" name="Espaço Reservado para Conteúdo 5">
            <a:extLst>
              <a:ext uri="{FF2B5EF4-FFF2-40B4-BE49-F238E27FC236}">
                <a16:creationId xmlns:a16="http://schemas.microsoft.com/office/drawing/2014/main" id="{9F797D3D-B95B-F723-27A9-826152E3B0F4}"/>
              </a:ext>
            </a:extLst>
          </p:cNvPr>
          <p:cNvPicPr>
            <a:picLocks noGrp="1" noChangeAspect="1"/>
          </p:cNvPicPr>
          <p:nvPr>
            <p:ph sz="half" idx="2"/>
          </p:nvPr>
        </p:nvPicPr>
        <p:blipFill>
          <a:blip r:embed="rId2"/>
          <a:stretch>
            <a:fillRect/>
          </a:stretch>
        </p:blipFill>
        <p:spPr>
          <a:xfrm>
            <a:off x="7377936" y="759125"/>
            <a:ext cx="3210373" cy="2881222"/>
          </a:xfrm>
        </p:spPr>
      </p:pic>
      <p:pic>
        <p:nvPicPr>
          <p:cNvPr id="8" name="Imagem 7">
            <a:extLst>
              <a:ext uri="{FF2B5EF4-FFF2-40B4-BE49-F238E27FC236}">
                <a16:creationId xmlns:a16="http://schemas.microsoft.com/office/drawing/2014/main" id="{CF0C9D05-71B4-A393-4D93-8F16CD6067E3}"/>
              </a:ext>
            </a:extLst>
          </p:cNvPr>
          <p:cNvPicPr>
            <a:picLocks noChangeAspect="1"/>
          </p:cNvPicPr>
          <p:nvPr/>
        </p:nvPicPr>
        <p:blipFill>
          <a:blip r:embed="rId3"/>
          <a:stretch>
            <a:fillRect/>
          </a:stretch>
        </p:blipFill>
        <p:spPr>
          <a:xfrm>
            <a:off x="7106435" y="3549769"/>
            <a:ext cx="3952629" cy="2588269"/>
          </a:xfrm>
          <a:prstGeom prst="rect">
            <a:avLst/>
          </a:prstGeom>
        </p:spPr>
      </p:pic>
      <p:sp>
        <p:nvSpPr>
          <p:cNvPr id="9" name="CaixaDeTexto 8">
            <a:extLst>
              <a:ext uri="{FF2B5EF4-FFF2-40B4-BE49-F238E27FC236}">
                <a16:creationId xmlns:a16="http://schemas.microsoft.com/office/drawing/2014/main" id="{4465263F-7B4C-DB3B-3DD9-5D99F6AF6B34}"/>
              </a:ext>
            </a:extLst>
          </p:cNvPr>
          <p:cNvSpPr txBox="1"/>
          <p:nvPr/>
        </p:nvSpPr>
        <p:spPr>
          <a:xfrm>
            <a:off x="6952891" y="6331789"/>
            <a:ext cx="4848045" cy="369332"/>
          </a:xfrm>
          <a:prstGeom prst="rect">
            <a:avLst/>
          </a:prstGeom>
          <a:noFill/>
        </p:spPr>
        <p:txBody>
          <a:bodyPr wrap="square" rtlCol="0">
            <a:spAutoFit/>
          </a:bodyPr>
          <a:lstStyle/>
          <a:p>
            <a:r>
              <a:rPr lang="pt-BR" dirty="0"/>
              <a:t>DEVLIN, MANUAL DE BIOQUÍMICA</a:t>
            </a:r>
          </a:p>
        </p:txBody>
      </p:sp>
    </p:spTree>
    <p:extLst>
      <p:ext uri="{BB962C8B-B14F-4D97-AF65-F5344CB8AC3E}">
        <p14:creationId xmlns:p14="http://schemas.microsoft.com/office/powerpoint/2010/main" val="4080202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E0B155-66B9-FF4A-4A27-56015C465A77}"/>
              </a:ext>
            </a:extLst>
          </p:cNvPr>
          <p:cNvSpPr>
            <a:spLocks noGrp="1"/>
          </p:cNvSpPr>
          <p:nvPr>
            <p:ph type="title"/>
          </p:nvPr>
        </p:nvSpPr>
        <p:spPr/>
        <p:txBody>
          <a:bodyPr/>
          <a:lstStyle/>
          <a:p>
            <a:r>
              <a:rPr lang="pt-BR"/>
              <a:t>ISOMERIA CIS-TRANS E A VISÃO</a:t>
            </a:r>
          </a:p>
        </p:txBody>
      </p:sp>
      <p:sp>
        <p:nvSpPr>
          <p:cNvPr id="3" name="Espaço Reservado para Conteúdo 2">
            <a:extLst>
              <a:ext uri="{FF2B5EF4-FFF2-40B4-BE49-F238E27FC236}">
                <a16:creationId xmlns:a16="http://schemas.microsoft.com/office/drawing/2014/main" id="{20388F94-7B3B-6AB2-94E5-70919455655E}"/>
              </a:ext>
            </a:extLst>
          </p:cNvPr>
          <p:cNvSpPr>
            <a:spLocks noGrp="1"/>
          </p:cNvSpPr>
          <p:nvPr>
            <p:ph idx="1"/>
          </p:nvPr>
        </p:nvSpPr>
        <p:spPr>
          <a:xfrm>
            <a:off x="612647" y="1715532"/>
            <a:ext cx="5253315" cy="4593828"/>
          </a:xfrm>
        </p:spPr>
        <p:txBody>
          <a:bodyPr>
            <a:normAutofit/>
          </a:bodyPr>
          <a:lstStyle/>
          <a:p>
            <a:r>
              <a:rPr lang="pt-BR" sz="2400" b="1"/>
              <a:t> Isômeros do </a:t>
            </a:r>
            <a:r>
              <a:rPr lang="pt-BR" sz="2400" b="1" err="1"/>
              <a:t>Retinal</a:t>
            </a:r>
            <a:endParaRPr lang="pt-BR" sz="2400" b="1"/>
          </a:p>
          <a:p>
            <a:r>
              <a:rPr lang="pt-BR" sz="2400"/>
              <a:t>11-cis-retinal: forma presente na rodopsina em repouso.    </a:t>
            </a:r>
          </a:p>
          <a:p>
            <a:r>
              <a:rPr lang="pt-BR" sz="2400"/>
              <a:t>Todo-trans-</a:t>
            </a:r>
            <a:r>
              <a:rPr lang="pt-BR" sz="2400" err="1"/>
              <a:t>retinal</a:t>
            </a:r>
            <a:r>
              <a:rPr lang="pt-BR" sz="2400"/>
              <a:t>: isômero formado após a absorção de luz.    </a:t>
            </a:r>
          </a:p>
          <a:p>
            <a:r>
              <a:rPr lang="pt-BR" sz="2400"/>
              <a:t>Reação de </a:t>
            </a:r>
            <a:r>
              <a:rPr lang="pt-BR" sz="2400" err="1"/>
              <a:t>fotoisomerização</a:t>
            </a:r>
            <a:r>
              <a:rPr lang="pt-BR" sz="2400"/>
              <a:t>: conversão de 11-cis para todo-trans.    </a:t>
            </a:r>
          </a:p>
        </p:txBody>
      </p:sp>
      <p:pic>
        <p:nvPicPr>
          <p:cNvPr id="6" name="Imagem 5">
            <a:extLst>
              <a:ext uri="{FF2B5EF4-FFF2-40B4-BE49-F238E27FC236}">
                <a16:creationId xmlns:a16="http://schemas.microsoft.com/office/drawing/2014/main" id="{101E8391-8DAB-DCBE-D77D-4924B1E750A6}"/>
              </a:ext>
            </a:extLst>
          </p:cNvPr>
          <p:cNvPicPr>
            <a:picLocks noChangeAspect="1"/>
          </p:cNvPicPr>
          <p:nvPr/>
        </p:nvPicPr>
        <p:blipFill>
          <a:blip r:embed="rId2"/>
          <a:stretch>
            <a:fillRect/>
          </a:stretch>
        </p:blipFill>
        <p:spPr>
          <a:xfrm>
            <a:off x="6096000" y="1242204"/>
            <a:ext cx="5483352" cy="5067156"/>
          </a:xfrm>
          <a:prstGeom prst="rect">
            <a:avLst/>
          </a:prstGeom>
        </p:spPr>
      </p:pic>
      <p:pic>
        <p:nvPicPr>
          <p:cNvPr id="8" name="Imagem 7">
            <a:extLst>
              <a:ext uri="{FF2B5EF4-FFF2-40B4-BE49-F238E27FC236}">
                <a16:creationId xmlns:a16="http://schemas.microsoft.com/office/drawing/2014/main" id="{543F6CA7-AC15-2364-8188-E6BD1631CE9E}"/>
              </a:ext>
            </a:extLst>
          </p:cNvPr>
          <p:cNvPicPr>
            <a:picLocks noChangeAspect="1"/>
          </p:cNvPicPr>
          <p:nvPr/>
        </p:nvPicPr>
        <p:blipFill>
          <a:blip r:embed="rId3"/>
          <a:stretch>
            <a:fillRect/>
          </a:stretch>
        </p:blipFill>
        <p:spPr>
          <a:xfrm>
            <a:off x="6096000" y="1327740"/>
            <a:ext cx="5400264" cy="4896083"/>
          </a:xfrm>
          <a:prstGeom prst="rect">
            <a:avLst/>
          </a:prstGeom>
        </p:spPr>
      </p:pic>
      <p:pic>
        <p:nvPicPr>
          <p:cNvPr id="10" name="Imagem 9">
            <a:extLst>
              <a:ext uri="{FF2B5EF4-FFF2-40B4-BE49-F238E27FC236}">
                <a16:creationId xmlns:a16="http://schemas.microsoft.com/office/drawing/2014/main" id="{514B95DB-4123-A225-159F-5E65056DB14D}"/>
              </a:ext>
            </a:extLst>
          </p:cNvPr>
          <p:cNvPicPr>
            <a:picLocks noChangeAspect="1"/>
          </p:cNvPicPr>
          <p:nvPr/>
        </p:nvPicPr>
        <p:blipFill>
          <a:blip r:embed="rId4"/>
          <a:stretch>
            <a:fillRect/>
          </a:stretch>
        </p:blipFill>
        <p:spPr>
          <a:xfrm>
            <a:off x="293298" y="0"/>
            <a:ext cx="11714672" cy="6403129"/>
          </a:xfrm>
          <a:prstGeom prst="rect">
            <a:avLst/>
          </a:prstGeom>
        </p:spPr>
      </p:pic>
      <p:sp>
        <p:nvSpPr>
          <p:cNvPr id="12" name="CaixaDeTexto 11">
            <a:extLst>
              <a:ext uri="{FF2B5EF4-FFF2-40B4-BE49-F238E27FC236}">
                <a16:creationId xmlns:a16="http://schemas.microsoft.com/office/drawing/2014/main" id="{824FE599-71CC-0A5E-4EA4-A35DFDF2DDE7}"/>
              </a:ext>
            </a:extLst>
          </p:cNvPr>
          <p:cNvSpPr txBox="1"/>
          <p:nvPr/>
        </p:nvSpPr>
        <p:spPr>
          <a:xfrm>
            <a:off x="7753350" y="6403130"/>
            <a:ext cx="6096000" cy="369332"/>
          </a:xfrm>
          <a:prstGeom prst="rect">
            <a:avLst/>
          </a:prstGeom>
          <a:noFill/>
        </p:spPr>
        <p:txBody>
          <a:bodyPr wrap="square">
            <a:spAutoFit/>
          </a:bodyPr>
          <a:lstStyle/>
          <a:p>
            <a:r>
              <a:rPr lang="pt-BR"/>
              <a:t>DAVID L. NELSON &amp; MICHAEL M. COX</a:t>
            </a:r>
          </a:p>
        </p:txBody>
      </p:sp>
    </p:spTree>
    <p:extLst>
      <p:ext uri="{BB962C8B-B14F-4D97-AF65-F5344CB8AC3E}">
        <p14:creationId xmlns:p14="http://schemas.microsoft.com/office/powerpoint/2010/main" val="34592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C1B0C-E30F-5FC3-6F5A-34C9C912E305}"/>
              </a:ext>
            </a:extLst>
          </p:cNvPr>
          <p:cNvSpPr>
            <a:spLocks noGrp="1"/>
          </p:cNvSpPr>
          <p:nvPr>
            <p:ph type="ctrTitle"/>
          </p:nvPr>
        </p:nvSpPr>
        <p:spPr>
          <a:xfrm>
            <a:off x="695324" y="1145308"/>
            <a:ext cx="7600263" cy="4860947"/>
          </a:xfrm>
        </p:spPr>
        <p:txBody>
          <a:bodyPr anchor="b">
            <a:normAutofit/>
          </a:bodyPr>
          <a:lstStyle/>
          <a:p>
            <a:r>
              <a:rPr lang="pt-BR" sz="7000"/>
              <a:t>Fontes e recomendações</a:t>
            </a:r>
          </a:p>
        </p:txBody>
      </p:sp>
    </p:spTree>
    <p:extLst>
      <p:ext uri="{BB962C8B-B14F-4D97-AF65-F5344CB8AC3E}">
        <p14:creationId xmlns:p14="http://schemas.microsoft.com/office/powerpoint/2010/main" val="4223177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B3EA54-89DF-4987-CC0D-085E94096E77}"/>
              </a:ext>
            </a:extLst>
          </p:cNvPr>
          <p:cNvSpPr>
            <a:spLocks noGrp="1"/>
          </p:cNvSpPr>
          <p:nvPr>
            <p:ph type="title"/>
          </p:nvPr>
        </p:nvSpPr>
        <p:spPr>
          <a:xfrm>
            <a:off x="704087" y="914400"/>
            <a:ext cx="4041648" cy="1928741"/>
          </a:xfrm>
        </p:spPr>
        <p:txBody>
          <a:bodyPr vert="horz" lIns="91440" tIns="45720" rIns="91440" bIns="45720" rtlCol="0" anchor="t">
            <a:normAutofit/>
          </a:bodyPr>
          <a:lstStyle/>
          <a:p>
            <a:pPr>
              <a:lnSpc>
                <a:spcPct val="90000"/>
              </a:lnSpc>
            </a:pPr>
            <a:r>
              <a:rPr lang="en-US" sz="3100"/>
              <a:t>Fontes naturais: frutas cítricas, kiwi, goiaba, pimentão, brócolis</a:t>
            </a:r>
          </a:p>
        </p:txBody>
      </p:sp>
      <p:pic>
        <p:nvPicPr>
          <p:cNvPr id="5" name="Espaço Reservado para Conteúdo 4" descr="Um grupo de fotos de frutas">
            <a:extLst>
              <a:ext uri="{FF2B5EF4-FFF2-40B4-BE49-F238E27FC236}">
                <a16:creationId xmlns:a16="http://schemas.microsoft.com/office/drawing/2014/main" id="{4DFDC388-0769-4A6F-9399-F0CE166A3BF4}"/>
              </a:ext>
            </a:extLst>
          </p:cNvPr>
          <p:cNvPicPr>
            <a:picLocks noGrp="1" noChangeAspect="1"/>
          </p:cNvPicPr>
          <p:nvPr>
            <p:ph sz="half" idx="1"/>
          </p:nvPr>
        </p:nvPicPr>
        <p:blipFill>
          <a:blip r:embed="rId3"/>
          <a:srcRect r="11477" b="-3"/>
          <a:stretch/>
        </p:blipFill>
        <p:spPr>
          <a:xfrm>
            <a:off x="804672" y="3044952"/>
            <a:ext cx="3941064" cy="2971800"/>
          </a:xfrm>
          <a:prstGeom prst="rect">
            <a:avLst/>
          </a:prstGeom>
        </p:spPr>
      </p:pic>
      <p:sp>
        <p:nvSpPr>
          <p:cNvPr id="4" name="Espaço Reservado para Conteúdo 3">
            <a:extLst>
              <a:ext uri="{FF2B5EF4-FFF2-40B4-BE49-F238E27FC236}">
                <a16:creationId xmlns:a16="http://schemas.microsoft.com/office/drawing/2014/main" id="{E23763BF-D754-2DDA-AFF7-986DD348E99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fontScale="92500"/>
          </a:bodyPr>
          <a:lstStyle/>
          <a:p>
            <a:pPr marL="0" indent="0">
              <a:spcBef>
                <a:spcPts val="2500"/>
              </a:spcBef>
              <a:buNone/>
            </a:pPr>
            <a:r>
              <a:rPr lang="pt-BR" sz="1800" b="1" dirty="0"/>
              <a:t>Frutas Cítricas</a:t>
            </a:r>
          </a:p>
          <a:p>
            <a:pPr marL="0" lvl="1" indent="0">
              <a:buNone/>
            </a:pPr>
            <a:r>
              <a:rPr lang="pt-BR" dirty="0"/>
              <a:t>As frutas cítricas, como laranjas e limões, são ricas em vitamina C e ajudam a fortalecer o sistema imunológico.</a:t>
            </a:r>
          </a:p>
          <a:p>
            <a:pPr marL="0" indent="0">
              <a:spcBef>
                <a:spcPts val="2500"/>
              </a:spcBef>
              <a:buNone/>
            </a:pPr>
            <a:r>
              <a:rPr lang="pt-BR" sz="1800" b="1" dirty="0"/>
              <a:t>Kiwi</a:t>
            </a:r>
          </a:p>
          <a:p>
            <a:pPr marL="0" lvl="1" indent="0">
              <a:buNone/>
            </a:pPr>
            <a:r>
              <a:rPr lang="pt-BR" dirty="0"/>
              <a:t>O kiwi é uma excelente fonte de vitamina C, além de conter antioxidantes que beneficiam a saúde geral.</a:t>
            </a:r>
          </a:p>
          <a:p>
            <a:pPr marL="0" indent="0">
              <a:spcBef>
                <a:spcPts val="2500"/>
              </a:spcBef>
              <a:buNone/>
            </a:pPr>
            <a:r>
              <a:rPr lang="pt-BR" sz="1800" b="1" dirty="0"/>
              <a:t>Goiaba</a:t>
            </a:r>
          </a:p>
          <a:p>
            <a:pPr marL="0" lvl="1" indent="0">
              <a:buNone/>
            </a:pPr>
            <a:r>
              <a:rPr lang="pt-BR" dirty="0"/>
              <a:t>A goiaba é uma fruta tropical rica em vitamina C, oferecendo benefícios para a pele e o sistema imunológico.</a:t>
            </a:r>
          </a:p>
          <a:p>
            <a:pPr marL="0" indent="0">
              <a:spcBef>
                <a:spcPts val="2500"/>
              </a:spcBef>
              <a:buNone/>
            </a:pPr>
            <a:r>
              <a:rPr lang="pt-BR" sz="1800" b="1" dirty="0"/>
              <a:t>Pimentão e Brócolis</a:t>
            </a:r>
          </a:p>
          <a:p>
            <a:pPr marL="0" lvl="1" indent="0">
              <a:buNone/>
            </a:pPr>
            <a:r>
              <a:rPr lang="pt-BR" dirty="0"/>
              <a:t>Pimentões e brócolis também são fontes ricas de vitamina C, contribuindo para uma dieta equilibrada e nutritiva.</a:t>
            </a:r>
          </a:p>
        </p:txBody>
      </p:sp>
    </p:spTree>
    <p:extLst>
      <p:ext uri="{BB962C8B-B14F-4D97-AF65-F5344CB8AC3E}">
        <p14:creationId xmlns:p14="http://schemas.microsoft.com/office/powerpoint/2010/main" val="886462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3DC51-1DF5-04C9-F59C-A849912235EF}"/>
              </a:ext>
            </a:extLst>
          </p:cNvPr>
          <p:cNvSpPr>
            <a:spLocks noGrp="1"/>
          </p:cNvSpPr>
          <p:nvPr>
            <p:ph type="title"/>
          </p:nvPr>
        </p:nvSpPr>
        <p:spPr>
          <a:xfrm>
            <a:off x="704088" y="914401"/>
            <a:ext cx="6766560" cy="1307592"/>
          </a:xfrm>
        </p:spPr>
        <p:txBody>
          <a:bodyPr vert="horz" lIns="91440" tIns="45720" rIns="91440" bIns="45720" rtlCol="0" anchor="t">
            <a:normAutofit/>
          </a:bodyPr>
          <a:lstStyle/>
          <a:p>
            <a:pPr>
              <a:lnSpc>
                <a:spcPct val="90000"/>
              </a:lnSpc>
            </a:pPr>
            <a:r>
              <a:rPr lang="en-US" sz="2800"/>
              <a:t>Ingestão diária recomendada (IDR): 75 mg/dia para mulheres e 90 mg/dia para homens</a:t>
            </a:r>
          </a:p>
        </p:txBody>
      </p:sp>
      <p:sp>
        <p:nvSpPr>
          <p:cNvPr id="4" name="Espaço Reservado para Conteúdo 3">
            <a:extLst>
              <a:ext uri="{FF2B5EF4-FFF2-40B4-BE49-F238E27FC236}">
                <a16:creationId xmlns:a16="http://schemas.microsoft.com/office/drawing/2014/main" id="{1D3DC2C9-5638-90C5-535C-5C0982C7777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2548999"/>
            <a:ext cx="6766560" cy="2809839"/>
          </a:xfrm>
        </p:spPr>
        <p:txBody>
          <a:bodyPr>
            <a:noAutofit/>
          </a:bodyPr>
          <a:lstStyle/>
          <a:p>
            <a:pPr marL="0" indent="0">
              <a:spcBef>
                <a:spcPts val="2500"/>
              </a:spcBef>
              <a:buNone/>
            </a:pPr>
            <a:r>
              <a:rPr lang="pt-BR" b="1" dirty="0"/>
              <a:t>Recomendação para Mulheres</a:t>
            </a:r>
          </a:p>
          <a:p>
            <a:pPr marL="0" lvl="1" indent="0">
              <a:buNone/>
            </a:pPr>
            <a:r>
              <a:rPr lang="pt-BR" sz="2000" dirty="0"/>
              <a:t>A ingestão diária recomendada de vitamina C para mulheres é de </a:t>
            </a:r>
            <a:r>
              <a:rPr lang="pt-BR" sz="2000" b="1" dirty="0"/>
              <a:t>75 mg,</a:t>
            </a:r>
            <a:r>
              <a:rPr lang="pt-BR" sz="2000" dirty="0"/>
              <a:t> essencial para a saúde e bem-estar.</a:t>
            </a:r>
          </a:p>
          <a:p>
            <a:pPr marL="0" indent="0">
              <a:spcBef>
                <a:spcPts val="2500"/>
              </a:spcBef>
              <a:buNone/>
            </a:pPr>
            <a:r>
              <a:rPr lang="pt-BR" b="1" dirty="0"/>
              <a:t>Recomendação para Homens</a:t>
            </a:r>
          </a:p>
          <a:p>
            <a:pPr marL="0" lvl="1" indent="0">
              <a:buNone/>
            </a:pPr>
            <a:r>
              <a:rPr lang="pt-BR" sz="2000" dirty="0"/>
              <a:t>Para homens, a ingestão diária recomendada de vitamina C é de </a:t>
            </a:r>
            <a:r>
              <a:rPr lang="pt-BR" sz="2000" b="1" dirty="0"/>
              <a:t>90 mg,</a:t>
            </a:r>
            <a:r>
              <a:rPr lang="pt-BR" sz="2000" dirty="0"/>
              <a:t> fundamental para manter a saúde e evitar deficiências.</a:t>
            </a:r>
          </a:p>
          <a:p>
            <a:pPr marL="0" indent="0">
              <a:spcBef>
                <a:spcPts val="2500"/>
              </a:spcBef>
              <a:buNone/>
            </a:pPr>
            <a:r>
              <a:rPr lang="pt-BR" sz="2400" dirty="0"/>
              <a:t>.</a:t>
            </a:r>
          </a:p>
        </p:txBody>
      </p:sp>
      <p:pic>
        <p:nvPicPr>
          <p:cNvPr id="5" name="Espaço Reservado para Conteúdo 4" descr="Preparando comida saudável e saborosa com abacate, kiwi, laranja, limão e banana na cozinha de casa">
            <a:extLst>
              <a:ext uri="{FF2B5EF4-FFF2-40B4-BE49-F238E27FC236}">
                <a16:creationId xmlns:a16="http://schemas.microsoft.com/office/drawing/2014/main" id="{51876641-82AC-4EE6-857C-1A1E308E6268}"/>
              </a:ext>
            </a:extLst>
          </p:cNvPr>
          <p:cNvPicPr>
            <a:picLocks noGrp="1" noChangeAspect="1"/>
          </p:cNvPicPr>
          <p:nvPr>
            <p:ph sz="half" idx="1"/>
          </p:nvPr>
        </p:nvPicPr>
        <p:blipFill>
          <a:blip r:embed="rId3"/>
          <a:srcRect l="38838" r="21482" b="-1"/>
          <a:stretch/>
        </p:blipFill>
        <p:spPr>
          <a:xfrm>
            <a:off x="8115300" y="10"/>
            <a:ext cx="4076700" cy="6857990"/>
          </a:xfrm>
          <a:prstGeom prst="rect">
            <a:avLst/>
          </a:prstGeom>
        </p:spPr>
      </p:pic>
    </p:spTree>
    <p:extLst>
      <p:ext uri="{BB962C8B-B14F-4D97-AF65-F5344CB8AC3E}">
        <p14:creationId xmlns:p14="http://schemas.microsoft.com/office/powerpoint/2010/main" val="2888457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99E21-3C96-9AAD-B8CE-D1659FF71402}"/>
              </a:ext>
            </a:extLst>
          </p:cNvPr>
          <p:cNvSpPr>
            <a:spLocks noGrp="1"/>
          </p:cNvSpPr>
          <p:nvPr>
            <p:ph type="title"/>
          </p:nvPr>
        </p:nvSpPr>
        <p:spPr>
          <a:xfrm>
            <a:off x="702129" y="914760"/>
            <a:ext cx="2806615" cy="3543764"/>
          </a:xfrm>
        </p:spPr>
        <p:txBody>
          <a:bodyPr>
            <a:normAutofit/>
          </a:bodyPr>
          <a:lstStyle/>
          <a:p>
            <a:r>
              <a:rPr lang="pt-BR" sz="3100"/>
              <a:t>Necessidades aumentadas: gestantes e fumantes (+35 mg/dia)</a:t>
            </a:r>
          </a:p>
        </p:txBody>
      </p:sp>
      <p:graphicFrame>
        <p:nvGraphicFramePr>
          <p:cNvPr id="4" name="Espaço Reservado para Conteúdo 4">
            <a:extLst>
              <a:ext uri="{FF2B5EF4-FFF2-40B4-BE49-F238E27FC236}">
                <a16:creationId xmlns:a16="http://schemas.microsoft.com/office/drawing/2014/main" id="{47D2665C-E009-4CC5-8528-79104D5A11DE}"/>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02149" y="978558"/>
          <a:ext cx="7591859" cy="5091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242713"/>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2EFB882-2FF7-8796-4472-644ADADB5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63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DAD5E3BD-475C-FC8B-C14E-CC4E751FB9FC}"/>
              </a:ext>
            </a:extLst>
          </p:cNvPr>
          <p:cNvSpPr>
            <a:spLocks noGrp="1"/>
          </p:cNvSpPr>
          <p:nvPr>
            <p:ph type="ctrTitle"/>
          </p:nvPr>
        </p:nvSpPr>
        <p:spPr>
          <a:xfrm>
            <a:off x="705158" y="5528235"/>
            <a:ext cx="10696574" cy="770964"/>
          </a:xfrm>
        </p:spPr>
        <p:txBody>
          <a:bodyPr anchor="b">
            <a:normAutofit/>
          </a:bodyPr>
          <a:lstStyle/>
          <a:p>
            <a:r>
              <a:rPr lang="pt-BR" sz="4000">
                <a:solidFill>
                  <a:srgbClr val="FFFFFF"/>
                </a:solidFill>
              </a:rPr>
              <a:t>Deficiência (escorbuto)</a:t>
            </a:r>
          </a:p>
        </p:txBody>
      </p:sp>
    </p:spTree>
    <p:extLst>
      <p:ext uri="{BB962C8B-B14F-4D97-AF65-F5344CB8AC3E}">
        <p14:creationId xmlns:p14="http://schemas.microsoft.com/office/powerpoint/2010/main" val="1113699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96DC0-AE4F-5E24-3FAC-495DFFDA1852}"/>
              </a:ext>
            </a:extLst>
          </p:cNvPr>
          <p:cNvSpPr>
            <a:spLocks noGrp="1"/>
          </p:cNvSpPr>
          <p:nvPr>
            <p:ph type="title"/>
          </p:nvPr>
        </p:nvSpPr>
        <p:spPr>
          <a:xfrm>
            <a:off x="6696186" y="909637"/>
            <a:ext cx="4800600" cy="1307592"/>
          </a:xfrm>
        </p:spPr>
        <p:txBody>
          <a:bodyPr vert="horz" lIns="91440" tIns="45720" rIns="91440" bIns="45720" rtlCol="0" anchor="t">
            <a:normAutofit/>
          </a:bodyPr>
          <a:lstStyle/>
          <a:p>
            <a:pPr>
              <a:lnSpc>
                <a:spcPct val="90000"/>
              </a:lnSpc>
            </a:pPr>
            <a:r>
              <a:rPr lang="en-US" sz="2800"/>
              <a:t>Causas: dieta pobre em frutas/vegetais ou má-absorção</a:t>
            </a:r>
          </a:p>
        </p:txBody>
      </p:sp>
      <p:pic>
        <p:nvPicPr>
          <p:cNvPr id="5" name="Espaço Reservado para Conteúdo 4" descr="Comida vegetariana">
            <a:extLst>
              <a:ext uri="{FF2B5EF4-FFF2-40B4-BE49-F238E27FC236}">
                <a16:creationId xmlns:a16="http://schemas.microsoft.com/office/drawing/2014/main" id="{DEC5095F-444A-441D-88D2-47EF78E2F3EB}"/>
              </a:ext>
            </a:extLst>
          </p:cNvPr>
          <p:cNvPicPr>
            <a:picLocks noGrp="1" noChangeAspect="1"/>
          </p:cNvPicPr>
          <p:nvPr>
            <p:ph sz="half" idx="1"/>
          </p:nvPr>
        </p:nvPicPr>
        <p:blipFill>
          <a:blip r:embed="rId3"/>
          <a:srcRect l="25731" r="15439" b="-1"/>
          <a:stretch/>
        </p:blipFill>
        <p:spPr>
          <a:xfrm>
            <a:off x="20" y="10"/>
            <a:ext cx="6044164" cy="6857990"/>
          </a:xfrm>
          <a:prstGeom prst="rect">
            <a:avLst/>
          </a:prstGeom>
        </p:spPr>
      </p:pic>
      <p:sp>
        <p:nvSpPr>
          <p:cNvPr id="4" name="Espaço Reservado para Conteúdo 3">
            <a:extLst>
              <a:ext uri="{FF2B5EF4-FFF2-40B4-BE49-F238E27FC236}">
                <a16:creationId xmlns:a16="http://schemas.microsoft.com/office/drawing/2014/main" id="{B0CB6BC0-4141-5015-C14F-9CDDBC9B840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96186" y="2221992"/>
            <a:ext cx="4800600" cy="3739896"/>
          </a:xfrm>
        </p:spPr>
        <p:txBody>
          <a:bodyPr>
            <a:normAutofit fontScale="92500"/>
          </a:bodyPr>
          <a:lstStyle/>
          <a:p>
            <a:pPr marL="0" indent="0">
              <a:spcBef>
                <a:spcPts val="2500"/>
              </a:spcBef>
              <a:buNone/>
            </a:pPr>
            <a:r>
              <a:rPr lang="pt-BR" b="1" dirty="0"/>
              <a:t>Dieta Inadequada</a:t>
            </a:r>
          </a:p>
          <a:p>
            <a:pPr marL="0" lvl="1" indent="0">
              <a:buNone/>
            </a:pPr>
            <a:r>
              <a:rPr lang="pt-BR" sz="2000" dirty="0"/>
              <a:t>Uma dieta pobre em frutas e vegetais é uma das principais causas da deficiência de vitamina C, afetando a saúde geral.</a:t>
            </a:r>
          </a:p>
          <a:p>
            <a:pPr marL="0" indent="0">
              <a:spcBef>
                <a:spcPts val="2500"/>
              </a:spcBef>
              <a:buNone/>
            </a:pPr>
            <a:r>
              <a:rPr lang="pt-BR" b="1" dirty="0"/>
              <a:t>Má-absorção Intestinal</a:t>
            </a:r>
          </a:p>
          <a:p>
            <a:pPr marL="0" lvl="1" indent="0">
              <a:buNone/>
            </a:pPr>
            <a:r>
              <a:rPr lang="pt-BR" sz="2000" dirty="0"/>
              <a:t>Problemas de absorção intestinal podem dificultar a assimilação adequada da vitamina C, resultando em deficiência.</a:t>
            </a:r>
          </a:p>
        </p:txBody>
      </p:sp>
    </p:spTree>
    <p:extLst>
      <p:ext uri="{BB962C8B-B14F-4D97-AF65-F5344CB8AC3E}">
        <p14:creationId xmlns:p14="http://schemas.microsoft.com/office/powerpoint/2010/main" val="2359500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88A134-1B72-1790-EBAE-F2AE11657C48}"/>
              </a:ext>
            </a:extLst>
          </p:cNvPr>
          <p:cNvSpPr>
            <a:spLocks noGrp="1"/>
          </p:cNvSpPr>
          <p:nvPr>
            <p:ph type="title"/>
          </p:nvPr>
        </p:nvSpPr>
        <p:spPr>
          <a:xfrm>
            <a:off x="704088" y="914400"/>
            <a:ext cx="10780776" cy="1180210"/>
          </a:xfrm>
        </p:spPr>
        <p:txBody>
          <a:bodyPr vert="horz" lIns="91440" tIns="45720" rIns="91440" bIns="45720" rtlCol="0" anchor="t">
            <a:normAutofit/>
          </a:bodyPr>
          <a:lstStyle/>
          <a:p>
            <a:pPr>
              <a:lnSpc>
                <a:spcPct val="90000"/>
              </a:lnSpc>
            </a:pPr>
            <a:r>
              <a:rPr lang="en-US" sz="3100" dirty="0" err="1"/>
              <a:t>Sintomas</a:t>
            </a:r>
            <a:r>
              <a:rPr lang="en-US" sz="3100" dirty="0"/>
              <a:t>: </a:t>
            </a:r>
            <a:r>
              <a:rPr lang="en-US" sz="3100" dirty="0" err="1"/>
              <a:t>hemorragias</a:t>
            </a:r>
            <a:r>
              <a:rPr lang="en-US" sz="3100" dirty="0"/>
              <a:t> </a:t>
            </a:r>
            <a:r>
              <a:rPr lang="en-US" sz="3100" dirty="0" err="1"/>
              <a:t>gengivais</a:t>
            </a:r>
            <a:r>
              <a:rPr lang="en-US" sz="3100" dirty="0"/>
              <a:t>, </a:t>
            </a:r>
            <a:r>
              <a:rPr lang="en-US" sz="3100" dirty="0" err="1"/>
              <a:t>fragilidade</a:t>
            </a:r>
            <a:r>
              <a:rPr lang="en-US" sz="3100" dirty="0"/>
              <a:t> </a:t>
            </a:r>
            <a:r>
              <a:rPr lang="en-US" sz="3100" dirty="0" err="1"/>
              <a:t>capilar</a:t>
            </a:r>
            <a:r>
              <a:rPr lang="en-US" sz="3100" dirty="0"/>
              <a:t>, </a:t>
            </a:r>
            <a:r>
              <a:rPr lang="en-US" sz="3100" dirty="0" err="1"/>
              <a:t>atraso</a:t>
            </a:r>
            <a:r>
              <a:rPr lang="en-US" sz="3100" dirty="0"/>
              <a:t> </a:t>
            </a:r>
            <a:r>
              <a:rPr lang="en-US" sz="3100" dirty="0" err="1"/>
              <a:t>na</a:t>
            </a:r>
            <a:r>
              <a:rPr lang="en-US" sz="3100" dirty="0"/>
              <a:t> </a:t>
            </a:r>
            <a:r>
              <a:rPr lang="en-US" sz="3100" dirty="0" err="1"/>
              <a:t>cicatrização</a:t>
            </a:r>
            <a:r>
              <a:rPr lang="en-US" sz="3100" dirty="0"/>
              <a:t>, </a:t>
            </a:r>
            <a:r>
              <a:rPr lang="en-US" sz="3100" dirty="0" err="1"/>
              <a:t>artralgias</a:t>
            </a:r>
            <a:r>
              <a:rPr lang="en-US" sz="3100" dirty="0"/>
              <a:t> e anemia</a:t>
            </a:r>
          </a:p>
        </p:txBody>
      </p:sp>
      <p:pic>
        <p:nvPicPr>
          <p:cNvPr id="1026" name="Picture 2">
            <a:extLst>
              <a:ext uri="{FF2B5EF4-FFF2-40B4-BE49-F238E27FC236}">
                <a16:creationId xmlns:a16="http://schemas.microsoft.com/office/drawing/2014/main" id="{A4AF6835-45F4-0D11-3404-19F335844EA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00098" y="2094611"/>
            <a:ext cx="5549902" cy="4068444"/>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Conteúdo 3">
            <a:extLst>
              <a:ext uri="{FF2B5EF4-FFF2-40B4-BE49-F238E27FC236}">
                <a16:creationId xmlns:a16="http://schemas.microsoft.com/office/drawing/2014/main" id="{9A66752E-22CE-452A-7B4D-1B3B97FDE68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50000" y="1944177"/>
            <a:ext cx="5640717" cy="3775456"/>
          </a:xfrm>
        </p:spPr>
        <p:txBody>
          <a:bodyPr>
            <a:noAutofit/>
          </a:bodyPr>
          <a:lstStyle/>
          <a:p>
            <a:pPr marL="0" indent="0">
              <a:lnSpc>
                <a:spcPct val="100000"/>
              </a:lnSpc>
              <a:spcBef>
                <a:spcPts val="2500"/>
              </a:spcBef>
              <a:buNone/>
            </a:pPr>
            <a:r>
              <a:rPr lang="pt-BR" sz="1600" b="1" dirty="0"/>
              <a:t>Hemorragias Gengivais</a:t>
            </a:r>
          </a:p>
          <a:p>
            <a:pPr marL="0" lvl="1" indent="0">
              <a:lnSpc>
                <a:spcPct val="100000"/>
              </a:lnSpc>
              <a:buNone/>
            </a:pPr>
            <a:r>
              <a:rPr lang="pt-BR" sz="1600" dirty="0"/>
              <a:t>As hemorragias gengivais são um dos sintomas mais evidentes do escorbuto, indicando a fragilidade dos vasos sanguíneos.</a:t>
            </a:r>
          </a:p>
          <a:p>
            <a:pPr marL="0" indent="0">
              <a:lnSpc>
                <a:spcPct val="100000"/>
              </a:lnSpc>
              <a:spcBef>
                <a:spcPts val="2500"/>
              </a:spcBef>
              <a:buNone/>
            </a:pPr>
            <a:r>
              <a:rPr lang="pt-BR" sz="1600" b="1" dirty="0"/>
              <a:t>Fragilidade Capilar</a:t>
            </a:r>
          </a:p>
          <a:p>
            <a:pPr marL="0" lvl="1" indent="0">
              <a:lnSpc>
                <a:spcPct val="100000"/>
              </a:lnSpc>
              <a:buNone/>
            </a:pPr>
            <a:r>
              <a:rPr lang="pt-BR" sz="1600" dirty="0"/>
              <a:t>A fragilidade capilar resulta em hematomas fáceis e sangramentos, refletindo a deficiência de vitamina C no organismo.</a:t>
            </a:r>
          </a:p>
          <a:p>
            <a:pPr marL="0" indent="0">
              <a:lnSpc>
                <a:spcPct val="100000"/>
              </a:lnSpc>
              <a:spcBef>
                <a:spcPts val="2500"/>
              </a:spcBef>
              <a:buNone/>
            </a:pPr>
            <a:r>
              <a:rPr lang="pt-BR" sz="1600" b="1" dirty="0"/>
              <a:t>Atraso na Cicatrização</a:t>
            </a:r>
          </a:p>
          <a:p>
            <a:pPr marL="0" lvl="1" indent="0">
              <a:lnSpc>
                <a:spcPct val="100000"/>
              </a:lnSpc>
              <a:buNone/>
            </a:pPr>
            <a:r>
              <a:rPr lang="pt-BR" sz="1600" dirty="0"/>
              <a:t>O atraso na cicatrização de feridas é um sintoma comum, manifestando a deficiência crítica de vitamina C.</a:t>
            </a:r>
          </a:p>
          <a:p>
            <a:pPr marL="0" indent="0">
              <a:lnSpc>
                <a:spcPct val="100000"/>
              </a:lnSpc>
              <a:spcBef>
                <a:spcPts val="2500"/>
              </a:spcBef>
              <a:buNone/>
            </a:pPr>
            <a:r>
              <a:rPr lang="pt-BR" sz="1600" b="1" dirty="0"/>
              <a:t>Artralgias</a:t>
            </a:r>
          </a:p>
          <a:p>
            <a:pPr marL="0" lvl="1" indent="0">
              <a:lnSpc>
                <a:spcPct val="100000"/>
              </a:lnSpc>
              <a:buNone/>
            </a:pPr>
            <a:r>
              <a:rPr lang="pt-BR" sz="1600" dirty="0"/>
              <a:t>As dores articulares, conhecidas como artralgias, podem causar desconforto significativo, prejudicando a mobilidade.</a:t>
            </a:r>
          </a:p>
        </p:txBody>
      </p:sp>
    </p:spTree>
    <p:extLst>
      <p:ext uri="{BB962C8B-B14F-4D97-AF65-F5344CB8AC3E}">
        <p14:creationId xmlns:p14="http://schemas.microsoft.com/office/powerpoint/2010/main" val="4267382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4B264E-9A35-841C-48D9-2BD75AA4CB19}"/>
              </a:ext>
            </a:extLst>
          </p:cNvPr>
          <p:cNvSpPr>
            <a:spLocks noGrp="1"/>
          </p:cNvSpPr>
          <p:nvPr>
            <p:ph type="title"/>
          </p:nvPr>
        </p:nvSpPr>
        <p:spPr>
          <a:xfrm>
            <a:off x="6696186" y="909637"/>
            <a:ext cx="4800600" cy="1307592"/>
          </a:xfrm>
        </p:spPr>
        <p:txBody>
          <a:bodyPr vert="horz" lIns="91440" tIns="45720" rIns="91440" bIns="45720" rtlCol="0" anchor="t">
            <a:normAutofit/>
          </a:bodyPr>
          <a:lstStyle/>
          <a:p>
            <a:pPr>
              <a:lnSpc>
                <a:spcPct val="90000"/>
              </a:lnSpc>
            </a:pPr>
            <a:r>
              <a:rPr lang="en-US" sz="2500"/>
              <a:t>Diagnóstico e tratamento: níveis séricos &lt; 11 µmol/L e suplementação oral</a:t>
            </a:r>
          </a:p>
        </p:txBody>
      </p:sp>
      <p:pic>
        <p:nvPicPr>
          <p:cNvPr id="5" name="Espaço Reservado para Conteúdo 4" descr="Tubo de ensaio e essência alimentar para pesquisa de beleza, fundo branco e espaço para cópia">
            <a:extLst>
              <a:ext uri="{FF2B5EF4-FFF2-40B4-BE49-F238E27FC236}">
                <a16:creationId xmlns:a16="http://schemas.microsoft.com/office/drawing/2014/main" id="{D1AA8361-3175-48A3-B7C9-838BF0667461}"/>
              </a:ext>
            </a:extLst>
          </p:cNvPr>
          <p:cNvPicPr>
            <a:picLocks noGrp="1" noChangeAspect="1"/>
          </p:cNvPicPr>
          <p:nvPr>
            <p:ph sz="half" idx="1"/>
          </p:nvPr>
        </p:nvPicPr>
        <p:blipFill>
          <a:blip r:embed="rId3"/>
          <a:srcRect r="40289" b="-1"/>
          <a:stretch/>
        </p:blipFill>
        <p:spPr>
          <a:xfrm>
            <a:off x="20" y="10"/>
            <a:ext cx="6044164" cy="6857990"/>
          </a:xfrm>
          <a:prstGeom prst="rect">
            <a:avLst/>
          </a:prstGeom>
        </p:spPr>
      </p:pic>
      <p:sp>
        <p:nvSpPr>
          <p:cNvPr id="4" name="Espaço Reservado para Conteúdo 3">
            <a:extLst>
              <a:ext uri="{FF2B5EF4-FFF2-40B4-BE49-F238E27FC236}">
                <a16:creationId xmlns:a16="http://schemas.microsoft.com/office/drawing/2014/main" id="{B56867B1-04F4-B165-7B7B-F425DD71586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96186" y="2221992"/>
            <a:ext cx="4800600" cy="3739896"/>
          </a:xfrm>
        </p:spPr>
        <p:txBody>
          <a:bodyPr>
            <a:normAutofit lnSpcReduction="10000"/>
          </a:bodyPr>
          <a:lstStyle/>
          <a:p>
            <a:pPr marL="0" indent="0">
              <a:spcBef>
                <a:spcPts val="2500"/>
              </a:spcBef>
              <a:buNone/>
            </a:pPr>
            <a:r>
              <a:rPr lang="pt-BR" sz="1800" b="1"/>
              <a:t>Diagnóstico de Deficiência</a:t>
            </a:r>
          </a:p>
          <a:p>
            <a:pPr marL="0" lvl="1" indent="0">
              <a:buNone/>
            </a:pPr>
            <a:r>
              <a:rPr lang="pt-BR"/>
              <a:t>O diagnóstico de deficiência de vitamina C é feito quando os níveis séricos estão abaixo de 11 µmol/L, indicando a necessidade de intervenção.</a:t>
            </a:r>
          </a:p>
          <a:p>
            <a:pPr marL="0" indent="0">
              <a:spcBef>
                <a:spcPts val="2500"/>
              </a:spcBef>
              <a:buNone/>
            </a:pPr>
            <a:r>
              <a:rPr lang="pt-BR" sz="1800" b="1"/>
              <a:t>Suplementação Oral</a:t>
            </a:r>
          </a:p>
          <a:p>
            <a:pPr marL="0" lvl="1" indent="0">
              <a:buNone/>
            </a:pPr>
            <a:r>
              <a:rPr lang="pt-BR"/>
              <a:t>A suplementação oral de vitamina C é uma abordagem comum para restaurar rapidamente os níveis adequados no organismo, promovendo a saúde.</a:t>
            </a:r>
          </a:p>
        </p:txBody>
      </p:sp>
    </p:spTree>
    <p:extLst>
      <p:ext uri="{BB962C8B-B14F-4D97-AF65-F5344CB8AC3E}">
        <p14:creationId xmlns:p14="http://schemas.microsoft.com/office/powerpoint/2010/main" val="3589872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3C1958-7511-A431-496F-0C3CB1B3DA57}"/>
              </a:ext>
            </a:extLst>
          </p:cNvPr>
          <p:cNvSpPr>
            <a:spLocks noGrp="1"/>
          </p:cNvSpPr>
          <p:nvPr>
            <p:ph type="ctrTitle"/>
          </p:nvPr>
        </p:nvSpPr>
        <p:spPr>
          <a:xfrm>
            <a:off x="695324" y="1145308"/>
            <a:ext cx="7600263" cy="4860947"/>
          </a:xfrm>
        </p:spPr>
        <p:txBody>
          <a:bodyPr anchor="b">
            <a:normAutofit/>
          </a:bodyPr>
          <a:lstStyle/>
          <a:p>
            <a:r>
              <a:rPr lang="pt-BR" sz="7600"/>
              <a:t>Excesso e toxicidade</a:t>
            </a:r>
          </a:p>
        </p:txBody>
      </p:sp>
    </p:spTree>
    <p:extLst>
      <p:ext uri="{BB962C8B-B14F-4D97-AF65-F5344CB8AC3E}">
        <p14:creationId xmlns:p14="http://schemas.microsoft.com/office/powerpoint/2010/main" val="2952197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C93B8E-3D16-9B61-40B2-9BACB712015B}"/>
              </a:ext>
            </a:extLst>
          </p:cNvPr>
          <p:cNvSpPr>
            <a:spLocks noGrp="1"/>
          </p:cNvSpPr>
          <p:nvPr>
            <p:ph type="title"/>
          </p:nvPr>
        </p:nvSpPr>
        <p:spPr>
          <a:xfrm>
            <a:off x="704088" y="914400"/>
            <a:ext cx="10687812" cy="798194"/>
          </a:xfrm>
        </p:spPr>
        <p:txBody>
          <a:bodyPr vert="horz" lIns="91440" tIns="45720" rIns="91440" bIns="45720" rtlCol="0" anchor="t">
            <a:normAutofit/>
          </a:bodyPr>
          <a:lstStyle/>
          <a:p>
            <a:r>
              <a:rPr lang="en-US"/>
              <a:t>Raridade do excesso: excreção urinária</a:t>
            </a:r>
          </a:p>
        </p:txBody>
      </p:sp>
      <p:pic>
        <p:nvPicPr>
          <p:cNvPr id="5" name="Espaço Reservado para Conteúdo 4" descr="Alfabeto X criado a partir de laranja isolado em fundo branco.">
            <a:extLst>
              <a:ext uri="{FF2B5EF4-FFF2-40B4-BE49-F238E27FC236}">
                <a16:creationId xmlns:a16="http://schemas.microsoft.com/office/drawing/2014/main" id="{5A912BC6-01B7-4642-AAFA-D28F3D268441}"/>
              </a:ext>
            </a:extLst>
          </p:cNvPr>
          <p:cNvPicPr>
            <a:picLocks noGrp="1" noChangeAspect="1"/>
          </p:cNvPicPr>
          <p:nvPr>
            <p:ph sz="half" idx="1"/>
          </p:nvPr>
        </p:nvPicPr>
        <p:blipFill>
          <a:blip r:embed="rId3"/>
          <a:srcRect r="13139" b="2"/>
          <a:stretch/>
        </p:blipFill>
        <p:spPr>
          <a:xfrm>
            <a:off x="1091315" y="1869439"/>
            <a:ext cx="5489758" cy="4139625"/>
          </a:xfrm>
          <a:prstGeom prst="rect">
            <a:avLst/>
          </a:prstGeom>
        </p:spPr>
      </p:pic>
      <p:sp>
        <p:nvSpPr>
          <p:cNvPr id="4" name="Espaço Reservado para Conteúdo 3">
            <a:extLst>
              <a:ext uri="{FF2B5EF4-FFF2-40B4-BE49-F238E27FC236}">
                <a16:creationId xmlns:a16="http://schemas.microsoft.com/office/drawing/2014/main" id="{34D9735A-9C3B-C2CE-8C78-DE5B1EB233E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00900" y="1849121"/>
            <a:ext cx="4191001" cy="4139626"/>
          </a:xfrm>
        </p:spPr>
        <p:txBody>
          <a:bodyPr anchor="b">
            <a:normAutofit/>
          </a:bodyPr>
          <a:lstStyle/>
          <a:p>
            <a:pPr marL="0" indent="0">
              <a:spcBef>
                <a:spcPts val="2500"/>
              </a:spcBef>
              <a:buNone/>
            </a:pPr>
            <a:r>
              <a:rPr lang="pt-BR" sz="2400" b="1" dirty="0"/>
              <a:t>Excreção de Vitamina C</a:t>
            </a:r>
          </a:p>
          <a:p>
            <a:pPr marL="0" lvl="1" indent="0">
              <a:buNone/>
            </a:pPr>
            <a:r>
              <a:rPr lang="pt-BR" sz="2000" dirty="0"/>
              <a:t>O corpo humano excreta o excesso de vitamina C na urina, evitando a toxicidade. </a:t>
            </a:r>
          </a:p>
          <a:p>
            <a:pPr marL="0" indent="0">
              <a:spcBef>
                <a:spcPts val="2500"/>
              </a:spcBef>
              <a:buNone/>
            </a:pPr>
            <a:r>
              <a:rPr lang="pt-BR" sz="2400" b="1" dirty="0"/>
              <a:t>Regulação do Corpo</a:t>
            </a:r>
          </a:p>
          <a:p>
            <a:pPr marL="0" lvl="1" indent="0">
              <a:buNone/>
            </a:pPr>
            <a:r>
              <a:rPr lang="pt-BR" sz="2000" dirty="0"/>
              <a:t>O organismo possui mecanismos eficazes que regulam os níveis de vitamina C, tornando a toxicidade uma ocorrência rara.</a:t>
            </a:r>
          </a:p>
        </p:txBody>
      </p:sp>
    </p:spTree>
    <p:extLst>
      <p:ext uri="{BB962C8B-B14F-4D97-AF65-F5344CB8AC3E}">
        <p14:creationId xmlns:p14="http://schemas.microsoft.com/office/powerpoint/2010/main" val="3846543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E5C0B6-B6CD-431F-F942-CC62EBD8EACA}"/>
              </a:ext>
            </a:extLst>
          </p:cNvPr>
          <p:cNvSpPr>
            <a:spLocks noGrp="1"/>
          </p:cNvSpPr>
          <p:nvPr>
            <p:ph type="title"/>
          </p:nvPr>
        </p:nvSpPr>
        <p:spPr/>
        <p:txBody>
          <a:bodyPr/>
          <a:lstStyle/>
          <a:p>
            <a:r>
              <a:rPr lang="pt-BR"/>
              <a:t>A VITAMINA A E A IMUNIDADE</a:t>
            </a:r>
          </a:p>
        </p:txBody>
      </p:sp>
      <p:sp>
        <p:nvSpPr>
          <p:cNvPr id="3" name="Espaço Reservado para Conteúdo 2">
            <a:extLst>
              <a:ext uri="{FF2B5EF4-FFF2-40B4-BE49-F238E27FC236}">
                <a16:creationId xmlns:a16="http://schemas.microsoft.com/office/drawing/2014/main" id="{7A267998-D451-04E0-684F-FDFC136D3993}"/>
              </a:ext>
            </a:extLst>
          </p:cNvPr>
          <p:cNvSpPr>
            <a:spLocks noGrp="1"/>
          </p:cNvSpPr>
          <p:nvPr>
            <p:ph idx="1"/>
          </p:nvPr>
        </p:nvSpPr>
        <p:spPr>
          <a:xfrm>
            <a:off x="612647" y="1257300"/>
            <a:ext cx="10653579" cy="5276850"/>
          </a:xfrm>
        </p:spPr>
        <p:txBody>
          <a:bodyPr>
            <a:normAutofit fontScale="92500"/>
          </a:bodyPr>
          <a:lstStyle/>
          <a:p>
            <a:pPr algn="just"/>
            <a:r>
              <a:rPr lang="pt-BR" sz="2400" b="1"/>
              <a:t>Imunidade Inata</a:t>
            </a:r>
            <a:r>
              <a:rPr lang="pt-BR" sz="2400"/>
              <a:t>: A vitamina A ajuda a manter a integridade das barreiras físicas, como as células epiteliais e a produção de muco, e influencia a atividade de células imunes como neutrófilos e macrófagos.   </a:t>
            </a:r>
          </a:p>
          <a:p>
            <a:pPr algn="just"/>
            <a:r>
              <a:rPr lang="pt-BR" sz="2400" b="1"/>
              <a:t>Imunidade Adaptativa:</a:t>
            </a:r>
            <a:r>
              <a:rPr lang="pt-BR" sz="2400"/>
              <a:t> A vitamina A afeta a diferenciação e proliferação de linfócitos T e a produção de anticorpos pelos linfócitos B.   </a:t>
            </a:r>
          </a:p>
          <a:p>
            <a:pPr algn="just"/>
            <a:r>
              <a:rPr lang="pt-BR" sz="2400" b="1"/>
              <a:t>Importância Clínica:</a:t>
            </a:r>
            <a:r>
              <a:rPr lang="pt-BR" sz="2400"/>
              <a:t> A deficiência ou excesso de vitamina A pode comprometer a função imunológica e aumentar a susceptibilidade a infecções.   </a:t>
            </a:r>
          </a:p>
          <a:p>
            <a:pPr algn="just"/>
            <a:r>
              <a:rPr lang="pt-BR" sz="2400" b="1"/>
              <a:t>Mecanismos Moleculares:</a:t>
            </a:r>
            <a:r>
              <a:rPr lang="pt-BR" sz="2400"/>
              <a:t> Os receptores de </a:t>
            </a:r>
            <a:r>
              <a:rPr lang="pt-BR" sz="2400" err="1"/>
              <a:t>retinoides</a:t>
            </a:r>
            <a:r>
              <a:rPr lang="pt-BR" sz="2400"/>
              <a:t> e a expressão de genes envolvidos na resposta imune são influenciados pela vitamina A</a:t>
            </a:r>
          </a:p>
        </p:txBody>
      </p:sp>
    </p:spTree>
    <p:extLst>
      <p:ext uri="{BB962C8B-B14F-4D97-AF65-F5344CB8AC3E}">
        <p14:creationId xmlns:p14="http://schemas.microsoft.com/office/powerpoint/2010/main" val="41314333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684A0-24E4-D9B3-20D6-2D808E60B264}"/>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sz="2800"/>
              <a:t>Sintomas de altas doses (&gt;2 g/dia): diarreia, cálculos renais e interferência em testes de glicemia</a:t>
            </a:r>
          </a:p>
        </p:txBody>
      </p:sp>
      <p:pic>
        <p:nvPicPr>
          <p:cNvPr id="5" name="Espaço Reservado para Conteúdo 4" descr="Mulher sênior tomando vitaminas efervescentes">
            <a:extLst>
              <a:ext uri="{FF2B5EF4-FFF2-40B4-BE49-F238E27FC236}">
                <a16:creationId xmlns:a16="http://schemas.microsoft.com/office/drawing/2014/main" id="{94258142-00CF-4DBB-A161-70C141EED93C}"/>
              </a:ext>
            </a:extLst>
          </p:cNvPr>
          <p:cNvPicPr>
            <a:picLocks noGrp="1" noChangeAspect="1"/>
          </p:cNvPicPr>
          <p:nvPr>
            <p:ph sz="half" idx="1"/>
          </p:nvPr>
        </p:nvPicPr>
        <p:blipFill>
          <a:blip r:embed="rId3"/>
          <a:srcRect l="8355" r="1" b="1"/>
          <a:stretch/>
        </p:blipFill>
        <p:spPr>
          <a:xfrm>
            <a:off x="20" y="-17929"/>
            <a:ext cx="4206220" cy="6875929"/>
          </a:xfrm>
          <a:prstGeom prst="rect">
            <a:avLst/>
          </a:prstGeom>
        </p:spPr>
      </p:pic>
      <p:sp>
        <p:nvSpPr>
          <p:cNvPr id="4" name="Espaço Reservado para Conteúdo 3">
            <a:extLst>
              <a:ext uri="{FF2B5EF4-FFF2-40B4-BE49-F238E27FC236}">
                <a16:creationId xmlns:a16="http://schemas.microsoft.com/office/drawing/2014/main" id="{6B712C2F-9DA5-97AD-7BB9-58DB0268CCB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fontScale="92500"/>
          </a:bodyPr>
          <a:lstStyle/>
          <a:p>
            <a:pPr marL="0" indent="0">
              <a:spcBef>
                <a:spcPts val="2500"/>
              </a:spcBef>
              <a:buNone/>
            </a:pPr>
            <a:r>
              <a:rPr lang="pt-BR" sz="1800" b="1" dirty="0"/>
              <a:t>Diarreia</a:t>
            </a:r>
          </a:p>
          <a:p>
            <a:pPr marL="0" lvl="1" indent="0">
              <a:buNone/>
            </a:pPr>
            <a:r>
              <a:rPr lang="pt-BR" dirty="0"/>
              <a:t>Altas doses de vitamina C podem levar a episódios de diarreia, especialmente quando a ingestão é superior a 2 g/dia.</a:t>
            </a:r>
          </a:p>
          <a:p>
            <a:pPr marL="0" indent="0">
              <a:spcBef>
                <a:spcPts val="2500"/>
              </a:spcBef>
              <a:buNone/>
            </a:pPr>
            <a:r>
              <a:rPr lang="pt-BR" sz="1800" b="1" dirty="0"/>
              <a:t>Cálculos Renais</a:t>
            </a:r>
          </a:p>
          <a:p>
            <a:pPr marL="0" lvl="1" indent="0">
              <a:buNone/>
            </a:pPr>
            <a:r>
              <a:rPr lang="pt-BR" dirty="0"/>
              <a:t>O consumo excessivo de vitamina C pode aumentar o risco de formação de cálculos renais devido ao excesso de oxalato.</a:t>
            </a:r>
          </a:p>
          <a:p>
            <a:pPr marL="0" indent="0">
              <a:spcBef>
                <a:spcPts val="2500"/>
              </a:spcBef>
              <a:buNone/>
            </a:pPr>
            <a:r>
              <a:rPr lang="pt-BR" sz="1800" b="1" dirty="0"/>
              <a:t>Interferência em Testes de Glicemia</a:t>
            </a:r>
          </a:p>
          <a:p>
            <a:pPr marL="0" lvl="1" indent="0">
              <a:buNone/>
            </a:pPr>
            <a:r>
              <a:rPr lang="pt-BR" dirty="0"/>
              <a:t>Altas doses de vitamina C podem interferir em testes de glicemia, impactando os resultados e diagnósticos.</a:t>
            </a:r>
          </a:p>
        </p:txBody>
      </p:sp>
    </p:spTree>
    <p:extLst>
      <p:ext uri="{BB962C8B-B14F-4D97-AF65-F5344CB8AC3E}">
        <p14:creationId xmlns:p14="http://schemas.microsoft.com/office/powerpoint/2010/main" val="2148451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68CE3D-D11F-8A47-1F4D-016B56FF7166}"/>
              </a:ext>
            </a:extLst>
          </p:cNvPr>
          <p:cNvSpPr>
            <a:spLocks noGrp="1"/>
          </p:cNvSpPr>
          <p:nvPr>
            <p:ph type="ctrTitle"/>
          </p:nvPr>
        </p:nvSpPr>
        <p:spPr>
          <a:xfrm>
            <a:off x="695324" y="1145308"/>
            <a:ext cx="7600263" cy="4860947"/>
          </a:xfrm>
        </p:spPr>
        <p:txBody>
          <a:bodyPr anchor="b">
            <a:normAutofit/>
          </a:bodyPr>
          <a:lstStyle/>
          <a:p>
            <a:r>
              <a:rPr lang="pt-BR" sz="7600"/>
              <a:t>Aplicações clínicas</a:t>
            </a:r>
          </a:p>
        </p:txBody>
      </p:sp>
    </p:spTree>
    <p:extLst>
      <p:ext uri="{BB962C8B-B14F-4D97-AF65-F5344CB8AC3E}">
        <p14:creationId xmlns:p14="http://schemas.microsoft.com/office/powerpoint/2010/main" val="2876797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DB4771-F820-141A-1A2B-41CDA210762B}"/>
              </a:ext>
            </a:extLst>
          </p:cNvPr>
          <p:cNvSpPr>
            <a:spLocks noGrp="1"/>
          </p:cNvSpPr>
          <p:nvPr>
            <p:ph type="title"/>
          </p:nvPr>
        </p:nvSpPr>
        <p:spPr>
          <a:xfrm>
            <a:off x="704087" y="909637"/>
            <a:ext cx="4800600" cy="1307592"/>
          </a:xfrm>
        </p:spPr>
        <p:txBody>
          <a:bodyPr vert="horz" lIns="91440" tIns="45720" rIns="91440" bIns="45720" rtlCol="0" anchor="t">
            <a:normAutofit/>
          </a:bodyPr>
          <a:lstStyle/>
          <a:p>
            <a:pPr>
              <a:lnSpc>
                <a:spcPct val="90000"/>
              </a:lnSpc>
            </a:pPr>
            <a:r>
              <a:rPr lang="en-US" sz="2800"/>
              <a:t>Tratamento da anemia ferropriva: associação com sulfato ferroso</a:t>
            </a:r>
          </a:p>
        </p:txBody>
      </p:sp>
      <p:sp>
        <p:nvSpPr>
          <p:cNvPr id="4" name="Espaço Reservado para Conteúdo 3">
            <a:extLst>
              <a:ext uri="{FF2B5EF4-FFF2-40B4-BE49-F238E27FC236}">
                <a16:creationId xmlns:a16="http://schemas.microsoft.com/office/drawing/2014/main" id="{5B1CDEB0-4862-6212-7F60-3A2757596E9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9" y="2221992"/>
            <a:ext cx="4800600" cy="3739896"/>
          </a:xfrm>
        </p:spPr>
        <p:txBody>
          <a:bodyPr>
            <a:normAutofit/>
          </a:bodyPr>
          <a:lstStyle/>
          <a:p>
            <a:pPr marL="0" indent="0">
              <a:spcBef>
                <a:spcPts val="2500"/>
              </a:spcBef>
              <a:buNone/>
            </a:pPr>
            <a:r>
              <a:rPr lang="pt-BR" b="1" dirty="0"/>
              <a:t>Importância da Vitamina C</a:t>
            </a:r>
          </a:p>
          <a:p>
            <a:pPr marL="0" lvl="1" indent="0">
              <a:buNone/>
            </a:pPr>
            <a:r>
              <a:rPr lang="pt-BR" sz="2000" dirty="0"/>
              <a:t>A vitamina C é essencial para a absorção eficaz de ferro no tratamento da anemia ferropriva.</a:t>
            </a:r>
          </a:p>
          <a:p>
            <a:pPr marL="0" indent="0">
              <a:spcBef>
                <a:spcPts val="2500"/>
              </a:spcBef>
              <a:buNone/>
            </a:pPr>
            <a:r>
              <a:rPr lang="pt-BR" b="1" dirty="0"/>
              <a:t>Combinação Eficaz</a:t>
            </a:r>
          </a:p>
          <a:p>
            <a:pPr marL="0" lvl="1" indent="0">
              <a:buNone/>
            </a:pPr>
            <a:r>
              <a:rPr lang="pt-BR" sz="2000" dirty="0"/>
              <a:t>A associação entre sulfato ferroso e vitamina C restaura os níveis de ferro no organismo de forma eficaz.</a:t>
            </a:r>
          </a:p>
        </p:txBody>
      </p:sp>
      <p:pic>
        <p:nvPicPr>
          <p:cNvPr id="5" name="Espaço Reservado para Conteúdo 4" descr="Cápsulas ômega em forma de peixe isoladas no fundo branco. Vitaminas de óleo de peixe">
            <a:extLst>
              <a:ext uri="{FF2B5EF4-FFF2-40B4-BE49-F238E27FC236}">
                <a16:creationId xmlns:a16="http://schemas.microsoft.com/office/drawing/2014/main" id="{21A3FEDB-8555-4386-99AD-CAC9B0663010}"/>
              </a:ext>
            </a:extLst>
          </p:cNvPr>
          <p:cNvPicPr>
            <a:picLocks noGrp="1" noChangeAspect="1"/>
          </p:cNvPicPr>
          <p:nvPr>
            <p:ph sz="half" idx="1"/>
          </p:nvPr>
        </p:nvPicPr>
        <p:blipFill>
          <a:blip r:embed="rId3"/>
          <a:srcRect l="20718" r="29707"/>
          <a:stretch/>
        </p:blipFill>
        <p:spPr>
          <a:xfrm>
            <a:off x="6147816" y="10"/>
            <a:ext cx="6044184" cy="6857990"/>
          </a:xfrm>
          <a:prstGeom prst="rect">
            <a:avLst/>
          </a:prstGeom>
        </p:spPr>
      </p:pic>
    </p:spTree>
    <p:extLst>
      <p:ext uri="{BB962C8B-B14F-4D97-AF65-F5344CB8AC3E}">
        <p14:creationId xmlns:p14="http://schemas.microsoft.com/office/powerpoint/2010/main" val="1952487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256CA4-B9AB-B821-0B00-5187092650B0}"/>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sz="3400"/>
              <a:t>Aceleração da recuperação em queimaduras e cirurgias</a:t>
            </a:r>
          </a:p>
        </p:txBody>
      </p:sp>
      <p:pic>
        <p:nvPicPr>
          <p:cNvPr id="5" name="Espaço Reservado para Conteúdo 4" descr="close-up de laranja e pimentão">
            <a:extLst>
              <a:ext uri="{FF2B5EF4-FFF2-40B4-BE49-F238E27FC236}">
                <a16:creationId xmlns:a16="http://schemas.microsoft.com/office/drawing/2014/main" id="{913AA4FC-53BE-4144-BFAE-7BD8E20D7FE2}"/>
              </a:ext>
            </a:extLst>
          </p:cNvPr>
          <p:cNvPicPr>
            <a:picLocks noGrp="1" noChangeAspect="1"/>
          </p:cNvPicPr>
          <p:nvPr>
            <p:ph sz="half" idx="1"/>
          </p:nvPr>
        </p:nvPicPr>
        <p:blipFill>
          <a:blip r:embed="rId3"/>
          <a:srcRect l="15378" r="45319" b="2"/>
          <a:stretch/>
        </p:blipFill>
        <p:spPr>
          <a:xfrm>
            <a:off x="20" y="-17929"/>
            <a:ext cx="4206220" cy="6875929"/>
          </a:xfrm>
          <a:prstGeom prst="rect">
            <a:avLst/>
          </a:prstGeom>
        </p:spPr>
      </p:pic>
      <p:sp>
        <p:nvSpPr>
          <p:cNvPr id="4" name="Espaço Reservado para Conteúdo 3">
            <a:extLst>
              <a:ext uri="{FF2B5EF4-FFF2-40B4-BE49-F238E27FC236}">
                <a16:creationId xmlns:a16="http://schemas.microsoft.com/office/drawing/2014/main" id="{1D5CB565-678C-E7A9-B8CA-3A3993565A6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Autofit/>
          </a:bodyPr>
          <a:lstStyle/>
          <a:p>
            <a:pPr marL="0" indent="0">
              <a:spcBef>
                <a:spcPts val="2500"/>
              </a:spcBef>
              <a:buNone/>
            </a:pPr>
            <a:r>
              <a:rPr lang="pt-BR" sz="1800" b="1"/>
              <a:t>Papel da Vitamina C</a:t>
            </a:r>
          </a:p>
          <a:p>
            <a:pPr marL="0" lvl="1" indent="0">
              <a:buNone/>
            </a:pPr>
            <a:r>
              <a:rPr lang="pt-BR"/>
              <a:t>A vitamina C desempenha um papel crucial na síntese de colágeno, fundamental para a recuperação de queimaduras e cirurgias.</a:t>
            </a:r>
          </a:p>
          <a:p>
            <a:pPr marL="0" indent="0">
              <a:spcBef>
                <a:spcPts val="2500"/>
              </a:spcBef>
              <a:buNone/>
            </a:pPr>
            <a:r>
              <a:rPr lang="pt-BR" sz="1800" b="1"/>
              <a:t>Função Imunológica</a:t>
            </a:r>
          </a:p>
          <a:p>
            <a:pPr marL="0" lvl="1" indent="0">
              <a:buNone/>
            </a:pPr>
            <a:r>
              <a:rPr lang="pt-BR"/>
              <a:t>Além de promover a cicatrização, a vitamina C fortalece o sistema imunológico, ajudando na recuperação geral do paciente.</a:t>
            </a:r>
          </a:p>
          <a:p>
            <a:pPr marL="0" indent="0">
              <a:spcBef>
                <a:spcPts val="2500"/>
              </a:spcBef>
              <a:buNone/>
            </a:pPr>
            <a:r>
              <a:rPr lang="pt-BR" sz="1800" b="1"/>
              <a:t>Recuperação Acelerada</a:t>
            </a:r>
          </a:p>
          <a:p>
            <a:pPr marL="0" lvl="1" indent="0">
              <a:buNone/>
            </a:pPr>
            <a:r>
              <a:rPr lang="pt-BR"/>
              <a:t>A suplementação de vitamina C pode levar a uma recuperação mais rápida e eficaz após queimaduras e procedimentos cirúrgicos.</a:t>
            </a:r>
          </a:p>
        </p:txBody>
      </p:sp>
    </p:spTree>
    <p:extLst>
      <p:ext uri="{BB962C8B-B14F-4D97-AF65-F5344CB8AC3E}">
        <p14:creationId xmlns:p14="http://schemas.microsoft.com/office/powerpoint/2010/main" val="624284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BA3A5ED-3BA5-4CB5-6424-D6ED28009B9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0AF96DBF-47F0-5945-E1CA-01E064B018DD}"/>
              </a:ext>
            </a:extLst>
          </p:cNvPr>
          <p:cNvSpPr>
            <a:spLocks noGrp="1"/>
          </p:cNvSpPr>
          <p:nvPr>
            <p:ph type="title"/>
          </p:nvPr>
        </p:nvSpPr>
        <p:spPr>
          <a:xfrm>
            <a:off x="705158" y="5528235"/>
            <a:ext cx="10696574" cy="770964"/>
          </a:xfrm>
        </p:spPr>
        <p:txBody>
          <a:bodyPr vert="horz" lIns="91440" tIns="45720" rIns="91440" bIns="45720" rtlCol="0" anchor="b">
            <a:normAutofit/>
          </a:bodyPr>
          <a:lstStyle/>
          <a:p>
            <a:r>
              <a:rPr lang="en-US" dirty="0" err="1">
                <a:solidFill>
                  <a:srgbClr val="FFFFFF"/>
                </a:solidFill>
              </a:rPr>
              <a:t>Síntese</a:t>
            </a:r>
            <a:r>
              <a:rPr lang="en-US" dirty="0">
                <a:solidFill>
                  <a:srgbClr val="FFFFFF"/>
                </a:solidFill>
              </a:rPr>
              <a:t> do </a:t>
            </a:r>
            <a:r>
              <a:rPr lang="en-US" dirty="0" err="1">
                <a:solidFill>
                  <a:srgbClr val="FFFFFF"/>
                </a:solidFill>
              </a:rPr>
              <a:t>colágeno</a:t>
            </a:r>
            <a:r>
              <a:rPr lang="en-US" dirty="0">
                <a:solidFill>
                  <a:srgbClr val="FFFFFF"/>
                </a:solidFill>
              </a:rPr>
              <a:t> e </a:t>
            </a:r>
            <a:r>
              <a:rPr lang="en-US" dirty="0" err="1">
                <a:solidFill>
                  <a:srgbClr val="FFFFFF"/>
                </a:solidFill>
              </a:rPr>
              <a:t>cicatrização</a:t>
            </a:r>
            <a:r>
              <a:rPr lang="en-US" dirty="0">
                <a:solidFill>
                  <a:srgbClr val="FFFFFF"/>
                </a:solidFill>
              </a:rPr>
              <a:t> </a:t>
            </a:r>
          </a:p>
        </p:txBody>
      </p:sp>
    </p:spTree>
    <p:extLst>
      <p:ext uri="{BB962C8B-B14F-4D97-AF65-F5344CB8AC3E}">
        <p14:creationId xmlns:p14="http://schemas.microsoft.com/office/powerpoint/2010/main" val="2723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61204-6924-D15F-E367-E8291C6D548E}"/>
              </a:ext>
            </a:extLst>
          </p:cNvPr>
          <p:cNvSpPr>
            <a:spLocks noGrp="1"/>
          </p:cNvSpPr>
          <p:nvPr>
            <p:ph type="title"/>
          </p:nvPr>
        </p:nvSpPr>
        <p:spPr>
          <a:xfrm>
            <a:off x="700636" y="1280538"/>
            <a:ext cx="7995130" cy="1408176"/>
          </a:xfrm>
        </p:spPr>
        <p:txBody>
          <a:bodyPr anchor="b">
            <a:normAutofit/>
          </a:bodyPr>
          <a:lstStyle/>
          <a:p>
            <a:r>
              <a:rPr lang="pt-BR" sz="6000"/>
              <a:t>Conclusão</a:t>
            </a:r>
          </a:p>
        </p:txBody>
      </p:sp>
      <p:graphicFrame>
        <p:nvGraphicFramePr>
          <p:cNvPr id="11" name="Espaço Reservado para Conteúdo 2">
            <a:extLst>
              <a:ext uri="{FF2B5EF4-FFF2-40B4-BE49-F238E27FC236}">
                <a16:creationId xmlns:a16="http://schemas.microsoft.com/office/drawing/2014/main" id="{F1FD92A9-C1F8-33E5-7AD4-D32959DD82C0}"/>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704087" y="3659393"/>
          <a:ext cx="10785783" cy="251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707521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3083710-1AA3-3B10-745F-A1D48198ED63}"/>
              </a:ext>
            </a:extLst>
          </p:cNvPr>
          <p:cNvSpPr>
            <a:spLocks noGrp="1"/>
          </p:cNvSpPr>
          <p:nvPr>
            <p:ph type="title"/>
          </p:nvPr>
        </p:nvSpPr>
        <p:spPr>
          <a:xfrm>
            <a:off x="614680" y="603504"/>
            <a:ext cx="4361688" cy="1527048"/>
          </a:xfrm>
          <a:solidFill>
            <a:schemeClr val="accent2"/>
          </a:solidFill>
        </p:spPr>
        <p:txBody>
          <a:bodyPr vert="horz" lIns="91440" tIns="45720" rIns="91440" bIns="45720" rtlCol="0" anchor="b">
            <a:normAutofit/>
          </a:bodyPr>
          <a:lstStyle/>
          <a:p>
            <a:pPr algn="ctr"/>
            <a:r>
              <a:rPr lang="en-US" sz="3300" b="1" kern="1200">
                <a:latin typeface="+mj-lt"/>
                <a:ea typeface="+mj-ea"/>
                <a:cs typeface="+mj-cs"/>
              </a:rPr>
              <a:t>Fontes </a:t>
            </a:r>
            <a:r>
              <a:rPr lang="en-US" sz="3300" b="1" kern="1200" err="1">
                <a:latin typeface="+mj-lt"/>
                <a:ea typeface="+mj-ea"/>
                <a:cs typeface="+mj-cs"/>
              </a:rPr>
              <a:t>alimentares</a:t>
            </a:r>
            <a:r>
              <a:rPr lang="en-US" sz="3300" b="1" kern="1200">
                <a:latin typeface="+mj-lt"/>
                <a:ea typeface="+mj-ea"/>
                <a:cs typeface="+mj-cs"/>
              </a:rPr>
              <a:t> e </a:t>
            </a:r>
            <a:r>
              <a:rPr lang="en-US" sz="3300" b="1" kern="1200" err="1">
                <a:latin typeface="+mj-lt"/>
                <a:ea typeface="+mj-ea"/>
                <a:cs typeface="+mj-cs"/>
              </a:rPr>
              <a:t>necessidades</a:t>
            </a:r>
            <a:r>
              <a:rPr lang="en-US" sz="3300" b="1" kern="1200">
                <a:latin typeface="+mj-lt"/>
                <a:ea typeface="+mj-ea"/>
                <a:cs typeface="+mj-cs"/>
              </a:rPr>
              <a:t> </a:t>
            </a:r>
            <a:r>
              <a:rPr lang="en-US" sz="3300" b="1" kern="1200" err="1">
                <a:latin typeface="+mj-lt"/>
                <a:ea typeface="+mj-ea"/>
                <a:cs typeface="+mj-cs"/>
              </a:rPr>
              <a:t>diárias</a:t>
            </a:r>
            <a:endParaRPr lang="en-US" sz="3300" b="1" kern="1200">
              <a:latin typeface="+mj-lt"/>
              <a:ea typeface="+mj-ea"/>
              <a:cs typeface="+mj-cs"/>
            </a:endParaRPr>
          </a:p>
        </p:txBody>
      </p:sp>
      <p:sp>
        <p:nvSpPr>
          <p:cNvPr id="4" name="Espaço Reservado para Conteúdo 3">
            <a:extLst>
              <a:ext uri="{FF2B5EF4-FFF2-40B4-BE49-F238E27FC236}">
                <a16:creationId xmlns:a16="http://schemas.microsoft.com/office/drawing/2014/main" id="{063D76CD-2660-EE30-49EF-E49731A10C1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4679" y="2212848"/>
            <a:ext cx="4361688" cy="4096512"/>
          </a:xfrm>
        </p:spPr>
        <p:txBody>
          <a:bodyPr>
            <a:noAutofit/>
          </a:bodyPr>
          <a:lstStyle/>
          <a:p>
            <a:pPr marL="0" indent="0" algn="just">
              <a:spcBef>
                <a:spcPts val="2500"/>
              </a:spcBef>
              <a:buNone/>
            </a:pPr>
            <a:r>
              <a:rPr lang="pt-BR" b="1"/>
              <a:t>Fontes de Vitamina A</a:t>
            </a:r>
          </a:p>
          <a:p>
            <a:pPr marL="0" lvl="1" indent="0" algn="just">
              <a:buNone/>
            </a:pPr>
            <a:r>
              <a:rPr lang="pt-BR" sz="2000"/>
              <a:t>Fontes alimentares de vitamina A incluem fígado, cenouras, batata-doce, espinafre e produtos lácteos, essenciais para a saúde.</a:t>
            </a:r>
          </a:p>
          <a:p>
            <a:pPr marL="0" indent="0" algn="just">
              <a:spcBef>
                <a:spcPts val="2500"/>
              </a:spcBef>
              <a:buNone/>
            </a:pPr>
            <a:r>
              <a:rPr lang="pt-BR" b="1"/>
              <a:t>Necessidades Diárias</a:t>
            </a:r>
          </a:p>
          <a:p>
            <a:pPr marL="0" lvl="1" indent="0" algn="just">
              <a:buNone/>
            </a:pPr>
            <a:r>
              <a:rPr lang="pt-BR" sz="2000"/>
              <a:t>As necessidades diárias de vitamina A variam conforme a idade e o sexo, sendo importante a ingestão adequada.</a:t>
            </a:r>
          </a:p>
        </p:txBody>
      </p:sp>
      <p:pic>
        <p:nvPicPr>
          <p:cNvPr id="5" name="Espaço Reservado para Conteúdo 4" descr="Rolinhos de verão veganos com tofu e queijo feta vegano">
            <a:extLst>
              <a:ext uri="{FF2B5EF4-FFF2-40B4-BE49-F238E27FC236}">
                <a16:creationId xmlns:a16="http://schemas.microsoft.com/office/drawing/2014/main" id="{88221236-1746-454C-9DF6-A97B88CCB21A}"/>
              </a:ext>
            </a:extLst>
          </p:cNvPr>
          <p:cNvPicPr>
            <a:picLocks noGrp="1" noChangeAspect="1"/>
          </p:cNvPicPr>
          <p:nvPr>
            <p:ph sz="half" idx="1"/>
          </p:nvPr>
        </p:nvPicPr>
        <p:blipFill>
          <a:blip r:embed="rId3"/>
          <a:srcRect r="37966" b="-2"/>
          <a:stretch/>
        </p:blipFill>
        <p:spPr>
          <a:xfrm>
            <a:off x="5818632" y="-1"/>
            <a:ext cx="6373368" cy="6857999"/>
          </a:xfrm>
          <a:prstGeom prst="rect">
            <a:avLst/>
          </a:prstGeom>
        </p:spPr>
      </p:pic>
    </p:spTree>
    <p:extLst>
      <p:ext uri="{BB962C8B-B14F-4D97-AF65-F5344CB8AC3E}">
        <p14:creationId xmlns:p14="http://schemas.microsoft.com/office/powerpoint/2010/main" val="905344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070B80F8-407C-7330-E2EF-50D7E8ECA1F5}"/>
              </a:ext>
            </a:extLst>
          </p:cNvPr>
          <p:cNvSpPr>
            <a:spLocks noGrp="1"/>
          </p:cNvSpPr>
          <p:nvPr>
            <p:ph type="title"/>
          </p:nvPr>
        </p:nvSpPr>
        <p:spPr>
          <a:xfrm>
            <a:off x="614679" y="548641"/>
            <a:ext cx="4779572" cy="1298448"/>
          </a:xfrm>
        </p:spPr>
        <p:txBody>
          <a:bodyPr vert="horz" lIns="91440" tIns="45720" rIns="91440" bIns="45720" rtlCol="0" anchor="t">
            <a:normAutofit/>
          </a:bodyPr>
          <a:lstStyle/>
          <a:p>
            <a:r>
              <a:rPr lang="en-US" b="1" kern="1200">
                <a:solidFill>
                  <a:schemeClr val="tx1"/>
                </a:solidFill>
                <a:latin typeface="+mj-lt"/>
                <a:ea typeface="+mj-ea"/>
                <a:cs typeface="+mj-cs"/>
              </a:rPr>
              <a:t>NECESSIDADES DIÁRIAS</a:t>
            </a:r>
          </a:p>
        </p:txBody>
      </p:sp>
      <p:pic>
        <p:nvPicPr>
          <p:cNvPr id="6" name="Espaço Reservado para Conteúdo 5" descr="Mulher escovando os dentes&#10;&#10;O conteúdo gerado por IA pode estar incorreto.">
            <a:extLst>
              <a:ext uri="{FF2B5EF4-FFF2-40B4-BE49-F238E27FC236}">
                <a16:creationId xmlns:a16="http://schemas.microsoft.com/office/drawing/2014/main" id="{5EC82B67-D106-5CE5-0917-91A9B3A6236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9613" r="23792" b="1"/>
          <a:stretch/>
        </p:blipFill>
        <p:spPr>
          <a:xfrm>
            <a:off x="731521" y="2011679"/>
            <a:ext cx="4684352" cy="4297680"/>
          </a:xfrm>
          <a:prstGeom prst="rect">
            <a:avLst/>
          </a:prstGeom>
        </p:spPr>
      </p:pic>
      <p:graphicFrame>
        <p:nvGraphicFramePr>
          <p:cNvPr id="15" name="Espaço Reservado para Conteúdo 2">
            <a:extLst>
              <a:ext uri="{FF2B5EF4-FFF2-40B4-BE49-F238E27FC236}">
                <a16:creationId xmlns:a16="http://schemas.microsoft.com/office/drawing/2014/main" id="{8496EF76-B590-62B2-1477-68E8F0FEE218}"/>
              </a:ext>
            </a:extLst>
          </p:cNvPr>
          <p:cNvGraphicFramePr>
            <a:graphicFrameLocks noGrp="1"/>
          </p:cNvGraphicFramePr>
          <p:nvPr>
            <p:ph sz="half" idx="1"/>
            <p:extLst>
              <p:ext uri="{D42A27DB-BD31-4B8C-83A1-F6EECF244321}">
                <p14:modId xmlns:p14="http://schemas.microsoft.com/office/powerpoint/2010/main" val="3703508346"/>
              </p:ext>
            </p:extLst>
          </p:nvPr>
        </p:nvGraphicFramePr>
        <p:xfrm>
          <a:off x="6030551" y="548638"/>
          <a:ext cx="5546770" cy="5760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3840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FFBEEE3-2BD9-E610-32A7-E09CBD42131F}"/>
              </a:ext>
            </a:extLst>
          </p:cNvPr>
          <p:cNvSpPr>
            <a:spLocks noGrp="1"/>
          </p:cNvSpPr>
          <p:nvPr>
            <p:ph type="title"/>
          </p:nvPr>
        </p:nvSpPr>
        <p:spPr>
          <a:xfrm>
            <a:off x="614680" y="603504"/>
            <a:ext cx="4361688" cy="1527048"/>
          </a:xfrm>
        </p:spPr>
        <p:txBody>
          <a:bodyPr vert="horz" lIns="91440" tIns="45720" rIns="91440" bIns="45720" rtlCol="0" anchor="b">
            <a:normAutofit/>
          </a:bodyPr>
          <a:lstStyle/>
          <a:p>
            <a:r>
              <a:rPr lang="en-US" b="1" kern="1200">
                <a:solidFill>
                  <a:schemeClr val="tx1"/>
                </a:solidFill>
                <a:latin typeface="+mj-lt"/>
                <a:ea typeface="+mj-ea"/>
                <a:cs typeface="+mj-cs"/>
              </a:rPr>
              <a:t>Deficiência e toxicidade</a:t>
            </a:r>
          </a:p>
        </p:txBody>
      </p:sp>
      <p:sp>
        <p:nvSpPr>
          <p:cNvPr id="4" name="Espaço Reservado para Conteúdo 3">
            <a:extLst>
              <a:ext uri="{FF2B5EF4-FFF2-40B4-BE49-F238E27FC236}">
                <a16:creationId xmlns:a16="http://schemas.microsoft.com/office/drawing/2014/main" id="{07EFF8A1-B8A8-30A8-81F5-49D3811186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4679" y="2212848"/>
            <a:ext cx="4733698" cy="4481250"/>
          </a:xfrm>
        </p:spPr>
        <p:txBody>
          <a:bodyPr>
            <a:noAutofit/>
          </a:bodyPr>
          <a:lstStyle/>
          <a:p>
            <a:pPr marL="0" indent="0" algn="just">
              <a:spcBef>
                <a:spcPts val="2500"/>
              </a:spcBef>
              <a:buNone/>
            </a:pPr>
            <a:r>
              <a:rPr lang="pt-BR" b="1" dirty="0"/>
              <a:t>Deficiência de Vitamina A</a:t>
            </a:r>
          </a:p>
          <a:p>
            <a:pPr marL="0" lvl="1" indent="0" algn="just">
              <a:buNone/>
            </a:pPr>
            <a:r>
              <a:rPr lang="pt-BR" sz="2000" dirty="0"/>
              <a:t>A deficiência de vitamina A pode resultar em problemas de visão, como cegueira noturna, e maior vulnerabilidade a infecções.</a:t>
            </a:r>
          </a:p>
          <a:p>
            <a:pPr marL="0" indent="0" algn="just">
              <a:spcBef>
                <a:spcPts val="2500"/>
              </a:spcBef>
              <a:buNone/>
            </a:pPr>
            <a:r>
              <a:rPr lang="pt-BR" b="1" dirty="0"/>
              <a:t>Toxicidade de Vitamina A</a:t>
            </a:r>
          </a:p>
          <a:p>
            <a:pPr marL="0" lvl="1" indent="0" algn="just">
              <a:buNone/>
            </a:pPr>
            <a:r>
              <a:rPr lang="pt-BR" sz="2000" dirty="0"/>
              <a:t>A toxicidade da vitamina A é frequentemente associada à suplementação excessiva, causando sintomas como dores de cabeça e náuseas e problemas hepáticos.</a:t>
            </a:r>
          </a:p>
        </p:txBody>
      </p:sp>
      <p:pic>
        <p:nvPicPr>
          <p:cNvPr id="5" name="Espaço Reservado para Conteúdo 4" descr="globo ocular com ícone de reciclagem f">
            <a:extLst>
              <a:ext uri="{FF2B5EF4-FFF2-40B4-BE49-F238E27FC236}">
                <a16:creationId xmlns:a16="http://schemas.microsoft.com/office/drawing/2014/main" id="{1006BFC3-8912-47D7-8D15-AB04D2D1C1CC}"/>
              </a:ext>
            </a:extLst>
          </p:cNvPr>
          <p:cNvPicPr>
            <a:picLocks noGrp="1" noChangeAspect="1"/>
          </p:cNvPicPr>
          <p:nvPr>
            <p:ph sz="half" idx="1"/>
          </p:nvPr>
        </p:nvPicPr>
        <p:blipFill>
          <a:blip r:embed="rId3"/>
          <a:srcRect l="7593" r="4817"/>
          <a:stretch/>
        </p:blipFill>
        <p:spPr>
          <a:xfrm>
            <a:off x="5818632" y="-1"/>
            <a:ext cx="6373368" cy="6857999"/>
          </a:xfrm>
          <a:prstGeom prst="rect">
            <a:avLst/>
          </a:prstGeom>
        </p:spPr>
      </p:pic>
    </p:spTree>
    <p:extLst>
      <p:ext uri="{BB962C8B-B14F-4D97-AF65-F5344CB8AC3E}">
        <p14:creationId xmlns:p14="http://schemas.microsoft.com/office/powerpoint/2010/main" val="76089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1">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9" name="Picture 8" descr="Estendendo a mão para o sol">
            <a:extLst>
              <a:ext uri="{FF2B5EF4-FFF2-40B4-BE49-F238E27FC236}">
                <a16:creationId xmlns:a16="http://schemas.microsoft.com/office/drawing/2014/main" id="{D9F9CF71-975E-1C90-4B98-608080190347}"/>
              </a:ext>
            </a:extLst>
          </p:cNvPr>
          <p:cNvPicPr>
            <a:picLocks noChangeAspect="1"/>
          </p:cNvPicPr>
          <p:nvPr/>
        </p:nvPicPr>
        <p:blipFill>
          <a:blip r:embed="rId3"/>
          <a:srcRect b="16045"/>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76A10D8F-D463-70E5-239B-17AD65E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62765A50-7153-DB25-6196-E16B6FA88F7B}"/>
              </a:ext>
            </a:extLst>
          </p:cNvPr>
          <p:cNvSpPr>
            <a:spLocks noGrp="1"/>
          </p:cNvSpPr>
          <p:nvPr>
            <p:ph type="ctrTitle"/>
          </p:nvPr>
        </p:nvSpPr>
        <p:spPr>
          <a:xfrm>
            <a:off x="6686042" y="1477903"/>
            <a:ext cx="5649211" cy="3685731"/>
          </a:xfrm>
        </p:spPr>
        <p:txBody>
          <a:bodyPr anchor="t">
            <a:normAutofit fontScale="90000"/>
          </a:bodyPr>
          <a:lstStyle/>
          <a:p>
            <a:pPr algn="l"/>
            <a:r>
              <a:rPr lang="pt-BR" sz="6600"/>
              <a:t>Vitamina D </a:t>
            </a:r>
            <a:br>
              <a:rPr lang="pt-BR" sz="6600"/>
            </a:br>
            <a:br>
              <a:rPr lang="pt-BR" sz="6600"/>
            </a:br>
            <a:r>
              <a:rPr lang="pt-BR" sz="6600"/>
              <a:t>      ou  </a:t>
            </a:r>
            <a:br>
              <a:rPr lang="pt-BR" sz="6600"/>
            </a:br>
            <a:br>
              <a:rPr lang="pt-BR" sz="6600"/>
            </a:br>
            <a:r>
              <a:rPr lang="pt-BR" sz="6600"/>
              <a:t>Hormônio D</a:t>
            </a:r>
            <a:br>
              <a:rPr lang="pt-BR" sz="6600"/>
            </a:br>
            <a:endParaRPr lang="pt-BR" sz="6600"/>
          </a:p>
        </p:txBody>
      </p:sp>
      <p:sp>
        <p:nvSpPr>
          <p:cNvPr id="26" name="Frame 25">
            <a:extLst>
              <a:ext uri="{FF2B5EF4-FFF2-40B4-BE49-F238E27FC236}">
                <a16:creationId xmlns:a16="http://schemas.microsoft.com/office/drawing/2014/main" id="{060123A9-B0F8-BA4B-9C41-F1FCAB03E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2224" y="188537"/>
            <a:ext cx="5683270" cy="6264464"/>
          </a:xfrm>
          <a:prstGeom prst="frame">
            <a:avLst>
              <a:gd name="adj1" fmla="val 8000"/>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7085820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43BEB32-BE8C-F09C-4431-E3434326E6A5}"/>
              </a:ext>
            </a:extLst>
          </p:cNvPr>
          <p:cNvSpPr>
            <a:spLocks noGrp="1"/>
          </p:cNvSpPr>
          <p:nvPr>
            <p:ph type="title"/>
          </p:nvPr>
        </p:nvSpPr>
        <p:spPr>
          <a:xfrm>
            <a:off x="5593080" y="152400"/>
            <a:ext cx="5916168" cy="1527048"/>
          </a:xfrm>
        </p:spPr>
        <p:txBody>
          <a:bodyPr vert="horz" lIns="91440" tIns="45720" rIns="91440" bIns="45720" rtlCol="0" anchor="b">
            <a:normAutofit/>
          </a:bodyPr>
          <a:lstStyle/>
          <a:p>
            <a:r>
              <a:rPr lang="en-US" b="1" kern="1200" err="1">
                <a:solidFill>
                  <a:schemeClr val="tx1"/>
                </a:solidFill>
                <a:latin typeface="+mj-lt"/>
                <a:ea typeface="+mj-ea"/>
                <a:cs typeface="+mj-cs"/>
              </a:rPr>
              <a:t>Estrutura</a:t>
            </a:r>
            <a:r>
              <a:rPr lang="en-US" b="1" kern="1200">
                <a:solidFill>
                  <a:schemeClr val="tx1"/>
                </a:solidFill>
                <a:latin typeface="+mj-lt"/>
                <a:ea typeface="+mj-ea"/>
                <a:cs typeface="+mj-cs"/>
              </a:rPr>
              <a:t> </a:t>
            </a:r>
            <a:r>
              <a:rPr lang="en-US" b="1" kern="1200" err="1">
                <a:solidFill>
                  <a:schemeClr val="tx1"/>
                </a:solidFill>
                <a:latin typeface="+mj-lt"/>
                <a:ea typeface="+mj-ea"/>
                <a:cs typeface="+mj-cs"/>
              </a:rPr>
              <a:t>química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síntese</a:t>
            </a:r>
            <a:r>
              <a:rPr lang="en-US" b="1" kern="1200">
                <a:solidFill>
                  <a:schemeClr val="tx1"/>
                </a:solidFill>
                <a:latin typeface="+mj-lt"/>
                <a:ea typeface="+mj-ea"/>
                <a:cs typeface="+mj-cs"/>
              </a:rPr>
              <a:t> no </a:t>
            </a:r>
            <a:r>
              <a:rPr lang="en-US" b="1" kern="1200" err="1">
                <a:solidFill>
                  <a:schemeClr val="tx1"/>
                </a:solidFill>
                <a:latin typeface="+mj-lt"/>
                <a:ea typeface="+mj-ea"/>
                <a:cs typeface="+mj-cs"/>
              </a:rPr>
              <a:t>organismo</a:t>
            </a:r>
            <a:endParaRPr lang="en-US" b="1" kern="1200">
              <a:solidFill>
                <a:schemeClr val="tx1"/>
              </a:solidFill>
              <a:latin typeface="+mj-lt"/>
              <a:ea typeface="+mj-ea"/>
              <a:cs typeface="+mj-cs"/>
            </a:endParaRPr>
          </a:p>
        </p:txBody>
      </p:sp>
      <p:pic>
        <p:nvPicPr>
          <p:cNvPr id="5" name="Espaço Reservado para Conteúdo 4" descr="Tubos de ensaio com um tubo de ensaio em laranja com gotas">
            <a:extLst>
              <a:ext uri="{FF2B5EF4-FFF2-40B4-BE49-F238E27FC236}">
                <a16:creationId xmlns:a16="http://schemas.microsoft.com/office/drawing/2014/main" id="{6F87A381-0FFF-4D37-B3E1-7BA1C09EA9B6}"/>
              </a:ext>
            </a:extLst>
          </p:cNvPr>
          <p:cNvPicPr>
            <a:picLocks noGrp="1" noChangeAspect="1"/>
          </p:cNvPicPr>
          <p:nvPr>
            <p:ph sz="half" idx="1"/>
          </p:nvPr>
        </p:nvPicPr>
        <p:blipFill>
          <a:blip r:embed="rId3"/>
          <a:srcRect l="33997" r="17136"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9C0FCAF3-E372-9983-041D-4AB0DDA6D20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53228" y="1738032"/>
            <a:ext cx="6574377" cy="4491318"/>
          </a:xfrm>
        </p:spPr>
        <p:txBody>
          <a:bodyPr>
            <a:noAutofit/>
          </a:bodyPr>
          <a:lstStyle/>
          <a:p>
            <a:pPr marL="0" indent="0" algn="just">
              <a:spcBef>
                <a:spcPts val="2500"/>
              </a:spcBef>
              <a:buNone/>
            </a:pPr>
            <a:r>
              <a:rPr lang="pt-BR" b="1"/>
              <a:t>Natureza da Vitamina D</a:t>
            </a:r>
          </a:p>
          <a:p>
            <a:pPr marL="0" lvl="1" indent="0" algn="just">
              <a:buNone/>
            </a:pPr>
            <a:r>
              <a:rPr lang="pt-BR" sz="2000"/>
              <a:t>A vitamina D é lipossolúvel e sua estrutura química é similar à de hormônios esteroides, influenciando vários processos biológicos.</a:t>
            </a:r>
          </a:p>
          <a:p>
            <a:pPr marL="0" indent="0" algn="just">
              <a:spcBef>
                <a:spcPts val="2500"/>
              </a:spcBef>
              <a:buNone/>
            </a:pPr>
            <a:r>
              <a:rPr lang="pt-BR" b="1"/>
              <a:t>Síntese na Pele</a:t>
            </a:r>
          </a:p>
          <a:p>
            <a:pPr marL="0" lvl="1" indent="0" algn="just">
              <a:buNone/>
            </a:pPr>
            <a:r>
              <a:rPr lang="pt-BR" sz="2000"/>
              <a:t>A vitamina D é sintetizada na pele através da exposição ao sol, começando com o 7-dehidrocolesterol.</a:t>
            </a:r>
          </a:p>
          <a:p>
            <a:pPr marL="0" indent="0" algn="just">
              <a:spcBef>
                <a:spcPts val="2500"/>
              </a:spcBef>
              <a:buNone/>
            </a:pPr>
            <a:r>
              <a:rPr lang="pt-BR" b="1"/>
              <a:t>Transformação Química</a:t>
            </a:r>
          </a:p>
          <a:p>
            <a:pPr marL="0" lvl="1" indent="0" algn="just">
              <a:buNone/>
            </a:pPr>
            <a:r>
              <a:rPr lang="pt-BR" sz="2000"/>
              <a:t>O processo de transformação do 7-dehidrocolesterol em vitamina D3 ocorre com a ajuda da luz solar.</a:t>
            </a:r>
          </a:p>
        </p:txBody>
      </p:sp>
    </p:spTree>
    <p:extLst>
      <p:ext uri="{BB962C8B-B14F-4D97-AF65-F5344CB8AC3E}">
        <p14:creationId xmlns:p14="http://schemas.microsoft.com/office/powerpoint/2010/main" val="1526595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AACEEF8-8002-50FC-96C6-72503EEBC19B}"/>
              </a:ext>
            </a:extLst>
          </p:cNvPr>
          <p:cNvSpPr>
            <a:spLocks noGrp="1"/>
          </p:cNvSpPr>
          <p:nvPr>
            <p:ph type="title"/>
          </p:nvPr>
        </p:nvSpPr>
        <p:spPr>
          <a:xfrm>
            <a:off x="612648" y="600075"/>
            <a:ext cx="6035040" cy="1529932"/>
          </a:xfrm>
        </p:spPr>
        <p:txBody>
          <a:bodyPr vert="horz" lIns="91440" tIns="45720" rIns="91440" bIns="45720" rtlCol="0" anchor="b">
            <a:normAutofit/>
          </a:bodyPr>
          <a:lstStyle/>
          <a:p>
            <a:r>
              <a:rPr lang="en-US" b="1" kern="1200">
                <a:solidFill>
                  <a:schemeClr val="tx1"/>
                </a:solidFill>
                <a:latin typeface="+mj-lt"/>
                <a:ea typeface="+mj-ea"/>
                <a:cs typeface="+mj-cs"/>
              </a:rPr>
              <a:t>Tópicos da Apresentação</a:t>
            </a:r>
          </a:p>
        </p:txBody>
      </p:sp>
      <p:sp>
        <p:nvSpPr>
          <p:cNvPr id="4" name="Espaço Reservado para Conteúdo 3">
            <a:extLst>
              <a:ext uri="{FF2B5EF4-FFF2-40B4-BE49-F238E27FC236}">
                <a16:creationId xmlns:a16="http://schemas.microsoft.com/office/drawing/2014/main" id="{3F78AD87-1C44-D87A-9E25-4D8DBFA85151}"/>
              </a:ext>
            </a:extLst>
          </p:cNvPr>
          <p:cNvSpPr>
            <a:spLocks noGrp="1"/>
          </p:cNvSpPr>
          <p:nvPr>
            <p:ph sz="half" idx="2"/>
          </p:nvPr>
        </p:nvSpPr>
        <p:spPr>
          <a:xfrm>
            <a:off x="612648" y="2212848"/>
            <a:ext cx="6035040" cy="4096512"/>
          </a:xfrm>
        </p:spPr>
        <p:txBody>
          <a:bodyPr vert="horz" lIns="91440" tIns="45720" rIns="91440" bIns="45720" rtlCol="0">
            <a:normAutofit/>
          </a:bodyPr>
          <a:lstStyle/>
          <a:p>
            <a:r>
              <a:rPr lang="en-US" sz="1800" b="1" err="1"/>
              <a:t>Introdução</a:t>
            </a:r>
            <a:r>
              <a:rPr lang="en-US" sz="1800" b="1"/>
              <a:t> </a:t>
            </a:r>
            <a:r>
              <a:rPr lang="en-US" sz="1800" b="1" err="1"/>
              <a:t>às</a:t>
            </a:r>
            <a:r>
              <a:rPr lang="en-US" sz="1800" b="1"/>
              <a:t> </a:t>
            </a:r>
            <a:r>
              <a:rPr lang="en-US" sz="1800" b="1" err="1"/>
              <a:t>vitaminas</a:t>
            </a:r>
            <a:endParaRPr lang="en-US" sz="1800" b="1"/>
          </a:p>
          <a:p>
            <a:r>
              <a:rPr lang="en-US" sz="1800" b="1" err="1"/>
              <a:t>Vitamina</a:t>
            </a:r>
            <a:r>
              <a:rPr lang="en-US" sz="1800" b="1"/>
              <a:t> A</a:t>
            </a:r>
          </a:p>
          <a:p>
            <a:r>
              <a:rPr lang="en-US" sz="1800" b="1" err="1"/>
              <a:t>Vitamina</a:t>
            </a:r>
            <a:r>
              <a:rPr lang="en-US" sz="1800" b="1"/>
              <a:t> D</a:t>
            </a:r>
          </a:p>
          <a:p>
            <a:r>
              <a:rPr lang="en-US" sz="1800" b="1" err="1"/>
              <a:t>Vitamina</a:t>
            </a:r>
            <a:r>
              <a:rPr lang="en-US" sz="1800" b="1"/>
              <a:t> E</a:t>
            </a:r>
          </a:p>
          <a:p>
            <a:r>
              <a:rPr lang="en-US" sz="1800" b="1" err="1"/>
              <a:t>Vitamina</a:t>
            </a:r>
            <a:r>
              <a:rPr lang="en-US" sz="1800" b="1"/>
              <a:t> K</a:t>
            </a:r>
          </a:p>
          <a:p>
            <a:r>
              <a:rPr lang="en-US" sz="1800" b="1" err="1"/>
              <a:t>Complexo</a:t>
            </a:r>
            <a:r>
              <a:rPr lang="en-US" sz="1800" b="1"/>
              <a:t> de </a:t>
            </a:r>
            <a:r>
              <a:rPr lang="en-US" sz="1800" b="1" err="1"/>
              <a:t>vitaminas</a:t>
            </a:r>
            <a:r>
              <a:rPr lang="en-US" sz="1800" b="1"/>
              <a:t> B</a:t>
            </a:r>
          </a:p>
          <a:p>
            <a:r>
              <a:rPr lang="en-US" sz="1800" b="1" err="1"/>
              <a:t>Vitamina</a:t>
            </a:r>
            <a:r>
              <a:rPr lang="en-US" sz="1800" b="1"/>
              <a:t> C</a:t>
            </a:r>
          </a:p>
        </p:txBody>
      </p:sp>
      <p:pic>
        <p:nvPicPr>
          <p:cNvPr id="5" name="Espaço Reservado para Conteúdo 4" descr="Remédios naturais de beleza">
            <a:extLst>
              <a:ext uri="{FF2B5EF4-FFF2-40B4-BE49-F238E27FC236}">
                <a16:creationId xmlns:a16="http://schemas.microsoft.com/office/drawing/2014/main" id="{A9F10285-9947-43BA-8E2A-C9B81E7E1A30}"/>
              </a:ext>
            </a:extLst>
          </p:cNvPr>
          <p:cNvPicPr>
            <a:picLocks noGrp="1" noChangeAspect="1"/>
          </p:cNvPicPr>
          <p:nvPr>
            <p:ph sz="half" idx="1"/>
          </p:nvPr>
        </p:nvPicPr>
        <p:blipFill>
          <a:blip r:embed="rId3"/>
          <a:srcRect r="-1" b="5895"/>
          <a:stretch/>
        </p:blipFill>
        <p:spPr>
          <a:xfrm>
            <a:off x="7345680" y="10"/>
            <a:ext cx="4846320" cy="6857990"/>
          </a:xfrm>
          <a:prstGeom prst="rect">
            <a:avLst/>
          </a:prstGeom>
        </p:spPr>
      </p:pic>
    </p:spTree>
    <p:extLst>
      <p:ext uri="{BB962C8B-B14F-4D97-AF65-F5344CB8AC3E}">
        <p14:creationId xmlns:p14="http://schemas.microsoft.com/office/powerpoint/2010/main" val="143885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B65F7F7-2FCE-8F01-53DE-15C39342B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A2A36E7-C473-30AE-9364-24BB42F03571}"/>
              </a:ext>
            </a:extLst>
          </p:cNvPr>
          <p:cNvSpPr>
            <a:spLocks noGrp="1"/>
          </p:cNvSpPr>
          <p:nvPr>
            <p:ph type="title"/>
          </p:nvPr>
        </p:nvSpPr>
        <p:spPr>
          <a:xfrm>
            <a:off x="1731821" y="501345"/>
            <a:ext cx="8728364" cy="689279"/>
          </a:xfrm>
        </p:spPr>
        <p:txBody>
          <a:bodyPr vert="horz" lIns="91440" tIns="45720" rIns="91440" bIns="45720" rtlCol="0" anchor="b">
            <a:normAutofit/>
          </a:bodyPr>
          <a:lstStyle/>
          <a:p>
            <a:pPr algn="ctr"/>
            <a:r>
              <a:rPr lang="en-US"/>
              <a:t>ORIGEM DA VITAMINA D</a:t>
            </a:r>
          </a:p>
        </p:txBody>
      </p:sp>
      <p:pic>
        <p:nvPicPr>
          <p:cNvPr id="10" name="Espaço Reservado para Conteúdo 9">
            <a:extLst>
              <a:ext uri="{FF2B5EF4-FFF2-40B4-BE49-F238E27FC236}">
                <a16:creationId xmlns:a16="http://schemas.microsoft.com/office/drawing/2014/main" id="{6E352BB8-6F0D-C167-F149-B400A5CA6235}"/>
              </a:ext>
            </a:extLst>
          </p:cNvPr>
          <p:cNvPicPr>
            <a:picLocks noGrp="1" noChangeAspect="1"/>
          </p:cNvPicPr>
          <p:nvPr>
            <p:ph sz="half" idx="1"/>
          </p:nvPr>
        </p:nvPicPr>
        <p:blipFill>
          <a:blip r:embed="rId2"/>
          <a:stretch>
            <a:fillRect/>
          </a:stretch>
        </p:blipFill>
        <p:spPr>
          <a:xfrm>
            <a:off x="381000" y="1466849"/>
            <a:ext cx="11334750" cy="4889805"/>
          </a:xfrm>
          <a:prstGeom prst="rect">
            <a:avLst/>
          </a:prstGeom>
        </p:spPr>
      </p:pic>
    </p:spTree>
    <p:extLst>
      <p:ext uri="{BB962C8B-B14F-4D97-AF65-F5344CB8AC3E}">
        <p14:creationId xmlns:p14="http://schemas.microsoft.com/office/powerpoint/2010/main" val="3339264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207B083-EAC0-A5BB-C369-C9589EC7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B34A781-ECE1-F0BA-015F-87651F7369B2}"/>
              </a:ext>
            </a:extLst>
          </p:cNvPr>
          <p:cNvSpPr>
            <a:spLocks noGrp="1"/>
          </p:cNvSpPr>
          <p:nvPr>
            <p:ph type="title"/>
          </p:nvPr>
        </p:nvSpPr>
        <p:spPr>
          <a:xfrm>
            <a:off x="614677" y="603504"/>
            <a:ext cx="10872216" cy="1527048"/>
          </a:xfrm>
        </p:spPr>
        <p:txBody>
          <a:bodyPr vert="horz" lIns="91440" tIns="45720" rIns="91440" bIns="45720" rtlCol="0" anchor="b">
            <a:normAutofit/>
          </a:bodyPr>
          <a:lstStyle/>
          <a:p>
            <a:r>
              <a:rPr lang="en-US" b="1" kern="1200">
                <a:solidFill>
                  <a:schemeClr val="tx1"/>
                </a:solidFill>
                <a:latin typeface="+mj-lt"/>
                <a:ea typeface="+mj-ea"/>
                <a:cs typeface="+mj-cs"/>
              </a:rPr>
              <a:t>Origem e funções das formas da Vitamina D</a:t>
            </a:r>
          </a:p>
        </p:txBody>
      </p:sp>
      <p:pic>
        <p:nvPicPr>
          <p:cNvPr id="6" name="Espaço Reservado para Conteúdo 9">
            <a:extLst>
              <a:ext uri="{FF2B5EF4-FFF2-40B4-BE49-F238E27FC236}">
                <a16:creationId xmlns:a16="http://schemas.microsoft.com/office/drawing/2014/main" id="{20A9561D-7C04-EB24-D80A-F24ABB1664C6}"/>
              </a:ext>
            </a:extLst>
          </p:cNvPr>
          <p:cNvPicPr>
            <a:picLocks noChangeAspect="1"/>
          </p:cNvPicPr>
          <p:nvPr/>
        </p:nvPicPr>
        <p:blipFill>
          <a:blip r:embed="rId2"/>
          <a:stretch>
            <a:fillRect/>
          </a:stretch>
        </p:blipFill>
        <p:spPr>
          <a:xfrm>
            <a:off x="431322" y="2441274"/>
            <a:ext cx="5831456" cy="3459194"/>
          </a:xfrm>
          <a:prstGeom prst="rect">
            <a:avLst/>
          </a:prstGeom>
        </p:spPr>
      </p:pic>
      <p:sp>
        <p:nvSpPr>
          <p:cNvPr id="3" name="Espaço Reservado para Conteúdo 2">
            <a:extLst>
              <a:ext uri="{FF2B5EF4-FFF2-40B4-BE49-F238E27FC236}">
                <a16:creationId xmlns:a16="http://schemas.microsoft.com/office/drawing/2014/main" id="{E52B79A0-CF8D-1899-7767-A66F4319C103}"/>
              </a:ext>
            </a:extLst>
          </p:cNvPr>
          <p:cNvSpPr>
            <a:spLocks noGrp="1"/>
          </p:cNvSpPr>
          <p:nvPr>
            <p:ph sz="half" idx="1"/>
          </p:nvPr>
        </p:nvSpPr>
        <p:spPr>
          <a:xfrm>
            <a:off x="6096000" y="2441273"/>
            <a:ext cx="5385816" cy="3817942"/>
          </a:xfrm>
        </p:spPr>
        <p:txBody>
          <a:bodyPr vert="horz" lIns="91440" tIns="45720" rIns="91440" bIns="45720" rtlCol="0" anchor="t">
            <a:normAutofit/>
          </a:bodyPr>
          <a:lstStyle/>
          <a:p>
            <a:pPr>
              <a:lnSpc>
                <a:spcPct val="110000"/>
              </a:lnSpc>
            </a:pPr>
            <a:r>
              <a:rPr lang="en-US" sz="1500" b="1"/>
              <a:t>Vitamina D3 (Colecalciferol)</a:t>
            </a:r>
            <a:r>
              <a:rPr lang="en-US" sz="1500"/>
              <a:t>: É formada na pele a partir do 7-desidrocolesterol, em uma reação fotoquímica catalisada pela luz UV. Não é biologicamente ativa, sendo convertida em calcitriol no fígado e nos rins.   </a:t>
            </a:r>
          </a:p>
          <a:p>
            <a:pPr>
              <a:lnSpc>
                <a:spcPct val="110000"/>
              </a:lnSpc>
            </a:pPr>
            <a:r>
              <a:rPr lang="en-US" sz="1500" b="1"/>
              <a:t>Vitamina D2 (Ergocalciferol)</a:t>
            </a:r>
            <a:r>
              <a:rPr lang="en-US" sz="1500"/>
              <a:t>: É um produto comercial formado pela irradiação UV do ergosterol de levedura. É estruturalmente similar à vitamina D3 e possui os mesmos efeitos biológicos. </a:t>
            </a:r>
          </a:p>
          <a:p>
            <a:pPr>
              <a:lnSpc>
                <a:spcPct val="110000"/>
              </a:lnSpc>
            </a:pPr>
            <a:r>
              <a:rPr lang="en-US" sz="1500"/>
              <a:t> </a:t>
            </a:r>
            <a:r>
              <a:rPr lang="en-US" sz="1500" b="1"/>
              <a:t> 1α,25-di-hidroxivitamina D3 (Calcitriol)</a:t>
            </a:r>
            <a:r>
              <a:rPr lang="en-US" sz="1500"/>
              <a:t>: É o hormônio ativo derivado da vitamina D3. Regula a captação de cálcio no intestino e os níveis de cálcio nos rins e ossos. </a:t>
            </a:r>
          </a:p>
        </p:txBody>
      </p:sp>
    </p:spTree>
    <p:extLst>
      <p:ext uri="{BB962C8B-B14F-4D97-AF65-F5344CB8AC3E}">
        <p14:creationId xmlns:p14="http://schemas.microsoft.com/office/powerpoint/2010/main" val="2391295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65F7F7-2FCE-8F01-53DE-15C39342B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F7D77D2-279F-3124-B15D-50B7E7207F3F}"/>
              </a:ext>
            </a:extLst>
          </p:cNvPr>
          <p:cNvSpPr>
            <a:spLocks noGrp="1"/>
          </p:cNvSpPr>
          <p:nvPr>
            <p:ph type="title"/>
          </p:nvPr>
        </p:nvSpPr>
        <p:spPr>
          <a:xfrm>
            <a:off x="1731821" y="501345"/>
            <a:ext cx="8728364" cy="689279"/>
          </a:xfrm>
        </p:spPr>
        <p:txBody>
          <a:bodyPr vert="horz" lIns="91440" tIns="45720" rIns="91440" bIns="45720" rtlCol="0" anchor="b">
            <a:normAutofit/>
          </a:bodyPr>
          <a:lstStyle/>
          <a:p>
            <a:pPr algn="ctr"/>
            <a:r>
              <a:rPr lang="en-US" dirty="0"/>
              <a:t>Formas da </a:t>
            </a:r>
            <a:r>
              <a:rPr lang="en-US" dirty="0" err="1"/>
              <a:t>Vitamina</a:t>
            </a:r>
            <a:r>
              <a:rPr lang="en-US" dirty="0"/>
              <a:t> D</a:t>
            </a:r>
          </a:p>
        </p:txBody>
      </p:sp>
      <p:pic>
        <p:nvPicPr>
          <p:cNvPr id="7" name="Espaço Reservado para Conteúdo 9">
            <a:extLst>
              <a:ext uri="{FF2B5EF4-FFF2-40B4-BE49-F238E27FC236}">
                <a16:creationId xmlns:a16="http://schemas.microsoft.com/office/drawing/2014/main" id="{CA2876A2-C0A1-951D-2CF5-C993F0D041B6}"/>
              </a:ext>
            </a:extLst>
          </p:cNvPr>
          <p:cNvPicPr>
            <a:picLocks noGrp="1" noChangeAspect="1"/>
          </p:cNvPicPr>
          <p:nvPr>
            <p:ph sz="half" idx="1"/>
          </p:nvPr>
        </p:nvPicPr>
        <p:blipFill>
          <a:blip r:embed="rId2"/>
          <a:stretch>
            <a:fillRect/>
          </a:stretch>
        </p:blipFill>
        <p:spPr>
          <a:xfrm>
            <a:off x="512135" y="1722160"/>
            <a:ext cx="10633855" cy="4634495"/>
          </a:xfrm>
          <a:prstGeom prst="rect">
            <a:avLst/>
          </a:prstGeom>
        </p:spPr>
      </p:pic>
    </p:spTree>
    <p:extLst>
      <p:ext uri="{BB962C8B-B14F-4D97-AF65-F5344CB8AC3E}">
        <p14:creationId xmlns:p14="http://schemas.microsoft.com/office/powerpoint/2010/main" val="1816586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D8F7A68-1CD9-26DA-0C05-224D008E0FFB}"/>
              </a:ext>
            </a:extLst>
          </p:cNvPr>
          <p:cNvSpPr>
            <a:spLocks noGrp="1"/>
          </p:cNvSpPr>
          <p:nvPr>
            <p:ph type="title"/>
          </p:nvPr>
        </p:nvSpPr>
        <p:spPr>
          <a:xfrm>
            <a:off x="612648" y="603504"/>
            <a:ext cx="5862396" cy="1527048"/>
          </a:xfrm>
        </p:spPr>
        <p:txBody>
          <a:bodyPr anchor="b">
            <a:normAutofit/>
          </a:bodyPr>
          <a:lstStyle/>
          <a:p>
            <a:r>
              <a:rPr lang="pt-BR"/>
              <a:t>Funções fisiológicas e benefícios</a:t>
            </a:r>
          </a:p>
        </p:txBody>
      </p:sp>
      <p:sp>
        <p:nvSpPr>
          <p:cNvPr id="3" name="Espaço Reservado para Conteúdo 2">
            <a:extLst>
              <a:ext uri="{FF2B5EF4-FFF2-40B4-BE49-F238E27FC236}">
                <a16:creationId xmlns:a16="http://schemas.microsoft.com/office/drawing/2014/main" id="{4C020859-2802-D7E6-F82B-0E3B6E5A506E}"/>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2212847"/>
            <a:ext cx="7254643" cy="4498503"/>
          </a:xfrm>
        </p:spPr>
        <p:txBody>
          <a:bodyPr>
            <a:noAutofit/>
          </a:bodyPr>
          <a:lstStyle/>
          <a:p>
            <a:pPr marL="0" indent="0">
              <a:lnSpc>
                <a:spcPct val="110000"/>
              </a:lnSpc>
              <a:spcBef>
                <a:spcPts val="2500"/>
              </a:spcBef>
              <a:buNone/>
            </a:pPr>
            <a:r>
              <a:rPr lang="pt-BR" b="1"/>
              <a:t>Absorção de Cálcio e Fósforo</a:t>
            </a:r>
          </a:p>
          <a:p>
            <a:pPr marL="0" lvl="1" indent="0">
              <a:lnSpc>
                <a:spcPct val="110000"/>
              </a:lnSpc>
              <a:buNone/>
            </a:pPr>
            <a:r>
              <a:rPr lang="pt-BR" sz="2000"/>
              <a:t>A vitamina D é fundamental para a absorção adequada de cálcio e fósforo, nutrientes essenciais para a saúde óssea.</a:t>
            </a:r>
          </a:p>
          <a:p>
            <a:pPr marL="0" indent="0">
              <a:lnSpc>
                <a:spcPct val="110000"/>
              </a:lnSpc>
              <a:spcBef>
                <a:spcPts val="2500"/>
              </a:spcBef>
              <a:buNone/>
            </a:pPr>
            <a:r>
              <a:rPr lang="pt-BR" b="1"/>
              <a:t>Formação de Ossos Saudáveis</a:t>
            </a:r>
          </a:p>
          <a:p>
            <a:pPr marL="0" lvl="1" indent="0" algn="just">
              <a:lnSpc>
                <a:spcPct val="110000"/>
              </a:lnSpc>
              <a:buNone/>
            </a:pPr>
            <a:r>
              <a:rPr lang="pt-BR" sz="2000"/>
              <a:t>Contribui para a formação e manutenção de ossos saudáveis, prevenindo doenças ósseas como a osteoporose e </a:t>
            </a:r>
            <a:r>
              <a:rPr lang="pt-BR" sz="2000" err="1"/>
              <a:t>osteomalácea</a:t>
            </a:r>
            <a:r>
              <a:rPr lang="pt-BR" sz="2000"/>
              <a:t>.</a:t>
            </a:r>
          </a:p>
          <a:p>
            <a:pPr marL="0" indent="0">
              <a:lnSpc>
                <a:spcPct val="110000"/>
              </a:lnSpc>
              <a:spcBef>
                <a:spcPts val="2500"/>
              </a:spcBef>
              <a:buNone/>
            </a:pPr>
            <a:r>
              <a:rPr lang="pt-BR" b="1"/>
              <a:t>Função Imunológica</a:t>
            </a:r>
          </a:p>
          <a:p>
            <a:pPr marL="0" lvl="1" indent="0">
              <a:lnSpc>
                <a:spcPct val="110000"/>
              </a:lnSpc>
              <a:buNone/>
            </a:pPr>
            <a:r>
              <a:rPr lang="pt-BR" sz="2000"/>
              <a:t>A vitamina D também influencia a função imunológica, ajudando a proteger o corpo contra infecções.</a:t>
            </a:r>
          </a:p>
        </p:txBody>
      </p:sp>
      <p:pic>
        <p:nvPicPr>
          <p:cNvPr id="12" name="Graphic 11" descr="Medicina">
            <a:extLst>
              <a:ext uri="{FF2B5EF4-FFF2-40B4-BE49-F238E27FC236}">
                <a16:creationId xmlns:a16="http://schemas.microsoft.com/office/drawing/2014/main" id="{C7EB877C-BF33-6EB5-6CD9-7568678B92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1395" y="1102440"/>
            <a:ext cx="4681506" cy="4681506"/>
          </a:xfrm>
          <a:prstGeom prst="rect">
            <a:avLst/>
          </a:prstGeom>
        </p:spPr>
      </p:pic>
    </p:spTree>
    <p:extLst>
      <p:ext uri="{BB962C8B-B14F-4D97-AF65-F5344CB8AC3E}">
        <p14:creationId xmlns:p14="http://schemas.microsoft.com/office/powerpoint/2010/main" val="3837233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AB5C7EE-A919-646B-4F86-BACCBC52D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90498D5-4B7A-61D3-1D5E-DDCE4A63D958}"/>
              </a:ext>
            </a:extLst>
          </p:cNvPr>
          <p:cNvSpPr>
            <a:spLocks noGrp="1"/>
          </p:cNvSpPr>
          <p:nvPr>
            <p:ph type="title"/>
          </p:nvPr>
        </p:nvSpPr>
        <p:spPr>
          <a:xfrm>
            <a:off x="8388642" y="1104181"/>
            <a:ext cx="3406543" cy="2779731"/>
          </a:xfrm>
        </p:spPr>
        <p:txBody>
          <a:bodyPr vert="horz" lIns="91440" tIns="45720" rIns="91440" bIns="45720" rtlCol="0" anchor="b">
            <a:normAutofit/>
          </a:bodyPr>
          <a:lstStyle/>
          <a:p>
            <a:pPr algn="ctr"/>
            <a:r>
              <a:rPr lang="en-US"/>
              <a:t>RETINOL E CALCITRIOL COMO HORMÔNIOS</a:t>
            </a:r>
          </a:p>
        </p:txBody>
      </p:sp>
      <p:pic>
        <p:nvPicPr>
          <p:cNvPr id="5" name="Espaço Reservado para Conteúdo 4">
            <a:extLst>
              <a:ext uri="{FF2B5EF4-FFF2-40B4-BE49-F238E27FC236}">
                <a16:creationId xmlns:a16="http://schemas.microsoft.com/office/drawing/2014/main" id="{683404F1-ECBE-B688-57CD-13C3C1472A89}"/>
              </a:ext>
            </a:extLst>
          </p:cNvPr>
          <p:cNvPicPr>
            <a:picLocks noGrp="1" noChangeAspect="1"/>
          </p:cNvPicPr>
          <p:nvPr>
            <p:ph idx="1"/>
          </p:nvPr>
        </p:nvPicPr>
        <p:blipFill>
          <a:blip r:embed="rId2"/>
          <a:stretch>
            <a:fillRect/>
          </a:stretch>
        </p:blipFill>
        <p:spPr>
          <a:xfrm>
            <a:off x="396815" y="574130"/>
            <a:ext cx="7991827" cy="5912933"/>
          </a:xfrm>
          <a:prstGeom prst="rect">
            <a:avLst/>
          </a:prstGeom>
        </p:spPr>
      </p:pic>
    </p:spTree>
    <p:extLst>
      <p:ext uri="{BB962C8B-B14F-4D97-AF65-F5344CB8AC3E}">
        <p14:creationId xmlns:p14="http://schemas.microsoft.com/office/powerpoint/2010/main" val="1702701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29374AF-35DE-DA4A-CA84-58F0925A7A0D}"/>
              </a:ext>
            </a:extLst>
          </p:cNvPr>
          <p:cNvSpPr>
            <a:spLocks noGrp="1"/>
          </p:cNvSpPr>
          <p:nvPr>
            <p:ph type="title"/>
          </p:nvPr>
        </p:nvSpPr>
        <p:spPr>
          <a:xfrm>
            <a:off x="5568537" y="603504"/>
            <a:ext cx="5916168" cy="1527048"/>
          </a:xfrm>
        </p:spPr>
        <p:txBody>
          <a:bodyPr anchor="b">
            <a:normAutofit/>
          </a:bodyPr>
          <a:lstStyle/>
          <a:p>
            <a:r>
              <a:rPr lang="pt-BR"/>
              <a:t>CALCITRIOL</a:t>
            </a:r>
          </a:p>
        </p:txBody>
      </p:sp>
      <p:sp>
        <p:nvSpPr>
          <p:cNvPr id="3" name="Espaço Reservado para Conteúdo 2">
            <a:extLst>
              <a:ext uri="{FF2B5EF4-FFF2-40B4-BE49-F238E27FC236}">
                <a16:creationId xmlns:a16="http://schemas.microsoft.com/office/drawing/2014/main" id="{A0EEBF43-D161-61C5-94D5-32F73F459ED6}"/>
              </a:ext>
            </a:extLst>
          </p:cNvPr>
          <p:cNvSpPr>
            <a:spLocks noGrp="1"/>
          </p:cNvSpPr>
          <p:nvPr>
            <p:ph idx="1"/>
          </p:nvPr>
        </p:nvSpPr>
        <p:spPr>
          <a:xfrm>
            <a:off x="5568537" y="2214282"/>
            <a:ext cx="5916168" cy="4095078"/>
          </a:xfrm>
        </p:spPr>
        <p:txBody>
          <a:bodyPr>
            <a:normAutofit/>
          </a:bodyPr>
          <a:lstStyle/>
          <a:p>
            <a:r>
              <a:rPr lang="pt-BR" b="1"/>
              <a:t>Função:</a:t>
            </a:r>
            <a:r>
              <a:rPr lang="pt-BR"/>
              <a:t> </a:t>
            </a:r>
            <a:r>
              <a:rPr lang="pt-BR" err="1"/>
              <a:t>Calcitriol</a:t>
            </a:r>
            <a:r>
              <a:rPr lang="pt-BR"/>
              <a:t> regula a homeostasia do Ca2+, controlando a concentração de Ca2+ no sangue e o equilíbrio entre deposição e mobilização de Ca2+ nos ossos.</a:t>
            </a:r>
          </a:p>
          <a:p>
            <a:r>
              <a:rPr lang="pt-BR" b="1"/>
              <a:t>Importância</a:t>
            </a:r>
            <a:r>
              <a:rPr lang="pt-BR"/>
              <a:t>: Atua via receptores nucleares, ativando a síntese de proteína intestinal essencial para a captação de Ca2+ da dieta.</a:t>
            </a:r>
          </a:p>
          <a:p>
            <a:r>
              <a:rPr lang="pt-BR" b="1"/>
              <a:t>Deficiência: </a:t>
            </a:r>
            <a:r>
              <a:rPr lang="pt-BR"/>
              <a:t>Ingestão inadequada de vitamina D ou defeitos na biossíntese de </a:t>
            </a:r>
            <a:r>
              <a:rPr lang="pt-BR" err="1"/>
              <a:t>calcitriol</a:t>
            </a:r>
            <a:r>
              <a:rPr lang="pt-BR"/>
              <a:t> causam doenças como o raquitismo.</a:t>
            </a:r>
          </a:p>
        </p:txBody>
      </p:sp>
      <p:pic>
        <p:nvPicPr>
          <p:cNvPr id="4" name="Espaço Reservado para Conteúdo 9">
            <a:extLst>
              <a:ext uri="{FF2B5EF4-FFF2-40B4-BE49-F238E27FC236}">
                <a16:creationId xmlns:a16="http://schemas.microsoft.com/office/drawing/2014/main" id="{4467866B-8128-9002-1CF2-755DD625B532}"/>
              </a:ext>
            </a:extLst>
          </p:cNvPr>
          <p:cNvPicPr>
            <a:picLocks noChangeAspect="1"/>
          </p:cNvPicPr>
          <p:nvPr/>
        </p:nvPicPr>
        <p:blipFill>
          <a:blip r:embed="rId2"/>
          <a:srcRect l="68047"/>
          <a:stretch/>
        </p:blipFill>
        <p:spPr>
          <a:xfrm>
            <a:off x="707295" y="191712"/>
            <a:ext cx="4692841" cy="6117648"/>
          </a:xfrm>
          <a:prstGeom prst="rect">
            <a:avLst/>
          </a:prstGeom>
        </p:spPr>
      </p:pic>
      <p:sp>
        <p:nvSpPr>
          <p:cNvPr id="6" name="Retângulo 5">
            <a:extLst>
              <a:ext uri="{FF2B5EF4-FFF2-40B4-BE49-F238E27FC236}">
                <a16:creationId xmlns:a16="http://schemas.microsoft.com/office/drawing/2014/main" id="{4F28F788-7FCF-820D-3413-DCC1B25A9F43}"/>
              </a:ext>
            </a:extLst>
          </p:cNvPr>
          <p:cNvSpPr/>
          <p:nvPr/>
        </p:nvSpPr>
        <p:spPr>
          <a:xfrm>
            <a:off x="483079" y="603504"/>
            <a:ext cx="845389" cy="194991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5698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FEE55A8-D7A1-4707-5EBA-D650FB05CC4A}"/>
              </a:ext>
            </a:extLst>
          </p:cNvPr>
          <p:cNvSpPr>
            <a:spLocks noGrp="1"/>
          </p:cNvSpPr>
          <p:nvPr>
            <p:ph type="title"/>
          </p:nvPr>
        </p:nvSpPr>
        <p:spPr>
          <a:xfrm>
            <a:off x="612648" y="-3772"/>
            <a:ext cx="6035040" cy="1529932"/>
          </a:xfrm>
        </p:spPr>
        <p:txBody>
          <a:bodyPr vert="horz" lIns="91440" tIns="45720" rIns="91440" bIns="45720" rtlCol="0" anchor="b">
            <a:normAutofit/>
          </a:bodyPr>
          <a:lstStyle/>
          <a:p>
            <a:r>
              <a:rPr lang="en-US" b="1" kern="1200">
                <a:solidFill>
                  <a:schemeClr val="tx1"/>
                </a:solidFill>
                <a:latin typeface="+mj-lt"/>
                <a:ea typeface="+mj-ea"/>
                <a:cs typeface="+mj-cs"/>
              </a:rPr>
              <a:t>Fontes </a:t>
            </a:r>
            <a:r>
              <a:rPr lang="en-US" b="1" kern="1200" err="1">
                <a:solidFill>
                  <a:schemeClr val="tx1"/>
                </a:solidFill>
                <a:latin typeface="+mj-lt"/>
                <a:ea typeface="+mj-ea"/>
                <a:cs typeface="+mj-cs"/>
              </a:rPr>
              <a:t>alimentares</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exposição</a:t>
            </a:r>
            <a:r>
              <a:rPr lang="en-US" b="1" kern="1200">
                <a:solidFill>
                  <a:schemeClr val="tx1"/>
                </a:solidFill>
                <a:latin typeface="+mj-lt"/>
                <a:ea typeface="+mj-ea"/>
                <a:cs typeface="+mj-cs"/>
              </a:rPr>
              <a:t> </a:t>
            </a:r>
            <a:r>
              <a:rPr lang="en-US" b="1" kern="1200" err="1">
                <a:solidFill>
                  <a:schemeClr val="tx1"/>
                </a:solidFill>
                <a:latin typeface="+mj-lt"/>
                <a:ea typeface="+mj-ea"/>
                <a:cs typeface="+mj-cs"/>
              </a:rPr>
              <a:t>ao</a:t>
            </a:r>
            <a:r>
              <a:rPr lang="en-US" b="1" kern="1200">
                <a:solidFill>
                  <a:schemeClr val="tx1"/>
                </a:solidFill>
                <a:latin typeface="+mj-lt"/>
                <a:ea typeface="+mj-ea"/>
                <a:cs typeface="+mj-cs"/>
              </a:rPr>
              <a:t> sol</a:t>
            </a:r>
          </a:p>
        </p:txBody>
      </p:sp>
      <p:sp>
        <p:nvSpPr>
          <p:cNvPr id="4" name="Espaço Reservado para Conteúdo 3">
            <a:extLst>
              <a:ext uri="{FF2B5EF4-FFF2-40B4-BE49-F238E27FC236}">
                <a16:creationId xmlns:a16="http://schemas.microsoft.com/office/drawing/2014/main" id="{96F7B59E-63DE-A120-3F53-E93C8D81F54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07033" y="1729769"/>
            <a:ext cx="7061756" cy="4645152"/>
          </a:xfrm>
        </p:spPr>
        <p:txBody>
          <a:bodyPr>
            <a:noAutofit/>
          </a:bodyPr>
          <a:lstStyle/>
          <a:p>
            <a:pPr marL="0" indent="0" algn="just">
              <a:spcBef>
                <a:spcPts val="2500"/>
              </a:spcBef>
              <a:buNone/>
            </a:pPr>
            <a:r>
              <a:rPr lang="pt-BR" b="1" dirty="0"/>
              <a:t>Fontes Alimentares de Vitamina D</a:t>
            </a:r>
          </a:p>
          <a:p>
            <a:pPr marL="0" lvl="1" indent="0" algn="just">
              <a:buNone/>
            </a:pPr>
            <a:r>
              <a:rPr lang="pt-BR" sz="2000" dirty="0"/>
              <a:t>Alimentos como peixes gordurosos, óleo de fígado de bacalhau e produtos lácteos fortificados são ricos em vitamina D, essenciais para a saúde.</a:t>
            </a:r>
          </a:p>
          <a:p>
            <a:pPr marL="0" indent="0" algn="just">
              <a:spcBef>
                <a:spcPts val="2500"/>
              </a:spcBef>
              <a:buNone/>
            </a:pPr>
            <a:r>
              <a:rPr lang="pt-BR" b="1" dirty="0"/>
              <a:t>Exposição ao Sol</a:t>
            </a:r>
          </a:p>
          <a:p>
            <a:pPr marL="0" lvl="1" indent="0" algn="just">
              <a:buNone/>
            </a:pPr>
            <a:r>
              <a:rPr lang="pt-BR" sz="2000" dirty="0"/>
              <a:t>A exposição ao sol é uma fonte significativa de vitamina D, sendo essencial para a produção adequada na pele.</a:t>
            </a:r>
          </a:p>
          <a:p>
            <a:pPr marL="0" indent="0" algn="just">
              <a:spcBef>
                <a:spcPts val="2500"/>
              </a:spcBef>
              <a:buNone/>
            </a:pPr>
            <a:r>
              <a:rPr lang="pt-BR" b="1" dirty="0"/>
              <a:t>Importância da Luz Solar</a:t>
            </a:r>
          </a:p>
          <a:p>
            <a:pPr marL="0" lvl="1" indent="0" algn="just">
              <a:buNone/>
            </a:pPr>
            <a:r>
              <a:rPr lang="pt-BR" sz="2000" dirty="0"/>
              <a:t>A intensidade da luz solar afeta a produção de vitamina D na pele, tornando a exposição adequada crucial para a saúde.</a:t>
            </a:r>
          </a:p>
        </p:txBody>
      </p:sp>
      <p:pic>
        <p:nvPicPr>
          <p:cNvPr id="5" name="Espaço Reservado para Conteúdo 4" descr="Vista de alto ângulo de um grupo de alimentos com alto teor de cálcio. A composição inclui laticínios de leite de sódio, iogurte, manteiga, queijos diversos, queijo mussarela, ovos, laranja fatiada, brócolis, feijão misto, sardinha, amêndoa entre outros. Captura digital de estúdio de 42Mp de alta resolução tirada com SONY A7rII e lente Zeiss Batis 40mm F2.0 CF">
            <a:extLst>
              <a:ext uri="{FF2B5EF4-FFF2-40B4-BE49-F238E27FC236}">
                <a16:creationId xmlns:a16="http://schemas.microsoft.com/office/drawing/2014/main" id="{9B3248FE-EB51-4621-B2BA-601021FCEEA7}"/>
              </a:ext>
            </a:extLst>
          </p:cNvPr>
          <p:cNvPicPr>
            <a:picLocks noGrp="1" noChangeAspect="1"/>
          </p:cNvPicPr>
          <p:nvPr>
            <p:ph sz="half" idx="1"/>
          </p:nvPr>
        </p:nvPicPr>
        <p:blipFill>
          <a:blip r:embed="rId3"/>
          <a:srcRect l="28052" r="24778" b="-1"/>
          <a:stretch/>
        </p:blipFill>
        <p:spPr>
          <a:xfrm>
            <a:off x="7345680" y="10"/>
            <a:ext cx="4846320" cy="6857990"/>
          </a:xfrm>
          <a:prstGeom prst="rect">
            <a:avLst/>
          </a:prstGeom>
        </p:spPr>
      </p:pic>
    </p:spTree>
    <p:extLst>
      <p:ext uri="{BB962C8B-B14F-4D97-AF65-F5344CB8AC3E}">
        <p14:creationId xmlns:p14="http://schemas.microsoft.com/office/powerpoint/2010/main" val="2400603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2AFC67-0973-EC0D-F14E-710D701B2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4E4E127-6FBC-320B-983F-6553485A73EC}"/>
              </a:ext>
            </a:extLst>
          </p:cNvPr>
          <p:cNvSpPr>
            <a:spLocks noGrp="1"/>
          </p:cNvSpPr>
          <p:nvPr>
            <p:ph type="title"/>
          </p:nvPr>
        </p:nvSpPr>
        <p:spPr>
          <a:xfrm>
            <a:off x="614681" y="603504"/>
            <a:ext cx="3553412" cy="1527048"/>
          </a:xfrm>
        </p:spPr>
        <p:txBody>
          <a:bodyPr vert="horz" lIns="91440" tIns="45720" rIns="91440" bIns="45720" rtlCol="0" anchor="b">
            <a:normAutofit/>
          </a:bodyPr>
          <a:lstStyle/>
          <a:p>
            <a:r>
              <a:rPr lang="en-US" b="1" kern="1200">
                <a:solidFill>
                  <a:schemeClr val="tx1"/>
                </a:solidFill>
                <a:latin typeface="+mj-lt"/>
                <a:ea typeface="+mj-ea"/>
                <a:cs typeface="+mj-cs"/>
              </a:rPr>
              <a:t>Deficiência e toxicidade</a:t>
            </a:r>
          </a:p>
        </p:txBody>
      </p:sp>
      <p:sp>
        <p:nvSpPr>
          <p:cNvPr id="4" name="Espaço Reservado para Conteúdo 3">
            <a:extLst>
              <a:ext uri="{FF2B5EF4-FFF2-40B4-BE49-F238E27FC236}">
                <a16:creationId xmlns:a16="http://schemas.microsoft.com/office/drawing/2014/main" id="{2AFBE055-69DF-9122-D97D-398E8673A99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4680" y="2212848"/>
            <a:ext cx="4371388" cy="4122420"/>
          </a:xfrm>
        </p:spPr>
        <p:txBody>
          <a:bodyPr>
            <a:noAutofit/>
          </a:bodyPr>
          <a:lstStyle/>
          <a:p>
            <a:pPr marL="0" indent="0">
              <a:lnSpc>
                <a:spcPct val="110000"/>
              </a:lnSpc>
              <a:spcBef>
                <a:spcPts val="2500"/>
              </a:spcBef>
              <a:buNone/>
            </a:pPr>
            <a:r>
              <a:rPr lang="pt-BR" b="1" dirty="0"/>
              <a:t>Deficiência de Vitamina D</a:t>
            </a:r>
          </a:p>
          <a:p>
            <a:pPr marL="0" lvl="1" indent="0">
              <a:lnSpc>
                <a:spcPct val="110000"/>
              </a:lnSpc>
              <a:buNone/>
            </a:pPr>
            <a:r>
              <a:rPr lang="pt-BR" sz="2000" dirty="0"/>
              <a:t>A deficiência de vitamina D pode resultar em raquitismo em crianças e osteomalácia em adultos, causando ossos fracos e frágeis.</a:t>
            </a:r>
          </a:p>
          <a:p>
            <a:pPr marL="0" indent="0">
              <a:lnSpc>
                <a:spcPct val="110000"/>
              </a:lnSpc>
              <a:spcBef>
                <a:spcPts val="2500"/>
              </a:spcBef>
              <a:buNone/>
            </a:pPr>
            <a:r>
              <a:rPr lang="pt-BR" b="1" dirty="0"/>
              <a:t>Toxicidade da Vitamina D</a:t>
            </a:r>
          </a:p>
          <a:p>
            <a:pPr marL="0" lvl="1" indent="0">
              <a:lnSpc>
                <a:spcPct val="110000"/>
              </a:lnSpc>
              <a:buNone/>
            </a:pPr>
            <a:r>
              <a:rPr lang="pt-BR" sz="2000" dirty="0"/>
              <a:t>Embora rara, a toxicidade da vitamina D pode ocorrer com suplementação excessiva, levando a hipercalcemia e possíveis danos renais.</a:t>
            </a:r>
          </a:p>
        </p:txBody>
      </p:sp>
      <p:pic>
        <p:nvPicPr>
          <p:cNvPr id="8" name="Espaço Reservado para Conteúdo 7" descr="Desenho de um monstro com a boca aberta&#10;&#10;O conteúdo gerado por IA pode estar incorreto.">
            <a:extLst>
              <a:ext uri="{FF2B5EF4-FFF2-40B4-BE49-F238E27FC236}">
                <a16:creationId xmlns:a16="http://schemas.microsoft.com/office/drawing/2014/main" id="{FB4871BF-1078-AB3C-0B21-067FD8C4F51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2926" r="16055"/>
          <a:stretch/>
        </p:blipFill>
        <p:spPr>
          <a:xfrm>
            <a:off x="5193102" y="10"/>
            <a:ext cx="6998898" cy="6857990"/>
          </a:xfrm>
          <a:prstGeom prst="rect">
            <a:avLst/>
          </a:prstGeom>
        </p:spPr>
      </p:pic>
    </p:spTree>
    <p:extLst>
      <p:ext uri="{BB962C8B-B14F-4D97-AF65-F5344CB8AC3E}">
        <p14:creationId xmlns:p14="http://schemas.microsoft.com/office/powerpoint/2010/main" val="1245402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2D64A633-F347-A2DC-5EA7-56C27049625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916"/>
          <a:stretch/>
        </p:blipFill>
        <p:spPr bwMode="auto">
          <a:xfrm>
            <a:off x="1794313" y="10"/>
            <a:ext cx="910947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410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CA57B90-B92C-2765-7DEE-ADAF6DEF9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ço Reservado para Conteúdo 5">
            <a:extLst>
              <a:ext uri="{FF2B5EF4-FFF2-40B4-BE49-F238E27FC236}">
                <a16:creationId xmlns:a16="http://schemas.microsoft.com/office/drawing/2014/main" id="{5FD1A49A-21BE-D881-0022-B0F426D864AB}"/>
              </a:ext>
            </a:extLst>
          </p:cNvPr>
          <p:cNvPicPr>
            <a:picLocks noGrp="1" noChangeAspect="1"/>
          </p:cNvPicPr>
          <p:nvPr>
            <p:ph sz="half" idx="2"/>
          </p:nvPr>
        </p:nvPicPr>
        <p:blipFill>
          <a:blip r:embed="rId2"/>
          <a:srcRect r="1767" b="1"/>
          <a:stretch/>
        </p:blipFill>
        <p:spPr>
          <a:xfrm>
            <a:off x="1394460" y="419100"/>
            <a:ext cx="9410700" cy="6033902"/>
          </a:xfrm>
          <a:prstGeom prst="rect">
            <a:avLst/>
          </a:prstGeom>
        </p:spPr>
      </p:pic>
    </p:spTree>
    <p:extLst>
      <p:ext uri="{BB962C8B-B14F-4D97-AF65-F5344CB8AC3E}">
        <p14:creationId xmlns:p14="http://schemas.microsoft.com/office/powerpoint/2010/main" val="36392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1BA7680-B1FB-4B6B-2155-45DD5D6C4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ápsulas amarelo-laranja e brancas">
            <a:extLst>
              <a:ext uri="{FF2B5EF4-FFF2-40B4-BE49-F238E27FC236}">
                <a16:creationId xmlns:a16="http://schemas.microsoft.com/office/drawing/2014/main" id="{C59C10E5-45E2-E5DE-D897-2EF8B1CFCDDD}"/>
              </a:ext>
            </a:extLst>
          </p:cNvPr>
          <p:cNvPicPr>
            <a:picLocks noChangeAspect="1"/>
          </p:cNvPicPr>
          <p:nvPr/>
        </p:nvPicPr>
        <p:blipFill>
          <a:blip r:embed="rId3"/>
          <a:srcRect t="6442" b="9289"/>
          <a:stretch/>
        </p:blipFill>
        <p:spPr>
          <a:xfrm>
            <a:off x="20" y="-1"/>
            <a:ext cx="12191980" cy="6858001"/>
          </a:xfrm>
          <a:prstGeom prst="rect">
            <a:avLst/>
          </a:prstGeom>
        </p:spPr>
      </p:pic>
      <p:sp>
        <p:nvSpPr>
          <p:cNvPr id="15" name="Rectangle 14">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32383"/>
            <a:ext cx="12192000" cy="4525617"/>
          </a:xfrm>
          <a:prstGeom prst="rect">
            <a:avLst/>
          </a:prstGeom>
          <a:gradFill>
            <a:gsLst>
              <a:gs pos="0">
                <a:srgbClr val="000000">
                  <a:alpha val="0"/>
                </a:srgbClr>
              </a:gs>
              <a:gs pos="55000">
                <a:srgbClr val="000000">
                  <a:alpha val="35000"/>
                </a:srgbClr>
              </a:gs>
              <a:gs pos="10000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1728ABA-16B0-B09A-F703-2D6C8BF46503}"/>
              </a:ext>
            </a:extLst>
          </p:cNvPr>
          <p:cNvSpPr>
            <a:spLocks noGrp="1"/>
          </p:cNvSpPr>
          <p:nvPr>
            <p:ph type="ctrTitle"/>
          </p:nvPr>
        </p:nvSpPr>
        <p:spPr>
          <a:xfrm>
            <a:off x="2160008" y="782473"/>
            <a:ext cx="8837546" cy="1870483"/>
          </a:xfrm>
        </p:spPr>
        <p:txBody>
          <a:bodyPr>
            <a:normAutofit/>
          </a:bodyPr>
          <a:lstStyle/>
          <a:p>
            <a:pPr algn="l"/>
            <a:r>
              <a:rPr lang="pt-BR" sz="6000">
                <a:solidFill>
                  <a:srgbClr val="FFFFFF"/>
                </a:solidFill>
              </a:rPr>
              <a:t>Introdução às vitaminas</a:t>
            </a:r>
          </a:p>
        </p:txBody>
      </p:sp>
      <p:sp>
        <p:nvSpPr>
          <p:cNvPr id="17" name="Frame 16">
            <a:extLst>
              <a:ext uri="{FF2B5EF4-FFF2-40B4-BE49-F238E27FC236}">
                <a16:creationId xmlns:a16="http://schemas.microsoft.com/office/drawing/2014/main" id="{2E6422CA-FB12-1939-D678-7251102FD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669" y="188534"/>
            <a:ext cx="11825699" cy="3747549"/>
          </a:xfrm>
          <a:prstGeom prst="frame">
            <a:avLst>
              <a:gd name="adj1" fmla="val 8000"/>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05292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a:extLst>
              <a:ext uri="{FF2B5EF4-FFF2-40B4-BE49-F238E27FC236}">
                <a16:creationId xmlns:a16="http://schemas.microsoft.com/office/drawing/2014/main" id="{DE7BEC88-7D3A-5B88-4131-FAF8DF7D30D8}"/>
              </a:ext>
            </a:extLst>
          </p:cNvPr>
          <p:cNvPicPr>
            <a:picLocks noGrp="1" noChangeAspect="1"/>
          </p:cNvPicPr>
          <p:nvPr>
            <p:ph sz="half" idx="1"/>
          </p:nvPr>
        </p:nvPicPr>
        <p:blipFill>
          <a:blip r:embed="rId2"/>
          <a:stretch>
            <a:fillRect/>
          </a:stretch>
        </p:blipFill>
        <p:spPr>
          <a:xfrm>
            <a:off x="310553" y="135710"/>
            <a:ext cx="11214340" cy="6722289"/>
          </a:xfrm>
        </p:spPr>
      </p:pic>
    </p:spTree>
    <p:extLst>
      <p:ext uri="{BB962C8B-B14F-4D97-AF65-F5344CB8AC3E}">
        <p14:creationId xmlns:p14="http://schemas.microsoft.com/office/powerpoint/2010/main" val="2840971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10135D4-D3A1-4556-B91B-4A12069D4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olher cheia de cápsulas">
            <a:extLst>
              <a:ext uri="{FF2B5EF4-FFF2-40B4-BE49-F238E27FC236}">
                <a16:creationId xmlns:a16="http://schemas.microsoft.com/office/drawing/2014/main" id="{4C9210BD-8CF8-40D2-D424-D30FFB38813C}"/>
              </a:ext>
            </a:extLst>
          </p:cNvPr>
          <p:cNvPicPr>
            <a:picLocks noChangeAspect="1"/>
          </p:cNvPicPr>
          <p:nvPr/>
        </p:nvPicPr>
        <p:blipFill>
          <a:blip r:embed="rId3"/>
          <a:srcRect t="15413"/>
          <a:stretch/>
        </p:blipFill>
        <p:spPr>
          <a:xfrm>
            <a:off x="20" y="-1"/>
            <a:ext cx="12191980" cy="6858001"/>
          </a:xfrm>
          <a:prstGeom prst="rect">
            <a:avLst/>
          </a:prstGeom>
        </p:spPr>
      </p:pic>
      <p:sp>
        <p:nvSpPr>
          <p:cNvPr id="15" name="Rectangle 14">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01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A2AAD95-4C41-439C-DEBE-62FAF1F0A5EA}"/>
              </a:ext>
            </a:extLst>
          </p:cNvPr>
          <p:cNvSpPr>
            <a:spLocks noGrp="1"/>
          </p:cNvSpPr>
          <p:nvPr>
            <p:ph type="ctrTitle"/>
          </p:nvPr>
        </p:nvSpPr>
        <p:spPr>
          <a:xfrm>
            <a:off x="626918" y="3429000"/>
            <a:ext cx="4506064" cy="1888742"/>
          </a:xfrm>
        </p:spPr>
        <p:txBody>
          <a:bodyPr>
            <a:normAutofit/>
          </a:bodyPr>
          <a:lstStyle/>
          <a:p>
            <a:pPr algn="l"/>
            <a:r>
              <a:rPr lang="pt-BR">
                <a:solidFill>
                  <a:srgbClr val="FFFFFF"/>
                </a:solidFill>
              </a:rPr>
              <a:t>Vitamina E</a:t>
            </a:r>
          </a:p>
        </p:txBody>
      </p:sp>
    </p:spTree>
    <p:extLst>
      <p:ext uri="{BB962C8B-B14F-4D97-AF65-F5344CB8AC3E}">
        <p14:creationId xmlns:p14="http://schemas.microsoft.com/office/powerpoint/2010/main" val="7395071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2FDFCF4-1448-9F2B-CA0F-03C2245F97FD}"/>
              </a:ext>
            </a:extLst>
          </p:cNvPr>
          <p:cNvSpPr>
            <a:spLocks noGrp="1"/>
          </p:cNvSpPr>
          <p:nvPr>
            <p:ph type="title"/>
          </p:nvPr>
        </p:nvSpPr>
        <p:spPr>
          <a:xfrm>
            <a:off x="5015311" y="148945"/>
            <a:ext cx="7211683" cy="1527048"/>
          </a:xfrm>
        </p:spPr>
        <p:txBody>
          <a:bodyPr vert="horz" lIns="91440" tIns="45720" rIns="91440" bIns="45720" rtlCol="0" anchor="b">
            <a:normAutofit/>
          </a:bodyPr>
          <a:lstStyle/>
          <a:p>
            <a:r>
              <a:rPr lang="en-US" sz="3300" b="1" kern="1200" err="1">
                <a:solidFill>
                  <a:schemeClr val="tx1"/>
                </a:solidFill>
                <a:latin typeface="+mj-lt"/>
                <a:ea typeface="+mj-ea"/>
                <a:cs typeface="+mj-cs"/>
              </a:rPr>
              <a:t>Estrutura</a:t>
            </a:r>
            <a:r>
              <a:rPr lang="en-US" sz="3300" b="1" kern="1200">
                <a:solidFill>
                  <a:schemeClr val="tx1"/>
                </a:solidFill>
                <a:latin typeface="+mj-lt"/>
                <a:ea typeface="+mj-ea"/>
                <a:cs typeface="+mj-cs"/>
              </a:rPr>
              <a:t> </a:t>
            </a:r>
            <a:r>
              <a:rPr lang="en-US" sz="3300" b="1" kern="1200" err="1">
                <a:solidFill>
                  <a:schemeClr val="tx1"/>
                </a:solidFill>
                <a:latin typeface="+mj-lt"/>
                <a:ea typeface="+mj-ea"/>
                <a:cs typeface="+mj-cs"/>
              </a:rPr>
              <a:t>química</a:t>
            </a:r>
            <a:r>
              <a:rPr lang="en-US" sz="3300" b="1" kern="1200">
                <a:solidFill>
                  <a:schemeClr val="tx1"/>
                </a:solidFill>
                <a:latin typeface="+mj-lt"/>
                <a:ea typeface="+mj-ea"/>
                <a:cs typeface="+mj-cs"/>
              </a:rPr>
              <a:t> e </a:t>
            </a:r>
            <a:r>
              <a:rPr lang="en-US" sz="3300" b="1" kern="1200" err="1">
                <a:solidFill>
                  <a:schemeClr val="tx1"/>
                </a:solidFill>
                <a:latin typeface="+mj-lt"/>
                <a:ea typeface="+mj-ea"/>
                <a:cs typeface="+mj-cs"/>
              </a:rPr>
              <a:t>variações</a:t>
            </a:r>
            <a:r>
              <a:rPr lang="en-US" sz="3300" b="1" kern="1200">
                <a:solidFill>
                  <a:schemeClr val="tx1"/>
                </a:solidFill>
                <a:latin typeface="+mj-lt"/>
                <a:ea typeface="+mj-ea"/>
                <a:cs typeface="+mj-cs"/>
              </a:rPr>
              <a:t> (</a:t>
            </a:r>
            <a:r>
              <a:rPr lang="en-US" sz="3300" b="1" kern="1200" err="1">
                <a:solidFill>
                  <a:schemeClr val="tx1"/>
                </a:solidFill>
                <a:latin typeface="+mj-lt"/>
                <a:ea typeface="+mj-ea"/>
                <a:cs typeface="+mj-cs"/>
              </a:rPr>
              <a:t>tocoferóis</a:t>
            </a:r>
            <a:r>
              <a:rPr lang="en-US" sz="3300" b="1" kern="1200">
                <a:solidFill>
                  <a:schemeClr val="tx1"/>
                </a:solidFill>
                <a:latin typeface="+mj-lt"/>
                <a:ea typeface="+mj-ea"/>
                <a:cs typeface="+mj-cs"/>
              </a:rPr>
              <a:t> e </a:t>
            </a:r>
            <a:r>
              <a:rPr lang="en-US" sz="3300" b="1" kern="1200" err="1">
                <a:solidFill>
                  <a:schemeClr val="tx1"/>
                </a:solidFill>
                <a:latin typeface="+mj-lt"/>
                <a:ea typeface="+mj-ea"/>
                <a:cs typeface="+mj-cs"/>
              </a:rPr>
              <a:t>tocotrienóis</a:t>
            </a:r>
            <a:r>
              <a:rPr lang="en-US" sz="3300" b="1" kern="1200">
                <a:solidFill>
                  <a:schemeClr val="tx1"/>
                </a:solidFill>
                <a:latin typeface="+mj-lt"/>
                <a:ea typeface="+mj-ea"/>
                <a:cs typeface="+mj-cs"/>
              </a:rPr>
              <a:t>)</a:t>
            </a:r>
          </a:p>
        </p:txBody>
      </p:sp>
      <p:pic>
        <p:nvPicPr>
          <p:cNvPr id="5" name="Espaço Reservado para Conteúdo 4" descr="Gráfico de desenho de mão no quadro branco. Fundo branco.">
            <a:extLst>
              <a:ext uri="{FF2B5EF4-FFF2-40B4-BE49-F238E27FC236}">
                <a16:creationId xmlns:a16="http://schemas.microsoft.com/office/drawing/2014/main" id="{9CAF1EEB-B332-4AFD-9ABB-E38ADF075038}"/>
              </a:ext>
            </a:extLst>
          </p:cNvPr>
          <p:cNvPicPr>
            <a:picLocks noGrp="1" noChangeAspect="1"/>
          </p:cNvPicPr>
          <p:nvPr>
            <p:ph sz="half" idx="1"/>
          </p:nvPr>
        </p:nvPicPr>
        <p:blipFill>
          <a:blip r:embed="rId3"/>
          <a:srcRect l="39056" r="5456" b="2"/>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B71FF7FF-7665-21CD-666A-4AD70CA6CFD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68536" y="1824937"/>
            <a:ext cx="6623443" cy="4884117"/>
          </a:xfrm>
        </p:spPr>
        <p:txBody>
          <a:bodyPr>
            <a:noAutofit/>
          </a:bodyPr>
          <a:lstStyle/>
          <a:p>
            <a:pPr marL="0" indent="0">
              <a:spcBef>
                <a:spcPts val="2500"/>
              </a:spcBef>
              <a:buNone/>
            </a:pPr>
            <a:r>
              <a:rPr lang="pt-BR" b="1"/>
              <a:t>Compostos da Vitamina E</a:t>
            </a:r>
          </a:p>
          <a:p>
            <a:pPr marL="0" lvl="1" indent="0">
              <a:buNone/>
            </a:pPr>
            <a:r>
              <a:rPr lang="pt-BR" sz="2000"/>
              <a:t>A vitamina E é composta por tocoferóis e </a:t>
            </a:r>
            <a:r>
              <a:rPr lang="pt-BR" sz="2000" err="1"/>
              <a:t>tocotrienóis</a:t>
            </a:r>
            <a:r>
              <a:rPr lang="pt-BR" sz="2000"/>
              <a:t>, que têm funções importantes na proteção das células.</a:t>
            </a:r>
          </a:p>
          <a:p>
            <a:pPr marL="0" indent="0">
              <a:spcBef>
                <a:spcPts val="2500"/>
              </a:spcBef>
              <a:buNone/>
            </a:pPr>
            <a:r>
              <a:rPr lang="pt-BR" b="1"/>
              <a:t>Propriedades Antioxidantes</a:t>
            </a:r>
          </a:p>
          <a:p>
            <a:pPr marL="0" lvl="1" indent="0">
              <a:buNone/>
            </a:pPr>
            <a:r>
              <a:rPr lang="pt-BR" sz="2000"/>
              <a:t>Os tocoferóis e </a:t>
            </a:r>
            <a:r>
              <a:rPr lang="pt-BR" sz="2000" err="1"/>
              <a:t>tocotrienóis</a:t>
            </a:r>
            <a:r>
              <a:rPr lang="pt-BR" sz="2000"/>
              <a:t> atuam como antioxidantes, protegendo as membranas celulares do estresse oxidativo e danos.</a:t>
            </a:r>
          </a:p>
          <a:p>
            <a:pPr marL="0" indent="0">
              <a:spcBef>
                <a:spcPts val="2500"/>
              </a:spcBef>
              <a:buNone/>
            </a:pPr>
            <a:r>
              <a:rPr lang="pt-BR" b="1"/>
              <a:t>Importância da Membrana Celular</a:t>
            </a:r>
          </a:p>
          <a:p>
            <a:pPr marL="0" lvl="1" indent="0">
              <a:buNone/>
            </a:pPr>
            <a:r>
              <a:rPr lang="pt-BR" sz="2000"/>
              <a:t>A proteção das membranas celulares é vital para a saúde celular e o funcionamento adequado do organismo.</a:t>
            </a:r>
          </a:p>
        </p:txBody>
      </p:sp>
    </p:spTree>
    <p:extLst>
      <p:ext uri="{BB962C8B-B14F-4D97-AF65-F5344CB8AC3E}">
        <p14:creationId xmlns:p14="http://schemas.microsoft.com/office/powerpoint/2010/main" val="364371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9B65F7F7-2FCE-8F01-53DE-15C39342B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9E3E57B-A7B9-DD47-D238-C30100C19F8A}"/>
              </a:ext>
            </a:extLst>
          </p:cNvPr>
          <p:cNvSpPr>
            <a:spLocks noGrp="1"/>
          </p:cNvSpPr>
          <p:nvPr>
            <p:ph type="title"/>
          </p:nvPr>
        </p:nvSpPr>
        <p:spPr>
          <a:xfrm>
            <a:off x="1731821" y="501345"/>
            <a:ext cx="8728364" cy="689279"/>
          </a:xfrm>
        </p:spPr>
        <p:txBody>
          <a:bodyPr vert="horz" lIns="91440" tIns="45720" rIns="91440" bIns="45720" rtlCol="0" anchor="b">
            <a:normAutofit/>
          </a:bodyPr>
          <a:lstStyle/>
          <a:p>
            <a:pPr algn="ctr"/>
            <a:r>
              <a:rPr lang="en-US"/>
              <a:t>TOCOFEROIS E TRIENOIS</a:t>
            </a:r>
          </a:p>
        </p:txBody>
      </p:sp>
      <p:pic>
        <p:nvPicPr>
          <p:cNvPr id="3074" name="Picture 2" descr="SciELO Brasil - Tocoferois e tocotrienois em óleos vegetais e ovos  Tocoferois e tocotrienois em óleos vegetais e ovos">
            <a:extLst>
              <a:ext uri="{FF2B5EF4-FFF2-40B4-BE49-F238E27FC236}">
                <a16:creationId xmlns:a16="http://schemas.microsoft.com/office/drawing/2014/main" id="{4004B39B-790F-DCCF-65B2-88A14DAC1E7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233819" y="1782115"/>
            <a:ext cx="9226365"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B4EFFA9A-3120-94AD-2C7A-AE4315C38ECC}"/>
              </a:ext>
            </a:extLst>
          </p:cNvPr>
          <p:cNvSpPr txBox="1"/>
          <p:nvPr/>
        </p:nvSpPr>
        <p:spPr>
          <a:xfrm>
            <a:off x="6275718" y="6236725"/>
            <a:ext cx="6098874" cy="369332"/>
          </a:xfrm>
          <a:prstGeom prst="rect">
            <a:avLst/>
          </a:prstGeom>
          <a:noFill/>
        </p:spPr>
        <p:txBody>
          <a:bodyPr wrap="square">
            <a:spAutoFit/>
          </a:bodyPr>
          <a:lstStyle/>
          <a:p>
            <a:r>
              <a:rPr lang="pt-BR" b="0" i="0" err="1">
                <a:solidFill>
                  <a:srgbClr val="393939"/>
                </a:solidFill>
                <a:effectLst/>
                <a:latin typeface="Noto Sans" panose="020B0502040204020203" pitchFamily="34" charset="0"/>
              </a:rPr>
              <a:t>Sen</a:t>
            </a:r>
            <a:r>
              <a:rPr lang="pt-BR" b="0" i="0">
                <a:solidFill>
                  <a:srgbClr val="393939"/>
                </a:solidFill>
                <a:effectLst/>
                <a:latin typeface="Noto Sans" panose="020B0502040204020203" pitchFamily="34" charset="0"/>
              </a:rPr>
              <a:t>, C. K.; </a:t>
            </a:r>
            <a:r>
              <a:rPr lang="pt-BR" b="0" i="0" err="1">
                <a:solidFill>
                  <a:srgbClr val="393939"/>
                </a:solidFill>
                <a:effectLst/>
                <a:latin typeface="Noto Sans" panose="020B0502040204020203" pitchFamily="34" charset="0"/>
              </a:rPr>
              <a:t>Khanna</a:t>
            </a:r>
            <a:r>
              <a:rPr lang="pt-BR" b="0" i="0">
                <a:solidFill>
                  <a:srgbClr val="393939"/>
                </a:solidFill>
                <a:effectLst/>
                <a:latin typeface="Noto Sans" panose="020B0502040204020203" pitchFamily="34" charset="0"/>
              </a:rPr>
              <a:t>, S.; Roy, S.; </a:t>
            </a:r>
            <a:r>
              <a:rPr lang="pt-BR" b="0" i="1">
                <a:solidFill>
                  <a:srgbClr val="393939"/>
                </a:solidFill>
                <a:effectLst/>
                <a:latin typeface="Noto Sans" panose="020B0502040204020203" pitchFamily="34" charset="0"/>
              </a:rPr>
              <a:t>Life </a:t>
            </a:r>
            <a:r>
              <a:rPr lang="pt-BR" b="0" i="1" err="1">
                <a:solidFill>
                  <a:srgbClr val="393939"/>
                </a:solidFill>
                <a:effectLst/>
                <a:latin typeface="Noto Sans" panose="020B0502040204020203" pitchFamily="34" charset="0"/>
              </a:rPr>
              <a:t>Sci</a:t>
            </a:r>
            <a:r>
              <a:rPr lang="pt-BR" b="0" i="1">
                <a:solidFill>
                  <a:srgbClr val="393939"/>
                </a:solidFill>
                <a:effectLst/>
                <a:latin typeface="Noto Sans" panose="020B0502040204020203" pitchFamily="34" charset="0"/>
              </a:rPr>
              <a:t>. </a:t>
            </a:r>
            <a:r>
              <a:rPr lang="pt-BR" b="1" i="0">
                <a:solidFill>
                  <a:srgbClr val="393939"/>
                </a:solidFill>
                <a:effectLst/>
                <a:latin typeface="Noto Sans" panose="020B0502040204020203" pitchFamily="34" charset="0"/>
              </a:rPr>
              <a:t>2006</a:t>
            </a:r>
            <a:r>
              <a:rPr lang="pt-BR" b="0" i="0">
                <a:solidFill>
                  <a:srgbClr val="393939"/>
                </a:solidFill>
                <a:effectLst/>
                <a:latin typeface="Noto Sans" panose="020B0502040204020203" pitchFamily="34" charset="0"/>
              </a:rPr>
              <a:t>, </a:t>
            </a:r>
            <a:r>
              <a:rPr lang="pt-BR" b="0" i="1">
                <a:solidFill>
                  <a:srgbClr val="393939"/>
                </a:solidFill>
                <a:effectLst/>
                <a:latin typeface="Noto Sans" panose="020B0502040204020203" pitchFamily="34" charset="0"/>
              </a:rPr>
              <a:t>78</a:t>
            </a:r>
            <a:r>
              <a:rPr lang="pt-BR" b="0" i="0">
                <a:solidFill>
                  <a:srgbClr val="393939"/>
                </a:solidFill>
                <a:effectLst/>
                <a:latin typeface="Noto Sans" panose="020B0502040204020203" pitchFamily="34" charset="0"/>
              </a:rPr>
              <a:t>, 2088</a:t>
            </a:r>
            <a:endParaRPr lang="pt-BR"/>
          </a:p>
        </p:txBody>
      </p:sp>
    </p:spTree>
    <p:extLst>
      <p:ext uri="{BB962C8B-B14F-4D97-AF65-F5344CB8AC3E}">
        <p14:creationId xmlns:p14="http://schemas.microsoft.com/office/powerpoint/2010/main" val="478571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D80BA6E-E48A-A4EC-C90A-0E88939901B6}"/>
              </a:ext>
            </a:extLst>
          </p:cNvPr>
          <p:cNvSpPr>
            <a:spLocks noGrp="1"/>
          </p:cNvSpPr>
          <p:nvPr>
            <p:ph type="title"/>
          </p:nvPr>
        </p:nvSpPr>
        <p:spPr>
          <a:xfrm>
            <a:off x="5593080" y="138594"/>
            <a:ext cx="5916168" cy="1527048"/>
          </a:xfrm>
        </p:spPr>
        <p:txBody>
          <a:bodyPr vert="horz" lIns="91440" tIns="45720" rIns="91440" bIns="45720" rtlCol="0" anchor="b">
            <a:normAutofit/>
          </a:bodyPr>
          <a:lstStyle/>
          <a:p>
            <a:r>
              <a:rPr lang="en-US" b="1" kern="1200" err="1">
                <a:solidFill>
                  <a:schemeClr val="tx1"/>
                </a:solidFill>
                <a:latin typeface="+mj-lt"/>
                <a:ea typeface="+mj-ea"/>
                <a:cs typeface="+mj-cs"/>
              </a:rPr>
              <a:t>Funções</a:t>
            </a:r>
            <a:r>
              <a:rPr lang="en-US" b="1" kern="1200">
                <a:solidFill>
                  <a:schemeClr val="tx1"/>
                </a:solidFill>
                <a:latin typeface="+mj-lt"/>
                <a:ea typeface="+mj-ea"/>
                <a:cs typeface="+mj-cs"/>
              </a:rPr>
              <a:t> </a:t>
            </a:r>
            <a:r>
              <a:rPr lang="en-US" b="1" kern="1200" err="1">
                <a:solidFill>
                  <a:schemeClr val="tx1"/>
                </a:solidFill>
                <a:latin typeface="+mj-lt"/>
                <a:ea typeface="+mj-ea"/>
                <a:cs typeface="+mj-cs"/>
              </a:rPr>
              <a:t>fisiológicas</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benefícios</a:t>
            </a:r>
            <a:endParaRPr lang="en-US" b="1" kern="1200">
              <a:solidFill>
                <a:schemeClr val="tx1"/>
              </a:solidFill>
              <a:latin typeface="+mj-lt"/>
              <a:ea typeface="+mj-ea"/>
              <a:cs typeface="+mj-cs"/>
            </a:endParaRPr>
          </a:p>
        </p:txBody>
      </p:sp>
      <p:pic>
        <p:nvPicPr>
          <p:cNvPr id="5" name="Espaço Reservado para Conteúdo 4" descr="Colheres de pau com sementes saudáveis, nozes e frutas secas dispostas na mesa de madeira">
            <a:extLst>
              <a:ext uri="{FF2B5EF4-FFF2-40B4-BE49-F238E27FC236}">
                <a16:creationId xmlns:a16="http://schemas.microsoft.com/office/drawing/2014/main" id="{E273648A-F6CC-402D-8601-83856B8BA405}"/>
              </a:ext>
            </a:extLst>
          </p:cNvPr>
          <p:cNvPicPr>
            <a:picLocks noGrp="1" noChangeAspect="1"/>
          </p:cNvPicPr>
          <p:nvPr>
            <p:ph sz="half" idx="1"/>
          </p:nvPr>
        </p:nvPicPr>
        <p:blipFill>
          <a:blip r:embed="rId3"/>
          <a:srcRect l="20598" r="31608"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E4459A57-D9C7-454E-5579-461905001B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35103" y="1631136"/>
            <a:ext cx="6832121" cy="4095078"/>
          </a:xfrm>
        </p:spPr>
        <p:txBody>
          <a:bodyPr>
            <a:noAutofit/>
          </a:bodyPr>
          <a:lstStyle/>
          <a:p>
            <a:pPr marL="0" indent="0">
              <a:spcBef>
                <a:spcPts val="2500"/>
              </a:spcBef>
              <a:buNone/>
            </a:pPr>
            <a:r>
              <a:rPr lang="pt-BR" b="1"/>
              <a:t>Proteção Celular</a:t>
            </a:r>
          </a:p>
          <a:p>
            <a:pPr marL="0" lvl="1" indent="0">
              <a:buNone/>
            </a:pPr>
            <a:r>
              <a:rPr lang="pt-BR" sz="2000"/>
              <a:t>A vitamina E é fundamental na proteção das células contra danos causados pelo estresse oxidativo e radicais livres.</a:t>
            </a:r>
          </a:p>
          <a:p>
            <a:pPr marL="0" indent="0">
              <a:spcBef>
                <a:spcPts val="2500"/>
              </a:spcBef>
              <a:buNone/>
            </a:pPr>
            <a:r>
              <a:rPr lang="pt-BR" b="1"/>
              <a:t>Saúde do Sistema Imunológico</a:t>
            </a:r>
          </a:p>
          <a:p>
            <a:pPr marL="0" lvl="1" indent="0">
              <a:buNone/>
            </a:pPr>
            <a:r>
              <a:rPr lang="pt-BR" sz="2000"/>
              <a:t>Essa vitamina é importante para o fortalecimento do sistema imunológico, ajudando o corpo a combater infecções.</a:t>
            </a:r>
          </a:p>
          <a:p>
            <a:pPr marL="0" indent="0">
              <a:spcBef>
                <a:spcPts val="2500"/>
              </a:spcBef>
              <a:buNone/>
            </a:pPr>
            <a:r>
              <a:rPr lang="pt-BR" b="1"/>
              <a:t>Formação de Glóbulos Vermelhos</a:t>
            </a:r>
          </a:p>
          <a:p>
            <a:pPr marL="0" lvl="1" indent="0">
              <a:buNone/>
            </a:pPr>
            <a:r>
              <a:rPr lang="pt-BR" sz="2000"/>
              <a:t>A vitamina E desempenha um papel vital na formação e manutenção de glóbulos vermelhos saudáveis, essenciais para o transporte de oxigênio.</a:t>
            </a:r>
          </a:p>
        </p:txBody>
      </p:sp>
    </p:spTree>
    <p:extLst>
      <p:ext uri="{BB962C8B-B14F-4D97-AF65-F5344CB8AC3E}">
        <p14:creationId xmlns:p14="http://schemas.microsoft.com/office/powerpoint/2010/main" val="2526300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A909F5B-5AF9-C029-406C-2CB50CB22ED3}"/>
              </a:ext>
            </a:extLst>
          </p:cNvPr>
          <p:cNvSpPr>
            <a:spLocks noGrp="1"/>
          </p:cNvSpPr>
          <p:nvPr>
            <p:ph type="title"/>
          </p:nvPr>
        </p:nvSpPr>
        <p:spPr>
          <a:xfrm>
            <a:off x="612648" y="600075"/>
            <a:ext cx="6035040" cy="1529932"/>
          </a:xfrm>
        </p:spPr>
        <p:txBody>
          <a:bodyPr vert="horz" lIns="91440" tIns="45720" rIns="91440" bIns="45720" rtlCol="0" anchor="b">
            <a:normAutofit/>
          </a:bodyPr>
          <a:lstStyle/>
          <a:p>
            <a:r>
              <a:rPr lang="en-US" b="1" kern="1200">
                <a:solidFill>
                  <a:schemeClr val="tx1"/>
                </a:solidFill>
                <a:latin typeface="+mj-lt"/>
                <a:ea typeface="+mj-ea"/>
                <a:cs typeface="+mj-cs"/>
              </a:rPr>
              <a:t>Fontes alimentares e necessidades diárias</a:t>
            </a:r>
          </a:p>
        </p:txBody>
      </p:sp>
      <p:sp>
        <p:nvSpPr>
          <p:cNvPr id="4" name="Espaço Reservado para Conteúdo 3">
            <a:extLst>
              <a:ext uri="{FF2B5EF4-FFF2-40B4-BE49-F238E27FC236}">
                <a16:creationId xmlns:a16="http://schemas.microsoft.com/office/drawing/2014/main" id="{A6D578E9-D02F-125A-EB09-E30D0482639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58795" y="2212848"/>
            <a:ext cx="7142672" cy="4096512"/>
          </a:xfrm>
        </p:spPr>
        <p:txBody>
          <a:bodyPr>
            <a:noAutofit/>
          </a:bodyPr>
          <a:lstStyle/>
          <a:p>
            <a:pPr marL="0" indent="0">
              <a:spcBef>
                <a:spcPts val="2500"/>
              </a:spcBef>
              <a:buNone/>
            </a:pPr>
            <a:r>
              <a:rPr lang="pt-BR" b="1"/>
              <a:t>Fontes de Vitamina E</a:t>
            </a:r>
          </a:p>
          <a:p>
            <a:pPr marL="0" lvl="1" indent="0">
              <a:buNone/>
            </a:pPr>
            <a:r>
              <a:rPr lang="pt-BR" sz="2000"/>
              <a:t>Óleos vegetais, nozes, sementes e vegetais de folhas verdes são as principais fontes de vitamina E.</a:t>
            </a:r>
          </a:p>
          <a:p>
            <a:pPr marL="0" indent="0">
              <a:spcBef>
                <a:spcPts val="2500"/>
              </a:spcBef>
              <a:buNone/>
            </a:pPr>
            <a:r>
              <a:rPr lang="pt-BR" b="1"/>
              <a:t>Necessidades Diárias</a:t>
            </a:r>
          </a:p>
          <a:p>
            <a:pPr marL="0" lvl="1" indent="0">
              <a:buNone/>
            </a:pPr>
            <a:r>
              <a:rPr lang="pt-BR" sz="2000"/>
              <a:t>As necessidades diárias de vitamina E variam de acordo com a idade e o sexo, sendo importante ajustar a ingestão.</a:t>
            </a:r>
          </a:p>
          <a:p>
            <a:pPr marL="0" indent="0">
              <a:spcBef>
                <a:spcPts val="2500"/>
              </a:spcBef>
              <a:buNone/>
            </a:pPr>
            <a:r>
              <a:rPr lang="pt-BR" b="1"/>
              <a:t>Importância da Ingestão Adequada</a:t>
            </a:r>
          </a:p>
          <a:p>
            <a:pPr marL="0" lvl="1" indent="0">
              <a:buNone/>
            </a:pPr>
            <a:r>
              <a:rPr lang="pt-BR" sz="2000"/>
              <a:t>Uma ingestão adequada de vitamina E é essencial para obter seus benefícios antioxidantes e de saúde.</a:t>
            </a:r>
          </a:p>
        </p:txBody>
      </p:sp>
      <p:pic>
        <p:nvPicPr>
          <p:cNvPr id="5" name="Espaço Reservado para Conteúdo 4" descr="Vista superior de vários tipos de fontes de proteína vegana, como tofu, tempeh, soja, leite de soja, cogumelos, wakame, lentilhas, amendoim, espinafre e grão de bico. Todos os objetos estão em um fundo cinza azulado. Fotografia de estúdio tirada com a Canon EOS 6D Mark II e a Canon EF 24-105 mm f/4L">
            <a:extLst>
              <a:ext uri="{FF2B5EF4-FFF2-40B4-BE49-F238E27FC236}">
                <a16:creationId xmlns:a16="http://schemas.microsoft.com/office/drawing/2014/main" id="{24A8AC49-9D4C-4845-9966-10D167D7918C}"/>
              </a:ext>
            </a:extLst>
          </p:cNvPr>
          <p:cNvPicPr>
            <a:picLocks noGrp="1" noChangeAspect="1"/>
          </p:cNvPicPr>
          <p:nvPr>
            <p:ph sz="half" idx="1"/>
          </p:nvPr>
        </p:nvPicPr>
        <p:blipFill>
          <a:blip r:embed="rId3"/>
          <a:srcRect l="28802" r="24028" b="-1"/>
          <a:stretch/>
        </p:blipFill>
        <p:spPr>
          <a:xfrm>
            <a:off x="7345680" y="10"/>
            <a:ext cx="4846320" cy="6857990"/>
          </a:xfrm>
          <a:prstGeom prst="rect">
            <a:avLst/>
          </a:prstGeom>
        </p:spPr>
      </p:pic>
    </p:spTree>
    <p:extLst>
      <p:ext uri="{BB962C8B-B14F-4D97-AF65-F5344CB8AC3E}">
        <p14:creationId xmlns:p14="http://schemas.microsoft.com/office/powerpoint/2010/main" val="177692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56AB601-24E7-3681-3AE7-4BDFF4CCCB21}"/>
              </a:ext>
            </a:extLst>
          </p:cNvPr>
          <p:cNvSpPr>
            <a:spLocks noGrp="1"/>
          </p:cNvSpPr>
          <p:nvPr>
            <p:ph type="title"/>
          </p:nvPr>
        </p:nvSpPr>
        <p:spPr>
          <a:xfrm>
            <a:off x="612648" y="134246"/>
            <a:ext cx="6035040" cy="1529932"/>
          </a:xfrm>
        </p:spPr>
        <p:txBody>
          <a:bodyPr vert="horz" lIns="91440" tIns="45720" rIns="91440" bIns="45720" rtlCol="0" anchor="b">
            <a:normAutofit/>
          </a:bodyPr>
          <a:lstStyle/>
          <a:p>
            <a:r>
              <a:rPr lang="en-US" b="1" kern="1200" err="1">
                <a:solidFill>
                  <a:schemeClr val="tx1"/>
                </a:solidFill>
                <a:latin typeface="+mj-lt"/>
                <a:ea typeface="+mj-ea"/>
                <a:cs typeface="+mj-cs"/>
              </a:rPr>
              <a:t>Deficiência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toxicidade</a:t>
            </a:r>
            <a:endParaRPr lang="en-US" b="1" kern="1200">
              <a:solidFill>
                <a:schemeClr val="tx1"/>
              </a:solidFill>
              <a:latin typeface="+mj-lt"/>
              <a:ea typeface="+mj-ea"/>
              <a:cs typeface="+mj-cs"/>
            </a:endParaRPr>
          </a:p>
        </p:txBody>
      </p:sp>
      <p:sp>
        <p:nvSpPr>
          <p:cNvPr id="4" name="Espaço Reservado para Conteúdo 3">
            <a:extLst>
              <a:ext uri="{FF2B5EF4-FFF2-40B4-BE49-F238E27FC236}">
                <a16:creationId xmlns:a16="http://schemas.microsoft.com/office/drawing/2014/main" id="{60E34118-4584-C136-DB50-FB0AC6491C8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76045" y="2212848"/>
            <a:ext cx="7069635" cy="4645152"/>
          </a:xfrm>
        </p:spPr>
        <p:txBody>
          <a:bodyPr>
            <a:noAutofit/>
          </a:bodyPr>
          <a:lstStyle/>
          <a:p>
            <a:pPr marL="0" indent="0">
              <a:spcBef>
                <a:spcPts val="2500"/>
              </a:spcBef>
              <a:buNone/>
            </a:pPr>
            <a:r>
              <a:rPr lang="pt-BR" b="1"/>
              <a:t>Deficiência de Vitamina E</a:t>
            </a:r>
          </a:p>
          <a:p>
            <a:pPr marL="0" lvl="1" indent="0">
              <a:buNone/>
            </a:pPr>
            <a:r>
              <a:rPr lang="pt-BR" sz="2000"/>
              <a:t>A deficiência de vitamina E pode levar a problemas neurológicos, como fraqueza muscular e dificuldades de coordenação.</a:t>
            </a:r>
          </a:p>
          <a:p>
            <a:pPr marL="0" indent="0">
              <a:spcBef>
                <a:spcPts val="2500"/>
              </a:spcBef>
              <a:buNone/>
            </a:pPr>
            <a:r>
              <a:rPr lang="pt-BR" b="1"/>
              <a:t>Hemorragias</a:t>
            </a:r>
          </a:p>
          <a:p>
            <a:pPr marL="0" lvl="1" indent="0">
              <a:buNone/>
            </a:pPr>
            <a:r>
              <a:rPr lang="pt-BR" sz="2000"/>
              <a:t>A falta de vitamina E pode resultar em hemorragias devido à sua função na proteção das membranas celulares.</a:t>
            </a:r>
          </a:p>
          <a:p>
            <a:pPr marL="0" indent="0">
              <a:spcBef>
                <a:spcPts val="2500"/>
              </a:spcBef>
              <a:buNone/>
            </a:pPr>
            <a:r>
              <a:rPr lang="pt-BR" b="1"/>
              <a:t>Toxicidade Rara</a:t>
            </a:r>
          </a:p>
          <a:p>
            <a:pPr marL="0" lvl="1" indent="0">
              <a:buNone/>
            </a:pPr>
            <a:r>
              <a:rPr lang="pt-BR" sz="2000"/>
              <a:t>A toxicidade por vitamina E é rara, mas pode ocorrer com doses elevadas e interferir na coagulação do sangue.</a:t>
            </a:r>
          </a:p>
        </p:txBody>
      </p:sp>
      <p:pic>
        <p:nvPicPr>
          <p:cNvPr id="5" name="Espaço Reservado para Conteúdo 4" descr="Cápsulas ômega em forma de peixe isoladas no fundo branco. Vitaminas de óleo de peixe">
            <a:extLst>
              <a:ext uri="{FF2B5EF4-FFF2-40B4-BE49-F238E27FC236}">
                <a16:creationId xmlns:a16="http://schemas.microsoft.com/office/drawing/2014/main" id="{47811ADB-5224-4744-B90F-CF677E4DAE47}"/>
              </a:ext>
            </a:extLst>
          </p:cNvPr>
          <p:cNvPicPr>
            <a:picLocks noGrp="1" noChangeAspect="1"/>
          </p:cNvPicPr>
          <p:nvPr>
            <p:ph sz="half" idx="1"/>
          </p:nvPr>
        </p:nvPicPr>
        <p:blipFill>
          <a:blip r:embed="rId3"/>
          <a:srcRect l="25631" r="34619"/>
          <a:stretch/>
        </p:blipFill>
        <p:spPr>
          <a:xfrm>
            <a:off x="7345680" y="10"/>
            <a:ext cx="4846320" cy="6857990"/>
          </a:xfrm>
          <a:prstGeom prst="rect">
            <a:avLst/>
          </a:prstGeom>
        </p:spPr>
      </p:pic>
    </p:spTree>
    <p:extLst>
      <p:ext uri="{BB962C8B-B14F-4D97-AF65-F5344CB8AC3E}">
        <p14:creationId xmlns:p14="http://schemas.microsoft.com/office/powerpoint/2010/main" val="1701404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4D27876-614E-CCD5-5142-A650DBF0B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7ED258D-F705-FEB3-B94F-6D60B8F947A4}"/>
              </a:ext>
            </a:extLst>
          </p:cNvPr>
          <p:cNvSpPr>
            <a:spLocks noGrp="1"/>
          </p:cNvSpPr>
          <p:nvPr>
            <p:ph type="ctrTitle"/>
          </p:nvPr>
        </p:nvSpPr>
        <p:spPr>
          <a:xfrm>
            <a:off x="1994140" y="5137536"/>
            <a:ext cx="8203720" cy="732129"/>
          </a:xfrm>
        </p:spPr>
        <p:txBody>
          <a:bodyPr>
            <a:normAutofit/>
          </a:bodyPr>
          <a:lstStyle/>
          <a:p>
            <a:r>
              <a:rPr lang="pt-BR" sz="3600"/>
              <a:t>Vitamina K</a:t>
            </a:r>
          </a:p>
        </p:txBody>
      </p:sp>
      <p:pic>
        <p:nvPicPr>
          <p:cNvPr id="3074" name="Picture 2" descr="Vitamina K: funções, deficiência, alimentos - Mundo Educação">
            <a:extLst>
              <a:ext uri="{FF2B5EF4-FFF2-40B4-BE49-F238E27FC236}">
                <a16:creationId xmlns:a16="http://schemas.microsoft.com/office/drawing/2014/main" id="{DCCD783E-A3EA-9975-FAF6-BE28DDC33F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31071" y="418089"/>
            <a:ext cx="8128307" cy="4567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048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A9C946C-582D-3010-04DD-81A64318F8F8}"/>
              </a:ext>
            </a:extLst>
          </p:cNvPr>
          <p:cNvSpPr>
            <a:spLocks noGrp="1"/>
          </p:cNvSpPr>
          <p:nvPr>
            <p:ph type="title"/>
          </p:nvPr>
        </p:nvSpPr>
        <p:spPr>
          <a:xfrm>
            <a:off x="5568537" y="99652"/>
            <a:ext cx="5916168" cy="1527048"/>
          </a:xfrm>
        </p:spPr>
        <p:txBody>
          <a:bodyPr vert="horz" lIns="91440" tIns="45720" rIns="91440" bIns="45720" rtlCol="0" anchor="b">
            <a:normAutofit/>
          </a:bodyPr>
          <a:lstStyle/>
          <a:p>
            <a:r>
              <a:rPr lang="en-US" b="1" kern="1200" err="1">
                <a:solidFill>
                  <a:schemeClr val="tx1"/>
                </a:solidFill>
                <a:latin typeface="+mj-lt"/>
                <a:ea typeface="+mj-ea"/>
                <a:cs typeface="+mj-cs"/>
              </a:rPr>
              <a:t>Estrutura</a:t>
            </a:r>
            <a:r>
              <a:rPr lang="en-US" b="1" kern="1200">
                <a:solidFill>
                  <a:schemeClr val="tx1"/>
                </a:solidFill>
                <a:latin typeface="+mj-lt"/>
                <a:ea typeface="+mj-ea"/>
                <a:cs typeface="+mj-cs"/>
              </a:rPr>
              <a:t> </a:t>
            </a:r>
            <a:r>
              <a:rPr lang="en-US" b="1" kern="1200" err="1">
                <a:solidFill>
                  <a:schemeClr val="tx1"/>
                </a:solidFill>
                <a:latin typeface="+mj-lt"/>
                <a:ea typeface="+mj-ea"/>
                <a:cs typeface="+mj-cs"/>
              </a:rPr>
              <a:t>química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formas</a:t>
            </a:r>
            <a:r>
              <a:rPr lang="en-US" b="1" kern="1200">
                <a:solidFill>
                  <a:schemeClr val="tx1"/>
                </a:solidFill>
                <a:latin typeface="+mj-lt"/>
                <a:ea typeface="+mj-ea"/>
                <a:cs typeface="+mj-cs"/>
              </a:rPr>
              <a:t> </a:t>
            </a:r>
            <a:r>
              <a:rPr lang="en-US" b="1" kern="1200" err="1">
                <a:solidFill>
                  <a:schemeClr val="tx1"/>
                </a:solidFill>
                <a:latin typeface="+mj-lt"/>
                <a:ea typeface="+mj-ea"/>
                <a:cs typeface="+mj-cs"/>
              </a:rPr>
              <a:t>ativas</a:t>
            </a:r>
            <a:endParaRPr lang="en-US" b="1" kern="1200">
              <a:solidFill>
                <a:schemeClr val="tx1"/>
              </a:solidFill>
              <a:latin typeface="+mj-lt"/>
              <a:ea typeface="+mj-ea"/>
              <a:cs typeface="+mj-cs"/>
            </a:endParaRPr>
          </a:p>
        </p:txBody>
      </p:sp>
      <p:pic>
        <p:nvPicPr>
          <p:cNvPr id="5" name="Espaço Reservado para Conteúdo 4" descr="Molécula de medicamento renderizada por computador hidroxicloroquina, que mostrou eficácia no tratamento de pacientes com COVID-19 e foi mencionada pelo presidente Trump em briefing na Casa Branca. Símbolos de cores - vermelho = oxigênio, azul = nitrogênio, branco = hidrogênio, cloro verde, ciano-carbono.">
            <a:extLst>
              <a:ext uri="{FF2B5EF4-FFF2-40B4-BE49-F238E27FC236}">
                <a16:creationId xmlns:a16="http://schemas.microsoft.com/office/drawing/2014/main" id="{7231B83C-B5CA-4B46-B134-E2BBBB23962B}"/>
              </a:ext>
            </a:extLst>
          </p:cNvPr>
          <p:cNvPicPr>
            <a:picLocks noGrp="1" noChangeAspect="1"/>
          </p:cNvPicPr>
          <p:nvPr>
            <p:ph sz="half" idx="1"/>
          </p:nvPr>
        </p:nvPicPr>
        <p:blipFill>
          <a:blip r:embed="rId3"/>
          <a:srcRect l="21029" r="31177"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59085336-CBDF-D760-EA80-82A46DF79F5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50498" y="1729090"/>
            <a:ext cx="6736702" cy="4625057"/>
          </a:xfrm>
        </p:spPr>
        <p:txBody>
          <a:bodyPr>
            <a:noAutofit/>
          </a:bodyPr>
          <a:lstStyle/>
          <a:p>
            <a:pPr marL="0" indent="0">
              <a:spcBef>
                <a:spcPts val="2500"/>
              </a:spcBef>
              <a:buNone/>
            </a:pPr>
            <a:r>
              <a:rPr lang="pt-BR" sz="1800" b="1"/>
              <a:t>Formas da Vitamina K</a:t>
            </a:r>
          </a:p>
          <a:p>
            <a:pPr marL="0" lvl="1" indent="0">
              <a:buNone/>
            </a:pPr>
            <a:r>
              <a:rPr lang="pt-BR"/>
              <a:t>A vitamina K1 e K2 têm estruturas químicas distintas e funções específicas no organismo, contribuindo para processos vitais.</a:t>
            </a:r>
          </a:p>
          <a:p>
            <a:pPr marL="0" indent="0">
              <a:spcBef>
                <a:spcPts val="2500"/>
              </a:spcBef>
              <a:buNone/>
            </a:pPr>
            <a:r>
              <a:rPr lang="pt-BR" sz="1800" b="1"/>
              <a:t>Papel na Coagulação Sanguínea</a:t>
            </a:r>
          </a:p>
          <a:p>
            <a:pPr marL="0" lvl="1" indent="0">
              <a:buNone/>
            </a:pPr>
            <a:r>
              <a:rPr lang="pt-BR"/>
              <a:t>A vitamina K é essencial para a coagulação sanguínea, ajudando na síntese de proteínas necessárias para esse processo.</a:t>
            </a:r>
          </a:p>
          <a:p>
            <a:pPr marL="0" indent="0">
              <a:spcBef>
                <a:spcPts val="2500"/>
              </a:spcBef>
              <a:buNone/>
            </a:pPr>
            <a:r>
              <a:rPr lang="pt-BR" sz="1800" b="1"/>
              <a:t>Metabolismo Ósseo</a:t>
            </a:r>
          </a:p>
          <a:p>
            <a:pPr marL="0" lvl="1" indent="0">
              <a:buNone/>
            </a:pPr>
            <a:r>
              <a:rPr lang="pt-BR"/>
              <a:t>Além da coagulação, a vitamina K também desempenha um papel fundamental no metabolismo ósseo, promovendo saúde óssea.</a:t>
            </a:r>
          </a:p>
        </p:txBody>
      </p:sp>
    </p:spTree>
    <p:extLst>
      <p:ext uri="{BB962C8B-B14F-4D97-AF65-F5344CB8AC3E}">
        <p14:creationId xmlns:p14="http://schemas.microsoft.com/office/powerpoint/2010/main" val="1254466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19AC68-C551-335A-502B-2F9C1A10C1CA}"/>
              </a:ext>
            </a:extLst>
          </p:cNvPr>
          <p:cNvSpPr>
            <a:spLocks noGrp="1"/>
          </p:cNvSpPr>
          <p:nvPr>
            <p:ph type="title"/>
          </p:nvPr>
        </p:nvSpPr>
        <p:spPr/>
        <p:txBody>
          <a:bodyPr>
            <a:normAutofit/>
          </a:bodyPr>
          <a:lstStyle/>
          <a:p>
            <a:r>
              <a:rPr lang="pt-BR"/>
              <a:t>Formas da Vitamina K</a:t>
            </a:r>
            <a:br>
              <a:rPr lang="pt-BR"/>
            </a:br>
            <a:r>
              <a:rPr lang="pt-BR"/>
              <a:t>K1</a:t>
            </a:r>
          </a:p>
        </p:txBody>
      </p:sp>
      <p:pic>
        <p:nvPicPr>
          <p:cNvPr id="6" name="Espaço Reservado para Conteúdo 5">
            <a:extLst>
              <a:ext uri="{FF2B5EF4-FFF2-40B4-BE49-F238E27FC236}">
                <a16:creationId xmlns:a16="http://schemas.microsoft.com/office/drawing/2014/main" id="{F747DC06-37F4-FE07-6553-3884788165C8}"/>
              </a:ext>
            </a:extLst>
          </p:cNvPr>
          <p:cNvPicPr>
            <a:picLocks noGrp="1" noChangeAspect="1"/>
          </p:cNvPicPr>
          <p:nvPr>
            <p:ph sz="half" idx="1"/>
          </p:nvPr>
        </p:nvPicPr>
        <p:blipFill>
          <a:blip r:embed="rId2"/>
          <a:stretch>
            <a:fillRect/>
          </a:stretch>
        </p:blipFill>
        <p:spPr>
          <a:xfrm>
            <a:off x="838200" y="1710956"/>
            <a:ext cx="8235409" cy="2133256"/>
          </a:xfrm>
        </p:spPr>
      </p:pic>
      <p:pic>
        <p:nvPicPr>
          <p:cNvPr id="1028" name="Picture 4" descr="Estrutura Molecular Vitamina K2 Menaquinona. Vitamina K2 Menaquinona  Fórmula Química Esquelética. Molecular Químico Ilustração do Vetor -  Ilustração de nutriente, estrutural: 231325855">
            <a:extLst>
              <a:ext uri="{FF2B5EF4-FFF2-40B4-BE49-F238E27FC236}">
                <a16:creationId xmlns:a16="http://schemas.microsoft.com/office/drawing/2014/main" id="{6D84AC5D-2682-B565-8F8D-9C84C8FB4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48" y="4055026"/>
            <a:ext cx="8904576" cy="2254334"/>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6D808269-10A6-F45F-F54A-CC049BB6C60B}"/>
              </a:ext>
            </a:extLst>
          </p:cNvPr>
          <p:cNvSpPr txBox="1"/>
          <p:nvPr/>
        </p:nvSpPr>
        <p:spPr>
          <a:xfrm>
            <a:off x="3859351" y="3139800"/>
            <a:ext cx="2918927" cy="369332"/>
          </a:xfrm>
          <a:prstGeom prst="rect">
            <a:avLst/>
          </a:prstGeom>
          <a:noFill/>
        </p:spPr>
        <p:txBody>
          <a:bodyPr wrap="square" rtlCol="0">
            <a:spAutoFit/>
          </a:bodyPr>
          <a:lstStyle/>
          <a:p>
            <a:r>
              <a:rPr lang="pt-BR" b="1"/>
              <a:t>FILOQUINONA</a:t>
            </a:r>
          </a:p>
        </p:txBody>
      </p:sp>
      <p:sp>
        <p:nvSpPr>
          <p:cNvPr id="8" name="CaixaDeTexto 7">
            <a:extLst>
              <a:ext uri="{FF2B5EF4-FFF2-40B4-BE49-F238E27FC236}">
                <a16:creationId xmlns:a16="http://schemas.microsoft.com/office/drawing/2014/main" id="{80DB414F-6B89-18F2-CFE7-25BA66C2127D}"/>
              </a:ext>
            </a:extLst>
          </p:cNvPr>
          <p:cNvSpPr txBox="1"/>
          <p:nvPr/>
        </p:nvSpPr>
        <p:spPr>
          <a:xfrm>
            <a:off x="3758650" y="5146815"/>
            <a:ext cx="3015374" cy="400110"/>
          </a:xfrm>
          <a:prstGeom prst="rect">
            <a:avLst/>
          </a:prstGeom>
          <a:noFill/>
        </p:spPr>
        <p:txBody>
          <a:bodyPr wrap="square" rtlCol="0">
            <a:spAutoFit/>
          </a:bodyPr>
          <a:lstStyle/>
          <a:p>
            <a:r>
              <a:rPr lang="pt-BR" sz="2000" b="1"/>
              <a:t>MENAQUINONA</a:t>
            </a:r>
          </a:p>
        </p:txBody>
      </p:sp>
    </p:spTree>
    <p:extLst>
      <p:ext uri="{BB962C8B-B14F-4D97-AF65-F5344CB8AC3E}">
        <p14:creationId xmlns:p14="http://schemas.microsoft.com/office/powerpoint/2010/main" val="4207729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B61FEBE-B024-E867-ADF8-B65D117A2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B2BCA3F-F3EE-8FBA-F75C-4C1318C0E17A}"/>
              </a:ext>
            </a:extLst>
          </p:cNvPr>
          <p:cNvSpPr>
            <a:spLocks noGrp="1"/>
          </p:cNvSpPr>
          <p:nvPr>
            <p:ph type="title"/>
          </p:nvPr>
        </p:nvSpPr>
        <p:spPr>
          <a:xfrm>
            <a:off x="612650" y="603504"/>
            <a:ext cx="7333171" cy="1527048"/>
          </a:xfrm>
        </p:spPr>
        <p:txBody>
          <a:bodyPr vert="horz" lIns="91440" tIns="45720" rIns="91440" bIns="45720" rtlCol="0" anchor="b">
            <a:normAutofit/>
          </a:bodyPr>
          <a:lstStyle/>
          <a:p>
            <a:r>
              <a:rPr lang="en-US" b="1" kern="1200">
                <a:solidFill>
                  <a:schemeClr val="tx1"/>
                </a:solidFill>
                <a:latin typeface="+mj-lt"/>
                <a:ea typeface="+mj-ea"/>
                <a:cs typeface="+mj-cs"/>
              </a:rPr>
              <a:t>Definição e classificação de vitaminas</a:t>
            </a:r>
          </a:p>
        </p:txBody>
      </p:sp>
      <p:sp>
        <p:nvSpPr>
          <p:cNvPr id="4" name="Espaço Reservado para Conteúdo 3">
            <a:extLst>
              <a:ext uri="{FF2B5EF4-FFF2-40B4-BE49-F238E27FC236}">
                <a16:creationId xmlns:a16="http://schemas.microsoft.com/office/drawing/2014/main" id="{64B8FC6F-FA01-5361-9177-62847485618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89782" y="2212848"/>
            <a:ext cx="8126082" cy="4096512"/>
          </a:xfrm>
        </p:spPr>
        <p:txBody>
          <a:bodyPr>
            <a:noAutofit/>
          </a:bodyPr>
          <a:lstStyle/>
          <a:p>
            <a:pPr marL="0" indent="0">
              <a:spcBef>
                <a:spcPts val="2500"/>
              </a:spcBef>
              <a:buNone/>
            </a:pPr>
            <a:r>
              <a:rPr lang="pt-BR" b="1"/>
              <a:t>O que são Vitaminas?</a:t>
            </a:r>
          </a:p>
          <a:p>
            <a:pPr marL="0" lvl="1" indent="0">
              <a:buNone/>
            </a:pPr>
            <a:r>
              <a:rPr lang="pt-BR" sz="2000"/>
              <a:t>Vitaminas são compostos orgânicos essenciais que desempenham funções cruciais para a saúde e o bem-estar do corpo humano.</a:t>
            </a:r>
          </a:p>
          <a:p>
            <a:pPr marL="0" indent="0">
              <a:spcBef>
                <a:spcPts val="2500"/>
              </a:spcBef>
              <a:buNone/>
            </a:pPr>
            <a:r>
              <a:rPr lang="pt-BR" b="1"/>
              <a:t>Vitaminas Hidrossolúveis</a:t>
            </a:r>
          </a:p>
          <a:p>
            <a:pPr marL="0" lvl="1" indent="0">
              <a:buNone/>
            </a:pPr>
            <a:r>
              <a:rPr lang="pt-BR" sz="2000"/>
              <a:t>As vitaminas hidrossolúveis incluem o complexo B e a vitamina C, que são solúveis em água e não são armazenadas no corpo.</a:t>
            </a:r>
          </a:p>
          <a:p>
            <a:pPr marL="0" indent="0">
              <a:spcBef>
                <a:spcPts val="2500"/>
              </a:spcBef>
              <a:buNone/>
            </a:pPr>
            <a:r>
              <a:rPr lang="pt-BR" b="1"/>
              <a:t>Vitaminas Lipossolúveis</a:t>
            </a:r>
          </a:p>
          <a:p>
            <a:pPr marL="0" lvl="1" indent="0">
              <a:buNone/>
            </a:pPr>
            <a:r>
              <a:rPr lang="pt-BR" sz="2000"/>
              <a:t>As vitaminas lipossolúveis, como A, D, E e K, são solúveis em gordura e podem ser armazenadas no organismo.</a:t>
            </a:r>
          </a:p>
        </p:txBody>
      </p:sp>
      <p:pic>
        <p:nvPicPr>
          <p:cNvPr id="11" name="Imagem 10" descr="Garrafa de bebida em cima de uma flor&#10;&#10;O conteúdo gerado por IA pode estar incorreto.">
            <a:extLst>
              <a:ext uri="{FF2B5EF4-FFF2-40B4-BE49-F238E27FC236}">
                <a16:creationId xmlns:a16="http://schemas.microsoft.com/office/drawing/2014/main" id="{14A9F6A3-1C3F-6651-A23D-1B6D5D846ACB}"/>
              </a:ext>
            </a:extLst>
          </p:cNvPr>
          <p:cNvPicPr>
            <a:picLocks noChangeAspect="1"/>
          </p:cNvPicPr>
          <p:nvPr/>
        </p:nvPicPr>
        <p:blipFill>
          <a:blip r:embed="rId3">
            <a:extLst>
              <a:ext uri="{28A0092B-C50C-407E-A947-70E740481C1C}">
                <a14:useLocalDpi xmlns:a14="http://schemas.microsoft.com/office/drawing/2010/main" val="0"/>
              </a:ext>
            </a:extLst>
          </a:blip>
          <a:srcRect l="8227" r="15533" b="3"/>
          <a:stretch/>
        </p:blipFill>
        <p:spPr>
          <a:xfrm>
            <a:off x="8730108" y="10"/>
            <a:ext cx="3461891" cy="3405485"/>
          </a:xfrm>
          <a:prstGeom prst="rect">
            <a:avLst/>
          </a:prstGeom>
        </p:spPr>
      </p:pic>
      <p:pic>
        <p:nvPicPr>
          <p:cNvPr id="8" name="Espaço Reservado para Conteúdo 7" descr="Vaso de vidro com água&#10;&#10;O conteúdo gerado por IA pode estar incorreto.">
            <a:extLst>
              <a:ext uri="{FF2B5EF4-FFF2-40B4-BE49-F238E27FC236}">
                <a16:creationId xmlns:a16="http://schemas.microsoft.com/office/drawing/2014/main" id="{A3E8FBA2-795C-4A89-ED4F-9BF2C1A5F64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t="15442" r="4" b="4"/>
          <a:stretch/>
        </p:blipFill>
        <p:spPr>
          <a:xfrm>
            <a:off x="8730108" y="3454171"/>
            <a:ext cx="3461891" cy="3403829"/>
          </a:xfrm>
          <a:prstGeom prst="rect">
            <a:avLst/>
          </a:prstGeom>
        </p:spPr>
      </p:pic>
    </p:spTree>
    <p:extLst>
      <p:ext uri="{BB962C8B-B14F-4D97-AF65-F5344CB8AC3E}">
        <p14:creationId xmlns:p14="http://schemas.microsoft.com/office/powerpoint/2010/main" val="2798563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79A008B6-FCF1-F8E2-1EF1-EF310E8AF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062" name="Rectangle 2061">
            <a:extLst>
              <a:ext uri="{FF2B5EF4-FFF2-40B4-BE49-F238E27FC236}">
                <a16:creationId xmlns:a16="http://schemas.microsoft.com/office/drawing/2014/main" id="{ADE76C0F-9C90-A83B-79C8-FD4794C11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2050" name="Picture 2">
            <a:extLst>
              <a:ext uri="{FF2B5EF4-FFF2-40B4-BE49-F238E27FC236}">
                <a16:creationId xmlns:a16="http://schemas.microsoft.com/office/drawing/2014/main" id="{75A2F195-0356-0148-8999-2D22B1771CA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770" r="3428" b="-1"/>
          <a:stretch/>
        </p:blipFill>
        <p:spPr bwMode="auto">
          <a:xfrm>
            <a:off x="895739" y="412049"/>
            <a:ext cx="10170367" cy="603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857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0D1D11C-2273-CC38-239B-FD1D299EB52B}"/>
              </a:ext>
            </a:extLst>
          </p:cNvPr>
          <p:cNvSpPr>
            <a:spLocks noGrp="1"/>
          </p:cNvSpPr>
          <p:nvPr>
            <p:ph type="title"/>
          </p:nvPr>
        </p:nvSpPr>
        <p:spPr>
          <a:xfrm>
            <a:off x="614680" y="603504"/>
            <a:ext cx="4361688" cy="1527048"/>
          </a:xfrm>
        </p:spPr>
        <p:txBody>
          <a:bodyPr vert="horz" lIns="91440" tIns="45720" rIns="91440" bIns="45720" rtlCol="0" anchor="b">
            <a:normAutofit/>
          </a:bodyPr>
          <a:lstStyle/>
          <a:p>
            <a:r>
              <a:rPr lang="en-US" b="1" kern="1200">
                <a:solidFill>
                  <a:schemeClr val="tx1"/>
                </a:solidFill>
                <a:latin typeface="+mj-lt"/>
                <a:ea typeface="+mj-ea"/>
                <a:cs typeface="+mj-cs"/>
              </a:rPr>
              <a:t>VITAMINA K3 – Sintética</a:t>
            </a:r>
          </a:p>
        </p:txBody>
      </p:sp>
      <p:sp>
        <p:nvSpPr>
          <p:cNvPr id="3" name="Espaço Reservado para Conteúdo 2">
            <a:extLst>
              <a:ext uri="{FF2B5EF4-FFF2-40B4-BE49-F238E27FC236}">
                <a16:creationId xmlns:a16="http://schemas.microsoft.com/office/drawing/2014/main" id="{E3EE2170-007C-006E-3757-98D41038E322}"/>
              </a:ext>
            </a:extLst>
          </p:cNvPr>
          <p:cNvSpPr>
            <a:spLocks noGrp="1"/>
          </p:cNvSpPr>
          <p:nvPr>
            <p:ph sz="half" idx="1"/>
          </p:nvPr>
        </p:nvSpPr>
        <p:spPr>
          <a:xfrm>
            <a:off x="614679" y="2212848"/>
            <a:ext cx="4361688" cy="4096512"/>
          </a:xfrm>
        </p:spPr>
        <p:txBody>
          <a:bodyPr vert="horz" lIns="91440" tIns="45720" rIns="91440" bIns="45720" rtlCol="0">
            <a:normAutofit/>
          </a:bodyPr>
          <a:lstStyle/>
          <a:p>
            <a:r>
              <a:rPr lang="en-US" sz="3200" b="1"/>
              <a:t>Antídoto para anticoagulantes</a:t>
            </a:r>
          </a:p>
          <a:p>
            <a:r>
              <a:rPr lang="en-US" sz="3200" b="1"/>
              <a:t>Uso restrito </a:t>
            </a:r>
          </a:p>
        </p:txBody>
      </p:sp>
      <p:pic>
        <p:nvPicPr>
          <p:cNvPr id="4098" name="Picture 2" descr="VITAMINA K3 - Laboratorios ERMA">
            <a:extLst>
              <a:ext uri="{FF2B5EF4-FFF2-40B4-BE49-F238E27FC236}">
                <a16:creationId xmlns:a16="http://schemas.microsoft.com/office/drawing/2014/main" id="{CB9E26BB-73D2-32BF-A6C1-81DD48D8E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25" r="4242"/>
          <a:stretch/>
        </p:blipFill>
        <p:spPr bwMode="auto">
          <a:xfrm>
            <a:off x="5818632" y="-1"/>
            <a:ext cx="637336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580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0F4C9E-83D0-995A-67E2-E7612F6C46FF}"/>
              </a:ext>
            </a:extLst>
          </p:cNvPr>
          <p:cNvSpPr>
            <a:spLocks noGrp="1"/>
          </p:cNvSpPr>
          <p:nvPr>
            <p:ph type="title"/>
          </p:nvPr>
        </p:nvSpPr>
        <p:spPr/>
        <p:txBody>
          <a:bodyPr/>
          <a:lstStyle/>
          <a:p>
            <a:r>
              <a:rPr lang="pt-BR"/>
              <a:t>WARFARINA - ANTICOAGULANTE</a:t>
            </a:r>
          </a:p>
        </p:txBody>
      </p:sp>
      <p:pic>
        <p:nvPicPr>
          <p:cNvPr id="6" name="Espaço Reservado para Conteúdo 5">
            <a:extLst>
              <a:ext uri="{FF2B5EF4-FFF2-40B4-BE49-F238E27FC236}">
                <a16:creationId xmlns:a16="http://schemas.microsoft.com/office/drawing/2014/main" id="{1C5A604A-688E-CF8A-D544-25B3A6D1C976}"/>
              </a:ext>
            </a:extLst>
          </p:cNvPr>
          <p:cNvPicPr>
            <a:picLocks noGrp="1" noChangeAspect="1"/>
          </p:cNvPicPr>
          <p:nvPr>
            <p:ph sz="half" idx="1"/>
          </p:nvPr>
        </p:nvPicPr>
        <p:blipFill>
          <a:blip r:embed="rId2"/>
          <a:stretch>
            <a:fillRect/>
          </a:stretch>
        </p:blipFill>
        <p:spPr>
          <a:xfrm>
            <a:off x="1176132" y="1825625"/>
            <a:ext cx="4497963" cy="2424571"/>
          </a:xfrm>
        </p:spPr>
      </p:pic>
      <p:sp>
        <p:nvSpPr>
          <p:cNvPr id="4" name="Espaço Reservado para Conteúdo 3">
            <a:extLst>
              <a:ext uri="{FF2B5EF4-FFF2-40B4-BE49-F238E27FC236}">
                <a16:creationId xmlns:a16="http://schemas.microsoft.com/office/drawing/2014/main" id="{D144F626-FBBB-DAA8-51DB-5CA30548C4B8}"/>
              </a:ext>
            </a:extLst>
          </p:cNvPr>
          <p:cNvSpPr>
            <a:spLocks noGrp="1"/>
          </p:cNvSpPr>
          <p:nvPr>
            <p:ph sz="half" idx="2"/>
          </p:nvPr>
        </p:nvSpPr>
        <p:spPr/>
        <p:txBody>
          <a:bodyPr/>
          <a:lstStyle/>
          <a:p>
            <a:pPr algn="just"/>
            <a:r>
              <a:rPr lang="pt-BR"/>
              <a:t>Composto sintético que inibe a formação de protrombina ativa, é particularmente venenosa para ratos, causando a morte por sangramento interno. Ironicamente, esse potente raticida também é um fármaco anticoagulante inestimável para tratar humanos em risco por coagulação sanguínea excessiva, como os pacientes cirúrgicos e aqueles com trombose coronária. </a:t>
            </a:r>
          </a:p>
        </p:txBody>
      </p:sp>
      <p:pic>
        <p:nvPicPr>
          <p:cNvPr id="8" name="Imagem 7">
            <a:extLst>
              <a:ext uri="{FF2B5EF4-FFF2-40B4-BE49-F238E27FC236}">
                <a16:creationId xmlns:a16="http://schemas.microsoft.com/office/drawing/2014/main" id="{ECAE779A-3013-84BE-E6A8-82003EAF0F33}"/>
              </a:ext>
            </a:extLst>
          </p:cNvPr>
          <p:cNvPicPr>
            <a:picLocks noChangeAspect="1"/>
          </p:cNvPicPr>
          <p:nvPr/>
        </p:nvPicPr>
        <p:blipFill>
          <a:blip r:embed="rId3"/>
          <a:stretch>
            <a:fillRect/>
          </a:stretch>
        </p:blipFill>
        <p:spPr>
          <a:xfrm>
            <a:off x="1434110" y="5498047"/>
            <a:ext cx="1991003" cy="228632"/>
          </a:xfrm>
          <a:prstGeom prst="rect">
            <a:avLst/>
          </a:prstGeom>
        </p:spPr>
      </p:pic>
    </p:spTree>
    <p:extLst>
      <p:ext uri="{BB962C8B-B14F-4D97-AF65-F5344CB8AC3E}">
        <p14:creationId xmlns:p14="http://schemas.microsoft.com/office/powerpoint/2010/main" val="1556073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32057F-F015-B1B2-4E3E-2307F8EFC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756D0EB-0C63-048D-BF24-863417872A5F}"/>
              </a:ext>
            </a:extLst>
          </p:cNvPr>
          <p:cNvSpPr>
            <a:spLocks noGrp="1"/>
          </p:cNvSpPr>
          <p:nvPr>
            <p:ph type="title"/>
          </p:nvPr>
        </p:nvSpPr>
        <p:spPr>
          <a:xfrm>
            <a:off x="7168896" y="1129554"/>
            <a:ext cx="4361688" cy="3475236"/>
          </a:xfrm>
        </p:spPr>
        <p:txBody>
          <a:bodyPr vert="horz" lIns="91440" tIns="45720" rIns="91440" bIns="45720" rtlCol="0" anchor="b">
            <a:normAutofit/>
          </a:bodyPr>
          <a:lstStyle/>
          <a:p>
            <a:r>
              <a:rPr lang="en-US" sz="4200"/>
              <a:t>A FUNÇÃO DA FIBRINA NA COAGULAÇÃO SANGUÍNEA</a:t>
            </a:r>
          </a:p>
        </p:txBody>
      </p:sp>
      <p:pic>
        <p:nvPicPr>
          <p:cNvPr id="6" name="Espaço Reservado para Conteúdo 5">
            <a:extLst>
              <a:ext uri="{FF2B5EF4-FFF2-40B4-BE49-F238E27FC236}">
                <a16:creationId xmlns:a16="http://schemas.microsoft.com/office/drawing/2014/main" id="{B7CF16D7-CCDD-B396-4314-7D08C610FB01}"/>
              </a:ext>
            </a:extLst>
          </p:cNvPr>
          <p:cNvPicPr>
            <a:picLocks noGrp="1" noChangeAspect="1"/>
          </p:cNvPicPr>
          <p:nvPr>
            <p:ph sz="half" idx="2"/>
          </p:nvPr>
        </p:nvPicPr>
        <p:blipFill>
          <a:blip r:embed="rId2"/>
          <a:srcRect r="-1" b="13467"/>
          <a:stretch/>
        </p:blipFill>
        <p:spPr>
          <a:xfrm>
            <a:off x="20" y="1"/>
            <a:ext cx="6575591" cy="6858000"/>
          </a:xfrm>
          <a:prstGeom prst="rect">
            <a:avLst/>
          </a:prstGeom>
        </p:spPr>
      </p:pic>
    </p:spTree>
    <p:extLst>
      <p:ext uri="{BB962C8B-B14F-4D97-AF65-F5344CB8AC3E}">
        <p14:creationId xmlns:p14="http://schemas.microsoft.com/office/powerpoint/2010/main" val="212381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1163E49-750E-B484-9B0E-9B41021D402A}"/>
              </a:ext>
            </a:extLst>
          </p:cNvPr>
          <p:cNvSpPr>
            <a:spLocks noGrp="1"/>
          </p:cNvSpPr>
          <p:nvPr>
            <p:ph type="title"/>
          </p:nvPr>
        </p:nvSpPr>
        <p:spPr>
          <a:xfrm>
            <a:off x="4889237" y="71414"/>
            <a:ext cx="7837714" cy="712357"/>
          </a:xfrm>
        </p:spPr>
        <p:txBody>
          <a:bodyPr vert="horz" lIns="91440" tIns="45720" rIns="91440" bIns="45720" rtlCol="0" anchor="b">
            <a:normAutofit/>
          </a:bodyPr>
          <a:lstStyle/>
          <a:p>
            <a:r>
              <a:rPr lang="en-US" sz="3600" b="1" kern="1200">
                <a:solidFill>
                  <a:schemeClr val="tx1"/>
                </a:solidFill>
                <a:latin typeface="+mj-lt"/>
                <a:ea typeface="+mj-ea"/>
                <a:cs typeface="+mj-cs"/>
              </a:rPr>
              <a:t>A CASCATA DE COAGULAÇÃO</a:t>
            </a:r>
          </a:p>
        </p:txBody>
      </p:sp>
      <p:pic>
        <p:nvPicPr>
          <p:cNvPr id="6" name="Espaço Reservado para Conteúdo 5">
            <a:extLst>
              <a:ext uri="{FF2B5EF4-FFF2-40B4-BE49-F238E27FC236}">
                <a16:creationId xmlns:a16="http://schemas.microsoft.com/office/drawing/2014/main" id="{4902CA38-8CB3-F42F-6038-2A01629B85DB}"/>
              </a:ext>
            </a:extLst>
          </p:cNvPr>
          <p:cNvPicPr>
            <a:picLocks noGrp="1" noChangeAspect="1"/>
          </p:cNvPicPr>
          <p:nvPr>
            <p:ph sz="half" idx="1"/>
          </p:nvPr>
        </p:nvPicPr>
        <p:blipFill>
          <a:blip r:embed="rId2"/>
          <a:srcRect r="2" b="2585"/>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48969631-7F87-7390-56EE-C7E92A52CA65}"/>
              </a:ext>
            </a:extLst>
          </p:cNvPr>
          <p:cNvSpPr>
            <a:spLocks noGrp="1"/>
          </p:cNvSpPr>
          <p:nvPr>
            <p:ph sz="half" idx="2"/>
          </p:nvPr>
        </p:nvSpPr>
        <p:spPr>
          <a:xfrm>
            <a:off x="5468096" y="855175"/>
            <a:ext cx="6456425" cy="5713576"/>
          </a:xfrm>
        </p:spPr>
        <p:txBody>
          <a:bodyPr vert="horz" lIns="91440" tIns="45720" rIns="91440" bIns="45720" rtlCol="0">
            <a:normAutofit fontScale="92500" lnSpcReduction="10000"/>
          </a:bodyPr>
          <a:lstStyle/>
          <a:p>
            <a:r>
              <a:rPr lang="pt-BR"/>
              <a:t>A cascata da coagulação envolve uma série de proteínas plasmáticas (fatores de coagulação) que atuam sequencialmente para formar um coágulo sanguíneo.</a:t>
            </a:r>
          </a:p>
          <a:p>
            <a:r>
              <a:rPr lang="pt-BR"/>
              <a:t>Os fatores de coagulação são ativados por clivagem proteolítica, gerando </a:t>
            </a:r>
            <a:r>
              <a:rPr lang="pt-BR" err="1"/>
              <a:t>serino</a:t>
            </a:r>
            <a:r>
              <a:rPr lang="pt-BR"/>
              <a:t>-proteases ativas.</a:t>
            </a:r>
          </a:p>
          <a:p>
            <a:r>
              <a:rPr lang="pt-BR"/>
              <a:t>A cascata possui duas vias principais: a via intrínseca (ativada por contato com superfícies carregadas negativamente) e a via extrínseca (ativada pelo fator tecidual).</a:t>
            </a:r>
          </a:p>
          <a:p>
            <a:r>
              <a:rPr lang="pt-BR"/>
              <a:t>As duas vias convergem em uma via comum, levando à ativação do fator X.O fator </a:t>
            </a:r>
            <a:r>
              <a:rPr lang="pt-BR" err="1"/>
              <a:t>Xa</a:t>
            </a:r>
            <a:r>
              <a:rPr lang="pt-BR"/>
              <a:t> converte a protrombina em trombina.</a:t>
            </a:r>
          </a:p>
          <a:p>
            <a:r>
              <a:rPr lang="pt-BR"/>
              <a:t>A trombina cliva o fibrinogênio para formar fibrina, que se polimeriza para formar o arcabouço do coágulo..</a:t>
            </a:r>
          </a:p>
        </p:txBody>
      </p:sp>
    </p:spTree>
    <p:extLst>
      <p:ext uri="{BB962C8B-B14F-4D97-AF65-F5344CB8AC3E}">
        <p14:creationId xmlns:p14="http://schemas.microsoft.com/office/powerpoint/2010/main" val="1667983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8A7F145-4E78-7DB8-48D3-965CA555D7B2}"/>
              </a:ext>
            </a:extLst>
          </p:cNvPr>
          <p:cNvSpPr>
            <a:spLocks noGrp="1"/>
          </p:cNvSpPr>
          <p:nvPr>
            <p:ph sz="half" idx="1"/>
          </p:nvPr>
        </p:nvSpPr>
        <p:spPr>
          <a:xfrm>
            <a:off x="649970" y="410547"/>
            <a:ext cx="10192201" cy="5822302"/>
          </a:xfrm>
        </p:spPr>
        <p:txBody>
          <a:bodyPr>
            <a:normAutofit fontScale="92500" lnSpcReduction="20000"/>
          </a:bodyPr>
          <a:lstStyle/>
          <a:p>
            <a:pPr>
              <a:buNone/>
            </a:pPr>
            <a:r>
              <a:rPr lang="pt-BR" sz="2800" b="1"/>
              <a:t>Mecanismos de Ação e Medicamentos:</a:t>
            </a:r>
            <a:endParaRPr lang="pt-BR" sz="2800"/>
          </a:p>
          <a:p>
            <a:pPr>
              <a:buFont typeface="+mj-lt"/>
              <a:buAutoNum type="arabicPeriod"/>
            </a:pPr>
            <a:r>
              <a:rPr lang="pt-BR" sz="2800" b="1"/>
              <a:t>Antagonistas da Vitamina K:</a:t>
            </a:r>
            <a:r>
              <a:rPr lang="pt-BR" sz="2800"/>
              <a:t> </a:t>
            </a:r>
          </a:p>
          <a:p>
            <a:pPr marL="742950" lvl="1" indent="-285750">
              <a:buFont typeface="+mj-lt"/>
              <a:buAutoNum type="arabicPeriod"/>
            </a:pPr>
            <a:r>
              <a:rPr lang="pt-BR" sz="2000"/>
              <a:t>A varfarina (</a:t>
            </a:r>
            <a:r>
              <a:rPr lang="pt-BR" sz="2000" err="1"/>
              <a:t>Coumadin</a:t>
            </a:r>
            <a:r>
              <a:rPr lang="pt-BR" sz="2000"/>
              <a:t>) inibe a ação da vitamina K, diminuindo a produção dos fatores de coagulação dependentes de cálcio (fatores VII, IX, X e protrombina).</a:t>
            </a:r>
          </a:p>
          <a:p>
            <a:pPr marL="742950" lvl="1" indent="-285750">
              <a:buFont typeface="+mj-lt"/>
              <a:buAutoNum type="arabicPeriod"/>
            </a:pPr>
            <a:r>
              <a:rPr lang="pt-BR" sz="2000"/>
              <a:t>Esses fatores são essenciais para a formação do coágulo sanguíneo.</a:t>
            </a:r>
          </a:p>
          <a:p>
            <a:pPr>
              <a:buFont typeface="+mj-lt"/>
              <a:buAutoNum type="arabicPeriod"/>
            </a:pPr>
            <a:r>
              <a:rPr lang="pt-BR" sz="2800" b="1"/>
              <a:t>Heparina:</a:t>
            </a:r>
            <a:r>
              <a:rPr lang="pt-BR" sz="2800"/>
              <a:t> </a:t>
            </a:r>
          </a:p>
          <a:p>
            <a:pPr marL="742950" lvl="1" indent="-285750">
              <a:buFont typeface="+mj-lt"/>
              <a:buAutoNum type="arabicPeriod"/>
            </a:pPr>
            <a:r>
              <a:rPr lang="pt-BR" sz="2000"/>
              <a:t>A heparina é um polissacarídeo que age como anticoagulante, potencializando a atividade da antitrombina III (ATIII).</a:t>
            </a:r>
          </a:p>
          <a:p>
            <a:pPr marL="742950" lvl="1" indent="-285750">
              <a:buFont typeface="+mj-lt"/>
              <a:buAutoNum type="arabicPeriod"/>
            </a:pPr>
            <a:r>
              <a:rPr lang="pt-BR" sz="2000"/>
              <a:t>A ATIII inativa os fatores </a:t>
            </a:r>
            <a:r>
              <a:rPr lang="pt-BR" sz="2000" err="1"/>
              <a:t>Xa</a:t>
            </a:r>
            <a:r>
              <a:rPr lang="pt-BR" sz="2000"/>
              <a:t> e trombina, elementos cruciais na cascata de coagulação.</a:t>
            </a:r>
          </a:p>
          <a:p>
            <a:pPr>
              <a:buFont typeface="+mj-lt"/>
              <a:buAutoNum type="arabicPeriod"/>
            </a:pPr>
            <a:r>
              <a:rPr lang="pt-BR" sz="2800" b="1"/>
              <a:t>Aspirina (Ácido Acetilsalicílico):</a:t>
            </a:r>
            <a:r>
              <a:rPr lang="pt-BR" sz="2800"/>
              <a:t> </a:t>
            </a:r>
          </a:p>
          <a:p>
            <a:pPr marL="742950" lvl="1" indent="-285750">
              <a:buFont typeface="+mj-lt"/>
              <a:buAutoNum type="arabicPeriod"/>
            </a:pPr>
            <a:r>
              <a:rPr lang="pt-BR" sz="2000"/>
              <a:t>A aspirina inibe a </a:t>
            </a:r>
            <a:r>
              <a:rPr lang="pt-BR" sz="2000" err="1"/>
              <a:t>cicloxigenase</a:t>
            </a:r>
            <a:r>
              <a:rPr lang="pt-BR" sz="2000"/>
              <a:t>, uma enzima fundamental para a produção de tromboxanos.</a:t>
            </a:r>
          </a:p>
          <a:p>
            <a:pPr marL="742950" lvl="1" indent="-285750">
              <a:buFont typeface="+mj-lt"/>
              <a:buAutoNum type="arabicPeriod"/>
            </a:pPr>
            <a:r>
              <a:rPr lang="pt-BR" sz="2000"/>
              <a:t>A diminuição dos tromboxanos reduz a agregação plaquetária, prevenindo a formação de coágulos.</a:t>
            </a:r>
          </a:p>
          <a:p>
            <a:endParaRPr lang="pt-BR" sz="2800"/>
          </a:p>
        </p:txBody>
      </p:sp>
    </p:spTree>
    <p:extLst>
      <p:ext uri="{BB962C8B-B14F-4D97-AF65-F5344CB8AC3E}">
        <p14:creationId xmlns:p14="http://schemas.microsoft.com/office/powerpoint/2010/main" val="1487879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9869C2A-D9D4-2CAB-B13D-F09F5590B59E}"/>
              </a:ext>
            </a:extLst>
          </p:cNvPr>
          <p:cNvSpPr>
            <a:spLocks noGrp="1"/>
          </p:cNvSpPr>
          <p:nvPr>
            <p:ph type="title"/>
          </p:nvPr>
        </p:nvSpPr>
        <p:spPr>
          <a:xfrm>
            <a:off x="5593080" y="138594"/>
            <a:ext cx="5916168" cy="1527048"/>
          </a:xfrm>
        </p:spPr>
        <p:txBody>
          <a:bodyPr vert="horz" lIns="91440" tIns="45720" rIns="91440" bIns="45720" rtlCol="0" anchor="b">
            <a:normAutofit/>
          </a:bodyPr>
          <a:lstStyle/>
          <a:p>
            <a:pPr algn="just"/>
            <a:r>
              <a:rPr lang="en-US" b="1" kern="1200" err="1">
                <a:solidFill>
                  <a:schemeClr val="tx1"/>
                </a:solidFill>
                <a:latin typeface="+mj-lt"/>
                <a:ea typeface="+mj-ea"/>
                <a:cs typeface="+mj-cs"/>
              </a:rPr>
              <a:t>Funções</a:t>
            </a:r>
            <a:r>
              <a:rPr lang="en-US" b="1" kern="1200">
                <a:solidFill>
                  <a:schemeClr val="tx1"/>
                </a:solidFill>
                <a:latin typeface="+mj-lt"/>
                <a:ea typeface="+mj-ea"/>
                <a:cs typeface="+mj-cs"/>
              </a:rPr>
              <a:t> </a:t>
            </a:r>
            <a:r>
              <a:rPr lang="en-US" b="1" kern="1200" err="1">
                <a:solidFill>
                  <a:schemeClr val="tx1"/>
                </a:solidFill>
                <a:latin typeface="+mj-lt"/>
                <a:ea typeface="+mj-ea"/>
                <a:cs typeface="+mj-cs"/>
              </a:rPr>
              <a:t>fisiológicas</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benefícios</a:t>
            </a:r>
            <a:endParaRPr lang="en-US" b="1" kern="1200">
              <a:solidFill>
                <a:schemeClr val="tx1"/>
              </a:solidFill>
              <a:latin typeface="+mj-lt"/>
              <a:ea typeface="+mj-ea"/>
              <a:cs typeface="+mj-cs"/>
            </a:endParaRPr>
          </a:p>
        </p:txBody>
      </p:sp>
      <p:pic>
        <p:nvPicPr>
          <p:cNvPr id="5" name="Espaço Reservado para Conteúdo 4" descr="Conceito médico">
            <a:extLst>
              <a:ext uri="{FF2B5EF4-FFF2-40B4-BE49-F238E27FC236}">
                <a16:creationId xmlns:a16="http://schemas.microsoft.com/office/drawing/2014/main" id="{71C0C960-B385-414D-9F28-8BF05C431B78}"/>
              </a:ext>
            </a:extLst>
          </p:cNvPr>
          <p:cNvPicPr>
            <a:picLocks noGrp="1" noChangeAspect="1"/>
          </p:cNvPicPr>
          <p:nvPr>
            <p:ph sz="half" idx="1"/>
          </p:nvPr>
        </p:nvPicPr>
        <p:blipFill>
          <a:blip r:embed="rId3"/>
          <a:srcRect l="14396" r="37810"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BC8B3CA4-4AC3-F5B6-9E73-C901E5C01E2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75853" y="1646981"/>
            <a:ext cx="6762499" cy="4095078"/>
          </a:xfrm>
        </p:spPr>
        <p:txBody>
          <a:bodyPr>
            <a:noAutofit/>
          </a:bodyPr>
          <a:lstStyle/>
          <a:p>
            <a:pPr marL="0" indent="0">
              <a:spcBef>
                <a:spcPts val="2500"/>
              </a:spcBef>
              <a:buNone/>
            </a:pPr>
            <a:r>
              <a:rPr lang="pt-BR" b="1"/>
              <a:t>Síntese de Proteínas</a:t>
            </a:r>
          </a:p>
          <a:p>
            <a:pPr marL="0" lvl="1" indent="0">
              <a:buNone/>
            </a:pPr>
            <a:r>
              <a:rPr lang="pt-BR" sz="2000"/>
              <a:t>A vitamina K é essencial para a síntese de proteínas que ajudam na coagulação do sangue, crucial para prevenir hemorragias.</a:t>
            </a:r>
          </a:p>
          <a:p>
            <a:pPr marL="0" indent="0">
              <a:spcBef>
                <a:spcPts val="2500"/>
              </a:spcBef>
              <a:buNone/>
            </a:pPr>
            <a:r>
              <a:rPr lang="pt-BR" b="1"/>
              <a:t>Manutenção da Densidade Óssea</a:t>
            </a:r>
          </a:p>
          <a:p>
            <a:pPr marL="0" lvl="1" indent="0">
              <a:buNone/>
            </a:pPr>
            <a:r>
              <a:rPr lang="pt-BR" sz="2000"/>
              <a:t>A vitamina K também é importante para a manutenção da densidade óssea, contribuindo para a saúde dos ossos.</a:t>
            </a:r>
          </a:p>
          <a:p>
            <a:pPr marL="0" indent="0">
              <a:spcBef>
                <a:spcPts val="2500"/>
              </a:spcBef>
              <a:buNone/>
            </a:pPr>
            <a:r>
              <a:rPr lang="pt-BR" b="1"/>
              <a:t>Saúde Cardiovascular</a:t>
            </a:r>
          </a:p>
          <a:p>
            <a:pPr marL="0" lvl="1" indent="0">
              <a:buNone/>
            </a:pPr>
            <a:r>
              <a:rPr lang="pt-BR" sz="2000"/>
              <a:t>Além desses benefícios, a vitamina K desempenha um papel na saúde cardiovascular, ajudando a regular a coagulação e a função arterial.</a:t>
            </a:r>
          </a:p>
        </p:txBody>
      </p:sp>
    </p:spTree>
    <p:extLst>
      <p:ext uri="{BB962C8B-B14F-4D97-AF65-F5344CB8AC3E}">
        <p14:creationId xmlns:p14="http://schemas.microsoft.com/office/powerpoint/2010/main" val="2591339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AB7AB705-5EF3-94E7-168F-655E81566F29}"/>
              </a:ext>
            </a:extLst>
          </p:cNvPr>
          <p:cNvSpPr>
            <a:spLocks noGrp="1"/>
          </p:cNvSpPr>
          <p:nvPr>
            <p:ph type="title"/>
          </p:nvPr>
        </p:nvSpPr>
        <p:spPr>
          <a:xfrm>
            <a:off x="614679" y="548641"/>
            <a:ext cx="4779572" cy="1298448"/>
          </a:xfrm>
        </p:spPr>
        <p:txBody>
          <a:bodyPr vert="horz" lIns="91440" tIns="45720" rIns="91440" bIns="45720" rtlCol="0" anchor="t">
            <a:normAutofit/>
          </a:bodyPr>
          <a:lstStyle/>
          <a:p>
            <a:r>
              <a:rPr lang="en-US" sz="3300" b="1" kern="1200">
                <a:solidFill>
                  <a:schemeClr val="tx1"/>
                </a:solidFill>
                <a:latin typeface="+mj-lt"/>
                <a:ea typeface="+mj-ea"/>
                <a:cs typeface="+mj-cs"/>
              </a:rPr>
              <a:t>Fontes alimentares e necessidades diárias</a:t>
            </a:r>
          </a:p>
        </p:txBody>
      </p:sp>
      <p:pic>
        <p:nvPicPr>
          <p:cNvPr id="5" name="Espaço Reservado para Conteúdo 4" descr="Comida vegetariana">
            <a:extLst>
              <a:ext uri="{FF2B5EF4-FFF2-40B4-BE49-F238E27FC236}">
                <a16:creationId xmlns:a16="http://schemas.microsoft.com/office/drawing/2014/main" id="{AE23AD85-8DCC-47F1-8CEF-7DE380EA7C69}"/>
              </a:ext>
            </a:extLst>
          </p:cNvPr>
          <p:cNvPicPr>
            <a:picLocks noGrp="1" noChangeAspect="1"/>
          </p:cNvPicPr>
          <p:nvPr>
            <p:ph sz="half" idx="1"/>
          </p:nvPr>
        </p:nvPicPr>
        <p:blipFill>
          <a:blip r:embed="rId3"/>
          <a:srcRect l="18767" r="8476" b="-1"/>
          <a:stretch/>
        </p:blipFill>
        <p:spPr>
          <a:xfrm>
            <a:off x="709899" y="1847089"/>
            <a:ext cx="4684352" cy="4297680"/>
          </a:xfrm>
          <a:prstGeom prst="rect">
            <a:avLst/>
          </a:prstGeom>
        </p:spPr>
      </p:pic>
      <p:sp>
        <p:nvSpPr>
          <p:cNvPr id="4" name="Espaço Reservado para Conteúdo 3">
            <a:extLst>
              <a:ext uri="{FF2B5EF4-FFF2-40B4-BE49-F238E27FC236}">
                <a16:creationId xmlns:a16="http://schemas.microsoft.com/office/drawing/2014/main" id="{8AAC1580-A2F2-7B55-63B9-461A49BACFF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5690" y="548638"/>
            <a:ext cx="6214188" cy="6309362"/>
          </a:xfrm>
        </p:spPr>
        <p:txBody>
          <a:bodyPr>
            <a:noAutofit/>
          </a:bodyPr>
          <a:lstStyle/>
          <a:p>
            <a:pPr marL="0" indent="0">
              <a:spcBef>
                <a:spcPts val="2500"/>
              </a:spcBef>
              <a:buNone/>
            </a:pPr>
            <a:r>
              <a:rPr lang="pt-BR" sz="2400" b="1"/>
              <a:t>Fontes de Vitamina K</a:t>
            </a:r>
          </a:p>
          <a:p>
            <a:pPr marL="0" lvl="1" indent="0">
              <a:buNone/>
            </a:pPr>
            <a:r>
              <a:rPr lang="pt-BR" sz="2400"/>
              <a:t>Os vegetais de folhas verdes, como couve e espinafre, são ricos em vitamina K, essenciais para a saúde.</a:t>
            </a:r>
          </a:p>
          <a:p>
            <a:pPr marL="0" indent="0">
              <a:spcBef>
                <a:spcPts val="2500"/>
              </a:spcBef>
              <a:buNone/>
            </a:pPr>
            <a:r>
              <a:rPr lang="pt-BR" sz="2400" b="1"/>
              <a:t>Óleos Vegetais</a:t>
            </a:r>
          </a:p>
          <a:p>
            <a:pPr marL="0" lvl="1" indent="0">
              <a:buNone/>
            </a:pPr>
            <a:r>
              <a:rPr lang="pt-BR" sz="2400"/>
              <a:t>Óleos vegetais, como o óleo de soja e canola, também são fontes de vitamina K, importantes para a nutrição.</a:t>
            </a:r>
          </a:p>
          <a:p>
            <a:pPr marL="0" indent="0">
              <a:spcBef>
                <a:spcPts val="2500"/>
              </a:spcBef>
              <a:buNone/>
            </a:pPr>
            <a:r>
              <a:rPr lang="pt-BR" sz="2400" b="1"/>
              <a:t>Necessidades Diárias</a:t>
            </a:r>
          </a:p>
          <a:p>
            <a:pPr marL="0" lvl="1" indent="0">
              <a:buNone/>
            </a:pPr>
            <a:r>
              <a:rPr lang="pt-BR" sz="2400"/>
              <a:t>As necessidades diárias de vitamina K variam, mas uma dieta equilibrada geralmente atende a essas necessidades. </a:t>
            </a:r>
          </a:p>
        </p:txBody>
      </p:sp>
      <p:sp>
        <p:nvSpPr>
          <p:cNvPr id="3" name="CaixaDeTexto 2">
            <a:extLst>
              <a:ext uri="{FF2B5EF4-FFF2-40B4-BE49-F238E27FC236}">
                <a16:creationId xmlns:a16="http://schemas.microsoft.com/office/drawing/2014/main" id="{FAD44B11-3E19-1E39-C360-BADA88CC00E7}"/>
              </a:ext>
            </a:extLst>
          </p:cNvPr>
          <p:cNvSpPr txBox="1"/>
          <p:nvPr/>
        </p:nvSpPr>
        <p:spPr>
          <a:xfrm>
            <a:off x="614678" y="6438122"/>
            <a:ext cx="5021011" cy="400110"/>
          </a:xfrm>
          <a:prstGeom prst="rect">
            <a:avLst/>
          </a:prstGeom>
          <a:noFill/>
        </p:spPr>
        <p:txBody>
          <a:bodyPr wrap="square" rtlCol="0">
            <a:spAutoFit/>
          </a:bodyPr>
          <a:lstStyle/>
          <a:p>
            <a:r>
              <a:rPr lang="pt-BR" sz="2000" b="1"/>
              <a:t>90 mcg mulheres e 120 mcg homens</a:t>
            </a:r>
          </a:p>
        </p:txBody>
      </p:sp>
    </p:spTree>
    <p:extLst>
      <p:ext uri="{BB962C8B-B14F-4D97-AF65-F5344CB8AC3E}">
        <p14:creationId xmlns:p14="http://schemas.microsoft.com/office/powerpoint/2010/main" val="1428409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AD87B9C-D362-8CF7-300B-428D8FDE3E3D}"/>
              </a:ext>
            </a:extLst>
          </p:cNvPr>
          <p:cNvSpPr>
            <a:spLocks noGrp="1"/>
          </p:cNvSpPr>
          <p:nvPr>
            <p:ph type="title"/>
          </p:nvPr>
        </p:nvSpPr>
        <p:spPr>
          <a:xfrm>
            <a:off x="5761031" y="-598804"/>
            <a:ext cx="5916168" cy="1527048"/>
          </a:xfrm>
        </p:spPr>
        <p:txBody>
          <a:bodyPr vert="horz" lIns="91440" tIns="45720" rIns="91440" bIns="45720" rtlCol="0" anchor="b">
            <a:normAutofit/>
          </a:bodyPr>
          <a:lstStyle/>
          <a:p>
            <a:r>
              <a:rPr lang="en-US" b="1" kern="1200" err="1">
                <a:solidFill>
                  <a:schemeClr val="tx1"/>
                </a:solidFill>
                <a:latin typeface="+mj-lt"/>
                <a:ea typeface="+mj-ea"/>
                <a:cs typeface="+mj-cs"/>
              </a:rPr>
              <a:t>Deficiência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toxicidade</a:t>
            </a:r>
            <a:endParaRPr lang="en-US" b="1" kern="1200">
              <a:solidFill>
                <a:schemeClr val="tx1"/>
              </a:solidFill>
              <a:latin typeface="+mj-lt"/>
              <a:ea typeface="+mj-ea"/>
              <a:cs typeface="+mj-cs"/>
            </a:endParaRPr>
          </a:p>
        </p:txBody>
      </p:sp>
      <p:sp>
        <p:nvSpPr>
          <p:cNvPr id="4" name="Espaço Reservado para Conteúdo 3">
            <a:extLst>
              <a:ext uri="{FF2B5EF4-FFF2-40B4-BE49-F238E27FC236}">
                <a16:creationId xmlns:a16="http://schemas.microsoft.com/office/drawing/2014/main" id="{56C57F2E-8A9A-581F-284C-E0115376CB8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10328" y="1075947"/>
            <a:ext cx="7296538" cy="5001512"/>
          </a:xfrm>
        </p:spPr>
        <p:txBody>
          <a:bodyPr>
            <a:noAutofit/>
          </a:bodyPr>
          <a:lstStyle/>
          <a:p>
            <a:pPr marL="0" indent="0">
              <a:spcBef>
                <a:spcPts val="2500"/>
              </a:spcBef>
              <a:buNone/>
            </a:pPr>
            <a:r>
              <a:rPr lang="pt-BR" b="1"/>
              <a:t>Deficiência de Vitamina K</a:t>
            </a:r>
          </a:p>
          <a:p>
            <a:pPr marL="0" lvl="1" indent="0">
              <a:buNone/>
            </a:pPr>
            <a:r>
              <a:rPr lang="pt-BR" sz="2000"/>
              <a:t>A falta de vitamina K pode causar problemas de coagulação sanguínea e aumentar o risco de hemorragias graves, afetando a saúde geral.</a:t>
            </a:r>
          </a:p>
          <a:p>
            <a:pPr marL="0" indent="0">
              <a:spcBef>
                <a:spcPts val="2500"/>
              </a:spcBef>
              <a:buNone/>
            </a:pPr>
            <a:r>
              <a:rPr lang="pt-BR" b="1"/>
              <a:t>Risco de Hemorragias</a:t>
            </a:r>
          </a:p>
          <a:p>
            <a:pPr marL="0" lvl="1" indent="0">
              <a:buNone/>
            </a:pPr>
            <a:r>
              <a:rPr lang="pt-BR" sz="2000"/>
              <a:t>A deficiência de vitamina K eleva o risco de hemorragias, exigindo atenção médica para prevenir complicações potencialmente graves.</a:t>
            </a:r>
          </a:p>
          <a:p>
            <a:pPr marL="0" indent="0">
              <a:spcBef>
                <a:spcPts val="2500"/>
              </a:spcBef>
              <a:buNone/>
            </a:pPr>
            <a:r>
              <a:rPr lang="pt-BR" b="1"/>
              <a:t>Toxicidade da Vitamina K</a:t>
            </a:r>
          </a:p>
          <a:p>
            <a:pPr marL="0" lvl="1" indent="0">
              <a:buNone/>
            </a:pPr>
            <a:r>
              <a:rPr lang="pt-BR" sz="2000"/>
              <a:t>Embora a toxicidade de vitamina K seja rara, a suplementação excessiva pode causar problemas de saúde, exigindo precauções ao usar suplementos.</a:t>
            </a:r>
          </a:p>
        </p:txBody>
      </p:sp>
      <p:pic>
        <p:nvPicPr>
          <p:cNvPr id="8" name="Espaço Reservado para Conteúdo 7" descr="Pedaço de brócolis&#10;&#10;O conteúdo gerado por IA pode estar incorreto.">
            <a:extLst>
              <a:ext uri="{FF2B5EF4-FFF2-40B4-BE49-F238E27FC236}">
                <a16:creationId xmlns:a16="http://schemas.microsoft.com/office/drawing/2014/main" id="{94DECE23-1CA0-0CD8-5C43-763630FA5B9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2775" y="2127012"/>
            <a:ext cx="3716629" cy="3748563"/>
          </a:xfrm>
        </p:spPr>
      </p:pic>
    </p:spTree>
    <p:extLst>
      <p:ext uri="{BB962C8B-B14F-4D97-AF65-F5344CB8AC3E}">
        <p14:creationId xmlns:p14="http://schemas.microsoft.com/office/powerpoint/2010/main" val="1810283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C6EBA88-43A1-EAFB-2B98-17017E831D87}"/>
              </a:ext>
            </a:extLst>
          </p:cNvPr>
          <p:cNvSpPr>
            <a:spLocks noGrp="1"/>
          </p:cNvSpPr>
          <p:nvPr>
            <p:ph type="title"/>
          </p:nvPr>
        </p:nvSpPr>
        <p:spPr>
          <a:xfrm>
            <a:off x="5906802" y="603504"/>
            <a:ext cx="5577902" cy="1527048"/>
          </a:xfrm>
        </p:spPr>
        <p:txBody>
          <a:bodyPr vert="horz" lIns="91440" tIns="45720" rIns="91440" bIns="45720" rtlCol="0" anchor="b">
            <a:normAutofit/>
          </a:bodyPr>
          <a:lstStyle/>
          <a:p>
            <a:r>
              <a:rPr lang="en-US" b="1" kern="1200">
                <a:solidFill>
                  <a:schemeClr val="tx1"/>
                </a:solidFill>
                <a:latin typeface="+mj-lt"/>
                <a:ea typeface="+mj-ea"/>
                <a:cs typeface="+mj-cs"/>
              </a:rPr>
              <a:t>NOVAS APLICAÇÕES DA VITAMINA K</a:t>
            </a:r>
          </a:p>
        </p:txBody>
      </p:sp>
      <p:pic>
        <p:nvPicPr>
          <p:cNvPr id="6146" name="Picture 2" descr="Biologia, Pesquisar, Laboratório">
            <a:extLst>
              <a:ext uri="{FF2B5EF4-FFF2-40B4-BE49-F238E27FC236}">
                <a16:creationId xmlns:a16="http://schemas.microsoft.com/office/drawing/2014/main" id="{9EADA333-4467-0DF3-B6EB-498DCA33F3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4353" y="433384"/>
            <a:ext cx="4018095" cy="60196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Espaço Reservado para Conteúdo 2">
            <a:extLst>
              <a:ext uri="{FF2B5EF4-FFF2-40B4-BE49-F238E27FC236}">
                <a16:creationId xmlns:a16="http://schemas.microsoft.com/office/drawing/2014/main" id="{CD32CEDA-34CA-959B-1E99-C8F88951555B}"/>
              </a:ext>
            </a:extLst>
          </p:cNvPr>
          <p:cNvGraphicFramePr>
            <a:graphicFrameLocks noGrp="1"/>
          </p:cNvGraphicFramePr>
          <p:nvPr>
            <p:ph sz="half" idx="1"/>
            <p:extLst>
              <p:ext uri="{D42A27DB-BD31-4B8C-83A1-F6EECF244321}">
                <p14:modId xmlns:p14="http://schemas.microsoft.com/office/powerpoint/2010/main" val="211948276"/>
              </p:ext>
            </p:extLst>
          </p:nvPr>
        </p:nvGraphicFramePr>
        <p:xfrm>
          <a:off x="5906802" y="2212848"/>
          <a:ext cx="5577902" cy="4096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3370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F9E4AC-C862-15D3-48A3-4EAE749E3D41}"/>
              </a:ext>
            </a:extLst>
          </p:cNvPr>
          <p:cNvSpPr>
            <a:spLocks noGrp="1"/>
          </p:cNvSpPr>
          <p:nvPr>
            <p:ph type="title"/>
          </p:nvPr>
        </p:nvSpPr>
        <p:spPr>
          <a:xfrm>
            <a:off x="612648" y="600075"/>
            <a:ext cx="6035040" cy="1529932"/>
          </a:xfrm>
        </p:spPr>
        <p:txBody>
          <a:bodyPr vert="horz" lIns="91440" tIns="45720" rIns="91440" bIns="45720" rtlCol="0" anchor="b">
            <a:normAutofit/>
          </a:bodyPr>
          <a:lstStyle/>
          <a:p>
            <a:pPr algn="ctr"/>
            <a:r>
              <a:rPr lang="en-US" b="1" kern="1200" err="1">
                <a:solidFill>
                  <a:schemeClr val="tx1"/>
                </a:solidFill>
                <a:latin typeface="+mj-lt"/>
                <a:ea typeface="+mj-ea"/>
                <a:cs typeface="+mj-cs"/>
              </a:rPr>
              <a:t>Importância</a:t>
            </a:r>
            <a:r>
              <a:rPr lang="en-US" b="1" kern="1200">
                <a:solidFill>
                  <a:schemeClr val="tx1"/>
                </a:solidFill>
                <a:latin typeface="+mj-lt"/>
                <a:ea typeface="+mj-ea"/>
                <a:cs typeface="+mj-cs"/>
              </a:rPr>
              <a:t> das </a:t>
            </a:r>
            <a:r>
              <a:rPr lang="en-US" b="1" kern="1200" err="1">
                <a:solidFill>
                  <a:schemeClr val="tx1"/>
                </a:solidFill>
                <a:latin typeface="+mj-lt"/>
                <a:ea typeface="+mj-ea"/>
                <a:cs typeface="+mj-cs"/>
              </a:rPr>
              <a:t>vitaminas</a:t>
            </a:r>
            <a:r>
              <a:rPr lang="en-US" b="1" kern="1200">
                <a:solidFill>
                  <a:schemeClr val="tx1"/>
                </a:solidFill>
                <a:latin typeface="+mj-lt"/>
                <a:ea typeface="+mj-ea"/>
                <a:cs typeface="+mj-cs"/>
              </a:rPr>
              <a:t> para a </a:t>
            </a:r>
            <a:r>
              <a:rPr lang="en-US" b="1" kern="1200" err="1">
                <a:solidFill>
                  <a:schemeClr val="tx1"/>
                </a:solidFill>
                <a:latin typeface="+mj-lt"/>
                <a:ea typeface="+mj-ea"/>
                <a:cs typeface="+mj-cs"/>
              </a:rPr>
              <a:t>saúde</a:t>
            </a:r>
            <a:endParaRPr lang="en-US" b="1" kern="1200">
              <a:solidFill>
                <a:schemeClr val="tx1"/>
              </a:solidFill>
              <a:latin typeface="+mj-lt"/>
              <a:ea typeface="+mj-ea"/>
              <a:cs typeface="+mj-cs"/>
            </a:endParaRPr>
          </a:p>
        </p:txBody>
      </p:sp>
      <p:sp>
        <p:nvSpPr>
          <p:cNvPr id="4" name="Espaço Reservado para Conteúdo 3">
            <a:extLst>
              <a:ext uri="{FF2B5EF4-FFF2-40B4-BE49-F238E27FC236}">
                <a16:creationId xmlns:a16="http://schemas.microsoft.com/office/drawing/2014/main" id="{2B677161-26AA-D68B-C687-4016F67CA39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8" y="2212848"/>
            <a:ext cx="6035040" cy="4481250"/>
          </a:xfrm>
        </p:spPr>
        <p:txBody>
          <a:bodyPr>
            <a:noAutofit/>
          </a:bodyPr>
          <a:lstStyle/>
          <a:p>
            <a:pPr marL="0" indent="0" algn="just">
              <a:lnSpc>
                <a:spcPct val="110000"/>
              </a:lnSpc>
              <a:spcBef>
                <a:spcPts val="2500"/>
              </a:spcBef>
              <a:buNone/>
            </a:pPr>
            <a:r>
              <a:rPr lang="pt-BR" sz="1800" b="1"/>
              <a:t>Funções Fisiológicas das Vitaminas</a:t>
            </a:r>
          </a:p>
          <a:p>
            <a:pPr marL="0" lvl="1" indent="0" algn="just">
              <a:lnSpc>
                <a:spcPct val="110000"/>
              </a:lnSpc>
              <a:buNone/>
            </a:pPr>
            <a:r>
              <a:rPr lang="pt-BR"/>
              <a:t>As vitaminas são essenciais para várias funções do corpo, como metabolismo energético e síntese hormonal, contribuindo para a saúde geral.</a:t>
            </a:r>
          </a:p>
          <a:p>
            <a:pPr marL="0" indent="0" algn="just">
              <a:lnSpc>
                <a:spcPct val="110000"/>
              </a:lnSpc>
              <a:spcBef>
                <a:spcPts val="2500"/>
              </a:spcBef>
              <a:buNone/>
            </a:pPr>
            <a:r>
              <a:rPr lang="pt-BR" sz="1800" b="1"/>
              <a:t>Prevenção de Doenças</a:t>
            </a:r>
          </a:p>
          <a:p>
            <a:pPr marL="0" lvl="1" indent="0" algn="just">
              <a:lnSpc>
                <a:spcPct val="110000"/>
              </a:lnSpc>
              <a:buNone/>
            </a:pPr>
            <a:r>
              <a:rPr lang="pt-BR"/>
              <a:t>O consumo adequado de vitaminas pode ajudar na prevenção de diversas doenças, promovendo uma vida saudável e ativa.</a:t>
            </a:r>
          </a:p>
          <a:p>
            <a:pPr marL="0" indent="0" algn="just">
              <a:lnSpc>
                <a:spcPct val="110000"/>
              </a:lnSpc>
              <a:spcBef>
                <a:spcPts val="2500"/>
              </a:spcBef>
              <a:buNone/>
            </a:pPr>
            <a:r>
              <a:rPr lang="pt-BR" sz="1800" b="1"/>
              <a:t>Fortalecimento do Sistema Imunológico</a:t>
            </a:r>
          </a:p>
          <a:p>
            <a:pPr marL="0" lvl="1" indent="0" algn="just">
              <a:lnSpc>
                <a:spcPct val="110000"/>
              </a:lnSpc>
              <a:buNone/>
            </a:pPr>
            <a:r>
              <a:rPr lang="pt-BR"/>
              <a:t>As vitaminas desempenham um papel crucial no fortalecimento do sistema imunológico, ajudando o corpo a combater infecções.</a:t>
            </a:r>
          </a:p>
        </p:txBody>
      </p:sp>
      <p:pic>
        <p:nvPicPr>
          <p:cNvPr id="5" name="Espaço Reservado para Conteúdo 4" descr="Frutas e Legumes Orgânicos Saudáveis">
            <a:extLst>
              <a:ext uri="{FF2B5EF4-FFF2-40B4-BE49-F238E27FC236}">
                <a16:creationId xmlns:a16="http://schemas.microsoft.com/office/drawing/2014/main" id="{ECC02D6C-C5D3-425D-AECC-63CDB42F81E9}"/>
              </a:ext>
            </a:extLst>
          </p:cNvPr>
          <p:cNvPicPr>
            <a:picLocks noGrp="1" noChangeAspect="1"/>
          </p:cNvPicPr>
          <p:nvPr>
            <p:ph sz="half" idx="1"/>
          </p:nvPr>
        </p:nvPicPr>
        <p:blipFill>
          <a:blip r:embed="rId3"/>
          <a:srcRect l="15544" r="37285" b="-1"/>
          <a:stretch/>
        </p:blipFill>
        <p:spPr>
          <a:xfrm>
            <a:off x="7345680" y="10"/>
            <a:ext cx="4846320" cy="6857990"/>
          </a:xfrm>
          <a:prstGeom prst="rect">
            <a:avLst/>
          </a:prstGeom>
        </p:spPr>
      </p:pic>
    </p:spTree>
    <p:extLst>
      <p:ext uri="{BB962C8B-B14F-4D97-AF65-F5344CB8AC3E}">
        <p14:creationId xmlns:p14="http://schemas.microsoft.com/office/powerpoint/2010/main" val="20611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10135D4-D3A1-4556-B91B-4A12069D4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Vídeo 8" descr="Compostos Químicos">
            <a:extLst>
              <a:ext uri="{FF2B5EF4-FFF2-40B4-BE49-F238E27FC236}">
                <a16:creationId xmlns:a16="http://schemas.microsoft.com/office/drawing/2014/main" id="{7EA54AF3-FD89-BB33-8A32-AC8A03B19F5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3"/>
          <a:stretch/>
        </p:blipFill>
        <p:spPr>
          <a:xfrm>
            <a:off x="20" y="-1"/>
            <a:ext cx="12191980" cy="6858001"/>
          </a:xfrm>
          <a:prstGeom prst="rect">
            <a:avLst/>
          </a:prstGeom>
        </p:spPr>
      </p:pic>
      <p:sp>
        <p:nvSpPr>
          <p:cNvPr id="15" name="Rectangle 14">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01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EE604C7-E47C-ED2D-8581-9AD57D31ABE1}"/>
              </a:ext>
            </a:extLst>
          </p:cNvPr>
          <p:cNvSpPr>
            <a:spLocks noGrp="1"/>
          </p:cNvSpPr>
          <p:nvPr>
            <p:ph type="ctrTitle"/>
          </p:nvPr>
        </p:nvSpPr>
        <p:spPr>
          <a:xfrm>
            <a:off x="626918" y="3429000"/>
            <a:ext cx="4506064" cy="1888742"/>
          </a:xfrm>
        </p:spPr>
        <p:txBody>
          <a:bodyPr>
            <a:normAutofit/>
          </a:bodyPr>
          <a:lstStyle/>
          <a:p>
            <a:pPr algn="l"/>
            <a:r>
              <a:rPr lang="pt-BR">
                <a:solidFill>
                  <a:srgbClr val="FFFFFF"/>
                </a:solidFill>
              </a:rPr>
              <a:t>Complexo de vitaminas B</a:t>
            </a:r>
          </a:p>
        </p:txBody>
      </p:sp>
    </p:spTree>
    <p:extLst>
      <p:ext uri="{BB962C8B-B14F-4D97-AF65-F5344CB8AC3E}">
        <p14:creationId xmlns:p14="http://schemas.microsoft.com/office/powerpoint/2010/main" val="23042379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9"/>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mute="1">
                <p:cTn id="15" repeatCount="indefinite" fill="hold" display="0">
                  <p:stCondLst>
                    <p:cond delay="indefinite"/>
                  </p:stCondLst>
                </p:cTn>
                <p:tgtEl>
                  <p:spTgt spid="9"/>
                </p:tgtEl>
              </p:cMediaNode>
            </p:video>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8440BEBB-A4AC-EED7-9068-9D4F32C1D30E}"/>
              </a:ext>
            </a:extLst>
          </p:cNvPr>
          <p:cNvSpPr>
            <a:spLocks noGrp="1"/>
          </p:cNvSpPr>
          <p:nvPr>
            <p:ph type="title"/>
          </p:nvPr>
        </p:nvSpPr>
        <p:spPr>
          <a:xfrm>
            <a:off x="614679" y="548641"/>
            <a:ext cx="4779572" cy="1298448"/>
          </a:xfrm>
        </p:spPr>
        <p:txBody>
          <a:bodyPr vert="horz" lIns="91440" tIns="45720" rIns="91440" bIns="45720" rtlCol="0" anchor="t">
            <a:normAutofit/>
          </a:bodyPr>
          <a:lstStyle/>
          <a:p>
            <a:r>
              <a:rPr lang="en-US" sz="2800" b="1" kern="1200">
                <a:solidFill>
                  <a:schemeClr val="tx1"/>
                </a:solidFill>
                <a:latin typeface="+mj-lt"/>
                <a:ea typeface="+mj-ea"/>
                <a:cs typeface="+mj-cs"/>
              </a:rPr>
              <a:t>Introdução ao complexo B e suas funções</a:t>
            </a:r>
          </a:p>
        </p:txBody>
      </p:sp>
      <p:pic>
        <p:nvPicPr>
          <p:cNvPr id="5" name="Espaço Reservado para Conteúdo 4" descr="Folhas iluminadas e frescas do bok choy com a mistura da sopa isolada em um fundo branco ">
            <a:extLst>
              <a:ext uri="{FF2B5EF4-FFF2-40B4-BE49-F238E27FC236}">
                <a16:creationId xmlns:a16="http://schemas.microsoft.com/office/drawing/2014/main" id="{0E8F734B-58B7-4667-9A4D-C08D470AD235}"/>
              </a:ext>
            </a:extLst>
          </p:cNvPr>
          <p:cNvPicPr>
            <a:picLocks noGrp="1" noChangeAspect="1"/>
          </p:cNvPicPr>
          <p:nvPr>
            <p:ph sz="half" idx="1"/>
          </p:nvPr>
        </p:nvPicPr>
        <p:blipFill>
          <a:blip r:embed="rId3"/>
          <a:srcRect t="20269" r="-2" b="18490"/>
          <a:stretch/>
        </p:blipFill>
        <p:spPr>
          <a:xfrm>
            <a:off x="731521" y="2011679"/>
            <a:ext cx="4684352" cy="4297680"/>
          </a:xfrm>
          <a:prstGeom prst="rect">
            <a:avLst/>
          </a:prstGeom>
        </p:spPr>
      </p:pic>
      <p:sp>
        <p:nvSpPr>
          <p:cNvPr id="4" name="Espaço Reservado para Conteúdo 3">
            <a:extLst>
              <a:ext uri="{FF2B5EF4-FFF2-40B4-BE49-F238E27FC236}">
                <a16:creationId xmlns:a16="http://schemas.microsoft.com/office/drawing/2014/main" id="{8B9EBC27-5997-0298-A24E-133C2C3DB51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15872" y="548638"/>
            <a:ext cx="6508649" cy="5760721"/>
          </a:xfrm>
        </p:spPr>
        <p:txBody>
          <a:bodyPr>
            <a:noAutofit/>
          </a:bodyPr>
          <a:lstStyle/>
          <a:p>
            <a:pPr marL="0" indent="0">
              <a:spcBef>
                <a:spcPts val="2500"/>
              </a:spcBef>
              <a:buNone/>
            </a:pPr>
            <a:r>
              <a:rPr lang="pt-BR" sz="1800" b="1"/>
              <a:t>Vitaminas do Complexo B</a:t>
            </a:r>
          </a:p>
          <a:p>
            <a:pPr marL="0" lvl="1" indent="0">
              <a:buNone/>
            </a:pPr>
            <a:r>
              <a:rPr lang="pt-BR"/>
              <a:t>O complexo B inclui vitaminas essenciais como B1, B2, B3, B5, B6, B7, B9 e B12, cada uma com funções vitais.</a:t>
            </a:r>
          </a:p>
          <a:p>
            <a:pPr marL="0" indent="0">
              <a:spcBef>
                <a:spcPts val="2500"/>
              </a:spcBef>
              <a:buNone/>
            </a:pPr>
            <a:r>
              <a:rPr lang="pt-BR" sz="1800" b="1"/>
              <a:t>Metabolismo Energético</a:t>
            </a:r>
          </a:p>
          <a:p>
            <a:pPr marL="0" lvl="1" indent="0">
              <a:buNone/>
            </a:pPr>
            <a:r>
              <a:rPr lang="pt-BR"/>
              <a:t>As vitaminas do complexo B são fundamentais para o suporte ao metabolismo energético, ajudando nosso corpo a converter alimentos em energia.</a:t>
            </a:r>
          </a:p>
          <a:p>
            <a:pPr marL="0" indent="0">
              <a:spcBef>
                <a:spcPts val="2500"/>
              </a:spcBef>
              <a:buNone/>
            </a:pPr>
            <a:r>
              <a:rPr lang="pt-BR" sz="1800" b="1"/>
              <a:t>Saúde Cerebral</a:t>
            </a:r>
          </a:p>
          <a:p>
            <a:pPr marL="0" lvl="1" indent="0">
              <a:buNone/>
            </a:pPr>
            <a:r>
              <a:rPr lang="pt-BR"/>
              <a:t>O complexo B desempenha um papel importante na manutenção da saúde cerebral, ajudando na função cognitiva e na produção de neurotransmissores.</a:t>
            </a:r>
          </a:p>
          <a:p>
            <a:pPr marL="0" indent="0">
              <a:spcBef>
                <a:spcPts val="2500"/>
              </a:spcBef>
              <a:buNone/>
            </a:pPr>
            <a:r>
              <a:rPr lang="pt-BR" sz="1800" b="1"/>
              <a:t>Formação de Células Sanguíneas</a:t>
            </a:r>
          </a:p>
          <a:p>
            <a:pPr marL="0" lvl="1" indent="0">
              <a:buNone/>
            </a:pPr>
            <a:r>
              <a:rPr lang="pt-BR"/>
              <a:t>Algumas vitaminas do complexo B são essenciais para a formação de células sanguíneas, contribuindo para a saúde do sistema circulatório.</a:t>
            </a:r>
          </a:p>
        </p:txBody>
      </p:sp>
    </p:spTree>
    <p:extLst>
      <p:ext uri="{BB962C8B-B14F-4D97-AF65-F5344CB8AC3E}">
        <p14:creationId xmlns:p14="http://schemas.microsoft.com/office/powerpoint/2010/main" val="2060086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ço Reservado para Conteúdo 4">
            <a:extLst>
              <a:ext uri="{FF2B5EF4-FFF2-40B4-BE49-F238E27FC236}">
                <a16:creationId xmlns:a16="http://schemas.microsoft.com/office/drawing/2014/main" id="{8B310C9F-300F-80E8-41A4-032544486F74}"/>
              </a:ext>
            </a:extLst>
          </p:cNvPr>
          <p:cNvPicPr>
            <a:picLocks noChangeAspect="1"/>
          </p:cNvPicPr>
          <p:nvPr/>
        </p:nvPicPr>
        <p:blipFill>
          <a:blip r:embed="rId2"/>
          <a:stretch>
            <a:fillRect/>
          </a:stretch>
        </p:blipFill>
        <p:spPr>
          <a:xfrm>
            <a:off x="0" y="0"/>
            <a:ext cx="12192000" cy="6997490"/>
          </a:xfrm>
          <a:prstGeom prst="rect">
            <a:avLst/>
          </a:prstGeom>
        </p:spPr>
      </p:pic>
    </p:spTree>
    <p:extLst>
      <p:ext uri="{BB962C8B-B14F-4D97-AF65-F5344CB8AC3E}">
        <p14:creationId xmlns:p14="http://schemas.microsoft.com/office/powerpoint/2010/main" val="2340122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65F7F7-2FCE-8F01-53DE-15C39342B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42F2D96-5FF2-F318-0287-F3F929DC6EB9}"/>
              </a:ext>
            </a:extLst>
          </p:cNvPr>
          <p:cNvSpPr>
            <a:spLocks noGrp="1"/>
          </p:cNvSpPr>
          <p:nvPr>
            <p:ph type="title"/>
          </p:nvPr>
        </p:nvSpPr>
        <p:spPr>
          <a:xfrm>
            <a:off x="1731821" y="501345"/>
            <a:ext cx="8728364" cy="689279"/>
          </a:xfrm>
        </p:spPr>
        <p:txBody>
          <a:bodyPr vert="horz" lIns="91440" tIns="45720" rIns="91440" bIns="45720" rtlCol="0" anchor="b">
            <a:normAutofit/>
          </a:bodyPr>
          <a:lstStyle/>
          <a:p>
            <a:pPr algn="ctr"/>
            <a:r>
              <a:rPr lang="en-US" sz="2000"/>
              <a:t>VITAMINAS DO COMPLEXO B COMO COFATORES ENZIMÁTICOS</a:t>
            </a:r>
          </a:p>
        </p:txBody>
      </p:sp>
      <p:pic>
        <p:nvPicPr>
          <p:cNvPr id="5" name="Espaço Reservado para Conteúdo 4">
            <a:extLst>
              <a:ext uri="{FF2B5EF4-FFF2-40B4-BE49-F238E27FC236}">
                <a16:creationId xmlns:a16="http://schemas.microsoft.com/office/drawing/2014/main" id="{E9FDCB5B-B705-CBDC-AB05-9C47A2ABC14D}"/>
              </a:ext>
            </a:extLst>
          </p:cNvPr>
          <p:cNvPicPr>
            <a:picLocks noGrp="1" noChangeAspect="1"/>
          </p:cNvPicPr>
          <p:nvPr>
            <p:ph idx="1"/>
          </p:nvPr>
        </p:nvPicPr>
        <p:blipFill>
          <a:blip r:embed="rId2"/>
          <a:stretch>
            <a:fillRect/>
          </a:stretch>
        </p:blipFill>
        <p:spPr>
          <a:xfrm>
            <a:off x="1355470" y="1691969"/>
            <a:ext cx="9793337" cy="4664685"/>
          </a:xfrm>
          <a:prstGeom prst="rect">
            <a:avLst/>
          </a:prstGeom>
        </p:spPr>
      </p:pic>
    </p:spTree>
    <p:extLst>
      <p:ext uri="{BB962C8B-B14F-4D97-AF65-F5344CB8AC3E}">
        <p14:creationId xmlns:p14="http://schemas.microsoft.com/office/powerpoint/2010/main" val="1747589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210342-C3F4-5EAC-3A4D-4770C07F3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ço Reservado para Conteúdo 4">
            <a:extLst>
              <a:ext uri="{FF2B5EF4-FFF2-40B4-BE49-F238E27FC236}">
                <a16:creationId xmlns:a16="http://schemas.microsoft.com/office/drawing/2014/main" id="{D11AE9CC-024A-97B0-26D5-99706B6EAA8E}"/>
              </a:ext>
            </a:extLst>
          </p:cNvPr>
          <p:cNvPicPr>
            <a:picLocks noGrp="1" noChangeAspect="1"/>
          </p:cNvPicPr>
          <p:nvPr>
            <p:ph idx="1"/>
          </p:nvPr>
        </p:nvPicPr>
        <p:blipFill>
          <a:blip r:embed="rId2"/>
          <a:srcRect l="3476" r="-3" b="-3"/>
          <a:stretch/>
        </p:blipFill>
        <p:spPr>
          <a:xfrm>
            <a:off x="242597" y="130629"/>
            <a:ext cx="11327362" cy="6322373"/>
          </a:xfrm>
          <a:prstGeom prst="rect">
            <a:avLst/>
          </a:prstGeom>
        </p:spPr>
      </p:pic>
    </p:spTree>
    <p:extLst>
      <p:ext uri="{BB962C8B-B14F-4D97-AF65-F5344CB8AC3E}">
        <p14:creationId xmlns:p14="http://schemas.microsoft.com/office/powerpoint/2010/main" val="4173755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3E8498D-DA8F-EF6C-5420-F153D4979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C037CA5B-4BDD-A764-1322-DE1A334BBC24}"/>
              </a:ext>
            </a:extLst>
          </p:cNvPr>
          <p:cNvSpPr>
            <a:spLocks noGrp="1"/>
          </p:cNvSpPr>
          <p:nvPr>
            <p:ph type="ctrTitle"/>
          </p:nvPr>
        </p:nvSpPr>
        <p:spPr>
          <a:xfrm>
            <a:off x="277091" y="1814321"/>
            <a:ext cx="7772400" cy="4560920"/>
          </a:xfrm>
        </p:spPr>
        <p:txBody>
          <a:bodyPr anchor="b">
            <a:normAutofit/>
          </a:bodyPr>
          <a:lstStyle/>
          <a:p>
            <a:pPr algn="l"/>
            <a:r>
              <a:rPr lang="pt-BR" sz="7400"/>
              <a:t>Vitamina B1 (Tiamina)</a:t>
            </a:r>
          </a:p>
        </p:txBody>
      </p:sp>
    </p:spTree>
    <p:extLst>
      <p:ext uri="{BB962C8B-B14F-4D97-AF65-F5344CB8AC3E}">
        <p14:creationId xmlns:p14="http://schemas.microsoft.com/office/powerpoint/2010/main" val="1431357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4719895-927B-366C-4292-5592836AABBE}"/>
              </a:ext>
            </a:extLst>
          </p:cNvPr>
          <p:cNvSpPr>
            <a:spLocks noGrp="1"/>
          </p:cNvSpPr>
          <p:nvPr>
            <p:ph type="title"/>
          </p:nvPr>
        </p:nvSpPr>
        <p:spPr>
          <a:xfrm>
            <a:off x="612648" y="600075"/>
            <a:ext cx="6035040" cy="1529932"/>
          </a:xfrm>
        </p:spPr>
        <p:txBody>
          <a:bodyPr anchor="b">
            <a:normAutofit/>
          </a:bodyPr>
          <a:lstStyle/>
          <a:p>
            <a:r>
              <a:rPr lang="pt-BR"/>
              <a:t>Estrutura química e nomenclatura</a:t>
            </a:r>
          </a:p>
        </p:txBody>
      </p:sp>
      <p:sp>
        <p:nvSpPr>
          <p:cNvPr id="3" name="Espaço Reservado para Conteúdo 2">
            <a:extLst>
              <a:ext uri="{FF2B5EF4-FFF2-40B4-BE49-F238E27FC236}">
                <a16:creationId xmlns:a16="http://schemas.microsoft.com/office/drawing/2014/main" id="{6C963BBD-9C48-B28D-DF9F-0F57C611BBF8}"/>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8" y="2212848"/>
            <a:ext cx="6035040" cy="4096512"/>
          </a:xfrm>
        </p:spPr>
        <p:txBody>
          <a:bodyPr>
            <a:normAutofit/>
          </a:bodyPr>
          <a:lstStyle/>
          <a:p>
            <a:pPr marL="0" indent="0">
              <a:spcBef>
                <a:spcPts val="2500"/>
              </a:spcBef>
              <a:buNone/>
            </a:pPr>
            <a:r>
              <a:rPr lang="pt-BR" sz="1800" b="1"/>
              <a:t>Estrutura Química da Tiamina</a:t>
            </a:r>
          </a:p>
          <a:p>
            <a:pPr marL="0" lvl="1" indent="0">
              <a:buNone/>
            </a:pPr>
            <a:r>
              <a:rPr lang="pt-BR"/>
              <a:t>A tiamina é composta por duas partes principais: uma parte pirimidina e uma parte tiofeno, que juntas formam sua estrutura química.</a:t>
            </a:r>
          </a:p>
          <a:p>
            <a:pPr marL="0" indent="0">
              <a:spcBef>
                <a:spcPts val="2500"/>
              </a:spcBef>
              <a:buNone/>
            </a:pPr>
            <a:r>
              <a:rPr lang="pt-BR" sz="1800" b="1"/>
              <a:t>Funções Biológicas</a:t>
            </a:r>
          </a:p>
          <a:p>
            <a:pPr marL="0" lvl="1" indent="0">
              <a:buNone/>
            </a:pPr>
            <a:r>
              <a:rPr lang="pt-BR"/>
              <a:t>A estrutura química da tiamina é essencial para suas funções biológicas, especialmente no metabolismo energético.</a:t>
            </a:r>
          </a:p>
        </p:txBody>
      </p:sp>
      <p:pic>
        <p:nvPicPr>
          <p:cNvPr id="5" name="Imagem 4">
            <a:extLst>
              <a:ext uri="{FF2B5EF4-FFF2-40B4-BE49-F238E27FC236}">
                <a16:creationId xmlns:a16="http://schemas.microsoft.com/office/drawing/2014/main" id="{F7F34B22-665F-9D3F-BD4B-6B856525CA48}"/>
              </a:ext>
            </a:extLst>
          </p:cNvPr>
          <p:cNvPicPr>
            <a:picLocks noChangeAspect="1"/>
          </p:cNvPicPr>
          <p:nvPr/>
        </p:nvPicPr>
        <p:blipFill>
          <a:blip r:embed="rId3"/>
          <a:stretch>
            <a:fillRect/>
          </a:stretch>
        </p:blipFill>
        <p:spPr>
          <a:xfrm>
            <a:off x="6647688" y="1348847"/>
            <a:ext cx="5090222" cy="4305503"/>
          </a:xfrm>
          <a:prstGeom prst="rect">
            <a:avLst/>
          </a:prstGeom>
        </p:spPr>
      </p:pic>
    </p:spTree>
    <p:extLst>
      <p:ext uri="{BB962C8B-B14F-4D97-AF65-F5344CB8AC3E}">
        <p14:creationId xmlns:p14="http://schemas.microsoft.com/office/powerpoint/2010/main" val="246947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6F61D02-C9B1-AC13-5B6F-E822606928DC}"/>
              </a:ext>
            </a:extLst>
          </p:cNvPr>
          <p:cNvSpPr>
            <a:spLocks noGrp="1"/>
          </p:cNvSpPr>
          <p:nvPr>
            <p:ph type="title"/>
          </p:nvPr>
        </p:nvSpPr>
        <p:spPr>
          <a:xfrm>
            <a:off x="5593080" y="343617"/>
            <a:ext cx="5916168" cy="813379"/>
          </a:xfrm>
        </p:spPr>
        <p:txBody>
          <a:bodyPr vert="horz" lIns="91440" tIns="45720" rIns="91440" bIns="45720" rtlCol="0" anchor="b">
            <a:normAutofit fontScale="90000"/>
          </a:bodyPr>
          <a:lstStyle/>
          <a:p>
            <a:r>
              <a:rPr lang="en-US" b="1" kern="1200" err="1">
                <a:solidFill>
                  <a:schemeClr val="tx1"/>
                </a:solidFill>
                <a:latin typeface="+mj-lt"/>
                <a:ea typeface="+mj-ea"/>
                <a:cs typeface="+mj-cs"/>
              </a:rPr>
              <a:t>Funções</a:t>
            </a:r>
            <a:r>
              <a:rPr lang="en-US" b="1" kern="1200">
                <a:solidFill>
                  <a:schemeClr val="tx1"/>
                </a:solidFill>
                <a:latin typeface="+mj-lt"/>
                <a:ea typeface="+mj-ea"/>
                <a:cs typeface="+mj-cs"/>
              </a:rPr>
              <a:t> </a:t>
            </a:r>
            <a:r>
              <a:rPr lang="en-US" b="1" kern="1200" err="1">
                <a:solidFill>
                  <a:schemeClr val="tx1"/>
                </a:solidFill>
                <a:latin typeface="+mj-lt"/>
                <a:ea typeface="+mj-ea"/>
                <a:cs typeface="+mj-cs"/>
              </a:rPr>
              <a:t>fisiológicas</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benefícios</a:t>
            </a:r>
            <a:endParaRPr lang="en-US" b="1" kern="1200">
              <a:solidFill>
                <a:schemeClr val="tx1"/>
              </a:solidFill>
              <a:latin typeface="+mj-lt"/>
              <a:ea typeface="+mj-ea"/>
              <a:cs typeface="+mj-cs"/>
            </a:endParaRPr>
          </a:p>
        </p:txBody>
      </p:sp>
      <p:pic>
        <p:nvPicPr>
          <p:cNvPr id="5" name="Espaço Reservado para Conteúdo 4" descr="Varredura médica do corpo humano">
            <a:extLst>
              <a:ext uri="{FF2B5EF4-FFF2-40B4-BE49-F238E27FC236}">
                <a16:creationId xmlns:a16="http://schemas.microsoft.com/office/drawing/2014/main" id="{896DD5BF-C0E3-41A4-8A66-34A21C114C46}"/>
              </a:ext>
            </a:extLst>
          </p:cNvPr>
          <p:cNvPicPr>
            <a:picLocks noGrp="1" noChangeAspect="1"/>
          </p:cNvPicPr>
          <p:nvPr>
            <p:ph sz="half" idx="1"/>
          </p:nvPr>
        </p:nvPicPr>
        <p:blipFill>
          <a:blip r:embed="rId3"/>
          <a:srcRect l="49516" r="10209"/>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DBA0615F-E417-C13C-7EB4-C5A76BF7A2C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25142" y="1214443"/>
            <a:ext cx="6966857" cy="4429114"/>
          </a:xfrm>
        </p:spPr>
        <p:txBody>
          <a:bodyPr>
            <a:noAutofit/>
          </a:bodyPr>
          <a:lstStyle/>
          <a:p>
            <a:pPr marL="0" indent="0">
              <a:spcBef>
                <a:spcPts val="2500"/>
              </a:spcBef>
              <a:buNone/>
            </a:pPr>
            <a:r>
              <a:rPr lang="pt-BR" b="1"/>
              <a:t>Conversão de Carboidratos</a:t>
            </a:r>
          </a:p>
          <a:p>
            <a:pPr marL="0" lvl="1" indent="0">
              <a:buNone/>
            </a:pPr>
            <a:r>
              <a:rPr lang="pt-BR" sz="2000"/>
              <a:t>A tiamina desempenha um papel crucial na conversão de carboidratos em energia, essencial para o funcionamento do corpo.</a:t>
            </a:r>
          </a:p>
          <a:p>
            <a:pPr marL="0" indent="0">
              <a:spcBef>
                <a:spcPts val="2500"/>
              </a:spcBef>
              <a:buNone/>
            </a:pPr>
            <a:r>
              <a:rPr lang="pt-BR" b="1"/>
              <a:t>Função do Sistema Nervoso</a:t>
            </a:r>
          </a:p>
          <a:p>
            <a:pPr marL="0" lvl="1" indent="0">
              <a:buNone/>
            </a:pPr>
            <a:r>
              <a:rPr lang="pt-BR" sz="2000"/>
              <a:t>A tiamina é vital para a função adequada do sistema nervoso, garantindo a saúde mental e a capacidade de resposta.</a:t>
            </a:r>
          </a:p>
          <a:p>
            <a:pPr marL="0" indent="0">
              <a:spcBef>
                <a:spcPts val="2500"/>
              </a:spcBef>
              <a:buNone/>
            </a:pPr>
            <a:r>
              <a:rPr lang="pt-BR" b="1"/>
              <a:t>Deficiência de Tiamina</a:t>
            </a:r>
          </a:p>
          <a:p>
            <a:pPr marL="0" lvl="1" indent="0">
              <a:buNone/>
            </a:pPr>
            <a:r>
              <a:rPr lang="pt-BR" sz="2000"/>
              <a:t>A deficiência de tiamina pode levar a problemas neurológicos sérios, como a doença de </a:t>
            </a:r>
            <a:r>
              <a:rPr lang="pt-BR" sz="2000" err="1"/>
              <a:t>Beriberi</a:t>
            </a:r>
            <a:r>
              <a:rPr lang="pt-BR" sz="2000"/>
              <a:t>, afetando a mobilidade e a saúde geral.</a:t>
            </a:r>
          </a:p>
        </p:txBody>
      </p:sp>
    </p:spTree>
    <p:extLst>
      <p:ext uri="{BB962C8B-B14F-4D97-AF65-F5344CB8AC3E}">
        <p14:creationId xmlns:p14="http://schemas.microsoft.com/office/powerpoint/2010/main" val="429013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F1398C-63AC-A7DF-929E-53F49C7B4E90}"/>
              </a:ext>
            </a:extLst>
          </p:cNvPr>
          <p:cNvSpPr>
            <a:spLocks noGrp="1"/>
          </p:cNvSpPr>
          <p:nvPr>
            <p:ph type="title"/>
          </p:nvPr>
        </p:nvSpPr>
        <p:spPr/>
        <p:txBody>
          <a:bodyPr/>
          <a:lstStyle/>
          <a:p>
            <a:pPr algn="ctr"/>
            <a:r>
              <a:rPr lang="pt-BR"/>
              <a:t>TIAMINA COENZIMA DA PIRUVATO-DESIDROGENASE</a:t>
            </a:r>
          </a:p>
        </p:txBody>
      </p:sp>
      <p:pic>
        <p:nvPicPr>
          <p:cNvPr id="6" name="Espaço Reservado para Conteúdo 5">
            <a:extLst>
              <a:ext uri="{FF2B5EF4-FFF2-40B4-BE49-F238E27FC236}">
                <a16:creationId xmlns:a16="http://schemas.microsoft.com/office/drawing/2014/main" id="{55AD58BB-4626-5D19-6C55-AA065C43EBA0}"/>
              </a:ext>
            </a:extLst>
          </p:cNvPr>
          <p:cNvPicPr>
            <a:picLocks noGrp="1" noChangeAspect="1"/>
          </p:cNvPicPr>
          <p:nvPr>
            <p:ph sz="half" idx="1"/>
          </p:nvPr>
        </p:nvPicPr>
        <p:blipFill>
          <a:blip r:embed="rId2"/>
          <a:stretch>
            <a:fillRect/>
          </a:stretch>
        </p:blipFill>
        <p:spPr>
          <a:xfrm>
            <a:off x="2128903" y="1772141"/>
            <a:ext cx="7708641" cy="4537219"/>
          </a:xfrm>
        </p:spPr>
      </p:pic>
    </p:spTree>
    <p:extLst>
      <p:ext uri="{BB962C8B-B14F-4D97-AF65-F5344CB8AC3E}">
        <p14:creationId xmlns:p14="http://schemas.microsoft.com/office/powerpoint/2010/main" val="1844222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3AC867A-B1D0-D1D2-BD6D-E029E0E91B8E}"/>
              </a:ext>
            </a:extLst>
          </p:cNvPr>
          <p:cNvSpPr>
            <a:spLocks noGrp="1"/>
          </p:cNvSpPr>
          <p:nvPr>
            <p:ph type="title"/>
          </p:nvPr>
        </p:nvSpPr>
        <p:spPr>
          <a:xfrm>
            <a:off x="5568537" y="603504"/>
            <a:ext cx="5916168" cy="1527048"/>
          </a:xfrm>
        </p:spPr>
        <p:txBody>
          <a:bodyPr vert="horz" lIns="91440" tIns="45720" rIns="91440" bIns="45720" rtlCol="0" anchor="b">
            <a:normAutofit/>
          </a:bodyPr>
          <a:lstStyle/>
          <a:p>
            <a:r>
              <a:rPr lang="en-US" b="1" kern="1200">
                <a:solidFill>
                  <a:schemeClr val="tx1"/>
                </a:solidFill>
                <a:latin typeface="+mj-lt"/>
                <a:ea typeface="+mj-ea"/>
                <a:cs typeface="+mj-cs"/>
              </a:rPr>
              <a:t>Fontes alimentares e necessidades diárias</a:t>
            </a:r>
          </a:p>
        </p:txBody>
      </p:sp>
      <p:pic>
        <p:nvPicPr>
          <p:cNvPr id="5" name="Espaço Reservado para Conteúdo 4" descr="Ingredientes: Carne, ovo, gengibre, doces">
            <a:extLst>
              <a:ext uri="{FF2B5EF4-FFF2-40B4-BE49-F238E27FC236}">
                <a16:creationId xmlns:a16="http://schemas.microsoft.com/office/drawing/2014/main" id="{C82B4344-AE21-4A38-903A-1668764C0349}"/>
              </a:ext>
            </a:extLst>
          </p:cNvPr>
          <p:cNvPicPr>
            <a:picLocks noGrp="1" noChangeAspect="1"/>
          </p:cNvPicPr>
          <p:nvPr>
            <p:ph sz="half" idx="1"/>
          </p:nvPr>
        </p:nvPicPr>
        <p:blipFill>
          <a:blip r:embed="rId3"/>
          <a:srcRect t="6773" r="2" b="2"/>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5BD31464-EE3F-3C26-5B72-679CB06F876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68537" y="2214282"/>
            <a:ext cx="5916168" cy="4095078"/>
          </a:xfrm>
        </p:spPr>
        <p:txBody>
          <a:bodyPr>
            <a:normAutofit/>
          </a:bodyPr>
          <a:lstStyle/>
          <a:p>
            <a:pPr marL="0" indent="0">
              <a:spcBef>
                <a:spcPts val="2500"/>
              </a:spcBef>
              <a:buNone/>
            </a:pPr>
            <a:r>
              <a:rPr lang="pt-BR" sz="1400" b="1"/>
              <a:t>Fontes de Tiamina</a:t>
            </a:r>
          </a:p>
          <a:p>
            <a:pPr marL="0" lvl="1" indent="0">
              <a:buNone/>
            </a:pPr>
            <a:r>
              <a:rPr lang="pt-BR" sz="1400"/>
              <a:t>Grãos integrais, carne de porco, nozes e leguminosas são ótimas fontes de tiamina, essencial para o metabolismo energético.</a:t>
            </a:r>
          </a:p>
          <a:p>
            <a:pPr marL="0" indent="0">
              <a:spcBef>
                <a:spcPts val="2500"/>
              </a:spcBef>
              <a:buNone/>
            </a:pPr>
            <a:r>
              <a:rPr lang="pt-BR" sz="1400" b="1"/>
              <a:t>Ingestão Diária Recomendada</a:t>
            </a:r>
          </a:p>
          <a:p>
            <a:pPr marL="0" lvl="1" indent="0">
              <a:buNone/>
            </a:pPr>
            <a:r>
              <a:rPr lang="pt-BR" sz="1400"/>
              <a:t>A ingestão diária recomendada de tiamina varia conforme a idade e o sexo, sendo fundamental para a saúde geral.</a:t>
            </a:r>
          </a:p>
          <a:p>
            <a:pPr marL="0" indent="0">
              <a:spcBef>
                <a:spcPts val="2500"/>
              </a:spcBef>
              <a:buNone/>
            </a:pPr>
            <a:r>
              <a:rPr lang="pt-BR" sz="1400" b="1"/>
              <a:t>Dieta Equilibrada</a:t>
            </a:r>
          </a:p>
          <a:p>
            <a:pPr marL="0" lvl="1" indent="0">
              <a:buNone/>
            </a:pPr>
            <a:r>
              <a:rPr lang="pt-BR" sz="1400"/>
              <a:t>Garantir uma dieta equilibrada é vital para atender às necessidades nutricionais do corpo e manter a saúde.</a:t>
            </a:r>
          </a:p>
        </p:txBody>
      </p:sp>
    </p:spTree>
    <p:extLst>
      <p:ext uri="{BB962C8B-B14F-4D97-AF65-F5344CB8AC3E}">
        <p14:creationId xmlns:p14="http://schemas.microsoft.com/office/powerpoint/2010/main" val="1830541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D7CC1F6-1836-BEA1-2E96-112E630C6461}"/>
              </a:ext>
            </a:extLst>
          </p:cNvPr>
          <p:cNvSpPr>
            <a:spLocks noGrp="1"/>
          </p:cNvSpPr>
          <p:nvPr>
            <p:ph type="title"/>
          </p:nvPr>
        </p:nvSpPr>
        <p:spPr>
          <a:xfrm>
            <a:off x="5568537" y="603504"/>
            <a:ext cx="5916168" cy="1527048"/>
          </a:xfrm>
        </p:spPr>
        <p:txBody>
          <a:bodyPr vert="horz" lIns="91440" tIns="45720" rIns="91440" bIns="45720" rtlCol="0" anchor="b">
            <a:normAutofit/>
          </a:bodyPr>
          <a:lstStyle/>
          <a:p>
            <a:r>
              <a:rPr lang="en-US" b="1" kern="1200">
                <a:solidFill>
                  <a:schemeClr val="tx1"/>
                </a:solidFill>
                <a:latin typeface="+mj-lt"/>
                <a:ea typeface="+mj-ea"/>
                <a:cs typeface="+mj-cs"/>
              </a:rPr>
              <a:t>Métodos de obtenção: dieta e suplementação</a:t>
            </a:r>
          </a:p>
        </p:txBody>
      </p:sp>
      <p:pic>
        <p:nvPicPr>
          <p:cNvPr id="5" name="Espaço Reservado para Conteúdo 4" descr="Variedade de frutas e legumes, grão integral">
            <a:extLst>
              <a:ext uri="{FF2B5EF4-FFF2-40B4-BE49-F238E27FC236}">
                <a16:creationId xmlns:a16="http://schemas.microsoft.com/office/drawing/2014/main" id="{595D1401-761B-4350-9BE0-D09D5B7E9FDF}"/>
              </a:ext>
            </a:extLst>
          </p:cNvPr>
          <p:cNvPicPr>
            <a:picLocks noGrp="1" noChangeAspect="1"/>
          </p:cNvPicPr>
          <p:nvPr>
            <p:ph sz="half" idx="1"/>
          </p:nvPr>
        </p:nvPicPr>
        <p:blipFill>
          <a:blip r:embed="rId3"/>
          <a:srcRect l="28569" r="23638"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ABC13B49-EAFE-4F32-D5DB-BBA4EA96F25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41342" y="2179776"/>
            <a:ext cx="6780363" cy="4643718"/>
          </a:xfrm>
        </p:spPr>
        <p:txBody>
          <a:bodyPr>
            <a:noAutofit/>
          </a:bodyPr>
          <a:lstStyle/>
          <a:p>
            <a:pPr marL="0" indent="0" algn="just">
              <a:spcBef>
                <a:spcPts val="2500"/>
              </a:spcBef>
              <a:buNone/>
            </a:pPr>
            <a:r>
              <a:rPr lang="pt-BR" sz="1800" b="1"/>
              <a:t>Dieta Equilibrada</a:t>
            </a:r>
          </a:p>
          <a:p>
            <a:pPr marL="0" lvl="1" indent="0" algn="just">
              <a:buNone/>
            </a:pPr>
            <a:r>
              <a:rPr lang="pt-BR"/>
              <a:t>Uma dieta equilibrada é essencial para obter vitaminas necessárias, incluindo frutas, verduras e grãos integrais.</a:t>
            </a:r>
          </a:p>
          <a:p>
            <a:pPr marL="0" indent="0" algn="just">
              <a:spcBef>
                <a:spcPts val="2500"/>
              </a:spcBef>
              <a:buNone/>
            </a:pPr>
            <a:r>
              <a:rPr lang="pt-BR" sz="1800" b="1"/>
              <a:t>Suplementação de Vitaminas</a:t>
            </a:r>
          </a:p>
          <a:p>
            <a:pPr marL="0" lvl="1" indent="0" algn="just">
              <a:buNone/>
            </a:pPr>
            <a:r>
              <a:rPr lang="pt-BR"/>
              <a:t>Em situações específicas, a suplementação pode ser necessária para atender às necessidades vitamínicas e prevenir deficiências.</a:t>
            </a:r>
          </a:p>
          <a:p>
            <a:pPr marL="0" indent="0" algn="just">
              <a:spcBef>
                <a:spcPts val="2500"/>
              </a:spcBef>
              <a:buNone/>
            </a:pPr>
            <a:r>
              <a:rPr lang="pt-BR" sz="1800" b="1"/>
              <a:t>Populações em Risco</a:t>
            </a:r>
          </a:p>
          <a:p>
            <a:pPr marL="0" lvl="1" indent="0" algn="just">
              <a:buNone/>
            </a:pPr>
            <a:r>
              <a:rPr lang="pt-BR"/>
              <a:t>Populações com risco de deficiência vitamínica podem se beneficiar de orientações nutricionais e suplementação adequada.</a:t>
            </a:r>
          </a:p>
        </p:txBody>
      </p:sp>
    </p:spTree>
    <p:extLst>
      <p:ext uri="{BB962C8B-B14F-4D97-AF65-F5344CB8AC3E}">
        <p14:creationId xmlns:p14="http://schemas.microsoft.com/office/powerpoint/2010/main" val="2077284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98746D1-D71F-608F-FE05-B00DB4F3E616}"/>
              </a:ext>
            </a:extLst>
          </p:cNvPr>
          <p:cNvSpPr>
            <a:spLocks noGrp="1"/>
          </p:cNvSpPr>
          <p:nvPr>
            <p:ph type="title"/>
          </p:nvPr>
        </p:nvSpPr>
        <p:spPr>
          <a:xfrm>
            <a:off x="614680" y="603504"/>
            <a:ext cx="4361688" cy="1527048"/>
          </a:xfrm>
        </p:spPr>
        <p:txBody>
          <a:bodyPr vert="horz" lIns="91440" tIns="45720" rIns="91440" bIns="45720" rtlCol="0" anchor="b">
            <a:normAutofit/>
          </a:bodyPr>
          <a:lstStyle/>
          <a:p>
            <a:r>
              <a:rPr lang="en-US" b="1" kern="1200">
                <a:solidFill>
                  <a:schemeClr val="tx1"/>
                </a:solidFill>
                <a:latin typeface="+mj-lt"/>
                <a:ea typeface="+mj-ea"/>
                <a:cs typeface="+mj-cs"/>
              </a:rPr>
              <a:t>Deficiência e toxicidade</a:t>
            </a:r>
          </a:p>
        </p:txBody>
      </p:sp>
      <p:sp>
        <p:nvSpPr>
          <p:cNvPr id="4" name="Espaço Reservado para Conteúdo 3">
            <a:extLst>
              <a:ext uri="{FF2B5EF4-FFF2-40B4-BE49-F238E27FC236}">
                <a16:creationId xmlns:a16="http://schemas.microsoft.com/office/drawing/2014/main" id="{7A73F666-95C2-A4E1-A19D-16A1C276952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4679" y="2212848"/>
            <a:ext cx="4361688" cy="4096512"/>
          </a:xfrm>
        </p:spPr>
        <p:txBody>
          <a:bodyPr>
            <a:noAutofit/>
          </a:bodyPr>
          <a:lstStyle/>
          <a:p>
            <a:pPr marL="0" indent="0">
              <a:spcBef>
                <a:spcPts val="2500"/>
              </a:spcBef>
              <a:buNone/>
            </a:pPr>
            <a:r>
              <a:rPr lang="pt-BR" b="1"/>
              <a:t>Efeitos da Deficiência de Tiamina</a:t>
            </a:r>
          </a:p>
          <a:p>
            <a:pPr marL="0" lvl="1" indent="0">
              <a:buNone/>
            </a:pPr>
            <a:r>
              <a:rPr lang="pt-BR" sz="2000"/>
              <a:t>A deficiência de tiamina pode causar sérios sintomas neurológicos e metabólicos, afetando a função do sistema nervoso.</a:t>
            </a:r>
          </a:p>
          <a:p>
            <a:pPr marL="0" indent="0">
              <a:spcBef>
                <a:spcPts val="2500"/>
              </a:spcBef>
              <a:buNone/>
            </a:pPr>
            <a:r>
              <a:rPr lang="pt-BR" b="1"/>
              <a:t>Toxicidade de Tiamina</a:t>
            </a:r>
          </a:p>
          <a:p>
            <a:pPr marL="0" lvl="1" indent="0">
              <a:buNone/>
            </a:pPr>
            <a:r>
              <a:rPr lang="pt-BR" sz="2000"/>
              <a:t>A toxicidade de tiamina é rara devido à sua solubilidade em água, com excessos geralmente excretados pelo corpo.</a:t>
            </a:r>
          </a:p>
        </p:txBody>
      </p:sp>
      <p:pic>
        <p:nvPicPr>
          <p:cNvPr id="5" name="Espaço Reservado para Conteúdo 4" descr="Ideia de geração na cabeça humana">
            <a:extLst>
              <a:ext uri="{FF2B5EF4-FFF2-40B4-BE49-F238E27FC236}">
                <a16:creationId xmlns:a16="http://schemas.microsoft.com/office/drawing/2014/main" id="{C94D44B0-09BD-450E-A192-32CDE4AF976B}"/>
              </a:ext>
            </a:extLst>
          </p:cNvPr>
          <p:cNvPicPr>
            <a:picLocks noGrp="1" noChangeAspect="1"/>
          </p:cNvPicPr>
          <p:nvPr>
            <p:ph sz="half" idx="1"/>
          </p:nvPr>
        </p:nvPicPr>
        <p:blipFill>
          <a:blip r:embed="rId3"/>
          <a:srcRect l="20587" r="9713"/>
          <a:stretch/>
        </p:blipFill>
        <p:spPr>
          <a:xfrm>
            <a:off x="5818632" y="-1"/>
            <a:ext cx="6373368" cy="6857999"/>
          </a:xfrm>
          <a:prstGeom prst="rect">
            <a:avLst/>
          </a:prstGeom>
        </p:spPr>
      </p:pic>
    </p:spTree>
    <p:extLst>
      <p:ext uri="{BB962C8B-B14F-4D97-AF65-F5344CB8AC3E}">
        <p14:creationId xmlns:p14="http://schemas.microsoft.com/office/powerpoint/2010/main" val="2726988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B616E-90D3-1FA0-3AC8-6FBF7DE3495E}"/>
              </a:ext>
            </a:extLst>
          </p:cNvPr>
          <p:cNvSpPr>
            <a:spLocks noGrp="1"/>
          </p:cNvSpPr>
          <p:nvPr>
            <p:ph type="title"/>
          </p:nvPr>
        </p:nvSpPr>
        <p:spPr/>
        <p:txBody>
          <a:bodyPr>
            <a:normAutofit fontScale="90000"/>
          </a:bodyPr>
          <a:lstStyle/>
          <a:p>
            <a:r>
              <a:rPr lang="pt-BR"/>
              <a:t>S</a:t>
            </a:r>
            <a:r>
              <a:rPr lang="pt-BR" b="1"/>
              <a:t>índrome de Wernicke-Korsakoff: Deficiência de Tiamina e Transcetolase</a:t>
            </a:r>
            <a:br>
              <a:rPr lang="pt-BR" b="1"/>
            </a:br>
            <a:endParaRPr lang="pt-BR"/>
          </a:p>
        </p:txBody>
      </p:sp>
      <p:sp>
        <p:nvSpPr>
          <p:cNvPr id="3" name="Espaço Reservado para Conteúdo 2">
            <a:extLst>
              <a:ext uri="{FF2B5EF4-FFF2-40B4-BE49-F238E27FC236}">
                <a16:creationId xmlns:a16="http://schemas.microsoft.com/office/drawing/2014/main" id="{BEA354A3-8637-736B-AFE1-B2AE332F75CA}"/>
              </a:ext>
            </a:extLst>
          </p:cNvPr>
          <p:cNvSpPr>
            <a:spLocks noGrp="1"/>
          </p:cNvSpPr>
          <p:nvPr>
            <p:ph sz="half" idx="1"/>
          </p:nvPr>
        </p:nvSpPr>
        <p:spPr>
          <a:xfrm>
            <a:off x="612648" y="1825624"/>
            <a:ext cx="5181600" cy="4817771"/>
          </a:xfrm>
        </p:spPr>
        <p:txBody>
          <a:bodyPr>
            <a:normAutofit fontScale="92500" lnSpcReduction="10000"/>
          </a:bodyPr>
          <a:lstStyle/>
          <a:p>
            <a:pPr>
              <a:buFont typeface="Arial" panose="020B0604020202020204" pitchFamily="34" charset="0"/>
              <a:buChar char="•"/>
            </a:pPr>
            <a:r>
              <a:rPr lang="pt-BR" b="1"/>
              <a:t>Causa</a:t>
            </a:r>
            <a:r>
              <a:rPr lang="pt-BR"/>
              <a:t>: Deficiência severa de tiamina (vitamina B1), componente da TPP.</a:t>
            </a:r>
          </a:p>
          <a:p>
            <a:pPr>
              <a:buFont typeface="Arial" panose="020B0604020202020204" pitchFamily="34" charset="0"/>
              <a:buChar char="•"/>
            </a:pPr>
            <a:r>
              <a:rPr lang="pt-BR" b="1"/>
              <a:t>Fator de risco</a:t>
            </a:r>
            <a:r>
              <a:rPr lang="pt-BR"/>
              <a:t>: Alcoolismo crônico (interfere na absorção da tiamina).</a:t>
            </a:r>
          </a:p>
          <a:p>
            <a:pPr>
              <a:buFont typeface="Arial" panose="020B0604020202020204" pitchFamily="34" charset="0"/>
              <a:buChar char="•"/>
            </a:pPr>
            <a:r>
              <a:rPr lang="pt-BR" b="1"/>
              <a:t>Exacerbação</a:t>
            </a:r>
            <a:r>
              <a:rPr lang="pt-BR"/>
              <a:t>: Mutação genética na </a:t>
            </a:r>
            <a:r>
              <a:rPr lang="pt-BR" err="1"/>
              <a:t>transcetolase</a:t>
            </a:r>
            <a:r>
              <a:rPr lang="pt-BR"/>
              <a:t>, reduzindo sua afinidade pela TPP.</a:t>
            </a:r>
          </a:p>
          <a:p>
            <a:pPr>
              <a:buFont typeface="Arial" panose="020B0604020202020204" pitchFamily="34" charset="0"/>
              <a:buChar char="•"/>
            </a:pPr>
            <a:r>
              <a:rPr lang="pt-BR" b="1"/>
              <a:t>Consequência</a:t>
            </a:r>
            <a:r>
              <a:rPr lang="pt-BR"/>
              <a:t>: Deficiência moderada de tiamina causa queda do TPP abaixo do necessário para saturar a enzima, prejudicando a via das pentoses-fosfato.</a:t>
            </a:r>
          </a:p>
          <a:p>
            <a:pPr>
              <a:buFont typeface="Arial" panose="020B0604020202020204" pitchFamily="34" charset="0"/>
              <a:buChar char="•"/>
            </a:pPr>
            <a:r>
              <a:rPr lang="pt-BR" b="1"/>
              <a:t>Sintomas</a:t>
            </a:r>
            <a:r>
              <a:rPr lang="pt-BR"/>
              <a:t>: Perda de memória, confusão mental, paralisia parcial.</a:t>
            </a:r>
          </a:p>
          <a:p>
            <a:endParaRPr lang="pt-BR"/>
          </a:p>
        </p:txBody>
      </p:sp>
      <p:pic>
        <p:nvPicPr>
          <p:cNvPr id="6" name="Espaço Reservado para Conteúdo 5" descr="Uma imagem contendo frutas, rosto, pássaro, grande&#10;&#10;O conteúdo gerado por IA pode estar incorreto.">
            <a:extLst>
              <a:ext uri="{FF2B5EF4-FFF2-40B4-BE49-F238E27FC236}">
                <a16:creationId xmlns:a16="http://schemas.microsoft.com/office/drawing/2014/main" id="{97DB45DB-CAFC-CDDF-4D54-C9B63BD97B2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60893"/>
            <a:ext cx="5181600" cy="3880802"/>
          </a:xfrm>
        </p:spPr>
      </p:pic>
    </p:spTree>
    <p:extLst>
      <p:ext uri="{BB962C8B-B14F-4D97-AF65-F5344CB8AC3E}">
        <p14:creationId xmlns:p14="http://schemas.microsoft.com/office/powerpoint/2010/main" val="21234732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942946E-D578-13F4-3EA5-C1645444A01E}"/>
              </a:ext>
            </a:extLst>
          </p:cNvPr>
          <p:cNvSpPr>
            <a:spLocks noGrp="1"/>
          </p:cNvSpPr>
          <p:nvPr>
            <p:ph type="ctrTitle"/>
          </p:nvPr>
        </p:nvSpPr>
        <p:spPr>
          <a:xfrm>
            <a:off x="510074" y="1635260"/>
            <a:ext cx="3348297" cy="2241755"/>
          </a:xfrm>
        </p:spPr>
        <p:txBody>
          <a:bodyPr>
            <a:normAutofit/>
          </a:bodyPr>
          <a:lstStyle/>
          <a:p>
            <a:pPr algn="l"/>
            <a:r>
              <a:rPr lang="pt-BR"/>
              <a:t>Vitamina B2 (Riboflavina)</a:t>
            </a:r>
          </a:p>
        </p:txBody>
      </p:sp>
      <p:pic>
        <p:nvPicPr>
          <p:cNvPr id="7170" name="Picture 2" descr="Riboflavina – Wikipédia, a enciclopédia livre">
            <a:extLst>
              <a:ext uri="{FF2B5EF4-FFF2-40B4-BE49-F238E27FC236}">
                <a16:creationId xmlns:a16="http://schemas.microsoft.com/office/drawing/2014/main" id="{667F053F-A97B-8617-60B7-BDC00011C7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38769" y="394504"/>
            <a:ext cx="6201467" cy="606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47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AD7D2FC-A527-93EE-0D9B-F707E34AB7DC}"/>
              </a:ext>
            </a:extLst>
          </p:cNvPr>
          <p:cNvSpPr>
            <a:spLocks noGrp="1"/>
          </p:cNvSpPr>
          <p:nvPr>
            <p:ph type="title"/>
          </p:nvPr>
        </p:nvSpPr>
        <p:spPr>
          <a:xfrm>
            <a:off x="612648" y="600075"/>
            <a:ext cx="6035040" cy="1529932"/>
          </a:xfrm>
        </p:spPr>
        <p:txBody>
          <a:bodyPr vert="horz" lIns="91440" tIns="45720" rIns="91440" bIns="45720" rtlCol="0" anchor="b">
            <a:normAutofit/>
          </a:bodyPr>
          <a:lstStyle/>
          <a:p>
            <a:r>
              <a:rPr lang="en-US" b="1" kern="1200">
                <a:solidFill>
                  <a:schemeClr val="tx1"/>
                </a:solidFill>
                <a:latin typeface="+mj-lt"/>
                <a:ea typeface="+mj-ea"/>
                <a:cs typeface="+mj-cs"/>
              </a:rPr>
              <a:t>Estrutura química e nomenclatura</a:t>
            </a:r>
          </a:p>
        </p:txBody>
      </p:sp>
      <p:sp>
        <p:nvSpPr>
          <p:cNvPr id="4" name="Espaço Reservado para Conteúdo 3">
            <a:extLst>
              <a:ext uri="{FF2B5EF4-FFF2-40B4-BE49-F238E27FC236}">
                <a16:creationId xmlns:a16="http://schemas.microsoft.com/office/drawing/2014/main" id="{838E822A-2498-3337-6768-3A8A875CCDC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8" y="2212848"/>
            <a:ext cx="6035040" cy="4096512"/>
          </a:xfrm>
        </p:spPr>
        <p:txBody>
          <a:bodyPr>
            <a:normAutofit/>
          </a:bodyPr>
          <a:lstStyle/>
          <a:p>
            <a:pPr marL="0" indent="0">
              <a:spcBef>
                <a:spcPts val="2500"/>
              </a:spcBef>
              <a:buNone/>
            </a:pPr>
            <a:r>
              <a:rPr lang="pt-BR" sz="2400" b="1"/>
              <a:t>Estrutura Química da Riboflavina</a:t>
            </a:r>
          </a:p>
          <a:p>
            <a:pPr marL="0" lvl="1" indent="0">
              <a:buNone/>
            </a:pPr>
            <a:r>
              <a:rPr lang="pt-BR" sz="2400"/>
              <a:t>Sua estrutura química única é fundamental para suas funções biológicas e papel como coenzima.</a:t>
            </a:r>
          </a:p>
          <a:p>
            <a:pPr marL="0" indent="0">
              <a:spcBef>
                <a:spcPts val="2500"/>
              </a:spcBef>
              <a:buNone/>
            </a:pPr>
            <a:r>
              <a:rPr lang="pt-BR" sz="2400" b="1"/>
              <a:t>Função como Coenzima</a:t>
            </a:r>
          </a:p>
          <a:p>
            <a:pPr marL="0" lvl="1" indent="0">
              <a:buNone/>
            </a:pPr>
            <a:r>
              <a:rPr lang="pt-BR" sz="2400"/>
              <a:t>Riboflavina atua como coenzima em reações metabólicas, essenciais para a produção de energia no organismo.</a:t>
            </a:r>
          </a:p>
        </p:txBody>
      </p:sp>
      <p:pic>
        <p:nvPicPr>
          <p:cNvPr id="8194" name="Picture 2" descr="Riboflavina – Wikipédia, a enciclopédia livre">
            <a:extLst>
              <a:ext uri="{FF2B5EF4-FFF2-40B4-BE49-F238E27FC236}">
                <a16:creationId xmlns:a16="http://schemas.microsoft.com/office/drawing/2014/main" id="{DF11E800-0F96-1A65-E496-446EE14D2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7010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000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923EFC-D395-BA9B-E6AC-CF8AA53FF47F}"/>
              </a:ext>
            </a:extLst>
          </p:cNvPr>
          <p:cNvSpPr>
            <a:spLocks noGrp="1"/>
          </p:cNvSpPr>
          <p:nvPr>
            <p:ph type="title"/>
          </p:nvPr>
        </p:nvSpPr>
        <p:spPr/>
        <p:txBody>
          <a:bodyPr/>
          <a:lstStyle/>
          <a:p>
            <a:r>
              <a:rPr lang="pt-BR"/>
              <a:t>FAD – FLAVINA ADENINA DINUCLEOTÍDEO</a:t>
            </a:r>
          </a:p>
        </p:txBody>
      </p:sp>
      <p:pic>
        <p:nvPicPr>
          <p:cNvPr id="13314" name="Picture 2">
            <a:extLst>
              <a:ext uri="{FF2B5EF4-FFF2-40B4-BE49-F238E27FC236}">
                <a16:creationId xmlns:a16="http://schemas.microsoft.com/office/drawing/2014/main" id="{BE831B79-7E2F-BB3A-7E60-FBAEC2EA2B6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75706" y="1231642"/>
            <a:ext cx="9674580" cy="531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881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6DA9942F-A18C-9E9D-BF08-9291C54E1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4A5CF43-BD95-08B7-F9B8-641FBCCD8FF6}"/>
              </a:ext>
            </a:extLst>
          </p:cNvPr>
          <p:cNvSpPr>
            <a:spLocks noGrp="1"/>
          </p:cNvSpPr>
          <p:nvPr>
            <p:ph type="title"/>
          </p:nvPr>
        </p:nvSpPr>
        <p:spPr>
          <a:xfrm>
            <a:off x="2809809" y="353681"/>
            <a:ext cx="6572382" cy="974310"/>
          </a:xfrm>
        </p:spPr>
        <p:txBody>
          <a:bodyPr vert="horz" lIns="91440" tIns="45720" rIns="91440" bIns="45720" rtlCol="0" anchor="b">
            <a:normAutofit/>
          </a:bodyPr>
          <a:lstStyle/>
          <a:p>
            <a:pPr algn="ctr"/>
            <a:r>
              <a:rPr lang="en-US" sz="4000"/>
              <a:t>OXIREDUÇÃO DO FAD</a:t>
            </a:r>
          </a:p>
        </p:txBody>
      </p:sp>
      <p:pic>
        <p:nvPicPr>
          <p:cNvPr id="14338" name="Picture 2" descr="undefined">
            <a:extLst>
              <a:ext uri="{FF2B5EF4-FFF2-40B4-BE49-F238E27FC236}">
                <a16:creationId xmlns:a16="http://schemas.microsoft.com/office/drawing/2014/main" id="{2F999296-6255-FC6C-14B4-BD508E46918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951722" y="2179506"/>
            <a:ext cx="10703456" cy="3482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445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A064D0D-9D53-5134-FA79-F50E7E938AF9}"/>
              </a:ext>
            </a:extLst>
          </p:cNvPr>
          <p:cNvSpPr>
            <a:spLocks noGrp="1"/>
          </p:cNvSpPr>
          <p:nvPr>
            <p:ph type="title"/>
          </p:nvPr>
        </p:nvSpPr>
        <p:spPr>
          <a:xfrm>
            <a:off x="655320" y="186612"/>
            <a:ext cx="6035040" cy="1103640"/>
          </a:xfrm>
        </p:spPr>
        <p:txBody>
          <a:bodyPr vert="horz" lIns="91440" tIns="45720" rIns="91440" bIns="45720" rtlCol="0" anchor="b">
            <a:normAutofit/>
          </a:bodyPr>
          <a:lstStyle/>
          <a:p>
            <a:pPr algn="ctr"/>
            <a:r>
              <a:rPr lang="en-US" b="1" kern="1200" err="1">
                <a:solidFill>
                  <a:schemeClr val="tx1"/>
                </a:solidFill>
                <a:latin typeface="+mj-lt"/>
                <a:ea typeface="+mj-ea"/>
                <a:cs typeface="+mj-cs"/>
              </a:rPr>
              <a:t>Funções</a:t>
            </a:r>
            <a:r>
              <a:rPr lang="en-US" b="1" kern="1200">
                <a:solidFill>
                  <a:schemeClr val="tx1"/>
                </a:solidFill>
                <a:latin typeface="+mj-lt"/>
                <a:ea typeface="+mj-ea"/>
                <a:cs typeface="+mj-cs"/>
              </a:rPr>
              <a:t> </a:t>
            </a:r>
            <a:r>
              <a:rPr lang="en-US" b="1" kern="1200" err="1">
                <a:solidFill>
                  <a:schemeClr val="tx1"/>
                </a:solidFill>
                <a:latin typeface="+mj-lt"/>
                <a:ea typeface="+mj-ea"/>
                <a:cs typeface="+mj-cs"/>
              </a:rPr>
              <a:t>fisiológicas</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benefícios</a:t>
            </a:r>
            <a:endParaRPr lang="en-US" b="1" kern="1200">
              <a:solidFill>
                <a:schemeClr val="tx1"/>
              </a:solidFill>
              <a:latin typeface="+mj-lt"/>
              <a:ea typeface="+mj-ea"/>
              <a:cs typeface="+mj-cs"/>
            </a:endParaRPr>
          </a:p>
        </p:txBody>
      </p:sp>
      <p:sp>
        <p:nvSpPr>
          <p:cNvPr id="4" name="Espaço Reservado para Conteúdo 3">
            <a:extLst>
              <a:ext uri="{FF2B5EF4-FFF2-40B4-BE49-F238E27FC236}">
                <a16:creationId xmlns:a16="http://schemas.microsoft.com/office/drawing/2014/main" id="{4CAEDD8B-19D6-D1EF-10C1-3FEF0A2DB85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0680" y="1290252"/>
            <a:ext cx="6478617" cy="4096512"/>
          </a:xfrm>
        </p:spPr>
        <p:txBody>
          <a:bodyPr>
            <a:noAutofit/>
          </a:bodyPr>
          <a:lstStyle/>
          <a:p>
            <a:pPr marL="0" indent="0">
              <a:spcBef>
                <a:spcPts val="2500"/>
              </a:spcBef>
              <a:buNone/>
            </a:pPr>
            <a:r>
              <a:rPr lang="pt-BR" b="1"/>
              <a:t>Produção de Energia</a:t>
            </a:r>
          </a:p>
          <a:p>
            <a:pPr marL="0" lvl="1" indent="0">
              <a:buNone/>
            </a:pPr>
            <a:r>
              <a:rPr lang="pt-BR" sz="2000"/>
              <a:t>A riboflavina é essencial para a produção de energia no corpo, ajudando na conversão de nutrientes em combustível.</a:t>
            </a:r>
          </a:p>
          <a:p>
            <a:pPr marL="0" indent="0">
              <a:spcBef>
                <a:spcPts val="2500"/>
              </a:spcBef>
              <a:buNone/>
            </a:pPr>
            <a:r>
              <a:rPr lang="pt-BR" b="1"/>
              <a:t>Metabolismo de Gorduras e Medicamentos</a:t>
            </a:r>
          </a:p>
          <a:p>
            <a:pPr marL="0" lvl="1" indent="0">
              <a:buNone/>
            </a:pPr>
            <a:r>
              <a:rPr lang="pt-BR" sz="2000"/>
              <a:t>Desempenha um papel importante no metabolismo de gorduras e na eficácia de certos medicamentos, contribuindo para a saúde geral.</a:t>
            </a:r>
          </a:p>
          <a:p>
            <a:pPr marL="0" indent="0">
              <a:spcBef>
                <a:spcPts val="2500"/>
              </a:spcBef>
              <a:buNone/>
            </a:pPr>
            <a:r>
              <a:rPr lang="pt-BR" b="1"/>
              <a:t>Saúde Ocular e da Pele</a:t>
            </a:r>
          </a:p>
          <a:p>
            <a:pPr marL="0" lvl="1" indent="0">
              <a:buNone/>
            </a:pPr>
            <a:r>
              <a:rPr lang="pt-BR" sz="2000"/>
              <a:t>A riboflavina é vital para a manutenção da saúde ocular e da pele, prevenindo problemas e promovendo o bem-estar.</a:t>
            </a:r>
          </a:p>
        </p:txBody>
      </p:sp>
      <p:pic>
        <p:nvPicPr>
          <p:cNvPr id="8" name="Espaço Reservado para Conteúdo 7">
            <a:extLst>
              <a:ext uri="{FF2B5EF4-FFF2-40B4-BE49-F238E27FC236}">
                <a16:creationId xmlns:a16="http://schemas.microsoft.com/office/drawing/2014/main" id="{EC211EF9-DD4D-D052-84B6-8886CF2687C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131856" y="1252537"/>
            <a:ext cx="4907584" cy="4352925"/>
          </a:xfrm>
        </p:spPr>
      </p:pic>
    </p:spTree>
    <p:extLst>
      <p:ext uri="{BB962C8B-B14F-4D97-AF65-F5344CB8AC3E}">
        <p14:creationId xmlns:p14="http://schemas.microsoft.com/office/powerpoint/2010/main" val="1837156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5BE2DD5-3E5A-CC73-CC6A-AD1F91754FB4}"/>
              </a:ext>
            </a:extLst>
          </p:cNvPr>
          <p:cNvSpPr>
            <a:spLocks noGrp="1"/>
          </p:cNvSpPr>
          <p:nvPr>
            <p:ph type="title"/>
          </p:nvPr>
        </p:nvSpPr>
        <p:spPr>
          <a:xfrm>
            <a:off x="799260" y="214604"/>
            <a:ext cx="6035040" cy="1159623"/>
          </a:xfrm>
        </p:spPr>
        <p:txBody>
          <a:bodyPr vert="horz" lIns="91440" tIns="45720" rIns="91440" bIns="45720" rtlCol="0" anchor="b">
            <a:normAutofit/>
          </a:bodyPr>
          <a:lstStyle/>
          <a:p>
            <a:r>
              <a:rPr lang="en-US" b="1" kern="1200">
                <a:solidFill>
                  <a:schemeClr val="tx1"/>
                </a:solidFill>
                <a:latin typeface="+mj-lt"/>
                <a:ea typeface="+mj-ea"/>
                <a:cs typeface="+mj-cs"/>
              </a:rPr>
              <a:t>Fontes </a:t>
            </a:r>
            <a:r>
              <a:rPr lang="en-US" b="1" kern="1200" err="1">
                <a:solidFill>
                  <a:schemeClr val="tx1"/>
                </a:solidFill>
                <a:latin typeface="+mj-lt"/>
                <a:ea typeface="+mj-ea"/>
                <a:cs typeface="+mj-cs"/>
              </a:rPr>
              <a:t>alimentares</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necessidades</a:t>
            </a:r>
            <a:r>
              <a:rPr lang="en-US" b="1" kern="1200">
                <a:solidFill>
                  <a:schemeClr val="tx1"/>
                </a:solidFill>
                <a:latin typeface="+mj-lt"/>
                <a:ea typeface="+mj-ea"/>
                <a:cs typeface="+mj-cs"/>
              </a:rPr>
              <a:t> </a:t>
            </a:r>
            <a:r>
              <a:rPr lang="en-US" b="1" kern="1200" err="1">
                <a:solidFill>
                  <a:schemeClr val="tx1"/>
                </a:solidFill>
                <a:latin typeface="+mj-lt"/>
                <a:ea typeface="+mj-ea"/>
                <a:cs typeface="+mj-cs"/>
              </a:rPr>
              <a:t>diárias</a:t>
            </a:r>
            <a:endParaRPr lang="en-US" b="1" kern="1200">
              <a:solidFill>
                <a:schemeClr val="tx1"/>
              </a:solidFill>
              <a:latin typeface="+mj-lt"/>
              <a:ea typeface="+mj-ea"/>
              <a:cs typeface="+mj-cs"/>
            </a:endParaRPr>
          </a:p>
        </p:txBody>
      </p:sp>
      <p:sp>
        <p:nvSpPr>
          <p:cNvPr id="4" name="Espaço Reservado para Conteúdo 3">
            <a:extLst>
              <a:ext uri="{FF2B5EF4-FFF2-40B4-BE49-F238E27FC236}">
                <a16:creationId xmlns:a16="http://schemas.microsoft.com/office/drawing/2014/main" id="{E37D838A-7C13-1129-22B4-8173CC380AC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5320" y="1588831"/>
            <a:ext cx="6178980" cy="4430548"/>
          </a:xfrm>
        </p:spPr>
        <p:txBody>
          <a:bodyPr>
            <a:noAutofit/>
          </a:bodyPr>
          <a:lstStyle/>
          <a:p>
            <a:pPr marL="0" indent="0">
              <a:spcBef>
                <a:spcPts val="2500"/>
              </a:spcBef>
              <a:buNone/>
            </a:pPr>
            <a:r>
              <a:rPr lang="pt-BR" b="1"/>
              <a:t>Fontes de Riboflavina</a:t>
            </a:r>
          </a:p>
          <a:p>
            <a:pPr marL="0" lvl="1" indent="0">
              <a:buNone/>
            </a:pPr>
            <a:r>
              <a:rPr lang="pt-BR" sz="2000"/>
              <a:t>Os principais alimentos ricos em riboflavina incluem laticínios, ovos, vegetais de folhas verdes e cereais integrais, essenciais para a saúde.</a:t>
            </a:r>
          </a:p>
          <a:p>
            <a:pPr marL="0" indent="0">
              <a:spcBef>
                <a:spcPts val="2500"/>
              </a:spcBef>
              <a:buNone/>
            </a:pPr>
            <a:r>
              <a:rPr lang="pt-BR" b="1"/>
              <a:t>Necessidades Diárias</a:t>
            </a:r>
          </a:p>
          <a:p>
            <a:pPr marL="0" lvl="1" indent="0">
              <a:buNone/>
            </a:pPr>
            <a:r>
              <a:rPr lang="pt-BR" sz="2000"/>
              <a:t>As necessidades diárias de riboflavina variam com a idade e o sexo, sendo importante ajustar a dieta para atender a essas necessidades.</a:t>
            </a:r>
          </a:p>
          <a:p>
            <a:pPr marL="0" indent="0">
              <a:spcBef>
                <a:spcPts val="2500"/>
              </a:spcBef>
              <a:buNone/>
            </a:pPr>
            <a:r>
              <a:rPr lang="pt-BR" b="1"/>
              <a:t>Dieta Equilibrada</a:t>
            </a:r>
          </a:p>
          <a:p>
            <a:pPr marL="0" lvl="1" indent="0">
              <a:buNone/>
            </a:pPr>
            <a:r>
              <a:rPr lang="pt-BR" sz="2000"/>
              <a:t>Uma dieta equilibrada geralmente fornece a quantidade adequada de riboflavina, importante para diversas funções corporais.</a:t>
            </a:r>
          </a:p>
        </p:txBody>
      </p:sp>
      <p:pic>
        <p:nvPicPr>
          <p:cNvPr id="5" name="Espaço Reservado para Conteúdo 4" descr="Vista superior de vários tipos de fontes de proteína vegana, como tofu, tempeh, soja, leite de soja, cogumelos, wakame, lentilhas, amendoim, espinafre e grão de bico. Todos os objetos estão na parte superior da imagem, deixando um espaço de cópia útil em um fundo cinza azulado. Fotografia de estúdio tirada com a Canon EOS 6D Mark II e a Canon EF 24-105 mm f/4L">
            <a:extLst>
              <a:ext uri="{FF2B5EF4-FFF2-40B4-BE49-F238E27FC236}">
                <a16:creationId xmlns:a16="http://schemas.microsoft.com/office/drawing/2014/main" id="{89F9463A-0138-4193-8D32-4E17920359B4}"/>
              </a:ext>
            </a:extLst>
          </p:cNvPr>
          <p:cNvPicPr>
            <a:picLocks noGrp="1" noChangeAspect="1"/>
          </p:cNvPicPr>
          <p:nvPr>
            <p:ph sz="half" idx="1"/>
          </p:nvPr>
        </p:nvPicPr>
        <p:blipFill>
          <a:blip r:embed="rId3"/>
          <a:srcRect l="18148" r="34681" b="-1"/>
          <a:stretch/>
        </p:blipFill>
        <p:spPr>
          <a:xfrm>
            <a:off x="7345680" y="10"/>
            <a:ext cx="4846320" cy="6857990"/>
          </a:xfrm>
          <a:prstGeom prst="rect">
            <a:avLst/>
          </a:prstGeom>
        </p:spPr>
      </p:pic>
    </p:spTree>
    <p:extLst>
      <p:ext uri="{BB962C8B-B14F-4D97-AF65-F5344CB8AC3E}">
        <p14:creationId xmlns:p14="http://schemas.microsoft.com/office/powerpoint/2010/main" val="3316905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47668EC-E5D3-16D8-EF4B-A5E9C441F7BF}"/>
              </a:ext>
            </a:extLst>
          </p:cNvPr>
          <p:cNvSpPr>
            <a:spLocks noGrp="1"/>
          </p:cNvSpPr>
          <p:nvPr>
            <p:ph type="title"/>
          </p:nvPr>
        </p:nvSpPr>
        <p:spPr>
          <a:xfrm>
            <a:off x="5568537" y="413503"/>
            <a:ext cx="5916168" cy="693638"/>
          </a:xfrm>
        </p:spPr>
        <p:txBody>
          <a:bodyPr vert="horz" lIns="91440" tIns="45720" rIns="91440" bIns="45720" rtlCol="0" anchor="b">
            <a:normAutofit/>
          </a:bodyPr>
          <a:lstStyle/>
          <a:p>
            <a:r>
              <a:rPr lang="en-US" b="1" kern="1200" err="1">
                <a:solidFill>
                  <a:schemeClr val="tx1"/>
                </a:solidFill>
                <a:latin typeface="+mj-lt"/>
                <a:ea typeface="+mj-ea"/>
                <a:cs typeface="+mj-cs"/>
              </a:rPr>
              <a:t>Deficiência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toxicidade</a:t>
            </a:r>
            <a:endParaRPr lang="en-US" b="1" kern="1200">
              <a:solidFill>
                <a:schemeClr val="tx1"/>
              </a:solidFill>
              <a:latin typeface="+mj-lt"/>
              <a:ea typeface="+mj-ea"/>
              <a:cs typeface="+mj-cs"/>
            </a:endParaRPr>
          </a:p>
        </p:txBody>
      </p:sp>
      <p:pic>
        <p:nvPicPr>
          <p:cNvPr id="5" name="Espaço Reservado para Conteúdo 4" descr="Imagem de tampo da mesa do fundo do alimento com exemplos de carboidratos bons e maus (carboidratos). De um lado, há alimentos ricos em vitaminas e carboidratos saudáveis encontrados em vegetais orgânicos frescos, enquanto do outro lado estão os alimentos ricos em carboidratos ruins, ricos em açúcar e ruins para a saúde.">
            <a:extLst>
              <a:ext uri="{FF2B5EF4-FFF2-40B4-BE49-F238E27FC236}">
                <a16:creationId xmlns:a16="http://schemas.microsoft.com/office/drawing/2014/main" id="{C932B424-B5E7-4650-A30A-CB439A2CEE22}"/>
              </a:ext>
            </a:extLst>
          </p:cNvPr>
          <p:cNvPicPr>
            <a:picLocks noGrp="1" noChangeAspect="1"/>
          </p:cNvPicPr>
          <p:nvPr>
            <p:ph sz="half" idx="1"/>
          </p:nvPr>
        </p:nvPicPr>
        <p:blipFill>
          <a:blip r:embed="rId3"/>
          <a:srcRect l="19081" r="32230"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D37E7F6F-787F-07A8-BF86-A4F793F273A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93080" y="1381461"/>
            <a:ext cx="5916168" cy="4095078"/>
          </a:xfrm>
        </p:spPr>
        <p:txBody>
          <a:bodyPr>
            <a:noAutofit/>
          </a:bodyPr>
          <a:lstStyle/>
          <a:p>
            <a:pPr marL="0" indent="0">
              <a:spcBef>
                <a:spcPts val="2500"/>
              </a:spcBef>
              <a:buNone/>
            </a:pPr>
            <a:r>
              <a:rPr lang="pt-BR" b="1"/>
              <a:t>Sintomas da Deficiência</a:t>
            </a:r>
          </a:p>
          <a:p>
            <a:pPr marL="0" lvl="1" indent="0">
              <a:buNone/>
            </a:pPr>
            <a:r>
              <a:rPr lang="pt-BR" sz="2000"/>
              <a:t>A deficiência de riboflavina pode levar a inflamação da boca e língua, além de problemas de pele.</a:t>
            </a:r>
          </a:p>
          <a:p>
            <a:pPr marL="0" indent="0">
              <a:spcBef>
                <a:spcPts val="2500"/>
              </a:spcBef>
              <a:buNone/>
            </a:pPr>
            <a:r>
              <a:rPr lang="pt-BR" b="1"/>
              <a:t>Toxicidade Rara</a:t>
            </a:r>
          </a:p>
          <a:p>
            <a:pPr marL="0" lvl="1" indent="0">
              <a:buNone/>
            </a:pPr>
            <a:r>
              <a:rPr lang="pt-BR" sz="2000"/>
              <a:t>A toxicidade de riboflavina é rara, pois é solúvel em água e qualquer excesso é excretado pelo corpo.</a:t>
            </a:r>
          </a:p>
          <a:p>
            <a:pPr marL="0" indent="0">
              <a:spcBef>
                <a:spcPts val="2500"/>
              </a:spcBef>
              <a:buNone/>
            </a:pPr>
            <a:r>
              <a:rPr lang="pt-BR" b="1"/>
              <a:t>Fontes de Riboflavina</a:t>
            </a:r>
          </a:p>
          <a:p>
            <a:pPr marL="0" lvl="1" indent="0">
              <a:buNone/>
            </a:pPr>
            <a:r>
              <a:rPr lang="pt-BR" sz="2000"/>
              <a:t>Incluir alimentos ricos em riboflavina na dieta ajuda a prevenir a deficiência e manter a saúde.</a:t>
            </a:r>
          </a:p>
        </p:txBody>
      </p:sp>
    </p:spTree>
    <p:extLst>
      <p:ext uri="{BB962C8B-B14F-4D97-AF65-F5344CB8AC3E}">
        <p14:creationId xmlns:p14="http://schemas.microsoft.com/office/powerpoint/2010/main" val="226255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CC7845-C5DA-2D06-5EEC-08CE0B3D8562}"/>
              </a:ext>
            </a:extLst>
          </p:cNvPr>
          <p:cNvSpPr>
            <a:spLocks noGrp="1"/>
          </p:cNvSpPr>
          <p:nvPr>
            <p:ph type="ctrTitle"/>
          </p:nvPr>
        </p:nvSpPr>
        <p:spPr>
          <a:xfrm>
            <a:off x="559219" y="1115844"/>
            <a:ext cx="7680960" cy="4631911"/>
          </a:xfrm>
        </p:spPr>
        <p:txBody>
          <a:bodyPr anchor="b">
            <a:normAutofit/>
          </a:bodyPr>
          <a:lstStyle/>
          <a:p>
            <a:r>
              <a:rPr lang="pt-BR" sz="6500"/>
              <a:t>Vitamina B3 (Niacina)</a:t>
            </a:r>
          </a:p>
        </p:txBody>
      </p:sp>
    </p:spTree>
    <p:extLst>
      <p:ext uri="{BB962C8B-B14F-4D97-AF65-F5344CB8AC3E}">
        <p14:creationId xmlns:p14="http://schemas.microsoft.com/office/powerpoint/2010/main" val="3376730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10135D4-D3A1-4556-B91B-4A12069D4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Vídeo 8" descr="Frutaria">
            <a:extLst>
              <a:ext uri="{FF2B5EF4-FFF2-40B4-BE49-F238E27FC236}">
                <a16:creationId xmlns:a16="http://schemas.microsoft.com/office/drawing/2014/main" id="{9BF8E98A-44CC-A21F-7A74-C5B4D5B80A8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20" y="-1"/>
            <a:ext cx="12191980" cy="6858001"/>
          </a:xfrm>
          <a:prstGeom prst="rect">
            <a:avLst/>
          </a:prstGeom>
        </p:spPr>
      </p:pic>
      <p:sp>
        <p:nvSpPr>
          <p:cNvPr id="15" name="Rectangle 14">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01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944A843-854E-CD03-D512-86DC33FE8DCC}"/>
              </a:ext>
            </a:extLst>
          </p:cNvPr>
          <p:cNvSpPr>
            <a:spLocks noGrp="1"/>
          </p:cNvSpPr>
          <p:nvPr>
            <p:ph type="ctrTitle"/>
          </p:nvPr>
        </p:nvSpPr>
        <p:spPr>
          <a:xfrm>
            <a:off x="1927983" y="582283"/>
            <a:ext cx="4506064" cy="1888742"/>
          </a:xfrm>
        </p:spPr>
        <p:txBody>
          <a:bodyPr>
            <a:normAutofit/>
          </a:bodyPr>
          <a:lstStyle/>
          <a:p>
            <a:pPr algn="l"/>
            <a:r>
              <a:rPr lang="pt-BR" sz="6000">
                <a:solidFill>
                  <a:srgbClr val="FFFFFF"/>
                </a:solidFill>
              </a:rPr>
              <a:t>Vitamina A</a:t>
            </a:r>
          </a:p>
        </p:txBody>
      </p:sp>
    </p:spTree>
    <p:extLst>
      <p:ext uri="{BB962C8B-B14F-4D97-AF65-F5344CB8AC3E}">
        <p14:creationId xmlns:p14="http://schemas.microsoft.com/office/powerpoint/2010/main" val="6396453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9"/>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mute="1">
                <p:cTn id="15" repeatCount="indefinite" fill="hold" display="0">
                  <p:stCondLst>
                    <p:cond delay="indefinite"/>
                  </p:stCondLst>
                </p:cTn>
                <p:tgtEl>
                  <p:spTgt spid="9"/>
                </p:tgtEl>
              </p:cMediaNode>
            </p:video>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9F161F-DFAB-3DD9-698D-0086A133380B}"/>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gn="ctr">
              <a:lnSpc>
                <a:spcPct val="90000"/>
              </a:lnSpc>
            </a:pPr>
            <a:r>
              <a:rPr lang="en-US" sz="3400" err="1"/>
              <a:t>Estrutura</a:t>
            </a:r>
            <a:r>
              <a:rPr lang="en-US" sz="3400"/>
              <a:t> </a:t>
            </a:r>
            <a:r>
              <a:rPr lang="en-US" sz="3400" err="1"/>
              <a:t>química</a:t>
            </a:r>
            <a:r>
              <a:rPr lang="en-US" sz="3400"/>
              <a:t> e </a:t>
            </a:r>
            <a:r>
              <a:rPr lang="en-US" sz="3400" err="1"/>
              <a:t>principais</a:t>
            </a:r>
            <a:r>
              <a:rPr lang="en-US" sz="3400"/>
              <a:t> </a:t>
            </a:r>
            <a:r>
              <a:rPr lang="en-US" sz="3400" err="1"/>
              <a:t>formas</a:t>
            </a:r>
            <a:endParaRPr lang="en-US" sz="3400"/>
          </a:p>
        </p:txBody>
      </p:sp>
      <p:sp>
        <p:nvSpPr>
          <p:cNvPr id="4" name="Espaço Reservado para Conteúdo 3">
            <a:extLst>
              <a:ext uri="{FF2B5EF4-FFF2-40B4-BE49-F238E27FC236}">
                <a16:creationId xmlns:a16="http://schemas.microsoft.com/office/drawing/2014/main" id="{08E54662-D0B0-35F8-AC92-6D291777EAB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21290" y="2176036"/>
            <a:ext cx="6809720" cy="4121885"/>
          </a:xfrm>
        </p:spPr>
        <p:txBody>
          <a:bodyPr>
            <a:noAutofit/>
          </a:bodyPr>
          <a:lstStyle/>
          <a:p>
            <a:pPr marL="0" indent="0">
              <a:spcBef>
                <a:spcPts val="2500"/>
              </a:spcBef>
              <a:buNone/>
            </a:pPr>
            <a:r>
              <a:rPr lang="pt-BR" sz="1800" b="1"/>
              <a:t>Ácido Nicotínico</a:t>
            </a:r>
          </a:p>
          <a:p>
            <a:pPr marL="0" lvl="1" indent="0">
              <a:buNone/>
            </a:pPr>
            <a:r>
              <a:rPr lang="pt-BR"/>
              <a:t>O ácido nicotínico é uma forma de niacina que desempenha um papel vital no metabolismo energético e na saúde celular.</a:t>
            </a:r>
          </a:p>
          <a:p>
            <a:pPr marL="0" indent="0">
              <a:spcBef>
                <a:spcPts val="2500"/>
              </a:spcBef>
              <a:buNone/>
            </a:pPr>
            <a:r>
              <a:rPr lang="pt-BR" sz="1800" b="1"/>
              <a:t>Nicotinamida</a:t>
            </a:r>
          </a:p>
          <a:p>
            <a:pPr marL="0" lvl="1" indent="0">
              <a:buNone/>
            </a:pPr>
            <a:r>
              <a:rPr lang="pt-BR"/>
              <a:t>A nicotinamida, outra forma de niacina, é importante na síntese de ácidos graxos e também está envolvida em reações metabólicas.</a:t>
            </a:r>
          </a:p>
          <a:p>
            <a:pPr marL="0" indent="0">
              <a:spcBef>
                <a:spcPts val="2500"/>
              </a:spcBef>
              <a:buNone/>
            </a:pPr>
            <a:r>
              <a:rPr lang="pt-BR" sz="1800" b="1"/>
              <a:t>Solubilidade em Água</a:t>
            </a:r>
          </a:p>
          <a:p>
            <a:pPr marL="0" lvl="1" indent="0">
              <a:buNone/>
            </a:pPr>
            <a:r>
              <a:rPr lang="pt-BR"/>
              <a:t>Tanto o ácido nicotínico quanto a nicotinamida são solúveis em água, o que facilita sua absorção e utilização no organismo.</a:t>
            </a:r>
          </a:p>
        </p:txBody>
      </p:sp>
      <p:pic>
        <p:nvPicPr>
          <p:cNvPr id="10242" name="Picture 2" descr="Niacina – Wikipédia, a enciclopédia livre">
            <a:extLst>
              <a:ext uri="{FF2B5EF4-FFF2-40B4-BE49-F238E27FC236}">
                <a16:creationId xmlns:a16="http://schemas.microsoft.com/office/drawing/2014/main" id="{45ABA895-32DD-A7F8-8C84-5688E23DAC3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49387" y="2855168"/>
            <a:ext cx="3701938" cy="225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275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72ECD7-8DEE-818D-8556-5635EF2C8846}"/>
              </a:ext>
            </a:extLst>
          </p:cNvPr>
          <p:cNvSpPr>
            <a:spLocks noGrp="1"/>
          </p:cNvSpPr>
          <p:nvPr>
            <p:ph type="title"/>
          </p:nvPr>
        </p:nvSpPr>
        <p:spPr>
          <a:xfrm>
            <a:off x="640080" y="914400"/>
            <a:ext cx="6291472" cy="1097280"/>
          </a:xfrm>
        </p:spPr>
        <p:txBody>
          <a:bodyPr vert="horz" lIns="91440" tIns="45720" rIns="91440" bIns="45720" rtlCol="0" anchor="t">
            <a:normAutofit/>
          </a:bodyPr>
          <a:lstStyle/>
          <a:p>
            <a:pPr>
              <a:lnSpc>
                <a:spcPct val="90000"/>
              </a:lnSpc>
            </a:pPr>
            <a:r>
              <a:rPr lang="en-US" sz="3400" err="1"/>
              <a:t>Funções</a:t>
            </a:r>
            <a:r>
              <a:rPr lang="en-US" sz="3400"/>
              <a:t> </a:t>
            </a:r>
            <a:r>
              <a:rPr lang="en-US" sz="3400" err="1"/>
              <a:t>biológicas</a:t>
            </a:r>
            <a:r>
              <a:rPr lang="en-US" sz="3400"/>
              <a:t> e </a:t>
            </a:r>
            <a:r>
              <a:rPr lang="en-US" sz="3400" err="1"/>
              <a:t>fisiológicas</a:t>
            </a:r>
            <a:endParaRPr lang="en-US" sz="3400"/>
          </a:p>
        </p:txBody>
      </p:sp>
      <p:sp>
        <p:nvSpPr>
          <p:cNvPr id="4" name="Espaço Reservado para Conteúdo 3">
            <a:extLst>
              <a:ext uri="{FF2B5EF4-FFF2-40B4-BE49-F238E27FC236}">
                <a16:creationId xmlns:a16="http://schemas.microsoft.com/office/drawing/2014/main" id="{70A53933-8F4C-9B3E-C944-52E6639D5E2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86613" y="2176036"/>
            <a:ext cx="7333860" cy="4681964"/>
          </a:xfrm>
        </p:spPr>
        <p:txBody>
          <a:bodyPr>
            <a:noAutofit/>
          </a:bodyPr>
          <a:lstStyle/>
          <a:p>
            <a:pPr marL="0" indent="0" algn="just">
              <a:spcBef>
                <a:spcPts val="2500"/>
              </a:spcBef>
              <a:buNone/>
            </a:pPr>
            <a:r>
              <a:rPr lang="pt-BR" b="1"/>
              <a:t>Produção de Energia</a:t>
            </a:r>
          </a:p>
          <a:p>
            <a:pPr marL="0" lvl="1" indent="0" algn="just">
              <a:buNone/>
            </a:pPr>
            <a:r>
              <a:rPr lang="pt-BR" sz="2000"/>
              <a:t>A vitamina B3 desempenha um papel crítico na produção de energia celular, essencial para o funcionamento do corpo.</a:t>
            </a:r>
          </a:p>
          <a:p>
            <a:pPr marL="0" indent="0" algn="just">
              <a:spcBef>
                <a:spcPts val="2500"/>
              </a:spcBef>
              <a:buNone/>
            </a:pPr>
            <a:r>
              <a:rPr lang="pt-BR" b="1"/>
              <a:t>Saúde da Pele</a:t>
            </a:r>
          </a:p>
          <a:p>
            <a:pPr marL="0" lvl="1" indent="0" algn="just">
              <a:buNone/>
            </a:pPr>
            <a:r>
              <a:rPr lang="pt-BR" sz="2000"/>
              <a:t>Esta vitamina é vital para manter a saúde da pele, ajudando a melhorar a hidratação e a aparência geral.</a:t>
            </a:r>
          </a:p>
          <a:p>
            <a:pPr marL="0" indent="0" algn="just">
              <a:spcBef>
                <a:spcPts val="2500"/>
              </a:spcBef>
              <a:buNone/>
            </a:pPr>
            <a:r>
              <a:rPr lang="pt-BR" b="1"/>
              <a:t>Funcionamento do Sistema Nervoso</a:t>
            </a:r>
          </a:p>
          <a:p>
            <a:pPr marL="0" lvl="1" indent="0" algn="just">
              <a:buNone/>
            </a:pPr>
            <a:r>
              <a:rPr lang="pt-BR" sz="2000"/>
              <a:t>A vitamina B3 é essencial para o funcionamento adequado do sistema nervoso, contribuindo para a comunicação neuronal.</a:t>
            </a:r>
          </a:p>
        </p:txBody>
      </p:sp>
      <p:pic>
        <p:nvPicPr>
          <p:cNvPr id="5" name="Espaço Reservado para Conteúdo 4" descr="Folhas iluminadas e frescas do bok choy com a mistura da sopa isolada em um fundo branco ">
            <a:extLst>
              <a:ext uri="{FF2B5EF4-FFF2-40B4-BE49-F238E27FC236}">
                <a16:creationId xmlns:a16="http://schemas.microsoft.com/office/drawing/2014/main" id="{7698A2CB-A9BB-4705-8667-7C9B219D3F53}"/>
              </a:ext>
            </a:extLst>
          </p:cNvPr>
          <p:cNvPicPr>
            <a:picLocks noGrp="1" noChangeAspect="1"/>
          </p:cNvPicPr>
          <p:nvPr>
            <p:ph sz="half" idx="1"/>
          </p:nvPr>
        </p:nvPicPr>
        <p:blipFill>
          <a:blip r:embed="rId3"/>
          <a:srcRect t="10388" b="8611"/>
          <a:stretch/>
        </p:blipFill>
        <p:spPr>
          <a:xfrm>
            <a:off x="7776429" y="914400"/>
            <a:ext cx="4414591" cy="5357106"/>
          </a:xfrm>
          <a:prstGeom prst="rect">
            <a:avLst/>
          </a:prstGeom>
        </p:spPr>
      </p:pic>
    </p:spTree>
    <p:extLst>
      <p:ext uri="{BB962C8B-B14F-4D97-AF65-F5344CB8AC3E}">
        <p14:creationId xmlns:p14="http://schemas.microsoft.com/office/powerpoint/2010/main" val="4202759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FE7F19-D636-B986-3B16-653F4C040B7D}"/>
              </a:ext>
            </a:extLst>
          </p:cNvPr>
          <p:cNvSpPr>
            <a:spLocks noGrp="1"/>
          </p:cNvSpPr>
          <p:nvPr>
            <p:ph type="title"/>
          </p:nvPr>
        </p:nvSpPr>
        <p:spPr/>
        <p:txBody>
          <a:bodyPr/>
          <a:lstStyle/>
          <a:p>
            <a:r>
              <a:rPr lang="pt-BR"/>
              <a:t>NICOTINAMIDA</a:t>
            </a:r>
          </a:p>
        </p:txBody>
      </p:sp>
      <p:sp>
        <p:nvSpPr>
          <p:cNvPr id="3" name="Espaço Reservado para Conteúdo 2">
            <a:extLst>
              <a:ext uri="{FF2B5EF4-FFF2-40B4-BE49-F238E27FC236}">
                <a16:creationId xmlns:a16="http://schemas.microsoft.com/office/drawing/2014/main" id="{22BD50C9-7DEB-FBAD-2941-C94068B59CB0}"/>
              </a:ext>
            </a:extLst>
          </p:cNvPr>
          <p:cNvSpPr>
            <a:spLocks noGrp="1"/>
          </p:cNvSpPr>
          <p:nvPr>
            <p:ph sz="half" idx="1"/>
          </p:nvPr>
        </p:nvSpPr>
        <p:spPr>
          <a:xfrm>
            <a:off x="183441" y="1825625"/>
            <a:ext cx="5181600" cy="4351338"/>
          </a:xfrm>
        </p:spPr>
        <p:txBody>
          <a:bodyPr/>
          <a:lstStyle/>
          <a:p>
            <a:pPr algn="just"/>
            <a:r>
              <a:rPr lang="pt-BR"/>
              <a:t>Vitamina B3 é uma enzima essencial na formação do </a:t>
            </a:r>
            <a:r>
              <a:rPr lang="pt-BR" b="1"/>
              <a:t>NAD</a:t>
            </a:r>
            <a:r>
              <a:rPr lang="pt-BR"/>
              <a:t> e NADP, cruciais em reações oxidativas e redutivas, como por exemplo, a formação de esteroides, a síntese de ácidos graxos, metabolismo de proteínas e de reparação do DNA.</a:t>
            </a:r>
          </a:p>
        </p:txBody>
      </p:sp>
      <p:pic>
        <p:nvPicPr>
          <p:cNvPr id="12290" name="Picture 2" descr="NAD+ Metabolism in Cancer and Cancer Therapies">
            <a:extLst>
              <a:ext uri="{FF2B5EF4-FFF2-40B4-BE49-F238E27FC236}">
                <a16:creationId xmlns:a16="http://schemas.microsoft.com/office/drawing/2014/main" id="{EB8DDF18-2539-3A35-5D97-A6CC8762ACE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65041" y="1101012"/>
            <a:ext cx="6540819" cy="475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0212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C7C9C6-90F9-CF62-0180-17C89E8A82CE}"/>
              </a:ext>
            </a:extLst>
          </p:cNvPr>
          <p:cNvSpPr>
            <a:spLocks noGrp="1"/>
          </p:cNvSpPr>
          <p:nvPr>
            <p:ph type="title"/>
          </p:nvPr>
        </p:nvSpPr>
        <p:spPr>
          <a:xfrm>
            <a:off x="640079" y="914400"/>
            <a:ext cx="4261104" cy="1097280"/>
          </a:xfrm>
        </p:spPr>
        <p:txBody>
          <a:bodyPr vert="horz" lIns="91440" tIns="45720" rIns="91440" bIns="45720" rtlCol="0" anchor="t">
            <a:normAutofit/>
          </a:bodyPr>
          <a:lstStyle/>
          <a:p>
            <a:pPr>
              <a:lnSpc>
                <a:spcPct val="90000"/>
              </a:lnSpc>
            </a:pPr>
            <a:r>
              <a:rPr lang="en-US" sz="3600"/>
              <a:t>Origem e fontes alimentares</a:t>
            </a:r>
          </a:p>
        </p:txBody>
      </p:sp>
      <p:sp>
        <p:nvSpPr>
          <p:cNvPr id="4" name="Espaço Reservado para Conteúdo 3">
            <a:extLst>
              <a:ext uri="{FF2B5EF4-FFF2-40B4-BE49-F238E27FC236}">
                <a16:creationId xmlns:a16="http://schemas.microsoft.com/office/drawing/2014/main" id="{9F49025B-419F-54D0-0CAD-FE2FDEDBDB2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78824" y="2176036"/>
            <a:ext cx="5031049" cy="4121887"/>
          </a:xfrm>
        </p:spPr>
        <p:txBody>
          <a:bodyPr>
            <a:noAutofit/>
          </a:bodyPr>
          <a:lstStyle/>
          <a:p>
            <a:pPr marL="0" indent="0" algn="just">
              <a:spcBef>
                <a:spcPts val="2500"/>
              </a:spcBef>
              <a:buNone/>
            </a:pPr>
            <a:r>
              <a:rPr lang="pt-BR" b="1"/>
              <a:t>Fontes Alimentares de Niacina</a:t>
            </a:r>
          </a:p>
          <a:p>
            <a:pPr marL="0" lvl="1" indent="0" algn="just">
              <a:buNone/>
            </a:pPr>
            <a:r>
              <a:rPr lang="pt-BR" sz="2000"/>
              <a:t>A niacina pode ser encontrada em carnes magras, peixes, grãos integrais e leguminosas, que são essenciais na dieta.</a:t>
            </a:r>
          </a:p>
          <a:p>
            <a:pPr marL="0" indent="0" algn="just">
              <a:spcBef>
                <a:spcPts val="2500"/>
              </a:spcBef>
              <a:buNone/>
            </a:pPr>
            <a:r>
              <a:rPr lang="pt-BR" b="1"/>
              <a:t>Síntese a partir do Triptofano</a:t>
            </a:r>
          </a:p>
          <a:p>
            <a:pPr marL="0" lvl="1" indent="0" algn="just">
              <a:buNone/>
            </a:pPr>
            <a:r>
              <a:rPr lang="pt-BR" sz="2000"/>
              <a:t>A síntese de niacina a partir do aminoácido triptofano também contribui para a ingestão diária necessária.</a:t>
            </a:r>
          </a:p>
        </p:txBody>
      </p:sp>
      <p:pic>
        <p:nvPicPr>
          <p:cNvPr id="5" name="Espaço Reservado para Conteúdo 4" descr="Vista aérea de um grupo de alimentos com alto teor de proteínas saudáveis disparadas na mesa de madeira rústica. A composição inclui bife cru, bife de salmão, noz, sardinha, tofu, soja, legumes, leite, ovos, queijo, quinoa, amendoim entre outros. Captura digital de estúdio de 42Mp de alta resolução tirada com SONY A7rII e lente Zeiss Batis 40mm F2.0 CF">
            <a:extLst>
              <a:ext uri="{FF2B5EF4-FFF2-40B4-BE49-F238E27FC236}">
                <a16:creationId xmlns:a16="http://schemas.microsoft.com/office/drawing/2014/main" id="{96179994-E7DC-4DE6-BEFE-CA7214776A0E}"/>
              </a:ext>
            </a:extLst>
          </p:cNvPr>
          <p:cNvPicPr>
            <a:picLocks noGrp="1" noChangeAspect="1"/>
          </p:cNvPicPr>
          <p:nvPr>
            <p:ph sz="half" idx="1"/>
          </p:nvPr>
        </p:nvPicPr>
        <p:blipFill>
          <a:blip r:embed="rId3"/>
          <a:srcRect l="2921" r="15775" b="2"/>
          <a:stretch/>
        </p:blipFill>
        <p:spPr>
          <a:xfrm>
            <a:off x="5671128" y="914399"/>
            <a:ext cx="6520872" cy="5353521"/>
          </a:xfrm>
          <a:prstGeom prst="rect">
            <a:avLst/>
          </a:prstGeom>
        </p:spPr>
      </p:pic>
    </p:spTree>
    <p:extLst>
      <p:ext uri="{BB962C8B-B14F-4D97-AF65-F5344CB8AC3E}">
        <p14:creationId xmlns:p14="http://schemas.microsoft.com/office/powerpoint/2010/main" val="923039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084E3FF5-7752-BFFA-DF12-800057442DB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8170" r="-2" b="-2"/>
          <a:stretch/>
        </p:blipFill>
        <p:spPr bwMode="auto">
          <a:xfrm>
            <a:off x="20" y="10"/>
            <a:ext cx="4910308"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Conteúdo 3">
            <a:extLst>
              <a:ext uri="{FF2B5EF4-FFF2-40B4-BE49-F238E27FC236}">
                <a16:creationId xmlns:a16="http://schemas.microsoft.com/office/drawing/2014/main" id="{4E91A391-17F3-199E-B9A0-5E6E745538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68536" y="889337"/>
            <a:ext cx="6225357" cy="4373130"/>
          </a:xfrm>
        </p:spPr>
        <p:txBody>
          <a:bodyPr>
            <a:noAutofit/>
          </a:bodyPr>
          <a:lstStyle/>
          <a:p>
            <a:pPr marL="0" indent="0">
              <a:spcBef>
                <a:spcPts val="2500"/>
              </a:spcBef>
              <a:buNone/>
            </a:pPr>
            <a:r>
              <a:rPr lang="pt-BR" sz="2400" b="1"/>
              <a:t>Deficiência de Vitamina B3</a:t>
            </a:r>
          </a:p>
          <a:p>
            <a:pPr marL="0" lvl="1" indent="0" algn="just">
              <a:buNone/>
            </a:pPr>
            <a:r>
              <a:rPr lang="pt-BR" sz="2400"/>
              <a:t>A deficiência de vitamina B3 pode resultar em pelagra, que inclui sintomas como dermatite, diarreia e demência.</a:t>
            </a:r>
          </a:p>
          <a:p>
            <a:pPr marL="0" indent="0">
              <a:spcBef>
                <a:spcPts val="2500"/>
              </a:spcBef>
              <a:buNone/>
            </a:pPr>
            <a:r>
              <a:rPr lang="pt-BR" sz="2400" b="1"/>
              <a:t>Efeitos do Excesso de Vitamina B3</a:t>
            </a:r>
          </a:p>
          <a:p>
            <a:pPr marL="0" lvl="1" indent="0" algn="just">
              <a:buNone/>
            </a:pPr>
            <a:r>
              <a:rPr lang="pt-BR" sz="2400"/>
              <a:t>O consumo excessivo de vitamina B3 pode levar a problemas como rubor cutâneo e danos ao fígado, exigindo cuidado com a dosagem.</a:t>
            </a:r>
          </a:p>
        </p:txBody>
      </p:sp>
    </p:spTree>
    <p:extLst>
      <p:ext uri="{BB962C8B-B14F-4D97-AF65-F5344CB8AC3E}">
        <p14:creationId xmlns:p14="http://schemas.microsoft.com/office/powerpoint/2010/main" val="1267542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72E0B3-3C70-2150-4197-B5D9E4E38A02}"/>
              </a:ext>
            </a:extLst>
          </p:cNvPr>
          <p:cNvSpPr>
            <a:spLocks noGrp="1"/>
          </p:cNvSpPr>
          <p:nvPr>
            <p:ph type="title"/>
          </p:nvPr>
        </p:nvSpPr>
        <p:spPr>
          <a:xfrm>
            <a:off x="640080" y="914400"/>
            <a:ext cx="6291472" cy="1097280"/>
          </a:xfrm>
        </p:spPr>
        <p:txBody>
          <a:bodyPr vert="horz" lIns="91440" tIns="45720" rIns="91440" bIns="45720" rtlCol="0" anchor="t">
            <a:normAutofit/>
          </a:bodyPr>
          <a:lstStyle/>
          <a:p>
            <a:pPr algn="ctr">
              <a:lnSpc>
                <a:spcPct val="90000"/>
              </a:lnSpc>
            </a:pPr>
            <a:r>
              <a:rPr lang="en-US" sz="3400"/>
              <a:t>Futuro das </a:t>
            </a:r>
            <a:r>
              <a:rPr lang="en-US" sz="3400" err="1"/>
              <a:t>pesquisas</a:t>
            </a:r>
            <a:r>
              <a:rPr lang="en-US" sz="3400"/>
              <a:t> </a:t>
            </a:r>
            <a:r>
              <a:rPr lang="en-US" sz="3400" err="1"/>
              <a:t>sobre</a:t>
            </a:r>
            <a:r>
              <a:rPr lang="en-US" sz="3400"/>
              <a:t> a </a:t>
            </a:r>
            <a:r>
              <a:rPr lang="en-US" sz="3400" err="1"/>
              <a:t>vitamina</a:t>
            </a:r>
            <a:r>
              <a:rPr lang="en-US" sz="3400"/>
              <a:t> B3</a:t>
            </a:r>
          </a:p>
        </p:txBody>
      </p:sp>
      <p:sp>
        <p:nvSpPr>
          <p:cNvPr id="4" name="Espaço Reservado para Conteúdo 3">
            <a:extLst>
              <a:ext uri="{FF2B5EF4-FFF2-40B4-BE49-F238E27FC236}">
                <a16:creationId xmlns:a16="http://schemas.microsoft.com/office/drawing/2014/main" id="{7B61A3F4-64F1-E5A6-447D-92A40FCD027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61257" y="2026747"/>
            <a:ext cx="7371184" cy="4542005"/>
          </a:xfrm>
        </p:spPr>
        <p:txBody>
          <a:bodyPr>
            <a:noAutofit/>
          </a:bodyPr>
          <a:lstStyle/>
          <a:p>
            <a:pPr marL="0" indent="0">
              <a:spcBef>
                <a:spcPts val="2500"/>
              </a:spcBef>
              <a:buNone/>
            </a:pPr>
            <a:r>
              <a:rPr lang="pt-BR" sz="2400" b="1"/>
              <a:t>Aplicações em Doenças Neurodegenerativas</a:t>
            </a:r>
          </a:p>
          <a:p>
            <a:pPr marL="0" lvl="1" indent="0">
              <a:buNone/>
            </a:pPr>
            <a:r>
              <a:rPr lang="pt-BR" sz="2400"/>
              <a:t>Pesquisas futuras explorarão como a vitamina B3 pode ajudar no tratamento de doenças neurodegenerativas, oferecendo novas esperanças para os pacientes.</a:t>
            </a:r>
          </a:p>
          <a:p>
            <a:pPr marL="0" indent="0">
              <a:spcBef>
                <a:spcPts val="2500"/>
              </a:spcBef>
              <a:buNone/>
            </a:pPr>
            <a:r>
              <a:rPr lang="pt-BR" sz="2400" b="1"/>
              <a:t>Saúde Cardiovascular</a:t>
            </a:r>
          </a:p>
          <a:p>
            <a:pPr marL="0" lvl="1" indent="0">
              <a:buNone/>
            </a:pPr>
            <a:r>
              <a:rPr lang="pt-BR" sz="2400"/>
              <a:t>A pesquisa também se concentrará no papel da niacina na promoção da saúde cardiovascular, possivelmente reduzindo o risco de doenças cardíacas.</a:t>
            </a:r>
          </a:p>
        </p:txBody>
      </p:sp>
      <p:pic>
        <p:nvPicPr>
          <p:cNvPr id="5" name="Espaço Reservado para Conteúdo 4" descr="Dois copos químicos na tabela periódica dos elementos.  Conceito de aula ou pesquisa de ciências. ">
            <a:extLst>
              <a:ext uri="{FF2B5EF4-FFF2-40B4-BE49-F238E27FC236}">
                <a16:creationId xmlns:a16="http://schemas.microsoft.com/office/drawing/2014/main" id="{09E8F49C-0755-4E41-924D-A0908AFB1D15}"/>
              </a:ext>
            </a:extLst>
          </p:cNvPr>
          <p:cNvPicPr>
            <a:picLocks noGrp="1" noChangeAspect="1"/>
          </p:cNvPicPr>
          <p:nvPr>
            <p:ph sz="half" idx="1"/>
          </p:nvPr>
        </p:nvPicPr>
        <p:blipFill>
          <a:blip r:embed="rId3"/>
          <a:srcRect t="18999"/>
          <a:stretch/>
        </p:blipFill>
        <p:spPr>
          <a:xfrm>
            <a:off x="7776429" y="914400"/>
            <a:ext cx="4414591" cy="5357106"/>
          </a:xfrm>
          <a:prstGeom prst="rect">
            <a:avLst/>
          </a:prstGeom>
        </p:spPr>
      </p:pic>
    </p:spTree>
    <p:extLst>
      <p:ext uri="{BB962C8B-B14F-4D97-AF65-F5344CB8AC3E}">
        <p14:creationId xmlns:p14="http://schemas.microsoft.com/office/powerpoint/2010/main" val="1249928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67E1A-0C81-D122-B8F3-2E629B4A56CD}"/>
              </a:ext>
            </a:extLst>
          </p:cNvPr>
          <p:cNvSpPr>
            <a:spLocks noGrp="1"/>
          </p:cNvSpPr>
          <p:nvPr>
            <p:ph type="ctrTitle"/>
          </p:nvPr>
        </p:nvSpPr>
        <p:spPr>
          <a:xfrm>
            <a:off x="559219" y="1115844"/>
            <a:ext cx="7680960" cy="4631911"/>
          </a:xfrm>
        </p:spPr>
        <p:txBody>
          <a:bodyPr anchor="b">
            <a:normAutofit/>
          </a:bodyPr>
          <a:lstStyle/>
          <a:p>
            <a:r>
              <a:rPr lang="pt-BR" sz="6500"/>
              <a:t>Vitamina B5 (Ácido Pantotênico)</a:t>
            </a:r>
          </a:p>
        </p:txBody>
      </p:sp>
      <p:pic>
        <p:nvPicPr>
          <p:cNvPr id="15362" name="Picture 2">
            <a:extLst>
              <a:ext uri="{FF2B5EF4-FFF2-40B4-BE49-F238E27FC236}">
                <a16:creationId xmlns:a16="http://schemas.microsoft.com/office/drawing/2014/main" id="{5B03C81B-9D7D-E3EB-9498-AAE74F0A1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774" y="793004"/>
            <a:ext cx="5306007" cy="213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63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9773A-8CAD-8A36-73B9-CF04AF5AAF81}"/>
              </a:ext>
            </a:extLst>
          </p:cNvPr>
          <p:cNvSpPr>
            <a:spLocks noGrp="1"/>
          </p:cNvSpPr>
          <p:nvPr>
            <p:ph type="title"/>
          </p:nvPr>
        </p:nvSpPr>
        <p:spPr>
          <a:xfrm>
            <a:off x="640079" y="914400"/>
            <a:ext cx="4261104" cy="1097280"/>
          </a:xfrm>
        </p:spPr>
        <p:txBody>
          <a:bodyPr vert="horz" lIns="91440" tIns="45720" rIns="91440" bIns="45720" rtlCol="0" anchor="t">
            <a:normAutofit fontScale="90000"/>
          </a:bodyPr>
          <a:lstStyle/>
          <a:p>
            <a:pPr>
              <a:lnSpc>
                <a:spcPct val="90000"/>
              </a:lnSpc>
            </a:pPr>
            <a:r>
              <a:rPr lang="en-US" sz="3600"/>
              <a:t>Estrutura química e principais formas</a:t>
            </a:r>
          </a:p>
        </p:txBody>
      </p:sp>
      <p:sp>
        <p:nvSpPr>
          <p:cNvPr id="4" name="Espaço Reservado para Conteúdo 3">
            <a:extLst>
              <a:ext uri="{FF2B5EF4-FFF2-40B4-BE49-F238E27FC236}">
                <a16:creationId xmlns:a16="http://schemas.microsoft.com/office/drawing/2014/main" id="{74494854-0349-7BF4-C322-A7380CACFBE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79" y="2176036"/>
            <a:ext cx="5163562" cy="4121887"/>
          </a:xfrm>
        </p:spPr>
        <p:txBody>
          <a:bodyPr>
            <a:noAutofit/>
          </a:bodyPr>
          <a:lstStyle/>
          <a:p>
            <a:pPr marL="0" indent="0">
              <a:spcBef>
                <a:spcPts val="2500"/>
              </a:spcBef>
              <a:buNone/>
            </a:pPr>
            <a:r>
              <a:rPr lang="pt-BR" b="1"/>
              <a:t>Estrutura Molecular</a:t>
            </a:r>
          </a:p>
          <a:p>
            <a:pPr marL="0" lvl="1" indent="0">
              <a:buNone/>
            </a:pPr>
            <a:r>
              <a:rPr lang="pt-BR" sz="2000"/>
              <a:t>A vitamina B5, também conhecida como ácido pantotênico, é uma amida que desempenha um papel crucial em várias reações metabólicas.</a:t>
            </a:r>
          </a:p>
          <a:p>
            <a:pPr marL="0" indent="0">
              <a:spcBef>
                <a:spcPts val="2500"/>
              </a:spcBef>
              <a:buNone/>
            </a:pPr>
            <a:r>
              <a:rPr lang="pt-BR" b="1"/>
              <a:t>Papel no Metabolismo</a:t>
            </a:r>
          </a:p>
          <a:p>
            <a:pPr marL="0" lvl="1" indent="0">
              <a:buNone/>
            </a:pPr>
            <a:r>
              <a:rPr lang="pt-BR" sz="2000"/>
              <a:t>A vitamina B5 é precursora da coenzima A, essencial para o metabolismo de ácidos graxos e carboidratos, contribuindo para a energia celular.</a:t>
            </a:r>
          </a:p>
        </p:txBody>
      </p:sp>
      <p:pic>
        <p:nvPicPr>
          <p:cNvPr id="16386" name="Picture 2">
            <a:extLst>
              <a:ext uri="{FF2B5EF4-FFF2-40B4-BE49-F238E27FC236}">
                <a16:creationId xmlns:a16="http://schemas.microsoft.com/office/drawing/2014/main" id="{CF9C2DB2-73FA-63A0-0515-DD030E998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836" y="2333723"/>
            <a:ext cx="5101247" cy="173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380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EB5322-19E0-4D56-5A68-FA63197BE2D6}"/>
              </a:ext>
            </a:extLst>
          </p:cNvPr>
          <p:cNvSpPr>
            <a:spLocks noGrp="1"/>
          </p:cNvSpPr>
          <p:nvPr>
            <p:ph type="title"/>
          </p:nvPr>
        </p:nvSpPr>
        <p:spPr/>
        <p:txBody>
          <a:bodyPr/>
          <a:lstStyle/>
          <a:p>
            <a:r>
              <a:rPr lang="pt-BR"/>
              <a:t>O Ácido pantotênico e Coenzima A</a:t>
            </a:r>
          </a:p>
        </p:txBody>
      </p:sp>
      <p:pic>
        <p:nvPicPr>
          <p:cNvPr id="6" name="Espaço Reservado para Conteúdo 5">
            <a:extLst>
              <a:ext uri="{FF2B5EF4-FFF2-40B4-BE49-F238E27FC236}">
                <a16:creationId xmlns:a16="http://schemas.microsoft.com/office/drawing/2014/main" id="{F8EBFBC1-8728-18BC-9B4D-0F5D297E2641}"/>
              </a:ext>
            </a:extLst>
          </p:cNvPr>
          <p:cNvPicPr>
            <a:picLocks noGrp="1" noChangeAspect="1"/>
          </p:cNvPicPr>
          <p:nvPr>
            <p:ph sz="half" idx="1"/>
          </p:nvPr>
        </p:nvPicPr>
        <p:blipFill>
          <a:blip r:embed="rId2"/>
          <a:stretch>
            <a:fillRect/>
          </a:stretch>
        </p:blipFill>
        <p:spPr>
          <a:xfrm>
            <a:off x="918900" y="1362269"/>
            <a:ext cx="9937447" cy="4947091"/>
          </a:xfrm>
        </p:spPr>
      </p:pic>
    </p:spTree>
    <p:extLst>
      <p:ext uri="{BB962C8B-B14F-4D97-AF65-F5344CB8AC3E}">
        <p14:creationId xmlns:p14="http://schemas.microsoft.com/office/powerpoint/2010/main" val="30311687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455732-8329-2512-C50D-F33E506FC6C6}"/>
              </a:ext>
            </a:extLst>
          </p:cNvPr>
          <p:cNvSpPr>
            <a:spLocks noGrp="1"/>
          </p:cNvSpPr>
          <p:nvPr>
            <p:ph type="title"/>
          </p:nvPr>
        </p:nvSpPr>
        <p:spPr>
          <a:xfrm>
            <a:off x="640080" y="914401"/>
            <a:ext cx="4306824" cy="1477817"/>
          </a:xfrm>
        </p:spPr>
        <p:txBody>
          <a:bodyPr vert="horz" lIns="91440" tIns="45720" rIns="91440" bIns="45720" rtlCol="0" anchor="t">
            <a:normAutofit fontScale="90000"/>
          </a:bodyPr>
          <a:lstStyle/>
          <a:p>
            <a:r>
              <a:rPr lang="en-US" sz="3700"/>
              <a:t>Funções biológicas e fisiológicas</a:t>
            </a:r>
          </a:p>
        </p:txBody>
      </p:sp>
      <p:pic>
        <p:nvPicPr>
          <p:cNvPr id="5" name="Espaço Reservado para Conteúdo 4" descr="Molécula de medicamento renderizada por computador hidroxicloroquina, que mostrou eficácia no tratamento de pacientes com COVID-19 e foi mencionada pelo presidente Trump em briefing na Casa Branca. Símbolos de cores - vermelho = oxigênio, azul = nitrogênio, branco = hidrogênio, cloro verde, ciano-carbono.">
            <a:extLst>
              <a:ext uri="{FF2B5EF4-FFF2-40B4-BE49-F238E27FC236}">
                <a16:creationId xmlns:a16="http://schemas.microsoft.com/office/drawing/2014/main" id="{99E18D73-DDE9-4847-B4DB-4A854A19B907}"/>
              </a:ext>
            </a:extLst>
          </p:cNvPr>
          <p:cNvPicPr>
            <a:picLocks noGrp="1" noChangeAspect="1"/>
          </p:cNvPicPr>
          <p:nvPr>
            <p:ph sz="half" idx="1"/>
          </p:nvPr>
        </p:nvPicPr>
        <p:blipFill>
          <a:blip r:embed="rId3"/>
          <a:srcRect l="174" r="10325" b="1"/>
          <a:stretch/>
        </p:blipFill>
        <p:spPr>
          <a:xfrm>
            <a:off x="1" y="2613892"/>
            <a:ext cx="4946906" cy="3689359"/>
          </a:xfrm>
          <a:prstGeom prst="rect">
            <a:avLst/>
          </a:prstGeom>
        </p:spPr>
      </p:pic>
      <p:sp>
        <p:nvSpPr>
          <p:cNvPr id="4" name="Espaço Reservado para Conteúdo 3">
            <a:extLst>
              <a:ext uri="{FF2B5EF4-FFF2-40B4-BE49-F238E27FC236}">
                <a16:creationId xmlns:a16="http://schemas.microsoft.com/office/drawing/2014/main" id="{B964B8D0-B01E-D15D-3730-1E3B756454E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46904" y="25941"/>
            <a:ext cx="7245095" cy="5288267"/>
          </a:xfrm>
        </p:spPr>
        <p:txBody>
          <a:bodyPr>
            <a:noAutofit/>
          </a:bodyPr>
          <a:lstStyle/>
          <a:p>
            <a:pPr marL="0" indent="0">
              <a:spcBef>
                <a:spcPts val="2500"/>
              </a:spcBef>
              <a:buNone/>
            </a:pPr>
            <a:r>
              <a:rPr lang="pt-BR" b="1"/>
              <a:t>Síntese de Hormônios</a:t>
            </a:r>
          </a:p>
          <a:p>
            <a:pPr marL="0" lvl="1" indent="0">
              <a:buNone/>
            </a:pPr>
            <a:r>
              <a:rPr lang="pt-BR" sz="2000"/>
              <a:t>A vitamina B5 desempenha um papel crucial na síntese de hormônios esteroides, que são essenciais para várias funções corporais.</a:t>
            </a:r>
          </a:p>
          <a:p>
            <a:pPr marL="0" indent="0">
              <a:spcBef>
                <a:spcPts val="2500"/>
              </a:spcBef>
              <a:buNone/>
            </a:pPr>
            <a:r>
              <a:rPr lang="pt-BR" b="1"/>
              <a:t>Produção de Energia</a:t>
            </a:r>
          </a:p>
          <a:p>
            <a:pPr marL="0" lvl="1" indent="0">
              <a:buNone/>
            </a:pPr>
            <a:r>
              <a:rPr lang="pt-BR" sz="2000"/>
              <a:t>Esta vitamina é fundamental para a produção de energia nas células, ajudando na conversão de nutrientes em energia utilizável.</a:t>
            </a:r>
          </a:p>
          <a:p>
            <a:pPr marL="0" indent="0">
              <a:spcBef>
                <a:spcPts val="2500"/>
              </a:spcBef>
              <a:buNone/>
            </a:pPr>
            <a:r>
              <a:rPr lang="pt-BR" b="1"/>
              <a:t>Saúde das Células</a:t>
            </a:r>
          </a:p>
          <a:p>
            <a:pPr marL="0" lvl="1" indent="0">
              <a:buNone/>
            </a:pPr>
            <a:r>
              <a:rPr lang="pt-BR" sz="2000"/>
              <a:t>A vitamina B5 é vital para a saúde das células, promovendo o funcionamento adequado e a regeneração celular.</a:t>
            </a:r>
          </a:p>
          <a:p>
            <a:pPr marL="0" indent="0">
              <a:spcBef>
                <a:spcPts val="2500"/>
              </a:spcBef>
              <a:buNone/>
            </a:pPr>
            <a:r>
              <a:rPr lang="pt-BR" b="1"/>
              <a:t>Suporte ao Sistema Imunológico</a:t>
            </a:r>
          </a:p>
          <a:p>
            <a:pPr marL="0" lvl="1" indent="0">
              <a:buNone/>
            </a:pPr>
            <a:r>
              <a:rPr lang="pt-BR" sz="2000"/>
              <a:t>Contribui significativamente para o suporte do sistema imunológico, ajudando a proteger o corpo contra infecções.</a:t>
            </a:r>
          </a:p>
        </p:txBody>
      </p:sp>
    </p:spTree>
    <p:extLst>
      <p:ext uri="{BB962C8B-B14F-4D97-AF65-F5344CB8AC3E}">
        <p14:creationId xmlns:p14="http://schemas.microsoft.com/office/powerpoint/2010/main" val="3818826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F28F778-24FA-089F-D29B-EFDE9AD2A30A}"/>
              </a:ext>
            </a:extLst>
          </p:cNvPr>
          <p:cNvSpPr>
            <a:spLocks noGrp="1"/>
          </p:cNvSpPr>
          <p:nvPr>
            <p:ph type="title"/>
          </p:nvPr>
        </p:nvSpPr>
        <p:spPr>
          <a:xfrm>
            <a:off x="614680" y="603504"/>
            <a:ext cx="4361688" cy="1527048"/>
          </a:xfrm>
        </p:spPr>
        <p:txBody>
          <a:bodyPr vert="horz" lIns="91440" tIns="45720" rIns="91440" bIns="45720" rtlCol="0" anchor="b">
            <a:normAutofit/>
          </a:bodyPr>
          <a:lstStyle/>
          <a:p>
            <a:r>
              <a:rPr lang="en-US" b="1" kern="1200">
                <a:solidFill>
                  <a:schemeClr val="tx1"/>
                </a:solidFill>
                <a:latin typeface="+mj-lt"/>
                <a:ea typeface="+mj-ea"/>
                <a:cs typeface="+mj-cs"/>
              </a:rPr>
              <a:t>Estrutura química e formas ativas</a:t>
            </a:r>
          </a:p>
        </p:txBody>
      </p:sp>
      <p:sp>
        <p:nvSpPr>
          <p:cNvPr id="4" name="Espaço Reservado para Conteúdo 3">
            <a:extLst>
              <a:ext uri="{FF2B5EF4-FFF2-40B4-BE49-F238E27FC236}">
                <a16:creationId xmlns:a16="http://schemas.microsoft.com/office/drawing/2014/main" id="{EF3DBBFA-ABDA-DAF7-5E4D-EECD172D5FB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4679" y="2212848"/>
            <a:ext cx="4361688" cy="4096512"/>
          </a:xfrm>
        </p:spPr>
        <p:txBody>
          <a:bodyPr>
            <a:normAutofit/>
          </a:bodyPr>
          <a:lstStyle/>
          <a:p>
            <a:pPr marL="0" indent="0" algn="just">
              <a:spcBef>
                <a:spcPts val="2500"/>
              </a:spcBef>
              <a:buNone/>
            </a:pPr>
            <a:r>
              <a:rPr lang="pt-BR" sz="1800" b="1"/>
              <a:t>Estrutura Química da Vitamina A</a:t>
            </a:r>
          </a:p>
          <a:p>
            <a:pPr marL="0" lvl="1" indent="0" algn="just">
              <a:buNone/>
            </a:pPr>
            <a:r>
              <a:rPr lang="pt-BR"/>
              <a:t>A estrutura química da vitamina A é fundamental para suas várias funções biológicas, incluindo a visão e a saúde da pele.</a:t>
            </a:r>
          </a:p>
          <a:p>
            <a:pPr marL="0" indent="0" algn="just">
              <a:spcBef>
                <a:spcPts val="2500"/>
              </a:spcBef>
              <a:buNone/>
            </a:pPr>
            <a:r>
              <a:rPr lang="pt-BR" sz="1800" b="1"/>
              <a:t>Formas Ativas da Vitamina A</a:t>
            </a:r>
          </a:p>
          <a:p>
            <a:pPr marL="0" lvl="1" indent="0" algn="just">
              <a:buNone/>
            </a:pPr>
            <a:r>
              <a:rPr lang="pt-BR"/>
              <a:t>As principais formas ativas da vitamina A - retinol, </a:t>
            </a:r>
            <a:r>
              <a:rPr lang="pt-BR" err="1"/>
              <a:t>retinal</a:t>
            </a:r>
            <a:r>
              <a:rPr lang="pt-BR"/>
              <a:t> e ácido </a:t>
            </a:r>
            <a:r>
              <a:rPr lang="pt-BR" err="1"/>
              <a:t>retinoico</a:t>
            </a:r>
            <a:r>
              <a:rPr lang="pt-BR"/>
              <a:t> - desempenham papéis essenciais no organismo humano.</a:t>
            </a:r>
          </a:p>
        </p:txBody>
      </p:sp>
      <p:pic>
        <p:nvPicPr>
          <p:cNvPr id="1026" name="Picture 2" descr="Exame de VITAMINA A em São Paulo - Laboratório Biolider">
            <a:extLst>
              <a:ext uri="{FF2B5EF4-FFF2-40B4-BE49-F238E27FC236}">
                <a16:creationId xmlns:a16="http://schemas.microsoft.com/office/drawing/2014/main" id="{4E5FFD1A-B292-4233-6248-2B0BA629ADB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810477" y="603504"/>
            <a:ext cx="5547412" cy="2234591"/>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3CB3254E-71DC-4677-1A0D-A266A40DE2A4}"/>
              </a:ext>
            </a:extLst>
          </p:cNvPr>
          <p:cNvSpPr txBox="1"/>
          <p:nvPr/>
        </p:nvSpPr>
        <p:spPr>
          <a:xfrm>
            <a:off x="5469147" y="3835240"/>
            <a:ext cx="6440204" cy="369332"/>
          </a:xfrm>
          <a:prstGeom prst="rect">
            <a:avLst/>
          </a:prstGeom>
          <a:noFill/>
          <a:ln>
            <a:solidFill>
              <a:schemeClr val="accent1"/>
            </a:solidFill>
          </a:ln>
        </p:spPr>
        <p:txBody>
          <a:bodyPr wrap="square">
            <a:spAutoFit/>
          </a:bodyPr>
          <a:lstStyle/>
          <a:p>
            <a:r>
              <a:rPr lang="pt-BR" b="1"/>
              <a:t>b-Caroteno  </a:t>
            </a:r>
            <a:r>
              <a:rPr lang="pt-BR" b="1">
                <a:sym typeface="Wingdings" panose="05000000000000000000" pitchFamily="2" charset="2"/>
              </a:rPr>
              <a:t> </a:t>
            </a:r>
            <a:r>
              <a:rPr lang="pt-BR" b="1"/>
              <a:t>Vitamina A1 (retinol) </a:t>
            </a:r>
            <a:r>
              <a:rPr lang="pt-BR" b="1">
                <a:sym typeface="Wingdings" panose="05000000000000000000" pitchFamily="2" charset="2"/>
              </a:rPr>
              <a:t></a:t>
            </a:r>
            <a:r>
              <a:rPr lang="pt-BR" b="1"/>
              <a:t> Ácido </a:t>
            </a:r>
            <a:r>
              <a:rPr lang="pt-BR" b="1" err="1"/>
              <a:t>retinoico</a:t>
            </a:r>
            <a:endParaRPr lang="pt-BR" b="1"/>
          </a:p>
        </p:txBody>
      </p:sp>
    </p:spTree>
    <p:extLst>
      <p:ext uri="{BB962C8B-B14F-4D97-AF65-F5344CB8AC3E}">
        <p14:creationId xmlns:p14="http://schemas.microsoft.com/office/powerpoint/2010/main" val="202947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CD5E4E-E85E-C604-C7AB-8733FAA49F1F}"/>
              </a:ext>
            </a:extLst>
          </p:cNvPr>
          <p:cNvSpPr>
            <a:spLocks noGrp="1"/>
          </p:cNvSpPr>
          <p:nvPr>
            <p:ph type="title"/>
          </p:nvPr>
        </p:nvSpPr>
        <p:spPr>
          <a:xfrm>
            <a:off x="7269904" y="914400"/>
            <a:ext cx="4261104" cy="1097280"/>
          </a:xfrm>
        </p:spPr>
        <p:txBody>
          <a:bodyPr vert="horz" lIns="91440" tIns="45720" rIns="91440" bIns="45720" rtlCol="0" anchor="t">
            <a:normAutofit/>
          </a:bodyPr>
          <a:lstStyle/>
          <a:p>
            <a:pPr>
              <a:lnSpc>
                <a:spcPct val="90000"/>
              </a:lnSpc>
            </a:pPr>
            <a:r>
              <a:rPr lang="en-US" sz="3600"/>
              <a:t>Origem e fontes alimentares</a:t>
            </a:r>
          </a:p>
        </p:txBody>
      </p:sp>
      <p:pic>
        <p:nvPicPr>
          <p:cNvPr id="5" name="Espaço Reservado para Conteúdo 4" descr="Preparando saborosas torradas de abacate, torradas de tomate cereja e torradas de ovo frito na cozinha de casa">
            <a:extLst>
              <a:ext uri="{FF2B5EF4-FFF2-40B4-BE49-F238E27FC236}">
                <a16:creationId xmlns:a16="http://schemas.microsoft.com/office/drawing/2014/main" id="{DDA6E264-BF6E-4009-8E42-3AC5928BD5B9}"/>
              </a:ext>
            </a:extLst>
          </p:cNvPr>
          <p:cNvPicPr>
            <a:picLocks noGrp="1" noChangeAspect="1"/>
          </p:cNvPicPr>
          <p:nvPr>
            <p:ph sz="half" idx="1"/>
          </p:nvPr>
        </p:nvPicPr>
        <p:blipFill>
          <a:blip r:embed="rId3"/>
          <a:srcRect l="10499" r="6497" b="2"/>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31A591CD-C07E-B1F0-FE19-F2A8D57B3CB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85993" y="2176036"/>
            <a:ext cx="4645016" cy="4121887"/>
          </a:xfrm>
        </p:spPr>
        <p:txBody>
          <a:bodyPr>
            <a:noAutofit/>
          </a:bodyPr>
          <a:lstStyle/>
          <a:p>
            <a:pPr marL="0" indent="0">
              <a:spcBef>
                <a:spcPts val="2500"/>
              </a:spcBef>
              <a:buNone/>
            </a:pPr>
            <a:r>
              <a:rPr lang="pt-BR" b="1"/>
              <a:t>Alimentos Ricos em Ácido Pantotênico</a:t>
            </a:r>
          </a:p>
          <a:p>
            <a:pPr marL="0" lvl="1" indent="0">
              <a:buNone/>
            </a:pPr>
            <a:r>
              <a:rPr lang="pt-BR" sz="2000"/>
              <a:t>O ácido pantotênico é encontrado em diversas fontes alimentares, como carnes, ovos e legumes, contribuindo para uma dieta balanceada.</a:t>
            </a:r>
          </a:p>
          <a:p>
            <a:pPr marL="0" indent="0">
              <a:spcBef>
                <a:spcPts val="2500"/>
              </a:spcBef>
              <a:buNone/>
            </a:pPr>
            <a:r>
              <a:rPr lang="pt-BR" b="1"/>
              <a:t>Variedade de Fontes Alimentares</a:t>
            </a:r>
          </a:p>
          <a:p>
            <a:pPr marL="0" lvl="1" indent="0">
              <a:buNone/>
            </a:pPr>
            <a:r>
              <a:rPr lang="pt-BR" sz="2000"/>
              <a:t>A diversidade de alimentos que contêm ácido pantotênico torna a deficiência deste nutriente bastante rara, favorecendo a saúde geral.</a:t>
            </a:r>
          </a:p>
        </p:txBody>
      </p:sp>
    </p:spTree>
    <p:extLst>
      <p:ext uri="{BB962C8B-B14F-4D97-AF65-F5344CB8AC3E}">
        <p14:creationId xmlns:p14="http://schemas.microsoft.com/office/powerpoint/2010/main" val="1925381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69EFEE45-2AD9-F7A8-E822-765F35D2C9C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51722" y="925734"/>
            <a:ext cx="8005666" cy="4121887"/>
          </a:xfrm>
        </p:spPr>
        <p:txBody>
          <a:bodyPr>
            <a:noAutofit/>
          </a:bodyPr>
          <a:lstStyle/>
          <a:p>
            <a:pPr marL="0" indent="0">
              <a:spcBef>
                <a:spcPts val="2500"/>
              </a:spcBef>
              <a:buNone/>
            </a:pPr>
            <a:r>
              <a:rPr lang="pt-BR" sz="2400" b="1"/>
              <a:t>Deficiência de Vitamina B5</a:t>
            </a:r>
          </a:p>
          <a:p>
            <a:pPr marL="0" lvl="1" indent="0">
              <a:buNone/>
            </a:pPr>
            <a:r>
              <a:rPr lang="pt-BR" sz="2400"/>
              <a:t>Fadiga, má produção de anticorpos, cãibras musculares, dores e cólicas abdominais, insônia,      mal-estar geral, fraqueza de unhas e cabelo.</a:t>
            </a:r>
          </a:p>
          <a:p>
            <a:pPr marL="0" lvl="1" indent="0">
              <a:buNone/>
            </a:pPr>
            <a:endParaRPr lang="pt-BR" sz="2400" b="1"/>
          </a:p>
          <a:p>
            <a:pPr marL="0" lvl="1" indent="0">
              <a:buNone/>
            </a:pPr>
            <a:r>
              <a:rPr lang="pt-BR" sz="2400" b="1"/>
              <a:t>Hipervitaminose Rara</a:t>
            </a:r>
          </a:p>
          <a:p>
            <a:pPr marL="0" lvl="1" indent="0">
              <a:buNone/>
            </a:pPr>
            <a:r>
              <a:rPr lang="pt-BR" sz="2400"/>
              <a:t>A </a:t>
            </a:r>
            <a:r>
              <a:rPr lang="pt-BR" sz="2400" err="1"/>
              <a:t>hipervitaminose</a:t>
            </a:r>
            <a:r>
              <a:rPr lang="pt-BR" sz="2400"/>
              <a:t> é incomum em relação à vitamina B5, pois é solúvel em água e o excesso é excretado.</a:t>
            </a:r>
          </a:p>
        </p:txBody>
      </p:sp>
    </p:spTree>
    <p:extLst>
      <p:ext uri="{BB962C8B-B14F-4D97-AF65-F5344CB8AC3E}">
        <p14:creationId xmlns:p14="http://schemas.microsoft.com/office/powerpoint/2010/main" val="3812384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43ECFE-22C5-BC9A-22D2-0FAF0EC553B1}"/>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Futuro das pesquisas sobre a vitamina B5</a:t>
            </a:r>
          </a:p>
        </p:txBody>
      </p:sp>
      <p:pic>
        <p:nvPicPr>
          <p:cNvPr id="5" name="Espaço Reservado para Conteúdo 4" descr="Pílulas de óleo de peixe se apaixonando.">
            <a:extLst>
              <a:ext uri="{FF2B5EF4-FFF2-40B4-BE49-F238E27FC236}">
                <a16:creationId xmlns:a16="http://schemas.microsoft.com/office/drawing/2014/main" id="{A3DEF1D3-5715-46D8-BE30-A2414E3F144E}"/>
              </a:ext>
            </a:extLst>
          </p:cNvPr>
          <p:cNvPicPr>
            <a:picLocks noGrp="1" noChangeAspect="1"/>
          </p:cNvPicPr>
          <p:nvPr>
            <p:ph sz="half" idx="1"/>
          </p:nvPr>
        </p:nvPicPr>
        <p:blipFill>
          <a:blip r:embed="rId3"/>
          <a:srcRect l="7257" r="36644"/>
          <a:stretch/>
        </p:blipFill>
        <p:spPr>
          <a:xfrm>
            <a:off x="20" y="914399"/>
            <a:ext cx="4416532" cy="5353523"/>
          </a:xfrm>
          <a:prstGeom prst="rect">
            <a:avLst/>
          </a:prstGeom>
        </p:spPr>
      </p:pic>
      <p:sp>
        <p:nvSpPr>
          <p:cNvPr id="4" name="Espaço Reservado para Conteúdo 3">
            <a:extLst>
              <a:ext uri="{FF2B5EF4-FFF2-40B4-BE49-F238E27FC236}">
                <a16:creationId xmlns:a16="http://schemas.microsoft.com/office/drawing/2014/main" id="{57E6E704-DD74-6D8F-6185-85AF1B3A922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011680"/>
            <a:ext cx="6501810" cy="4286241"/>
          </a:xfrm>
        </p:spPr>
        <p:txBody>
          <a:bodyPr>
            <a:noAutofit/>
          </a:bodyPr>
          <a:lstStyle/>
          <a:p>
            <a:pPr marL="0" indent="0">
              <a:spcBef>
                <a:spcPts val="2500"/>
              </a:spcBef>
              <a:buNone/>
            </a:pPr>
            <a:r>
              <a:rPr lang="pt-BR" sz="1800" b="1"/>
              <a:t>Saúde Mental</a:t>
            </a:r>
          </a:p>
          <a:p>
            <a:pPr marL="0" lvl="1" indent="0">
              <a:buNone/>
            </a:pPr>
            <a:r>
              <a:rPr lang="pt-BR"/>
              <a:t>Estudos futuros podem investigar como o ácido pantotênico afeta a saúde mental e o bem-estar emocional dos indivíduos.</a:t>
            </a:r>
          </a:p>
          <a:p>
            <a:pPr marL="0" indent="0">
              <a:spcBef>
                <a:spcPts val="2500"/>
              </a:spcBef>
              <a:buNone/>
            </a:pPr>
            <a:r>
              <a:rPr lang="pt-BR" sz="1800" b="1"/>
              <a:t>Prevenção de Doenças Crônicas</a:t>
            </a:r>
          </a:p>
          <a:p>
            <a:pPr marL="0" lvl="1" indent="0">
              <a:buNone/>
            </a:pPr>
            <a:r>
              <a:rPr lang="pt-BR"/>
              <a:t>O papel do ácido pantotênico na prevenção de doenças crônicas pode ser um foco importante para pesquisas futuras.</a:t>
            </a:r>
          </a:p>
          <a:p>
            <a:pPr marL="0" indent="0">
              <a:spcBef>
                <a:spcPts val="2500"/>
              </a:spcBef>
              <a:buNone/>
            </a:pPr>
            <a:r>
              <a:rPr lang="pt-BR" sz="1800" b="1"/>
              <a:t>Aplicações Cosméticas</a:t>
            </a:r>
          </a:p>
          <a:p>
            <a:pPr marL="0" lvl="1" indent="0">
              <a:buNone/>
            </a:pPr>
            <a:r>
              <a:rPr lang="pt-BR"/>
              <a:t>Investigações sobre o uso do ácido pantotênico em cosméticos e cuidados com a pele estão se tornando cada vez mais relevantes.</a:t>
            </a:r>
          </a:p>
        </p:txBody>
      </p:sp>
    </p:spTree>
    <p:extLst>
      <p:ext uri="{BB962C8B-B14F-4D97-AF65-F5344CB8AC3E}">
        <p14:creationId xmlns:p14="http://schemas.microsoft.com/office/powerpoint/2010/main" val="971806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D0200B-8CC6-1E31-32D4-BC62B436AF6A}"/>
              </a:ext>
            </a:extLst>
          </p:cNvPr>
          <p:cNvSpPr>
            <a:spLocks noGrp="1"/>
          </p:cNvSpPr>
          <p:nvPr>
            <p:ph type="ctrTitle"/>
          </p:nvPr>
        </p:nvSpPr>
        <p:spPr>
          <a:xfrm>
            <a:off x="559219" y="1115844"/>
            <a:ext cx="7680960" cy="4631911"/>
          </a:xfrm>
        </p:spPr>
        <p:txBody>
          <a:bodyPr anchor="b">
            <a:normAutofit/>
          </a:bodyPr>
          <a:lstStyle/>
          <a:p>
            <a:r>
              <a:rPr lang="pt-BR" sz="6500"/>
              <a:t>Vitamina B6 (Piridoxina)</a:t>
            </a:r>
          </a:p>
        </p:txBody>
      </p:sp>
    </p:spTree>
    <p:extLst>
      <p:ext uri="{BB962C8B-B14F-4D97-AF65-F5344CB8AC3E}">
        <p14:creationId xmlns:p14="http://schemas.microsoft.com/office/powerpoint/2010/main" val="2913549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8207B083-EAC0-A5BB-C369-C9589EC7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7A7B2B4-6FBE-2F86-8499-11EB7B30389C}"/>
              </a:ext>
            </a:extLst>
          </p:cNvPr>
          <p:cNvSpPr>
            <a:spLocks noGrp="1"/>
          </p:cNvSpPr>
          <p:nvPr>
            <p:ph type="title"/>
          </p:nvPr>
        </p:nvSpPr>
        <p:spPr>
          <a:xfrm>
            <a:off x="614677" y="603504"/>
            <a:ext cx="10872216" cy="1527048"/>
          </a:xfrm>
        </p:spPr>
        <p:txBody>
          <a:bodyPr vert="horz" lIns="91440" tIns="45720" rIns="91440" bIns="45720" rtlCol="0" anchor="b">
            <a:normAutofit/>
          </a:bodyPr>
          <a:lstStyle/>
          <a:p>
            <a:r>
              <a:rPr lang="en-US" b="1" kern="1200">
                <a:solidFill>
                  <a:schemeClr val="tx1"/>
                </a:solidFill>
                <a:latin typeface="+mj-lt"/>
                <a:ea typeface="+mj-ea"/>
                <a:cs typeface="+mj-cs"/>
              </a:rPr>
              <a:t>Estrutura química e principais formas</a:t>
            </a:r>
          </a:p>
        </p:txBody>
      </p:sp>
      <p:pic>
        <p:nvPicPr>
          <p:cNvPr id="17410" name="Picture 2">
            <a:extLst>
              <a:ext uri="{FF2B5EF4-FFF2-40B4-BE49-F238E27FC236}">
                <a16:creationId xmlns:a16="http://schemas.microsoft.com/office/drawing/2014/main" id="{351AC8AE-97FE-3C89-D865-1AE0405E6C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4678" y="2441274"/>
            <a:ext cx="5173647" cy="3388738"/>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Conteúdo 3">
            <a:extLst>
              <a:ext uri="{FF2B5EF4-FFF2-40B4-BE49-F238E27FC236}">
                <a16:creationId xmlns:a16="http://schemas.microsoft.com/office/drawing/2014/main" id="{00C77D77-3249-8ADE-B396-D97363F9725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88325" y="2441273"/>
            <a:ext cx="6229503" cy="3817942"/>
          </a:xfrm>
        </p:spPr>
        <p:txBody>
          <a:bodyPr anchor="t">
            <a:noAutofit/>
          </a:bodyPr>
          <a:lstStyle/>
          <a:p>
            <a:pPr marL="0" indent="0">
              <a:spcBef>
                <a:spcPts val="2500"/>
              </a:spcBef>
              <a:buNone/>
            </a:pPr>
            <a:r>
              <a:rPr lang="pt-BR" sz="2400" b="1"/>
              <a:t>Formas da Vitamina B6</a:t>
            </a:r>
          </a:p>
          <a:p>
            <a:pPr marL="0" lvl="1" indent="0">
              <a:buNone/>
            </a:pPr>
            <a:r>
              <a:rPr lang="pt-BR" sz="2400"/>
              <a:t>A vitamina B6 se apresenta em formas como piridoxina, </a:t>
            </a:r>
            <a:r>
              <a:rPr lang="pt-BR" sz="2400" err="1"/>
              <a:t>piridoxal</a:t>
            </a:r>
            <a:r>
              <a:rPr lang="pt-BR" sz="2400"/>
              <a:t> e </a:t>
            </a:r>
            <a:r>
              <a:rPr lang="pt-BR" sz="2400" err="1"/>
              <a:t>piridoxamina</a:t>
            </a:r>
            <a:r>
              <a:rPr lang="pt-BR" sz="2400"/>
              <a:t>, cada uma com funções específicas.</a:t>
            </a:r>
          </a:p>
          <a:p>
            <a:pPr marL="0" indent="0">
              <a:spcBef>
                <a:spcPts val="2500"/>
              </a:spcBef>
              <a:buNone/>
            </a:pPr>
            <a:r>
              <a:rPr lang="pt-BR" sz="2400" b="1"/>
              <a:t>Papel Bioquímico</a:t>
            </a:r>
          </a:p>
          <a:p>
            <a:pPr marL="0" lvl="1" indent="0">
              <a:buNone/>
            </a:pPr>
            <a:r>
              <a:rPr lang="pt-BR" sz="2400"/>
              <a:t>Essas formas da vitamina B6 desempenham papéis cruciais nas reações bioquímicas do organismo, essenciais para a saúde.</a:t>
            </a:r>
          </a:p>
        </p:txBody>
      </p:sp>
    </p:spTree>
    <p:extLst>
      <p:ext uri="{BB962C8B-B14F-4D97-AF65-F5344CB8AC3E}">
        <p14:creationId xmlns:p14="http://schemas.microsoft.com/office/powerpoint/2010/main" val="2035551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FFD6A-8651-FB9E-B484-5C7E119E5441}"/>
              </a:ext>
            </a:extLst>
          </p:cNvPr>
          <p:cNvSpPr>
            <a:spLocks noGrp="1"/>
          </p:cNvSpPr>
          <p:nvPr>
            <p:ph type="title"/>
          </p:nvPr>
        </p:nvSpPr>
        <p:spPr/>
        <p:txBody>
          <a:bodyPr/>
          <a:lstStyle/>
          <a:p>
            <a:r>
              <a:rPr lang="pt-BR"/>
              <a:t>Forma ativa da Vitamina B6</a:t>
            </a:r>
          </a:p>
        </p:txBody>
      </p:sp>
      <p:sp>
        <p:nvSpPr>
          <p:cNvPr id="3" name="Espaço Reservado para Conteúdo 2">
            <a:extLst>
              <a:ext uri="{FF2B5EF4-FFF2-40B4-BE49-F238E27FC236}">
                <a16:creationId xmlns:a16="http://schemas.microsoft.com/office/drawing/2014/main" id="{63814C1B-B8B1-8504-6C4A-2F7AA3CBE39C}"/>
              </a:ext>
            </a:extLst>
          </p:cNvPr>
          <p:cNvSpPr>
            <a:spLocks noGrp="1"/>
          </p:cNvSpPr>
          <p:nvPr>
            <p:ph sz="half" idx="1"/>
          </p:nvPr>
        </p:nvSpPr>
        <p:spPr>
          <a:xfrm>
            <a:off x="612647" y="1825625"/>
            <a:ext cx="10741151" cy="4351338"/>
          </a:xfrm>
        </p:spPr>
        <p:txBody>
          <a:bodyPr>
            <a:normAutofit fontScale="92500"/>
          </a:bodyPr>
          <a:lstStyle/>
          <a:p>
            <a:pPr algn="just"/>
            <a:r>
              <a:rPr lang="pt-BR" sz="2800" b="0" i="0">
                <a:solidFill>
                  <a:srgbClr val="202122"/>
                </a:solidFill>
                <a:effectLst/>
                <a:latin typeface="Arial" panose="020B0604020202020204" pitchFamily="34" charset="0"/>
              </a:rPr>
              <a:t>O Piridoxal-5’-fosfato, a forma metabolicamente ativa da vitamina B</a:t>
            </a:r>
            <a:r>
              <a:rPr lang="pt-BR" sz="2800" b="0" i="0" baseline="-25000">
                <a:solidFill>
                  <a:srgbClr val="202122"/>
                </a:solidFill>
                <a:effectLst/>
                <a:latin typeface="Arial" panose="020B0604020202020204" pitchFamily="34" charset="0"/>
              </a:rPr>
              <a:t>6</a:t>
            </a:r>
            <a:r>
              <a:rPr lang="pt-BR" sz="2800" b="0" i="0">
                <a:solidFill>
                  <a:srgbClr val="202122"/>
                </a:solidFill>
                <a:effectLst/>
                <a:latin typeface="Arial" panose="020B0604020202020204" pitchFamily="34" charset="0"/>
              </a:rPr>
              <a:t>, é envolvido em muitos aspectos do metabolismo de macronutrientes, síntese de neurotransmissores, síntese de histamina, síntese e função de hemoglobina e expressão genética. </a:t>
            </a:r>
          </a:p>
          <a:p>
            <a:pPr algn="just"/>
            <a:r>
              <a:rPr lang="pt-BR" sz="2800" b="0" i="0">
                <a:solidFill>
                  <a:srgbClr val="202122"/>
                </a:solidFill>
                <a:effectLst/>
                <a:latin typeface="Arial" panose="020B0604020202020204" pitchFamily="34" charset="0"/>
              </a:rPr>
              <a:t>O Piridoxal-5’-fosfato geralmente serve como uma coenzima para muitas reações incluindo descarboxilação, </a:t>
            </a:r>
            <a:r>
              <a:rPr lang="pt-BR" sz="2800" b="0" i="0" err="1">
                <a:solidFill>
                  <a:srgbClr val="202122"/>
                </a:solidFill>
                <a:effectLst/>
                <a:latin typeface="Arial" panose="020B0604020202020204" pitchFamily="34" charset="0"/>
              </a:rPr>
              <a:t>transaminação</a:t>
            </a:r>
            <a:r>
              <a:rPr lang="pt-BR" sz="2800" b="0" i="0">
                <a:solidFill>
                  <a:srgbClr val="202122"/>
                </a:solidFill>
                <a:effectLst/>
                <a:latin typeface="Arial" panose="020B0604020202020204" pitchFamily="34" charset="0"/>
              </a:rPr>
              <a:t>, </a:t>
            </a:r>
            <a:r>
              <a:rPr lang="pt-BR" sz="2800" b="0" i="0" err="1">
                <a:solidFill>
                  <a:srgbClr val="202122"/>
                </a:solidFill>
                <a:effectLst/>
                <a:latin typeface="Arial" panose="020B0604020202020204" pitchFamily="34" charset="0"/>
              </a:rPr>
              <a:t>racemização</a:t>
            </a:r>
            <a:r>
              <a:rPr lang="pt-BR" sz="2800" b="0" i="0">
                <a:solidFill>
                  <a:srgbClr val="202122"/>
                </a:solidFill>
                <a:effectLst/>
                <a:latin typeface="Arial" panose="020B0604020202020204" pitchFamily="34" charset="0"/>
              </a:rPr>
              <a:t>, eliminação, substituição e </a:t>
            </a:r>
            <a:r>
              <a:rPr lang="pt-BR" sz="2800" b="0" i="0" err="1">
                <a:solidFill>
                  <a:srgbClr val="202122"/>
                </a:solidFill>
                <a:effectLst/>
                <a:latin typeface="Arial" panose="020B0604020202020204" pitchFamily="34" charset="0"/>
              </a:rPr>
              <a:t>interconversão</a:t>
            </a:r>
            <a:r>
              <a:rPr lang="pt-BR" sz="2800" b="0" i="0">
                <a:solidFill>
                  <a:srgbClr val="202122"/>
                </a:solidFill>
                <a:effectLst/>
                <a:latin typeface="Arial" panose="020B0604020202020204" pitchFamily="34" charset="0"/>
              </a:rPr>
              <a:t> do grupo beta.</a:t>
            </a:r>
            <a:r>
              <a:rPr lang="pt-BR" sz="2800" b="0" i="0" u="sng" baseline="30000">
                <a:solidFill>
                  <a:srgbClr val="202122"/>
                </a:solidFill>
                <a:effectLst/>
                <a:latin typeface="Arial" panose="020B0604020202020204" pitchFamily="34" charset="0"/>
                <a:hlinkClick r:id="rId2"/>
              </a:rPr>
              <a:t>[</a:t>
            </a:r>
            <a:endParaRPr lang="pt-BR" sz="2800"/>
          </a:p>
        </p:txBody>
      </p:sp>
    </p:spTree>
    <p:extLst>
      <p:ext uri="{BB962C8B-B14F-4D97-AF65-F5344CB8AC3E}">
        <p14:creationId xmlns:p14="http://schemas.microsoft.com/office/powerpoint/2010/main" val="2320583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D8338-F256-05FD-6800-74B8DBD2E091}"/>
              </a:ext>
            </a:extLst>
          </p:cNvPr>
          <p:cNvSpPr>
            <a:spLocks noGrp="1"/>
          </p:cNvSpPr>
          <p:nvPr>
            <p:ph type="title"/>
          </p:nvPr>
        </p:nvSpPr>
        <p:spPr>
          <a:xfrm>
            <a:off x="640080" y="914401"/>
            <a:ext cx="4306824" cy="1477817"/>
          </a:xfrm>
        </p:spPr>
        <p:txBody>
          <a:bodyPr vert="horz" lIns="91440" tIns="45720" rIns="91440" bIns="45720" rtlCol="0" anchor="t">
            <a:normAutofit fontScale="90000"/>
          </a:bodyPr>
          <a:lstStyle/>
          <a:p>
            <a:r>
              <a:rPr lang="en-US" sz="3700"/>
              <a:t>Funções biológicas e fisiológicas</a:t>
            </a:r>
          </a:p>
        </p:txBody>
      </p:sp>
      <p:pic>
        <p:nvPicPr>
          <p:cNvPr id="5" name="Espaço Reservado para Conteúdo 4" descr="fatias de pepperoni isoladas no fundo branco">
            <a:extLst>
              <a:ext uri="{FF2B5EF4-FFF2-40B4-BE49-F238E27FC236}">
                <a16:creationId xmlns:a16="http://schemas.microsoft.com/office/drawing/2014/main" id="{85D571FD-9B0A-4442-A967-16536DB0A855}"/>
              </a:ext>
            </a:extLst>
          </p:cNvPr>
          <p:cNvPicPr>
            <a:picLocks noGrp="1" noChangeAspect="1"/>
          </p:cNvPicPr>
          <p:nvPr>
            <p:ph sz="half" idx="1"/>
          </p:nvPr>
        </p:nvPicPr>
        <p:blipFill>
          <a:blip r:embed="rId3"/>
          <a:srcRect l="29187" r="25224" b="1"/>
          <a:stretch/>
        </p:blipFill>
        <p:spPr>
          <a:xfrm>
            <a:off x="1" y="2613892"/>
            <a:ext cx="4946906" cy="3689359"/>
          </a:xfrm>
          <a:prstGeom prst="rect">
            <a:avLst/>
          </a:prstGeom>
        </p:spPr>
      </p:pic>
      <p:sp>
        <p:nvSpPr>
          <p:cNvPr id="4" name="Espaço Reservado para Conteúdo 3">
            <a:extLst>
              <a:ext uri="{FF2B5EF4-FFF2-40B4-BE49-F238E27FC236}">
                <a16:creationId xmlns:a16="http://schemas.microsoft.com/office/drawing/2014/main" id="{6155EC92-D775-D1F4-5435-EC3D97CA8E9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46904" y="554750"/>
            <a:ext cx="6996280" cy="5748502"/>
          </a:xfrm>
        </p:spPr>
        <p:txBody>
          <a:bodyPr>
            <a:noAutofit/>
          </a:bodyPr>
          <a:lstStyle/>
          <a:p>
            <a:pPr marL="0" indent="0">
              <a:spcBef>
                <a:spcPts val="2500"/>
              </a:spcBef>
              <a:buNone/>
            </a:pPr>
            <a:r>
              <a:rPr lang="pt-BR" b="1"/>
              <a:t>Metabolismo de Proteínas</a:t>
            </a:r>
          </a:p>
          <a:p>
            <a:pPr marL="0" lvl="1" indent="0">
              <a:buNone/>
            </a:pPr>
            <a:r>
              <a:rPr lang="pt-BR" sz="2000"/>
              <a:t>A vitamina B6 desempenha um papel essencial no metabolismo de proteínas, facilitando a conversão de aminoácidos.</a:t>
            </a:r>
          </a:p>
          <a:p>
            <a:pPr marL="0" indent="0">
              <a:spcBef>
                <a:spcPts val="2500"/>
              </a:spcBef>
              <a:buNone/>
            </a:pPr>
            <a:r>
              <a:rPr lang="pt-BR" b="1"/>
              <a:t>Formação de Hemoglobina</a:t>
            </a:r>
          </a:p>
          <a:p>
            <a:pPr marL="0" lvl="1" indent="0">
              <a:buNone/>
            </a:pPr>
            <a:r>
              <a:rPr lang="pt-BR" sz="2000"/>
              <a:t>Esta vitamina é fundamental para a formação de hemoglobina, que transporta oxigênio no sangue.</a:t>
            </a:r>
          </a:p>
          <a:p>
            <a:pPr marL="0" indent="0">
              <a:spcBef>
                <a:spcPts val="2500"/>
              </a:spcBef>
              <a:buNone/>
            </a:pPr>
            <a:r>
              <a:rPr lang="pt-BR" b="1"/>
              <a:t>Regulação Hormonal</a:t>
            </a:r>
          </a:p>
          <a:p>
            <a:pPr marL="0" lvl="1" indent="0">
              <a:buNone/>
            </a:pPr>
            <a:r>
              <a:rPr lang="pt-BR" sz="2000"/>
              <a:t>A vitamina B6 ajuda na regulação hormonal, influenciando o equilíbrio de hormônios essenciais no corpo.</a:t>
            </a:r>
          </a:p>
          <a:p>
            <a:pPr marL="0" indent="0">
              <a:spcBef>
                <a:spcPts val="2500"/>
              </a:spcBef>
              <a:buNone/>
            </a:pPr>
            <a:r>
              <a:rPr lang="pt-BR" b="1"/>
              <a:t>Função Cognitiva</a:t>
            </a:r>
          </a:p>
          <a:p>
            <a:pPr marL="0" lvl="1" indent="0">
              <a:buNone/>
            </a:pPr>
            <a:r>
              <a:rPr lang="pt-BR" sz="2000"/>
              <a:t>Ela também está envolvida na função cognitiva, contribuindo para a saúde do cérebro e a memória.</a:t>
            </a:r>
          </a:p>
        </p:txBody>
      </p:sp>
    </p:spTree>
    <p:extLst>
      <p:ext uri="{BB962C8B-B14F-4D97-AF65-F5344CB8AC3E}">
        <p14:creationId xmlns:p14="http://schemas.microsoft.com/office/powerpoint/2010/main" val="250297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16A290-8BAF-3234-B70B-78B0577375AD}"/>
              </a:ext>
            </a:extLst>
          </p:cNvPr>
          <p:cNvSpPr>
            <a:spLocks noGrp="1"/>
          </p:cNvSpPr>
          <p:nvPr>
            <p:ph type="title"/>
          </p:nvPr>
        </p:nvSpPr>
        <p:spPr>
          <a:xfrm>
            <a:off x="7269904" y="914400"/>
            <a:ext cx="4261104" cy="1097280"/>
          </a:xfrm>
        </p:spPr>
        <p:txBody>
          <a:bodyPr vert="horz" lIns="91440" tIns="45720" rIns="91440" bIns="45720" rtlCol="0" anchor="t">
            <a:normAutofit/>
          </a:bodyPr>
          <a:lstStyle/>
          <a:p>
            <a:pPr>
              <a:lnSpc>
                <a:spcPct val="90000"/>
              </a:lnSpc>
            </a:pPr>
            <a:r>
              <a:rPr lang="en-US" sz="3600"/>
              <a:t>Origem e fontes alimentares</a:t>
            </a:r>
          </a:p>
        </p:txBody>
      </p:sp>
      <p:pic>
        <p:nvPicPr>
          <p:cNvPr id="5" name="Espaço Reservado para Conteúdo 4" descr="Vista aérea de um grande grupo de diferentes tipos de alimentos que inclui frutas, legumes, frutos do mar, carne bovina, salsichas, carne de frango, legumes, especiarias, laticínios, massas cruas, alimentos enlatados, nozes, sementes, azeite, mel entre outros. Captura digital de estúdio de 42Mp de alta resolução tirada com SONY A7rII e lente Zeiss Batis 40mm F2.0 CF">
            <a:extLst>
              <a:ext uri="{FF2B5EF4-FFF2-40B4-BE49-F238E27FC236}">
                <a16:creationId xmlns:a16="http://schemas.microsoft.com/office/drawing/2014/main" id="{89977E34-998F-4038-A6B6-2D3ED28A18B1}"/>
              </a:ext>
            </a:extLst>
          </p:cNvPr>
          <p:cNvPicPr>
            <a:picLocks noGrp="1" noChangeAspect="1"/>
          </p:cNvPicPr>
          <p:nvPr>
            <p:ph sz="half" idx="1"/>
          </p:nvPr>
        </p:nvPicPr>
        <p:blipFill>
          <a:blip r:embed="rId3"/>
          <a:srcRect l="4664" r="12332" b="2"/>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1F617CCD-0D54-A00E-D1E3-9FB738F6EC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2176036"/>
            <a:ext cx="4261104" cy="4121887"/>
          </a:xfrm>
        </p:spPr>
        <p:txBody>
          <a:bodyPr>
            <a:noAutofit/>
          </a:bodyPr>
          <a:lstStyle/>
          <a:p>
            <a:pPr marL="0" indent="0">
              <a:spcBef>
                <a:spcPts val="2500"/>
              </a:spcBef>
              <a:buNone/>
            </a:pPr>
            <a:r>
              <a:rPr lang="pt-BR" b="1"/>
              <a:t>Fontes de Vitamina B6</a:t>
            </a:r>
          </a:p>
          <a:p>
            <a:pPr marL="0" lvl="1" indent="0">
              <a:buNone/>
            </a:pPr>
            <a:r>
              <a:rPr lang="pt-BR" sz="2000"/>
              <a:t>Ricas fontes de vitamina B6 incluem aves, peixes, batatas e legumes, essenciais para uma dieta saudável.</a:t>
            </a:r>
          </a:p>
          <a:p>
            <a:pPr marL="0" indent="0">
              <a:spcBef>
                <a:spcPts val="2500"/>
              </a:spcBef>
              <a:buNone/>
            </a:pPr>
            <a:r>
              <a:rPr lang="pt-BR" b="1"/>
              <a:t>Importância da Dieta Equilibrada</a:t>
            </a:r>
          </a:p>
          <a:p>
            <a:pPr marL="0" lvl="1" indent="0">
              <a:buNone/>
            </a:pPr>
            <a:r>
              <a:rPr lang="pt-BR" sz="2000"/>
              <a:t>Uma dieta equilibrada é fundamental, pois geralmente fornece quantidades adequadas de vitamina B6 e outros nutrientes.</a:t>
            </a:r>
          </a:p>
        </p:txBody>
      </p:sp>
    </p:spTree>
    <p:extLst>
      <p:ext uri="{BB962C8B-B14F-4D97-AF65-F5344CB8AC3E}">
        <p14:creationId xmlns:p14="http://schemas.microsoft.com/office/powerpoint/2010/main" val="355502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5DA80A-9F01-8D07-5774-416602A87210}"/>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pPr>
              <a:lnSpc>
                <a:spcPct val="90000"/>
              </a:lnSpc>
            </a:pPr>
            <a:r>
              <a:rPr lang="en-US" sz="2500"/>
              <a:t>Avitaminose (deficiência) e hipervitaminose (excesso)</a:t>
            </a:r>
          </a:p>
        </p:txBody>
      </p:sp>
      <p:pic>
        <p:nvPicPr>
          <p:cNvPr id="5" name="Espaço Reservado para Conteúdo 4" descr="Display digital de tomar pílula medicinal.">
            <a:extLst>
              <a:ext uri="{FF2B5EF4-FFF2-40B4-BE49-F238E27FC236}">
                <a16:creationId xmlns:a16="http://schemas.microsoft.com/office/drawing/2014/main" id="{B7A1FB26-4B99-4905-86FD-1D6E19F2C776}"/>
              </a:ext>
            </a:extLst>
          </p:cNvPr>
          <p:cNvPicPr>
            <a:picLocks noGrp="1" noChangeAspect="1"/>
          </p:cNvPicPr>
          <p:nvPr>
            <p:ph sz="half" idx="1"/>
          </p:nvPr>
        </p:nvPicPr>
        <p:blipFill>
          <a:blip r:embed="rId3"/>
          <a:srcRect l="10151" r="6845" b="2"/>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4C911359-63BD-C145-5930-1E072975CE6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1914781"/>
            <a:ext cx="4261104" cy="4121887"/>
          </a:xfrm>
        </p:spPr>
        <p:txBody>
          <a:bodyPr>
            <a:noAutofit/>
          </a:bodyPr>
          <a:lstStyle/>
          <a:p>
            <a:pPr marL="0" indent="0" algn="just">
              <a:spcBef>
                <a:spcPts val="2500"/>
              </a:spcBef>
              <a:buNone/>
            </a:pPr>
            <a:r>
              <a:rPr lang="pt-BR" b="1"/>
              <a:t>Deficiência de Vitamina B6</a:t>
            </a:r>
          </a:p>
          <a:p>
            <a:pPr marL="0" lvl="1" indent="0" algn="just">
              <a:buNone/>
            </a:pPr>
            <a:r>
              <a:rPr lang="pt-BR" sz="2000"/>
              <a:t>A deficiência de vitamina B6 pode resultar em problemas sérios como anemia, depressão e disfunções no sistema imunológico.</a:t>
            </a:r>
          </a:p>
          <a:p>
            <a:pPr marL="0" indent="0" algn="just">
              <a:spcBef>
                <a:spcPts val="2500"/>
              </a:spcBef>
              <a:buNone/>
            </a:pPr>
            <a:r>
              <a:rPr lang="pt-BR" b="1"/>
              <a:t>Hipervitaminose</a:t>
            </a:r>
          </a:p>
          <a:p>
            <a:pPr marL="0" lvl="1" indent="0" algn="just">
              <a:buNone/>
            </a:pPr>
            <a:r>
              <a:rPr lang="pt-BR" sz="2000"/>
              <a:t>Embora rara, a </a:t>
            </a:r>
            <a:r>
              <a:rPr lang="pt-BR" sz="2000" err="1"/>
              <a:t>hipervitaminose</a:t>
            </a:r>
            <a:r>
              <a:rPr lang="pt-BR" sz="2000"/>
              <a:t> pode ocorrer, resultando em efeitos adversos como neuropatia devido ao consumo excessivo de vitaminas.</a:t>
            </a:r>
          </a:p>
        </p:txBody>
      </p:sp>
    </p:spTree>
    <p:extLst>
      <p:ext uri="{BB962C8B-B14F-4D97-AF65-F5344CB8AC3E}">
        <p14:creationId xmlns:p14="http://schemas.microsoft.com/office/powerpoint/2010/main" val="83553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D2CE01F-0EB5-A579-5950-AF73384052E5}"/>
              </a:ext>
            </a:extLst>
          </p:cNvPr>
          <p:cNvSpPr>
            <a:spLocks noGrp="1"/>
          </p:cNvSpPr>
          <p:nvPr>
            <p:ph type="title"/>
          </p:nvPr>
        </p:nvSpPr>
        <p:spPr>
          <a:xfrm>
            <a:off x="5568537" y="172182"/>
            <a:ext cx="5916168" cy="1527048"/>
          </a:xfrm>
        </p:spPr>
        <p:txBody>
          <a:bodyPr vert="horz" lIns="91440" tIns="45720" rIns="91440" bIns="45720" rtlCol="0" anchor="b">
            <a:normAutofit/>
          </a:bodyPr>
          <a:lstStyle/>
          <a:p>
            <a:r>
              <a:rPr lang="en-US" b="1" kern="1200">
                <a:solidFill>
                  <a:schemeClr val="tx1"/>
                </a:solidFill>
                <a:latin typeface="+mj-lt"/>
                <a:ea typeface="+mj-ea"/>
                <a:cs typeface="+mj-cs"/>
              </a:rPr>
              <a:t>Futuro das </a:t>
            </a:r>
            <a:r>
              <a:rPr lang="en-US" b="1" kern="1200" err="1">
                <a:solidFill>
                  <a:schemeClr val="tx1"/>
                </a:solidFill>
                <a:latin typeface="+mj-lt"/>
                <a:ea typeface="+mj-ea"/>
                <a:cs typeface="+mj-cs"/>
              </a:rPr>
              <a:t>pesquisas</a:t>
            </a:r>
            <a:r>
              <a:rPr lang="en-US" b="1" kern="1200">
                <a:solidFill>
                  <a:schemeClr val="tx1"/>
                </a:solidFill>
                <a:latin typeface="+mj-lt"/>
                <a:ea typeface="+mj-ea"/>
                <a:cs typeface="+mj-cs"/>
              </a:rPr>
              <a:t> </a:t>
            </a:r>
            <a:r>
              <a:rPr lang="en-US" b="1" kern="1200" err="1">
                <a:solidFill>
                  <a:schemeClr val="tx1"/>
                </a:solidFill>
                <a:latin typeface="+mj-lt"/>
                <a:ea typeface="+mj-ea"/>
                <a:cs typeface="+mj-cs"/>
              </a:rPr>
              <a:t>sobre</a:t>
            </a:r>
            <a:r>
              <a:rPr lang="en-US" b="1" kern="1200">
                <a:solidFill>
                  <a:schemeClr val="tx1"/>
                </a:solidFill>
                <a:latin typeface="+mj-lt"/>
                <a:ea typeface="+mj-ea"/>
                <a:cs typeface="+mj-cs"/>
              </a:rPr>
              <a:t> a </a:t>
            </a:r>
            <a:r>
              <a:rPr lang="en-US" b="1" kern="1200" err="1">
                <a:solidFill>
                  <a:schemeClr val="tx1"/>
                </a:solidFill>
                <a:latin typeface="+mj-lt"/>
                <a:ea typeface="+mj-ea"/>
                <a:cs typeface="+mj-cs"/>
              </a:rPr>
              <a:t>vitamina</a:t>
            </a:r>
            <a:r>
              <a:rPr lang="en-US" b="1" kern="1200">
                <a:solidFill>
                  <a:schemeClr val="tx1"/>
                </a:solidFill>
                <a:latin typeface="+mj-lt"/>
                <a:ea typeface="+mj-ea"/>
                <a:cs typeface="+mj-cs"/>
              </a:rPr>
              <a:t> B6</a:t>
            </a:r>
          </a:p>
        </p:txBody>
      </p:sp>
      <p:pic>
        <p:nvPicPr>
          <p:cNvPr id="8" name="Picture 5" descr="Listras de papel coloridas">
            <a:extLst>
              <a:ext uri="{FF2B5EF4-FFF2-40B4-BE49-F238E27FC236}">
                <a16:creationId xmlns:a16="http://schemas.microsoft.com/office/drawing/2014/main" id="{8292F949-2BEF-6818-BD89-5A5622B10CE1}"/>
              </a:ext>
            </a:extLst>
          </p:cNvPr>
          <p:cNvPicPr>
            <a:picLocks noChangeAspect="1"/>
          </p:cNvPicPr>
          <p:nvPr/>
        </p:nvPicPr>
        <p:blipFill>
          <a:blip r:embed="rId3"/>
          <a:srcRect l="16342" r="35864"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475DF2D7-38F4-F6E0-4883-DE16367BEE4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68537" y="1920986"/>
            <a:ext cx="5916168" cy="4095078"/>
          </a:xfrm>
        </p:spPr>
        <p:txBody>
          <a:bodyPr>
            <a:noAutofit/>
          </a:bodyPr>
          <a:lstStyle/>
          <a:p>
            <a:pPr marL="0" indent="0" algn="just">
              <a:lnSpc>
                <a:spcPct val="110000"/>
              </a:lnSpc>
              <a:spcBef>
                <a:spcPts val="2500"/>
              </a:spcBef>
              <a:buNone/>
            </a:pPr>
            <a:r>
              <a:rPr lang="pt-BR" sz="2400" b="1"/>
              <a:t>Interações com outras vitaminas</a:t>
            </a:r>
          </a:p>
          <a:p>
            <a:pPr marL="0" lvl="1" indent="0" algn="just">
              <a:lnSpc>
                <a:spcPct val="110000"/>
              </a:lnSpc>
              <a:buNone/>
            </a:pPr>
            <a:r>
              <a:rPr lang="pt-BR" sz="2400"/>
              <a:t>As pesquisas se </a:t>
            </a:r>
            <a:r>
              <a:rPr lang="pt-BR" sz="2400" err="1"/>
              <a:t>concentam</a:t>
            </a:r>
            <a:r>
              <a:rPr lang="pt-BR" sz="2400"/>
              <a:t> nas interações da vitamina B6 com outras vitaminas e nutrientes essenciais para a saúde.</a:t>
            </a:r>
          </a:p>
          <a:p>
            <a:pPr marL="0" indent="0" algn="just">
              <a:lnSpc>
                <a:spcPct val="110000"/>
              </a:lnSpc>
              <a:spcBef>
                <a:spcPts val="2500"/>
              </a:spcBef>
              <a:buNone/>
            </a:pPr>
            <a:r>
              <a:rPr lang="pt-BR" sz="2400" b="1"/>
              <a:t>Papel na saúde mental</a:t>
            </a:r>
          </a:p>
          <a:p>
            <a:pPr marL="0" lvl="1" indent="0" algn="just">
              <a:lnSpc>
                <a:spcPct val="110000"/>
              </a:lnSpc>
              <a:buNone/>
            </a:pPr>
            <a:r>
              <a:rPr lang="pt-BR" sz="2400"/>
              <a:t>Estudos investigam o papel da vitamina B6 em condições como a depressão e sua relação com a saúde mental. </a:t>
            </a:r>
            <a:r>
              <a:rPr lang="pt-BR" sz="2400" b="1"/>
              <a:t>Síntese de neurotransmissores</a:t>
            </a:r>
            <a:r>
              <a:rPr lang="pt-BR" sz="2400"/>
              <a:t>.</a:t>
            </a:r>
          </a:p>
        </p:txBody>
      </p:sp>
    </p:spTree>
    <p:extLst>
      <p:ext uri="{BB962C8B-B14F-4D97-AF65-F5344CB8AC3E}">
        <p14:creationId xmlns:p14="http://schemas.microsoft.com/office/powerpoint/2010/main" val="3747652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6">
            <a:extLst>
              <a:ext uri="{FF2B5EF4-FFF2-40B4-BE49-F238E27FC236}">
                <a16:creationId xmlns:a16="http://schemas.microsoft.com/office/drawing/2014/main" id="{5AB5C7EE-A919-646B-4F86-BACCBC52D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7">
            <a:extLst>
              <a:ext uri="{FF2B5EF4-FFF2-40B4-BE49-F238E27FC236}">
                <a16:creationId xmlns:a16="http://schemas.microsoft.com/office/drawing/2014/main" id="{4CE3A8E1-F802-09CC-3DCB-7BEECB438C2D}"/>
              </a:ext>
            </a:extLst>
          </p:cNvPr>
          <p:cNvSpPr>
            <a:spLocks noGrp="1"/>
          </p:cNvSpPr>
          <p:nvPr>
            <p:ph type="title"/>
          </p:nvPr>
        </p:nvSpPr>
        <p:spPr>
          <a:xfrm>
            <a:off x="8388642" y="1104181"/>
            <a:ext cx="3406543" cy="2779731"/>
          </a:xfrm>
        </p:spPr>
        <p:txBody>
          <a:bodyPr vert="horz" lIns="91440" tIns="45720" rIns="91440" bIns="45720" rtlCol="0" anchor="b">
            <a:normAutofit/>
          </a:bodyPr>
          <a:lstStyle/>
          <a:p>
            <a:pPr algn="ctr"/>
            <a:r>
              <a:rPr lang="en-US"/>
              <a:t>Formas ativas da Vitamina A</a:t>
            </a:r>
          </a:p>
        </p:txBody>
      </p:sp>
      <p:pic>
        <p:nvPicPr>
          <p:cNvPr id="12" name="Espaço Reservado para Conteúdo 11">
            <a:extLst>
              <a:ext uri="{FF2B5EF4-FFF2-40B4-BE49-F238E27FC236}">
                <a16:creationId xmlns:a16="http://schemas.microsoft.com/office/drawing/2014/main" id="{C48A1C38-2C37-E606-2645-52C31A8D241A}"/>
              </a:ext>
            </a:extLst>
          </p:cNvPr>
          <p:cNvPicPr>
            <a:picLocks noGrp="1" noChangeAspect="1"/>
          </p:cNvPicPr>
          <p:nvPr>
            <p:ph sz="half" idx="2"/>
          </p:nvPr>
        </p:nvPicPr>
        <p:blipFill>
          <a:blip r:embed="rId2"/>
          <a:stretch>
            <a:fillRect/>
          </a:stretch>
        </p:blipFill>
        <p:spPr>
          <a:xfrm>
            <a:off x="396814" y="207034"/>
            <a:ext cx="8195095" cy="6331789"/>
          </a:xfrm>
          <a:prstGeom prst="rect">
            <a:avLst/>
          </a:prstGeom>
        </p:spPr>
      </p:pic>
    </p:spTree>
    <p:extLst>
      <p:ext uri="{BB962C8B-B14F-4D97-AF65-F5344CB8AC3E}">
        <p14:creationId xmlns:p14="http://schemas.microsoft.com/office/powerpoint/2010/main" val="6687239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34B61A-7D77-B47F-1914-C10E19CA8FF9}"/>
              </a:ext>
            </a:extLst>
          </p:cNvPr>
          <p:cNvSpPr>
            <a:spLocks noGrp="1"/>
          </p:cNvSpPr>
          <p:nvPr>
            <p:ph type="title"/>
          </p:nvPr>
        </p:nvSpPr>
        <p:spPr/>
        <p:txBody>
          <a:bodyPr/>
          <a:lstStyle/>
          <a:p>
            <a:r>
              <a:rPr lang="pt-BR"/>
              <a:t>Antagonistas da Piridoxina</a:t>
            </a:r>
          </a:p>
        </p:txBody>
      </p:sp>
      <p:sp>
        <p:nvSpPr>
          <p:cNvPr id="3" name="Espaço Reservado para Conteúdo 2">
            <a:extLst>
              <a:ext uri="{FF2B5EF4-FFF2-40B4-BE49-F238E27FC236}">
                <a16:creationId xmlns:a16="http://schemas.microsoft.com/office/drawing/2014/main" id="{0CA52541-0820-6562-B9C6-A7FEEFDD71B0}"/>
              </a:ext>
            </a:extLst>
          </p:cNvPr>
          <p:cNvSpPr>
            <a:spLocks noGrp="1"/>
          </p:cNvSpPr>
          <p:nvPr>
            <p:ph sz="half" idx="1"/>
          </p:nvPr>
        </p:nvSpPr>
        <p:spPr>
          <a:xfrm>
            <a:off x="612647" y="1362974"/>
            <a:ext cx="9307729" cy="5090035"/>
          </a:xfrm>
        </p:spPr>
        <p:txBody>
          <a:bodyPr>
            <a:normAutofit fontScale="92500" lnSpcReduction="20000"/>
          </a:bodyPr>
          <a:lstStyle/>
          <a:p>
            <a:r>
              <a:rPr lang="pt-BR" sz="2400" dirty="0"/>
              <a:t>Existem mais de 40 medicamentos que interferem com a vitamina B6, os quais podem causar uma disponibilidade diminuída e mau estado da vitamina B6. Os principais </a:t>
            </a:r>
            <a:r>
              <a:rPr lang="pt-BR" sz="2400" b="1" dirty="0"/>
              <a:t>antagonistas</a:t>
            </a:r>
            <a:r>
              <a:rPr lang="pt-BR" sz="2400" dirty="0"/>
              <a:t> incluem:</a:t>
            </a:r>
          </a:p>
          <a:p>
            <a:r>
              <a:rPr lang="pt-BR" sz="2400" b="1" dirty="0" err="1"/>
              <a:t>Desoxipiridoxina</a:t>
            </a:r>
            <a:r>
              <a:rPr lang="pt-BR" sz="2400" dirty="0"/>
              <a:t>, um </a:t>
            </a:r>
            <a:r>
              <a:rPr lang="pt-BR" sz="2400" dirty="0" err="1"/>
              <a:t>antimetabólito</a:t>
            </a:r>
            <a:r>
              <a:rPr lang="pt-BR" sz="2400" dirty="0"/>
              <a:t> eficaz;</a:t>
            </a:r>
          </a:p>
          <a:p>
            <a:r>
              <a:rPr lang="pt-BR" sz="2400" b="1" dirty="0"/>
              <a:t>Isoniazida</a:t>
            </a:r>
            <a:r>
              <a:rPr lang="pt-BR" sz="2400" dirty="0"/>
              <a:t>, uma droga </a:t>
            </a:r>
            <a:r>
              <a:rPr lang="pt-BR" sz="2400" dirty="0" err="1"/>
              <a:t>tuberculostática</a:t>
            </a:r>
            <a:r>
              <a:rPr lang="pt-BR" sz="2400" dirty="0"/>
              <a:t>;</a:t>
            </a:r>
          </a:p>
          <a:p>
            <a:r>
              <a:rPr lang="pt-BR" sz="2400" b="1" dirty="0" err="1"/>
              <a:t>Hidralazina</a:t>
            </a:r>
            <a:r>
              <a:rPr lang="pt-BR" sz="2400" dirty="0"/>
              <a:t>, um medicamento anti-hipertensivo;</a:t>
            </a:r>
          </a:p>
          <a:p>
            <a:r>
              <a:rPr lang="pt-BR" sz="2400" b="1" dirty="0" err="1"/>
              <a:t>Ciclosserina</a:t>
            </a:r>
            <a:r>
              <a:rPr lang="pt-BR" sz="2400" dirty="0"/>
              <a:t>, um antibiótico;</a:t>
            </a:r>
          </a:p>
          <a:p>
            <a:r>
              <a:rPr lang="pt-BR" sz="2400" b="1" dirty="0" err="1"/>
              <a:t>Penicilamina</a:t>
            </a:r>
            <a:r>
              <a:rPr lang="pt-BR" sz="2400" dirty="0"/>
              <a:t>, utilizada no tratamento da doença de Wilson.</a:t>
            </a:r>
          </a:p>
          <a:p>
            <a:r>
              <a:rPr lang="pt-BR" sz="2400" dirty="0"/>
              <a:t>A vitamina B6, por outro lado, pode atuar em si mesma como um antagonista nos pacientes com doença de Parkinson e que estejam sob tratamento com </a:t>
            </a:r>
            <a:r>
              <a:rPr lang="pt-BR" sz="2400" b="1" dirty="0"/>
              <a:t>L-dopa.</a:t>
            </a:r>
            <a:r>
              <a:rPr lang="pt-BR" sz="2400" dirty="0"/>
              <a:t> Em tais casos, pode contrariar o efeito da L-dopa.</a:t>
            </a:r>
          </a:p>
          <a:p>
            <a:endParaRPr lang="pt-BR" sz="2400" dirty="0"/>
          </a:p>
        </p:txBody>
      </p:sp>
    </p:spTree>
    <p:extLst>
      <p:ext uri="{BB962C8B-B14F-4D97-AF65-F5344CB8AC3E}">
        <p14:creationId xmlns:p14="http://schemas.microsoft.com/office/powerpoint/2010/main" val="22573189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975523-EBBB-4E9B-8A86-D91060F99CE6}"/>
              </a:ext>
            </a:extLst>
          </p:cNvPr>
          <p:cNvSpPr>
            <a:spLocks noGrp="1"/>
          </p:cNvSpPr>
          <p:nvPr>
            <p:ph type="ctrTitle"/>
          </p:nvPr>
        </p:nvSpPr>
        <p:spPr>
          <a:xfrm>
            <a:off x="559219" y="1115844"/>
            <a:ext cx="7680960" cy="4631911"/>
          </a:xfrm>
        </p:spPr>
        <p:txBody>
          <a:bodyPr anchor="b">
            <a:normAutofit/>
          </a:bodyPr>
          <a:lstStyle/>
          <a:p>
            <a:r>
              <a:rPr lang="pt-BR" sz="6500"/>
              <a:t>Vitamina B7 (Biotina)</a:t>
            </a:r>
          </a:p>
        </p:txBody>
      </p:sp>
    </p:spTree>
    <p:extLst>
      <p:ext uri="{BB962C8B-B14F-4D97-AF65-F5344CB8AC3E}">
        <p14:creationId xmlns:p14="http://schemas.microsoft.com/office/powerpoint/2010/main" val="173794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03C48E4-20DF-CF70-8514-D15F84CA7B36}"/>
              </a:ext>
            </a:extLst>
          </p:cNvPr>
          <p:cNvSpPr>
            <a:spLocks noGrp="1"/>
          </p:cNvSpPr>
          <p:nvPr>
            <p:ph type="title"/>
          </p:nvPr>
        </p:nvSpPr>
        <p:spPr>
          <a:xfrm>
            <a:off x="614679" y="548640"/>
            <a:ext cx="4779572" cy="2067705"/>
          </a:xfrm>
        </p:spPr>
        <p:txBody>
          <a:bodyPr vert="horz" lIns="91440" tIns="45720" rIns="91440" bIns="45720" rtlCol="0" anchor="t">
            <a:normAutofit/>
          </a:bodyPr>
          <a:lstStyle/>
          <a:p>
            <a:r>
              <a:rPr lang="en-US" b="1" kern="1200" err="1">
                <a:solidFill>
                  <a:schemeClr val="tx1"/>
                </a:solidFill>
                <a:latin typeface="+mj-lt"/>
                <a:ea typeface="+mj-ea"/>
                <a:cs typeface="+mj-cs"/>
              </a:rPr>
              <a:t>Estrutura</a:t>
            </a:r>
            <a:r>
              <a:rPr lang="en-US" b="1" kern="1200">
                <a:solidFill>
                  <a:schemeClr val="tx1"/>
                </a:solidFill>
                <a:latin typeface="+mj-lt"/>
                <a:ea typeface="+mj-ea"/>
                <a:cs typeface="+mj-cs"/>
              </a:rPr>
              <a:t> </a:t>
            </a:r>
            <a:r>
              <a:rPr lang="en-US" b="1" kern="1200" err="1">
                <a:solidFill>
                  <a:schemeClr val="tx1"/>
                </a:solidFill>
                <a:latin typeface="+mj-lt"/>
                <a:ea typeface="+mj-ea"/>
                <a:cs typeface="+mj-cs"/>
              </a:rPr>
              <a:t>química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principais</a:t>
            </a:r>
            <a:r>
              <a:rPr lang="en-US" b="1" kern="1200">
                <a:solidFill>
                  <a:schemeClr val="tx1"/>
                </a:solidFill>
                <a:latin typeface="+mj-lt"/>
                <a:ea typeface="+mj-ea"/>
                <a:cs typeface="+mj-cs"/>
              </a:rPr>
              <a:t> </a:t>
            </a:r>
            <a:r>
              <a:rPr lang="en-US" b="1" kern="1200" err="1">
                <a:solidFill>
                  <a:schemeClr val="tx1"/>
                </a:solidFill>
                <a:latin typeface="+mj-lt"/>
                <a:ea typeface="+mj-ea"/>
                <a:cs typeface="+mj-cs"/>
              </a:rPr>
              <a:t>formas</a:t>
            </a:r>
            <a:endParaRPr lang="en-US" b="1" kern="1200">
              <a:solidFill>
                <a:schemeClr val="tx1"/>
              </a:solidFill>
              <a:latin typeface="+mj-lt"/>
              <a:ea typeface="+mj-ea"/>
              <a:cs typeface="+mj-cs"/>
            </a:endParaRPr>
          </a:p>
        </p:txBody>
      </p:sp>
      <p:pic>
        <p:nvPicPr>
          <p:cNvPr id="18434" name="Picture 2">
            <a:extLst>
              <a:ext uri="{FF2B5EF4-FFF2-40B4-BE49-F238E27FC236}">
                <a16:creationId xmlns:a16="http://schemas.microsoft.com/office/drawing/2014/main" id="{D306A52F-5452-DD64-311D-77FF9DDF7AB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027837" y="2311126"/>
            <a:ext cx="4673754" cy="3063307"/>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Conteúdo 3">
            <a:extLst>
              <a:ext uri="{FF2B5EF4-FFF2-40B4-BE49-F238E27FC236}">
                <a16:creationId xmlns:a16="http://schemas.microsoft.com/office/drawing/2014/main" id="{BAF3D647-07B7-C021-6383-07291B74D3A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25277" y="393363"/>
            <a:ext cx="6325930" cy="5760721"/>
          </a:xfrm>
        </p:spPr>
        <p:txBody>
          <a:bodyPr anchor="t">
            <a:noAutofit/>
          </a:bodyPr>
          <a:lstStyle/>
          <a:p>
            <a:pPr marL="0" indent="0" algn="just">
              <a:spcBef>
                <a:spcPts val="2500"/>
              </a:spcBef>
              <a:buNone/>
            </a:pPr>
            <a:r>
              <a:rPr lang="pt-BR" sz="2400" b="1"/>
              <a:t>Vitamina Solúvel em Água</a:t>
            </a:r>
          </a:p>
          <a:p>
            <a:pPr marL="0" lvl="1" indent="0" algn="just">
              <a:buNone/>
            </a:pPr>
            <a:r>
              <a:rPr lang="pt-BR" sz="2400"/>
              <a:t>A biotina é uma vitamina solúvel em água, fundamental para várias funções biológicas no corpo humano.</a:t>
            </a:r>
          </a:p>
          <a:p>
            <a:pPr marL="0" indent="0" algn="just">
              <a:spcBef>
                <a:spcPts val="2500"/>
              </a:spcBef>
              <a:buNone/>
            </a:pPr>
            <a:r>
              <a:rPr lang="pt-BR" sz="2400" b="1"/>
              <a:t>Função como Coenzima</a:t>
            </a:r>
          </a:p>
          <a:p>
            <a:pPr marL="0" lvl="1" indent="0" algn="just">
              <a:buNone/>
            </a:pPr>
            <a:r>
              <a:rPr lang="pt-BR" sz="2400"/>
              <a:t>A biotina atua como uma coenzima nas reações de </a:t>
            </a:r>
            <a:r>
              <a:rPr lang="pt-BR" sz="2400" err="1"/>
              <a:t>carboxilação</a:t>
            </a:r>
            <a:r>
              <a:rPr lang="pt-BR" sz="2400"/>
              <a:t>, essenciais para o metabolismo energético.</a:t>
            </a:r>
          </a:p>
          <a:p>
            <a:pPr marL="0" indent="0" algn="just">
              <a:spcBef>
                <a:spcPts val="2500"/>
              </a:spcBef>
              <a:buNone/>
            </a:pPr>
            <a:r>
              <a:rPr lang="pt-BR" sz="2400" b="1"/>
              <a:t>Metabolismo de Carboidratos e Lipídios</a:t>
            </a:r>
          </a:p>
          <a:p>
            <a:pPr marL="0" lvl="1" indent="0" algn="just">
              <a:buNone/>
            </a:pPr>
            <a:r>
              <a:rPr lang="pt-BR" sz="2400"/>
              <a:t>A biotina é crucial no metabolismo de carboidratos e lipídios, ajudando na conversão de nutrientes em energia.</a:t>
            </a:r>
          </a:p>
        </p:txBody>
      </p:sp>
    </p:spTree>
    <p:extLst>
      <p:ext uri="{BB962C8B-B14F-4D97-AF65-F5344CB8AC3E}">
        <p14:creationId xmlns:p14="http://schemas.microsoft.com/office/powerpoint/2010/main" val="228772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70704C-608E-C595-81F1-3E0CF4782F3C}"/>
              </a:ext>
            </a:extLst>
          </p:cNvPr>
          <p:cNvSpPr>
            <a:spLocks noGrp="1"/>
          </p:cNvSpPr>
          <p:nvPr>
            <p:ph type="title"/>
          </p:nvPr>
        </p:nvSpPr>
        <p:spPr>
          <a:xfrm>
            <a:off x="442853" y="365760"/>
            <a:ext cx="6291472" cy="1097280"/>
          </a:xfrm>
        </p:spPr>
        <p:txBody>
          <a:bodyPr vert="horz" lIns="91440" tIns="45720" rIns="91440" bIns="45720" rtlCol="0" anchor="t">
            <a:normAutofit/>
          </a:bodyPr>
          <a:lstStyle/>
          <a:p>
            <a:pPr>
              <a:lnSpc>
                <a:spcPct val="90000"/>
              </a:lnSpc>
            </a:pPr>
            <a:r>
              <a:rPr lang="en-US" sz="3400"/>
              <a:t>Funções biológicas e fisiológicas</a:t>
            </a:r>
          </a:p>
        </p:txBody>
      </p:sp>
      <p:sp>
        <p:nvSpPr>
          <p:cNvPr id="4" name="Espaço Reservado para Conteúdo 3">
            <a:extLst>
              <a:ext uri="{FF2B5EF4-FFF2-40B4-BE49-F238E27FC236}">
                <a16:creationId xmlns:a16="http://schemas.microsoft.com/office/drawing/2014/main" id="{6711658A-BDBA-EF45-EDD5-42C65C01A28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58796" y="1520427"/>
            <a:ext cx="7177176" cy="4123944"/>
          </a:xfrm>
        </p:spPr>
        <p:txBody>
          <a:bodyPr>
            <a:noAutofit/>
          </a:bodyPr>
          <a:lstStyle/>
          <a:p>
            <a:pPr marL="0" indent="0">
              <a:spcBef>
                <a:spcPts val="2500"/>
              </a:spcBef>
              <a:buNone/>
            </a:pPr>
            <a:r>
              <a:rPr lang="pt-BR" b="1"/>
              <a:t>Importância da Vitamina B7</a:t>
            </a:r>
          </a:p>
          <a:p>
            <a:pPr marL="0" lvl="1" indent="0">
              <a:buNone/>
            </a:pPr>
            <a:r>
              <a:rPr lang="pt-BR" sz="2000"/>
              <a:t>A vitamina B7, também conhecida como biotina, é essencial para a saúde da pele e do </a:t>
            </a:r>
            <a:r>
              <a:rPr lang="pt-BR" sz="2000" b="1"/>
              <a:t>cabelo</a:t>
            </a:r>
            <a:r>
              <a:rPr lang="pt-BR" sz="2000"/>
              <a:t>, promovendo sua vitalidade.</a:t>
            </a:r>
          </a:p>
          <a:p>
            <a:pPr marL="0" indent="0">
              <a:spcBef>
                <a:spcPts val="2500"/>
              </a:spcBef>
              <a:buNone/>
            </a:pPr>
            <a:r>
              <a:rPr lang="pt-BR" b="1"/>
              <a:t>Metabolismo de Ácidos Graxos</a:t>
            </a:r>
          </a:p>
          <a:p>
            <a:pPr marL="0" lvl="1" indent="0">
              <a:buNone/>
            </a:pPr>
            <a:r>
              <a:rPr lang="pt-BR" sz="2000"/>
              <a:t>A biotina desempenha um papel vital no metabolismo de ácidos graxos, ajudando na conversão eficiente dos nutrientes em energia.</a:t>
            </a:r>
          </a:p>
          <a:p>
            <a:pPr marL="0" indent="0">
              <a:spcBef>
                <a:spcPts val="2500"/>
              </a:spcBef>
              <a:buNone/>
            </a:pPr>
            <a:r>
              <a:rPr lang="pt-BR" b="1"/>
              <a:t>Regulação da Glicose no Sangue</a:t>
            </a:r>
          </a:p>
          <a:p>
            <a:pPr marL="0" lvl="1" indent="0">
              <a:buNone/>
            </a:pPr>
            <a:r>
              <a:rPr lang="pt-BR" sz="2000"/>
              <a:t>Esta vitamina também está envolvida na regulação do açúcar no sangue, contribuindo para a saúde metabólica geral.</a:t>
            </a:r>
          </a:p>
        </p:txBody>
      </p:sp>
      <p:pic>
        <p:nvPicPr>
          <p:cNvPr id="5" name="Espaço Reservado para Conteúdo 4" descr="queda de cabelo">
            <a:extLst>
              <a:ext uri="{FF2B5EF4-FFF2-40B4-BE49-F238E27FC236}">
                <a16:creationId xmlns:a16="http://schemas.microsoft.com/office/drawing/2014/main" id="{8A936C4D-4680-4DD4-B861-5DA73DB9734C}"/>
              </a:ext>
            </a:extLst>
          </p:cNvPr>
          <p:cNvPicPr>
            <a:picLocks noGrp="1" noChangeAspect="1"/>
          </p:cNvPicPr>
          <p:nvPr>
            <p:ph sz="half" idx="1"/>
          </p:nvPr>
        </p:nvPicPr>
        <p:blipFill>
          <a:blip r:embed="rId3"/>
          <a:srcRect r="6091" b="2"/>
          <a:stretch/>
        </p:blipFill>
        <p:spPr>
          <a:xfrm>
            <a:off x="7776429" y="914400"/>
            <a:ext cx="4414591" cy="5357106"/>
          </a:xfrm>
          <a:prstGeom prst="rect">
            <a:avLst/>
          </a:prstGeom>
        </p:spPr>
      </p:pic>
    </p:spTree>
    <p:extLst>
      <p:ext uri="{BB962C8B-B14F-4D97-AF65-F5344CB8AC3E}">
        <p14:creationId xmlns:p14="http://schemas.microsoft.com/office/powerpoint/2010/main" val="946838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BA824C-4081-B028-0CD4-DAE00245B3BC}"/>
              </a:ext>
            </a:extLst>
          </p:cNvPr>
          <p:cNvSpPr>
            <a:spLocks noGrp="1"/>
          </p:cNvSpPr>
          <p:nvPr>
            <p:ph type="title"/>
          </p:nvPr>
        </p:nvSpPr>
        <p:spPr>
          <a:xfrm>
            <a:off x="640080" y="914400"/>
            <a:ext cx="3412998" cy="1839433"/>
          </a:xfrm>
        </p:spPr>
        <p:txBody>
          <a:bodyPr>
            <a:normAutofit/>
          </a:bodyPr>
          <a:lstStyle/>
          <a:p>
            <a:r>
              <a:rPr lang="pt-BR" sz="3600"/>
              <a:t>Origem e fontes alimentares</a:t>
            </a:r>
          </a:p>
        </p:txBody>
      </p:sp>
      <p:graphicFrame>
        <p:nvGraphicFramePr>
          <p:cNvPr id="4" name="Espaço Reservado para Conteúdo 4">
            <a:extLst>
              <a:ext uri="{FF2B5EF4-FFF2-40B4-BE49-F238E27FC236}">
                <a16:creationId xmlns:a16="http://schemas.microsoft.com/office/drawing/2014/main" id="{57223DF2-CB71-4D85-B779-8459D4D73732}"/>
              </a:ext>
            </a:extLst>
          </p:cNvPr>
          <p:cNvGraphicFramePr>
            <a:graphicFrameLocks noGrp="1"/>
          </p:cNvGraphicFramePr>
          <p:nvPr>
            <p:ph idx="1"/>
            <p:extLst>
              <p:ext uri="{D42A27DB-BD31-4B8C-83A1-F6EECF244321}">
                <p14:modId xmlns:p14="http://schemas.microsoft.com/office/powerpoint/2010/main" val="2294851469"/>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632670" y="1014984"/>
          <a:ext cx="7029274" cy="5314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632063"/>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466FCC-26A6-AD0C-513D-472AAABEC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BA9BE13-BC9D-3E37-60FB-2B4E509C8848}"/>
              </a:ext>
            </a:extLst>
          </p:cNvPr>
          <p:cNvSpPr>
            <a:spLocks noGrp="1"/>
          </p:cNvSpPr>
          <p:nvPr>
            <p:ph type="title"/>
          </p:nvPr>
        </p:nvSpPr>
        <p:spPr>
          <a:xfrm>
            <a:off x="612650" y="1252728"/>
            <a:ext cx="2905613" cy="4768815"/>
          </a:xfrm>
        </p:spPr>
        <p:txBody>
          <a:bodyPr>
            <a:normAutofit/>
          </a:bodyPr>
          <a:lstStyle/>
          <a:p>
            <a:r>
              <a:rPr lang="pt-BR" sz="3200"/>
              <a:t>Fontes de Biotina – Necessidade diária 30</a:t>
            </a:r>
            <a:r>
              <a:rPr lang="pt-BR" sz="3200" b="0" i="0">
                <a:effectLst/>
                <a:latin typeface="Arial" panose="020B0604020202020204" pitchFamily="34" charset="0"/>
              </a:rPr>
              <a:t>µg/dia</a:t>
            </a:r>
            <a:endParaRPr lang="pt-BR" sz="3200"/>
          </a:p>
        </p:txBody>
      </p:sp>
      <p:graphicFrame>
        <p:nvGraphicFramePr>
          <p:cNvPr id="5" name="Espaço Reservado para Conteúdo 2">
            <a:extLst>
              <a:ext uri="{FF2B5EF4-FFF2-40B4-BE49-F238E27FC236}">
                <a16:creationId xmlns:a16="http://schemas.microsoft.com/office/drawing/2014/main" id="{FF8E4E6A-368C-125F-5217-3B95B095FF5A}"/>
              </a:ext>
            </a:extLst>
          </p:cNvPr>
          <p:cNvGraphicFramePr>
            <a:graphicFrameLocks noGrp="1"/>
          </p:cNvGraphicFramePr>
          <p:nvPr>
            <p:ph idx="1"/>
            <p:extLst>
              <p:ext uri="{D42A27DB-BD31-4B8C-83A1-F6EECF244321}">
                <p14:modId xmlns:p14="http://schemas.microsoft.com/office/powerpoint/2010/main" val="1483789412"/>
              </p:ext>
            </p:extLst>
          </p:nvPr>
        </p:nvGraphicFramePr>
        <p:xfrm>
          <a:off x="4021483" y="1252728"/>
          <a:ext cx="7536203" cy="4768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03578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E34953-CF82-4106-CEC7-8BAAB7D59F0D}"/>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pPr>
              <a:lnSpc>
                <a:spcPct val="90000"/>
              </a:lnSpc>
            </a:pPr>
            <a:r>
              <a:rPr lang="en-US" sz="2500"/>
              <a:t>Avitaminose (deficiência) e hipervitaminose (excesso)</a:t>
            </a:r>
          </a:p>
        </p:txBody>
      </p:sp>
      <p:pic>
        <p:nvPicPr>
          <p:cNvPr id="5" name="Espaço Reservado para Conteúdo 4" descr="Produtos de higiene pessoal e produtos de beleza ecológicos: escova corporal, almofadas de algodão, escova de dentes e pente de cabelo">
            <a:extLst>
              <a:ext uri="{FF2B5EF4-FFF2-40B4-BE49-F238E27FC236}">
                <a16:creationId xmlns:a16="http://schemas.microsoft.com/office/drawing/2014/main" id="{DF72F6AB-D0D4-4117-B271-D1455B2B0841}"/>
              </a:ext>
            </a:extLst>
          </p:cNvPr>
          <p:cNvPicPr>
            <a:picLocks noGrp="1" noChangeAspect="1"/>
          </p:cNvPicPr>
          <p:nvPr>
            <p:ph sz="half" idx="1"/>
          </p:nvPr>
        </p:nvPicPr>
        <p:blipFill>
          <a:blip r:embed="rId3"/>
          <a:srcRect b="31043"/>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07775DE0-09FD-6FA6-5344-EFE8FD0DAB7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2176036"/>
            <a:ext cx="4462020" cy="4121887"/>
          </a:xfrm>
        </p:spPr>
        <p:txBody>
          <a:bodyPr>
            <a:noAutofit/>
          </a:bodyPr>
          <a:lstStyle/>
          <a:p>
            <a:pPr marL="0" indent="0">
              <a:spcBef>
                <a:spcPts val="2500"/>
              </a:spcBef>
              <a:buNone/>
            </a:pPr>
            <a:r>
              <a:rPr lang="pt-BR" b="1"/>
              <a:t>Deficiência de Biotina</a:t>
            </a:r>
          </a:p>
          <a:p>
            <a:pPr marL="0" lvl="1" indent="0">
              <a:buNone/>
            </a:pPr>
            <a:r>
              <a:rPr lang="pt-BR" sz="2000"/>
              <a:t>A deficiência de biotina pode levar a problemas de pele, queda de cabelo e fadiga, afetando a qualidade de vida.</a:t>
            </a:r>
          </a:p>
        </p:txBody>
      </p:sp>
    </p:spTree>
    <p:extLst>
      <p:ext uri="{BB962C8B-B14F-4D97-AF65-F5344CB8AC3E}">
        <p14:creationId xmlns:p14="http://schemas.microsoft.com/office/powerpoint/2010/main" val="1020370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B2FF4-FFAF-6E57-A60B-4EE661F9BD6A}"/>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r>
              <a:rPr lang="en-US" sz="3300"/>
              <a:t>Futuro das pesquisas sobre a vitamina B7</a:t>
            </a:r>
          </a:p>
        </p:txBody>
      </p:sp>
      <p:pic>
        <p:nvPicPr>
          <p:cNvPr id="5" name="Espaço Reservado para Conteúdo 4" descr="medicina 3D ou objeto de drogas com conexões de linhas de circuito em fundo azul com espaço de cópia.">
            <a:extLst>
              <a:ext uri="{FF2B5EF4-FFF2-40B4-BE49-F238E27FC236}">
                <a16:creationId xmlns:a16="http://schemas.microsoft.com/office/drawing/2014/main" id="{54AFCEA4-9E1F-407E-BBEB-3890FDB3F6C0}"/>
              </a:ext>
            </a:extLst>
          </p:cNvPr>
          <p:cNvPicPr>
            <a:picLocks noGrp="1" noChangeAspect="1"/>
          </p:cNvPicPr>
          <p:nvPr>
            <p:ph sz="half" idx="1"/>
          </p:nvPr>
        </p:nvPicPr>
        <p:blipFill>
          <a:blip r:embed="rId3"/>
          <a:srcRect l="37823" r="1" b="1"/>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3CE7666C-E1B7-6796-5BEE-C990ED97CC4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4" y="2176036"/>
            <a:ext cx="4738065" cy="4121887"/>
          </a:xfrm>
        </p:spPr>
        <p:txBody>
          <a:bodyPr>
            <a:noAutofit/>
          </a:bodyPr>
          <a:lstStyle/>
          <a:p>
            <a:pPr marL="0" indent="0">
              <a:spcBef>
                <a:spcPts val="2500"/>
              </a:spcBef>
              <a:buNone/>
            </a:pPr>
            <a:r>
              <a:rPr lang="pt-BR" b="1"/>
              <a:t>Propriedades da Biotina</a:t>
            </a:r>
          </a:p>
          <a:p>
            <a:pPr marL="0" lvl="1" indent="0">
              <a:buNone/>
            </a:pPr>
            <a:r>
              <a:rPr lang="pt-BR" sz="2000"/>
              <a:t>Pesquisas futuras buscarão compreender melhor as propriedades da biotina, especialmente em relação aos cuidados com a pele e cabelo.</a:t>
            </a:r>
          </a:p>
          <a:p>
            <a:pPr marL="0" indent="0">
              <a:spcBef>
                <a:spcPts val="2500"/>
              </a:spcBef>
              <a:buNone/>
            </a:pPr>
            <a:r>
              <a:rPr lang="pt-BR" b="1"/>
              <a:t>Papel em Doenças Metabólicas</a:t>
            </a:r>
          </a:p>
          <a:p>
            <a:pPr marL="0" lvl="1" indent="0">
              <a:buNone/>
            </a:pPr>
            <a:r>
              <a:rPr lang="pt-BR" sz="2000"/>
              <a:t>Além dos cuidados estéticos, a biotina pode desempenhar um papel importante no tratamento de doenças metabólicas, que será explorado em futuras pesquisas.</a:t>
            </a:r>
          </a:p>
        </p:txBody>
      </p:sp>
    </p:spTree>
    <p:extLst>
      <p:ext uri="{BB962C8B-B14F-4D97-AF65-F5344CB8AC3E}">
        <p14:creationId xmlns:p14="http://schemas.microsoft.com/office/powerpoint/2010/main" val="3842835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A92E49F-BFD3-6424-C006-914D8A84E456}"/>
              </a:ext>
            </a:extLst>
          </p:cNvPr>
          <p:cNvSpPr>
            <a:spLocks noGrp="1"/>
          </p:cNvSpPr>
          <p:nvPr>
            <p:ph type="ctrTitle"/>
          </p:nvPr>
        </p:nvSpPr>
        <p:spPr>
          <a:xfrm>
            <a:off x="510074" y="1635260"/>
            <a:ext cx="3348297" cy="2241755"/>
          </a:xfrm>
        </p:spPr>
        <p:txBody>
          <a:bodyPr>
            <a:normAutofit/>
          </a:bodyPr>
          <a:lstStyle/>
          <a:p>
            <a:pPr algn="l"/>
            <a:r>
              <a:rPr lang="pt-BR"/>
              <a:t>Vitamina B9 (Ácido Fólico)</a:t>
            </a:r>
          </a:p>
        </p:txBody>
      </p:sp>
      <p:pic>
        <p:nvPicPr>
          <p:cNvPr id="19458" name="Picture 2">
            <a:extLst>
              <a:ext uri="{FF2B5EF4-FFF2-40B4-BE49-F238E27FC236}">
                <a16:creationId xmlns:a16="http://schemas.microsoft.com/office/drawing/2014/main" id="{5C5AA19F-A010-F6B4-5829-D2E51FF262A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61140" y="394504"/>
            <a:ext cx="7356726" cy="606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078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9F7247-54E3-44D4-796A-D5D527079420}"/>
              </a:ext>
            </a:extLst>
          </p:cNvPr>
          <p:cNvSpPr>
            <a:spLocks noGrp="1"/>
          </p:cNvSpPr>
          <p:nvPr>
            <p:ph type="title"/>
          </p:nvPr>
        </p:nvSpPr>
        <p:spPr>
          <a:xfrm>
            <a:off x="640080" y="1631573"/>
            <a:ext cx="4265763" cy="1441776"/>
          </a:xfrm>
        </p:spPr>
        <p:txBody>
          <a:bodyPr anchor="t">
            <a:normAutofit fontScale="90000"/>
          </a:bodyPr>
          <a:lstStyle/>
          <a:p>
            <a:r>
              <a:rPr lang="pt-BR" sz="3700"/>
              <a:t>Estrutura química e principais formas</a:t>
            </a:r>
          </a:p>
        </p:txBody>
      </p:sp>
      <p:sp>
        <p:nvSpPr>
          <p:cNvPr id="3" name="Espaço Reservado para Conteúdo 2">
            <a:extLst>
              <a:ext uri="{FF2B5EF4-FFF2-40B4-BE49-F238E27FC236}">
                <a16:creationId xmlns:a16="http://schemas.microsoft.com/office/drawing/2014/main" id="{84864CB9-7718-5B0E-83ED-8FECD1883221}"/>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11755" y="1200273"/>
            <a:ext cx="6140165" cy="4457453"/>
          </a:xfrm>
        </p:spPr>
        <p:txBody>
          <a:bodyPr>
            <a:noAutofit/>
          </a:bodyPr>
          <a:lstStyle/>
          <a:p>
            <a:pPr marL="0" indent="0">
              <a:spcBef>
                <a:spcPts val="2500"/>
              </a:spcBef>
              <a:buNone/>
            </a:pPr>
            <a:r>
              <a:rPr lang="pt-BR" b="1"/>
              <a:t>Ácido Fólico Sintético</a:t>
            </a:r>
          </a:p>
          <a:p>
            <a:pPr marL="0" lvl="1" indent="0">
              <a:buNone/>
            </a:pPr>
            <a:r>
              <a:rPr lang="pt-BR" sz="2000"/>
              <a:t>O ácido fólico é uma forma sintética da vitamina B9, frequentemente utilizada em suplementos e alimentos fortificados.</a:t>
            </a:r>
          </a:p>
          <a:p>
            <a:pPr marL="0" indent="0">
              <a:spcBef>
                <a:spcPts val="2500"/>
              </a:spcBef>
              <a:buNone/>
            </a:pPr>
            <a:r>
              <a:rPr lang="pt-BR" b="1"/>
              <a:t>Folato Natural</a:t>
            </a:r>
          </a:p>
          <a:p>
            <a:pPr marL="0" lvl="1" indent="0">
              <a:buNone/>
            </a:pPr>
            <a:r>
              <a:rPr lang="pt-BR" sz="2000"/>
              <a:t>O folato é a forma natural da vitamina B9 encontrada em muitos alimentos, sendo essencial para a saúde.</a:t>
            </a:r>
          </a:p>
          <a:p>
            <a:pPr marL="0" indent="0">
              <a:spcBef>
                <a:spcPts val="2500"/>
              </a:spcBef>
              <a:buNone/>
            </a:pPr>
            <a:r>
              <a:rPr lang="pt-BR" b="1"/>
              <a:t>Importância para a Divisão Celular</a:t>
            </a:r>
          </a:p>
          <a:p>
            <a:pPr marL="0" lvl="1" indent="0">
              <a:buNone/>
            </a:pPr>
            <a:r>
              <a:rPr lang="pt-BR" sz="2000"/>
              <a:t>Ambas as formas de vitamina B9 são essenciais para a divisão celular e desenvolvimento saudável.</a:t>
            </a:r>
          </a:p>
        </p:txBody>
      </p:sp>
      <p:pic>
        <p:nvPicPr>
          <p:cNvPr id="20482" name="Picture 2">
            <a:extLst>
              <a:ext uri="{FF2B5EF4-FFF2-40B4-BE49-F238E27FC236}">
                <a16:creationId xmlns:a16="http://schemas.microsoft.com/office/drawing/2014/main" id="{43B256B9-EE27-810B-D10F-80D912EAE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996" y="2760453"/>
            <a:ext cx="3661964" cy="301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055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392</TotalTime>
  <Words>10964</Words>
  <Application>Microsoft Office PowerPoint</Application>
  <PresentationFormat>Widescreen</PresentationFormat>
  <Paragraphs>892</Paragraphs>
  <Slides>145</Slides>
  <Notes>101</Notes>
  <HiddenSlides>0</HiddenSlides>
  <MMClips>2</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145</vt:i4>
      </vt:variant>
    </vt:vector>
  </HeadingPairs>
  <TitlesOfParts>
    <vt:vector size="151" baseType="lpstr">
      <vt:lpstr>Aptos</vt:lpstr>
      <vt:lpstr>Arial</vt:lpstr>
      <vt:lpstr>Neue Haas Grotesk Text Pro</vt:lpstr>
      <vt:lpstr>Noto Sans</vt:lpstr>
      <vt:lpstr>Wingdings</vt:lpstr>
      <vt:lpstr>VanillaVTI</vt:lpstr>
      <vt:lpstr>Vitaminas: Estrutura, Funções e Importância na prática Médica</vt:lpstr>
      <vt:lpstr>Tópicos da Apresentação</vt:lpstr>
      <vt:lpstr>Introdução às vitaminas</vt:lpstr>
      <vt:lpstr>Definição e classificação de vitaminas</vt:lpstr>
      <vt:lpstr>Importância das vitaminas para a saúde</vt:lpstr>
      <vt:lpstr>Métodos de obtenção: dieta e suplementação</vt:lpstr>
      <vt:lpstr>Vitamina A</vt:lpstr>
      <vt:lpstr>Estrutura química e formas ativas</vt:lpstr>
      <vt:lpstr>Formas ativas da Vitamina A</vt:lpstr>
      <vt:lpstr>Hormônios Retinoides</vt:lpstr>
      <vt:lpstr>Funções fisiológicas e benefícios</vt:lpstr>
      <vt:lpstr>O RETINAL</vt:lpstr>
      <vt:lpstr>ISOMERIA CIS-TRANS E A VISÃO</vt:lpstr>
      <vt:lpstr>A VITAMINA A E A IMUNIDADE</vt:lpstr>
      <vt:lpstr>Fontes alimentares e necessidades diárias</vt:lpstr>
      <vt:lpstr>NECESSIDADES DIÁRIAS</vt:lpstr>
      <vt:lpstr>Deficiência e toxicidade</vt:lpstr>
      <vt:lpstr>Vitamina D         ou    Hormônio D </vt:lpstr>
      <vt:lpstr>Estrutura química e síntese no organismo</vt:lpstr>
      <vt:lpstr>ORIGEM DA VITAMINA D</vt:lpstr>
      <vt:lpstr>Origem e funções das formas da Vitamina D</vt:lpstr>
      <vt:lpstr>Formas da Vitamina D</vt:lpstr>
      <vt:lpstr>Funções fisiológicas e benefícios</vt:lpstr>
      <vt:lpstr>RETINOL E CALCITRIOL COMO HORMÔNIOS</vt:lpstr>
      <vt:lpstr>CALCITRIOL</vt:lpstr>
      <vt:lpstr>Fontes alimentares e exposição ao sol</vt:lpstr>
      <vt:lpstr>Deficiência e toxicidade</vt:lpstr>
      <vt:lpstr>Apresentação do PowerPoint</vt:lpstr>
      <vt:lpstr>Apresentação do PowerPoint</vt:lpstr>
      <vt:lpstr>Apresentação do PowerPoint</vt:lpstr>
      <vt:lpstr>Vitamina E</vt:lpstr>
      <vt:lpstr>Estrutura química e variações (tocoferóis e tocotrienóis)</vt:lpstr>
      <vt:lpstr>TOCOFEROIS E TRIENOIS</vt:lpstr>
      <vt:lpstr>Funções fisiológicas e benefícios</vt:lpstr>
      <vt:lpstr>Fontes alimentares e necessidades diárias</vt:lpstr>
      <vt:lpstr>Deficiência e toxicidade</vt:lpstr>
      <vt:lpstr>Vitamina K</vt:lpstr>
      <vt:lpstr>Estrutura química e formas ativas</vt:lpstr>
      <vt:lpstr>Formas da Vitamina K K1</vt:lpstr>
      <vt:lpstr>Apresentação do PowerPoint</vt:lpstr>
      <vt:lpstr>VITAMINA K3 – Sintética</vt:lpstr>
      <vt:lpstr>WARFARINA - ANTICOAGULANTE</vt:lpstr>
      <vt:lpstr>A FUNÇÃO DA FIBRINA NA COAGULAÇÃO SANGUÍNEA</vt:lpstr>
      <vt:lpstr>A CASCATA DE COAGULAÇÃO</vt:lpstr>
      <vt:lpstr>Apresentação do PowerPoint</vt:lpstr>
      <vt:lpstr>Funções fisiológicas e benefícios</vt:lpstr>
      <vt:lpstr>Fontes alimentares e necessidades diárias</vt:lpstr>
      <vt:lpstr>Deficiência e toxicidade</vt:lpstr>
      <vt:lpstr>NOVAS APLICAÇÕES DA VITAMINA K</vt:lpstr>
      <vt:lpstr>Complexo de vitaminas B</vt:lpstr>
      <vt:lpstr>Introdução ao complexo B e suas funções</vt:lpstr>
      <vt:lpstr>Apresentação do PowerPoint</vt:lpstr>
      <vt:lpstr>VITAMINAS DO COMPLEXO B COMO COFATORES ENZIMÁTICOS</vt:lpstr>
      <vt:lpstr>Apresentação do PowerPoint</vt:lpstr>
      <vt:lpstr>Vitamina B1 (Tiamina)</vt:lpstr>
      <vt:lpstr>Estrutura química e nomenclatura</vt:lpstr>
      <vt:lpstr>Funções fisiológicas e benefícios</vt:lpstr>
      <vt:lpstr>TIAMINA COENZIMA DA PIRUVATO-DESIDROGENASE</vt:lpstr>
      <vt:lpstr>Fontes alimentares e necessidades diárias</vt:lpstr>
      <vt:lpstr>Deficiência e toxicidade</vt:lpstr>
      <vt:lpstr>Síndrome de Wernicke-Korsakoff: Deficiência de Tiamina e Transcetolase </vt:lpstr>
      <vt:lpstr>Vitamina B2 (Riboflavina)</vt:lpstr>
      <vt:lpstr>Estrutura química e nomenclatura</vt:lpstr>
      <vt:lpstr>FAD – FLAVINA ADENINA DINUCLEOTÍDEO</vt:lpstr>
      <vt:lpstr>OXIREDUÇÃO DO FAD</vt:lpstr>
      <vt:lpstr>Funções fisiológicas e benefícios</vt:lpstr>
      <vt:lpstr>Fontes alimentares e necessidades diárias</vt:lpstr>
      <vt:lpstr>Deficiência e toxicidade</vt:lpstr>
      <vt:lpstr>Vitamina B3 (Niacina)</vt:lpstr>
      <vt:lpstr>Estrutura química e principais formas</vt:lpstr>
      <vt:lpstr>Funções biológicas e fisiológicas</vt:lpstr>
      <vt:lpstr>NICOTINAMIDA</vt:lpstr>
      <vt:lpstr>Origem e fontes alimentares</vt:lpstr>
      <vt:lpstr>Apresentação do PowerPoint</vt:lpstr>
      <vt:lpstr>Futuro das pesquisas sobre a vitamina B3</vt:lpstr>
      <vt:lpstr>Vitamina B5 (Ácido Pantotênico)</vt:lpstr>
      <vt:lpstr>Estrutura química e principais formas</vt:lpstr>
      <vt:lpstr>O Ácido pantotênico e Coenzima A</vt:lpstr>
      <vt:lpstr>Funções biológicas e fisiológicas</vt:lpstr>
      <vt:lpstr>Origem e fontes alimentares</vt:lpstr>
      <vt:lpstr>Apresentação do PowerPoint</vt:lpstr>
      <vt:lpstr>Futuro das pesquisas sobre a vitamina B5</vt:lpstr>
      <vt:lpstr>Vitamina B6 (Piridoxina)</vt:lpstr>
      <vt:lpstr>Estrutura química e principais formas</vt:lpstr>
      <vt:lpstr>Forma ativa da Vitamina B6</vt:lpstr>
      <vt:lpstr>Funções biológicas e fisiológicas</vt:lpstr>
      <vt:lpstr>Origem e fontes alimentares</vt:lpstr>
      <vt:lpstr>Avitaminose (deficiência) e hipervitaminose (excesso)</vt:lpstr>
      <vt:lpstr>Futuro das pesquisas sobre a vitamina B6</vt:lpstr>
      <vt:lpstr>Antagonistas da Piridoxina</vt:lpstr>
      <vt:lpstr>Vitamina B7 (Biotina)</vt:lpstr>
      <vt:lpstr>Estrutura química e principais formas</vt:lpstr>
      <vt:lpstr>Funções biológicas e fisiológicas</vt:lpstr>
      <vt:lpstr>Origem e fontes alimentares</vt:lpstr>
      <vt:lpstr>Fontes de Biotina – Necessidade diária 30µg/dia</vt:lpstr>
      <vt:lpstr>Avitaminose (deficiência) e hipervitaminose (excesso)</vt:lpstr>
      <vt:lpstr>Futuro das pesquisas sobre a vitamina B7</vt:lpstr>
      <vt:lpstr>Vitamina B9 (Ácido Fólico)</vt:lpstr>
      <vt:lpstr>Estrutura química e principais formas</vt:lpstr>
      <vt:lpstr>Funções biológicas e fisiológicas</vt:lpstr>
      <vt:lpstr>Origem e fontes alimentares</vt:lpstr>
      <vt:lpstr>Avitaminose (deficiência) e hipervitaminose (excesso)</vt:lpstr>
      <vt:lpstr>Hipovitaminose de Folato:</vt:lpstr>
      <vt:lpstr>Anemia Megaloblástica</vt:lpstr>
      <vt:lpstr>Futuro das pesquisas sobre a vitamina B9</vt:lpstr>
      <vt:lpstr>Vitamina B12 (Cobalamina)</vt:lpstr>
      <vt:lpstr>Estrutura química e principais formas</vt:lpstr>
      <vt:lpstr>Funções biológicas e fisiológicas</vt:lpstr>
      <vt:lpstr>Origem e fontes alimentares</vt:lpstr>
      <vt:lpstr>Apresentação do PowerPoint</vt:lpstr>
      <vt:lpstr>Avitaminose (deficiência) e hipervitaminose (excesso)</vt:lpstr>
      <vt:lpstr>HIPOVITAMINOSE B12</vt:lpstr>
      <vt:lpstr>Futuro das pesquisas sobre a vitamina B12</vt:lpstr>
      <vt:lpstr>Apresentação do PowerPoint</vt:lpstr>
      <vt:lpstr>Anemias megaloblásticas</vt:lpstr>
      <vt:lpstr>Dosagens de Vitaminas: Entenda as Unidades</vt:lpstr>
      <vt:lpstr>Vitamina C:</vt:lpstr>
      <vt:lpstr>Definição: vitamina hidrossolúvel essencial</vt:lpstr>
      <vt:lpstr>Nomenclatura: ácido L-ascórbico (forma ativa)</vt:lpstr>
      <vt:lpstr>Curiosidade histórica: escorbuto em marinheiros (século XVIII)</vt:lpstr>
      <vt:lpstr>Bioquímica básica</vt:lpstr>
      <vt:lpstr>Estrutura química: hexose derivada com grupamentos enediol</vt:lpstr>
      <vt:lpstr>Propriedades: antioxidante poderoso e co-fator enzimático</vt:lpstr>
      <vt:lpstr>Absorção e metabolismo: transporte ativo e excreção urinária</vt:lpstr>
      <vt:lpstr>Funções fisiológicas</vt:lpstr>
      <vt:lpstr>Síntese de colágeno: formação de tecido conjuntivo e cicatrização</vt:lpstr>
      <vt:lpstr>Sistema imunológico: aumento da função de neutrófilos e produção de interferon</vt:lpstr>
      <vt:lpstr>Antioxidante: proteção de membranas celulares e DNA, absorção de ferro e síntese de neurotransmissores</vt:lpstr>
      <vt:lpstr>Apresentação do PowerPoint</vt:lpstr>
      <vt:lpstr>Fontes e recomendações</vt:lpstr>
      <vt:lpstr>Fontes naturais: frutas cítricas, kiwi, goiaba, pimentão, brócolis</vt:lpstr>
      <vt:lpstr>Ingestão diária recomendada (IDR): 75 mg/dia para mulheres e 90 mg/dia para homens</vt:lpstr>
      <vt:lpstr>Necessidades aumentadas: gestantes e fumantes (+35 mg/dia)</vt:lpstr>
      <vt:lpstr>Deficiência (escorbuto)</vt:lpstr>
      <vt:lpstr>Causas: dieta pobre em frutas/vegetais ou má-absorção</vt:lpstr>
      <vt:lpstr>Sintomas: hemorragias gengivais, fragilidade capilar, atraso na cicatrização, artralgias e anemia</vt:lpstr>
      <vt:lpstr>Diagnóstico e tratamento: níveis séricos &lt; 11 µmol/L e suplementação oral</vt:lpstr>
      <vt:lpstr>Excesso e toxicidade</vt:lpstr>
      <vt:lpstr>Raridade do excesso: excreção urinária</vt:lpstr>
      <vt:lpstr>Sintomas de altas doses (&gt;2 g/dia): diarreia, cálculos renais e interferência em testes de glicemia</vt:lpstr>
      <vt:lpstr>Aplicações clínicas</vt:lpstr>
      <vt:lpstr>Tratamento da anemia ferropriva: associação com sulfato ferroso</vt:lpstr>
      <vt:lpstr>Aceleração da recuperação em queimaduras e cirurgias</vt:lpstr>
      <vt:lpstr>Síntese do colágeno e cicatrização </vt:lpstr>
      <vt:lpstr>Conclusão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MARCONI BRITO</dc:creator>
  <cp:lastModifiedBy>MARCONI BRITO</cp:lastModifiedBy>
  <cp:revision>1</cp:revision>
  <dcterms:created xsi:type="dcterms:W3CDTF">2025-03-23T23:26:08Z</dcterms:created>
  <dcterms:modified xsi:type="dcterms:W3CDTF">2025-05-05T03:12:26Z</dcterms:modified>
</cp:coreProperties>
</file>