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fJ5NnhfnhI0dJ2ihC9E8f6Di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01" l="0" r="0" t="-2301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104998" y="9685406"/>
            <a:ext cx="18475486" cy="635100"/>
            <a:chOff x="0" y="-192882"/>
            <a:chExt cx="24633982" cy="846801"/>
          </a:xfrm>
        </p:grpSpPr>
        <p:grpSp>
          <p:nvGrpSpPr>
            <p:cNvPr id="86" name="Google Shape;86;p1"/>
            <p:cNvGrpSpPr/>
            <p:nvPr/>
          </p:nvGrpSpPr>
          <p:grpSpPr>
            <a:xfrm>
              <a:off x="0" y="-192882"/>
              <a:ext cx="9202044" cy="846801"/>
              <a:chOff x="0" y="-38100"/>
              <a:chExt cx="1817688" cy="167269"/>
            </a:xfrm>
          </p:grpSpPr>
          <p:sp>
            <p:nvSpPr>
              <p:cNvPr id="87" name="Google Shape;87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  <a:ln>
                <a:noFill/>
              </a:ln>
            </p:spPr>
          </p:sp>
          <p:sp>
            <p:nvSpPr>
              <p:cNvPr id="88" name="Google Shape;88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1"/>
            <p:cNvGrpSpPr/>
            <p:nvPr/>
          </p:nvGrpSpPr>
          <p:grpSpPr>
            <a:xfrm>
              <a:off x="9202044" y="-192882"/>
              <a:ext cx="9202044" cy="846801"/>
              <a:chOff x="0" y="-38100"/>
              <a:chExt cx="1817688" cy="167269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</p:sp>
          <p:sp>
            <p:nvSpPr>
              <p:cNvPr id="91" name="Google Shape;91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"/>
            <p:cNvGrpSpPr/>
            <p:nvPr/>
          </p:nvGrpSpPr>
          <p:grpSpPr>
            <a:xfrm>
              <a:off x="18404089" y="-192882"/>
              <a:ext cx="6229893" cy="846801"/>
              <a:chOff x="0" y="-38100"/>
              <a:chExt cx="1230596" cy="167269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rect b="b" l="l" r="r" t="t"/>
                <a:pathLst>
                  <a:path extrusionOk="0" h="129169" w="1230596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  <a:ln>
                <a:noFill/>
              </a:ln>
            </p:spPr>
          </p:sp>
          <p:sp>
            <p:nvSpPr>
              <p:cNvPr id="94" name="Google Shape;94;p1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1"/>
          <p:cNvSpPr/>
          <p:nvPr/>
        </p:nvSpPr>
        <p:spPr>
          <a:xfrm rot="10800000">
            <a:off x="0" y="0"/>
            <a:ext cx="4982603" cy="4114800"/>
          </a:xfrm>
          <a:custGeom>
            <a:rect b="b" l="l" r="r" t="t"/>
            <a:pathLst>
              <a:path extrusionOk="0" h="4114800" w="4982603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0871794" y="14766"/>
            <a:ext cx="3743885" cy="1218723"/>
          </a:xfrm>
          <a:custGeom>
            <a:rect b="b" l="l" r="r" t="t"/>
            <a:pathLst>
              <a:path extrusionOk="0" h="1218723" w="3743885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637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536337" y="146572"/>
            <a:ext cx="3594552" cy="905198"/>
          </a:xfrm>
          <a:custGeom>
            <a:rect b="b" l="l" r="r" t="t"/>
            <a:pathLst>
              <a:path extrusionOk="0" h="905198" w="3594552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652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504762" y="7620218"/>
            <a:ext cx="2186946" cy="2131103"/>
          </a:xfrm>
          <a:custGeom>
            <a:rect b="b" l="l" r="r" t="t"/>
            <a:pathLst>
              <a:path extrusionOk="0" h="1741235" w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2200" y="14766"/>
            <a:ext cx="4349177" cy="111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100000">
                <a:srgbClr val="AEC5E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393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971800" y="7818509"/>
            <a:ext cx="16703942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TOMA DE MUESTRAS, CONSERVACIÓN Y REMISIÓN DE MUESTRAS</a:t>
            </a:r>
            <a:endParaRPr b="1" i="0" sz="40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POR: SUYIN CECILIA BALLESTEROS VASQUEZ</a:t>
            </a:r>
            <a:endParaRPr b="1" i="0" sz="40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2F2F2">
                  <a:alpha val="96862"/>
                </a:srgbClr>
              </a:gs>
              <a:gs pos="12000">
                <a:srgbClr val="E0E8F4">
                  <a:alpha val="28627"/>
                </a:srgbClr>
              </a:gs>
              <a:gs pos="100000">
                <a:srgbClr val="E0E8F4">
                  <a:alpha val="28627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0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76" name="Google Shape;276;p10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77" name="Google Shape;277;p10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78" name="Google Shape;278;p1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79" name="Google Shape;279;p1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" name="Google Shape;280;p10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81" name="Google Shape;281;p1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82" name="Google Shape;282;p1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" name="Google Shape;283;p10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84" name="Google Shape;284;p10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85" name="Google Shape;285;p10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6" name="Google Shape;286;p10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0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89" name="Google Shape;289;p10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90" name="Google Shape;29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9200" y="1358638"/>
            <a:ext cx="14936799" cy="754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1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97" name="Google Shape;297;p11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98" name="Google Shape;298;p11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99" name="Google Shape;299;p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00" name="Google Shape;300;p11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" name="Google Shape;301;p11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03" name="Google Shape;303;p11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4" name="Google Shape;304;p11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05" name="Google Shape;305;p11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06" name="Google Shape;306;p11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7" name="Google Shape;307;p11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1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1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10" name="Google Shape;310;p11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11" name="Google Shape;31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2" name="Google Shape;31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05000" y="1741201"/>
            <a:ext cx="14859000" cy="676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2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18" name="Google Shape;318;p12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19" name="Google Shape;319;p12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20" name="Google Shape;320;p1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21" name="Google Shape;321;p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12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23" name="Google Shape;323;p1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24" name="Google Shape;324;p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5" name="Google Shape;325;p12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26" name="Google Shape;326;p12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27" name="Google Shape;327;p12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8" name="Google Shape;328;p12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2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2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31" name="Google Shape;331;p12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32" name="Google Shape;33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0000" y="2003218"/>
            <a:ext cx="10715906" cy="775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2"/>
          <p:cNvSpPr txBox="1"/>
          <p:nvPr/>
        </p:nvSpPr>
        <p:spPr>
          <a:xfrm>
            <a:off x="4191000" y="1365460"/>
            <a:ext cx="107243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CLASIFIACION DE SUSTANCIAS INFECCIOSAS</a:t>
            </a:r>
            <a:endParaRPr b="1" sz="40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069" y="1362149"/>
            <a:ext cx="16124959" cy="7585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3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41" name="Google Shape;341;p13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42" name="Google Shape;342;p13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43" name="Google Shape;343;p1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44" name="Google Shape;344;p1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13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46" name="Google Shape;346;p1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47" name="Google Shape;347;p1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3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49" name="Google Shape;349;p13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50" name="Google Shape;350;p13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51" name="Google Shape;351;p13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13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54" name="Google Shape;354;p13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55" name="Google Shape;35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126" y="2479618"/>
            <a:ext cx="15201323" cy="7135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14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62" name="Google Shape;362;p14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63" name="Google Shape;363;p14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64" name="Google Shape;364;p1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65" name="Google Shape;365;p1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6" name="Google Shape;366;p14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67" name="Google Shape;367;p1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68" name="Google Shape;368;p1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4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70" name="Google Shape;370;p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71" name="Google Shape;371;p14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2" name="Google Shape;372;p14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3" name="Google Shape;373;p14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4" name="Google Shape;374;p14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75" name="Google Shape;375;p14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76" name="Google Shape;376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14"/>
          <p:cNvSpPr txBox="1"/>
          <p:nvPr/>
        </p:nvSpPr>
        <p:spPr>
          <a:xfrm>
            <a:off x="5707547" y="1486160"/>
            <a:ext cx="79905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SISTEMA TRIPLE EMBALAJE</a:t>
            </a:r>
            <a:endParaRPr b="1" sz="54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839" y="2207017"/>
            <a:ext cx="12476779" cy="7358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15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84" name="Google Shape;384;p15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85" name="Google Shape;385;p15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86" name="Google Shape;386;p1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87" name="Google Shape;387;p1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8" name="Google Shape;388;p15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89" name="Google Shape;389;p1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90" name="Google Shape;390;p1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1" name="Google Shape;391;p15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92" name="Google Shape;392;p15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93" name="Google Shape;393;p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4" name="Google Shape;394;p15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5" name="Google Shape;395;p15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6" name="Google Shape;396;p15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97" name="Google Shape;397;p15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98" name="Google Shape;398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15"/>
          <p:cNvSpPr txBox="1"/>
          <p:nvPr/>
        </p:nvSpPr>
        <p:spPr>
          <a:xfrm>
            <a:off x="6423893" y="1267882"/>
            <a:ext cx="40686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CATEGORÍA A</a:t>
            </a:r>
            <a:endParaRPr b="1" sz="54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014585"/>
            <a:ext cx="11982242" cy="7545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16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406" name="Google Shape;406;p16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407" name="Google Shape;407;p16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08" name="Google Shape;408;p1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09" name="Google Shape;409;p1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" name="Google Shape;410;p16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11" name="Google Shape;411;p1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12" name="Google Shape;412;p1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16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14" name="Google Shape;414;p16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15" name="Google Shape;415;p16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6" name="Google Shape;416;p16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7" name="Google Shape;417;p16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8" name="Google Shape;418;p16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19" name="Google Shape;419;p16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20" name="Google Shape;42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16"/>
          <p:cNvSpPr txBox="1"/>
          <p:nvPr/>
        </p:nvSpPr>
        <p:spPr>
          <a:xfrm>
            <a:off x="5707547" y="1181100"/>
            <a:ext cx="40365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CATEGORIA B</a:t>
            </a:r>
            <a:endParaRPr b="1" sz="54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7"/>
          <p:cNvPicPr preferRelativeResize="0"/>
          <p:nvPr/>
        </p:nvPicPr>
        <p:blipFill rotWithShape="1">
          <a:blip r:embed="rId3">
            <a:alphaModFix/>
          </a:blip>
          <a:srcRect b="0" l="1806" r="0" t="-130"/>
          <a:stretch/>
        </p:blipFill>
        <p:spPr>
          <a:xfrm>
            <a:off x="914400" y="1562100"/>
            <a:ext cx="16573281" cy="7240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17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428" name="Google Shape;428;p17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429" name="Google Shape;429;p17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30" name="Google Shape;430;p1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31" name="Google Shape;431;p1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2" name="Google Shape;432;p17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33" name="Google Shape;433;p1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34" name="Google Shape;434;p1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5" name="Google Shape;435;p17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36" name="Google Shape;436;p17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37" name="Google Shape;437;p17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8" name="Google Shape;438;p17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17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0" name="Google Shape;440;p17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41" name="Google Shape;441;p17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42" name="Google Shape;442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8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448" name="Google Shape;448;p18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449" name="Google Shape;449;p18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50" name="Google Shape;450;p1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51" name="Google Shape;451;p1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18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53" name="Google Shape;453;p1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54" name="Google Shape;454;p1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5" name="Google Shape;455;p18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56" name="Google Shape;456;p18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57" name="Google Shape;457;p18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8" name="Google Shape;458;p18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9" name="Google Shape;459;p18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0" name="Google Shape;460;p18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61" name="Google Shape;461;p18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62" name="Google Shape;462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3" name="Google Shape;46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3245" y="1944457"/>
            <a:ext cx="14882927" cy="649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065" y="1701780"/>
            <a:ext cx="15121135" cy="7841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p19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470" name="Google Shape;470;p19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471" name="Google Shape;471;p19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72" name="Google Shape;472;p1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73" name="Google Shape;473;p1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4" name="Google Shape;474;p19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75" name="Google Shape;475;p1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76" name="Google Shape;476;p1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19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78" name="Google Shape;478;p19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79" name="Google Shape;479;p19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80" name="Google Shape;480;p19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1" name="Google Shape;481;p19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2" name="Google Shape;482;p19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83" name="Google Shape;483;p19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84" name="Google Shape;484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11" name="Google Shape;111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" name="Google Shape;112;p2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3" name="Google Shape;113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14" name="Google Shape;114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17" name="Google Shape;117;p2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2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2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22" name="Google Shape;122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74965" y="1882768"/>
            <a:ext cx="13927125" cy="630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0"/>
          <p:cNvGrpSpPr/>
          <p:nvPr/>
        </p:nvGrpSpPr>
        <p:grpSpPr>
          <a:xfrm>
            <a:off x="-11255" y="8622938"/>
            <a:ext cx="18288000" cy="1664062"/>
            <a:chOff x="0" y="-38100"/>
            <a:chExt cx="4816593" cy="438271"/>
          </a:xfrm>
        </p:grpSpPr>
        <p:sp>
          <p:nvSpPr>
            <p:cNvPr id="490" name="Google Shape;490;p20"/>
            <p:cNvSpPr/>
            <p:nvPr/>
          </p:nvSpPr>
          <p:spPr>
            <a:xfrm>
              <a:off x="0" y="0"/>
              <a:ext cx="4816592" cy="400171"/>
            </a:xfrm>
            <a:custGeom>
              <a:rect b="b" l="l" r="r" t="t"/>
              <a:pathLst>
                <a:path extrusionOk="0" h="400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294"/>
              </a:srgbClr>
            </a:solidFill>
            <a:ln>
              <a:noFill/>
            </a:ln>
          </p:spPr>
        </p:sp>
        <p:sp>
          <p:nvSpPr>
            <p:cNvPr id="491" name="Google Shape;491;p20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20"/>
          <p:cNvGrpSpPr/>
          <p:nvPr/>
        </p:nvGrpSpPr>
        <p:grpSpPr>
          <a:xfrm>
            <a:off x="0" y="-144661"/>
            <a:ext cx="18288000" cy="10498674"/>
            <a:chOff x="0" y="-144661"/>
            <a:chExt cx="18288000" cy="10498674"/>
          </a:xfrm>
        </p:grpSpPr>
        <p:sp>
          <p:nvSpPr>
            <p:cNvPr id="493" name="Google Shape;493;p20"/>
            <p:cNvSpPr/>
            <p:nvPr/>
          </p:nvSpPr>
          <p:spPr>
            <a:xfrm>
              <a:off x="4336414" y="640926"/>
              <a:ext cx="9760586" cy="9222648"/>
            </a:xfrm>
            <a:custGeom>
              <a:rect b="b" l="l" r="r" t="t"/>
              <a:pathLst>
                <a:path extrusionOk="0" h="9615170" w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7000"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94" name="Google Shape;494;p20"/>
            <p:cNvGrpSpPr/>
            <p:nvPr/>
          </p:nvGrpSpPr>
          <p:grpSpPr>
            <a:xfrm>
              <a:off x="30193" y="-144661"/>
              <a:ext cx="18257807" cy="635100"/>
              <a:chOff x="0" y="-192882"/>
              <a:chExt cx="24633982" cy="846801"/>
            </a:xfrm>
          </p:grpSpPr>
          <p:grpSp>
            <p:nvGrpSpPr>
              <p:cNvPr id="495" name="Google Shape;495;p20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96" name="Google Shape;496;p2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97" name="Google Shape;497;p2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8" name="Google Shape;498;p20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99" name="Google Shape;499;p2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500" name="Google Shape;500;p2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1" name="Google Shape;501;p20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502" name="Google Shape;502;p20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503" name="Google Shape;503;p20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4" name="Google Shape;504;p20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9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600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 b="1" sz="14698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0"/>
            <p:cNvSpPr/>
            <p:nvPr/>
          </p:nvSpPr>
          <p:spPr>
            <a:xfrm rot="10800000">
              <a:off x="0" y="0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6" name="Google Shape;506;p20"/>
            <p:cNvSpPr/>
            <p:nvPr/>
          </p:nvSpPr>
          <p:spPr>
            <a:xfrm>
              <a:off x="13294142" y="6239213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7" name="Google Shape;507;p20"/>
            <p:cNvSpPr/>
            <p:nvPr/>
          </p:nvSpPr>
          <p:spPr>
            <a:xfrm>
              <a:off x="4460348" y="9032108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508" name="Google Shape;508;p20"/>
            <p:cNvSpPr/>
            <p:nvPr/>
          </p:nvSpPr>
          <p:spPr>
            <a:xfrm>
              <a:off x="8442358" y="9275505"/>
              <a:ext cx="3594552" cy="905198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509" name="Google Shape;509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714500"/>
            <a:ext cx="15568595" cy="6872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30" name="Google Shape;130;p3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31" name="Google Shape;131;p3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33" name="Google Shape;133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36" name="Google Shape;136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39" name="Google Shape;139;p3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" name="Google Shape;140;p3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44" name="Google Shape;144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50" name="Google Shape;150;p4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51" name="Google Shape;151;p4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52" name="Google Shape;152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53" name="Google Shape;153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" name="Google Shape;154;p4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55" name="Google Shape;155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56" name="Google Shape;156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" name="Google Shape;157;p4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58" name="Google Shape;158;p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59" name="Google Shape;159;p4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0" name="Google Shape;160;p4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4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4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64" name="Google Shape;16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7188" y="1944456"/>
            <a:ext cx="14868250" cy="609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5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74" name="Google Shape;174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5" name="Google Shape;175;p5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76" name="Google Shape;176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77" name="Google Shape;177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oogle Shape;178;p5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79" name="Google Shape;179;p5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80" name="Google Shape;180;p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1" name="Google Shape;181;p5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5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5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84" name="Google Shape;184;p5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85" name="Google Shape;18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Google Shape;18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1956" y="1877369"/>
            <a:ext cx="13644843" cy="665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92" name="Google Shape;192;p6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93" name="Google Shape;193;p6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94" name="Google Shape;194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95" name="Google Shape;195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" name="Google Shape;196;p6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97" name="Google Shape;197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98" name="Google Shape;198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" name="Google Shape;199;p6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00" name="Google Shape;200;p6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01" name="Google Shape;201;p6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2" name="Google Shape;202;p6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6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6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05" name="Google Shape;205;p6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06" name="Google Shape;20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7" name="Google Shape;20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1093" y="2014585"/>
            <a:ext cx="14491507" cy="704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7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13" name="Google Shape;213;p7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14" name="Google Shape;214;p7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15" name="Google Shape;215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16" name="Google Shape;216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7" name="Google Shape;217;p7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18" name="Google Shape;218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19" name="Google Shape;219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" name="Google Shape;220;p7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21" name="Google Shape;221;p7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22" name="Google Shape;222;p7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3" name="Google Shape;223;p7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4" name="Google Shape;224;p7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7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26" name="Google Shape;226;p7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27" name="Google Shape;227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1450" y="1608080"/>
            <a:ext cx="15393235" cy="688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906357"/>
            <a:ext cx="15477664" cy="7016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8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35" name="Google Shape;235;p8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36" name="Google Shape;236;p8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37" name="Google Shape;237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38" name="Google Shape;238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9" name="Google Shape;239;p8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40" name="Google Shape;240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41" name="Google Shape;241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2" name="Google Shape;242;p8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43" name="Google Shape;243;p8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44" name="Google Shape;244;p8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5" name="Google Shape;245;p8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8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7" name="Google Shape;247;p8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48" name="Google Shape;248;p8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49" name="Google Shape;249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719" y="1706238"/>
            <a:ext cx="15534196" cy="7552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9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57" name="Google Shape;257;p9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58" name="Google Shape;258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59" name="Google Shape;259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9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61" name="Google Shape;261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62" name="Google Shape;262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3" name="Google Shape;263;p9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64" name="Google Shape;264;p9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65" name="Google Shape;265;p9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6" name="Google Shape;266;p9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9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9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69" name="Google Shape;269;p9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70" name="Google Shape;270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TOC-041-AREA-TICS</dc:creator>
</cp:coreProperties>
</file>