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5zOjdV3kYhun+zdD9tV9KtAAj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01" l="0" r="0" t="-2301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104998" y="9685406"/>
            <a:ext cx="18475486" cy="635100"/>
            <a:chOff x="0" y="-192882"/>
            <a:chExt cx="24633982" cy="846801"/>
          </a:xfrm>
        </p:grpSpPr>
        <p:grpSp>
          <p:nvGrpSpPr>
            <p:cNvPr id="86" name="Google Shape;86;p1"/>
            <p:cNvGrpSpPr/>
            <p:nvPr/>
          </p:nvGrpSpPr>
          <p:grpSpPr>
            <a:xfrm>
              <a:off x="0" y="-192882"/>
              <a:ext cx="9202044" cy="846801"/>
              <a:chOff x="0" y="-38100"/>
              <a:chExt cx="1817688" cy="167269"/>
            </a:xfrm>
          </p:grpSpPr>
          <p:sp>
            <p:nvSpPr>
              <p:cNvPr id="87" name="Google Shape;87;p1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rect b="b" l="l" r="r" t="t"/>
                <a:pathLst>
                  <a:path extrusionOk="0" h="129169" w="1817688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  <a:ln>
                <a:noFill/>
              </a:ln>
            </p:spPr>
          </p:sp>
          <p:sp>
            <p:nvSpPr>
              <p:cNvPr id="88" name="Google Shape;88;p1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1"/>
            <p:cNvGrpSpPr/>
            <p:nvPr/>
          </p:nvGrpSpPr>
          <p:grpSpPr>
            <a:xfrm>
              <a:off x="9202044" y="-192882"/>
              <a:ext cx="9202044" cy="846801"/>
              <a:chOff x="0" y="-38100"/>
              <a:chExt cx="1817688" cy="167269"/>
            </a:xfrm>
          </p:grpSpPr>
          <p:sp>
            <p:nvSpPr>
              <p:cNvPr id="90" name="Google Shape;90;p1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rect b="b" l="l" r="r" t="t"/>
                <a:pathLst>
                  <a:path extrusionOk="0" h="129169" w="1817688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</p:spPr>
          </p:sp>
          <p:sp>
            <p:nvSpPr>
              <p:cNvPr id="91" name="Google Shape;91;p1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"/>
            <p:cNvGrpSpPr/>
            <p:nvPr/>
          </p:nvGrpSpPr>
          <p:grpSpPr>
            <a:xfrm>
              <a:off x="18404089" y="-192882"/>
              <a:ext cx="6229893" cy="846801"/>
              <a:chOff x="0" y="-38100"/>
              <a:chExt cx="1230596" cy="167269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rect b="b" l="l" r="r" t="t"/>
                <a:pathLst>
                  <a:path extrusionOk="0" h="129169" w="1230596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  <a:ln>
                <a:noFill/>
              </a:ln>
            </p:spPr>
          </p:sp>
          <p:sp>
            <p:nvSpPr>
              <p:cNvPr id="94" name="Google Shape;94;p1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1"/>
          <p:cNvSpPr/>
          <p:nvPr/>
        </p:nvSpPr>
        <p:spPr>
          <a:xfrm rot="10800000">
            <a:off x="0" y="0"/>
            <a:ext cx="4982603" cy="4114800"/>
          </a:xfrm>
          <a:custGeom>
            <a:rect b="b" l="l" r="r" t="t"/>
            <a:pathLst>
              <a:path extrusionOk="0" h="4114800" w="4982603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0871794" y="14766"/>
            <a:ext cx="3743885" cy="1218723"/>
          </a:xfrm>
          <a:custGeom>
            <a:rect b="b" l="l" r="r" t="t"/>
            <a:pathLst>
              <a:path extrusionOk="0" h="1218723" w="3743885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637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536337" y="146572"/>
            <a:ext cx="3594552" cy="905198"/>
          </a:xfrm>
          <a:custGeom>
            <a:rect b="b" l="l" r="r" t="t"/>
            <a:pathLst>
              <a:path extrusionOk="0" h="905198" w="3594552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652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504762" y="7620218"/>
            <a:ext cx="2186946" cy="2131103"/>
          </a:xfrm>
          <a:custGeom>
            <a:rect b="b" l="l" r="r" t="t"/>
            <a:pathLst>
              <a:path extrusionOk="0" h="1741235" w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2200" y="14766"/>
            <a:ext cx="4349177" cy="111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100000">
                <a:srgbClr val="AEC5E1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9393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45768" y="7958677"/>
            <a:ext cx="16704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44061"/>
                </a:solidFill>
              </a:rPr>
              <a:t>RESOLUCION </a:t>
            </a:r>
            <a:r>
              <a:rPr b="1" i="0" lang="en-US" sz="4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1619 DEL 2015</a:t>
            </a:r>
            <a:endParaRPr b="1" i="0" sz="44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POR: </a:t>
            </a:r>
            <a:r>
              <a:rPr b="1" lang="en-US" sz="4400">
                <a:solidFill>
                  <a:srgbClr val="244061"/>
                </a:solidFill>
              </a:rPr>
              <a:t>SUYIN CECILIA BALLESTEROS VASQUEZ</a:t>
            </a:r>
            <a:endParaRPr b="1" i="0" sz="38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2F2F2">
                  <a:alpha val="96862"/>
                </a:srgbClr>
              </a:gs>
              <a:gs pos="12000">
                <a:srgbClr val="E0E8F4">
                  <a:alpha val="28627"/>
                </a:srgbClr>
              </a:gs>
              <a:gs pos="100000">
                <a:srgbClr val="E0E8F4">
                  <a:alpha val="28627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0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76" name="Google Shape;276;p10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77" name="Google Shape;277;p10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78" name="Google Shape;278;p10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79" name="Google Shape;279;p10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" name="Google Shape;280;p10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81" name="Google Shape;281;p10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82" name="Google Shape;282;p10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3" name="Google Shape;283;p10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84" name="Google Shape;284;p10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85" name="Google Shape;285;p10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6" name="Google Shape;286;p10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0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89" name="Google Shape;289;p10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90" name="Google Shape;290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8000" y="1252077"/>
            <a:ext cx="11972554" cy="759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1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97" name="Google Shape;297;p11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98" name="Google Shape;298;p11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99" name="Google Shape;299;p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00" name="Google Shape;300;p11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1" name="Google Shape;301;p11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03" name="Google Shape;303;p11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4" name="Google Shape;304;p11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05" name="Google Shape;305;p11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06" name="Google Shape;306;p11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7" name="Google Shape;307;p11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8" name="Google Shape;308;p11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1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10" name="Google Shape;310;p11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11" name="Google Shape;311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2" name="Google Shape;31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600" y="1425626"/>
            <a:ext cx="12697154" cy="811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2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18" name="Google Shape;318;p12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19" name="Google Shape;319;p12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20" name="Google Shape;320;p1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21" name="Google Shape;321;p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12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23" name="Google Shape;323;p1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24" name="Google Shape;324;p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5" name="Google Shape;325;p12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26" name="Google Shape;326;p12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27" name="Google Shape;327;p12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8" name="Google Shape;328;p12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12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12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31" name="Google Shape;331;p12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32" name="Google Shape;33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600" y="1431535"/>
            <a:ext cx="12673659" cy="750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3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39" name="Google Shape;339;p13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40" name="Google Shape;340;p13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41" name="Google Shape;341;p1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42" name="Google Shape;342;p1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3" name="Google Shape;343;p13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44" name="Google Shape;344;p1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45" name="Google Shape;345;p1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" name="Google Shape;346;p13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47" name="Google Shape;347;p13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48" name="Google Shape;348;p13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9" name="Google Shape;349;p13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13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1" name="Google Shape;351;p13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53" name="Google Shape;353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4" name="Google Shape;35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19400" y="1164169"/>
            <a:ext cx="12622702" cy="803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4693" y="1090883"/>
            <a:ext cx="13731013" cy="8825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4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61" name="Google Shape;361;p14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62" name="Google Shape;362;p14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64" name="Google Shape;364;p1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5" name="Google Shape;365;p14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66" name="Google Shape;366;p1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67" name="Google Shape;367;p1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8" name="Google Shape;368;p14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69" name="Google Shape;369;p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70" name="Google Shape;370;p14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71" name="Google Shape;371;p14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2" name="Google Shape;372;p14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3" name="Google Shape;373;p14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74" name="Google Shape;374;p14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75" name="Google Shape;375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1008" y="1169249"/>
            <a:ext cx="12958074" cy="8354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15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382" name="Google Shape;382;p15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383" name="Google Shape;383;p15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84" name="Google Shape;384;p1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385" name="Google Shape;385;p1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6" name="Google Shape;386;p15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387" name="Google Shape;387;p1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388" name="Google Shape;388;p1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9" name="Google Shape;389;p15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390" name="Google Shape;390;p15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391" name="Google Shape;391;p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2" name="Google Shape;392;p15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3" name="Google Shape;393;p15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4" name="Google Shape;394;p15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395" name="Google Shape;395;p15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396" name="Google Shape;396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7562" y="1252077"/>
            <a:ext cx="12714292" cy="8205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16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403" name="Google Shape;403;p16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404" name="Google Shape;404;p16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05" name="Google Shape;405;p1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06" name="Google Shape;406;p1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7" name="Google Shape;407;p16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08" name="Google Shape;408;p1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409" name="Google Shape;409;p1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" name="Google Shape;410;p16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411" name="Google Shape;411;p16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412" name="Google Shape;412;p16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3" name="Google Shape;413;p16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4" name="Google Shape;414;p16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5" name="Google Shape;415;p16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416" name="Google Shape;416;p16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417" name="Google Shape;417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7"/>
          <p:cNvGrpSpPr/>
          <p:nvPr/>
        </p:nvGrpSpPr>
        <p:grpSpPr>
          <a:xfrm>
            <a:off x="-11255" y="8622938"/>
            <a:ext cx="18288000" cy="1664062"/>
            <a:chOff x="0" y="-38100"/>
            <a:chExt cx="4816593" cy="438271"/>
          </a:xfrm>
        </p:grpSpPr>
        <p:sp>
          <p:nvSpPr>
            <p:cNvPr id="423" name="Google Shape;423;p17"/>
            <p:cNvSpPr/>
            <p:nvPr/>
          </p:nvSpPr>
          <p:spPr>
            <a:xfrm>
              <a:off x="0" y="0"/>
              <a:ext cx="4816592" cy="400171"/>
            </a:xfrm>
            <a:custGeom>
              <a:rect b="b" l="l" r="r" t="t"/>
              <a:pathLst>
                <a:path extrusionOk="0" h="4001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294"/>
              </a:srgbClr>
            </a:solidFill>
            <a:ln>
              <a:noFill/>
            </a:ln>
          </p:spPr>
        </p:sp>
        <p:sp>
          <p:nvSpPr>
            <p:cNvPr id="424" name="Google Shape;424;p17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7"/>
          <p:cNvGrpSpPr/>
          <p:nvPr/>
        </p:nvGrpSpPr>
        <p:grpSpPr>
          <a:xfrm>
            <a:off x="0" y="-144661"/>
            <a:ext cx="18288000" cy="10498674"/>
            <a:chOff x="0" y="-144661"/>
            <a:chExt cx="18288000" cy="10498674"/>
          </a:xfrm>
        </p:grpSpPr>
        <p:sp>
          <p:nvSpPr>
            <p:cNvPr id="426" name="Google Shape;426;p17"/>
            <p:cNvSpPr/>
            <p:nvPr/>
          </p:nvSpPr>
          <p:spPr>
            <a:xfrm>
              <a:off x="4336414" y="640926"/>
              <a:ext cx="9760586" cy="9222648"/>
            </a:xfrm>
            <a:custGeom>
              <a:rect b="b" l="l" r="r" t="t"/>
              <a:pathLst>
                <a:path extrusionOk="0" h="9615170" w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7000"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27" name="Google Shape;427;p17"/>
            <p:cNvGrpSpPr/>
            <p:nvPr/>
          </p:nvGrpSpPr>
          <p:grpSpPr>
            <a:xfrm>
              <a:off x="30193" y="-144661"/>
              <a:ext cx="18257807" cy="635100"/>
              <a:chOff x="0" y="-192882"/>
              <a:chExt cx="24633982" cy="846801"/>
            </a:xfrm>
          </p:grpSpPr>
          <p:grpSp>
            <p:nvGrpSpPr>
              <p:cNvPr id="428" name="Google Shape;428;p17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29" name="Google Shape;429;p1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430" name="Google Shape;430;p1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7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432" name="Google Shape;432;p1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433" name="Google Shape;433;p1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4" name="Google Shape;434;p17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435" name="Google Shape;435;p17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436" name="Google Shape;436;p17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7" name="Google Shape;437;p17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9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600" u="none" cap="none" strike="noStrike">
                  <a:solidFill>
                    <a:srgbClr val="366092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 b="1" i="0" sz="14698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 rot="10800000">
              <a:off x="0" y="0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9" name="Google Shape;439;p17"/>
            <p:cNvSpPr/>
            <p:nvPr/>
          </p:nvSpPr>
          <p:spPr>
            <a:xfrm>
              <a:off x="13294142" y="6239213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0" name="Google Shape;440;p17"/>
            <p:cNvSpPr/>
            <p:nvPr/>
          </p:nvSpPr>
          <p:spPr>
            <a:xfrm>
              <a:off x="4460348" y="9032108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441" name="Google Shape;441;p17"/>
            <p:cNvSpPr/>
            <p:nvPr/>
          </p:nvSpPr>
          <p:spPr>
            <a:xfrm>
              <a:off x="8442358" y="9275505"/>
              <a:ext cx="3594552" cy="905198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442" name="Google Shape;442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09" name="Google Shape;109;p2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10" name="Google Shape;110;p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11" name="Google Shape;111;p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" name="Google Shape;112;p2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13" name="Google Shape;113;p2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14" name="Google Shape;114;p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17" name="Google Shape;117;p2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2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2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21" name="Google Shape;121;p2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22" name="Google Shape;122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2655" y="1638300"/>
            <a:ext cx="13974266" cy="697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29" name="Google Shape;129;p3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30" name="Google Shape;130;p3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31" name="Google Shape;131;p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32" name="Google Shape;132;p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" name="Google Shape;133;p3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34" name="Google Shape;134;p3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35" name="Google Shape;135;p3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" name="Google Shape;136;p3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37" name="Google Shape;137;p3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38" name="Google Shape;138;p3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9" name="Google Shape;139;p3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3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3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43" name="Google Shape;143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4600" y="2014585"/>
            <a:ext cx="14258733" cy="626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219057"/>
            <a:ext cx="11887200" cy="8373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4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51" name="Google Shape;151;p4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52" name="Google Shape;152;p4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54" name="Google Shape;154;p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" name="Google Shape;155;p4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56" name="Google Shape;156;p4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57" name="Google Shape;157;p4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" name="Google Shape;158;p4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59" name="Google Shape;159;p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60" name="Google Shape;160;p4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1" name="Google Shape;161;p4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4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4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64" name="Google Shape;164;p4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65" name="Google Shape;165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5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74" name="Google Shape;174;p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5" name="Google Shape;175;p5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76" name="Google Shape;176;p5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77" name="Google Shape;177;p5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" name="Google Shape;178;p5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179" name="Google Shape;179;p5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180" name="Google Shape;180;p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1" name="Google Shape;181;p5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5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5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184" name="Google Shape;184;p5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185" name="Google Shape;18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6" name="Google Shape;18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95600" y="1562100"/>
            <a:ext cx="12431724" cy="765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192" name="Google Shape;192;p6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193" name="Google Shape;193;p6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94" name="Google Shape;194;p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195" name="Google Shape;195;p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" name="Google Shape;196;p6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197" name="Google Shape;197;p6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198" name="Google Shape;198;p6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" name="Google Shape;199;p6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00" name="Google Shape;200;p6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01" name="Google Shape;201;p6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2" name="Google Shape;202;p6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6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6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05" name="Google Shape;205;p6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06" name="Google Shape;20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7" name="Google Shape;207;p6"/>
          <p:cNvPicPr preferRelativeResize="0"/>
          <p:nvPr/>
        </p:nvPicPr>
        <p:blipFill rotWithShape="1">
          <a:blip r:embed="rId8">
            <a:alphaModFix/>
          </a:blip>
          <a:srcRect b="1216" l="0" r="1466" t="0"/>
          <a:stretch/>
        </p:blipFill>
        <p:spPr>
          <a:xfrm>
            <a:off x="4114800" y="1396739"/>
            <a:ext cx="11734800" cy="763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396738"/>
            <a:ext cx="12906656" cy="7886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7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14" name="Google Shape;214;p7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15" name="Google Shape;215;p7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16" name="Google Shape;216;p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17" name="Google Shape;217;p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7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19" name="Google Shape;219;p7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20" name="Google Shape;220;p7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1" name="Google Shape;221;p7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22" name="Google Shape;222;p7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23" name="Google Shape;223;p7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4" name="Google Shape;224;p7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7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6" name="Google Shape;226;p7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27" name="Google Shape;227;p7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28" name="Google Shape;228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8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34" name="Google Shape;234;p8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35" name="Google Shape;235;p8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36" name="Google Shape;236;p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37" name="Google Shape;237;p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8" name="Google Shape;238;p8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39" name="Google Shape;239;p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40" name="Google Shape;240;p8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1" name="Google Shape;241;p8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42" name="Google Shape;242;p8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43" name="Google Shape;243;p8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4" name="Google Shape;244;p8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5" name="Google Shape;245;p8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6" name="Google Shape;246;p8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47" name="Google Shape;247;p8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48" name="Google Shape;248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29000" y="1334230"/>
            <a:ext cx="11480972" cy="745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9"/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255" name="Google Shape;255;p9"/>
            <p:cNvGrpSpPr/>
            <p:nvPr/>
          </p:nvGrpSpPr>
          <p:grpSpPr>
            <a:xfrm>
              <a:off x="-104998" y="9685406"/>
              <a:ext cx="18475486" cy="635100"/>
              <a:chOff x="0" y="-192882"/>
              <a:chExt cx="24633982" cy="846801"/>
            </a:xfrm>
          </p:grpSpPr>
          <p:grpSp>
            <p:nvGrpSpPr>
              <p:cNvPr id="256" name="Google Shape;256;p9"/>
              <p:cNvGrpSpPr/>
              <p:nvPr/>
            </p:nvGrpSpPr>
            <p:grpSpPr>
              <a:xfrm>
                <a:off x="0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57" name="Google Shape;257;p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  <a:ln>
                  <a:noFill/>
                </a:ln>
              </p:spPr>
            </p:sp>
            <p:sp>
              <p:nvSpPr>
                <p:cNvPr id="258" name="Google Shape;258;p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9"/>
              <p:cNvGrpSpPr/>
              <p:nvPr/>
            </p:nvGrpSpPr>
            <p:grpSpPr>
              <a:xfrm>
                <a:off x="9202044" y="-192882"/>
                <a:ext cx="9202044" cy="846801"/>
                <a:chOff x="0" y="-38100"/>
                <a:chExt cx="1817688" cy="167269"/>
              </a:xfrm>
            </p:grpSpPr>
            <p:sp>
              <p:nvSpPr>
                <p:cNvPr id="260" name="Google Shape;260;p9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rect b="b" l="l" r="r" t="t"/>
                  <a:pathLst>
                    <a:path extrusionOk="0" h="129169" w="1817688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</p:spPr>
            </p:sp>
            <p:sp>
              <p:nvSpPr>
                <p:cNvPr id="261" name="Google Shape;261;p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2" name="Google Shape;262;p9"/>
              <p:cNvGrpSpPr/>
              <p:nvPr/>
            </p:nvGrpSpPr>
            <p:grpSpPr>
              <a:xfrm>
                <a:off x="18404089" y="-192882"/>
                <a:ext cx="6229893" cy="846801"/>
                <a:chOff x="0" y="-38100"/>
                <a:chExt cx="1230596" cy="167269"/>
              </a:xfrm>
            </p:grpSpPr>
            <p:sp>
              <p:nvSpPr>
                <p:cNvPr id="263" name="Google Shape;263;p9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rect b="b" l="l" r="r" t="t"/>
                  <a:pathLst>
                    <a:path extrusionOk="0" h="129169" w="1230596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  <a:ln>
                  <a:noFill/>
                </a:ln>
              </p:spPr>
            </p:sp>
            <p:sp>
              <p:nvSpPr>
                <p:cNvPr id="264" name="Google Shape;264;p9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5" name="Google Shape;265;p9"/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rect b="b" l="l" r="r" t="t"/>
              <a:pathLst>
                <a:path extrusionOk="0" h="4114800" w="4982603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9"/>
            <p:cNvSpPr/>
            <p:nvPr/>
          </p:nvSpPr>
          <p:spPr>
            <a:xfrm>
              <a:off x="390212" y="8922898"/>
              <a:ext cx="1276976" cy="1276976"/>
            </a:xfrm>
            <a:custGeom>
              <a:rect b="b" l="l" r="r" t="t"/>
              <a:pathLst>
                <a:path extrusionOk="0" h="1276976" w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9"/>
            <p:cNvSpPr/>
            <p:nvPr/>
          </p:nvSpPr>
          <p:spPr>
            <a:xfrm>
              <a:off x="4714315" y="33354"/>
              <a:ext cx="3743885" cy="1218723"/>
            </a:xfrm>
            <a:custGeom>
              <a:rect b="b" l="l" r="r" t="t"/>
              <a:pathLst>
                <a:path extrusionOk="0" h="1218723" w="3743885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2637" t="0"/>
              </a:stretch>
            </a:blipFill>
            <a:ln>
              <a:noFill/>
            </a:ln>
          </p:spPr>
        </p:sp>
        <p:sp>
          <p:nvSpPr>
            <p:cNvPr id="268" name="Google Shape;268;p9"/>
            <p:cNvSpPr/>
            <p:nvPr/>
          </p:nvSpPr>
          <p:spPr>
            <a:xfrm>
              <a:off x="8463146" y="166286"/>
              <a:ext cx="3743884" cy="1015663"/>
            </a:xfrm>
            <a:custGeom>
              <a:rect b="b" l="l" r="r" t="t"/>
              <a:pathLst>
                <a:path extrusionOk="0" h="905198" w="3594552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6520"/>
              </a:stretch>
            </a:blipFill>
            <a:ln>
              <a:noFill/>
            </a:ln>
          </p:spPr>
        </p:sp>
        <p:pic>
          <p:nvPicPr>
            <p:cNvPr id="269" name="Google Shape;269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59" y="69888"/>
              <a:ext cx="4349177" cy="11120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95600" y="1385009"/>
            <a:ext cx="11618094" cy="7436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TOC-041-AREA-TICS</dc:creator>
</cp:coreProperties>
</file>