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71" r:id="rId16"/>
    <p:sldId id="263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07/relationships/hdphoto" Target="../media/hdphoto2.wdp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07/relationships/hdphoto" Target="../media/hdphoto2.wdp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B790E-B151-4D24-B223-86780CE4907E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4C9E048-DCA1-4FFB-A4B5-44B3C8E90C0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/>
          <a:r>
            <a:rPr lang="es-MX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¿Qué es Humanización en el Servicios de Salud?</a:t>
          </a:r>
        </a:p>
        <a:p>
          <a:pPr algn="just"/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Es el enfoque que ubica al usuario/paciente en el centro del proceso de atención, reconociendo sus necesidades emocionales, sociales y psicológicas, a demás de las físicas.</a:t>
          </a:r>
        </a:p>
        <a:p>
          <a:pPr algn="just"/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El proceso de humanización contribuye a mejorar la seguridad del paciente, la relación usuario – colaborador evitando los malos entendidos. </a:t>
          </a:r>
        </a:p>
        <a:p>
          <a:pPr algn="just"/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Por esto, la persona servicial lo es en todas partes, con acciones que, aunque parezcan insignificantes, contribuyen a hacer más ligera y placentera la vida de los otros.</a:t>
          </a:r>
          <a:endParaRPr lang="es-CO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51608-11CA-47CE-A073-4CA8CFC9843B}" type="parTrans" cxnId="{AB57DB94-E7DF-4038-A679-1A1238BA6BE3}">
      <dgm:prSet/>
      <dgm:spPr/>
      <dgm:t>
        <a:bodyPr/>
        <a:lstStyle/>
        <a:p>
          <a:pPr algn="just"/>
          <a:endParaRPr lang="es-CO" sz="2800"/>
        </a:p>
      </dgm:t>
    </dgm:pt>
    <dgm:pt modelId="{3B1581D0-B2DF-407C-A87B-C693A25E12D4}" type="sibTrans" cxnId="{AB57DB94-E7DF-4038-A679-1A1238BA6BE3}">
      <dgm:prSet/>
      <dgm:spPr/>
      <dgm:t>
        <a:bodyPr/>
        <a:lstStyle/>
        <a:p>
          <a:pPr algn="just"/>
          <a:endParaRPr lang="es-CO" sz="2800"/>
        </a:p>
      </dgm:t>
    </dgm:pt>
    <dgm:pt modelId="{D61A90D1-EC04-48EA-B858-37F29CB0F49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just"/>
          <a:r>
            <a:rPr lang="es-MX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¿Qué es Deshumanización en el Servicios de Salud?</a:t>
          </a:r>
        </a:p>
        <a:p>
          <a:pPr algn="just"/>
          <a:r>
            <a:rPr lang="es-MX" sz="2800" dirty="0">
              <a:latin typeface="Arial" panose="020B0604020202020204" pitchFamily="34" charset="0"/>
              <a:cs typeface="Arial" panose="020B0604020202020204" pitchFamily="34" charset="0"/>
            </a:rPr>
            <a:t>Es tratar al usuario/paciente como objeto, ignorando su dolor y sus necesidades, así mismo también el ignorar la opinión de él. </a:t>
          </a:r>
        </a:p>
        <a:p>
          <a:pPr algn="just"/>
          <a:r>
            <a:rPr lang="es-MX" sz="2800" dirty="0">
              <a:latin typeface="Arial" panose="020B0604020202020204" pitchFamily="34" charset="0"/>
              <a:cs typeface="Arial" panose="020B0604020202020204" pitchFamily="34" charset="0"/>
            </a:rPr>
            <a:t>De tal manera, la deshumanización conlleva una completa falta de empatía por el usuario, paciente o compañero de trabajo </a:t>
          </a:r>
          <a:endParaRPr lang="es-CO" sz="2800" dirty="0"/>
        </a:p>
      </dgm:t>
    </dgm:pt>
    <dgm:pt modelId="{A07B6B9C-B905-49B1-8B47-893E6836F17C}" type="parTrans" cxnId="{F4BE3CC3-C3D8-4F6A-B393-74268E948AFB}">
      <dgm:prSet/>
      <dgm:spPr/>
      <dgm:t>
        <a:bodyPr/>
        <a:lstStyle/>
        <a:p>
          <a:pPr algn="just"/>
          <a:endParaRPr lang="es-CO" sz="2800"/>
        </a:p>
      </dgm:t>
    </dgm:pt>
    <dgm:pt modelId="{3B102F64-9C09-44B2-86F8-C81D21BEA11D}" type="sibTrans" cxnId="{F4BE3CC3-C3D8-4F6A-B393-74268E948AFB}">
      <dgm:prSet/>
      <dgm:spPr/>
      <dgm:t>
        <a:bodyPr/>
        <a:lstStyle/>
        <a:p>
          <a:pPr algn="just"/>
          <a:endParaRPr lang="es-CO" sz="2800"/>
        </a:p>
      </dgm:t>
    </dgm:pt>
    <dgm:pt modelId="{624BFDD6-4012-4DDB-92E7-0FB08BE7D82F}" type="pres">
      <dgm:prSet presAssocID="{F55B790E-B151-4D24-B223-86780CE4907E}" presName="linear" presStyleCnt="0">
        <dgm:presLayoutVars>
          <dgm:dir/>
          <dgm:resizeHandles val="exact"/>
        </dgm:presLayoutVars>
      </dgm:prSet>
      <dgm:spPr/>
    </dgm:pt>
    <dgm:pt modelId="{F4AB169F-1F88-4DD5-890C-D7F7546214D6}" type="pres">
      <dgm:prSet presAssocID="{74C9E048-DCA1-4FFB-A4B5-44B3C8E90C0F}" presName="comp" presStyleCnt="0"/>
      <dgm:spPr/>
    </dgm:pt>
    <dgm:pt modelId="{9BDCDE65-30C6-48E1-AF1D-FF90B14EF68F}" type="pres">
      <dgm:prSet presAssocID="{74C9E048-DCA1-4FFB-A4B5-44B3C8E90C0F}" presName="box" presStyleLbl="node1" presStyleIdx="0" presStyleCnt="2" custScaleY="116681" custLinFactNeighborY="-6967"/>
      <dgm:spPr/>
    </dgm:pt>
    <dgm:pt modelId="{8083AB3E-A49C-447C-AE38-3B3C31FBC359}" type="pres">
      <dgm:prSet presAssocID="{74C9E048-DCA1-4FFB-A4B5-44B3C8E90C0F}" presName="img" presStyleLbl="fgImgPlace1" presStyleIdx="0" presStyleCnt="2" custScaleX="94835" custScaleY="114858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002" b="89781" l="10740" r="89021">
                        <a14:foregroundMark x1="47255" y1="9002" x2="47255" y2="9002"/>
                        <a14:foregroundMark x1="42243" y1="88808" x2="42243" y2="88808"/>
                        <a14:foregroundMark x1="60382" y1="87591" x2="60382" y2="8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DE0E564-34FA-4588-80B4-7A88CB2BA9AB}" type="pres">
      <dgm:prSet presAssocID="{74C9E048-DCA1-4FFB-A4B5-44B3C8E90C0F}" presName="text" presStyleLbl="node1" presStyleIdx="0" presStyleCnt="2">
        <dgm:presLayoutVars>
          <dgm:bulletEnabled val="1"/>
        </dgm:presLayoutVars>
      </dgm:prSet>
      <dgm:spPr/>
    </dgm:pt>
    <dgm:pt modelId="{3FF4AA2A-9424-4E91-876C-1CB17F4308CC}" type="pres">
      <dgm:prSet presAssocID="{3B1581D0-B2DF-407C-A87B-C693A25E12D4}" presName="spacer" presStyleCnt="0"/>
      <dgm:spPr/>
    </dgm:pt>
    <dgm:pt modelId="{9E269D4C-BC8F-4696-9E14-E67983F4666F}" type="pres">
      <dgm:prSet presAssocID="{D61A90D1-EC04-48EA-B858-37F29CB0F49D}" presName="comp" presStyleCnt="0"/>
      <dgm:spPr/>
    </dgm:pt>
    <dgm:pt modelId="{93E7008B-6EDC-46F4-B5F9-0733583FAF63}" type="pres">
      <dgm:prSet presAssocID="{D61A90D1-EC04-48EA-B858-37F29CB0F49D}" presName="box" presStyleLbl="node1" presStyleIdx="1" presStyleCnt="2" custScaleY="72396"/>
      <dgm:spPr/>
    </dgm:pt>
    <dgm:pt modelId="{96CDFFA7-3FDE-4480-947C-1284259B1D9C}" type="pres">
      <dgm:prSet presAssocID="{D61A90D1-EC04-48EA-B858-37F29CB0F49D}" presName="img" presStyleLbl="fgImgPlace1" presStyleIdx="1" presStyleCnt="2" custScaleX="57618" custScaleY="6021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91C9E96-E908-450A-97C1-D70438453176}" type="pres">
      <dgm:prSet presAssocID="{D61A90D1-EC04-48EA-B858-37F29CB0F49D}" presName="text" presStyleLbl="node1" presStyleIdx="1" presStyleCnt="2">
        <dgm:presLayoutVars>
          <dgm:bulletEnabled val="1"/>
        </dgm:presLayoutVars>
      </dgm:prSet>
      <dgm:spPr/>
    </dgm:pt>
  </dgm:ptLst>
  <dgm:cxnLst>
    <dgm:cxn modelId="{BC0C7045-A641-4B0A-93C7-734F5E2F0401}" type="presOf" srcId="{F55B790E-B151-4D24-B223-86780CE4907E}" destId="{624BFDD6-4012-4DDB-92E7-0FB08BE7D82F}" srcOrd="0" destOrd="0" presId="urn:microsoft.com/office/officeart/2005/8/layout/vList4"/>
    <dgm:cxn modelId="{AB57DB94-E7DF-4038-A679-1A1238BA6BE3}" srcId="{F55B790E-B151-4D24-B223-86780CE4907E}" destId="{74C9E048-DCA1-4FFB-A4B5-44B3C8E90C0F}" srcOrd="0" destOrd="0" parTransId="{62951608-11CA-47CE-A073-4CA8CFC9843B}" sibTransId="{3B1581D0-B2DF-407C-A87B-C693A25E12D4}"/>
    <dgm:cxn modelId="{0379B9B0-B9D8-4FDE-9643-C4B93FDA79B2}" type="presOf" srcId="{74C9E048-DCA1-4FFB-A4B5-44B3C8E90C0F}" destId="{0DE0E564-34FA-4588-80B4-7A88CB2BA9AB}" srcOrd="1" destOrd="0" presId="urn:microsoft.com/office/officeart/2005/8/layout/vList4"/>
    <dgm:cxn modelId="{73C6D5B2-354C-413E-98E6-0BFD6860ED10}" type="presOf" srcId="{D61A90D1-EC04-48EA-B858-37F29CB0F49D}" destId="{93E7008B-6EDC-46F4-B5F9-0733583FAF63}" srcOrd="0" destOrd="0" presId="urn:microsoft.com/office/officeart/2005/8/layout/vList4"/>
    <dgm:cxn modelId="{F4BE3CC3-C3D8-4F6A-B393-74268E948AFB}" srcId="{F55B790E-B151-4D24-B223-86780CE4907E}" destId="{D61A90D1-EC04-48EA-B858-37F29CB0F49D}" srcOrd="1" destOrd="0" parTransId="{A07B6B9C-B905-49B1-8B47-893E6836F17C}" sibTransId="{3B102F64-9C09-44B2-86F8-C81D21BEA11D}"/>
    <dgm:cxn modelId="{E4C0BBDB-9CC1-4F72-8C2D-ABD1D907A90D}" type="presOf" srcId="{74C9E048-DCA1-4FFB-A4B5-44B3C8E90C0F}" destId="{9BDCDE65-30C6-48E1-AF1D-FF90B14EF68F}" srcOrd="0" destOrd="0" presId="urn:microsoft.com/office/officeart/2005/8/layout/vList4"/>
    <dgm:cxn modelId="{E6EC4CFE-E01B-4AEE-910F-0693D60B5EEF}" type="presOf" srcId="{D61A90D1-EC04-48EA-B858-37F29CB0F49D}" destId="{491C9E96-E908-450A-97C1-D70438453176}" srcOrd="1" destOrd="0" presId="urn:microsoft.com/office/officeart/2005/8/layout/vList4"/>
    <dgm:cxn modelId="{3B511E55-D268-405B-A8C6-1910E92F9551}" type="presParOf" srcId="{624BFDD6-4012-4DDB-92E7-0FB08BE7D82F}" destId="{F4AB169F-1F88-4DD5-890C-D7F7546214D6}" srcOrd="0" destOrd="0" presId="urn:microsoft.com/office/officeart/2005/8/layout/vList4"/>
    <dgm:cxn modelId="{5FFB49E2-01C8-4647-B07A-E172BE56C951}" type="presParOf" srcId="{F4AB169F-1F88-4DD5-890C-D7F7546214D6}" destId="{9BDCDE65-30C6-48E1-AF1D-FF90B14EF68F}" srcOrd="0" destOrd="0" presId="urn:microsoft.com/office/officeart/2005/8/layout/vList4"/>
    <dgm:cxn modelId="{34FBCE97-5EF6-44E2-A7D8-DCB6471CCB8B}" type="presParOf" srcId="{F4AB169F-1F88-4DD5-890C-D7F7546214D6}" destId="{8083AB3E-A49C-447C-AE38-3B3C31FBC359}" srcOrd="1" destOrd="0" presId="urn:microsoft.com/office/officeart/2005/8/layout/vList4"/>
    <dgm:cxn modelId="{F57A2307-58E9-40B5-B738-A0D29C86DACB}" type="presParOf" srcId="{F4AB169F-1F88-4DD5-890C-D7F7546214D6}" destId="{0DE0E564-34FA-4588-80B4-7A88CB2BA9AB}" srcOrd="2" destOrd="0" presId="urn:microsoft.com/office/officeart/2005/8/layout/vList4"/>
    <dgm:cxn modelId="{C0C1389D-E5F9-4300-B31B-57DD69C88F76}" type="presParOf" srcId="{624BFDD6-4012-4DDB-92E7-0FB08BE7D82F}" destId="{3FF4AA2A-9424-4E91-876C-1CB17F4308CC}" srcOrd="1" destOrd="0" presId="urn:microsoft.com/office/officeart/2005/8/layout/vList4"/>
    <dgm:cxn modelId="{51B727F0-35C5-41C9-AB52-5AD06502D097}" type="presParOf" srcId="{624BFDD6-4012-4DDB-92E7-0FB08BE7D82F}" destId="{9E269D4C-BC8F-4696-9E14-E67983F4666F}" srcOrd="2" destOrd="0" presId="urn:microsoft.com/office/officeart/2005/8/layout/vList4"/>
    <dgm:cxn modelId="{F86C81CE-BF70-4B54-AFE1-DF64A6E93176}" type="presParOf" srcId="{9E269D4C-BC8F-4696-9E14-E67983F4666F}" destId="{93E7008B-6EDC-46F4-B5F9-0733583FAF63}" srcOrd="0" destOrd="0" presId="urn:microsoft.com/office/officeart/2005/8/layout/vList4"/>
    <dgm:cxn modelId="{725FF64C-9D38-41F7-9EB8-EA8619E8BD88}" type="presParOf" srcId="{9E269D4C-BC8F-4696-9E14-E67983F4666F}" destId="{96CDFFA7-3FDE-4480-947C-1284259B1D9C}" srcOrd="1" destOrd="0" presId="urn:microsoft.com/office/officeart/2005/8/layout/vList4"/>
    <dgm:cxn modelId="{999EA391-7F93-4B1F-B5D1-0D529D21AD0E}" type="presParOf" srcId="{9E269D4C-BC8F-4696-9E14-E67983F4666F}" destId="{491C9E96-E908-450A-97C1-D70438453176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4A3E3-0A40-4984-A8A3-D051EC492E64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FFEDB0A-46E0-4D11-A367-8670E5653878}">
      <dgm:prSet phldrT="[Texto]" custT="1"/>
      <dgm:spPr/>
      <dgm:t>
        <a:bodyPr/>
        <a:lstStyle/>
        <a:p>
          <a:pPr algn="ctr"/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IAMII</a:t>
          </a:r>
        </a:p>
        <a:p>
          <a:pPr algn="ctr"/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Parto Humanizado</a:t>
          </a:r>
        </a:p>
      </dgm:t>
    </dgm:pt>
    <dgm:pt modelId="{E753D5F2-E9B9-4B93-A5A0-9DB0F320A7B9}" type="parTrans" cxnId="{2B99A5C2-404E-422E-B47A-745E01DF2BAF}">
      <dgm:prSet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13F75-AD90-453E-877A-2E0F2746CF99}" type="sibTrans" cxnId="{2B99A5C2-404E-422E-B47A-745E01DF2BAF}">
      <dgm:prSet custT="1"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B3D3A-BC30-4971-9F39-423880A88884}">
      <dgm:prSet phldrT="[Texto]" custT="1"/>
      <dgm:spPr/>
      <dgm:t>
        <a:bodyPr/>
        <a:lstStyle/>
        <a:p>
          <a:pPr algn="ctr"/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Gestión del Talento Humano</a:t>
          </a:r>
        </a:p>
      </dgm:t>
    </dgm:pt>
    <dgm:pt modelId="{5A78A88D-A725-49C1-A025-C2E13CCFC400}" type="parTrans" cxnId="{D820C742-C7D3-4267-B52E-02C19F150376}">
      <dgm:prSet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0EF62-99F8-4059-AF7A-2C66478D2DEE}" type="sibTrans" cxnId="{D820C742-C7D3-4267-B52E-02C19F150376}">
      <dgm:prSet custT="1"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5292F-0BAE-4E09-B963-CB3773282D7C}">
      <dgm:prSet phldrT="[Texto]" custT="1"/>
      <dgm:spPr/>
      <dgm:t>
        <a:bodyPr/>
        <a:lstStyle/>
        <a:p>
          <a:pPr algn="ctr"/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Seguridad y Salud en el Trabajo</a:t>
          </a:r>
        </a:p>
      </dgm:t>
    </dgm:pt>
    <dgm:pt modelId="{702A3860-2B86-4FAF-90D9-A46F6A8D4FD4}" type="parTrans" cxnId="{12779A8A-B0A0-409F-AAF2-C93A85494076}">
      <dgm:prSet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227E0-E669-4802-A6F4-8CBD32581011}" type="sibTrans" cxnId="{12779A8A-B0A0-409F-AAF2-C93A85494076}">
      <dgm:prSet custT="1"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B9023-EFA0-46A1-8353-C8E78D23D1AF}">
      <dgm:prSet phldrT="[Texto]" custT="1"/>
      <dgm:spPr/>
      <dgm:t>
        <a:bodyPr/>
        <a:lstStyle/>
        <a:p>
          <a:pPr algn="ctr"/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MIPG</a:t>
          </a:r>
        </a:p>
      </dgm:t>
    </dgm:pt>
    <dgm:pt modelId="{79337591-ED74-4AD7-9741-DB8BEC9B2954}" type="parTrans" cxnId="{1B9C304F-1980-43A3-A812-6FB8B542201A}">
      <dgm:prSet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1A049-7FC5-408F-AC91-5D5CF5A51DA2}" type="sibTrans" cxnId="{1B9C304F-1980-43A3-A812-6FB8B542201A}">
      <dgm:prSet custT="1"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EA8DF3-41E9-4B07-B76C-B7A086AE9120}">
      <dgm:prSet phldrT="[Texto]" custT="1"/>
      <dgm:spPr/>
      <dgm:t>
        <a:bodyPr/>
        <a:lstStyle/>
        <a:p>
          <a:pPr algn="ctr"/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Seguridad del Paciente</a:t>
          </a:r>
        </a:p>
      </dgm:t>
    </dgm:pt>
    <dgm:pt modelId="{6B385577-96A1-4F3D-9032-ACE689825FED}" type="parTrans" cxnId="{64FAC068-EA44-4F75-BE98-6C0843F6F0AF}">
      <dgm:prSet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A7D11-972D-4B65-B5F6-3B2E07DA965E}" type="sibTrans" cxnId="{64FAC068-EA44-4F75-BE98-6C0843F6F0AF}">
      <dgm:prSet custT="1"/>
      <dgm:spPr/>
      <dgm:t>
        <a:bodyPr/>
        <a:lstStyle/>
        <a:p>
          <a:pPr algn="ctr"/>
          <a:endParaRPr lang="es-CO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9490D-2452-4B5E-99FE-8A6193F00315}" type="pres">
      <dgm:prSet presAssocID="{A8E4A3E3-0A40-4984-A8A3-D051EC492E64}" presName="cycle" presStyleCnt="0">
        <dgm:presLayoutVars>
          <dgm:dir/>
          <dgm:resizeHandles val="exact"/>
        </dgm:presLayoutVars>
      </dgm:prSet>
      <dgm:spPr/>
    </dgm:pt>
    <dgm:pt modelId="{2619963E-4E61-4E9B-A75D-21F475F4DEC1}" type="pres">
      <dgm:prSet presAssocID="{6FFEDB0A-46E0-4D11-A367-8670E5653878}" presName="node" presStyleLbl="node1" presStyleIdx="0" presStyleCnt="5" custScaleX="108817">
        <dgm:presLayoutVars>
          <dgm:bulletEnabled val="1"/>
        </dgm:presLayoutVars>
      </dgm:prSet>
      <dgm:spPr/>
    </dgm:pt>
    <dgm:pt modelId="{686925E1-5335-4D52-AD4B-34B4AE0FF601}" type="pres">
      <dgm:prSet presAssocID="{ED813F75-AD90-453E-877A-2E0F2746CF99}" presName="sibTrans" presStyleLbl="sibTrans2D1" presStyleIdx="0" presStyleCnt="5"/>
      <dgm:spPr/>
    </dgm:pt>
    <dgm:pt modelId="{9AA0B9E2-0267-4D23-85B5-9FB9BDC2F735}" type="pres">
      <dgm:prSet presAssocID="{ED813F75-AD90-453E-877A-2E0F2746CF99}" presName="connectorText" presStyleLbl="sibTrans2D1" presStyleIdx="0" presStyleCnt="5"/>
      <dgm:spPr/>
    </dgm:pt>
    <dgm:pt modelId="{6C906AFE-EE0C-4084-8E09-B7E08DFD16C8}" type="pres">
      <dgm:prSet presAssocID="{C00B3D3A-BC30-4971-9F39-423880A88884}" presName="node" presStyleLbl="node1" presStyleIdx="1" presStyleCnt="5" custScaleX="108817" custRadScaleRad="138320" custRadScaleInc="405">
        <dgm:presLayoutVars>
          <dgm:bulletEnabled val="1"/>
        </dgm:presLayoutVars>
      </dgm:prSet>
      <dgm:spPr/>
    </dgm:pt>
    <dgm:pt modelId="{12540767-F5EF-4857-A0C8-613794D7B928}" type="pres">
      <dgm:prSet presAssocID="{9A50EF62-99F8-4059-AF7A-2C66478D2DEE}" presName="sibTrans" presStyleLbl="sibTrans2D1" presStyleIdx="1" presStyleCnt="5"/>
      <dgm:spPr/>
    </dgm:pt>
    <dgm:pt modelId="{4AB7CD79-12D4-4DB5-958B-DAC0C3C01D4C}" type="pres">
      <dgm:prSet presAssocID="{9A50EF62-99F8-4059-AF7A-2C66478D2DEE}" presName="connectorText" presStyleLbl="sibTrans2D1" presStyleIdx="1" presStyleCnt="5"/>
      <dgm:spPr/>
    </dgm:pt>
    <dgm:pt modelId="{91F2D458-708B-47DF-AC6B-77F0F211F8B2}" type="pres">
      <dgm:prSet presAssocID="{5785292F-0BAE-4E09-B963-CB3773282D7C}" presName="node" presStyleLbl="node1" presStyleIdx="2" presStyleCnt="5" custScaleX="108817" custRadScaleRad="113156" custRadScaleInc="-28580">
        <dgm:presLayoutVars>
          <dgm:bulletEnabled val="1"/>
        </dgm:presLayoutVars>
      </dgm:prSet>
      <dgm:spPr/>
    </dgm:pt>
    <dgm:pt modelId="{B62525E8-AC6C-419F-B7EB-E71EEECC448E}" type="pres">
      <dgm:prSet presAssocID="{998227E0-E669-4802-A6F4-8CBD32581011}" presName="sibTrans" presStyleLbl="sibTrans2D1" presStyleIdx="2" presStyleCnt="5"/>
      <dgm:spPr/>
    </dgm:pt>
    <dgm:pt modelId="{D795EA88-4669-453C-958D-88CCB2F43A5E}" type="pres">
      <dgm:prSet presAssocID="{998227E0-E669-4802-A6F4-8CBD32581011}" presName="connectorText" presStyleLbl="sibTrans2D1" presStyleIdx="2" presStyleCnt="5"/>
      <dgm:spPr/>
    </dgm:pt>
    <dgm:pt modelId="{1FFBD0B4-12B6-4677-9BD3-6D5B9C8F2E6D}" type="pres">
      <dgm:prSet presAssocID="{DB5B9023-EFA0-46A1-8353-C8E78D23D1AF}" presName="node" presStyleLbl="node1" presStyleIdx="3" presStyleCnt="5" custScaleX="108817" custRadScaleRad="107673" custRadScaleInc="22088">
        <dgm:presLayoutVars>
          <dgm:bulletEnabled val="1"/>
        </dgm:presLayoutVars>
      </dgm:prSet>
      <dgm:spPr/>
    </dgm:pt>
    <dgm:pt modelId="{864DAF08-C292-4A15-9E83-3EFBFFE3CBE5}" type="pres">
      <dgm:prSet presAssocID="{2571A049-7FC5-408F-AC91-5D5CF5A51DA2}" presName="sibTrans" presStyleLbl="sibTrans2D1" presStyleIdx="3" presStyleCnt="5"/>
      <dgm:spPr/>
    </dgm:pt>
    <dgm:pt modelId="{51EF41CA-0478-4618-97E6-1D2BCCEB8D38}" type="pres">
      <dgm:prSet presAssocID="{2571A049-7FC5-408F-AC91-5D5CF5A51DA2}" presName="connectorText" presStyleLbl="sibTrans2D1" presStyleIdx="3" presStyleCnt="5"/>
      <dgm:spPr/>
    </dgm:pt>
    <dgm:pt modelId="{A30F9EB6-F5C0-4BB8-8C32-D58C4F9E39F5}" type="pres">
      <dgm:prSet presAssocID="{74EA8DF3-41E9-4B07-B76C-B7A086AE9120}" presName="node" presStyleLbl="node1" presStyleIdx="4" presStyleCnt="5" custScaleX="108817" custRadScaleRad="133042" custRadScaleInc="-4311">
        <dgm:presLayoutVars>
          <dgm:bulletEnabled val="1"/>
        </dgm:presLayoutVars>
      </dgm:prSet>
      <dgm:spPr/>
    </dgm:pt>
    <dgm:pt modelId="{38E44051-4873-4933-B89A-F3140DF3C0D9}" type="pres">
      <dgm:prSet presAssocID="{5CFA7D11-972D-4B65-B5F6-3B2E07DA965E}" presName="sibTrans" presStyleLbl="sibTrans2D1" presStyleIdx="4" presStyleCnt="5"/>
      <dgm:spPr/>
    </dgm:pt>
    <dgm:pt modelId="{B7342E35-630E-47AD-B8AE-9D3FC2D00192}" type="pres">
      <dgm:prSet presAssocID="{5CFA7D11-972D-4B65-B5F6-3B2E07DA965E}" presName="connectorText" presStyleLbl="sibTrans2D1" presStyleIdx="4" presStyleCnt="5"/>
      <dgm:spPr/>
    </dgm:pt>
  </dgm:ptLst>
  <dgm:cxnLst>
    <dgm:cxn modelId="{7FF9B41D-E9FA-41D5-9535-D87FE402B950}" type="presOf" srcId="{C00B3D3A-BC30-4971-9F39-423880A88884}" destId="{6C906AFE-EE0C-4084-8E09-B7E08DFD16C8}" srcOrd="0" destOrd="0" presId="urn:microsoft.com/office/officeart/2005/8/layout/cycle2"/>
    <dgm:cxn modelId="{E49A3234-06B0-4982-997D-B193FC2F0589}" type="presOf" srcId="{ED813F75-AD90-453E-877A-2E0F2746CF99}" destId="{9AA0B9E2-0267-4D23-85B5-9FB9BDC2F735}" srcOrd="1" destOrd="0" presId="urn:microsoft.com/office/officeart/2005/8/layout/cycle2"/>
    <dgm:cxn modelId="{F8308838-F621-439E-B09E-03BF9EFC28C2}" type="presOf" srcId="{9A50EF62-99F8-4059-AF7A-2C66478D2DEE}" destId="{4AB7CD79-12D4-4DB5-958B-DAC0C3C01D4C}" srcOrd="1" destOrd="0" presId="urn:microsoft.com/office/officeart/2005/8/layout/cycle2"/>
    <dgm:cxn modelId="{D820C742-C7D3-4267-B52E-02C19F150376}" srcId="{A8E4A3E3-0A40-4984-A8A3-D051EC492E64}" destId="{C00B3D3A-BC30-4971-9F39-423880A88884}" srcOrd="1" destOrd="0" parTransId="{5A78A88D-A725-49C1-A025-C2E13CCFC400}" sibTransId="{9A50EF62-99F8-4059-AF7A-2C66478D2DEE}"/>
    <dgm:cxn modelId="{7EC79744-D499-420A-AEB7-69844D598C13}" type="presOf" srcId="{998227E0-E669-4802-A6F4-8CBD32581011}" destId="{B62525E8-AC6C-419F-B7EB-E71EEECC448E}" srcOrd="0" destOrd="0" presId="urn:microsoft.com/office/officeart/2005/8/layout/cycle2"/>
    <dgm:cxn modelId="{62345348-47A0-4BF4-AAB0-C13B3DFD5E8D}" type="presOf" srcId="{5CFA7D11-972D-4B65-B5F6-3B2E07DA965E}" destId="{B7342E35-630E-47AD-B8AE-9D3FC2D00192}" srcOrd="1" destOrd="0" presId="urn:microsoft.com/office/officeart/2005/8/layout/cycle2"/>
    <dgm:cxn modelId="{64FAC068-EA44-4F75-BE98-6C0843F6F0AF}" srcId="{A8E4A3E3-0A40-4984-A8A3-D051EC492E64}" destId="{74EA8DF3-41E9-4B07-B76C-B7A086AE9120}" srcOrd="4" destOrd="0" parTransId="{6B385577-96A1-4F3D-9032-ACE689825FED}" sibTransId="{5CFA7D11-972D-4B65-B5F6-3B2E07DA965E}"/>
    <dgm:cxn modelId="{1B9C304F-1980-43A3-A812-6FB8B542201A}" srcId="{A8E4A3E3-0A40-4984-A8A3-D051EC492E64}" destId="{DB5B9023-EFA0-46A1-8353-C8E78D23D1AF}" srcOrd="3" destOrd="0" parTransId="{79337591-ED74-4AD7-9741-DB8BEC9B2954}" sibTransId="{2571A049-7FC5-408F-AC91-5D5CF5A51DA2}"/>
    <dgm:cxn modelId="{C1F93881-749A-4650-A2CB-5DC69126B569}" type="presOf" srcId="{6FFEDB0A-46E0-4D11-A367-8670E5653878}" destId="{2619963E-4E61-4E9B-A75D-21F475F4DEC1}" srcOrd="0" destOrd="0" presId="urn:microsoft.com/office/officeart/2005/8/layout/cycle2"/>
    <dgm:cxn modelId="{48C37187-2DC1-4903-9437-70E7C0E37584}" type="presOf" srcId="{2571A049-7FC5-408F-AC91-5D5CF5A51DA2}" destId="{51EF41CA-0478-4618-97E6-1D2BCCEB8D38}" srcOrd="1" destOrd="0" presId="urn:microsoft.com/office/officeart/2005/8/layout/cycle2"/>
    <dgm:cxn modelId="{12779A8A-B0A0-409F-AAF2-C93A85494076}" srcId="{A8E4A3E3-0A40-4984-A8A3-D051EC492E64}" destId="{5785292F-0BAE-4E09-B963-CB3773282D7C}" srcOrd="2" destOrd="0" parTransId="{702A3860-2B86-4FAF-90D9-A46F6A8D4FD4}" sibTransId="{998227E0-E669-4802-A6F4-8CBD32581011}"/>
    <dgm:cxn modelId="{C19BFA8B-1E10-4D5D-8E31-548655ABCFB3}" type="presOf" srcId="{5785292F-0BAE-4E09-B963-CB3773282D7C}" destId="{91F2D458-708B-47DF-AC6B-77F0F211F8B2}" srcOrd="0" destOrd="0" presId="urn:microsoft.com/office/officeart/2005/8/layout/cycle2"/>
    <dgm:cxn modelId="{EF74EE93-81C4-407C-A07A-EFE3990B72D3}" type="presOf" srcId="{2571A049-7FC5-408F-AC91-5D5CF5A51DA2}" destId="{864DAF08-C292-4A15-9E83-3EFBFFE3CBE5}" srcOrd="0" destOrd="0" presId="urn:microsoft.com/office/officeart/2005/8/layout/cycle2"/>
    <dgm:cxn modelId="{5C239EA1-F28B-45A4-BB91-7B5AD28E97AD}" type="presOf" srcId="{5CFA7D11-972D-4B65-B5F6-3B2E07DA965E}" destId="{38E44051-4873-4933-B89A-F3140DF3C0D9}" srcOrd="0" destOrd="0" presId="urn:microsoft.com/office/officeart/2005/8/layout/cycle2"/>
    <dgm:cxn modelId="{02EAB2A5-436B-4995-AE55-B10A3D401BB8}" type="presOf" srcId="{ED813F75-AD90-453E-877A-2E0F2746CF99}" destId="{686925E1-5335-4D52-AD4B-34B4AE0FF601}" srcOrd="0" destOrd="0" presId="urn:microsoft.com/office/officeart/2005/8/layout/cycle2"/>
    <dgm:cxn modelId="{F790D6AC-0200-4781-8562-48BBA4D4DFC8}" type="presOf" srcId="{DB5B9023-EFA0-46A1-8353-C8E78D23D1AF}" destId="{1FFBD0B4-12B6-4677-9BD3-6D5B9C8F2E6D}" srcOrd="0" destOrd="0" presId="urn:microsoft.com/office/officeart/2005/8/layout/cycle2"/>
    <dgm:cxn modelId="{2B99A5C2-404E-422E-B47A-745E01DF2BAF}" srcId="{A8E4A3E3-0A40-4984-A8A3-D051EC492E64}" destId="{6FFEDB0A-46E0-4D11-A367-8670E5653878}" srcOrd="0" destOrd="0" parTransId="{E753D5F2-E9B9-4B93-A5A0-9DB0F320A7B9}" sibTransId="{ED813F75-AD90-453E-877A-2E0F2746CF99}"/>
    <dgm:cxn modelId="{5E0BF6C6-FCC5-4C3E-9993-5B5580B4B0EF}" type="presOf" srcId="{A8E4A3E3-0A40-4984-A8A3-D051EC492E64}" destId="{7E89490D-2452-4B5E-99FE-8A6193F00315}" srcOrd="0" destOrd="0" presId="urn:microsoft.com/office/officeart/2005/8/layout/cycle2"/>
    <dgm:cxn modelId="{DB6A31CB-A7EC-42FF-9CD5-68646A54CAD1}" type="presOf" srcId="{9A50EF62-99F8-4059-AF7A-2C66478D2DEE}" destId="{12540767-F5EF-4857-A0C8-613794D7B928}" srcOrd="0" destOrd="0" presId="urn:microsoft.com/office/officeart/2005/8/layout/cycle2"/>
    <dgm:cxn modelId="{5541ACE3-C325-48BC-8459-DA88DB90FED5}" type="presOf" srcId="{74EA8DF3-41E9-4B07-B76C-B7A086AE9120}" destId="{A30F9EB6-F5C0-4BB8-8C32-D58C4F9E39F5}" srcOrd="0" destOrd="0" presId="urn:microsoft.com/office/officeart/2005/8/layout/cycle2"/>
    <dgm:cxn modelId="{56AA6AF3-5750-4CA8-93D0-3D679A273B62}" type="presOf" srcId="{998227E0-E669-4802-A6F4-8CBD32581011}" destId="{D795EA88-4669-453C-958D-88CCB2F43A5E}" srcOrd="1" destOrd="0" presId="urn:microsoft.com/office/officeart/2005/8/layout/cycle2"/>
    <dgm:cxn modelId="{8E84CBCF-11AD-4640-BF60-84CD57F766F9}" type="presParOf" srcId="{7E89490D-2452-4B5E-99FE-8A6193F00315}" destId="{2619963E-4E61-4E9B-A75D-21F475F4DEC1}" srcOrd="0" destOrd="0" presId="urn:microsoft.com/office/officeart/2005/8/layout/cycle2"/>
    <dgm:cxn modelId="{AC7BE6C9-DD41-457F-B6F8-25F607AA53FA}" type="presParOf" srcId="{7E89490D-2452-4B5E-99FE-8A6193F00315}" destId="{686925E1-5335-4D52-AD4B-34B4AE0FF601}" srcOrd="1" destOrd="0" presId="urn:microsoft.com/office/officeart/2005/8/layout/cycle2"/>
    <dgm:cxn modelId="{5196546A-0AFD-44B4-A039-57A37C8419CB}" type="presParOf" srcId="{686925E1-5335-4D52-AD4B-34B4AE0FF601}" destId="{9AA0B9E2-0267-4D23-85B5-9FB9BDC2F735}" srcOrd="0" destOrd="0" presId="urn:microsoft.com/office/officeart/2005/8/layout/cycle2"/>
    <dgm:cxn modelId="{908FCDC2-5E39-4896-B1CD-7A0431DC9A61}" type="presParOf" srcId="{7E89490D-2452-4B5E-99FE-8A6193F00315}" destId="{6C906AFE-EE0C-4084-8E09-B7E08DFD16C8}" srcOrd="2" destOrd="0" presId="urn:microsoft.com/office/officeart/2005/8/layout/cycle2"/>
    <dgm:cxn modelId="{47EBEDA3-7955-4273-8D61-CEDB0D6B246D}" type="presParOf" srcId="{7E89490D-2452-4B5E-99FE-8A6193F00315}" destId="{12540767-F5EF-4857-A0C8-613794D7B928}" srcOrd="3" destOrd="0" presId="urn:microsoft.com/office/officeart/2005/8/layout/cycle2"/>
    <dgm:cxn modelId="{5FBA76C7-DFD0-422E-AB7B-A80DEE248034}" type="presParOf" srcId="{12540767-F5EF-4857-A0C8-613794D7B928}" destId="{4AB7CD79-12D4-4DB5-958B-DAC0C3C01D4C}" srcOrd="0" destOrd="0" presId="urn:microsoft.com/office/officeart/2005/8/layout/cycle2"/>
    <dgm:cxn modelId="{6B47E189-BE23-4B4F-89FB-6012EE583DDC}" type="presParOf" srcId="{7E89490D-2452-4B5E-99FE-8A6193F00315}" destId="{91F2D458-708B-47DF-AC6B-77F0F211F8B2}" srcOrd="4" destOrd="0" presId="urn:microsoft.com/office/officeart/2005/8/layout/cycle2"/>
    <dgm:cxn modelId="{41618AD0-F0ED-4EA4-94FD-0A824AA24067}" type="presParOf" srcId="{7E89490D-2452-4B5E-99FE-8A6193F00315}" destId="{B62525E8-AC6C-419F-B7EB-E71EEECC448E}" srcOrd="5" destOrd="0" presId="urn:microsoft.com/office/officeart/2005/8/layout/cycle2"/>
    <dgm:cxn modelId="{8FFF370B-739B-4D87-AEEC-087192EEFBD1}" type="presParOf" srcId="{B62525E8-AC6C-419F-B7EB-E71EEECC448E}" destId="{D795EA88-4669-453C-958D-88CCB2F43A5E}" srcOrd="0" destOrd="0" presId="urn:microsoft.com/office/officeart/2005/8/layout/cycle2"/>
    <dgm:cxn modelId="{E4DCD7AF-2083-490C-83E3-ED8F3DBA26B0}" type="presParOf" srcId="{7E89490D-2452-4B5E-99FE-8A6193F00315}" destId="{1FFBD0B4-12B6-4677-9BD3-6D5B9C8F2E6D}" srcOrd="6" destOrd="0" presId="urn:microsoft.com/office/officeart/2005/8/layout/cycle2"/>
    <dgm:cxn modelId="{A1363862-3123-4390-940E-4DFF0B39EFFE}" type="presParOf" srcId="{7E89490D-2452-4B5E-99FE-8A6193F00315}" destId="{864DAF08-C292-4A15-9E83-3EFBFFE3CBE5}" srcOrd="7" destOrd="0" presId="urn:microsoft.com/office/officeart/2005/8/layout/cycle2"/>
    <dgm:cxn modelId="{3064EDBF-47E0-4DBE-91AB-15FC56589212}" type="presParOf" srcId="{864DAF08-C292-4A15-9E83-3EFBFFE3CBE5}" destId="{51EF41CA-0478-4618-97E6-1D2BCCEB8D38}" srcOrd="0" destOrd="0" presId="urn:microsoft.com/office/officeart/2005/8/layout/cycle2"/>
    <dgm:cxn modelId="{2CBDEACB-1455-4460-969D-12DA8063E5AF}" type="presParOf" srcId="{7E89490D-2452-4B5E-99FE-8A6193F00315}" destId="{A30F9EB6-F5C0-4BB8-8C32-D58C4F9E39F5}" srcOrd="8" destOrd="0" presId="urn:microsoft.com/office/officeart/2005/8/layout/cycle2"/>
    <dgm:cxn modelId="{70B0AD96-5658-4034-B25A-211AEC6D64C9}" type="presParOf" srcId="{7E89490D-2452-4B5E-99FE-8A6193F00315}" destId="{38E44051-4873-4933-B89A-F3140DF3C0D9}" srcOrd="9" destOrd="0" presId="urn:microsoft.com/office/officeart/2005/8/layout/cycle2"/>
    <dgm:cxn modelId="{EFC8248E-04AC-443B-BAE7-D3FCBE95F89E}" type="presParOf" srcId="{38E44051-4873-4933-B89A-F3140DF3C0D9}" destId="{B7342E35-630E-47AD-B8AE-9D3FC2D001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CDE65-30C6-48E1-AF1D-FF90B14EF68F}">
      <dsp:nvSpPr>
        <dsp:cNvPr id="0" name=""/>
        <dsp:cNvSpPr/>
      </dsp:nvSpPr>
      <dsp:spPr>
        <a:xfrm>
          <a:off x="0" y="0"/>
          <a:ext cx="15630212" cy="414494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¿Qué es Humanización en el Servicios de Salud?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Es el enfoque que ubica al usuario/paciente en el centro del proceso de atención, reconociendo sus necesidades emocionales, sociales y psicológicas, a demás de las físicas.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El proceso de humanización contribuye a mejorar la seguridad del paciente, la relación usuario – colaborador evitando los malos entendidos. 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Por esto, la persona servicial lo es en todas partes, con acciones que, aunque parezcan insignificantes, contribuyen a hacer más ligera y placentera la vida de los otros.</a:t>
          </a:r>
          <a:endParaRPr lang="es-CO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1280" y="0"/>
        <a:ext cx="12148931" cy="4144949"/>
      </dsp:txXfrm>
    </dsp:sp>
    <dsp:sp modelId="{8083AB3E-A49C-447C-AE38-3B3C31FBC359}">
      <dsp:nvSpPr>
        <dsp:cNvPr id="0" name=""/>
        <dsp:cNvSpPr/>
      </dsp:nvSpPr>
      <dsp:spPr>
        <a:xfrm>
          <a:off x="435967" y="440398"/>
          <a:ext cx="2964582" cy="3264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002" b="89781" l="10740" r="89021">
                        <a14:foregroundMark x1="47255" y1="9002" x2="47255" y2="9002"/>
                        <a14:foregroundMark x1="42243" y1="88808" x2="42243" y2="88808"/>
                        <a14:foregroundMark x1="60382" y1="87591" x2="60382" y2="87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3E7008B-6EDC-46F4-B5F9-0733583FAF63}">
      <dsp:nvSpPr>
        <dsp:cNvPr id="0" name=""/>
        <dsp:cNvSpPr/>
      </dsp:nvSpPr>
      <dsp:spPr>
        <a:xfrm>
          <a:off x="0" y="4500187"/>
          <a:ext cx="15630212" cy="257177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¿Qué es Deshumanización en el Servicios de Salud?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" panose="020B0604020202020204" pitchFamily="34" charset="0"/>
              <a:cs typeface="Arial" panose="020B0604020202020204" pitchFamily="34" charset="0"/>
            </a:rPr>
            <a:t>Es tratar al usuario/paciente como objeto, ignorando su dolor y sus necesidades, así mismo también el ignorar la opinión de él. 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" panose="020B0604020202020204" pitchFamily="34" charset="0"/>
              <a:cs typeface="Arial" panose="020B0604020202020204" pitchFamily="34" charset="0"/>
            </a:rPr>
            <a:t>De tal manera, la deshumanización conlleva una completa falta de empatía por el usuario, paciente o compañero de trabajo </a:t>
          </a:r>
          <a:endParaRPr lang="es-CO" sz="2800" kern="1200" dirty="0"/>
        </a:p>
      </dsp:txBody>
      <dsp:txXfrm>
        <a:off x="3481280" y="4500187"/>
        <a:ext cx="12148931" cy="2571779"/>
      </dsp:txXfrm>
    </dsp:sp>
    <dsp:sp modelId="{96CDFFA7-3FDE-4480-947C-1284259B1D9C}">
      <dsp:nvSpPr>
        <dsp:cNvPr id="0" name=""/>
        <dsp:cNvSpPr/>
      </dsp:nvSpPr>
      <dsp:spPr>
        <a:xfrm>
          <a:off x="1017677" y="4930394"/>
          <a:ext cx="1801163" cy="17113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9963E-4E61-4E9B-A75D-21F475F4DEC1}">
      <dsp:nvSpPr>
        <dsp:cNvPr id="0" name=""/>
        <dsp:cNvSpPr/>
      </dsp:nvSpPr>
      <dsp:spPr>
        <a:xfrm>
          <a:off x="5453568" y="1021"/>
          <a:ext cx="2217608" cy="203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IAMII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Parto Humanizado</a:t>
          </a:r>
        </a:p>
      </dsp:txBody>
      <dsp:txXfrm>
        <a:off x="5778329" y="299468"/>
        <a:ext cx="1568086" cy="1441030"/>
      </dsp:txXfrm>
    </dsp:sp>
    <dsp:sp modelId="{686925E1-5335-4D52-AD4B-34B4AE0FF601}">
      <dsp:nvSpPr>
        <dsp:cNvPr id="0" name=""/>
        <dsp:cNvSpPr/>
      </dsp:nvSpPr>
      <dsp:spPr>
        <a:xfrm rot="1417567">
          <a:off x="7843139" y="1417047"/>
          <a:ext cx="826255" cy="687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51787" y="1513260"/>
        <a:ext cx="619915" cy="412679"/>
      </dsp:txXfrm>
    </dsp:sp>
    <dsp:sp modelId="{6C906AFE-EE0C-4084-8E09-B7E08DFD16C8}">
      <dsp:nvSpPr>
        <dsp:cNvPr id="0" name=""/>
        <dsp:cNvSpPr/>
      </dsp:nvSpPr>
      <dsp:spPr>
        <a:xfrm>
          <a:off x="8884207" y="1501693"/>
          <a:ext cx="2217608" cy="203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Gestión del Talento Humano</a:t>
          </a:r>
        </a:p>
      </dsp:txBody>
      <dsp:txXfrm>
        <a:off x="9208968" y="1800140"/>
        <a:ext cx="1568086" cy="1441030"/>
      </dsp:txXfrm>
    </dsp:sp>
    <dsp:sp modelId="{12540767-F5EF-4857-A0C8-613794D7B928}">
      <dsp:nvSpPr>
        <dsp:cNvPr id="0" name=""/>
        <dsp:cNvSpPr/>
      </dsp:nvSpPr>
      <dsp:spPr>
        <a:xfrm rot="6747829">
          <a:off x="8996145" y="3729459"/>
          <a:ext cx="709727" cy="687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138736" y="3771677"/>
        <a:ext cx="503387" cy="412679"/>
      </dsp:txXfrm>
    </dsp:sp>
    <dsp:sp modelId="{91F2D458-708B-47DF-AC6B-77F0F211F8B2}">
      <dsp:nvSpPr>
        <dsp:cNvPr id="0" name=""/>
        <dsp:cNvSpPr/>
      </dsp:nvSpPr>
      <dsp:spPr>
        <a:xfrm>
          <a:off x="7584851" y="4644226"/>
          <a:ext cx="2217608" cy="203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Seguridad y Salud en el Trabajo</a:t>
          </a:r>
        </a:p>
      </dsp:txBody>
      <dsp:txXfrm>
        <a:off x="7909612" y="4942673"/>
        <a:ext cx="1568086" cy="1441030"/>
      </dsp:txXfrm>
    </dsp:sp>
    <dsp:sp modelId="{B62525E8-AC6C-419F-B7EB-E71EEECC448E}">
      <dsp:nvSpPr>
        <dsp:cNvPr id="0" name=""/>
        <dsp:cNvSpPr/>
      </dsp:nvSpPr>
      <dsp:spPr>
        <a:xfrm rot="10814868">
          <a:off x="6189137" y="5310590"/>
          <a:ext cx="986319" cy="687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395476" y="5448596"/>
        <a:ext cx="779979" cy="412679"/>
      </dsp:txXfrm>
    </dsp:sp>
    <dsp:sp modelId="{1FFBD0B4-12B6-4677-9BD3-6D5B9C8F2E6D}">
      <dsp:nvSpPr>
        <dsp:cNvPr id="0" name=""/>
        <dsp:cNvSpPr/>
      </dsp:nvSpPr>
      <dsp:spPr>
        <a:xfrm>
          <a:off x="3506305" y="4626587"/>
          <a:ext cx="2217608" cy="203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MIPG</a:t>
          </a:r>
        </a:p>
      </dsp:txBody>
      <dsp:txXfrm>
        <a:off x="3831066" y="4925034"/>
        <a:ext cx="1568086" cy="1441030"/>
      </dsp:txXfrm>
    </dsp:sp>
    <dsp:sp modelId="{864DAF08-C292-4A15-9E83-3EFBFFE3CBE5}">
      <dsp:nvSpPr>
        <dsp:cNvPr id="0" name=""/>
        <dsp:cNvSpPr/>
      </dsp:nvSpPr>
      <dsp:spPr>
        <a:xfrm rot="14720787">
          <a:off x="3606420" y="3817788"/>
          <a:ext cx="655292" cy="687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45715" y="4044682"/>
        <a:ext cx="458704" cy="412679"/>
      </dsp:txXfrm>
    </dsp:sp>
    <dsp:sp modelId="{A30F9EB6-F5C0-4BB8-8C32-D58C4F9E39F5}">
      <dsp:nvSpPr>
        <dsp:cNvPr id="0" name=""/>
        <dsp:cNvSpPr/>
      </dsp:nvSpPr>
      <dsp:spPr>
        <a:xfrm>
          <a:off x="2128747" y="1625153"/>
          <a:ext cx="2217608" cy="20379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Seguridad del Paciente</a:t>
          </a:r>
        </a:p>
      </dsp:txBody>
      <dsp:txXfrm>
        <a:off x="2453508" y="1923600"/>
        <a:ext cx="1568086" cy="1441030"/>
      </dsp:txXfrm>
    </dsp:sp>
    <dsp:sp modelId="{38E44051-4873-4933-B89A-F3140DF3C0D9}">
      <dsp:nvSpPr>
        <dsp:cNvPr id="0" name=""/>
        <dsp:cNvSpPr/>
      </dsp:nvSpPr>
      <dsp:spPr>
        <a:xfrm rot="20037905">
          <a:off x="4476395" y="1498163"/>
          <a:ext cx="806133" cy="687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6864" y="1681006"/>
        <a:ext cx="599793" cy="412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9.sv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6.png"/><Relationship Id="rId9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6.png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D03DAB-DA87-4F2E-B2B8-F85D51BC5199}"/>
              </a:ext>
            </a:extLst>
          </p:cNvPr>
          <p:cNvSpPr txBox="1"/>
          <p:nvPr/>
        </p:nvSpPr>
        <p:spPr>
          <a:xfrm>
            <a:off x="4495801" y="8085604"/>
            <a:ext cx="1379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Y POLITICA DE HUMANIZACIÓN</a:t>
            </a:r>
          </a:p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 Natalia Martínez – Líder Programa de Humanización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E5C3C33-6A00-47A6-A8FB-139A525DE6C5}"/>
              </a:ext>
            </a:extLst>
          </p:cNvPr>
          <p:cNvSpPr txBox="1"/>
          <p:nvPr/>
        </p:nvSpPr>
        <p:spPr>
          <a:xfrm>
            <a:off x="1828799" y="1834876"/>
            <a:ext cx="1463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EXPECTATIVAS DE NUESTROS USUARIOS Y PACIENTES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BC2900-C0A9-4153-A9E6-7DEA4E24D962}"/>
              </a:ext>
            </a:extLst>
          </p:cNvPr>
          <p:cNvSpPr txBox="1"/>
          <p:nvPr/>
        </p:nvSpPr>
        <p:spPr>
          <a:xfrm>
            <a:off x="1667188" y="3539582"/>
            <a:ext cx="1043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Oportunidad en la asignación de citas medicas.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Calidad en la atención por parte de los médicos y enfermeras (trato amable, cortes, cálido y respetuoso)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Calidad del personal administrativo.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Eliminación de barreras administrativas.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Minimizar los tiempos de espera para la atención.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Programas de prevención y mantenimiento de la salud.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Amabilidad en el trato a los usuarios.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Entrega oportuna y completa de lo solicitado en consulta (medicamentos, laboratorios, remisiones a nivel mayor de atención - especialidades, entre otros)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D0B0C92-2AF0-4AA7-AFC1-4A6CE184AE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53" b="39400" l="4227" r="95217">
                        <a14:foregroundMark x1="9677" y1="17011" x2="9677" y2="17011"/>
                        <a14:foregroundMark x1="4227" y1="24015" x2="4227" y2="24015"/>
                        <a14:foregroundMark x1="7453" y1="31832" x2="7453" y2="31832"/>
                        <a14:foregroundMark x1="92547" y1="32145" x2="92547" y2="32145"/>
                        <a14:foregroundMark x1="84205" y1="32896" x2="84205" y2="32896"/>
                        <a14:foregroundMark x1="79199" y1="37211" x2="79199" y2="37211"/>
                        <a14:foregroundMark x1="84427" y1="39149" x2="84427" y2="39149"/>
                        <a14:foregroundMark x1="80089" y1="39462" x2="80089" y2="39462"/>
                        <a14:foregroundMark x1="79978" y1="33333" x2="80311" y2="33021"/>
                        <a14:foregroundMark x1="83871" y1="31019" x2="83871" y2="31019"/>
                        <a14:foregroundMark x1="85984" y1="31019" x2="85984" y2="31019"/>
                        <a14:foregroundMark x1="85428" y1="33521" x2="85428" y2="33521"/>
                        <a14:foregroundMark x1="85206" y1="35460" x2="85206" y2="35460"/>
                        <a14:foregroundMark x1="85206" y1="35960" x2="85206" y2="36273"/>
                        <a14:foregroundMark x1="85206" y1="37899" x2="85206" y2="37899"/>
                        <a14:foregroundMark x1="85206" y1="37961" x2="84983" y2="38399"/>
                        <a14:foregroundMark x1="84983" y1="39275" x2="84983" y2="39275"/>
                        <a14:foregroundMark x1="84427" y1="39337" x2="84427" y2="39337"/>
                        <a14:foregroundMark x1="82981" y1="39149" x2="81758" y2="39149"/>
                        <a14:foregroundMark x1="80645" y1="39149" x2="80645" y2="39149"/>
                        <a14:foregroundMark x1="80089" y1="37899" x2="80089" y2="37899"/>
                        <a14:foregroundMark x1="80089" y1="37023" x2="80311" y2="36585"/>
                        <a14:foregroundMark x1="80311" y1="35835" x2="80645" y2="35147"/>
                        <a14:foregroundMark x1="80645" y1="34271" x2="80868" y2="33959"/>
                        <a14:foregroundMark x1="80868" y1="33208" x2="80868" y2="33208"/>
                        <a14:foregroundMark x1="95217" y1="23265" x2="95217" y2="23265"/>
                        <a14:foregroundMark x1="90656" y1="14196" x2="90656" y2="14196"/>
                        <a14:foregroundMark x1="68076" y1="39024" x2="68076" y2="39024"/>
                        <a14:foregroundMark x1="62403" y1="39337" x2="62403" y2="39337"/>
                        <a14:foregroundMark x1="64627" y1="38524" x2="64627" y2="38524"/>
                        <a14:backgroundMark x1="53504" y1="26141" x2="53504" y2="26141"/>
                        <a14:backgroundMark x1="20022" y1="26079" x2="20022" y2="26079"/>
                      </a14:backgroundRemoval>
                    </a14:imgEffect>
                  </a14:imgLayer>
                </a14:imgProps>
              </a:ext>
            </a:extLst>
          </a:blip>
          <a:srcRect b="56920"/>
          <a:stretch/>
        </p:blipFill>
        <p:spPr>
          <a:xfrm>
            <a:off x="11658600" y="3601126"/>
            <a:ext cx="6128085" cy="46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065EB1F2-6C62-4F50-B1E9-236390BD4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2" b="36851"/>
          <a:stretch/>
        </p:blipFill>
        <p:spPr>
          <a:xfrm>
            <a:off x="1028700" y="1430215"/>
            <a:ext cx="8445974" cy="62172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09A9F60-AF03-4ECA-A6C5-096CF2E22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49" b="23276"/>
          <a:stretch/>
        </p:blipFill>
        <p:spPr>
          <a:xfrm>
            <a:off x="2508121" y="7820102"/>
            <a:ext cx="8230615" cy="178146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2E65916-4299-4CAE-B136-222629412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75" b="17737"/>
          <a:stretch/>
        </p:blipFill>
        <p:spPr>
          <a:xfrm>
            <a:off x="10315607" y="1191370"/>
            <a:ext cx="7743793" cy="8533771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AE5964-7EC6-4291-89BA-308ACA5D655E}"/>
              </a:ext>
            </a:extLst>
          </p:cNvPr>
          <p:cNvSpPr txBox="1"/>
          <p:nvPr/>
        </p:nvSpPr>
        <p:spPr>
          <a:xfrm>
            <a:off x="12207030" y="51748"/>
            <a:ext cx="6080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PRINCIPIOS ORIENTADORES</a:t>
            </a:r>
          </a:p>
        </p:txBody>
      </p:sp>
    </p:spTree>
    <p:extLst>
      <p:ext uri="{BB962C8B-B14F-4D97-AF65-F5344CB8AC3E}">
        <p14:creationId xmlns:p14="http://schemas.microsoft.com/office/powerpoint/2010/main" val="287481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EBF86478-24FF-486F-8645-63A96DBE1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99" b="60851" l="445" r="98999">
                        <a14:foregroundMark x1="45606" y1="22952" x2="45606" y2="22952"/>
                        <a14:foregroundMark x1="40823" y1="28080" x2="40823" y2="28080"/>
                        <a14:foregroundMark x1="39266" y1="33208" x2="38598" y2="34209"/>
                        <a14:foregroundMark x1="36263" y1="37961" x2="36040" y2="38587"/>
                        <a14:foregroundMark x1="32369" y1="40275" x2="29255" y2="40275"/>
                        <a14:foregroundMark x1="19244" y1="40901" x2="15128" y2="41526"/>
                        <a14:foregroundMark x1="6452" y1="42839" x2="6452" y2="42839"/>
                        <a14:foregroundMark x1="5339" y1="43715" x2="4894" y2="44465"/>
                        <a14:foregroundMark x1="4116" y1="46529" x2="3893" y2="47029"/>
                        <a14:foregroundMark x1="3003" y1="49719" x2="2781" y2="50344"/>
                        <a14:foregroundMark x1="2558" y1="51532" x2="2113" y2="52783"/>
                        <a14:foregroundMark x1="1669" y1="55097" x2="1669" y2="55097"/>
                        <a14:foregroundMark x1="2113" y1="56285" x2="2336" y2="56911"/>
                        <a14:foregroundMark x1="3893" y1="58974" x2="3893" y2="58974"/>
                        <a14:foregroundMark x1="6452" y1="59350" x2="13014" y2="59725"/>
                        <a14:foregroundMark x1="14461" y1="59850" x2="17798" y2="59850"/>
                        <a14:foregroundMark x1="23582" y1="60350" x2="25139" y2="60350"/>
                        <a14:foregroundMark x1="27364" y1="60225" x2="31257" y2="60100"/>
                        <a14:foregroundMark x1="35595" y1="59850" x2="39933" y2="59850"/>
                        <a14:foregroundMark x1="44716" y1="59725" x2="51279" y2="59475"/>
                        <a14:foregroundMark x1="51279" y1="59475" x2="51279" y2="59475"/>
                        <a14:foregroundMark x1="52948" y1="59475" x2="54060" y2="59350"/>
                        <a14:foregroundMark x1="56062" y1="59350" x2="59288" y2="59350"/>
                        <a14:foregroundMark x1="62514" y1="59225" x2="65851" y2="58599"/>
                        <a14:foregroundMark x1="69522" y1="58599" x2="77086" y2="58286"/>
                        <a14:foregroundMark x1="77086" y1="58286" x2="77531" y2="58286"/>
                        <a14:foregroundMark x1="77976" y1="58286" x2="82314" y2="58286"/>
                        <a14:foregroundMark x1="84761" y1="58349" x2="85539" y2="58349"/>
                        <a14:foregroundMark x1="87097" y1="58849" x2="90768" y2="58974"/>
                        <a14:foregroundMark x1="91435" y1="58974" x2="93215" y2="58724"/>
                        <a14:foregroundMark x1="94661" y1="58724" x2="95328" y2="58724"/>
                        <a14:foregroundMark x1="95996" y1="58724" x2="96663" y2="58599"/>
                        <a14:foregroundMark x1="97553" y1="58036" x2="97553" y2="58036"/>
                        <a14:foregroundMark x1="97553" y1="56911" x2="98220" y2="55910"/>
                        <a14:foregroundMark x1="98443" y1="54972" x2="98443" y2="54972"/>
                        <a14:foregroundMark x1="98443" y1="54221" x2="98443" y2="53096"/>
                        <a14:foregroundMark x1="98220" y1="52658" x2="98220" y2="52283"/>
                        <a14:foregroundMark x1="97775" y1="51782" x2="97775" y2="51407"/>
                        <a14:foregroundMark x1="97775" y1="50782" x2="97330" y2="49969"/>
                        <a14:foregroundMark x1="97108" y1="48968" x2="97108" y2="48593"/>
                        <a14:foregroundMark x1="96663" y1="47842" x2="96663" y2="46779"/>
                        <a14:foregroundMark x1="96663" y1="46154" x2="96885" y2="45403"/>
                        <a14:foregroundMark x1="96885" y1="44966" x2="97553" y2="44340"/>
                        <a14:foregroundMark x1="97553" y1="42839" x2="98220" y2="42151"/>
                        <a14:foregroundMark x1="98220" y1="41776" x2="98220" y2="41026"/>
                        <a14:foregroundMark x1="98220" y1="40525" x2="98443" y2="39712"/>
                        <a14:foregroundMark x1="98443" y1="39462" x2="98888" y2="38712"/>
                        <a14:foregroundMark x1="98888" y1="38462" x2="98888" y2="38462"/>
                        <a14:foregroundMark x1="98888" y1="37961" x2="98888" y2="37336"/>
                        <a14:foregroundMark x1="98888" y1="36523" x2="98888" y2="35897"/>
                        <a14:foregroundMark x1="98443" y1="34522" x2="98220" y2="33208"/>
                        <a14:foregroundMark x1="97330" y1="32083" x2="97998" y2="30769"/>
                        <a14:foregroundMark x1="97998" y1="29268" x2="98665" y2="27079"/>
                        <a14:foregroundMark x1="98665" y1="26266" x2="99110" y2="25391"/>
                        <a14:foregroundMark x1="99110" y1="24640" x2="99110" y2="23202"/>
                        <a14:foregroundMark x1="99110" y1="21951" x2="99110" y2="21576"/>
                        <a14:foregroundMark x1="98443" y1="21201" x2="97553" y2="21138"/>
                        <a14:foregroundMark x1="94661" y1="20888" x2="94661" y2="20888"/>
                        <a14:foregroundMark x1="93215" y1="20888" x2="92547" y2="20888"/>
                        <a14:foregroundMark x1="87987" y1="20888" x2="87987" y2="20888"/>
                        <a14:foregroundMark x1="84761" y1="20888" x2="83871" y2="20888"/>
                        <a14:foregroundMark x1="75195" y1="21201" x2="75195" y2="21201"/>
                        <a14:foregroundMark x1="70189" y1="21201" x2="70189" y2="21201"/>
                        <a14:foregroundMark x1="61846" y1="20888" x2="61846" y2="20888"/>
                        <a14:foregroundMark x1="61846" y1="20888" x2="61846" y2="20888"/>
                        <a14:foregroundMark x1="60178" y1="20763" x2="58621" y2="20513"/>
                        <a14:foregroundMark x1="55617" y1="20388" x2="54283" y2="20388"/>
                        <a14:foregroundMark x1="51279" y1="20138" x2="50389" y2="20138"/>
                        <a14:foregroundMark x1="47720" y1="19887" x2="45829" y2="19762"/>
                        <a14:foregroundMark x1="42714" y1="19387" x2="42714" y2="19387"/>
                        <a14:foregroundMark x1="41046" y1="19387" x2="40156" y2="19262"/>
                        <a14:foregroundMark x1="37931" y1="19012" x2="36930" y2="19012"/>
                        <a14:foregroundMark x1="36707" y1="19012" x2="36707" y2="19012"/>
                        <a14:foregroundMark x1="34928" y1="19012" x2="31034" y2="19012"/>
                        <a14:foregroundMark x1="29922" y1="19012" x2="29922" y2="19012"/>
                        <a14:foregroundMark x1="28031" y1="19012" x2="26919" y2="19012"/>
                        <a14:foregroundMark x1="26251" y1="19012" x2="24472" y2="19012"/>
                        <a14:foregroundMark x1="17130" y1="19012" x2="17130" y2="19012"/>
                        <a14:foregroundMark x1="15128" y1="19012" x2="15128" y2="19012"/>
                        <a14:foregroundMark x1="12570" y1="19012" x2="12570" y2="19012"/>
                        <a14:foregroundMark x1="9121" y1="19012" x2="8231" y2="19012"/>
                        <a14:foregroundMark x1="5339" y1="19012" x2="5339" y2="19012"/>
                        <a14:foregroundMark x1="2113" y1="19012" x2="2113" y2="19012"/>
                        <a14:foregroundMark x1="1669" y1="19387" x2="1669" y2="19387"/>
                        <a14:foregroundMark x1="1446" y1="20013" x2="1446" y2="20638"/>
                        <a14:foregroundMark x1="1446" y1="21576" x2="1446" y2="22201"/>
                        <a14:foregroundMark x1="779" y1="23452" x2="779" y2="23452"/>
                        <a14:foregroundMark x1="556" y1="24390" x2="556" y2="24390"/>
                        <a14:foregroundMark x1="556" y1="27079" x2="556" y2="27079"/>
                        <a14:foregroundMark x1="556" y1="28330" x2="556" y2="28831"/>
                        <a14:foregroundMark x1="779" y1="30019" x2="779" y2="30519"/>
                        <a14:foregroundMark x1="1001" y1="31770" x2="1001" y2="32208"/>
                        <a14:foregroundMark x1="2113" y1="33583" x2="2113" y2="33583"/>
                        <a14:foregroundMark x1="2336" y1="35022" x2="2336" y2="35022"/>
                        <a14:foregroundMark x1="2336" y1="35647" x2="2336" y2="35647"/>
                        <a14:foregroundMark x1="1891" y1="36523" x2="1891" y2="36898"/>
                        <a14:foregroundMark x1="1891" y1="37961" x2="1891" y2="37961"/>
                        <a14:foregroundMark x1="1891" y1="39587" x2="1891" y2="39587"/>
                        <a14:foregroundMark x1="1891" y1="40025" x2="1891" y2="40025"/>
                        <a14:foregroundMark x1="1891" y1="40775" x2="1891" y2="40775"/>
                        <a14:foregroundMark x1="2113" y1="41651" x2="2113" y2="41651"/>
                        <a14:foregroundMark x1="2113" y1="42276" x2="2113" y2="42589"/>
                        <a14:foregroundMark x1="2113" y1="43340" x2="2113" y2="43340"/>
                        <a14:foregroundMark x1="2113" y1="43840" x2="2113" y2="44340"/>
                        <a14:foregroundMark x1="2113" y1="44841" x2="2113" y2="45153"/>
                        <a14:foregroundMark x1="1446" y1="46279" x2="1446" y2="46279"/>
                        <a14:foregroundMark x1="1446" y1="47405" x2="1446" y2="47405"/>
                        <a14:foregroundMark x1="1446" y1="48218" x2="1446" y2="48218"/>
                        <a14:foregroundMark x1="1224" y1="50532" x2="1224" y2="50532"/>
                        <a14:foregroundMark x1="556" y1="52658" x2="556" y2="52658"/>
                        <a14:foregroundMark x1="556" y1="54722" x2="556" y2="54722"/>
                        <a14:foregroundMark x1="779" y1="56535" x2="779" y2="56535"/>
                        <a14:foregroundMark x1="779" y1="57036" x2="779" y2="57036"/>
                        <a14:foregroundMark x1="1224" y1="58286" x2="1224" y2="58286"/>
                        <a14:foregroundMark x1="1669" y1="59350" x2="1669" y2="59350"/>
                        <a14:foregroundMark x1="1669" y1="59975" x2="1669" y2="59975"/>
                        <a14:foregroundMark x1="2336" y1="60600" x2="2336" y2="60600"/>
                        <a14:foregroundMark x1="4338" y1="60600" x2="4338" y2="60600"/>
                        <a14:foregroundMark x1="5784" y1="60600" x2="8009" y2="60600"/>
                        <a14:foregroundMark x1="9344" y1="60600" x2="10790" y2="60600"/>
                        <a14:foregroundMark x1="11902" y1="60600" x2="13904" y2="60600"/>
                        <a14:foregroundMark x1="15128" y1="60600" x2="16908" y2="60600"/>
                        <a14:foregroundMark x1="18242" y1="60600" x2="19021" y2="60600"/>
                        <a14:foregroundMark x1="20356" y1="60475" x2="23026" y2="60475"/>
                        <a14:foregroundMark x1="25139" y1="60475" x2="26251" y2="60475"/>
                        <a14:foregroundMark x1="27364" y1="60475" x2="29700" y2="60475"/>
                        <a14:foregroundMark x1="30812" y1="60475" x2="30812" y2="60475"/>
                        <a14:foregroundMark x1="33037" y1="60600" x2="33815" y2="60600"/>
                        <a14:foregroundMark x1="34260" y1="60600" x2="36040" y2="60600"/>
                        <a14:foregroundMark x1="38154" y1="60475" x2="39711" y2="60350"/>
                        <a14:foregroundMark x1="41046" y1="60350" x2="42714" y2="60350"/>
                        <a14:foregroundMark x1="44939" y1="60350" x2="47275" y2="60350"/>
                        <a14:foregroundMark x1="48610" y1="60350" x2="49277" y2="60350"/>
                        <a14:foregroundMark x1="50612" y1="60100" x2="53838" y2="59975"/>
                        <a14:foregroundMark x1="56841" y1="59850" x2="56841" y2="59850"/>
                        <a14:foregroundMark x1="57953" y1="59850" x2="59733" y2="59850"/>
                        <a14:foregroundMark x1="62291" y1="59850" x2="64739" y2="59850"/>
                        <a14:foregroundMark x1="67075" y1="59975" x2="70412" y2="60100"/>
                        <a14:foregroundMark x1="73860" y1="60100" x2="75195" y2="60100"/>
                        <a14:foregroundMark x1="76196" y1="60100" x2="77753" y2="60100"/>
                        <a14:foregroundMark x1="78865" y1="59975" x2="80311" y2="59725"/>
                        <a14:foregroundMark x1="83648" y1="59475" x2="85984" y2="59099"/>
                        <a14:foregroundMark x1="87097" y1="58849" x2="87764" y2="58724"/>
                        <a14:foregroundMark x1="87764" y1="58036" x2="87764" y2="58036"/>
                        <a14:foregroundMark x1="87764" y1="55910" x2="88209" y2="53721"/>
                        <a14:foregroundMark x1="88209" y1="50907" x2="88209" y2="49969"/>
                        <a14:foregroundMark x1="86874" y1="46154" x2="86874" y2="41901"/>
                        <a14:foregroundMark x1="86874" y1="41901" x2="86874" y2="41901"/>
                        <a14:foregroundMark x1="87542" y1="36523" x2="87987" y2="35022"/>
                        <a14:foregroundMark x1="87987" y1="33834" x2="87987" y2="31770"/>
                        <a14:foregroundMark x1="84538" y1="29143" x2="84538" y2="29143"/>
                        <a14:foregroundMark x1="76418" y1="27830" x2="68632" y2="27205"/>
                        <a14:foregroundMark x1="68632" y1="27205" x2="68632" y2="27205"/>
                        <a14:foregroundMark x1="60845" y1="26266" x2="58176" y2="25891"/>
                        <a14:foregroundMark x1="54950" y1="24891" x2="54950" y2="24891"/>
                        <a14:foregroundMark x1="50167" y1="29081" x2="50167" y2="29081"/>
                        <a14:foregroundMark x1="50167" y1="31770" x2="57063" y2="31770"/>
                        <a14:foregroundMark x1="69299" y1="31832" x2="73860" y2="32583"/>
                        <a14:foregroundMark x1="78420" y1="33583" x2="79533" y2="34522"/>
                        <a14:foregroundMark x1="80200" y1="35397" x2="77753" y2="35522"/>
                        <a14:foregroundMark x1="57953" y1="35522" x2="57286" y2="35522"/>
                        <a14:foregroundMark x1="56285" y1="35772" x2="54505" y2="36523"/>
                        <a14:foregroundMark x1="48387" y1="39775" x2="48387" y2="39775"/>
                        <a14:foregroundMark x1="56285" y1="42276" x2="59511" y2="42276"/>
                        <a14:foregroundMark x1="72303" y1="42026" x2="79755" y2="41651"/>
                        <a14:foregroundMark x1="79755" y1="41651" x2="79755" y2="41651"/>
                        <a14:foregroundMark x1="80756" y1="41776" x2="83426" y2="41776"/>
                        <a14:foregroundMark x1="88877" y1="43215" x2="87764" y2="44465"/>
                        <a14:foregroundMark x1="83871" y1="45153" x2="83871" y2="45153"/>
                        <a14:foregroundMark x1="75417" y1="46154" x2="72080" y2="46154"/>
                        <a14:foregroundMark x1="69744" y1="46154" x2="60623" y2="46154"/>
                        <a14:foregroundMark x1="60623" y1="46154" x2="60623" y2="46154"/>
                        <a14:foregroundMark x1="54727" y1="46154" x2="53170" y2="46529"/>
                        <a14:foregroundMark x1="41713" y1="47717" x2="40156" y2="47717"/>
                        <a14:foregroundMark x1="28365" y1="49093" x2="28365" y2="49093"/>
                        <a14:foregroundMark x1="22581" y1="49343" x2="22581" y2="49343"/>
                        <a14:foregroundMark x1="24472" y1="51407" x2="28810" y2="51782"/>
                        <a14:foregroundMark x1="39266" y1="53346" x2="43604" y2="53096"/>
                        <a14:foregroundMark x1="49944" y1="52158" x2="50834" y2="51907"/>
                        <a14:foregroundMark x1="51502" y1="51407" x2="53615" y2="50344"/>
                        <a14:foregroundMark x1="57063" y1="49468" x2="59511" y2="49093"/>
                        <a14:foregroundMark x1="61846" y1="49093" x2="69077" y2="49468"/>
                        <a14:foregroundMark x1="77531" y1="51782" x2="79755" y2="53096"/>
                        <a14:foregroundMark x1="80756" y1="54096" x2="80756" y2="54972"/>
                        <a14:foregroundMark x1="80979" y1="55472" x2="80979" y2="55472"/>
                        <a14:foregroundMark x1="80979" y1="55785" x2="80979" y2="55785"/>
                        <a14:foregroundMark x1="80311" y1="56160" x2="80311" y2="56160"/>
                        <a14:foregroundMark x1="80311" y1="56160" x2="80311" y2="56160"/>
                        <a14:foregroundMark x1="80200" y1="56160" x2="80200" y2="56160"/>
                        <a14:foregroundMark x1="79310" y1="55910" x2="79310" y2="55910"/>
                        <a14:foregroundMark x1="73860" y1="55722" x2="72303" y2="55472"/>
                        <a14:foregroundMark x1="65184" y1="55222" x2="59511" y2="55097"/>
                        <a14:foregroundMark x1="54950" y1="55097" x2="54060" y2="55097"/>
                        <a14:foregroundMark x1="52503" y1="55097" x2="51279" y2="55097"/>
                        <a14:foregroundMark x1="47275" y1="55097" x2="44049" y2="55097"/>
                        <a14:foregroundMark x1="41046" y1="55097" x2="36040" y2="55097"/>
                        <a14:foregroundMark x1="31924" y1="55097" x2="29032" y2="55097"/>
                        <a14:foregroundMark x1="24472" y1="54346" x2="24472" y2="53596"/>
                        <a14:foregroundMark x1="23804" y1="52783" x2="23471" y2="51907"/>
                        <a14:foregroundMark x1="23026" y1="50907" x2="23804" y2="47842"/>
                        <a14:foregroundMark x1="23804" y1="46904" x2="23804" y2="46904"/>
                        <a14:foregroundMark x1="26251" y1="46529" x2="28587" y2="46154"/>
                        <a14:foregroundMark x1="36930" y1="45153" x2="37597" y2="45091"/>
                        <a14:foregroundMark x1="37597" y1="43840" x2="37597" y2="43340"/>
                        <a14:foregroundMark x1="37375" y1="41276" x2="37820" y2="39337"/>
                        <a14:foregroundMark x1="37931" y1="38086" x2="37931" y2="37086"/>
                        <a14:foregroundMark x1="37931" y1="36398" x2="38376" y2="35272"/>
                        <a14:foregroundMark x1="38376" y1="33709" x2="39266" y2="31270"/>
                        <a14:foregroundMark x1="39488" y1="30019" x2="39711" y2="28705"/>
                        <a14:foregroundMark x1="40378" y1="26829" x2="40823" y2="26266"/>
                        <a14:foregroundMark x1="41046" y1="26016" x2="41491" y2="25391"/>
                        <a14:foregroundMark x1="42714" y1="24765" x2="44049" y2="24140"/>
                        <a14:foregroundMark x1="46051" y1="23452" x2="47164" y2="23202"/>
                        <a14:foregroundMark x1="47720" y1="22952" x2="50167" y2="22827"/>
                        <a14:foregroundMark x1="53393" y1="22827" x2="56730" y2="22827"/>
                        <a14:foregroundMark x1="57286" y1="22827" x2="58843" y2="22827"/>
                        <a14:foregroundMark x1="63404" y1="22827" x2="67297" y2="22827"/>
                        <a14:foregroundMark x1="68632" y1="22827" x2="72080" y2="22952"/>
                        <a14:foregroundMark x1="79088" y1="22952" x2="81424" y2="22952"/>
                        <a14:foregroundMark x1="83204" y1="23202" x2="84316" y2="23452"/>
                        <a14:foregroundMark x1="86652" y1="24515" x2="88432" y2="25516"/>
                        <a14:foregroundMark x1="89321" y1="26016" x2="89321" y2="26016"/>
                        <a14:foregroundMark x1="89766" y1="26954" x2="90323" y2="28455"/>
                        <a14:foregroundMark x1="90768" y1="31019" x2="90768" y2="31019"/>
                        <a14:foregroundMark x1="90768" y1="31645" x2="90768" y2="32083"/>
                        <a14:foregroundMark x1="90323" y1="33208" x2="88654" y2="35897"/>
                        <a14:foregroundMark x1="86652" y1="37336" x2="86652" y2="37336"/>
                        <a14:foregroundMark x1="86874" y1="39587" x2="86874" y2="39587"/>
                        <a14:foregroundMark x1="87319" y1="41776" x2="87319" y2="41776"/>
                        <a14:foregroundMark x1="87319" y1="45403" x2="87319" y2="45403"/>
                        <a14:foregroundMark x1="87319" y1="46529" x2="87319" y2="46529"/>
                        <a14:foregroundMark x1="87319" y1="47967" x2="87319" y2="47967"/>
                        <a14:foregroundMark x1="87542" y1="48968" x2="87542" y2="48968"/>
                        <a14:foregroundMark x1="87542" y1="51282" x2="87542" y2="51282"/>
                        <a14:foregroundMark x1="85762" y1="54972" x2="85762" y2="54972"/>
                        <a14:foregroundMark x1="85762" y1="55472" x2="85762" y2="55472"/>
                        <a14:foregroundMark x1="86207" y1="56285" x2="87097" y2="56535"/>
                        <a14:foregroundMark x1="88654" y1="56785" x2="88654" y2="56785"/>
                        <a14:foregroundMark x1="89878" y1="57911" x2="89878" y2="57911"/>
                        <a14:foregroundMark x1="91657" y1="58599" x2="91657" y2="58599"/>
                        <a14:foregroundMark x1="94327" y1="59475" x2="94327" y2="59475"/>
                        <a14:foregroundMark x1="94549" y1="59725" x2="94549" y2="59725"/>
                        <a14:foregroundMark x1="94549" y1="59725" x2="94549" y2="59725"/>
                        <a14:foregroundMark x1="89321" y1="60225" x2="88209" y2="60225"/>
                        <a14:foregroundMark x1="87319" y1="60225" x2="86429" y2="60225"/>
                        <a14:foregroundMark x1="84316" y1="60475" x2="84316" y2="60475"/>
                        <a14:foregroundMark x1="83204" y1="60475" x2="80756" y2="60225"/>
                        <a14:foregroundMark x1="76641" y1="60225" x2="74082" y2="60225"/>
                        <a14:foregroundMark x1="73860" y1="60225" x2="73860" y2="60225"/>
                        <a14:foregroundMark x1="72080" y1="60100" x2="70634" y2="59975"/>
                        <a14:foregroundMark x1="68854" y1="59850" x2="68854" y2="59850"/>
                        <a14:foregroundMark x1="65184" y1="59850" x2="63181" y2="59850"/>
                        <a14:foregroundMark x1="61290" y1="59850" x2="58176" y2="60100"/>
                        <a14:foregroundMark x1="57731" y1="60225" x2="56507" y2="60225"/>
                        <a14:foregroundMark x1="52503" y1="60225" x2="48387" y2="60225"/>
                        <a14:foregroundMark x1="44939" y1="60100" x2="44939" y2="60100"/>
                        <a14:foregroundMark x1="44049" y1="60100" x2="37820" y2="60100"/>
                        <a14:foregroundMark x1="33370" y1="60100" x2="31034" y2="60100"/>
                        <a14:foregroundMark x1="26919" y1="59600" x2="22581" y2="59475"/>
                        <a14:foregroundMark x1="19021" y1="59475" x2="19021" y2="59475"/>
                        <a14:foregroundMark x1="16240" y1="59475" x2="15573" y2="59225"/>
                        <a14:foregroundMark x1="13904" y1="58974" x2="13904" y2="58974"/>
                        <a14:foregroundMark x1="13237" y1="58286" x2="13237" y2="57661"/>
                        <a14:foregroundMark x1="13237" y1="57036" x2="13237" y2="57036"/>
                        <a14:foregroundMark x1="14461" y1="54722" x2="14905" y2="54096"/>
                        <a14:foregroundMark x1="14905" y1="53971" x2="14905" y2="53971"/>
                        <a14:foregroundMark x1="13459" y1="45153" x2="13459" y2="45153"/>
                        <a14:foregroundMark x1="15350" y1="45403" x2="18020" y2="45403"/>
                        <a14:foregroundMark x1="20801" y1="46154" x2="21468" y2="46154"/>
                        <a14:foregroundMark x1="21468" y1="46154" x2="21468" y2="46154"/>
                        <a14:foregroundMark x1="24027" y1="46904" x2="28365" y2="46904"/>
                        <a14:foregroundMark x1="28365" y1="46904" x2="28365" y2="46904"/>
                        <a14:foregroundMark x1="29922" y1="47154" x2="30812" y2="47154"/>
                        <a14:foregroundMark x1="31702" y1="46904" x2="34483" y2="46654"/>
                        <a14:foregroundMark x1="45829" y1="45904" x2="45829" y2="45904"/>
                        <a14:foregroundMark x1="22803" y1="19512" x2="22803" y2="19512"/>
                        <a14:foregroundMark x1="22803" y1="19512" x2="22803" y2="19512"/>
                        <a14:foregroundMark x1="19689" y1="19387" x2="19689" y2="19387"/>
                        <a14:foregroundMark x1="19689" y1="19387" x2="19689" y2="19387"/>
                        <a14:foregroundMark x1="16240" y1="19262" x2="16240" y2="19262"/>
                        <a14:foregroundMark x1="13459" y1="19387" x2="13459" y2="19387"/>
                        <a14:foregroundMark x1="10790" y1="19512" x2="10790" y2="19512"/>
                        <a14:foregroundMark x1="10567" y1="19512" x2="10567" y2="19512"/>
                        <a14:foregroundMark x1="10345" y1="20263" x2="10345" y2="20263"/>
                        <a14:foregroundMark x1="13459" y1="24015" x2="13459" y2="24015"/>
                        <a14:foregroundMark x1="13904" y1="24640" x2="13904" y2="24640"/>
                        <a14:foregroundMark x1="14127" y1="25141" x2="14127" y2="25141"/>
                        <a14:foregroundMark x1="14461" y1="27455" x2="14461" y2="27455"/>
                        <a14:foregroundMark x1="14683" y1="28580" x2="14683" y2="28580"/>
                        <a14:foregroundMark x1="14127" y1="29268" x2="14127" y2="29644"/>
                        <a14:foregroundMark x1="13904" y1="32583" x2="13904" y2="33083"/>
                        <a14:foregroundMark x1="14127" y1="34772" x2="14127" y2="35522"/>
                        <a14:foregroundMark x1="14905" y1="37586" x2="14905" y2="37961"/>
                        <a14:foregroundMark x1="16018" y1="39587" x2="16018" y2="39587"/>
                        <a14:foregroundMark x1="19911" y1="39900" x2="19911" y2="39900"/>
                        <a14:foregroundMark x1="20133" y1="39900" x2="21246" y2="39587"/>
                        <a14:foregroundMark x1="22136" y1="37711" x2="22803" y2="37023"/>
                        <a14:foregroundMark x1="23026" y1="35272" x2="23471" y2="34334"/>
                        <a14:foregroundMark x1="23471" y1="32958" x2="24917" y2="30894"/>
                        <a14:foregroundMark x1="24917" y1="28580" x2="25139" y2="28205"/>
                        <a14:foregroundMark x1="25362" y1="27330" x2="25806" y2="26704"/>
                        <a14:foregroundMark x1="25806" y1="26391" x2="25806" y2="26016"/>
                        <a14:foregroundMark x1="25806" y1="25766" x2="25806" y2="25391"/>
                        <a14:foregroundMark x1="25806" y1="24765" x2="25806" y2="24765"/>
                        <a14:foregroundMark x1="25806" y1="23827" x2="25806" y2="23827"/>
                        <a14:foregroundMark x1="25806" y1="23827" x2="25806" y2="23827"/>
                        <a14:foregroundMark x1="25584" y1="23202" x2="25584" y2="23202"/>
                        <a14:foregroundMark x1="25584" y1="22326" x2="25584" y2="22326"/>
                        <a14:foregroundMark x1="24694" y1="21013" x2="24694" y2="20513"/>
                        <a14:foregroundMark x1="23248" y1="19012" x2="23248" y2="19012"/>
                        <a14:foregroundMark x1="23248" y1="19012" x2="23248" y2="19012"/>
                        <a14:foregroundMark x1="22803" y1="18887" x2="22803" y2="18887"/>
                        <a14:foregroundMark x1="20356" y1="18887" x2="20356" y2="18887"/>
                        <a14:foregroundMark x1="19244" y1="18887" x2="19244" y2="18887"/>
                        <a14:foregroundMark x1="17798" y1="18887" x2="17798" y2="18887"/>
                        <a14:foregroundMark x1="22358" y1="18637" x2="22358" y2="18637"/>
                        <a14:foregroundMark x1="26474" y1="18199" x2="26474" y2="18199"/>
                        <a14:foregroundMark x1="32369" y1="18199" x2="33370" y2="18199"/>
                        <a14:foregroundMark x1="36040" y1="18199" x2="36930" y2="18199"/>
                        <a14:foregroundMark x1="58398" y1="26454" x2="58398" y2="26454"/>
                        <a14:foregroundMark x1="59288" y1="28205" x2="59288" y2="28205"/>
                        <a14:foregroundMark x1="61068" y1="29644" x2="61068" y2="29644"/>
                        <a14:foregroundMark x1="62736" y1="32083" x2="62736" y2="32083"/>
                        <a14:foregroundMark x1="64294" y1="33959" x2="64294" y2="33959"/>
                        <a14:foregroundMark x1="63181" y1="33834" x2="63181" y2="33834"/>
                        <a14:foregroundMark x1="49055" y1="33834" x2="49055" y2="33834"/>
                        <a14:foregroundMark x1="47164" y1="34334" x2="47942" y2="34772"/>
                        <a14:foregroundMark x1="48832" y1="34772" x2="48832" y2="34772"/>
                        <a14:foregroundMark x1="52725" y1="32208" x2="52725" y2="32208"/>
                        <a14:foregroundMark x1="48832" y1="27205" x2="48832" y2="26391"/>
                        <a14:foregroundMark x1="47497" y1="24765" x2="48165" y2="23890"/>
                        <a14:foregroundMark x1="48610" y1="23577" x2="49277" y2="23202"/>
                        <a14:foregroundMark x1="50389" y1="23202" x2="51279" y2="22952"/>
                        <a14:foregroundMark x1="51502" y1="22952" x2="53170" y2="22827"/>
                        <a14:foregroundMark x1="55172" y1="22702" x2="56730" y2="22577"/>
                        <a14:foregroundMark x1="57286" y1="22577" x2="57286" y2="22577"/>
                        <a14:foregroundMark x1="58398" y1="22452" x2="59066" y2="22452"/>
                        <a14:foregroundMark x1="59956" y1="22452" x2="59956" y2="22452"/>
                        <a14:foregroundMark x1="61624" y1="22452" x2="63181" y2="22577"/>
                        <a14:foregroundMark x1="63849" y1="22577" x2="64739" y2="22577"/>
                        <a14:foregroundMark x1="65851" y1="22702" x2="65851" y2="22702"/>
                        <a14:foregroundMark x1="67519" y1="22702" x2="68409" y2="22952"/>
                        <a14:foregroundMark x1="69522" y1="23077" x2="69522" y2="23077"/>
                        <a14:foregroundMark x1="72525" y1="23077" x2="74082" y2="23077"/>
                        <a14:foregroundMark x1="75417" y1="23077" x2="75417" y2="23077"/>
                        <a14:foregroundMark x1="76418" y1="23077" x2="77976" y2="23077"/>
                        <a14:foregroundMark x1="79755" y1="23202" x2="79755" y2="23202"/>
                        <a14:foregroundMark x1="80534" y1="23202" x2="80534" y2="23202"/>
                        <a14:foregroundMark x1="83204" y1="23327" x2="85095" y2="23327"/>
                        <a14:foregroundMark x1="85984" y1="23327" x2="87987" y2="23327"/>
                        <a14:foregroundMark x1="90768" y1="23702" x2="90768" y2="23702"/>
                        <a14:foregroundMark x1="91657" y1="23827" x2="91657" y2="23827"/>
                        <a14:foregroundMark x1="92325" y1="24515" x2="92325" y2="25141"/>
                        <a14:foregroundMark x1="92992" y1="26704" x2="93215" y2="27455"/>
                        <a14:foregroundMark x1="93437" y1="27705" x2="93660" y2="28080"/>
                        <a14:foregroundMark x1="93660" y1="28831" x2="93660" y2="28831"/>
                        <a14:foregroundMark x1="93215" y1="30269" x2="93215" y2="30269"/>
                        <a14:foregroundMark x1="93215" y1="31770" x2="93215" y2="31770"/>
                        <a14:foregroundMark x1="93437" y1="32458" x2="93437" y2="32458"/>
                        <a14:foregroundMark x1="93882" y1="33458" x2="94105" y2="33834"/>
                        <a14:foregroundMark x1="94105" y1="34772" x2="94105" y2="34772"/>
                        <a14:foregroundMark x1="94105" y1="35022" x2="94105" y2="35022"/>
                        <a14:foregroundMark x1="94105" y1="36773" x2="94105" y2="37336"/>
                        <a14:foregroundMark x1="94105" y1="37336" x2="94105" y2="37336"/>
                        <a14:foregroundMark x1="94105" y1="38837" x2="94105" y2="38837"/>
                        <a14:foregroundMark x1="94105" y1="39775" x2="93660" y2="40400"/>
                        <a14:foregroundMark x1="93660" y1="41026" x2="93660" y2="41026"/>
                        <a14:foregroundMark x1="93437" y1="42151" x2="93437" y2="42151"/>
                        <a14:foregroundMark x1="93437" y1="42839" x2="93437" y2="42839"/>
                        <a14:foregroundMark x1="93437" y1="42839" x2="93437" y2="42839"/>
                        <a14:foregroundMark x1="92325" y1="42839" x2="92325" y2="42839"/>
                        <a14:foregroundMark x1="87764" y1="43465" x2="86874" y2="43465"/>
                        <a14:foregroundMark x1="85984" y1="43465" x2="85984" y2="43465"/>
                        <a14:foregroundMark x1="79978" y1="43465" x2="78198" y2="43465"/>
                        <a14:foregroundMark x1="77086" y1="43465" x2="77086" y2="43465"/>
                        <a14:foregroundMark x1="76641" y1="43465" x2="75751" y2="43465"/>
                        <a14:foregroundMark x1="73860" y1="43465" x2="69522" y2="43465"/>
                        <a14:foregroundMark x1="65628" y1="43215" x2="65628" y2="43215"/>
                        <a14:foregroundMark x1="65406" y1="43215" x2="65406" y2="43215"/>
                        <a14:foregroundMark x1="64294" y1="43215" x2="61624" y2="43215"/>
                        <a14:foregroundMark x1="56062" y1="43215" x2="56062" y2="43215"/>
                        <a14:foregroundMark x1="52948" y1="43215" x2="52948" y2="43215"/>
                        <a14:foregroundMark x1="50834" y1="42839" x2="49277" y2="42714"/>
                        <a14:foregroundMark x1="47275" y1="42589" x2="47275" y2="42589"/>
                        <a14:foregroundMark x1="45606" y1="42402" x2="45606" y2="42402"/>
                        <a14:foregroundMark x1="44494" y1="41526" x2="44494" y2="40901"/>
                        <a14:foregroundMark x1="44494" y1="40525" x2="44494" y2="40025"/>
                        <a14:foregroundMark x1="44494" y1="38587" x2="44494" y2="37961"/>
                        <a14:foregroundMark x1="43604" y1="36398" x2="44049" y2="35772"/>
                        <a14:foregroundMark x1="44716" y1="33959" x2="46941" y2="32333"/>
                        <a14:foregroundMark x1="47164" y1="31832" x2="47164" y2="31832"/>
                        <a14:foregroundMark x1="51502" y1="34209" x2="52725" y2="34084"/>
                        <a14:foregroundMark x1="56841" y1="33083" x2="56841" y2="33083"/>
                        <a14:foregroundMark x1="58621" y1="30769" x2="58621" y2="30769"/>
                        <a14:foregroundMark x1="59066" y1="30269" x2="62291" y2="29518"/>
                        <a14:foregroundMark x1="56507" y1="29518" x2="55840" y2="29644"/>
                        <a14:foregroundMark x1="51057" y1="29894" x2="51057" y2="29894"/>
                        <a14:foregroundMark x1="53170" y1="30519" x2="53170" y2="30519"/>
                        <a14:foregroundMark x1="54950" y1="30394" x2="54950" y2="30394"/>
                        <a14:foregroundMark x1="55172" y1="30269" x2="55172" y2="30269"/>
                        <a14:foregroundMark x1="55172" y1="30269" x2="55172" y2="30269"/>
                        <a14:foregroundMark x1="54060" y1="27205" x2="54060" y2="27205"/>
                        <a14:foregroundMark x1="52725" y1="25391" x2="52725" y2="25391"/>
                        <a14:foregroundMark x1="52725" y1="25016" x2="52725" y2="25016"/>
                        <a14:foregroundMark x1="52948" y1="24265" x2="54060" y2="24265"/>
                        <a14:foregroundMark x1="56507" y1="24765" x2="57953" y2="24765"/>
                        <a14:foregroundMark x1="60400" y1="24891" x2="62069" y2="24891"/>
                        <a14:foregroundMark x1="62291" y1="24765" x2="62959" y2="24640"/>
                        <a14:foregroundMark x1="63181" y1="24640" x2="63849" y2="24640"/>
                        <a14:foregroundMark x1="66630" y1="24265" x2="68632" y2="24015"/>
                        <a14:foregroundMark x1="68632" y1="24015" x2="68632" y2="24015"/>
                        <a14:foregroundMark x1="69299" y1="24015" x2="70968" y2="24140"/>
                        <a14:foregroundMark x1="73415" y1="24390" x2="73415" y2="24390"/>
                        <a14:foregroundMark x1="74527" y1="24390" x2="74527" y2="24390"/>
                        <a14:foregroundMark x1="75751" y1="24765" x2="75751" y2="24765"/>
                        <a14:foregroundMark x1="78865" y1="25266" x2="79978" y2="25391"/>
                        <a14:foregroundMark x1="81646" y1="25641" x2="81646" y2="25641"/>
                        <a14:foregroundMark x1="83648" y1="26266" x2="83648" y2="26266"/>
                        <a14:foregroundMark x1="84316" y1="26454" x2="84316" y2="26454"/>
                        <a14:foregroundMark x1="84316" y1="27330" x2="84316" y2="27330"/>
                        <a14:foregroundMark x1="68409" y1="41526" x2="68409" y2="41526"/>
                        <a14:foregroundMark x1="64961" y1="40901" x2="64961" y2="40901"/>
                        <a14:foregroundMark x1="63181" y1="40150" x2="59956" y2="39712"/>
                        <a14:foregroundMark x1="47720" y1="38712" x2="47720" y2="38712"/>
                        <a14:foregroundMark x1="47497" y1="38587" x2="47275" y2="38211"/>
                        <a14:foregroundMark x1="45384" y1="37086" x2="45384" y2="36773"/>
                        <a14:foregroundMark x1="45384" y1="36773" x2="45384" y2="36773"/>
                        <a14:foregroundMark x1="53170" y1="36148" x2="54283" y2="37023"/>
                        <a14:foregroundMark x1="54283" y1="38837" x2="54283" y2="38837"/>
                        <a14:foregroundMark x1="53838" y1="39712" x2="53838" y2="39712"/>
                        <a14:foregroundMark x1="51057" y1="41776" x2="51057" y2="41776"/>
                        <a14:foregroundMark x1="31257" y1="44465" x2="31257" y2="44465"/>
                        <a14:foregroundMark x1="26474" y1="46029" x2="26474" y2="46029"/>
                        <a14:foregroundMark x1="26474" y1="46029" x2="26474" y2="46029"/>
                        <a14:foregroundMark x1="26029" y1="46029" x2="25362" y2="45904"/>
                        <a14:foregroundMark x1="24694" y1="45779" x2="22136" y2="45278"/>
                        <a14:foregroundMark x1="21246" y1="45153" x2="21246" y2="45153"/>
                        <a14:foregroundMark x1="20133" y1="45153" x2="20133" y2="45153"/>
                        <a14:foregroundMark x1="18910" y1="45278" x2="18910" y2="45278"/>
                        <a14:foregroundMark x1="18242" y1="45528" x2="19244" y2="45528"/>
                        <a14:foregroundMark x1="26474" y1="45278" x2="29477" y2="45091"/>
                        <a14:foregroundMark x1="32592" y1="44966" x2="36707" y2="44841"/>
                        <a14:foregroundMark x1="38376" y1="44841" x2="38376" y2="44841"/>
                        <a14:foregroundMark x1="40378" y1="44966" x2="40378" y2="44966"/>
                        <a14:foregroundMark x1="41491" y1="44966" x2="41491" y2="44966"/>
                        <a14:foregroundMark x1="42492" y1="45278" x2="42492" y2="45278"/>
                        <a14:foregroundMark x1="17575" y1="52158" x2="17575" y2="52158"/>
                        <a14:foregroundMark x1="18687" y1="52283" x2="19466" y2="52158"/>
                        <a14:foregroundMark x1="19689" y1="52158" x2="19689" y2="52158"/>
                        <a14:foregroundMark x1="20801" y1="52783" x2="20801" y2="52783"/>
                        <a14:foregroundMark x1="20133" y1="55785" x2="20133" y2="55785"/>
                        <a14:foregroundMark x1="19911" y1="57411" x2="19911" y2="57411"/>
                        <a14:foregroundMark x1="19911" y1="57411" x2="19911" y2="57411"/>
                        <a14:foregroundMark x1="20133" y1="57411" x2="20133" y2="57411"/>
                        <a14:foregroundMark x1="22136" y1="57786" x2="22136" y2="57786"/>
                        <a14:foregroundMark x1="24694" y1="58474" x2="25806" y2="58286"/>
                        <a14:foregroundMark x1="27141" y1="58286" x2="27141" y2="58286"/>
                        <a14:foregroundMark x1="30590" y1="59099" x2="31479" y2="58849"/>
                        <a14:foregroundMark x1="32369" y1="58474" x2="33593" y2="58161"/>
                        <a14:foregroundMark x1="35818" y1="58161" x2="37375" y2="57661"/>
                        <a14:foregroundMark x1="40378" y1="57661" x2="42937" y2="57161"/>
                        <a14:foregroundMark x1="45829" y1="57161" x2="47164" y2="57036"/>
                        <a14:foregroundMark x1="51724" y1="59225" x2="54060" y2="59600"/>
                        <a14:foregroundMark x1="57508" y1="59475" x2="57508" y2="59475"/>
                        <a14:foregroundMark x1="57508" y1="59099" x2="57508" y2="59099"/>
                        <a14:foregroundMark x1="22136" y1="60600" x2="22136" y2="60600"/>
                        <a14:foregroundMark x1="20356" y1="60600" x2="19689" y2="60600"/>
                        <a14:foregroundMark x1="19244" y1="60600" x2="19244" y2="60600"/>
                        <a14:foregroundMark x1="17353" y1="60851" x2="16685" y2="60851"/>
                        <a14:foregroundMark x1="15128" y1="60851" x2="15128" y2="60851"/>
                        <a14:foregroundMark x1="14683" y1="56785" x2="14683" y2="56785"/>
                        <a14:foregroundMark x1="19689" y1="57036" x2="19689" y2="57036"/>
                        <a14:foregroundMark x1="22581" y1="57036" x2="23471" y2="56785"/>
                        <a14:foregroundMark x1="23582" y1="56785" x2="24917" y2="56785"/>
                        <a14:foregroundMark x1="34705" y1="45153" x2="34705" y2="45153"/>
                        <a14:foregroundMark x1="34260" y1="45528" x2="34260" y2="45528"/>
                        <a14:foregroundMark x1="34483" y1="45654" x2="34483" y2="45654"/>
                        <a14:foregroundMark x1="36040" y1="45654" x2="36930" y2="45654"/>
                        <a14:foregroundMark x1="68187" y1="30394" x2="68187" y2="30394"/>
                        <a14:foregroundMark x1="73415" y1="30269" x2="73415" y2="30269"/>
                        <a14:foregroundMark x1="58843" y1="24015" x2="58843" y2="24015"/>
                        <a14:foregroundMark x1="62514" y1="23827" x2="62514" y2="23827"/>
                        <a14:backgroundMark x1="85762" y1="18762" x2="85762" y2="18762"/>
                        <a14:backgroundMark x1="62069" y1="18887" x2="62069" y2="18887"/>
                        <a14:backgroundMark x1="56730" y1="18887" x2="56730" y2="18887"/>
                        <a14:backgroundMark x1="58176" y1="19262" x2="58176" y2="19262"/>
                        <a14:backgroundMark x1="59733" y1="19637" x2="59733" y2="19637"/>
                        <a14:backgroundMark x1="61402" y1="18637" x2="61402" y2="18637"/>
                        <a14:backgroundMark x1="59066" y1="18762" x2="59066" y2="18762"/>
                        <a14:backgroundMark x1="54950" y1="18762" x2="54950" y2="18762"/>
                        <a14:backgroundMark x1="93882" y1="19012" x2="93882" y2="19012"/>
                        <a14:backgroundMark x1="89099" y1="18887" x2="89099" y2="18887"/>
                        <a14:backgroundMark x1="86874" y1="19137" x2="86874" y2="19137"/>
                        <a14:backgroundMark x1="85317" y1="19512" x2="85317" y2="19512"/>
                        <a14:backgroundMark x1="78198" y1="18199" x2="78198" y2="18199"/>
                        <a14:backgroundMark x1="74082" y1="18449" x2="74082" y2="18449"/>
                        <a14:backgroundMark x1="62514" y1="19137" x2="62514" y2="19137"/>
                        <a14:backgroundMark x1="62959" y1="19137" x2="62959" y2="19137"/>
                      </a14:backgroundRemoval>
                    </a14:imgEffect>
                  </a14:imgLayer>
                </a14:imgProps>
              </a:ext>
            </a:extLst>
          </a:blip>
          <a:srcRect t="18563" b="44888"/>
          <a:stretch/>
        </p:blipFill>
        <p:spPr>
          <a:xfrm>
            <a:off x="658769" y="1709131"/>
            <a:ext cx="9300337" cy="642949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955A56-6019-4013-AE6B-6FAFB8668166}"/>
              </a:ext>
            </a:extLst>
          </p:cNvPr>
          <p:cNvSpPr txBox="1"/>
          <p:nvPr/>
        </p:nvSpPr>
        <p:spPr>
          <a:xfrm>
            <a:off x="10107610" y="1996286"/>
            <a:ext cx="7676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</a:p>
          <a:p>
            <a:pPr algn="ctr"/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BLANDAS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C1DDC1C-B178-4111-B90C-1B36CBD9DB2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51" b="95935" l="1891" r="98554">
                        <a14:foregroundMark x1="2113" y1="61914" x2="2113" y2="61914"/>
                        <a14:foregroundMark x1="11902" y1="61351" x2="13126" y2="61288"/>
                        <a14:foregroundMark x1="27030" y1="61288" x2="28031" y2="61163"/>
                        <a14:foregroundMark x1="33037" y1="60913" x2="33037" y2="60913"/>
                        <a14:foregroundMark x1="39711" y1="60913" x2="41713" y2="60913"/>
                        <a14:foregroundMark x1="49388" y1="61726" x2="49388" y2="61726"/>
                        <a14:foregroundMark x1="64294" y1="61726" x2="65072" y2="61726"/>
                        <a14:foregroundMark x1="81869" y1="62539" x2="86652" y2="62539"/>
                        <a14:foregroundMark x1="90879" y1="62602" x2="92102" y2="62602"/>
                        <a14:foregroundMark x1="93103" y1="62602" x2="93103" y2="63665"/>
                        <a14:foregroundMark x1="94327" y1="67480" x2="94327" y2="67480"/>
                        <a14:foregroundMark x1="93548" y1="72921" x2="93548" y2="72921"/>
                        <a14:foregroundMark x1="94549" y1="74422" x2="94549" y2="75547"/>
                        <a14:foregroundMark x1="94772" y1="78049" x2="93882" y2="78049"/>
                        <a14:foregroundMark x1="87654" y1="77111" x2="86460" y2="77111"/>
                        <a14:foregroundMark x1="89544" y1="77111" x2="88543" y2="77111"/>
                        <a14:foregroundMark x1="77197" y1="77111" x2="75417" y2="76923"/>
                        <a14:foregroundMark x1="67519" y1="76798" x2="65962" y2="76235"/>
                        <a14:foregroundMark x1="62736" y1="75672" x2="61735" y2="75172"/>
                        <a14:foregroundMark x1="55617" y1="74734" x2="54616" y2="74734"/>
                        <a14:foregroundMark x1="51168" y1="76923" x2="51168" y2="76923"/>
                        <a14:foregroundMark x1="50834" y1="81676" x2="50834" y2="81676"/>
                        <a14:foregroundMark x1="52169" y1="83365" x2="52169" y2="83365"/>
                        <a14:foregroundMark x1="52614" y1="84053" x2="52058" y2="84053"/>
                        <a14:foregroundMark x1="41157" y1="87305" x2="41157" y2="87305"/>
                        <a14:foregroundMark x1="37931" y1="86054" x2="36485" y2="85741"/>
                        <a14:foregroundMark x1="23804" y1="85178" x2="23804" y2="85178"/>
                        <a14:foregroundMark x1="20245" y1="85053" x2="20245" y2="85053"/>
                        <a14:foregroundMark x1="17019" y1="83927" x2="15128" y2="83802"/>
                        <a14:foregroundMark x1="9677" y1="83365" x2="8899" y2="83240"/>
                        <a14:foregroundMark x1="6897" y1="82927" x2="6897" y2="82927"/>
                        <a14:foregroundMark x1="6340" y1="82802" x2="5673" y2="82552"/>
                        <a14:foregroundMark x1="2447" y1="81676" x2="2225" y2="81113"/>
                        <a14:foregroundMark x1="2225" y1="80488" x2="2670" y2="78924"/>
                        <a14:foregroundMark x1="2225" y1="77674" x2="2225" y2="77236"/>
                        <a14:foregroundMark x1="2225" y1="75735" x2="2225" y2="75109"/>
                        <a14:foregroundMark x1="2225" y1="73609" x2="2225" y2="72795"/>
                        <a14:foregroundMark x1="2225" y1="71670" x2="2225" y2="70794"/>
                        <a14:foregroundMark x1="2225" y1="69981" x2="2225" y2="69168"/>
                        <a14:foregroundMark x1="2225" y1="68543" x2="2670" y2="67605"/>
                        <a14:foregroundMark x1="2670" y1="66917" x2="2670" y2="66479"/>
                        <a14:foregroundMark x1="2670" y1="65916" x2="2892" y2="65478"/>
                        <a14:foregroundMark x1="3893" y1="64228" x2="5117" y2="63290"/>
                        <a14:foregroundMark x1="5451" y1="63164" x2="6340" y2="62852"/>
                        <a14:foregroundMark x1="10122" y1="62414" x2="13126" y2="62289"/>
                        <a14:foregroundMark x1="13904" y1="62164" x2="13904" y2="62164"/>
                        <a14:foregroundMark x1="16129" y1="61914" x2="18354" y2="61851"/>
                        <a14:foregroundMark x1="21246" y1="61851" x2="21246" y2="61851"/>
                        <a14:foregroundMark x1="23804" y1="61726" x2="25473" y2="61726"/>
                        <a14:foregroundMark x1="26585" y1="61851" x2="27253" y2="61851"/>
                        <a14:foregroundMark x1="29477" y1="62414" x2="30256" y2="62539"/>
                        <a14:foregroundMark x1="32036" y1="62539" x2="33037" y2="62539"/>
                        <a14:foregroundMark x1="35484" y1="62602" x2="38487" y2="62852"/>
                        <a14:foregroundMark x1="40378" y1="62977" x2="40378" y2="62977"/>
                        <a14:foregroundMark x1="41379" y1="63164" x2="41935" y2="63164"/>
                        <a14:foregroundMark x1="44160" y1="63415" x2="44160" y2="63415"/>
                        <a14:foregroundMark x1="63515" y1="66354" x2="63515" y2="66354"/>
                        <a14:foregroundMark x1="65962" y1="66354" x2="68966" y2="66479"/>
                        <a14:foregroundMark x1="72525" y1="66792" x2="75640" y2="66792"/>
                        <a14:foregroundMark x1="77753" y1="66792" x2="77753" y2="66792"/>
                        <a14:foregroundMark x1="79978" y1="66792" x2="80979" y2="66729"/>
                        <a14:foregroundMark x1="82870" y1="66479" x2="83426" y2="66354"/>
                        <a14:foregroundMark x1="86652" y1="66041" x2="88320" y2="65916"/>
                        <a14:foregroundMark x1="90100" y1="65478" x2="90100" y2="65478"/>
                        <a14:foregroundMark x1="92547" y1="64916" x2="94772" y2="64103"/>
                        <a14:foregroundMark x1="95328" y1="63852" x2="96329" y2="63540"/>
                        <a14:foregroundMark x1="96329" y1="63540" x2="96552" y2="65791"/>
                        <a14:foregroundMark x1="97998" y1="69168" x2="97998" y2="69168"/>
                        <a14:foregroundMark x1="98109" y1="72358" x2="98109" y2="72358"/>
                        <a14:foregroundMark x1="98554" y1="73171" x2="98554" y2="73171"/>
                        <a14:foregroundMark x1="97775" y1="74984" x2="97108" y2="74984"/>
                        <a14:foregroundMark x1="94772" y1="75297" x2="94772" y2="75297"/>
                        <a14:foregroundMark x1="85873" y1="76235" x2="85317" y2="75985"/>
                        <a14:foregroundMark x1="84427" y1="74609" x2="84427" y2="73921"/>
                        <a14:foregroundMark x1="84427" y1="72795" x2="84427" y2="72483"/>
                        <a14:foregroundMark x1="82647" y1="72108" x2="82647" y2="72108"/>
                        <a14:foregroundMark x1="79978" y1="71795" x2="78643" y2="71795"/>
                        <a14:foregroundMark x1="65962" y1="71795" x2="65962" y2="71795"/>
                        <a14:foregroundMark x1="61290" y1="71670" x2="60734" y2="71670"/>
                        <a14:foregroundMark x1="49611" y1="71545" x2="49611" y2="71545"/>
                        <a14:foregroundMark x1="19355" y1="64790" x2="19355" y2="64790"/>
                        <a14:foregroundMark x1="20801" y1="63727" x2="20801" y2="63727"/>
                        <a14:foregroundMark x1="19577" y1="64415" x2="18799" y2="64665"/>
                        <a14:foregroundMark x1="18354" y1="73734" x2="18354" y2="73734"/>
                        <a14:foregroundMark x1="18354" y1="75985" x2="18354" y2="75985"/>
                        <a14:foregroundMark x1="19132" y1="78361" x2="19132" y2="78361"/>
                        <a14:foregroundMark x1="21802" y1="81551" x2="21802" y2="81551"/>
                        <a14:foregroundMark x1="22247" y1="81989" x2="22247" y2="81989"/>
                        <a14:foregroundMark x1="24583" y1="83365" x2="24583" y2="83365"/>
                        <a14:foregroundMark x1="27253" y1="83677" x2="27253" y2="83677"/>
                        <a14:foregroundMark x1="28031" y1="83677" x2="28810" y2="83114"/>
                        <a14:foregroundMark x1="30478" y1="81426" x2="30923" y2="80738"/>
                        <a14:foregroundMark x1="31257" y1="80300" x2="31702" y2="79612"/>
                        <a14:foregroundMark x1="31924" y1="78737" x2="32925" y2="78049"/>
                        <a14:foregroundMark x1="34928" y1="76423" x2="36263" y2="75672"/>
                        <a14:foregroundMark x1="37152" y1="75672" x2="37709" y2="75547"/>
                        <a14:foregroundMark x1="45384" y1="81739" x2="45384" y2="81739"/>
                        <a14:foregroundMark x1="46607" y1="83802" x2="46607" y2="83802"/>
                        <a14:foregroundMark x1="50612" y1="82989" x2="51390" y2="82677"/>
                        <a14:foregroundMark x1="52392" y1="81551" x2="52392" y2="81551"/>
                        <a14:foregroundMark x1="53281" y1="85929" x2="53281" y2="85929"/>
                        <a14:foregroundMark x1="53393" y1="87555" x2="53393" y2="87555"/>
                        <a14:foregroundMark x1="42937" y1="87179" x2="42937" y2="87179"/>
                        <a14:foregroundMark x1="40378" y1="86742" x2="40378" y2="86742"/>
                        <a14:foregroundMark x1="20356" y1="73046" x2="20356" y2="73046"/>
                        <a14:foregroundMark x1="24249" y1="72921" x2="25250" y2="72795"/>
                        <a14:foregroundMark x1="28254" y1="73171" x2="29700" y2="73171"/>
                        <a14:foregroundMark x1="36151" y1="73046" x2="36151" y2="73046"/>
                        <a14:foregroundMark x1="37486" y1="72795" x2="37486" y2="72795"/>
                        <a14:foregroundMark x1="5228" y1="69418" x2="5228" y2="69418"/>
                        <a14:foregroundMark x1="6340" y1="68856" x2="6340" y2="68856"/>
                        <a14:foregroundMark x1="6452" y1="68168" x2="6897" y2="67855"/>
                        <a14:foregroundMark x1="57508" y1="75297" x2="57508" y2="75297"/>
                        <a14:foregroundMark x1="55840" y1="75172" x2="55840" y2="75172"/>
                        <a14:foregroundMark x1="54616" y1="75422" x2="54616" y2="75422"/>
                        <a14:foregroundMark x1="62848" y1="75172" x2="62848" y2="75172"/>
                        <a14:foregroundMark x1="67186" y1="74859" x2="67964" y2="74609"/>
                        <a14:foregroundMark x1="69522" y1="74609" x2="70745" y2="74609"/>
                        <a14:foregroundMark x1="73526" y1="74734" x2="73526" y2="74734"/>
                        <a14:foregroundMark x1="73526" y1="74734" x2="73526" y2="74734"/>
                        <a14:foregroundMark x1="74972" y1="74734" x2="74972" y2="74734"/>
                        <a14:foregroundMark x1="79422" y1="74984" x2="79978" y2="75109"/>
                        <a14:foregroundMark x1="79978" y1="75109" x2="79978" y2="75109"/>
                        <a14:foregroundMark x1="80645" y1="75109" x2="80979" y2="75109"/>
                        <a14:foregroundMark x1="80979" y1="75109" x2="80979" y2="75109"/>
                        <a14:foregroundMark x1="82202" y1="75297" x2="82202" y2="75297"/>
                        <a14:foregroundMark x1="83426" y1="75422" x2="83426" y2="75422"/>
                        <a14:foregroundMark x1="65072" y1="75422" x2="65072" y2="75422"/>
                        <a14:foregroundMark x1="63070" y1="75735" x2="63070" y2="75735"/>
                        <a14:foregroundMark x1="59066" y1="74859" x2="59066" y2="74859"/>
                        <a14:foregroundMark x1="58843" y1="75672" x2="58843" y2="75672"/>
                        <a14:foregroundMark x1="60845" y1="75297" x2="60845" y2="75297"/>
                        <a14:backgroundMark x1="67519" y1="84053" x2="67519" y2="84053"/>
                        <a14:backgroundMark x1="55617" y1="76673" x2="55617" y2="76673"/>
                        <a14:backgroundMark x1="55061" y1="78487" x2="55061" y2="78487"/>
                        <a14:backgroundMark x1="54394" y1="78361" x2="54394" y2="78361"/>
                        <a14:backgroundMark x1="55840" y1="80425" x2="55840" y2="80425"/>
                        <a14:backgroundMark x1="56062" y1="81551" x2="56062" y2="81551"/>
                        <a14:backgroundMark x1="56062" y1="82239" x2="56062" y2="82239"/>
                        <a14:backgroundMark x1="55840" y1="83240" x2="55840" y2="83240"/>
                        <a14:backgroundMark x1="55061" y1="83240" x2="54839" y2="83552"/>
                        <a14:backgroundMark x1="54616" y1="84740" x2="54616" y2="84740"/>
                        <a14:backgroundMark x1="54616" y1="85178" x2="54616" y2="85178"/>
                        <a14:backgroundMark x1="55061" y1="86179" x2="55061" y2="86179"/>
                        <a14:backgroundMark x1="54283" y1="86867" x2="54283" y2="86867"/>
                        <a14:backgroundMark x1="54060" y1="87430" x2="54060" y2="87430"/>
                        <a14:backgroundMark x1="54060" y1="87867" x2="54060" y2="87867"/>
                        <a14:backgroundMark x1="53393" y1="88118" x2="53393" y2="88118"/>
                        <a14:backgroundMark x1="52614" y1="87867" x2="52614" y2="87867"/>
                        <a14:backgroundMark x1="58509" y1="77548" x2="58509" y2="77548"/>
                        <a14:backgroundMark x1="59288" y1="78049" x2="59288" y2="78049"/>
                        <a14:backgroundMark x1="60512" y1="78049" x2="60512" y2="78049"/>
                        <a14:backgroundMark x1="61846" y1="78049" x2="63070" y2="78049"/>
                        <a14:backgroundMark x1="64294" y1="78049" x2="64294" y2="78049"/>
                        <a14:backgroundMark x1="64961" y1="77924" x2="65517" y2="77799"/>
                        <a14:backgroundMark x1="68521" y1="77799" x2="68521" y2="77799"/>
                        <a14:backgroundMark x1="71524" y1="78799" x2="71524" y2="78799"/>
                        <a14:backgroundMark x1="75195" y1="79174" x2="75195" y2="79174"/>
                        <a14:backgroundMark x1="76641" y1="80425" x2="76641" y2="80425"/>
                        <a14:backgroundMark x1="93326" y1="77674" x2="93326" y2="77674"/>
                        <a14:backgroundMark x1="94549" y1="78361" x2="94549" y2="78361"/>
                        <a14:backgroundMark x1="93882" y1="78361" x2="93326" y2="78361"/>
                        <a14:backgroundMark x1="90656" y1="78049" x2="90656" y2="78049"/>
                        <a14:backgroundMark x1="89321" y1="77799" x2="88432" y2="77799"/>
                        <a14:backgroundMark x1="87097" y1="78111" x2="86429" y2="78111"/>
                        <a14:backgroundMark x1="93326" y1="77799" x2="93326" y2="77799"/>
                        <a14:backgroundMark x1="93882" y1="77674" x2="93882" y2="77674"/>
                        <a14:backgroundMark x1="94883" y1="77361" x2="94883" y2="77361"/>
                        <a14:backgroundMark x1="96107" y1="76986" x2="96774" y2="76798"/>
                        <a14:backgroundMark x1="97775" y1="76298" x2="97775" y2="76298"/>
                        <a14:backgroundMark x1="94327" y1="78361" x2="94327" y2="78361"/>
                        <a14:backgroundMark x1="55395" y1="76798" x2="55395" y2="76798"/>
                        <a14:backgroundMark x1="54839" y1="76986" x2="54839" y2="76986"/>
                        <a14:backgroundMark x1="54839" y1="77799" x2="54839" y2="77799"/>
                        <a14:backgroundMark x1="55284" y1="76548" x2="55284" y2="76548"/>
                        <a14:backgroundMark x1="58287" y1="77361" x2="58287" y2="77361"/>
                        <a14:backgroundMark x1="59844" y1="78049" x2="59844" y2="78049"/>
                        <a14:backgroundMark x1="64294" y1="78236" x2="65962" y2="78236"/>
                        <a14:backgroundMark x1="65740" y1="78049" x2="65740" y2="78049"/>
                        <a14:backgroundMark x1="66741" y1="77674" x2="66741" y2="77674"/>
                        <a14:backgroundMark x1="69744" y1="77924" x2="69744" y2="77924"/>
                        <a14:backgroundMark x1="70300" y1="78487" x2="71190" y2="78612"/>
                        <a14:backgroundMark x1="71969" y1="79049" x2="71969" y2="79049"/>
                        <a14:backgroundMark x1="73415" y1="79362" x2="73415" y2="79362"/>
                        <a14:backgroundMark x1="74194" y1="79487" x2="74194" y2="79487"/>
                        <a14:backgroundMark x1="74194" y1="79300" x2="74194" y2="79300"/>
                        <a14:backgroundMark x1="72191" y1="79049" x2="72191" y2="79049"/>
                        <a14:backgroundMark x1="72414" y1="78612" x2="72414" y2="78612"/>
                        <a14:backgroundMark x1="73526" y1="78737" x2="73526" y2="78737"/>
                        <a14:backgroundMark x1="94883" y1="78236" x2="94883" y2="78236"/>
                        <a14:backgroundMark x1="56062" y1="80050" x2="56062" y2="80050"/>
                        <a14:backgroundMark x1="55395" y1="79737" x2="55395" y2="79737"/>
                        <a14:backgroundMark x1="55395" y1="79487" x2="55395" y2="79487"/>
                        <a14:backgroundMark x1="55395" y1="79487" x2="55395" y2="79487"/>
                        <a14:backgroundMark x1="54839" y1="79049" x2="54839" y2="79049"/>
                        <a14:backgroundMark x1="54839" y1="79487" x2="55061" y2="79925"/>
                        <a14:backgroundMark x1="55061" y1="80175" x2="55061" y2="80175"/>
                        <a14:backgroundMark x1="90545" y1="77799" x2="90545" y2="77799"/>
                        <a14:backgroundMark x1="89099" y1="77799" x2="88320" y2="77799"/>
                        <a14:backgroundMark x1="87319" y1="77674" x2="87319" y2="77674"/>
                        <a14:backgroundMark x1="87097" y1="77674" x2="86318" y2="77674"/>
                        <a14:backgroundMark x1="85873" y1="78049" x2="85873" y2="78049"/>
                        <a14:backgroundMark x1="84872" y1="78111" x2="84872" y2="78111"/>
                        <a14:backgroundMark x1="84093" y1="78612" x2="84093" y2="78612"/>
                        <a14:backgroundMark x1="83648" y1="78737" x2="83648" y2="78737"/>
                        <a14:backgroundMark x1="88098" y1="78236" x2="88098" y2="78236"/>
                        <a14:backgroundMark x1="89878" y1="78236" x2="91101" y2="78049"/>
                        <a14:backgroundMark x1="92881" y1="78049" x2="92881" y2="78049"/>
                        <a14:backgroundMark x1="93103" y1="78049" x2="93103" y2="78049"/>
                        <a14:backgroundMark x1="94327" y1="78236" x2="94327" y2="78236"/>
                        <a14:backgroundMark x1="94772" y1="78049" x2="94772" y2="78049"/>
                        <a14:backgroundMark x1="93882" y1="78049" x2="93882" y2="78049"/>
                        <a14:backgroundMark x1="93882" y1="78049" x2="93882" y2="78049"/>
                        <a14:backgroundMark x1="93882" y1="78111" x2="93882" y2="78111"/>
                        <a14:backgroundMark x1="93882" y1="78111" x2="93882" y2="78111"/>
                        <a14:backgroundMark x1="93882" y1="78111" x2="93882" y2="78111"/>
                        <a14:backgroundMark x1="85651" y1="77674" x2="85651" y2="77674"/>
                        <a14:backgroundMark x1="85651" y1="77674" x2="85095" y2="77799"/>
                        <a14:backgroundMark x1="84427" y1="78049" x2="84427" y2="78049"/>
                        <a14:backgroundMark x1="84093" y1="78049" x2="83426" y2="78111"/>
                        <a14:backgroundMark x1="83092" y1="78236" x2="83092" y2="78236"/>
                        <a14:backgroundMark x1="86096" y1="78049" x2="86096" y2="78049"/>
                        <a14:backgroundMark x1="87097" y1="77799" x2="87097" y2="77799"/>
                        <a14:backgroundMark x1="88654" y1="77799" x2="89321" y2="77799"/>
                        <a14:backgroundMark x1="90879" y1="77799" x2="90879" y2="77799"/>
                        <a14:backgroundMark x1="92325" y1="77799" x2="92325" y2="77799"/>
                        <a14:backgroundMark x1="93326" y1="77799" x2="93326" y2="77799"/>
                        <a14:backgroundMark x1="93882" y1="77799" x2="93882" y2="77799"/>
                        <a14:backgroundMark x1="94327" y1="77799" x2="94327" y2="77799"/>
                        <a14:backgroundMark x1="94883" y1="77799" x2="94883" y2="77799"/>
                      </a14:backgroundRemoval>
                    </a14:imgEffect>
                  </a14:imgLayer>
                </a14:imgProps>
              </a:ext>
            </a:extLst>
          </a:blip>
          <a:srcRect l="2848" t="60923" r="3626" b="15178"/>
          <a:stretch/>
        </p:blipFill>
        <p:spPr>
          <a:xfrm>
            <a:off x="9463024" y="5189728"/>
            <a:ext cx="8470087" cy="40386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943A734-8B58-4672-9C4F-7AF8A81E0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99" b="60851" l="445" r="98999">
                        <a14:foregroundMark x1="45606" y1="22952" x2="45606" y2="22952"/>
                        <a14:foregroundMark x1="40823" y1="28080" x2="40823" y2="28080"/>
                        <a14:foregroundMark x1="39266" y1="33208" x2="38598" y2="34209"/>
                        <a14:foregroundMark x1="36263" y1="37961" x2="36040" y2="38587"/>
                        <a14:foregroundMark x1="32369" y1="40275" x2="29255" y2="40275"/>
                        <a14:foregroundMark x1="19244" y1="40901" x2="15128" y2="41526"/>
                        <a14:foregroundMark x1="6452" y1="42839" x2="6452" y2="42839"/>
                        <a14:foregroundMark x1="5339" y1="43715" x2="4894" y2="44465"/>
                        <a14:foregroundMark x1="4116" y1="46529" x2="3893" y2="47029"/>
                        <a14:foregroundMark x1="3003" y1="49719" x2="2781" y2="50344"/>
                        <a14:foregroundMark x1="2558" y1="51532" x2="2113" y2="52783"/>
                        <a14:foregroundMark x1="1669" y1="55097" x2="1669" y2="55097"/>
                        <a14:foregroundMark x1="2113" y1="56285" x2="2336" y2="56911"/>
                        <a14:foregroundMark x1="3893" y1="58974" x2="3893" y2="58974"/>
                        <a14:foregroundMark x1="6452" y1="59350" x2="13014" y2="59725"/>
                        <a14:foregroundMark x1="14461" y1="59850" x2="17798" y2="59850"/>
                        <a14:foregroundMark x1="23582" y1="60350" x2="25139" y2="60350"/>
                        <a14:foregroundMark x1="27364" y1="60225" x2="31257" y2="60100"/>
                        <a14:foregroundMark x1="35595" y1="59850" x2="39933" y2="59850"/>
                        <a14:foregroundMark x1="44716" y1="59725" x2="51279" y2="59475"/>
                        <a14:foregroundMark x1="51279" y1="59475" x2="51279" y2="59475"/>
                        <a14:foregroundMark x1="52948" y1="59475" x2="54060" y2="59350"/>
                        <a14:foregroundMark x1="56062" y1="59350" x2="59288" y2="59350"/>
                        <a14:foregroundMark x1="62514" y1="59225" x2="65851" y2="58599"/>
                        <a14:foregroundMark x1="69522" y1="58599" x2="77086" y2="58286"/>
                        <a14:foregroundMark x1="77086" y1="58286" x2="77531" y2="58286"/>
                        <a14:foregroundMark x1="77976" y1="58286" x2="82314" y2="58286"/>
                        <a14:foregroundMark x1="84761" y1="58349" x2="85539" y2="58349"/>
                        <a14:foregroundMark x1="87097" y1="58849" x2="90768" y2="58974"/>
                        <a14:foregroundMark x1="91435" y1="58974" x2="93215" y2="58724"/>
                        <a14:foregroundMark x1="94661" y1="58724" x2="95328" y2="58724"/>
                        <a14:foregroundMark x1="95996" y1="58724" x2="96663" y2="58599"/>
                        <a14:foregroundMark x1="97553" y1="58036" x2="97553" y2="58036"/>
                        <a14:foregroundMark x1="97553" y1="56911" x2="98220" y2="55910"/>
                        <a14:foregroundMark x1="98443" y1="54972" x2="98443" y2="54972"/>
                        <a14:foregroundMark x1="98443" y1="54221" x2="98443" y2="53096"/>
                        <a14:foregroundMark x1="98220" y1="52658" x2="98220" y2="52283"/>
                        <a14:foregroundMark x1="97775" y1="51782" x2="97775" y2="51407"/>
                        <a14:foregroundMark x1="97775" y1="50782" x2="97330" y2="49969"/>
                        <a14:foregroundMark x1="97108" y1="48968" x2="97108" y2="48593"/>
                        <a14:foregroundMark x1="96663" y1="47842" x2="96663" y2="46779"/>
                        <a14:foregroundMark x1="96663" y1="46154" x2="96885" y2="45403"/>
                        <a14:foregroundMark x1="96885" y1="44966" x2="97553" y2="44340"/>
                        <a14:foregroundMark x1="97553" y1="42839" x2="98220" y2="42151"/>
                        <a14:foregroundMark x1="98220" y1="41776" x2="98220" y2="41026"/>
                        <a14:foregroundMark x1="98220" y1="40525" x2="98443" y2="39712"/>
                        <a14:foregroundMark x1="98443" y1="39462" x2="98888" y2="38712"/>
                        <a14:foregroundMark x1="98888" y1="38462" x2="98888" y2="38462"/>
                        <a14:foregroundMark x1="98888" y1="37961" x2="98888" y2="37336"/>
                        <a14:foregroundMark x1="98888" y1="36523" x2="98888" y2="35897"/>
                        <a14:foregroundMark x1="98443" y1="34522" x2="98220" y2="33208"/>
                        <a14:foregroundMark x1="97330" y1="32083" x2="97998" y2="30769"/>
                        <a14:foregroundMark x1="97998" y1="29268" x2="98665" y2="27079"/>
                        <a14:foregroundMark x1="98665" y1="26266" x2="99110" y2="25391"/>
                        <a14:foregroundMark x1="99110" y1="24640" x2="99110" y2="23202"/>
                        <a14:foregroundMark x1="99110" y1="21951" x2="99110" y2="21576"/>
                        <a14:foregroundMark x1="98443" y1="21201" x2="97553" y2="21138"/>
                        <a14:foregroundMark x1="94661" y1="20888" x2="94661" y2="20888"/>
                        <a14:foregroundMark x1="93215" y1="20888" x2="92547" y2="20888"/>
                        <a14:foregroundMark x1="87987" y1="20888" x2="87987" y2="20888"/>
                        <a14:foregroundMark x1="84761" y1="20888" x2="83871" y2="20888"/>
                        <a14:foregroundMark x1="75195" y1="21201" x2="75195" y2="21201"/>
                        <a14:foregroundMark x1="70189" y1="21201" x2="70189" y2="21201"/>
                        <a14:foregroundMark x1="61846" y1="20888" x2="61846" y2="20888"/>
                        <a14:foregroundMark x1="61846" y1="20888" x2="61846" y2="20888"/>
                        <a14:foregroundMark x1="60178" y1="20763" x2="58621" y2="20513"/>
                        <a14:foregroundMark x1="55617" y1="20388" x2="54283" y2="20388"/>
                        <a14:foregroundMark x1="51279" y1="20138" x2="50389" y2="20138"/>
                        <a14:foregroundMark x1="47720" y1="19887" x2="45829" y2="19762"/>
                        <a14:foregroundMark x1="42714" y1="19387" x2="42714" y2="19387"/>
                        <a14:foregroundMark x1="41046" y1="19387" x2="40156" y2="19262"/>
                        <a14:foregroundMark x1="37931" y1="19012" x2="36930" y2="19012"/>
                        <a14:foregroundMark x1="36707" y1="19012" x2="36707" y2="19012"/>
                        <a14:foregroundMark x1="34928" y1="19012" x2="31034" y2="19012"/>
                        <a14:foregroundMark x1="29922" y1="19012" x2="29922" y2="19012"/>
                        <a14:foregroundMark x1="28031" y1="19012" x2="26919" y2="19012"/>
                        <a14:foregroundMark x1="26251" y1="19012" x2="24472" y2="19012"/>
                        <a14:foregroundMark x1="17130" y1="19012" x2="17130" y2="19012"/>
                        <a14:foregroundMark x1="15128" y1="19012" x2="15128" y2="19012"/>
                        <a14:foregroundMark x1="12570" y1="19012" x2="12570" y2="19012"/>
                        <a14:foregroundMark x1="9121" y1="19012" x2="8231" y2="19012"/>
                        <a14:foregroundMark x1="5339" y1="19012" x2="5339" y2="19012"/>
                        <a14:foregroundMark x1="2113" y1="19012" x2="2113" y2="19012"/>
                        <a14:foregroundMark x1="1669" y1="19387" x2="1669" y2="19387"/>
                        <a14:foregroundMark x1="1446" y1="20013" x2="1446" y2="20638"/>
                        <a14:foregroundMark x1="1446" y1="21576" x2="1446" y2="22201"/>
                        <a14:foregroundMark x1="779" y1="23452" x2="779" y2="23452"/>
                        <a14:foregroundMark x1="556" y1="24390" x2="556" y2="24390"/>
                        <a14:foregroundMark x1="556" y1="27079" x2="556" y2="27079"/>
                        <a14:foregroundMark x1="556" y1="28330" x2="556" y2="28831"/>
                        <a14:foregroundMark x1="779" y1="30019" x2="779" y2="30519"/>
                        <a14:foregroundMark x1="1001" y1="31770" x2="1001" y2="32208"/>
                        <a14:foregroundMark x1="2113" y1="33583" x2="2113" y2="33583"/>
                        <a14:foregroundMark x1="2336" y1="35022" x2="2336" y2="35022"/>
                        <a14:foregroundMark x1="2336" y1="35647" x2="2336" y2="35647"/>
                        <a14:foregroundMark x1="1891" y1="36523" x2="1891" y2="36898"/>
                        <a14:foregroundMark x1="1891" y1="37961" x2="1891" y2="37961"/>
                        <a14:foregroundMark x1="1891" y1="39587" x2="1891" y2="39587"/>
                        <a14:foregroundMark x1="1891" y1="40025" x2="1891" y2="40025"/>
                        <a14:foregroundMark x1="1891" y1="40775" x2="1891" y2="40775"/>
                        <a14:foregroundMark x1="2113" y1="41651" x2="2113" y2="41651"/>
                        <a14:foregroundMark x1="2113" y1="42276" x2="2113" y2="42589"/>
                        <a14:foregroundMark x1="2113" y1="43340" x2="2113" y2="43340"/>
                        <a14:foregroundMark x1="2113" y1="43840" x2="2113" y2="44340"/>
                        <a14:foregroundMark x1="2113" y1="44841" x2="2113" y2="45153"/>
                        <a14:foregroundMark x1="1446" y1="46279" x2="1446" y2="46279"/>
                        <a14:foregroundMark x1="1446" y1="47405" x2="1446" y2="47405"/>
                        <a14:foregroundMark x1="1446" y1="48218" x2="1446" y2="48218"/>
                        <a14:foregroundMark x1="1224" y1="50532" x2="1224" y2="50532"/>
                        <a14:foregroundMark x1="556" y1="52658" x2="556" y2="52658"/>
                        <a14:foregroundMark x1="556" y1="54722" x2="556" y2="54722"/>
                        <a14:foregroundMark x1="779" y1="56535" x2="779" y2="56535"/>
                        <a14:foregroundMark x1="779" y1="57036" x2="779" y2="57036"/>
                        <a14:foregroundMark x1="1224" y1="58286" x2="1224" y2="58286"/>
                        <a14:foregroundMark x1="1669" y1="59350" x2="1669" y2="59350"/>
                        <a14:foregroundMark x1="1669" y1="59975" x2="1669" y2="59975"/>
                        <a14:foregroundMark x1="2336" y1="60600" x2="2336" y2="60600"/>
                        <a14:foregroundMark x1="4338" y1="60600" x2="4338" y2="60600"/>
                        <a14:foregroundMark x1="5784" y1="60600" x2="8009" y2="60600"/>
                        <a14:foregroundMark x1="9344" y1="60600" x2="10790" y2="60600"/>
                        <a14:foregroundMark x1="11902" y1="60600" x2="13904" y2="60600"/>
                        <a14:foregroundMark x1="15128" y1="60600" x2="16908" y2="60600"/>
                        <a14:foregroundMark x1="18242" y1="60600" x2="19021" y2="60600"/>
                        <a14:foregroundMark x1="20356" y1="60475" x2="23026" y2="60475"/>
                        <a14:foregroundMark x1="25139" y1="60475" x2="26251" y2="60475"/>
                        <a14:foregroundMark x1="27364" y1="60475" x2="29700" y2="60475"/>
                        <a14:foregroundMark x1="30812" y1="60475" x2="30812" y2="60475"/>
                        <a14:foregroundMark x1="33037" y1="60600" x2="33815" y2="60600"/>
                        <a14:foregroundMark x1="34260" y1="60600" x2="36040" y2="60600"/>
                        <a14:foregroundMark x1="38154" y1="60475" x2="39711" y2="60350"/>
                        <a14:foregroundMark x1="41046" y1="60350" x2="42714" y2="60350"/>
                        <a14:foregroundMark x1="44939" y1="60350" x2="47275" y2="60350"/>
                        <a14:foregroundMark x1="48610" y1="60350" x2="49277" y2="60350"/>
                        <a14:foregroundMark x1="50612" y1="60100" x2="53838" y2="59975"/>
                        <a14:foregroundMark x1="56841" y1="59850" x2="56841" y2="59850"/>
                        <a14:foregroundMark x1="57953" y1="59850" x2="59733" y2="59850"/>
                        <a14:foregroundMark x1="62291" y1="59850" x2="64739" y2="59850"/>
                        <a14:foregroundMark x1="67075" y1="59975" x2="70412" y2="60100"/>
                        <a14:foregroundMark x1="73860" y1="60100" x2="75195" y2="60100"/>
                        <a14:foregroundMark x1="76196" y1="60100" x2="77753" y2="60100"/>
                        <a14:foregroundMark x1="78865" y1="59975" x2="80311" y2="59725"/>
                        <a14:foregroundMark x1="83648" y1="59475" x2="85984" y2="59099"/>
                        <a14:foregroundMark x1="87097" y1="58849" x2="87764" y2="58724"/>
                        <a14:foregroundMark x1="87764" y1="58036" x2="87764" y2="58036"/>
                        <a14:foregroundMark x1="87764" y1="55910" x2="88209" y2="53721"/>
                        <a14:foregroundMark x1="88209" y1="50907" x2="88209" y2="49969"/>
                        <a14:foregroundMark x1="86874" y1="46154" x2="86874" y2="41901"/>
                        <a14:foregroundMark x1="86874" y1="41901" x2="86874" y2="41901"/>
                        <a14:foregroundMark x1="87542" y1="36523" x2="87987" y2="35022"/>
                        <a14:foregroundMark x1="87987" y1="33834" x2="87987" y2="31770"/>
                        <a14:foregroundMark x1="84538" y1="29143" x2="84538" y2="29143"/>
                        <a14:foregroundMark x1="76418" y1="27830" x2="68632" y2="27205"/>
                        <a14:foregroundMark x1="68632" y1="27205" x2="68632" y2="27205"/>
                        <a14:foregroundMark x1="60845" y1="26266" x2="58176" y2="25891"/>
                        <a14:foregroundMark x1="54950" y1="24891" x2="54950" y2="24891"/>
                        <a14:foregroundMark x1="50167" y1="29081" x2="50167" y2="29081"/>
                        <a14:foregroundMark x1="50167" y1="31770" x2="57063" y2="31770"/>
                        <a14:foregroundMark x1="69299" y1="31832" x2="73860" y2="32583"/>
                        <a14:foregroundMark x1="78420" y1="33583" x2="79533" y2="34522"/>
                        <a14:foregroundMark x1="80200" y1="35397" x2="77753" y2="35522"/>
                        <a14:foregroundMark x1="57953" y1="35522" x2="57286" y2="35522"/>
                        <a14:foregroundMark x1="56285" y1="35772" x2="54505" y2="36523"/>
                        <a14:foregroundMark x1="48387" y1="39775" x2="48387" y2="39775"/>
                        <a14:foregroundMark x1="56285" y1="42276" x2="59511" y2="42276"/>
                        <a14:foregroundMark x1="72303" y1="42026" x2="79755" y2="41651"/>
                        <a14:foregroundMark x1="79755" y1="41651" x2="79755" y2="41651"/>
                        <a14:foregroundMark x1="80756" y1="41776" x2="83426" y2="41776"/>
                        <a14:foregroundMark x1="88877" y1="43215" x2="87764" y2="44465"/>
                        <a14:foregroundMark x1="83871" y1="45153" x2="83871" y2="45153"/>
                        <a14:foregroundMark x1="75417" y1="46154" x2="72080" y2="46154"/>
                        <a14:foregroundMark x1="69744" y1="46154" x2="60623" y2="46154"/>
                        <a14:foregroundMark x1="60623" y1="46154" x2="60623" y2="46154"/>
                        <a14:foregroundMark x1="54727" y1="46154" x2="53170" y2="46529"/>
                        <a14:foregroundMark x1="41713" y1="47717" x2="40156" y2="47717"/>
                        <a14:foregroundMark x1="28365" y1="49093" x2="28365" y2="49093"/>
                        <a14:foregroundMark x1="22581" y1="49343" x2="22581" y2="49343"/>
                        <a14:foregroundMark x1="24472" y1="51407" x2="28810" y2="51782"/>
                        <a14:foregroundMark x1="39266" y1="53346" x2="43604" y2="53096"/>
                        <a14:foregroundMark x1="49944" y1="52158" x2="50834" y2="51907"/>
                        <a14:foregroundMark x1="51502" y1="51407" x2="53615" y2="50344"/>
                        <a14:foregroundMark x1="57063" y1="49468" x2="59511" y2="49093"/>
                        <a14:foregroundMark x1="61846" y1="49093" x2="69077" y2="49468"/>
                        <a14:foregroundMark x1="77531" y1="51782" x2="79755" y2="53096"/>
                        <a14:foregroundMark x1="80756" y1="54096" x2="80756" y2="54972"/>
                        <a14:foregroundMark x1="80979" y1="55472" x2="80979" y2="55472"/>
                        <a14:foregroundMark x1="80979" y1="55785" x2="80979" y2="55785"/>
                        <a14:foregroundMark x1="80311" y1="56160" x2="80311" y2="56160"/>
                        <a14:foregroundMark x1="80311" y1="56160" x2="80311" y2="56160"/>
                        <a14:foregroundMark x1="80200" y1="56160" x2="80200" y2="56160"/>
                        <a14:foregroundMark x1="79310" y1="55910" x2="79310" y2="55910"/>
                        <a14:foregroundMark x1="73860" y1="55722" x2="72303" y2="55472"/>
                        <a14:foregroundMark x1="65184" y1="55222" x2="59511" y2="55097"/>
                        <a14:foregroundMark x1="54950" y1="55097" x2="54060" y2="55097"/>
                        <a14:foregroundMark x1="52503" y1="55097" x2="51279" y2="55097"/>
                        <a14:foregroundMark x1="47275" y1="55097" x2="44049" y2="55097"/>
                        <a14:foregroundMark x1="41046" y1="55097" x2="36040" y2="55097"/>
                        <a14:foregroundMark x1="31924" y1="55097" x2="29032" y2="55097"/>
                        <a14:foregroundMark x1="24472" y1="54346" x2="24472" y2="53596"/>
                        <a14:foregroundMark x1="23804" y1="52783" x2="23471" y2="51907"/>
                        <a14:foregroundMark x1="23026" y1="50907" x2="23804" y2="47842"/>
                        <a14:foregroundMark x1="23804" y1="46904" x2="23804" y2="46904"/>
                        <a14:foregroundMark x1="26251" y1="46529" x2="28587" y2="46154"/>
                        <a14:foregroundMark x1="36930" y1="45153" x2="37597" y2="45091"/>
                        <a14:foregroundMark x1="37597" y1="43840" x2="37597" y2="43340"/>
                        <a14:foregroundMark x1="37375" y1="41276" x2="37820" y2="39337"/>
                        <a14:foregroundMark x1="37931" y1="38086" x2="37931" y2="37086"/>
                        <a14:foregroundMark x1="37931" y1="36398" x2="38376" y2="35272"/>
                        <a14:foregroundMark x1="38376" y1="33709" x2="39266" y2="31270"/>
                        <a14:foregroundMark x1="39488" y1="30019" x2="39711" y2="28705"/>
                        <a14:foregroundMark x1="40378" y1="26829" x2="40823" y2="26266"/>
                        <a14:foregroundMark x1="41046" y1="26016" x2="41491" y2="25391"/>
                        <a14:foregroundMark x1="42714" y1="24765" x2="44049" y2="24140"/>
                        <a14:foregroundMark x1="46051" y1="23452" x2="47164" y2="23202"/>
                        <a14:foregroundMark x1="47720" y1="22952" x2="50167" y2="22827"/>
                        <a14:foregroundMark x1="53393" y1="22827" x2="56730" y2="22827"/>
                        <a14:foregroundMark x1="57286" y1="22827" x2="58843" y2="22827"/>
                        <a14:foregroundMark x1="63404" y1="22827" x2="67297" y2="22827"/>
                        <a14:foregroundMark x1="68632" y1="22827" x2="72080" y2="22952"/>
                        <a14:foregroundMark x1="79088" y1="22952" x2="81424" y2="22952"/>
                        <a14:foregroundMark x1="83204" y1="23202" x2="84316" y2="23452"/>
                        <a14:foregroundMark x1="86652" y1="24515" x2="88432" y2="25516"/>
                        <a14:foregroundMark x1="89321" y1="26016" x2="89321" y2="26016"/>
                        <a14:foregroundMark x1="89766" y1="26954" x2="90323" y2="28455"/>
                        <a14:foregroundMark x1="90768" y1="31019" x2="90768" y2="31019"/>
                        <a14:foregroundMark x1="90768" y1="31645" x2="90768" y2="32083"/>
                        <a14:foregroundMark x1="90323" y1="33208" x2="88654" y2="35897"/>
                        <a14:foregroundMark x1="86652" y1="37336" x2="86652" y2="37336"/>
                        <a14:foregroundMark x1="86874" y1="39587" x2="86874" y2="39587"/>
                        <a14:foregroundMark x1="87319" y1="41776" x2="87319" y2="41776"/>
                        <a14:foregroundMark x1="87319" y1="45403" x2="87319" y2="45403"/>
                        <a14:foregroundMark x1="87319" y1="46529" x2="87319" y2="46529"/>
                        <a14:foregroundMark x1="87319" y1="47967" x2="87319" y2="47967"/>
                        <a14:foregroundMark x1="87542" y1="48968" x2="87542" y2="48968"/>
                        <a14:foregroundMark x1="87542" y1="51282" x2="87542" y2="51282"/>
                        <a14:foregroundMark x1="85762" y1="54972" x2="85762" y2="54972"/>
                        <a14:foregroundMark x1="85762" y1="55472" x2="85762" y2="55472"/>
                        <a14:foregroundMark x1="86207" y1="56285" x2="87097" y2="56535"/>
                        <a14:foregroundMark x1="88654" y1="56785" x2="88654" y2="56785"/>
                        <a14:foregroundMark x1="89878" y1="57911" x2="89878" y2="57911"/>
                        <a14:foregroundMark x1="91657" y1="58599" x2="91657" y2="58599"/>
                        <a14:foregroundMark x1="94327" y1="59475" x2="94327" y2="59475"/>
                        <a14:foregroundMark x1="94549" y1="59725" x2="94549" y2="59725"/>
                        <a14:foregroundMark x1="94549" y1="59725" x2="94549" y2="59725"/>
                        <a14:foregroundMark x1="89321" y1="60225" x2="88209" y2="60225"/>
                        <a14:foregroundMark x1="87319" y1="60225" x2="86429" y2="60225"/>
                        <a14:foregroundMark x1="84316" y1="60475" x2="84316" y2="60475"/>
                        <a14:foregroundMark x1="83204" y1="60475" x2="80756" y2="60225"/>
                        <a14:foregroundMark x1="76641" y1="60225" x2="74082" y2="60225"/>
                        <a14:foregroundMark x1="73860" y1="60225" x2="73860" y2="60225"/>
                        <a14:foregroundMark x1="72080" y1="60100" x2="70634" y2="59975"/>
                        <a14:foregroundMark x1="68854" y1="59850" x2="68854" y2="59850"/>
                        <a14:foregroundMark x1="65184" y1="59850" x2="63181" y2="59850"/>
                        <a14:foregroundMark x1="61290" y1="59850" x2="58176" y2="60100"/>
                        <a14:foregroundMark x1="57731" y1="60225" x2="56507" y2="60225"/>
                        <a14:foregroundMark x1="52503" y1="60225" x2="48387" y2="60225"/>
                        <a14:foregroundMark x1="44939" y1="60100" x2="44939" y2="60100"/>
                        <a14:foregroundMark x1="44049" y1="60100" x2="37820" y2="60100"/>
                        <a14:foregroundMark x1="33370" y1="60100" x2="31034" y2="60100"/>
                        <a14:foregroundMark x1="26919" y1="59600" x2="22581" y2="59475"/>
                        <a14:foregroundMark x1="19021" y1="59475" x2="19021" y2="59475"/>
                        <a14:foregroundMark x1="16240" y1="59475" x2="15573" y2="59225"/>
                        <a14:foregroundMark x1="13904" y1="58974" x2="13904" y2="58974"/>
                        <a14:foregroundMark x1="13237" y1="58286" x2="13237" y2="57661"/>
                        <a14:foregroundMark x1="13237" y1="57036" x2="13237" y2="57036"/>
                        <a14:foregroundMark x1="14461" y1="54722" x2="14905" y2="54096"/>
                        <a14:foregroundMark x1="14905" y1="53971" x2="14905" y2="53971"/>
                        <a14:foregroundMark x1="13459" y1="45153" x2="13459" y2="45153"/>
                        <a14:foregroundMark x1="15350" y1="45403" x2="18020" y2="45403"/>
                        <a14:foregroundMark x1="20801" y1="46154" x2="21468" y2="46154"/>
                        <a14:foregroundMark x1="21468" y1="46154" x2="21468" y2="46154"/>
                        <a14:foregroundMark x1="24027" y1="46904" x2="28365" y2="46904"/>
                        <a14:foregroundMark x1="28365" y1="46904" x2="28365" y2="46904"/>
                        <a14:foregroundMark x1="29922" y1="47154" x2="30812" y2="47154"/>
                        <a14:foregroundMark x1="31702" y1="46904" x2="34483" y2="46654"/>
                        <a14:foregroundMark x1="45829" y1="45904" x2="45829" y2="45904"/>
                        <a14:foregroundMark x1="22803" y1="19512" x2="22803" y2="19512"/>
                        <a14:foregroundMark x1="22803" y1="19512" x2="22803" y2="19512"/>
                        <a14:foregroundMark x1="19689" y1="19387" x2="19689" y2="19387"/>
                        <a14:foregroundMark x1="19689" y1="19387" x2="19689" y2="19387"/>
                        <a14:foregroundMark x1="16240" y1="19262" x2="16240" y2="19262"/>
                        <a14:foregroundMark x1="13459" y1="19387" x2="13459" y2="19387"/>
                        <a14:foregroundMark x1="10790" y1="19512" x2="10790" y2="19512"/>
                        <a14:foregroundMark x1="10567" y1="19512" x2="10567" y2="19512"/>
                        <a14:foregroundMark x1="10345" y1="20263" x2="10345" y2="20263"/>
                        <a14:foregroundMark x1="13459" y1="24015" x2="13459" y2="24015"/>
                        <a14:foregroundMark x1="13904" y1="24640" x2="13904" y2="24640"/>
                        <a14:foregroundMark x1="14127" y1="25141" x2="14127" y2="25141"/>
                        <a14:foregroundMark x1="14461" y1="27455" x2="14461" y2="27455"/>
                        <a14:foregroundMark x1="14683" y1="28580" x2="14683" y2="28580"/>
                        <a14:foregroundMark x1="14127" y1="29268" x2="14127" y2="29644"/>
                        <a14:foregroundMark x1="13904" y1="32583" x2="13904" y2="33083"/>
                        <a14:foregroundMark x1="14127" y1="34772" x2="14127" y2="35522"/>
                        <a14:foregroundMark x1="14905" y1="37586" x2="14905" y2="37961"/>
                        <a14:foregroundMark x1="16018" y1="39587" x2="16018" y2="39587"/>
                        <a14:foregroundMark x1="19911" y1="39900" x2="19911" y2="39900"/>
                        <a14:foregroundMark x1="20133" y1="39900" x2="21246" y2="39587"/>
                        <a14:foregroundMark x1="22136" y1="37711" x2="22803" y2="37023"/>
                        <a14:foregroundMark x1="23026" y1="35272" x2="23471" y2="34334"/>
                        <a14:foregroundMark x1="23471" y1="32958" x2="24917" y2="30894"/>
                        <a14:foregroundMark x1="24917" y1="28580" x2="25139" y2="28205"/>
                        <a14:foregroundMark x1="25362" y1="27330" x2="25806" y2="26704"/>
                        <a14:foregroundMark x1="25806" y1="26391" x2="25806" y2="26016"/>
                        <a14:foregroundMark x1="25806" y1="25766" x2="25806" y2="25391"/>
                        <a14:foregroundMark x1="25806" y1="24765" x2="25806" y2="24765"/>
                        <a14:foregroundMark x1="25806" y1="23827" x2="25806" y2="23827"/>
                        <a14:foregroundMark x1="25806" y1="23827" x2="25806" y2="23827"/>
                        <a14:foregroundMark x1="25584" y1="23202" x2="25584" y2="23202"/>
                        <a14:foregroundMark x1="25584" y1="22326" x2="25584" y2="22326"/>
                        <a14:foregroundMark x1="24694" y1="21013" x2="24694" y2="20513"/>
                        <a14:foregroundMark x1="23248" y1="19012" x2="23248" y2="19012"/>
                        <a14:foregroundMark x1="23248" y1="19012" x2="23248" y2="19012"/>
                        <a14:foregroundMark x1="22803" y1="18887" x2="22803" y2="18887"/>
                        <a14:foregroundMark x1="20356" y1="18887" x2="20356" y2="18887"/>
                        <a14:foregroundMark x1="19244" y1="18887" x2="19244" y2="18887"/>
                        <a14:foregroundMark x1="17798" y1="18887" x2="17798" y2="18887"/>
                        <a14:foregroundMark x1="22358" y1="18637" x2="22358" y2="18637"/>
                        <a14:foregroundMark x1="26474" y1="18199" x2="26474" y2="18199"/>
                        <a14:foregroundMark x1="32369" y1="18199" x2="33370" y2="18199"/>
                        <a14:foregroundMark x1="36040" y1="18199" x2="36930" y2="18199"/>
                        <a14:foregroundMark x1="58398" y1="26454" x2="58398" y2="26454"/>
                        <a14:foregroundMark x1="59288" y1="28205" x2="59288" y2="28205"/>
                        <a14:foregroundMark x1="61068" y1="29644" x2="61068" y2="29644"/>
                        <a14:foregroundMark x1="62736" y1="32083" x2="62736" y2="32083"/>
                        <a14:foregroundMark x1="64294" y1="33959" x2="64294" y2="33959"/>
                        <a14:foregroundMark x1="63181" y1="33834" x2="63181" y2="33834"/>
                        <a14:foregroundMark x1="49055" y1="33834" x2="49055" y2="33834"/>
                        <a14:foregroundMark x1="47164" y1="34334" x2="47942" y2="34772"/>
                        <a14:foregroundMark x1="48832" y1="34772" x2="48832" y2="34772"/>
                        <a14:foregroundMark x1="52725" y1="32208" x2="52725" y2="32208"/>
                        <a14:foregroundMark x1="48832" y1="27205" x2="48832" y2="26391"/>
                        <a14:foregroundMark x1="47497" y1="24765" x2="48165" y2="23890"/>
                        <a14:foregroundMark x1="48610" y1="23577" x2="49277" y2="23202"/>
                        <a14:foregroundMark x1="50389" y1="23202" x2="51279" y2="22952"/>
                        <a14:foregroundMark x1="51502" y1="22952" x2="53170" y2="22827"/>
                        <a14:foregroundMark x1="55172" y1="22702" x2="56730" y2="22577"/>
                        <a14:foregroundMark x1="57286" y1="22577" x2="57286" y2="22577"/>
                        <a14:foregroundMark x1="58398" y1="22452" x2="59066" y2="22452"/>
                        <a14:foregroundMark x1="59956" y1="22452" x2="59956" y2="22452"/>
                        <a14:foregroundMark x1="61624" y1="22452" x2="63181" y2="22577"/>
                        <a14:foregroundMark x1="63849" y1="22577" x2="64739" y2="22577"/>
                        <a14:foregroundMark x1="65851" y1="22702" x2="65851" y2="22702"/>
                        <a14:foregroundMark x1="67519" y1="22702" x2="68409" y2="22952"/>
                        <a14:foregroundMark x1="69522" y1="23077" x2="69522" y2="23077"/>
                        <a14:foregroundMark x1="72525" y1="23077" x2="74082" y2="23077"/>
                        <a14:foregroundMark x1="75417" y1="23077" x2="75417" y2="23077"/>
                        <a14:foregroundMark x1="76418" y1="23077" x2="77976" y2="23077"/>
                        <a14:foregroundMark x1="79755" y1="23202" x2="79755" y2="23202"/>
                        <a14:foregroundMark x1="80534" y1="23202" x2="80534" y2="23202"/>
                        <a14:foregroundMark x1="83204" y1="23327" x2="85095" y2="23327"/>
                        <a14:foregroundMark x1="85984" y1="23327" x2="87987" y2="23327"/>
                        <a14:foregroundMark x1="90768" y1="23702" x2="90768" y2="23702"/>
                        <a14:foregroundMark x1="91657" y1="23827" x2="91657" y2="23827"/>
                        <a14:foregroundMark x1="92325" y1="24515" x2="92325" y2="25141"/>
                        <a14:foregroundMark x1="92992" y1="26704" x2="93215" y2="27455"/>
                        <a14:foregroundMark x1="93437" y1="27705" x2="93660" y2="28080"/>
                        <a14:foregroundMark x1="93660" y1="28831" x2="93660" y2="28831"/>
                        <a14:foregroundMark x1="93215" y1="30269" x2="93215" y2="30269"/>
                        <a14:foregroundMark x1="93215" y1="31770" x2="93215" y2="31770"/>
                        <a14:foregroundMark x1="93437" y1="32458" x2="93437" y2="32458"/>
                        <a14:foregroundMark x1="93882" y1="33458" x2="94105" y2="33834"/>
                        <a14:foregroundMark x1="94105" y1="34772" x2="94105" y2="34772"/>
                        <a14:foregroundMark x1="94105" y1="35022" x2="94105" y2="35022"/>
                        <a14:foregroundMark x1="94105" y1="36773" x2="94105" y2="37336"/>
                        <a14:foregroundMark x1="94105" y1="37336" x2="94105" y2="37336"/>
                        <a14:foregroundMark x1="94105" y1="38837" x2="94105" y2="38837"/>
                        <a14:foregroundMark x1="94105" y1="39775" x2="93660" y2="40400"/>
                        <a14:foregroundMark x1="93660" y1="41026" x2="93660" y2="41026"/>
                        <a14:foregroundMark x1="93437" y1="42151" x2="93437" y2="42151"/>
                        <a14:foregroundMark x1="93437" y1="42839" x2="93437" y2="42839"/>
                        <a14:foregroundMark x1="93437" y1="42839" x2="93437" y2="42839"/>
                        <a14:foregroundMark x1="92325" y1="42839" x2="92325" y2="42839"/>
                        <a14:foregroundMark x1="87764" y1="43465" x2="86874" y2="43465"/>
                        <a14:foregroundMark x1="85984" y1="43465" x2="85984" y2="43465"/>
                        <a14:foregroundMark x1="79978" y1="43465" x2="78198" y2="43465"/>
                        <a14:foregroundMark x1="77086" y1="43465" x2="77086" y2="43465"/>
                        <a14:foregroundMark x1="76641" y1="43465" x2="75751" y2="43465"/>
                        <a14:foregroundMark x1="73860" y1="43465" x2="69522" y2="43465"/>
                        <a14:foregroundMark x1="65628" y1="43215" x2="65628" y2="43215"/>
                        <a14:foregroundMark x1="65406" y1="43215" x2="65406" y2="43215"/>
                        <a14:foregroundMark x1="64294" y1="43215" x2="61624" y2="43215"/>
                        <a14:foregroundMark x1="56062" y1="43215" x2="56062" y2="43215"/>
                        <a14:foregroundMark x1="52948" y1="43215" x2="52948" y2="43215"/>
                        <a14:foregroundMark x1="50834" y1="42839" x2="49277" y2="42714"/>
                        <a14:foregroundMark x1="47275" y1="42589" x2="47275" y2="42589"/>
                        <a14:foregroundMark x1="45606" y1="42402" x2="45606" y2="42402"/>
                        <a14:foregroundMark x1="44494" y1="41526" x2="44494" y2="40901"/>
                        <a14:foregroundMark x1="44494" y1="40525" x2="44494" y2="40025"/>
                        <a14:foregroundMark x1="44494" y1="38587" x2="44494" y2="37961"/>
                        <a14:foregroundMark x1="43604" y1="36398" x2="44049" y2="35772"/>
                        <a14:foregroundMark x1="44716" y1="33959" x2="46941" y2="32333"/>
                        <a14:foregroundMark x1="47164" y1="31832" x2="47164" y2="31832"/>
                        <a14:foregroundMark x1="51502" y1="34209" x2="52725" y2="34084"/>
                        <a14:foregroundMark x1="56841" y1="33083" x2="56841" y2="33083"/>
                        <a14:foregroundMark x1="58621" y1="30769" x2="58621" y2="30769"/>
                        <a14:foregroundMark x1="59066" y1="30269" x2="62291" y2="29518"/>
                        <a14:foregroundMark x1="56507" y1="29518" x2="55840" y2="29644"/>
                        <a14:foregroundMark x1="51057" y1="29894" x2="51057" y2="29894"/>
                        <a14:foregroundMark x1="53170" y1="30519" x2="53170" y2="30519"/>
                        <a14:foregroundMark x1="54950" y1="30394" x2="54950" y2="30394"/>
                        <a14:foregroundMark x1="55172" y1="30269" x2="55172" y2="30269"/>
                        <a14:foregroundMark x1="55172" y1="30269" x2="55172" y2="30269"/>
                        <a14:foregroundMark x1="54060" y1="27205" x2="54060" y2="27205"/>
                        <a14:foregroundMark x1="52725" y1="25391" x2="52725" y2="25391"/>
                        <a14:foregroundMark x1="52725" y1="25016" x2="52725" y2="25016"/>
                        <a14:foregroundMark x1="52948" y1="24265" x2="54060" y2="24265"/>
                        <a14:foregroundMark x1="56507" y1="24765" x2="57953" y2="24765"/>
                        <a14:foregroundMark x1="60400" y1="24891" x2="62069" y2="24891"/>
                        <a14:foregroundMark x1="62291" y1="24765" x2="62959" y2="24640"/>
                        <a14:foregroundMark x1="63181" y1="24640" x2="63849" y2="24640"/>
                        <a14:foregroundMark x1="66630" y1="24265" x2="68632" y2="24015"/>
                        <a14:foregroundMark x1="68632" y1="24015" x2="68632" y2="24015"/>
                        <a14:foregroundMark x1="69299" y1="24015" x2="70968" y2="24140"/>
                        <a14:foregroundMark x1="73415" y1="24390" x2="73415" y2="24390"/>
                        <a14:foregroundMark x1="74527" y1="24390" x2="74527" y2="24390"/>
                        <a14:foregroundMark x1="75751" y1="24765" x2="75751" y2="24765"/>
                        <a14:foregroundMark x1="78865" y1="25266" x2="79978" y2="25391"/>
                        <a14:foregroundMark x1="81646" y1="25641" x2="81646" y2="25641"/>
                        <a14:foregroundMark x1="83648" y1="26266" x2="83648" y2="26266"/>
                        <a14:foregroundMark x1="84316" y1="26454" x2="84316" y2="26454"/>
                        <a14:foregroundMark x1="84316" y1="27330" x2="84316" y2="27330"/>
                        <a14:foregroundMark x1="68409" y1="41526" x2="68409" y2="41526"/>
                        <a14:foregroundMark x1="64961" y1="40901" x2="64961" y2="40901"/>
                        <a14:foregroundMark x1="63181" y1="40150" x2="59956" y2="39712"/>
                        <a14:foregroundMark x1="47720" y1="38712" x2="47720" y2="38712"/>
                        <a14:foregroundMark x1="47497" y1="38587" x2="47275" y2="38211"/>
                        <a14:foregroundMark x1="45384" y1="37086" x2="45384" y2="36773"/>
                        <a14:foregroundMark x1="45384" y1="36773" x2="45384" y2="36773"/>
                        <a14:foregroundMark x1="53170" y1="36148" x2="54283" y2="37023"/>
                        <a14:foregroundMark x1="54283" y1="38837" x2="54283" y2="38837"/>
                        <a14:foregroundMark x1="53838" y1="39712" x2="53838" y2="39712"/>
                        <a14:foregroundMark x1="51057" y1="41776" x2="51057" y2="41776"/>
                        <a14:foregroundMark x1="31257" y1="44465" x2="31257" y2="44465"/>
                        <a14:foregroundMark x1="26474" y1="46029" x2="26474" y2="46029"/>
                        <a14:foregroundMark x1="26474" y1="46029" x2="26474" y2="46029"/>
                        <a14:foregroundMark x1="26029" y1="46029" x2="25362" y2="45904"/>
                        <a14:foregroundMark x1="24694" y1="45779" x2="22136" y2="45278"/>
                        <a14:foregroundMark x1="21246" y1="45153" x2="21246" y2="45153"/>
                        <a14:foregroundMark x1="20133" y1="45153" x2="20133" y2="45153"/>
                        <a14:foregroundMark x1="18910" y1="45278" x2="18910" y2="45278"/>
                        <a14:foregroundMark x1="18242" y1="45528" x2="19244" y2="45528"/>
                        <a14:foregroundMark x1="26474" y1="45278" x2="29477" y2="45091"/>
                        <a14:foregroundMark x1="32592" y1="44966" x2="36707" y2="44841"/>
                        <a14:foregroundMark x1="38376" y1="44841" x2="38376" y2="44841"/>
                        <a14:foregroundMark x1="40378" y1="44966" x2="40378" y2="44966"/>
                        <a14:foregroundMark x1="41491" y1="44966" x2="41491" y2="44966"/>
                        <a14:foregroundMark x1="42492" y1="45278" x2="42492" y2="45278"/>
                        <a14:foregroundMark x1="17575" y1="52158" x2="17575" y2="52158"/>
                        <a14:foregroundMark x1="18687" y1="52283" x2="19466" y2="52158"/>
                        <a14:foregroundMark x1="19689" y1="52158" x2="19689" y2="52158"/>
                        <a14:foregroundMark x1="20801" y1="52783" x2="20801" y2="52783"/>
                        <a14:foregroundMark x1="20133" y1="55785" x2="20133" y2="55785"/>
                        <a14:foregroundMark x1="19911" y1="57411" x2="19911" y2="57411"/>
                        <a14:foregroundMark x1="19911" y1="57411" x2="19911" y2="57411"/>
                        <a14:foregroundMark x1="20133" y1="57411" x2="20133" y2="57411"/>
                        <a14:foregroundMark x1="22136" y1="57786" x2="22136" y2="57786"/>
                        <a14:foregroundMark x1="24694" y1="58474" x2="25806" y2="58286"/>
                        <a14:foregroundMark x1="27141" y1="58286" x2="27141" y2="58286"/>
                        <a14:foregroundMark x1="30590" y1="59099" x2="31479" y2="58849"/>
                        <a14:foregroundMark x1="32369" y1="58474" x2="33593" y2="58161"/>
                        <a14:foregroundMark x1="35818" y1="58161" x2="37375" y2="57661"/>
                        <a14:foregroundMark x1="40378" y1="57661" x2="42937" y2="57161"/>
                        <a14:foregroundMark x1="45829" y1="57161" x2="47164" y2="57036"/>
                        <a14:foregroundMark x1="51724" y1="59225" x2="54060" y2="59600"/>
                        <a14:foregroundMark x1="57508" y1="59475" x2="57508" y2="59475"/>
                        <a14:foregroundMark x1="57508" y1="59099" x2="57508" y2="59099"/>
                        <a14:foregroundMark x1="22136" y1="60600" x2="22136" y2="60600"/>
                        <a14:foregroundMark x1="20356" y1="60600" x2="19689" y2="60600"/>
                        <a14:foregroundMark x1="19244" y1="60600" x2="19244" y2="60600"/>
                        <a14:foregroundMark x1="17353" y1="60851" x2="16685" y2="60851"/>
                        <a14:foregroundMark x1="15128" y1="60851" x2="15128" y2="60851"/>
                        <a14:foregroundMark x1="14683" y1="56785" x2="14683" y2="56785"/>
                        <a14:foregroundMark x1="19689" y1="57036" x2="19689" y2="57036"/>
                        <a14:foregroundMark x1="22581" y1="57036" x2="23471" y2="56785"/>
                        <a14:foregroundMark x1="23582" y1="56785" x2="24917" y2="56785"/>
                        <a14:foregroundMark x1="34705" y1="45153" x2="34705" y2="45153"/>
                        <a14:foregroundMark x1="34260" y1="45528" x2="34260" y2="45528"/>
                        <a14:foregroundMark x1="34483" y1="45654" x2="34483" y2="45654"/>
                        <a14:foregroundMark x1="36040" y1="45654" x2="36930" y2="45654"/>
                        <a14:foregroundMark x1="68187" y1="30394" x2="68187" y2="30394"/>
                        <a14:foregroundMark x1="73415" y1="30269" x2="73415" y2="30269"/>
                        <a14:foregroundMark x1="58843" y1="24015" x2="58843" y2="24015"/>
                        <a14:foregroundMark x1="62514" y1="23827" x2="62514" y2="23827"/>
                        <a14:backgroundMark x1="85762" y1="18762" x2="85762" y2="18762"/>
                        <a14:backgroundMark x1="62069" y1="18887" x2="62069" y2="18887"/>
                        <a14:backgroundMark x1="56730" y1="18887" x2="56730" y2="18887"/>
                        <a14:backgroundMark x1="58176" y1="19262" x2="58176" y2="19262"/>
                        <a14:backgroundMark x1="59733" y1="19637" x2="59733" y2="19637"/>
                        <a14:backgroundMark x1="61402" y1="18637" x2="61402" y2="18637"/>
                        <a14:backgroundMark x1="59066" y1="18762" x2="59066" y2="18762"/>
                        <a14:backgroundMark x1="54950" y1="18762" x2="54950" y2="18762"/>
                        <a14:backgroundMark x1="93882" y1="19012" x2="93882" y2="19012"/>
                        <a14:backgroundMark x1="89099" y1="18887" x2="89099" y2="18887"/>
                        <a14:backgroundMark x1="86874" y1="19137" x2="86874" y2="19137"/>
                        <a14:backgroundMark x1="85317" y1="19512" x2="85317" y2="19512"/>
                        <a14:backgroundMark x1="78198" y1="18199" x2="78198" y2="18199"/>
                        <a14:backgroundMark x1="74082" y1="18449" x2="74082" y2="18449"/>
                        <a14:backgroundMark x1="62514" y1="19137" x2="62514" y2="19137"/>
                        <a14:backgroundMark x1="62959" y1="19137" x2="62959" y2="19137"/>
                      </a14:backgroundRemoval>
                    </a14:imgEffect>
                  </a14:imgLayer>
                </a14:imgProps>
              </a:ext>
            </a:extLst>
          </a:blip>
          <a:srcRect l="1734" t="55407" b="38955"/>
          <a:stretch/>
        </p:blipFill>
        <p:spPr>
          <a:xfrm>
            <a:off x="9379712" y="4213859"/>
            <a:ext cx="8636711" cy="9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18" name="Text 6">
            <a:extLst>
              <a:ext uri="{FF2B5EF4-FFF2-40B4-BE49-F238E27FC236}">
                <a16:creationId xmlns:a16="http://schemas.microsoft.com/office/drawing/2014/main" id="{B2CDEC11-D70A-4B48-AACA-FFD395EEDE20}"/>
              </a:ext>
            </a:extLst>
          </p:cNvPr>
          <p:cNvSpPr/>
          <p:nvPr/>
        </p:nvSpPr>
        <p:spPr>
          <a:xfrm>
            <a:off x="1432478" y="2402794"/>
            <a:ext cx="7077740" cy="1015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endParaRPr lang="es-E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IMPORTANCIA DEL</a:t>
            </a:r>
          </a:p>
          <a:p>
            <a:pPr marL="0" indent="0" algn="ctr">
              <a:lnSpc>
                <a:spcPts val="2400"/>
              </a:lnSpc>
              <a:buNone/>
            </a:pPr>
            <a:endParaRPr lang="es-E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SALUDO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1FFD17D-F283-4AFF-9054-30ACE9D6805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714" t="21347" r="6014" b="66018"/>
          <a:stretch/>
        </p:blipFill>
        <p:spPr>
          <a:xfrm>
            <a:off x="1472462" y="5063192"/>
            <a:ext cx="6930500" cy="25011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73692B6-BCD6-43FD-8C47-4F3C2B039E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398" b="87117" l="2336" r="96552">
                        <a14:foregroundMark x1="3226" y1="37086" x2="5562" y2="86116"/>
                        <a14:foregroundMark x1="5562" y1="86116" x2="40267" y2="87179"/>
                        <a14:foregroundMark x1="40267" y1="87179" x2="53726" y2="86241"/>
                        <a14:foregroundMark x1="53726" y1="86241" x2="54505" y2="79049"/>
                        <a14:foregroundMark x1="54505" y1="79049" x2="61402" y2="76861"/>
                        <a14:foregroundMark x1="61402" y1="76861" x2="69299" y2="76423"/>
                        <a14:foregroundMark x1="69299" y1="76423" x2="86318" y2="76423"/>
                        <a14:foregroundMark x1="86318" y1="76423" x2="93660" y2="74922"/>
                        <a14:foregroundMark x1="93660" y1="74922" x2="97442" y2="46091"/>
                        <a14:foregroundMark x1="97442" y1="46091" x2="92659" y2="57536"/>
                        <a14:foregroundMark x1="92659" y1="57536" x2="93993" y2="51595"/>
                        <a14:foregroundMark x1="93993" y1="51595" x2="93993" y2="57786"/>
                        <a14:foregroundMark x1="93993" y1="57786" x2="94772" y2="39650"/>
                        <a14:foregroundMark x1="94772" y1="39650" x2="87542" y2="37086"/>
                        <a14:foregroundMark x1="87542" y1="37086" x2="9121" y2="37774"/>
                        <a14:foregroundMark x1="9121" y1="37774" x2="33593" y2="36773"/>
                        <a14:foregroundMark x1="33593" y1="36773" x2="58621" y2="37961"/>
                        <a14:foregroundMark x1="58621" y1="37961" x2="70968" y2="37899"/>
                        <a14:foregroundMark x1="70968" y1="37899" x2="24138" y2="39400"/>
                        <a14:foregroundMark x1="24138" y1="39400" x2="10679" y2="43027"/>
                        <a14:foregroundMark x1="10679" y1="43027" x2="27586" y2="40400"/>
                        <a14:foregroundMark x1="27586" y1="40400" x2="9789" y2="52720"/>
                        <a14:foregroundMark x1="9789" y1="52720" x2="33037" y2="46967"/>
                        <a14:foregroundMark x1="33037" y1="46967" x2="42158" y2="46216"/>
                        <a14:foregroundMark x1="42158" y1="46216" x2="13237" y2="58912"/>
                        <a14:foregroundMark x1="13237" y1="58912" x2="60512" y2="49031"/>
                        <a14:foregroundMark x1="60512" y1="49031" x2="15462" y2="71795"/>
                        <a14:foregroundMark x1="15462" y1="71795" x2="62180" y2="60350"/>
                        <a14:foregroundMark x1="62180" y1="60350" x2="11568" y2="80801"/>
                        <a14:foregroundMark x1="11568" y1="80801" x2="23582" y2="79049"/>
                        <a14:foregroundMark x1="2447" y1="38649" x2="2447" y2="38649"/>
                        <a14:foregroundMark x1="5339" y1="37774" x2="4227" y2="45153"/>
                        <a14:foregroundMark x1="92102" y1="40025" x2="88654" y2="73609"/>
                        <a14:foregroundMark x1="88654" y1="73609" x2="79106" y2="77077"/>
                        <a14:foregroundMark x1="56500" y1="81628" x2="50167" y2="84991"/>
                        <a14:foregroundMark x1="50167" y1="84991" x2="24360" y2="92183"/>
                        <a14:foregroundMark x1="24360" y1="92183" x2="14572" y2="91995"/>
                        <a14:foregroundMark x1="14572" y1="91995" x2="8343" y2="83677"/>
                        <a14:foregroundMark x1="8343" y1="83677" x2="17130" y2="86679"/>
                        <a14:foregroundMark x1="17130" y1="86679" x2="28365" y2="87179"/>
                        <a14:foregroundMark x1="28365" y1="87179" x2="29922" y2="86992"/>
                        <a14:foregroundMark x1="10234" y1="87430" x2="19355" y2="87179"/>
                        <a14:foregroundMark x1="19355" y1="87179" x2="24694" y2="87179"/>
                        <a14:foregroundMark x1="93721" y1="76567" x2="96552" y2="75922"/>
                        <a14:foregroundMark x1="96552" y1="75922" x2="93548" y2="58849"/>
                        <a14:foregroundMark x1="93548" y1="58849" x2="69188" y2="54722"/>
                        <a14:foregroundMark x1="69188" y1="54722" x2="62180" y2="51220"/>
                        <a14:foregroundMark x1="62180" y1="51220" x2="81758" y2="41088"/>
                        <a14:foregroundMark x1="81758" y1="41088" x2="82425" y2="52783"/>
                        <a14:foregroundMark x1="95773" y1="37336" x2="4227" y2="36898"/>
                        <a14:foregroundMark x1="96218" y1="38524" x2="88765" y2="36773"/>
                        <a14:foregroundMark x1="88765" y1="36773" x2="33482" y2="36460"/>
                        <a14:foregroundMark x1="90211" y1="36773" x2="95439" y2="38649"/>
                        <a14:foregroundMark x1="96552" y1="37649" x2="96552" y2="37649"/>
                        <a14:foregroundMark x1="94661" y1="37523" x2="94661" y2="37523"/>
                        <a14:foregroundMark x1="94438" y1="37523" x2="94438" y2="37523"/>
                        <a14:foregroundMark x1="94438" y1="37211" x2="93326" y2="37086"/>
                        <a14:foregroundMark x1="93103" y1="36898" x2="93103" y2="36898"/>
                        <a14:foregroundMark x1="93103" y1="36898" x2="93103" y2="36898"/>
                        <a14:foregroundMark x1="93103" y1="36898" x2="93103" y2="36898"/>
                        <a14:foregroundMark x1="93103" y1="36898" x2="93103" y2="36898"/>
                        <a14:foregroundMark x1="93660" y1="36898" x2="93660" y2="36898"/>
                        <a14:foregroundMark x1="94438" y1="36898" x2="94438" y2="36898"/>
                        <a14:foregroundMark x1="94438" y1="36898" x2="94438" y2="36898"/>
                        <a14:foregroundMark x1="94661" y1="36898" x2="94661" y2="36898"/>
                        <a14:foregroundMark x1="95217" y1="37086" x2="95217" y2="37086"/>
                        <a14:foregroundMark x1="95439" y1="37086" x2="95439" y2="37086"/>
                        <a14:foregroundMark x1="95439" y1="37086" x2="95439" y2="37086"/>
                        <a14:foregroundMark x1="95439" y1="37086" x2="95439" y2="37086"/>
                        <a14:foregroundMark x1="63070" y1="77298" x2="89433" y2="76861"/>
                        <a14:foregroundMark x1="96552" y1="37086" x2="90545" y2="36773"/>
                        <a14:backgroundMark x1="58065" y1="86429" x2="58287" y2="81426"/>
                        <a14:backgroundMark x1="58287" y1="81426" x2="67297" y2="78361"/>
                        <a14:backgroundMark x1="88591" y1="77618" x2="97775" y2="77298"/>
                        <a14:backgroundMark x1="67297" y1="78361" x2="80831" y2="77889"/>
                        <a14:backgroundMark x1="62848" y1="80550" x2="75862" y2="78924"/>
                        <a14:backgroundMark x1="63849" y1="79049" x2="59399" y2="81426"/>
                        <a14:backgroundMark x1="62514" y1="79049" x2="58621" y2="82614"/>
                        <a14:backgroundMark x1="60957" y1="78612" x2="57842" y2="81989"/>
                        <a14:backgroundMark x1="61735" y1="78799" x2="58398" y2="81864"/>
                        <a14:backgroundMark x1="61735" y1="78361" x2="58398" y2="82301"/>
                        <a14:backgroundMark x1="63076" y1="78183" x2="57842" y2="81426"/>
                        <a14:backgroundMark x1="57842" y1="81426" x2="57842" y2="81551"/>
                        <a14:backgroundMark x1="62069" y1="78924" x2="58398" y2="81301"/>
                        <a14:backgroundMark x1="60734" y1="78924" x2="60734" y2="78924"/>
                        <a14:backgroundMark x1="60734" y1="78799" x2="60734" y2="78799"/>
                        <a14:backgroundMark x1="60734" y1="78799" x2="59956" y2="78799"/>
                        <a14:backgroundMark x1="59177" y1="78799" x2="59177" y2="78799"/>
                        <a14:backgroundMark x1="59177" y1="78799" x2="59177" y2="78799"/>
                        <a14:backgroundMark x1="59177" y1="79675" x2="59177" y2="79675"/>
                      </a14:backgroundRemoval>
                    </a14:imgEffect>
                  </a14:imgLayer>
                </a14:imgProps>
              </a:ext>
            </a:extLst>
          </a:blip>
          <a:srcRect l="3219" t="36326" r="3490" b="12192"/>
          <a:stretch/>
        </p:blipFill>
        <p:spPr>
          <a:xfrm>
            <a:off x="8743397" y="1314881"/>
            <a:ext cx="8515846" cy="83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18" name="Picture 4" descr="La mano sosteniendo un megáfono con iconos que representan el crecimiento y  la comunicación del negocio de marketing en redes sociales | Vector Premium  generado con IA">
            <a:extLst>
              <a:ext uri="{FF2B5EF4-FFF2-40B4-BE49-F238E27FC236}">
                <a16:creationId xmlns:a16="http://schemas.microsoft.com/office/drawing/2014/main" id="{35A1B05E-4BB5-4966-BE41-319C60EA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43" y="2641952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87EC6EB-92DD-4F4B-B340-55E19F8B10C4}"/>
              </a:ext>
            </a:extLst>
          </p:cNvPr>
          <p:cNvSpPr txBox="1"/>
          <p:nvPr/>
        </p:nvSpPr>
        <p:spPr>
          <a:xfrm>
            <a:off x="1445589" y="1934066"/>
            <a:ext cx="14630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DIFUSIÓN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7E4D6BB-C64D-4B65-83DC-7D1B6B6EF3E9}"/>
              </a:ext>
            </a:extLst>
          </p:cNvPr>
          <p:cNvSpPr txBox="1"/>
          <p:nvPr/>
        </p:nvSpPr>
        <p:spPr>
          <a:xfrm>
            <a:off x="2480046" y="4209645"/>
            <a:ext cx="73814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Proceso de inducción y reinducción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Comité de Humanización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Programa de Capacitación Institucional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Publicación en la página WEB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Publicación en la Intranet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Carteleras Institucionales en la ESE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Grupo de WhatsApp </a:t>
            </a: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Infórmate</a:t>
            </a:r>
          </a:p>
        </p:txBody>
      </p:sp>
    </p:spTree>
    <p:extLst>
      <p:ext uri="{BB962C8B-B14F-4D97-AF65-F5344CB8AC3E}">
        <p14:creationId xmlns:p14="http://schemas.microsoft.com/office/powerpoint/2010/main" val="399933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4" name="Text 0">
            <a:extLst>
              <a:ext uri="{FF2B5EF4-FFF2-40B4-BE49-F238E27FC236}">
                <a16:creationId xmlns:a16="http://schemas.microsoft.com/office/drawing/2014/main" id="{03291229-E378-4036-92E3-10763E866600}"/>
              </a:ext>
            </a:extLst>
          </p:cNvPr>
          <p:cNvSpPr/>
          <p:nvPr/>
        </p:nvSpPr>
        <p:spPr>
          <a:xfrm>
            <a:off x="2040290" y="2096585"/>
            <a:ext cx="146304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CONCLUSIÓN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48F3288B-F303-46D6-89E0-97F29BD5DE60}"/>
              </a:ext>
            </a:extLst>
          </p:cNvPr>
          <p:cNvSpPr/>
          <p:nvPr/>
        </p:nvSpPr>
        <p:spPr>
          <a:xfrm>
            <a:off x="3051144" y="3649872"/>
            <a:ext cx="12608691" cy="3915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s-CO" sz="32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El Programa de Humanización del Hospital Marco Felipe Afanador de Tocaima busca transformar la cultura del servicio hacia la búsqueda de consensos mínimos que produzcan un mejor ejercicio de los derechos y deberes de los usuarios. </a:t>
            </a:r>
          </a:p>
          <a:p>
            <a:pPr marL="0" indent="0" algn="ctr">
              <a:buNone/>
            </a:pPr>
            <a:endParaRPr lang="es-CO" sz="3200" dirty="0">
              <a:latin typeface="Arial" panose="020B0604020202020204" pitchFamily="34" charset="0"/>
              <a:ea typeface="Roboto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32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Este es un camino continuo, en constante evolución, que requiere la participación de todos los miembros de la ESE.</a:t>
            </a:r>
          </a:p>
          <a:p>
            <a:pPr marL="0" indent="0" algn="ctr">
              <a:buNone/>
            </a:pPr>
            <a:endParaRPr lang="es-CO" sz="3200" dirty="0">
              <a:latin typeface="Arial" panose="020B0604020202020204" pitchFamily="34" charset="0"/>
              <a:ea typeface="Roboto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32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Solo a través del compromiso colectivo podemos construir una atención de salud digna, cálida y respetuosa.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9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rgbClr val="002060"/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rgbClr val="002060"/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Text 6">
            <a:extLst>
              <a:ext uri="{FF2B5EF4-FFF2-40B4-BE49-F238E27FC236}">
                <a16:creationId xmlns:a16="http://schemas.microsoft.com/office/drawing/2014/main" id="{C78DD35B-01CD-48DD-B3B0-CE15BE4E93E3}"/>
              </a:ext>
            </a:extLst>
          </p:cNvPr>
          <p:cNvSpPr/>
          <p:nvPr/>
        </p:nvSpPr>
        <p:spPr>
          <a:xfrm>
            <a:off x="773430" y="1810552"/>
            <a:ext cx="16741140" cy="3475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OBJETIVO GENERAL</a:t>
            </a:r>
          </a:p>
          <a:p>
            <a:pPr marL="0" indent="0" algn="just">
              <a:buNone/>
            </a:pPr>
            <a:r>
              <a:rPr lang="es-ES" sz="28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Mejorar la calidad de la atención y la experiencia de los usuarios, sus familias y el personal de salud, gestionando, desarrollando y fortaleciendo el desempeño organizacional de la E.S.E. Hospital Marco Felipe Afanador de Tocaima y sus Unidades Funcionales, mediante la mejora continua en la prestación de servicios de salud y fomentar en el cliente interno la corresponsabilidad en la atención, el trabajo en equipo, el desarrollo de prácticas seguras; que le permitan a la institución realizar de manera sistemática la transformación y gestión del cambio en la cultura de servicio con altos estándares humanos y técnicos.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0DCDF1A-735B-48D1-9E25-7E8F75F7AECD}"/>
              </a:ext>
            </a:extLst>
          </p:cNvPr>
          <p:cNvSpPr txBox="1"/>
          <p:nvPr/>
        </p:nvSpPr>
        <p:spPr>
          <a:xfrm>
            <a:off x="3505200" y="5429294"/>
            <a:ext cx="140093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OBJETIVOS ESPECÍFICOS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Promover la atención centrada en el paciente y su familia.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Promover el uso adecuado de los servicios ofertados por la E.S.E.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Promover un trato humano e integral, durante el proceso de atención a los usuarios garantizando un trato respetuoso con enfoque diferencial.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Gestionar los espacios de formación continua para los colaboradores de la institución.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Promover la seguridad en la atención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Fomentar la confidencialidad y privacidad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5704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44C93E-E1EC-44CD-965B-05534B470B73}"/>
              </a:ext>
            </a:extLst>
          </p:cNvPr>
          <p:cNvSpPr txBox="1"/>
          <p:nvPr/>
        </p:nvSpPr>
        <p:spPr>
          <a:xfrm>
            <a:off x="1328894" y="2194295"/>
            <a:ext cx="15630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El Programa de Humanización es un esfuerzo institucional para brindar una atención de salud integral que no solo se centra en el bienestar físico, sino también en el bienestar emocional y espiritual de nuestros usuarios y colaboradores.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83CA2C1-3010-492A-B963-19B267ED27F3}"/>
              </a:ext>
            </a:extLst>
          </p:cNvPr>
          <p:cNvSpPr txBox="1"/>
          <p:nvPr/>
        </p:nvSpPr>
        <p:spPr>
          <a:xfrm>
            <a:off x="1328894" y="5410793"/>
            <a:ext cx="15630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Con el Programa y Política se busca la atención humanizada del usuario desde el momento que ingresa a la ESE Hospital Marco Felipe Afanador de Tocaima y sus Unidades Funcionales, por cualquiera de los servicios de salud y/o trámites administrativos hasta que egrese de la misma, por lo tanto esta dirigida a nuestros usuarios, pacientes y colaboradores.</a:t>
            </a:r>
          </a:p>
        </p:txBody>
      </p:sp>
    </p:spTree>
    <p:extLst>
      <p:ext uri="{BB962C8B-B14F-4D97-AF65-F5344CB8AC3E}">
        <p14:creationId xmlns:p14="http://schemas.microsoft.com/office/powerpoint/2010/main" val="208722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9DB6CAAE-6508-4F06-8C97-4EA793F32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48" y="2852870"/>
            <a:ext cx="7394240" cy="687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2974381-4E1B-4628-A5C8-95C06BAFDB40}"/>
              </a:ext>
            </a:extLst>
          </p:cNvPr>
          <p:cNvSpPr txBox="1"/>
          <p:nvPr/>
        </p:nvSpPr>
        <p:spPr>
          <a:xfrm>
            <a:off x="1348293" y="3738791"/>
            <a:ext cx="7795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¡Nuestras manos, abrazan tus necesidades!</a:t>
            </a:r>
          </a:p>
          <a:p>
            <a:pPr algn="ctr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Reafirmamos como Hospital que nuestros colaboradores están dispuesto a ofrecer un cuidado profundo y comprometido, tanto en lo práctico como en lo emocional, siempre con un enfoque humano y empático.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CD4A6AD-7F1A-4AF4-B6A2-24755CAD433F}"/>
              </a:ext>
            </a:extLst>
          </p:cNvPr>
          <p:cNvSpPr txBox="1"/>
          <p:nvPr/>
        </p:nvSpPr>
        <p:spPr>
          <a:xfrm>
            <a:off x="1348293" y="1687854"/>
            <a:ext cx="779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D945699-5C70-4FF0-B4CD-61A4617F65FD}"/>
              </a:ext>
            </a:extLst>
          </p:cNvPr>
          <p:cNvSpPr txBox="1"/>
          <p:nvPr/>
        </p:nvSpPr>
        <p:spPr>
          <a:xfrm>
            <a:off x="9955018" y="1687853"/>
            <a:ext cx="7394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ESLOGAN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9326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1E479CF-EDBE-4ED6-9716-7BE8EF7ED860}"/>
              </a:ext>
            </a:extLst>
          </p:cNvPr>
          <p:cNvSpPr txBox="1"/>
          <p:nvPr/>
        </p:nvSpPr>
        <p:spPr>
          <a:xfrm>
            <a:off x="845219" y="1837444"/>
            <a:ext cx="16597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POLITICA DE HUMANIZACIÓN Y CONFIDENCIALIDAD</a:t>
            </a:r>
          </a:p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SERVICIO DE SALUD</a:t>
            </a:r>
          </a:p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Resolución 083 de Mayo 02 de 2024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0D9FB41-0DC9-47D9-850F-1DCA456D6EF0}"/>
              </a:ext>
            </a:extLst>
          </p:cNvPr>
          <p:cNvSpPr txBox="1"/>
          <p:nvPr/>
        </p:nvSpPr>
        <p:spPr>
          <a:xfrm>
            <a:off x="845219" y="3966557"/>
            <a:ext cx="16597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ESE Hospital Marco Felipe Afanador de Tocaima, se compromete a brindar una atención orientada al servicio integral del usuario, ofreciendo una asistencia con calidad humana, que responda a sus necesidades y expectativas físicas, sociales y espirituales. La interacción de nuestros colaboradores con el usuario se basa en el trato amable, personalizado, de respeto a la confidencialidad y dignidad; establecidos en los derechos y deberes de los usuarios.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DC9F06E-3076-44A7-8568-7979948E3DE0}"/>
              </a:ext>
            </a:extLst>
          </p:cNvPr>
          <p:cNvSpPr txBox="1"/>
          <p:nvPr/>
        </p:nvSpPr>
        <p:spPr>
          <a:xfrm>
            <a:off x="2637352" y="7074359"/>
            <a:ext cx="14805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COMITÉ DE HUMANIZACIÓN</a:t>
            </a:r>
          </a:p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En el se exponen los seguimiento que se realizan de manera mensual al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plan de trabajo con el fin de verificar el desarrollo de las estrategias y actividades establecidas para cada uno de los lideres o coordinadores de proceso.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0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82E7B3E-B17E-461A-80FD-4483AEC24E0A}"/>
              </a:ext>
            </a:extLst>
          </p:cNvPr>
          <p:cNvSpPr txBox="1"/>
          <p:nvPr/>
        </p:nvSpPr>
        <p:spPr>
          <a:xfrm>
            <a:off x="1828800" y="1753686"/>
            <a:ext cx="146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RESPONSABLES DEL CUMPLIMIENTO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4790D5-46BB-40E3-B8CF-3ED84BD6E576}"/>
              </a:ext>
            </a:extLst>
          </p:cNvPr>
          <p:cNvSpPr txBox="1"/>
          <p:nvPr/>
        </p:nvSpPr>
        <p:spPr>
          <a:xfrm>
            <a:off x="4120744" y="3064379"/>
            <a:ext cx="100465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Gerente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Subgerente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Coordinadora Asistencial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Profesional Especializado Área Comunitaria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Jefe Departamento Enfermería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Líder y Apoyo del Programa Seguridad del Paciente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Psicóloga Institucional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Líder SIAU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Referente de Calidad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Líder de Humanización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Lideres de Proceso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Todo el Personal Asistencial, Administrativo y Operativo de la E.S.E. Hospital Marco Felipe Afanador de Tocaima y sus Unidades Funcionales </a:t>
            </a:r>
          </a:p>
        </p:txBody>
      </p:sp>
    </p:spTree>
    <p:extLst>
      <p:ext uri="{BB962C8B-B14F-4D97-AF65-F5344CB8AC3E}">
        <p14:creationId xmlns:p14="http://schemas.microsoft.com/office/powerpoint/2010/main" val="112144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EFBA48D1-5A3A-4567-9D32-6C43ADD1A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241183"/>
              </p:ext>
            </p:extLst>
          </p:nvPr>
        </p:nvGraphicFramePr>
        <p:xfrm>
          <a:off x="1328894" y="1773458"/>
          <a:ext cx="15630212" cy="707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5852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graphicFrame>
        <p:nvGraphicFramePr>
          <p:cNvPr id="18" name="Tabla 2">
            <a:extLst>
              <a:ext uri="{FF2B5EF4-FFF2-40B4-BE49-F238E27FC236}">
                <a16:creationId xmlns:a16="http://schemas.microsoft.com/office/drawing/2014/main" id="{D78091D7-1139-462A-8C07-F91B70349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24308"/>
              </p:ext>
            </p:extLst>
          </p:nvPr>
        </p:nvGraphicFramePr>
        <p:xfrm>
          <a:off x="2678067" y="1440797"/>
          <a:ext cx="14924133" cy="79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0381">
                  <a:extLst>
                    <a:ext uri="{9D8B030D-6E8A-4147-A177-3AD203B41FA5}">
                      <a16:colId xmlns:a16="http://schemas.microsoft.com/office/drawing/2014/main" val="4007651937"/>
                    </a:ext>
                  </a:extLst>
                </a:gridCol>
                <a:gridCol w="7753752">
                  <a:extLst>
                    <a:ext uri="{9D8B030D-6E8A-4147-A177-3AD203B41FA5}">
                      <a16:colId xmlns:a16="http://schemas.microsoft.com/office/drawing/2014/main" val="2679898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LÍNEAS DE ACCIÓN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8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Atención Digna y Respetuosa</a:t>
                      </a:r>
                    </a:p>
                    <a:p>
                      <a:pPr algn="just"/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Garantizar los derechos y deberes de los usuarios, brindar información clara y precisa, promover la accesibilidad física y la participación activa</a:t>
                      </a:r>
                      <a:endParaRPr lang="es-CO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Satisfacción desde la garantía de los derechos y deberes de los usuarios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Brindar correcta información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Educar a los usuarios para ser buen uso de los servicios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 Física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59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Servicio Humano con Calidad</a:t>
                      </a:r>
                    </a:p>
                    <a:p>
                      <a:pPr algn="just"/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Ofrecer una experiencia de atención integral, priorizando la oportunidad en la prestación de servicios, la participación activa y la no discriminación.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Experiencia de la Atención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 en la prestación de servicios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activa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Discriminación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58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Ambiente Cómodo y Seguro</a:t>
                      </a:r>
                    </a:p>
                    <a:p>
                      <a:pPr algn="just"/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educación continua del personal, garantizar óptimas condiciones de limpieza y orden, crear un ambiente cómodo y seguro, y fortalecer la señalización de las áreas.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continua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Óptimas condiciones de limpieza y orden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Comodidad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Señalización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Tips de Felicidad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Humanizarnos para Humanizar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Condiciones Óptimas de Trabajo e Incentivos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498617"/>
                  </a:ext>
                </a:extLst>
              </a:tr>
            </a:tbl>
          </a:graphicData>
        </a:graphic>
      </p:graphicFrame>
      <p:pic>
        <p:nvPicPr>
          <p:cNvPr id="22" name="Image 1" descr="preencoded.png">
            <a:extLst>
              <a:ext uri="{FF2B5EF4-FFF2-40B4-BE49-F238E27FC236}">
                <a16:creationId xmlns:a16="http://schemas.microsoft.com/office/drawing/2014/main" id="{42588C91-9E1A-4D76-B9CD-27C693318DD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869" y="2763206"/>
            <a:ext cx="1060045" cy="1060045"/>
          </a:xfrm>
          <a:prstGeom prst="rect">
            <a:avLst/>
          </a:prstGeom>
        </p:spPr>
      </p:pic>
      <p:pic>
        <p:nvPicPr>
          <p:cNvPr id="23" name="Image 2" descr="preencoded.png">
            <a:extLst>
              <a:ext uri="{FF2B5EF4-FFF2-40B4-BE49-F238E27FC236}">
                <a16:creationId xmlns:a16="http://schemas.microsoft.com/office/drawing/2014/main" id="{7ECB9E3D-DAF9-4383-823D-0D631F3E935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869" y="4966716"/>
            <a:ext cx="1060045" cy="1060045"/>
          </a:xfrm>
          <a:prstGeom prst="rect">
            <a:avLst/>
          </a:prstGeom>
        </p:spPr>
      </p:pic>
      <p:pic>
        <p:nvPicPr>
          <p:cNvPr id="24" name="Image 3" descr="preencoded.png">
            <a:extLst>
              <a:ext uri="{FF2B5EF4-FFF2-40B4-BE49-F238E27FC236}">
                <a16:creationId xmlns:a16="http://schemas.microsoft.com/office/drawing/2014/main" id="{50CC59E1-2E9C-4F40-8F70-F38618CD22B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8869" y="7207425"/>
            <a:ext cx="1060045" cy="10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2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BC11A67-A76A-488A-AA62-E6065B4A411D}"/>
              </a:ext>
            </a:extLst>
          </p:cNvPr>
          <p:cNvSpPr txBox="1"/>
          <p:nvPr/>
        </p:nvSpPr>
        <p:spPr>
          <a:xfrm>
            <a:off x="1828799" y="1704900"/>
            <a:ext cx="1463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ARTICULACIÓN DEL PROGRAMA DE HUMANIZACIÓN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A5679C3A-77AD-4B55-A041-73C05F72D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339316"/>
              </p:ext>
            </p:extLst>
          </p:nvPr>
        </p:nvGraphicFramePr>
        <p:xfrm>
          <a:off x="2648654" y="2656959"/>
          <a:ext cx="13124746" cy="675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70237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1101</Words>
  <Application>Microsoft Office PowerPoint</Application>
  <PresentationFormat>Personalizado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TOC-CALIDAD</cp:lastModifiedBy>
  <cp:revision>18</cp:revision>
  <dcterms:created xsi:type="dcterms:W3CDTF">2006-08-16T00:00:00Z</dcterms:created>
  <dcterms:modified xsi:type="dcterms:W3CDTF">2025-01-13T13:55:44Z</dcterms:modified>
  <dc:identifier>DAGUaw7a7_I</dc:identifier>
</cp:coreProperties>
</file>