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5" roundtripDataSignature="AMtx7mjQ8v24KWuTXmZ7FWps0Rl8IQTS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1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9" name="Google Shape;19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8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8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8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8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8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8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8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301" l="0" r="0" t="-2301"/>
            </a:stretch>
          </a:blipFill>
          <a:ln>
            <a:noFill/>
          </a:ln>
        </p:spPr>
      </p:sp>
      <p:grpSp>
        <p:nvGrpSpPr>
          <p:cNvPr id="85" name="Google Shape;85;p1"/>
          <p:cNvGrpSpPr/>
          <p:nvPr/>
        </p:nvGrpSpPr>
        <p:grpSpPr>
          <a:xfrm>
            <a:off x="-104998" y="9685406"/>
            <a:ext cx="18475486" cy="635100"/>
            <a:chOff x="0" y="-192882"/>
            <a:chExt cx="24633982" cy="846801"/>
          </a:xfrm>
        </p:grpSpPr>
        <p:grpSp>
          <p:nvGrpSpPr>
            <p:cNvPr id="86" name="Google Shape;86;p1"/>
            <p:cNvGrpSpPr/>
            <p:nvPr/>
          </p:nvGrpSpPr>
          <p:grpSpPr>
            <a:xfrm>
              <a:off x="0" y="-192882"/>
              <a:ext cx="9202044" cy="846801"/>
              <a:chOff x="0" y="-38100"/>
              <a:chExt cx="1817688" cy="167269"/>
            </a:xfrm>
          </p:grpSpPr>
          <p:sp>
            <p:nvSpPr>
              <p:cNvPr id="87" name="Google Shape;87;p1"/>
              <p:cNvSpPr/>
              <p:nvPr/>
            </p:nvSpPr>
            <p:spPr>
              <a:xfrm>
                <a:off x="0" y="0"/>
                <a:ext cx="1817688" cy="129169"/>
              </a:xfrm>
              <a:custGeom>
                <a:rect b="b" l="l" r="r" t="t"/>
                <a:pathLst>
                  <a:path extrusionOk="0" h="129169" w="1817688">
                    <a:moveTo>
                      <a:pt x="0" y="0"/>
                    </a:moveTo>
                    <a:lnTo>
                      <a:pt x="1817688" y="0"/>
                    </a:lnTo>
                    <a:lnTo>
                      <a:pt x="1817688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A4C9F1"/>
              </a:solidFill>
              <a:ln>
                <a:noFill/>
              </a:ln>
            </p:spPr>
          </p:sp>
          <p:sp>
            <p:nvSpPr>
              <p:cNvPr id="88" name="Google Shape;88;p1"/>
              <p:cNvSpPr txBox="1"/>
              <p:nvPr/>
            </p:nvSpPr>
            <p:spPr>
              <a:xfrm>
                <a:off x="0" y="-38100"/>
                <a:ext cx="1817688" cy="167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" name="Google Shape;89;p1"/>
            <p:cNvGrpSpPr/>
            <p:nvPr/>
          </p:nvGrpSpPr>
          <p:grpSpPr>
            <a:xfrm>
              <a:off x="9202044" y="-192882"/>
              <a:ext cx="9202044" cy="846801"/>
              <a:chOff x="0" y="-38100"/>
              <a:chExt cx="1817688" cy="167269"/>
            </a:xfrm>
          </p:grpSpPr>
          <p:sp>
            <p:nvSpPr>
              <p:cNvPr id="90" name="Google Shape;90;p1"/>
              <p:cNvSpPr/>
              <p:nvPr/>
            </p:nvSpPr>
            <p:spPr>
              <a:xfrm>
                <a:off x="0" y="0"/>
                <a:ext cx="1817688" cy="129169"/>
              </a:xfrm>
              <a:custGeom>
                <a:rect b="b" l="l" r="r" t="t"/>
                <a:pathLst>
                  <a:path extrusionOk="0" h="129169" w="1817688">
                    <a:moveTo>
                      <a:pt x="0" y="0"/>
                    </a:moveTo>
                    <a:lnTo>
                      <a:pt x="1817688" y="0"/>
                    </a:lnTo>
                    <a:lnTo>
                      <a:pt x="1817688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</p:spPr>
          </p:sp>
          <p:sp>
            <p:nvSpPr>
              <p:cNvPr id="91" name="Google Shape;91;p1"/>
              <p:cNvSpPr txBox="1"/>
              <p:nvPr/>
            </p:nvSpPr>
            <p:spPr>
              <a:xfrm>
                <a:off x="0" y="-38100"/>
                <a:ext cx="1817688" cy="167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" name="Google Shape;92;p1"/>
            <p:cNvGrpSpPr/>
            <p:nvPr/>
          </p:nvGrpSpPr>
          <p:grpSpPr>
            <a:xfrm>
              <a:off x="18404089" y="-192882"/>
              <a:ext cx="6229893" cy="846801"/>
              <a:chOff x="0" y="-38100"/>
              <a:chExt cx="1230596" cy="167269"/>
            </a:xfrm>
          </p:grpSpPr>
          <p:sp>
            <p:nvSpPr>
              <p:cNvPr id="93" name="Google Shape;93;p1"/>
              <p:cNvSpPr/>
              <p:nvPr/>
            </p:nvSpPr>
            <p:spPr>
              <a:xfrm>
                <a:off x="0" y="0"/>
                <a:ext cx="1230596" cy="129169"/>
              </a:xfrm>
              <a:custGeom>
                <a:rect b="b" l="l" r="r" t="t"/>
                <a:pathLst>
                  <a:path extrusionOk="0" h="129169" w="1230596">
                    <a:moveTo>
                      <a:pt x="0" y="0"/>
                    </a:moveTo>
                    <a:lnTo>
                      <a:pt x="1230596" y="0"/>
                    </a:lnTo>
                    <a:lnTo>
                      <a:pt x="1230596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FF3131"/>
              </a:solidFill>
              <a:ln>
                <a:noFill/>
              </a:ln>
            </p:spPr>
          </p:sp>
          <p:sp>
            <p:nvSpPr>
              <p:cNvPr id="94" name="Google Shape;94;p1"/>
              <p:cNvSpPr txBox="1"/>
              <p:nvPr/>
            </p:nvSpPr>
            <p:spPr>
              <a:xfrm>
                <a:off x="0" y="-38100"/>
                <a:ext cx="1230596" cy="167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5" name="Google Shape;95;p1"/>
          <p:cNvSpPr/>
          <p:nvPr/>
        </p:nvSpPr>
        <p:spPr>
          <a:xfrm rot="10800000">
            <a:off x="0" y="0"/>
            <a:ext cx="4982603" cy="4114800"/>
          </a:xfrm>
          <a:custGeom>
            <a:rect b="b" l="l" r="r" t="t"/>
            <a:pathLst>
              <a:path extrusionOk="0" h="4114800" w="4982603">
                <a:moveTo>
                  <a:pt x="498260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982603" y="0"/>
                </a:lnTo>
                <a:lnTo>
                  <a:pt x="4982603" y="411480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"/>
          <p:cNvSpPr/>
          <p:nvPr/>
        </p:nvSpPr>
        <p:spPr>
          <a:xfrm>
            <a:off x="10871794" y="14766"/>
            <a:ext cx="3743885" cy="1218723"/>
          </a:xfrm>
          <a:custGeom>
            <a:rect b="b" l="l" r="r" t="t"/>
            <a:pathLst>
              <a:path extrusionOk="0" h="1218723" w="3743885">
                <a:moveTo>
                  <a:pt x="0" y="0"/>
                </a:moveTo>
                <a:lnTo>
                  <a:pt x="3743885" y="0"/>
                </a:lnTo>
                <a:lnTo>
                  <a:pt x="3743885" y="1218722"/>
                </a:lnTo>
                <a:lnTo>
                  <a:pt x="0" y="12187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2637" t="0"/>
            </a:stretch>
          </a:blipFill>
          <a:ln>
            <a:noFill/>
          </a:ln>
        </p:spPr>
      </p:sp>
      <p:sp>
        <p:nvSpPr>
          <p:cNvPr id="97" name="Google Shape;97;p1"/>
          <p:cNvSpPr/>
          <p:nvPr/>
        </p:nvSpPr>
        <p:spPr>
          <a:xfrm>
            <a:off x="14536337" y="146572"/>
            <a:ext cx="3594552" cy="905198"/>
          </a:xfrm>
          <a:custGeom>
            <a:rect b="b" l="l" r="r" t="t"/>
            <a:pathLst>
              <a:path extrusionOk="0" h="905198" w="3594552">
                <a:moveTo>
                  <a:pt x="0" y="0"/>
                </a:moveTo>
                <a:lnTo>
                  <a:pt x="3594552" y="0"/>
                </a:lnTo>
                <a:lnTo>
                  <a:pt x="3594552" y="905198"/>
                </a:lnTo>
                <a:lnTo>
                  <a:pt x="0" y="9051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-6520"/>
            </a:stretch>
          </a:blipFill>
          <a:ln>
            <a:noFill/>
          </a:ln>
        </p:spPr>
      </p:sp>
      <p:sp>
        <p:nvSpPr>
          <p:cNvPr id="98" name="Google Shape;98;p1"/>
          <p:cNvSpPr/>
          <p:nvPr/>
        </p:nvSpPr>
        <p:spPr>
          <a:xfrm>
            <a:off x="504762" y="7620218"/>
            <a:ext cx="2186946" cy="2131103"/>
          </a:xfrm>
          <a:custGeom>
            <a:rect b="b" l="l" r="r" t="t"/>
            <a:pathLst>
              <a:path extrusionOk="0" h="1741235" w="1741235">
                <a:moveTo>
                  <a:pt x="0" y="0"/>
                </a:moveTo>
                <a:lnTo>
                  <a:pt x="1741235" y="0"/>
                </a:lnTo>
                <a:lnTo>
                  <a:pt x="1741235" y="1741235"/>
                </a:lnTo>
                <a:lnTo>
                  <a:pt x="0" y="17412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99" name="Google Shape;99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72200" y="14766"/>
            <a:ext cx="4349177" cy="111206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/>
          <p:nvPr/>
        </p:nvSpPr>
        <p:spPr>
          <a:xfrm flipH="1">
            <a:off x="4038600" y="7852015"/>
            <a:ext cx="14263577" cy="1978052"/>
          </a:xfrm>
          <a:prstGeom prst="homePlate">
            <a:avLst>
              <a:gd fmla="val 50000" name="adj"/>
            </a:avLst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100000">
                <a:srgbClr val="AEC5E1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93939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3345768" y="7958677"/>
            <a:ext cx="1494223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8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SOLICITUD DE MANTENIMIENTO HOSPITALARIO </a:t>
            </a:r>
            <a:endParaRPr b="1" i="0" sz="4800" u="none" cap="none" strike="noStrike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8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POR: Yeison Ricardo Franco</a:t>
            </a:r>
            <a:endParaRPr b="1" i="0" sz="4400" u="none" cap="none" strike="noStrike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/>
          <p:nvPr/>
        </p:nvSpPr>
        <p:spPr>
          <a:xfrm flipH="1">
            <a:off x="2971800" y="7852015"/>
            <a:ext cx="1828800" cy="1967497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2F2F2">
                  <a:alpha val="96862"/>
                </a:srgbClr>
              </a:gs>
              <a:gs pos="12000">
                <a:srgbClr val="E0E8F4">
                  <a:alpha val="28627"/>
                </a:srgbClr>
              </a:gs>
              <a:gs pos="100000">
                <a:srgbClr val="E0E8F4">
                  <a:alpha val="28627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/>
        </p:nvSpPr>
        <p:spPr>
          <a:xfrm>
            <a:off x="141687" y="1474705"/>
            <a:ext cx="1829925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54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Formato de solicitudes de mantenimiento hospitalario </a:t>
            </a:r>
            <a:endParaRPr b="1" i="0" sz="5400" u="none" cap="none" strike="noStrike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110" name="Google Shape;110;p2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111" name="Google Shape;111;p2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112" name="Google Shape;112;p2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3" name="Google Shape;113;p2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114" name="Google Shape;114;p2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115" name="Google Shape;115;p2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6" name="Google Shape;116;p2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117" name="Google Shape;117;p2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118" name="Google Shape;118;p2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19" name="Google Shape;119;p2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0" name="Google Shape;120;p2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1" name="Google Shape;121;p2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122" name="Google Shape;122;p2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123" name="Google Shape;123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4" name="Google Shape;124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17697" y="2510135"/>
            <a:ext cx="5257800" cy="5257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5" name="Google Shape;125;p2"/>
          <p:cNvSpPr txBox="1"/>
          <p:nvPr/>
        </p:nvSpPr>
        <p:spPr>
          <a:xfrm>
            <a:off x="10479944" y="7979031"/>
            <a:ext cx="573330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https://docs.google.com/forms/d/e/1FAIpQLSdyqQ50KU78dGSDkFEbUVj-zOmaVPhhf_NTTAVBbYnRTB6sHw/viewform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19200" y="2472362"/>
            <a:ext cx="8513618" cy="680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 txBox="1"/>
          <p:nvPr/>
        </p:nvSpPr>
        <p:spPr>
          <a:xfrm>
            <a:off x="-104998" y="1053074"/>
            <a:ext cx="182880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60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Paso a paso solicitud de mantenimiento hospitalario en la intranet </a:t>
            </a:r>
            <a:endParaRPr b="1" i="0" sz="6000" u="none" cap="none" strike="noStrike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" name="Google Shape;132;p3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133" name="Google Shape;133;p3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134" name="Google Shape;134;p3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135" name="Google Shape;135;p3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136" name="Google Shape;136;p3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7" name="Google Shape;137;p3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138" name="Google Shape;138;p3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139" name="Google Shape;139;p3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0" name="Google Shape;140;p3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141" name="Google Shape;141;p3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142" name="Google Shape;142;p3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43" name="Google Shape;143;p3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4" name="Google Shape;144;p3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5" name="Google Shape;145;p3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146" name="Google Shape;146;p3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147" name="Google Shape;147;p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3"/>
          <p:cNvGrpSpPr/>
          <p:nvPr/>
        </p:nvGrpSpPr>
        <p:grpSpPr>
          <a:xfrm>
            <a:off x="4714315" y="2722123"/>
            <a:ext cx="13062019" cy="6575898"/>
            <a:chOff x="4714315" y="2722123"/>
            <a:chExt cx="13062019" cy="6575898"/>
          </a:xfrm>
        </p:grpSpPr>
        <p:pic>
          <p:nvPicPr>
            <p:cNvPr id="149" name="Google Shape;149;p3"/>
            <p:cNvPicPr preferRelativeResize="0"/>
            <p:nvPr/>
          </p:nvPicPr>
          <p:blipFill rotWithShape="1">
            <a:blip r:embed="rId8">
              <a:alphaModFix/>
            </a:blip>
            <a:srcRect b="4620" l="1" r="-390" t="5485"/>
            <a:stretch/>
          </p:blipFill>
          <p:spPr>
            <a:xfrm>
              <a:off x="4714315" y="2722123"/>
              <a:ext cx="13062019" cy="65758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3"/>
            <p:cNvSpPr/>
            <p:nvPr/>
          </p:nvSpPr>
          <p:spPr>
            <a:xfrm>
              <a:off x="15258491" y="3311457"/>
              <a:ext cx="1676400" cy="4572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3"/>
          <p:cNvSpPr txBox="1"/>
          <p:nvPr/>
        </p:nvSpPr>
        <p:spPr>
          <a:xfrm>
            <a:off x="164385" y="4457700"/>
            <a:ext cx="3871536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En la INTRANET institucional buscar «logística e infraestructura»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 txBox="1"/>
          <p:nvPr/>
        </p:nvSpPr>
        <p:spPr>
          <a:xfrm>
            <a:off x="-104998" y="1053074"/>
            <a:ext cx="182880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60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Paso a paso solicitud de mantenimiento hospitalario en la intranet </a:t>
            </a:r>
            <a:endParaRPr b="1" i="0" sz="6000" u="none" cap="none" strike="noStrike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" name="Google Shape;157;p4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158" name="Google Shape;158;p4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159" name="Google Shape;159;p4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160" name="Google Shape;160;p4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161" name="Google Shape;161;p4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2" name="Google Shape;162;p4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163" name="Google Shape;163;p4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164" name="Google Shape;164;p4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5" name="Google Shape;165;p4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166" name="Google Shape;166;p4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167" name="Google Shape;167;p4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68" name="Google Shape;168;p4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9" name="Google Shape;169;p4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0" name="Google Shape;170;p4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171" name="Google Shape;171;p4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172" name="Google Shape;172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3" name="Google Shape;173;p4"/>
          <p:cNvSpPr txBox="1"/>
          <p:nvPr/>
        </p:nvSpPr>
        <p:spPr>
          <a:xfrm>
            <a:off x="164385" y="4457700"/>
            <a:ext cx="3871536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En la INTRANET institucional buscar «logística e infraestructura»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28592" y="2992066"/>
            <a:ext cx="13011150" cy="65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 txBox="1"/>
          <p:nvPr/>
        </p:nvSpPr>
        <p:spPr>
          <a:xfrm>
            <a:off x="-104998" y="1053074"/>
            <a:ext cx="182880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60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Paso a paso solicitud de mantenimiento hospitalario en la intranet </a:t>
            </a:r>
            <a:endParaRPr b="1" i="0" sz="6000" u="none" cap="none" strike="noStrike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5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181" name="Google Shape;181;p5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182" name="Google Shape;182;p5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183" name="Google Shape;183;p5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184" name="Google Shape;184;p5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5" name="Google Shape;185;p5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186" name="Google Shape;186;p5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187" name="Google Shape;187;p5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8" name="Google Shape;188;p5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189" name="Google Shape;189;p5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190" name="Google Shape;190;p5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91" name="Google Shape;191;p5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2" name="Google Shape;192;p5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3" name="Google Shape;193;p5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194" name="Google Shape;194;p5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195" name="Google Shape;195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6" name="Google Shape;196;p5"/>
          <p:cNvSpPr txBox="1"/>
          <p:nvPr/>
        </p:nvSpPr>
        <p:spPr>
          <a:xfrm>
            <a:off x="368666" y="3394242"/>
            <a:ext cx="3871536" cy="550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Luego de ingresar a «logística e infraestructura», bajo el código RFAM-F-01. se encuentra el formato virtual para realizar las solicitudes de mantenimiento e infraestructura 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81136" y="2986974"/>
            <a:ext cx="13011150" cy="64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/>
          <p:cNvSpPr txBox="1"/>
          <p:nvPr/>
        </p:nvSpPr>
        <p:spPr>
          <a:xfrm>
            <a:off x="-104998" y="1053074"/>
            <a:ext cx="182880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60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Paso a paso solicitud de mantenimiento hospitalario en la intranet </a:t>
            </a:r>
            <a:endParaRPr b="1" i="0" sz="6000" u="none" cap="none" strike="noStrike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" name="Google Shape;203;p6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204" name="Google Shape;204;p6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205" name="Google Shape;205;p6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206" name="Google Shape;206;p6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207" name="Google Shape;207;p6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8" name="Google Shape;208;p6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209" name="Google Shape;209;p6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210" name="Google Shape;210;p6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1" name="Google Shape;211;p6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212" name="Google Shape;212;p6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213" name="Google Shape;213;p6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14" name="Google Shape;214;p6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5" name="Google Shape;215;p6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6" name="Google Shape;216;p6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217" name="Google Shape;217;p6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218" name="Google Shape;218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9" name="Google Shape;219;p6"/>
          <p:cNvSpPr txBox="1"/>
          <p:nvPr/>
        </p:nvSpPr>
        <p:spPr>
          <a:xfrm>
            <a:off x="368666" y="3394242"/>
            <a:ext cx="3871536" cy="1077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Diligenciamiento del formato. 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05455" y="2862717"/>
            <a:ext cx="12992100" cy="657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"/>
          <p:cNvSpPr txBox="1"/>
          <p:nvPr/>
        </p:nvSpPr>
        <p:spPr>
          <a:xfrm>
            <a:off x="-104998" y="1053074"/>
            <a:ext cx="18288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60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Otras alternativas </a:t>
            </a:r>
            <a:endParaRPr b="1" i="0" sz="6000" u="none" cap="none" strike="noStrike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" name="Google Shape;226;p7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227" name="Google Shape;227;p7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228" name="Google Shape;228;p7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229" name="Google Shape;229;p7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230" name="Google Shape;230;p7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1" name="Google Shape;231;p7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232" name="Google Shape;232;p7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233" name="Google Shape;233;p7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4" name="Google Shape;234;p7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235" name="Google Shape;235;p7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236" name="Google Shape;236;p7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37" name="Google Shape;237;p7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8" name="Google Shape;238;p7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9" name="Google Shape;239;p7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240" name="Google Shape;240;p7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241" name="Google Shape;241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2" name="Google Shape;242;p7"/>
          <p:cNvSpPr txBox="1"/>
          <p:nvPr/>
        </p:nvSpPr>
        <p:spPr>
          <a:xfrm>
            <a:off x="1667188" y="3932851"/>
            <a:ext cx="3871536" cy="20621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Código QR para el direccionamiento al formato de solicitudes. 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51044" y="2483384"/>
            <a:ext cx="5257800" cy="5257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4" name="Google Shape;244;p7"/>
          <p:cNvSpPr txBox="1"/>
          <p:nvPr/>
        </p:nvSpPr>
        <p:spPr>
          <a:xfrm>
            <a:off x="7613291" y="7952280"/>
            <a:ext cx="573330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https://docs.google.com/forms/d/e/1FAIpQLSdyqQ50KU78dGSDkFEbUVj-zOmaVPhhf_NTTAVBbYnRTB6sHw/viewform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"/>
          <p:cNvSpPr txBox="1"/>
          <p:nvPr/>
        </p:nvSpPr>
        <p:spPr>
          <a:xfrm>
            <a:off x="283369" y="1267479"/>
            <a:ext cx="612479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60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Otras alternativas </a:t>
            </a:r>
            <a:endParaRPr b="1" i="0" sz="6000" u="none" cap="none" strike="noStrike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0" name="Google Shape;250;p8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251" name="Google Shape;251;p8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252" name="Google Shape;252;p8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253" name="Google Shape;253;p8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254" name="Google Shape;254;p8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" name="Google Shape;255;p8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256" name="Google Shape;256;p8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257" name="Google Shape;257;p8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" name="Google Shape;258;p8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259" name="Google Shape;259;p8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260" name="Google Shape;260;p8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61" name="Google Shape;261;p8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2" name="Google Shape;262;p8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3" name="Google Shape;263;p8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264" name="Google Shape;264;p8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265" name="Google Shape;265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6" name="Google Shape;266;p8"/>
          <p:cNvSpPr txBox="1"/>
          <p:nvPr/>
        </p:nvSpPr>
        <p:spPr>
          <a:xfrm>
            <a:off x="1028700" y="3655979"/>
            <a:ext cx="3871536" cy="35394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Formato físico de solicitudes de mantenimiento. (se solicitan con el líder de mantenimiento e infraestructura hospitalaria. 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24600" y="529452"/>
            <a:ext cx="11277600" cy="9017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9"/>
          <p:cNvGrpSpPr/>
          <p:nvPr/>
        </p:nvGrpSpPr>
        <p:grpSpPr>
          <a:xfrm>
            <a:off x="-11255" y="8622938"/>
            <a:ext cx="18288000" cy="1664062"/>
            <a:chOff x="0" y="-38100"/>
            <a:chExt cx="4816593" cy="438271"/>
          </a:xfrm>
        </p:grpSpPr>
        <p:sp>
          <p:nvSpPr>
            <p:cNvPr id="273" name="Google Shape;273;p9"/>
            <p:cNvSpPr/>
            <p:nvPr/>
          </p:nvSpPr>
          <p:spPr>
            <a:xfrm>
              <a:off x="0" y="0"/>
              <a:ext cx="4816592" cy="400171"/>
            </a:xfrm>
            <a:custGeom>
              <a:rect b="b" l="l" r="r" t="t"/>
              <a:pathLst>
                <a:path extrusionOk="0" h="40017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00171"/>
                  </a:lnTo>
                  <a:lnTo>
                    <a:pt x="0" y="400171"/>
                  </a:lnTo>
                  <a:close/>
                </a:path>
              </a:pathLst>
            </a:custGeom>
            <a:solidFill>
              <a:srgbClr val="FFFFFF">
                <a:alpha val="35294"/>
              </a:srgbClr>
            </a:solidFill>
            <a:ln>
              <a:noFill/>
            </a:ln>
          </p:spPr>
        </p:sp>
        <p:sp>
          <p:nvSpPr>
            <p:cNvPr id="274" name="Google Shape;274;p9"/>
            <p:cNvSpPr txBox="1"/>
            <p:nvPr/>
          </p:nvSpPr>
          <p:spPr>
            <a:xfrm>
              <a:off x="0" y="-38100"/>
              <a:ext cx="4816593" cy="438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" name="Google Shape;275;p9"/>
          <p:cNvGrpSpPr/>
          <p:nvPr/>
        </p:nvGrpSpPr>
        <p:grpSpPr>
          <a:xfrm>
            <a:off x="0" y="-144661"/>
            <a:ext cx="18288000" cy="10498674"/>
            <a:chOff x="0" y="-144661"/>
            <a:chExt cx="18288000" cy="10498674"/>
          </a:xfrm>
        </p:grpSpPr>
        <p:sp>
          <p:nvSpPr>
            <p:cNvPr id="276" name="Google Shape;276;p9"/>
            <p:cNvSpPr/>
            <p:nvPr/>
          </p:nvSpPr>
          <p:spPr>
            <a:xfrm>
              <a:off x="4336414" y="640926"/>
              <a:ext cx="9760586" cy="9222648"/>
            </a:xfrm>
            <a:custGeom>
              <a:rect b="b" l="l" r="r" t="t"/>
              <a:pathLst>
                <a:path extrusionOk="0" h="9615170" w="9615170">
                  <a:moveTo>
                    <a:pt x="0" y="0"/>
                  </a:moveTo>
                  <a:lnTo>
                    <a:pt x="9615169" y="0"/>
                  </a:lnTo>
                  <a:lnTo>
                    <a:pt x="9615169" y="9615169"/>
                  </a:lnTo>
                  <a:lnTo>
                    <a:pt x="0" y="96151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7000"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277" name="Google Shape;277;p9"/>
            <p:cNvGrpSpPr/>
            <p:nvPr/>
          </p:nvGrpSpPr>
          <p:grpSpPr>
            <a:xfrm>
              <a:off x="30193" y="-144661"/>
              <a:ext cx="18257807" cy="635100"/>
              <a:chOff x="0" y="-192882"/>
              <a:chExt cx="24633982" cy="846801"/>
            </a:xfrm>
          </p:grpSpPr>
          <p:grpSp>
            <p:nvGrpSpPr>
              <p:cNvPr id="278" name="Google Shape;278;p9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279" name="Google Shape;279;p9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280" name="Google Shape;280;p9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1" name="Google Shape;281;p9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282" name="Google Shape;282;p9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283" name="Google Shape;283;p9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4" name="Google Shape;284;p9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285" name="Google Shape;285;p9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286" name="Google Shape;286;p9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87" name="Google Shape;287;p9"/>
            <p:cNvSpPr txBox="1"/>
            <p:nvPr/>
          </p:nvSpPr>
          <p:spPr>
            <a:xfrm>
              <a:off x="3357368" y="1746183"/>
              <a:ext cx="11573261" cy="57656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9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MX" sz="17600" u="none" cap="none" strike="noStrike">
                  <a:solidFill>
                    <a:srgbClr val="366092"/>
                  </a:solidFill>
                  <a:latin typeface="Arial"/>
                  <a:ea typeface="Arial"/>
                  <a:cs typeface="Arial"/>
                  <a:sym typeface="Arial"/>
                </a:rPr>
                <a:t>GRACIAS</a:t>
              </a:r>
              <a:endParaRPr b="1" i="0" sz="14698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 rot="10800000">
              <a:off x="0" y="0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4114800"/>
                  </a:moveTo>
                  <a:lnTo>
                    <a:pt x="0" y="4114800"/>
                  </a:lnTo>
                  <a:lnTo>
                    <a:pt x="0" y="0"/>
                  </a:lnTo>
                  <a:lnTo>
                    <a:pt x="4982603" y="0"/>
                  </a:lnTo>
                  <a:lnTo>
                    <a:pt x="4982603" y="41148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9" name="Google Shape;289;p9"/>
            <p:cNvSpPr/>
            <p:nvPr/>
          </p:nvSpPr>
          <p:spPr>
            <a:xfrm>
              <a:off x="13294142" y="6239213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0" y="0"/>
                  </a:moveTo>
                  <a:lnTo>
                    <a:pt x="4982603" y="0"/>
                  </a:lnTo>
                  <a:lnTo>
                    <a:pt x="498260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0" name="Google Shape;290;p9"/>
            <p:cNvSpPr/>
            <p:nvPr/>
          </p:nvSpPr>
          <p:spPr>
            <a:xfrm>
              <a:off x="4460348" y="9032108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291" name="Google Shape;291;p9"/>
            <p:cNvSpPr/>
            <p:nvPr/>
          </p:nvSpPr>
          <p:spPr>
            <a:xfrm>
              <a:off x="8442358" y="9275505"/>
              <a:ext cx="3594552" cy="905198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292" name="Google Shape;292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1171" y="9068642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TOC-041-AREA-TICS</dc:creator>
</cp:coreProperties>
</file>