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65" r:id="rId4"/>
    <p:sldId id="275" r:id="rId5"/>
    <p:sldId id="269" r:id="rId6"/>
    <p:sldId id="267" r:id="rId7"/>
    <p:sldId id="268" r:id="rId8"/>
    <p:sldId id="266" r:id="rId9"/>
    <p:sldId id="270" r:id="rId10"/>
    <p:sldId id="273" r:id="rId11"/>
    <p:sldId id="274" r:id="rId12"/>
    <p:sldId id="272" r:id="rId13"/>
    <p:sldId id="271" r:id="rId14"/>
    <p:sldId id="279" r:id="rId15"/>
    <p:sldId id="278" r:id="rId16"/>
    <p:sldId id="282" r:id="rId17"/>
    <p:sldId id="277" r:id="rId18"/>
    <p:sldId id="281" r:id="rId19"/>
    <p:sldId id="280" r:id="rId20"/>
    <p:sldId id="276" r:id="rId21"/>
    <p:sldId id="286" r:id="rId22"/>
    <p:sldId id="285" r:id="rId23"/>
    <p:sldId id="284" r:id="rId24"/>
    <p:sldId id="288" r:id="rId25"/>
    <p:sldId id="283" r:id="rId26"/>
    <p:sldId id="287" r:id="rId27"/>
    <p:sldId id="292" r:id="rId28"/>
    <p:sldId id="291" r:id="rId29"/>
    <p:sldId id="290" r:id="rId30"/>
    <p:sldId id="289" r:id="rId31"/>
    <p:sldId id="294" r:id="rId32"/>
    <p:sldId id="263" r:id="rId33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02" b="-23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998" y="9830067"/>
            <a:ext cx="18475486" cy="490439"/>
            <a:chOff x="0" y="0"/>
            <a:chExt cx="24633982" cy="653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202044" cy="653919"/>
              <a:chOff x="0" y="0"/>
              <a:chExt cx="1817688" cy="1291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17688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817688" h="129169">
                    <a:moveTo>
                      <a:pt x="0" y="0"/>
                    </a:moveTo>
                    <a:lnTo>
                      <a:pt x="1817688" y="0"/>
                    </a:lnTo>
                    <a:lnTo>
                      <a:pt x="1817688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A4C9F1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17688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9202044" y="0"/>
              <a:ext cx="9202044" cy="653919"/>
              <a:chOff x="0" y="0"/>
              <a:chExt cx="1817688" cy="12916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17688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817688" h="129169">
                    <a:moveTo>
                      <a:pt x="0" y="0"/>
                    </a:moveTo>
                    <a:lnTo>
                      <a:pt x="1817688" y="0"/>
                    </a:lnTo>
                    <a:lnTo>
                      <a:pt x="1817688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17688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8404089" y="0"/>
              <a:ext cx="6229893" cy="653919"/>
              <a:chOff x="0" y="0"/>
              <a:chExt cx="1230596" cy="1291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30596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230596" h="129169">
                    <a:moveTo>
                      <a:pt x="0" y="0"/>
                    </a:moveTo>
                    <a:lnTo>
                      <a:pt x="1230596" y="0"/>
                    </a:lnTo>
                    <a:lnTo>
                      <a:pt x="1230596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FF3131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230596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 flipH="1" flipV="1">
            <a:off x="0" y="0"/>
            <a:ext cx="4982603" cy="4114800"/>
          </a:xfrm>
          <a:custGeom>
            <a:avLst/>
            <a:gdLst/>
            <a:ahLst/>
            <a:cxnLst/>
            <a:rect l="l" t="t" r="r" b="b"/>
            <a:pathLst>
              <a:path w="4982603" h="4114800">
                <a:moveTo>
                  <a:pt x="49826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2603" y="0"/>
                </a:lnTo>
                <a:lnTo>
                  <a:pt x="4982603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71794" y="14766"/>
            <a:ext cx="3743885" cy="1218723"/>
          </a:xfrm>
          <a:custGeom>
            <a:avLst/>
            <a:gdLst/>
            <a:ahLst/>
            <a:cxnLst/>
            <a:rect l="l" t="t" r="r" b="b"/>
            <a:pathLst>
              <a:path w="3743885" h="1218723">
                <a:moveTo>
                  <a:pt x="0" y="0"/>
                </a:moveTo>
                <a:lnTo>
                  <a:pt x="3743885" y="0"/>
                </a:lnTo>
                <a:lnTo>
                  <a:pt x="3743885" y="1218722"/>
                </a:lnTo>
                <a:lnTo>
                  <a:pt x="0" y="1218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6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36337" y="146572"/>
            <a:ext cx="3594552" cy="905198"/>
          </a:xfrm>
          <a:custGeom>
            <a:avLst/>
            <a:gdLst/>
            <a:ahLst/>
            <a:cxnLst/>
            <a:rect l="l" t="t" r="r" b="b"/>
            <a:pathLst>
              <a:path w="3594552" h="905198">
                <a:moveTo>
                  <a:pt x="0" y="0"/>
                </a:moveTo>
                <a:lnTo>
                  <a:pt x="3594552" y="0"/>
                </a:lnTo>
                <a:lnTo>
                  <a:pt x="3594552" y="905198"/>
                </a:lnTo>
                <a:lnTo>
                  <a:pt x="0" y="905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2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04762" y="7620218"/>
            <a:ext cx="2186946" cy="2131103"/>
          </a:xfrm>
          <a:custGeom>
            <a:avLst/>
            <a:gdLst/>
            <a:ahLst/>
            <a:cxnLst/>
            <a:rect l="l" t="t" r="r" b="b"/>
            <a:pathLst>
              <a:path w="1741235" h="1741235">
                <a:moveTo>
                  <a:pt x="0" y="0"/>
                </a:moveTo>
                <a:lnTo>
                  <a:pt x="1741235" y="0"/>
                </a:lnTo>
                <a:lnTo>
                  <a:pt x="1741235" y="1741235"/>
                </a:lnTo>
                <a:lnTo>
                  <a:pt x="0" y="17412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6DE6DD13-515B-49EA-8915-53DBD7D922A5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8" b="95982" l="901" r="98649">
                        <a14:foregroundMark x1="3941" y1="16518" x2="3941" y2="16518"/>
                        <a14:foregroundMark x1="1689" y1="33482" x2="1689" y2="33482"/>
                        <a14:foregroundMark x1="3716" y1="77679" x2="3716" y2="77679"/>
                        <a14:foregroundMark x1="11261" y1="91518" x2="11261" y2="91518"/>
                        <a14:foregroundMark x1="20946" y1="79464" x2="20946" y2="79464"/>
                        <a14:foregroundMark x1="22635" y1="59821" x2="22635" y2="59821"/>
                        <a14:foregroundMark x1="21171" y1="19643" x2="21171" y2="19643"/>
                        <a14:foregroundMark x1="13401" y1="4018" x2="13401" y2="4018"/>
                        <a14:foregroundMark x1="15315" y1="27232" x2="15315" y2="27232"/>
                        <a14:foregroundMark x1="8446" y1="26339" x2="8446" y2="26339"/>
                        <a14:foregroundMark x1="9234" y1="42857" x2="9234" y2="42857"/>
                        <a14:foregroundMark x1="12387" y1="36161" x2="12387" y2="36161"/>
                        <a14:foregroundMark x1="2590" y1="66518" x2="2590" y2="66518"/>
                        <a14:foregroundMark x1="901" y1="53125" x2="901" y2="53125"/>
                        <a14:foregroundMark x1="92793" y1="50000" x2="92793" y2="50000"/>
                        <a14:foregroundMark x1="95158" y1="27232" x2="95158" y2="27232"/>
                        <a14:foregroundMark x1="98761" y1="28125" x2="98761" y2="28125"/>
                        <a14:foregroundMark x1="98423" y1="51786" x2="98423" y2="51786"/>
                        <a14:foregroundMark x1="98761" y1="76786" x2="98761" y2="76786"/>
                        <a14:foregroundMark x1="86261" y1="72768" x2="86261" y2="72768"/>
                        <a14:foregroundMark x1="77815" y1="78571" x2="77815" y2="78571"/>
                        <a14:foregroundMark x1="73986" y1="76786" x2="73986" y2="76786"/>
                        <a14:foregroundMark x1="80293" y1="77679" x2="80293" y2="77679"/>
                        <a14:foregroundMark x1="90878" y1="65625" x2="90878" y2="65625"/>
                        <a14:foregroundMark x1="84797" y1="66518" x2="84797" y2="66518"/>
                        <a14:foregroundMark x1="70608" y1="65625" x2="70608" y2="65625"/>
                        <a14:foregroundMark x1="56982" y1="63839" x2="56982" y2="63839"/>
                        <a14:foregroundMark x1="52365" y1="64732" x2="52365" y2="64732"/>
                        <a14:foregroundMark x1="42905" y1="64732" x2="42905" y2="64732"/>
                        <a14:foregroundMark x1="37275" y1="66964" x2="37275" y2="66964"/>
                        <a14:foregroundMark x1="29054" y1="65625" x2="29054" y2="65625"/>
                        <a14:foregroundMark x1="22523" y1="71875" x2="22523" y2="71875"/>
                        <a14:foregroundMark x1="19482" y1="88393" x2="19482" y2="88393"/>
                        <a14:foregroundMark x1="13964" y1="95982" x2="13964" y2="95982"/>
                        <a14:foregroundMark x1="8221" y1="90179" x2="8221" y2="90179"/>
                        <a14:foregroundMark x1="4279" y1="23214" x2="4279" y2="23214"/>
                        <a14:foregroundMark x1="8108" y1="9821" x2="8108" y2="9821"/>
                        <a14:foregroundMark x1="15653" y1="12500" x2="15653" y2="12500"/>
                        <a14:foregroundMark x1="17342" y1="11607" x2="17342" y2="11607"/>
                        <a14:foregroundMark x1="23761" y1="25446" x2="23761" y2="25446"/>
                        <a14:foregroundMark x1="42005" y1="23661" x2="42005" y2="23661"/>
                        <a14:foregroundMark x1="53153" y1="23661" x2="53153" y2="23661"/>
                        <a14:foregroundMark x1="67005" y1="23661" x2="67005" y2="23661"/>
                        <a14:foregroundMark x1="79842" y1="23661" x2="79842" y2="23661"/>
                        <a14:foregroundMark x1="90315" y1="23661" x2="90315" y2="23661"/>
                        <a14:foregroundMark x1="93356" y1="28125" x2="93356" y2="28125"/>
                        <a14:foregroundMark x1="98649" y1="61607" x2="98649" y2="61607"/>
                        <a14:foregroundMark x1="9797" y1="58036" x2="9797" y2="58036"/>
                        <a14:foregroundMark x1="17342" y1="54018" x2="17342" y2="54018"/>
                        <a14:foregroundMark x1="25450" y1="29464" x2="26239" y2="28571"/>
                        <a14:foregroundMark x1="34797" y1="24554" x2="34797" y2="24554"/>
                        <a14:foregroundMark x1="48423" y1="29464" x2="48423" y2="29464"/>
                        <a14:foregroundMark x1="57320" y1="26339" x2="57320" y2="26339"/>
                        <a14:foregroundMark x1="70045" y1="30357" x2="70045" y2="30357"/>
                        <a14:foregroundMark x1="83221" y1="26339" x2="83221" y2="26339"/>
                        <a14:foregroundMark x1="76239" y1="62946" x2="76239" y2="62946"/>
                        <a14:foregroundMark x1="51239" y1="28571" x2="51239" y2="28571"/>
                        <a14:foregroundMark x1="60135" y1="25446" x2="60135" y2="25446"/>
                        <a14:foregroundMark x1="63626" y1="27232" x2="63626" y2="27232"/>
                        <a14:foregroundMark x1="73086" y1="24554" x2="73086" y2="24554"/>
                        <a14:foregroundMark x1="76689" y1="25446" x2="76689" y2="25446"/>
                        <a14:foregroundMark x1="97860" y1="25446" x2="97860" y2="25446"/>
                        <a14:foregroundMark x1="93356" y1="25446" x2="93356" y2="25446"/>
                        <a14:foregroundMark x1="86486" y1="24554" x2="86486" y2="24554"/>
                        <a14:foregroundMark x1="69595" y1="23661" x2="69595" y2="23661"/>
                        <a14:foregroundMark x1="62838" y1="25446" x2="62838" y2="25446"/>
                        <a14:foregroundMark x1="45608" y1="25446" x2="45608" y2="25446"/>
                        <a14:foregroundMark x1="39302" y1="24554" x2="39302" y2="24554"/>
                        <a14:foregroundMark x1="49550" y1="23661" x2="49550" y2="23661"/>
                        <a14:foregroundMark x1="46171" y1="28571" x2="46171" y2="28571"/>
                        <a14:foregroundMark x1="37950" y1="28571" x2="37950" y2="28571"/>
                        <a14:foregroundMark x1="29505" y1="25446" x2="29505" y2="25446"/>
                        <a14:foregroundMark x1="4955" y1="16518" x2="6194" y2="15625"/>
                        <a14:foregroundMark x1="3716" y1="17411" x2="4955" y2="16518"/>
                        <a14:backgroundMark x1="3716" y1="15625" x2="3716" y2="15625"/>
                        <a14:backgroundMark x1="3153" y1="17411" x2="3153" y2="17411"/>
                        <a14:backgroundMark x1="3491" y1="17411" x2="3491" y2="17411"/>
                        <a14:backgroundMark x1="3716" y1="15625" x2="3716" y2="15625"/>
                        <a14:backgroundMark x1="3716" y1="16518" x2="3716" y2="16518"/>
                        <a14:backgroundMark x1="3829" y1="16518" x2="3829" y2="16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766"/>
            <a:ext cx="4349177" cy="1112061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xmlns="" id="{A2283DCB-9388-4DBD-B066-1FFCCE2193F5}"/>
              </a:ext>
            </a:extLst>
          </p:cNvPr>
          <p:cNvSpPr/>
          <p:nvPr/>
        </p:nvSpPr>
        <p:spPr>
          <a:xfrm flipH="1">
            <a:off x="4038600" y="7852015"/>
            <a:ext cx="14263577" cy="197805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5CD03DAB-DA87-4F2E-B2B8-F85D51BC5199}"/>
              </a:ext>
            </a:extLst>
          </p:cNvPr>
          <p:cNvSpPr txBox="1"/>
          <p:nvPr/>
        </p:nvSpPr>
        <p:spPr>
          <a:xfrm>
            <a:off x="2976880" y="7620218"/>
            <a:ext cx="1670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POCT </a:t>
            </a:r>
          </a:p>
          <a:p>
            <a:pPr algn="ctr"/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OF CARE TESTING</a:t>
            </a:r>
            <a:endParaRPr lang="es-E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SUYIN CECILIA BALLESTEROS VASQUEZ</a:t>
            </a:r>
            <a:endParaRPr lang="es-CO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xmlns="" id="{22EA3B98-6BF1-48A8-BF0C-A89191EAED5A}"/>
              </a:ext>
            </a:extLst>
          </p:cNvPr>
          <p:cNvSpPr/>
          <p:nvPr/>
        </p:nvSpPr>
        <p:spPr>
          <a:xfrm flipH="1">
            <a:off x="2971800" y="7852015"/>
            <a:ext cx="1828800" cy="1967497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  <a:alpha val="97000"/>
                </a:schemeClr>
              </a:gs>
              <a:gs pos="0">
                <a:schemeClr val="accent1">
                  <a:tint val="44500"/>
                  <a:satMod val="160000"/>
                </a:schemeClr>
              </a:gs>
              <a:gs pos="12000">
                <a:schemeClr val="accent1">
                  <a:tint val="23500"/>
                  <a:satMod val="160000"/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79047"/>
            <a:ext cx="16859763" cy="777925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41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1346909"/>
            <a:ext cx="12420600" cy="76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547" y="1534291"/>
            <a:ext cx="13847853" cy="72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64710"/>
            <a:ext cx="14163955" cy="768122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25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08" y="1647859"/>
            <a:ext cx="14887035" cy="714678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248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60" y="1314881"/>
            <a:ext cx="15977977" cy="785382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86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88" y="1149343"/>
            <a:ext cx="16320128" cy="742315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01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799" y="1326610"/>
            <a:ext cx="15566383" cy="75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6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188" y="1287454"/>
            <a:ext cx="15429701" cy="72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15" y="1440404"/>
            <a:ext cx="16031946" cy="682270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40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101" y="1930886"/>
            <a:ext cx="154413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66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88" y="1259697"/>
            <a:ext cx="15247763" cy="799860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52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9" y="1326610"/>
            <a:ext cx="16676463" cy="747565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476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91" y="1326610"/>
            <a:ext cx="15015715" cy="814531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90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447" y="1252077"/>
            <a:ext cx="14895612" cy="800622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2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81" y="1326610"/>
            <a:ext cx="15908055" cy="818651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13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7389"/>
            <a:ext cx="16081154" cy="795711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89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32316"/>
            <a:ext cx="15592755" cy="760272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15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68" y="1252076"/>
            <a:ext cx="16005550" cy="785382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793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47" y="1749586"/>
            <a:ext cx="16949651" cy="70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5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80" y="1359630"/>
            <a:ext cx="16435529" cy="728359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50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199" y="1204808"/>
            <a:ext cx="14638665" cy="79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4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88" y="1454913"/>
            <a:ext cx="14861984" cy="734735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280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1339310"/>
            <a:ext cx="15832176" cy="69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7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255" y="8767599"/>
            <a:ext cx="18288000" cy="1519401"/>
            <a:chOff x="0" y="0"/>
            <a:chExt cx="4816593" cy="400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00171"/>
            </a:xfrm>
            <a:custGeom>
              <a:avLst/>
              <a:gdLst/>
              <a:ahLst/>
              <a:cxnLst/>
              <a:rect l="l" t="t" r="r" b="b"/>
              <a:pathLst>
                <a:path w="4816592" h="400171">
                  <a:moveTo>
                    <a:pt x="0" y="0"/>
                  </a:moveTo>
                  <a:lnTo>
                    <a:pt x="4816592" y="0"/>
                  </a:lnTo>
                  <a:lnTo>
                    <a:pt x="4816592" y="400171"/>
                  </a:lnTo>
                  <a:lnTo>
                    <a:pt x="0" y="400171"/>
                  </a:ln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38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F40AE3F0-1321-423C-B07E-F7326823D41F}"/>
              </a:ext>
            </a:extLst>
          </p:cNvPr>
          <p:cNvGrpSpPr/>
          <p:nvPr/>
        </p:nvGrpSpPr>
        <p:grpSpPr>
          <a:xfrm>
            <a:off x="0" y="0"/>
            <a:ext cx="18288000" cy="10354013"/>
            <a:chOff x="0" y="0"/>
            <a:chExt cx="18288000" cy="10354013"/>
          </a:xfrm>
        </p:grpSpPr>
        <p:sp>
          <p:nvSpPr>
            <p:cNvPr id="2" name="Freeform 2"/>
            <p:cNvSpPr/>
            <p:nvPr/>
          </p:nvSpPr>
          <p:spPr>
            <a:xfrm>
              <a:off x="4336414" y="640926"/>
              <a:ext cx="9760586" cy="9222648"/>
            </a:xfrm>
            <a:custGeom>
              <a:avLst/>
              <a:gdLst/>
              <a:ahLst/>
              <a:cxnLst/>
              <a:rect l="l" t="t" r="r" b="b"/>
              <a:pathLst>
                <a:path w="9615170" h="9615170">
                  <a:moveTo>
                    <a:pt x="0" y="0"/>
                  </a:moveTo>
                  <a:lnTo>
                    <a:pt x="9615169" y="0"/>
                  </a:lnTo>
                  <a:lnTo>
                    <a:pt x="9615169" y="9615169"/>
                  </a:lnTo>
                  <a:lnTo>
                    <a:pt x="0" y="9615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7000"/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30193" y="0"/>
              <a:ext cx="18257807" cy="490439"/>
              <a:chOff x="0" y="0"/>
              <a:chExt cx="24633982" cy="653919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3" name="Group 13"/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1" name="TextBox 21"/>
            <p:cNvSpPr txBox="1"/>
            <p:nvPr/>
          </p:nvSpPr>
          <p:spPr>
            <a:xfrm>
              <a:off x="3357368" y="1746183"/>
              <a:ext cx="11573261" cy="576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78"/>
                </a:lnSpc>
              </a:pPr>
              <a:r>
                <a:rPr lang="en-US" sz="17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Sergio Trendy"/>
                  <a:cs typeface="Arial" panose="020B0604020202020204" pitchFamily="34" charset="0"/>
                  <a:sym typeface="Sergio Trendy"/>
                </a:rPr>
                <a:t>GRACIAS</a:t>
              </a:r>
              <a:endParaRPr lang="en-US" sz="1469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rgio Trendy"/>
                <a:cs typeface="Arial" panose="020B0604020202020204" pitchFamily="34" charset="0"/>
                <a:sym typeface="Sergio Trendy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flipH="1" flipV="1">
              <a:off x="0" y="0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4114800"/>
                  </a:moveTo>
                  <a:lnTo>
                    <a:pt x="0" y="4114800"/>
                  </a:lnTo>
                  <a:lnTo>
                    <a:pt x="0" y="0"/>
                  </a:lnTo>
                  <a:lnTo>
                    <a:pt x="4982603" y="0"/>
                  </a:lnTo>
                  <a:lnTo>
                    <a:pt x="4982603" y="411480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3294142" y="6239213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0" y="0"/>
                  </a:moveTo>
                  <a:lnTo>
                    <a:pt x="4982603" y="0"/>
                  </a:lnTo>
                  <a:lnTo>
                    <a:pt x="49826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B3D0826E-D181-471E-95DF-2AE3566A7FAA}"/>
                </a:ext>
              </a:extLst>
            </p:cNvPr>
            <p:cNvSpPr/>
            <p:nvPr/>
          </p:nvSpPr>
          <p:spPr>
            <a:xfrm>
              <a:off x="4460348" y="9032108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32372BF5-D14C-486D-830B-23781D72B261}"/>
                </a:ext>
              </a:extLst>
            </p:cNvPr>
            <p:cNvSpPr/>
            <p:nvPr/>
          </p:nvSpPr>
          <p:spPr>
            <a:xfrm>
              <a:off x="8442358" y="9275505"/>
              <a:ext cx="3594552" cy="905198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xmlns="" id="{61EBF852-9842-4CBE-9EA9-441DF1856C14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71" y="9068642"/>
              <a:ext cx="4349177" cy="11120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653" y="1522436"/>
            <a:ext cx="8636948" cy="450504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7068" y="3774958"/>
            <a:ext cx="8382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88" y="1607444"/>
            <a:ext cx="15118169" cy="69342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52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08" y="1213977"/>
            <a:ext cx="15552358" cy="743472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36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1440626"/>
            <a:ext cx="16276702" cy="812414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98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55" y="1417469"/>
            <a:ext cx="14762253" cy="788668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27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49201"/>
            <a:ext cx="16219457" cy="737369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xmlns="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xmlns="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xmlns="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xmlns="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xmlns="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xmlns="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xmlns="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xmlns="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xmlns="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9306C99C-D63A-410C-9783-0EC978406CBE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184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</Words>
  <Application>Microsoft Office PowerPoint</Application>
  <PresentationFormat>Personalizado</PresentationFormat>
  <Paragraphs>4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Sergio Trendy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TOC-041-AREA-TICS</dc:creator>
  <cp:lastModifiedBy>TOC-LABORATORIO</cp:lastModifiedBy>
  <cp:revision>19</cp:revision>
  <dcterms:created xsi:type="dcterms:W3CDTF">2006-08-16T00:00:00Z</dcterms:created>
  <dcterms:modified xsi:type="dcterms:W3CDTF">2025-01-13T14:02:52Z</dcterms:modified>
  <dc:identifier>DAGUaw7a7_I</dc:identifier>
</cp:coreProperties>
</file>