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4" r:id="rId4"/>
    <p:sldId id="269" r:id="rId5"/>
    <p:sldId id="267" r:id="rId6"/>
    <p:sldId id="268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-46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xmlns="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6703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INDUCCION SERVICIO FARMACEUTICO</a:t>
            </a:r>
            <a:endParaRPr lang="es-ES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(CAROLINA RODRIGUEZ TRIANA REGENTE)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xmlns="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5082273" y="1875781"/>
            <a:ext cx="8123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FARMACEUTICO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2684451" y="3814773"/>
            <a:ext cx="13088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El servicio farmacéutico, es el servicio de atención en salud responsable de las actividades, procedimientos e intervenciones de carácter técnico, científico y administrativo, relacionado con los medicamentos y los dispositivos médicos utilizados en la promoción de la salud y la prevención, diagnóstico, tratamiento y rehabilitación de la enfermedad, con el fin de contribuir en forma armónica e integral al mejoramiento de la calidad de vida individual y </a:t>
            </a:r>
            <a:r>
              <a:rPr lang="es-ES" sz="3200" dirty="0" smtClean="0"/>
              <a:t>colectiva.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0" y="-190500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72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5082273" y="1875781"/>
            <a:ext cx="8615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FARMACOVIGILANCIA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1827320" y="4731777"/>
            <a:ext cx="1512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La farmacovigilancia es la ciencia y las actividades relativas a la detección, evaluación, comprensión y prevención de las reacciones adversas o cualquier otro problema de salud relacionado con medicamentos o vacunas.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2514601" y="1875781"/>
            <a:ext cx="1325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QUE RIGE LOS SERVICIOS FARMACEUTICO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1447800" y="3643010"/>
            <a:ext cx="15125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+mj-lt"/>
              </a:rPr>
              <a:t>DECRETO 2200 DE </a:t>
            </a:r>
            <a:r>
              <a:rPr lang="es-CO" sz="3200" b="1" dirty="0" smtClean="0">
                <a:latin typeface="+mj-lt"/>
              </a:rPr>
              <a:t>2005 </a:t>
            </a:r>
            <a:r>
              <a:rPr lang="es-ES" sz="3200" b="1" dirty="0">
                <a:latin typeface="+mj-lt"/>
              </a:rPr>
              <a:t>por el cual se reglamenta el servicio farmacéutico y se dictan otras disposiciones</a:t>
            </a:r>
            <a:r>
              <a:rPr lang="es-ES" sz="3200" b="1" dirty="0" smtClean="0">
                <a:latin typeface="+mj-lt"/>
              </a:rPr>
              <a:t>.</a:t>
            </a:r>
          </a:p>
          <a:p>
            <a:r>
              <a:rPr lang="es-ES" sz="3200" b="1" dirty="0">
                <a:latin typeface="+mj-lt"/>
                <a:cs typeface="Arial" panose="020B0604020202020204" pitchFamily="34" charset="0"/>
              </a:rPr>
              <a:t>RESOLUCIÓN NÚMERO   1403     DE  2007 Por la cual se determina el Modelo de Gestión del Servicio Farmacéutico, se adopta el Manual de Condiciones Esenciales y Procedimientos y se dictan otras disposiciones </a:t>
            </a:r>
            <a:endParaRPr lang="es-ES" sz="3200" b="1" dirty="0" smtClean="0">
              <a:latin typeface="+mj-lt"/>
              <a:cs typeface="Arial" panose="020B0604020202020204" pitchFamily="34" charset="0"/>
            </a:endParaRPr>
          </a:p>
          <a:p>
            <a:r>
              <a:rPr lang="es-CO" sz="3200" b="1" dirty="0">
                <a:latin typeface="+mj-lt"/>
              </a:rPr>
              <a:t>RESOLUCION 1478 DE </a:t>
            </a:r>
            <a:r>
              <a:rPr lang="es-CO" sz="3200" b="1" dirty="0" smtClean="0">
                <a:latin typeface="+mj-lt"/>
              </a:rPr>
              <a:t>2006 </a:t>
            </a:r>
            <a:r>
              <a:rPr lang="es-ES" sz="3200" b="1" dirty="0">
                <a:latin typeface="+mj-lt"/>
              </a:rPr>
              <a:t>Por la cual se expiden normas para el control, seguimiento y vigilancia de la importación, exportación, procesamiento, síntesis, fabricación, distribución, dispensación, compra, venta, destrucción y uso de sustancias sometidas a fiscalización, medicamentos o cualquier otro producto que las contengan y sobre aquellas que son monopolio del Estado</a:t>
            </a:r>
            <a:endParaRPr lang="es-CO" sz="32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52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5082273" y="1875781"/>
            <a:ext cx="812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3352800" y="3748356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Los </a:t>
            </a:r>
            <a:r>
              <a:rPr lang="es-ES" sz="3200" dirty="0"/>
              <a:t>medicamentos son compuestos químicos que se utilizan para curar, detener o prevenir </a:t>
            </a:r>
            <a:r>
              <a:rPr lang="es-ES" sz="3200" dirty="0" smtClean="0"/>
              <a:t>enfermedades, </a:t>
            </a:r>
            <a:r>
              <a:rPr lang="es-ES" sz="3200" dirty="0"/>
              <a:t>para aliviar síntomas; o para ayudar a diagnosticar algunas enfermedades. 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90F5EDB3-6634-4329-9973-7EF883053806}"/>
              </a:ext>
            </a:extLst>
          </p:cNvPr>
          <p:cNvSpPr txBox="1"/>
          <p:nvPr/>
        </p:nvSpPr>
        <p:spPr>
          <a:xfrm>
            <a:off x="2667000" y="1944457"/>
            <a:ext cx="1242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MEDICO QUIRURGICO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07913BF-4B25-404F-B14D-E25E620F5112}"/>
              </a:ext>
            </a:extLst>
          </p:cNvPr>
          <p:cNvSpPr txBox="1"/>
          <p:nvPr/>
        </p:nvSpPr>
        <p:spPr>
          <a:xfrm>
            <a:off x="3810000" y="5067300"/>
            <a:ext cx="8962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Un dispositivo médico quirúrgico es un </a:t>
            </a:r>
            <a:r>
              <a:rPr lang="es-CO" sz="3200" dirty="0"/>
              <a:t>instrumento que se utiliza en procedimientos quirúrgicos para diagnosticar, tratar, prevenir, o curar enfermedades</a:t>
            </a:r>
            <a:r>
              <a:rPr lang="es-CO" sz="3200" dirty="0"/>
              <a:t>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xmlns="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xmlns="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xmlns="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xmlns="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xmlns="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xmlns="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xmlns="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xmlns="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xmlns="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9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188</Words>
  <Application>Microsoft Office PowerPoint</Application>
  <PresentationFormat>Personalizado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Sergio Trendy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FARMACIA</cp:lastModifiedBy>
  <cp:revision>21</cp:revision>
  <dcterms:created xsi:type="dcterms:W3CDTF">2006-08-16T00:00:00Z</dcterms:created>
  <dcterms:modified xsi:type="dcterms:W3CDTF">2025-01-14T18:38:31Z</dcterms:modified>
  <dc:identifier>DAGUaw7a7_I</dc:identifier>
</cp:coreProperties>
</file>