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4" r:id="rId3"/>
    <p:sldId id="265" r:id="rId4"/>
    <p:sldId id="266" r:id="rId5"/>
    <p:sldId id="263" r:id="rId6"/>
    <p:sldId id="262" r:id="rId7"/>
    <p:sldId id="258"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22" autoAdjust="0"/>
  </p:normalViewPr>
  <p:slideViewPr>
    <p:cSldViewPr>
      <p:cViewPr>
        <p:scale>
          <a:sx n="50" d="100"/>
          <a:sy n="50" d="100"/>
        </p:scale>
        <p:origin x="436" y="2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52" name="Freeform 2">
            <a:extLst>
              <a:ext uri="{FF2B5EF4-FFF2-40B4-BE49-F238E27FC236}">
                <a16:creationId xmlns:a16="http://schemas.microsoft.com/office/drawing/2014/main" id="{48D3E5E4-F173-6961-C185-8036E91FD27C}"/>
              </a:ext>
            </a:extLst>
          </p:cNvPr>
          <p:cNvSpPr/>
          <p:nvPr userDrawn="1"/>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02" b="-2302"/>
            </a:stretch>
          </a:blipFill>
        </p:spPr>
        <p:txBody>
          <a:bodyPr/>
          <a:lstStyle/>
          <a:p>
            <a:endParaRPr lang="es-CO"/>
          </a:p>
        </p:txBody>
      </p:sp>
      <p:grpSp>
        <p:nvGrpSpPr>
          <p:cNvPr id="53" name="Group 3">
            <a:extLst>
              <a:ext uri="{FF2B5EF4-FFF2-40B4-BE49-F238E27FC236}">
                <a16:creationId xmlns:a16="http://schemas.microsoft.com/office/drawing/2014/main" id="{5C7DD07B-76CE-0AF3-EEFE-FF73D247E7F2}"/>
              </a:ext>
            </a:extLst>
          </p:cNvPr>
          <p:cNvGrpSpPr/>
          <p:nvPr userDrawn="1"/>
        </p:nvGrpSpPr>
        <p:grpSpPr>
          <a:xfrm>
            <a:off x="-104998" y="9830067"/>
            <a:ext cx="18475486" cy="490439"/>
            <a:chOff x="0" y="0"/>
            <a:chExt cx="24633982" cy="653919"/>
          </a:xfrm>
        </p:grpSpPr>
        <p:grpSp>
          <p:nvGrpSpPr>
            <p:cNvPr id="54" name="Group 4">
              <a:extLst>
                <a:ext uri="{FF2B5EF4-FFF2-40B4-BE49-F238E27FC236}">
                  <a16:creationId xmlns:a16="http://schemas.microsoft.com/office/drawing/2014/main" id="{34578176-CC95-F635-00F3-DEB6EF7C5288}"/>
                </a:ext>
              </a:extLst>
            </p:cNvPr>
            <p:cNvGrpSpPr/>
            <p:nvPr/>
          </p:nvGrpSpPr>
          <p:grpSpPr>
            <a:xfrm>
              <a:off x="0" y="0"/>
              <a:ext cx="9202044" cy="653919"/>
              <a:chOff x="0" y="0"/>
              <a:chExt cx="1817688" cy="129169"/>
            </a:xfrm>
          </p:grpSpPr>
          <p:sp>
            <p:nvSpPr>
              <p:cNvPr id="61" name="Freeform 5">
                <a:extLst>
                  <a:ext uri="{FF2B5EF4-FFF2-40B4-BE49-F238E27FC236}">
                    <a16:creationId xmlns:a16="http://schemas.microsoft.com/office/drawing/2014/main" id="{FBB9BCB7-0065-D592-7D9A-F0F96F44FFDD}"/>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txBody>
              <a:bodyPr/>
              <a:lstStyle/>
              <a:p>
                <a:endParaRPr lang="es-CO"/>
              </a:p>
            </p:txBody>
          </p:sp>
          <p:sp>
            <p:nvSpPr>
              <p:cNvPr id="62" name="TextBox 6">
                <a:extLst>
                  <a:ext uri="{FF2B5EF4-FFF2-40B4-BE49-F238E27FC236}">
                    <a16:creationId xmlns:a16="http://schemas.microsoft.com/office/drawing/2014/main" id="{BB029771-761E-753E-1D5D-9BAD0D69E4C8}"/>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55" name="Group 7">
              <a:extLst>
                <a:ext uri="{FF2B5EF4-FFF2-40B4-BE49-F238E27FC236}">
                  <a16:creationId xmlns:a16="http://schemas.microsoft.com/office/drawing/2014/main" id="{22F14EC8-79E4-E610-56CA-E5A30E611533}"/>
                </a:ext>
              </a:extLst>
            </p:cNvPr>
            <p:cNvGrpSpPr/>
            <p:nvPr/>
          </p:nvGrpSpPr>
          <p:grpSpPr>
            <a:xfrm>
              <a:off x="9202044" y="0"/>
              <a:ext cx="9202044" cy="653919"/>
              <a:chOff x="0" y="0"/>
              <a:chExt cx="1817688" cy="129169"/>
            </a:xfrm>
          </p:grpSpPr>
          <p:sp>
            <p:nvSpPr>
              <p:cNvPr id="59" name="Freeform 8">
                <a:extLst>
                  <a:ext uri="{FF2B5EF4-FFF2-40B4-BE49-F238E27FC236}">
                    <a16:creationId xmlns:a16="http://schemas.microsoft.com/office/drawing/2014/main" id="{5748CB58-77B5-7A87-0097-2E177CFEA87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txBody>
              <a:bodyPr/>
              <a:lstStyle/>
              <a:p>
                <a:endParaRPr lang="es-CO"/>
              </a:p>
            </p:txBody>
          </p:sp>
          <p:sp>
            <p:nvSpPr>
              <p:cNvPr id="60" name="TextBox 9">
                <a:extLst>
                  <a:ext uri="{FF2B5EF4-FFF2-40B4-BE49-F238E27FC236}">
                    <a16:creationId xmlns:a16="http://schemas.microsoft.com/office/drawing/2014/main" id="{9EB52492-4E7A-63C2-49C1-1C0BDE3ADAF7}"/>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56" name="Group 10">
              <a:extLst>
                <a:ext uri="{FF2B5EF4-FFF2-40B4-BE49-F238E27FC236}">
                  <a16:creationId xmlns:a16="http://schemas.microsoft.com/office/drawing/2014/main" id="{3C3DDB65-F3E1-813E-03C3-183E4DC08BE3}"/>
                </a:ext>
              </a:extLst>
            </p:cNvPr>
            <p:cNvGrpSpPr/>
            <p:nvPr/>
          </p:nvGrpSpPr>
          <p:grpSpPr>
            <a:xfrm>
              <a:off x="18404089" y="0"/>
              <a:ext cx="6229893" cy="653919"/>
              <a:chOff x="0" y="0"/>
              <a:chExt cx="1230596" cy="129169"/>
            </a:xfrm>
          </p:grpSpPr>
          <p:sp>
            <p:nvSpPr>
              <p:cNvPr id="57" name="Freeform 11">
                <a:extLst>
                  <a:ext uri="{FF2B5EF4-FFF2-40B4-BE49-F238E27FC236}">
                    <a16:creationId xmlns:a16="http://schemas.microsoft.com/office/drawing/2014/main" id="{3CBD3816-B0C8-7C8B-E75C-362A6F5CF1D4}"/>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txBody>
              <a:bodyPr/>
              <a:lstStyle/>
              <a:p>
                <a:endParaRPr lang="es-CO"/>
              </a:p>
            </p:txBody>
          </p:sp>
          <p:sp>
            <p:nvSpPr>
              <p:cNvPr id="58" name="TextBox 12">
                <a:extLst>
                  <a:ext uri="{FF2B5EF4-FFF2-40B4-BE49-F238E27FC236}">
                    <a16:creationId xmlns:a16="http://schemas.microsoft.com/office/drawing/2014/main" id="{2F9BC3AB-4E43-2DBE-96B0-1D831BD7DE92}"/>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63" name="Freeform 14">
            <a:extLst>
              <a:ext uri="{FF2B5EF4-FFF2-40B4-BE49-F238E27FC236}">
                <a16:creationId xmlns:a16="http://schemas.microsoft.com/office/drawing/2014/main" id="{A8DFC458-D0A5-CE15-7BEF-0D6F08499AC9}"/>
              </a:ext>
            </a:extLst>
          </p:cNvPr>
          <p:cNvSpPr/>
          <p:nvPr userDrawn="1"/>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64" name="Freeform 16">
            <a:extLst>
              <a:ext uri="{FF2B5EF4-FFF2-40B4-BE49-F238E27FC236}">
                <a16:creationId xmlns:a16="http://schemas.microsoft.com/office/drawing/2014/main" id="{E74903D4-102C-8193-1583-14D075DF6B78}"/>
              </a:ext>
            </a:extLst>
          </p:cNvPr>
          <p:cNvSpPr/>
          <p:nvPr userDrawn="1"/>
        </p:nvSpPr>
        <p:spPr>
          <a:xfrm>
            <a:off x="10871794" y="14766"/>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txBody>
          <a:bodyPr/>
          <a:lstStyle/>
          <a:p>
            <a:endParaRPr lang="es-CO"/>
          </a:p>
        </p:txBody>
      </p:sp>
      <p:sp>
        <p:nvSpPr>
          <p:cNvPr id="65" name="Freeform 17">
            <a:extLst>
              <a:ext uri="{FF2B5EF4-FFF2-40B4-BE49-F238E27FC236}">
                <a16:creationId xmlns:a16="http://schemas.microsoft.com/office/drawing/2014/main" id="{59BC9A85-2104-B2F9-95CD-3F879E208605}"/>
              </a:ext>
            </a:extLst>
          </p:cNvPr>
          <p:cNvSpPr/>
          <p:nvPr userDrawn="1"/>
        </p:nvSpPr>
        <p:spPr>
          <a:xfrm>
            <a:off x="14536337" y="146572"/>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txBody>
          <a:bodyPr/>
          <a:lstStyle/>
          <a:p>
            <a:endParaRPr lang="es-CO"/>
          </a:p>
        </p:txBody>
      </p:sp>
      <p:sp>
        <p:nvSpPr>
          <p:cNvPr id="66" name="Freeform 21">
            <a:extLst>
              <a:ext uri="{FF2B5EF4-FFF2-40B4-BE49-F238E27FC236}">
                <a16:creationId xmlns:a16="http://schemas.microsoft.com/office/drawing/2014/main" id="{D11727A4-D69B-4E77-EF4F-46365B105BE2}"/>
              </a:ext>
            </a:extLst>
          </p:cNvPr>
          <p:cNvSpPr/>
          <p:nvPr userDrawn="1"/>
        </p:nvSpPr>
        <p:spPr>
          <a:xfrm>
            <a:off x="504762" y="7620218"/>
            <a:ext cx="2186946" cy="2131103"/>
          </a:xfrm>
          <a:custGeom>
            <a:avLst/>
            <a:gdLst/>
            <a:ahLst/>
            <a:cxnLst/>
            <a:rect l="l" t="t" r="r" b="b"/>
            <a:pathLst>
              <a:path w="1741235" h="1741235">
                <a:moveTo>
                  <a:pt x="0" y="0"/>
                </a:moveTo>
                <a:lnTo>
                  <a:pt x="1741235" y="0"/>
                </a:lnTo>
                <a:lnTo>
                  <a:pt x="1741235" y="1741235"/>
                </a:lnTo>
                <a:lnTo>
                  <a:pt x="0" y="1741235"/>
                </a:lnTo>
                <a:lnTo>
                  <a:pt x="0" y="0"/>
                </a:lnTo>
                <a:close/>
              </a:path>
            </a:pathLst>
          </a:custGeom>
          <a:blipFill>
            <a:blip r:embed="rId7"/>
            <a:stretch>
              <a:fillRect/>
            </a:stretch>
          </a:blipFill>
        </p:spPr>
        <p:txBody>
          <a:bodyPr/>
          <a:lstStyle/>
          <a:p>
            <a:endParaRPr lang="es-CO"/>
          </a:p>
        </p:txBody>
      </p:sp>
      <p:pic>
        <p:nvPicPr>
          <p:cNvPr id="67" name="Imagen 66">
            <a:extLst>
              <a:ext uri="{FF2B5EF4-FFF2-40B4-BE49-F238E27FC236}">
                <a16:creationId xmlns:a16="http://schemas.microsoft.com/office/drawing/2014/main" id="{5ADEEC6C-4F4F-6801-E693-09008BB74B1B}"/>
              </a:ext>
            </a:extLst>
          </p:cNvPr>
          <p:cNvPicPr/>
          <p:nvPr userDrawn="1"/>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6172200" y="14766"/>
            <a:ext cx="4349177" cy="1112061"/>
          </a:xfrm>
          <a:prstGeom prst="rect">
            <a:avLst/>
          </a:prstGeom>
        </p:spPr>
      </p:pic>
      <p:sp>
        <p:nvSpPr>
          <p:cNvPr id="68" name="Flecha: pentágono 67">
            <a:extLst>
              <a:ext uri="{FF2B5EF4-FFF2-40B4-BE49-F238E27FC236}">
                <a16:creationId xmlns:a16="http://schemas.microsoft.com/office/drawing/2014/main" id="{1D3531F2-A99F-D1BB-E64D-BCFCF141A938}"/>
              </a:ext>
            </a:extLst>
          </p:cNvPr>
          <p:cNvSpPr/>
          <p:nvPr userDrawn="1"/>
        </p:nvSpPr>
        <p:spPr>
          <a:xfrm flipH="1">
            <a:off x="4038600" y="7852015"/>
            <a:ext cx="14263577" cy="1978052"/>
          </a:xfrm>
          <a:prstGeom prst="homePlate">
            <a:avLst/>
          </a:prstGeom>
          <a:gradFill flip="none" rotWithShape="1">
            <a:gsLst>
              <a:gs pos="0">
                <a:schemeClr val="accent1">
                  <a:lumMod val="5000"/>
                  <a:lumOff val="95000"/>
                </a:schemeClr>
              </a:gs>
              <a:gs pos="74000">
                <a:schemeClr val="accent1">
                  <a:lumMod val="45000"/>
                  <a:lumOff val="55000"/>
                </a:schemeClr>
              </a:gs>
              <a:gs pos="0">
                <a:schemeClr val="bg1">
                  <a:alpha val="2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70" name="Flecha: cheurón 69">
            <a:extLst>
              <a:ext uri="{FF2B5EF4-FFF2-40B4-BE49-F238E27FC236}">
                <a16:creationId xmlns:a16="http://schemas.microsoft.com/office/drawing/2014/main" id="{ABA327FD-3A78-9AAE-28FA-5F478D4CF210}"/>
              </a:ext>
            </a:extLst>
          </p:cNvPr>
          <p:cNvSpPr/>
          <p:nvPr userDrawn="1"/>
        </p:nvSpPr>
        <p:spPr>
          <a:xfrm flipH="1">
            <a:off x="2971800" y="7852015"/>
            <a:ext cx="1828800" cy="1967497"/>
          </a:xfrm>
          <a:prstGeom prst="chevron">
            <a:avLst>
              <a:gd name="adj" fmla="val 50000"/>
            </a:avLst>
          </a:prstGeom>
          <a:gradFill flip="none" rotWithShape="1">
            <a:gsLst>
              <a:gs pos="0">
                <a:schemeClr val="bg1">
                  <a:lumMod val="95000"/>
                  <a:alpha val="97000"/>
                </a:schemeClr>
              </a:gs>
              <a:gs pos="0">
                <a:schemeClr val="accent1">
                  <a:tint val="44500"/>
                  <a:satMod val="160000"/>
                </a:schemeClr>
              </a:gs>
              <a:gs pos="12000">
                <a:schemeClr val="accent1">
                  <a:tint val="23500"/>
                  <a:satMod val="160000"/>
                  <a:alpha val="29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1" name="Marcador de texto 27">
            <a:extLst>
              <a:ext uri="{FF2B5EF4-FFF2-40B4-BE49-F238E27FC236}">
                <a16:creationId xmlns:a16="http://schemas.microsoft.com/office/drawing/2014/main" id="{D04F4DBF-0186-7549-D6FA-8D77CF4DF2AD}"/>
              </a:ext>
            </a:extLst>
          </p:cNvPr>
          <p:cNvSpPr>
            <a:spLocks noGrp="1"/>
          </p:cNvSpPr>
          <p:nvPr>
            <p:ph type="body" sz="quarter" idx="13" hasCustomPrompt="1"/>
          </p:nvPr>
        </p:nvSpPr>
        <p:spPr>
          <a:xfrm>
            <a:off x="4443178" y="7867847"/>
            <a:ext cx="13792200" cy="1967497"/>
          </a:xfrm>
          <a:prstGeom prst="rect">
            <a:avLst/>
          </a:prstGeom>
        </p:spPr>
        <p:txBody>
          <a:bodyPr/>
          <a:lstStyle>
            <a:lvl1pPr marL="0" indent="0" algn="ctr" defTabSz="914400" rtl="0" eaLnBrk="1" latinLnBrk="0" hangingPunct="1">
              <a:buNone/>
              <a:defRPr lang="es-ES" sz="5400" b="1" kern="1200" dirty="0">
                <a:solidFill>
                  <a:schemeClr val="accent1">
                    <a:lumMod val="50000"/>
                  </a:schemeClr>
                </a:solidFill>
                <a:latin typeface="Arial" panose="020B0604020202020204" pitchFamily="34" charset="0"/>
                <a:ea typeface="+mn-ea"/>
                <a:cs typeface="Arial" panose="020B0604020202020204" pitchFamily="34" charset="0"/>
              </a:defRPr>
            </a:lvl1pPr>
            <a:lvl2pPr>
              <a:defRPr sz="4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marL="1371600" indent="0">
              <a:buNone/>
              <a:defRPr sz="2600">
                <a:latin typeface="Arial" panose="020B0604020202020204" pitchFamily="34" charset="0"/>
                <a:cs typeface="Arial" panose="020B0604020202020204" pitchFamily="34" charset="0"/>
              </a:defRPr>
            </a:lvl4pPr>
          </a:lstStyle>
          <a:p>
            <a:pPr algn="ctr"/>
            <a:r>
              <a:rPr lang="es-ES" sz="5400" b="1" dirty="0">
                <a:solidFill>
                  <a:schemeClr val="accent1">
                    <a:lumMod val="50000"/>
                  </a:schemeClr>
                </a:solidFill>
                <a:latin typeface="Arial" panose="020B0604020202020204" pitchFamily="34" charset="0"/>
                <a:cs typeface="Arial" panose="020B0604020202020204" pitchFamily="34" charset="0"/>
              </a:rPr>
              <a:t>TEMA DE LA CAPACITACIÓN               POR: (nombre del responsable)</a:t>
            </a:r>
            <a:endParaRPr lang="es-ES" dirty="0"/>
          </a:p>
        </p:txBody>
      </p:sp>
    </p:spTree>
    <p:extLst>
      <p:ext uri="{BB962C8B-B14F-4D97-AF65-F5344CB8AC3E}">
        <p14:creationId xmlns:p14="http://schemas.microsoft.com/office/powerpoint/2010/main" val="32115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ja Blanca">
    <p:spTree>
      <p:nvGrpSpPr>
        <p:cNvPr id="1" name=""/>
        <p:cNvGrpSpPr/>
        <p:nvPr/>
      </p:nvGrpSpPr>
      <p:grpSpPr>
        <a:xfrm>
          <a:off x="0" y="0"/>
          <a:ext cx="0" cy="0"/>
          <a:chOff x="0" y="0"/>
          <a:chExt cx="0" cy="0"/>
        </a:xfrm>
      </p:grpSpPr>
      <p:sp>
        <p:nvSpPr>
          <p:cNvPr id="5" name="Marcador de posición de imagen 2">
            <a:extLst>
              <a:ext uri="{FF2B5EF4-FFF2-40B4-BE49-F238E27FC236}">
                <a16:creationId xmlns:a16="http://schemas.microsoft.com/office/drawing/2014/main" id="{84095B77-0266-3B56-0DF0-E6870CBF84C8}"/>
              </a:ext>
            </a:extLst>
          </p:cNvPr>
          <p:cNvSpPr>
            <a:spLocks noGrp="1"/>
          </p:cNvSpPr>
          <p:nvPr>
            <p:ph type="pic" idx="4294967295"/>
          </p:nvPr>
        </p:nvSpPr>
        <p:spPr>
          <a:xfrm>
            <a:off x="683488" y="3086100"/>
            <a:ext cx="5486400" cy="4114800"/>
          </a:xfrm>
          <a:prstGeom prst="rect">
            <a:avLst/>
          </a:prstGeom>
        </p:spPr>
        <p:txBody>
          <a:bodyPr/>
          <a:lstStyle/>
          <a:p>
            <a:endParaRPr lang="es-CO"/>
          </a:p>
        </p:txBody>
      </p:sp>
      <p:grpSp>
        <p:nvGrpSpPr>
          <p:cNvPr id="8" name="Group 9">
            <a:extLst>
              <a:ext uri="{FF2B5EF4-FFF2-40B4-BE49-F238E27FC236}">
                <a16:creationId xmlns:a16="http://schemas.microsoft.com/office/drawing/2014/main" id="{C5D97937-3576-FBDE-DF5C-085267C723EC}"/>
              </a:ext>
            </a:extLst>
          </p:cNvPr>
          <p:cNvGrpSpPr/>
          <p:nvPr userDrawn="1"/>
        </p:nvGrpSpPr>
        <p:grpSpPr>
          <a:xfrm>
            <a:off x="-4740" y="-70746"/>
            <a:ext cx="18292739" cy="337446"/>
            <a:chOff x="0" y="-192882"/>
            <a:chExt cx="25156602" cy="846801"/>
          </a:xfrm>
        </p:grpSpPr>
        <p:grpSp>
          <p:nvGrpSpPr>
            <p:cNvPr id="9" name="Group 10">
              <a:extLst>
                <a:ext uri="{FF2B5EF4-FFF2-40B4-BE49-F238E27FC236}">
                  <a16:creationId xmlns:a16="http://schemas.microsoft.com/office/drawing/2014/main" id="{C598EB9A-CD29-B08F-37E5-5A0E255029A7}"/>
                </a:ext>
              </a:extLst>
            </p:cNvPr>
            <p:cNvGrpSpPr/>
            <p:nvPr/>
          </p:nvGrpSpPr>
          <p:grpSpPr>
            <a:xfrm>
              <a:off x="0" y="-192882"/>
              <a:ext cx="9202044" cy="846801"/>
              <a:chOff x="0" y="-38100"/>
              <a:chExt cx="1817688" cy="167269"/>
            </a:xfrm>
          </p:grpSpPr>
          <p:sp>
            <p:nvSpPr>
              <p:cNvPr id="16" name="Freeform 11">
                <a:extLst>
                  <a:ext uri="{FF2B5EF4-FFF2-40B4-BE49-F238E27FC236}">
                    <a16:creationId xmlns:a16="http://schemas.microsoft.com/office/drawing/2014/main" id="{4A886CCA-4EC7-F385-EDAA-B92754883272}"/>
                  </a:ext>
                </a:extLst>
              </p:cNvPr>
              <p:cNvSpPr/>
              <p:nvPr/>
            </p:nvSpPr>
            <p:spPr>
              <a:xfrm>
                <a:off x="0" y="-2034"/>
                <a:ext cx="1656402"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txBody>
              <a:bodyPr/>
              <a:lstStyle/>
              <a:p>
                <a:endParaRPr lang="es-CO" dirty="0"/>
              </a:p>
            </p:txBody>
          </p:sp>
          <p:sp>
            <p:nvSpPr>
              <p:cNvPr id="17" name="TextBox 12">
                <a:extLst>
                  <a:ext uri="{FF2B5EF4-FFF2-40B4-BE49-F238E27FC236}">
                    <a16:creationId xmlns:a16="http://schemas.microsoft.com/office/drawing/2014/main" id="{D2A6BF0E-0529-2B9A-91C7-E116D5B104F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0" name="Group 13">
              <a:extLst>
                <a:ext uri="{FF2B5EF4-FFF2-40B4-BE49-F238E27FC236}">
                  <a16:creationId xmlns:a16="http://schemas.microsoft.com/office/drawing/2014/main" id="{D4E794CA-188D-6D26-8FF6-B51F3C044A1D}"/>
                </a:ext>
              </a:extLst>
            </p:cNvPr>
            <p:cNvGrpSpPr/>
            <p:nvPr/>
          </p:nvGrpSpPr>
          <p:grpSpPr>
            <a:xfrm>
              <a:off x="8385534" y="-192882"/>
              <a:ext cx="10018554" cy="846801"/>
              <a:chOff x="-161286" y="-38100"/>
              <a:chExt cx="1978974" cy="167269"/>
            </a:xfrm>
          </p:grpSpPr>
          <p:sp>
            <p:nvSpPr>
              <p:cNvPr id="14" name="Freeform 14">
                <a:extLst>
                  <a:ext uri="{FF2B5EF4-FFF2-40B4-BE49-F238E27FC236}">
                    <a16:creationId xmlns:a16="http://schemas.microsoft.com/office/drawing/2014/main" id="{BADCCF81-4A72-40DE-0CF3-C1C7F416E84E}"/>
                  </a:ext>
                </a:extLst>
              </p:cNvPr>
              <p:cNvSpPr/>
              <p:nvPr/>
            </p:nvSpPr>
            <p:spPr>
              <a:xfrm>
                <a:off x="-161286" y="-2034"/>
                <a:ext cx="1656402"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txBody>
              <a:bodyPr/>
              <a:lstStyle/>
              <a:p>
                <a:endParaRPr lang="es-CO"/>
              </a:p>
            </p:txBody>
          </p:sp>
          <p:sp>
            <p:nvSpPr>
              <p:cNvPr id="15" name="TextBox 15">
                <a:extLst>
                  <a:ext uri="{FF2B5EF4-FFF2-40B4-BE49-F238E27FC236}">
                    <a16:creationId xmlns:a16="http://schemas.microsoft.com/office/drawing/2014/main" id="{99DE0013-D69A-D424-EC23-C99594F25EE5}"/>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1" name="Group 16">
              <a:extLst>
                <a:ext uri="{FF2B5EF4-FFF2-40B4-BE49-F238E27FC236}">
                  <a16:creationId xmlns:a16="http://schemas.microsoft.com/office/drawing/2014/main" id="{22CBF52F-638E-5F49-3FF6-D7E1FFCB480D}"/>
                </a:ext>
              </a:extLst>
            </p:cNvPr>
            <p:cNvGrpSpPr/>
            <p:nvPr/>
          </p:nvGrpSpPr>
          <p:grpSpPr>
            <a:xfrm>
              <a:off x="16771068" y="-192881"/>
              <a:ext cx="8385534" cy="846800"/>
              <a:chOff x="-322572" y="-38100"/>
              <a:chExt cx="1656402" cy="167269"/>
            </a:xfrm>
          </p:grpSpPr>
          <p:sp>
            <p:nvSpPr>
              <p:cNvPr id="12" name="Freeform 17">
                <a:extLst>
                  <a:ext uri="{FF2B5EF4-FFF2-40B4-BE49-F238E27FC236}">
                    <a16:creationId xmlns:a16="http://schemas.microsoft.com/office/drawing/2014/main" id="{8F3A16EB-9FEA-ABBA-6C9E-5EA5887DB33F}"/>
                  </a:ext>
                </a:extLst>
              </p:cNvPr>
              <p:cNvSpPr/>
              <p:nvPr/>
            </p:nvSpPr>
            <p:spPr>
              <a:xfrm>
                <a:off x="-322572" y="-2034"/>
                <a:ext cx="1656402"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txBody>
              <a:bodyPr/>
              <a:lstStyle/>
              <a:p>
                <a:endParaRPr lang="es-CO"/>
              </a:p>
            </p:txBody>
          </p:sp>
          <p:sp>
            <p:nvSpPr>
              <p:cNvPr id="13" name="TextBox 18">
                <a:extLst>
                  <a:ext uri="{FF2B5EF4-FFF2-40B4-BE49-F238E27FC236}">
                    <a16:creationId xmlns:a16="http://schemas.microsoft.com/office/drawing/2014/main" id="{AC7511D2-4CF2-676D-E3BA-112888595E00}"/>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18" name="Freeform 19">
            <a:extLst>
              <a:ext uri="{FF2B5EF4-FFF2-40B4-BE49-F238E27FC236}">
                <a16:creationId xmlns:a16="http://schemas.microsoft.com/office/drawing/2014/main" id="{71D0F89A-2B87-DD41-77F4-ED0AA963CA82}"/>
              </a:ext>
            </a:extLst>
          </p:cNvPr>
          <p:cNvSpPr/>
          <p:nvPr userDrawn="1"/>
        </p:nvSpPr>
        <p:spPr>
          <a:xfrm>
            <a:off x="13305397" y="6172200"/>
            <a:ext cx="4982603" cy="4114800"/>
          </a:xfrm>
          <a:custGeom>
            <a:avLst/>
            <a:gdLst/>
            <a:ahLst/>
            <a:cxnLst/>
            <a:rect l="l" t="t" r="r" b="b"/>
            <a:pathLst>
              <a:path w="4982603" h="4114800">
                <a:moveTo>
                  <a:pt x="0" y="0"/>
                </a:moveTo>
                <a:lnTo>
                  <a:pt x="4982603" y="0"/>
                </a:lnTo>
                <a:lnTo>
                  <a:pt x="49826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O"/>
          </a:p>
        </p:txBody>
      </p:sp>
      <p:sp>
        <p:nvSpPr>
          <p:cNvPr id="19" name="Freeform 24">
            <a:extLst>
              <a:ext uri="{FF2B5EF4-FFF2-40B4-BE49-F238E27FC236}">
                <a16:creationId xmlns:a16="http://schemas.microsoft.com/office/drawing/2014/main" id="{7F92CCB1-4B12-4FC3-2FCA-D0E0B2B993AC}"/>
              </a:ext>
            </a:extLst>
          </p:cNvPr>
          <p:cNvSpPr/>
          <p:nvPr userDrawn="1"/>
        </p:nvSpPr>
        <p:spPr>
          <a:xfrm>
            <a:off x="16858505" y="9010024"/>
            <a:ext cx="1276976" cy="1276976"/>
          </a:xfrm>
          <a:custGeom>
            <a:avLst/>
            <a:gdLst/>
            <a:ahLst/>
            <a:cxnLst/>
            <a:rect l="l" t="t" r="r" b="b"/>
            <a:pathLst>
              <a:path w="1276976" h="1276976">
                <a:moveTo>
                  <a:pt x="0" y="0"/>
                </a:moveTo>
                <a:lnTo>
                  <a:pt x="1276976" y="0"/>
                </a:lnTo>
                <a:lnTo>
                  <a:pt x="1276976" y="1276976"/>
                </a:lnTo>
                <a:lnTo>
                  <a:pt x="0" y="1276976"/>
                </a:lnTo>
                <a:lnTo>
                  <a:pt x="0" y="0"/>
                </a:lnTo>
                <a:close/>
              </a:path>
            </a:pathLst>
          </a:custGeom>
          <a:blipFill>
            <a:blip r:embed="rId4"/>
            <a:stretch>
              <a:fillRect/>
            </a:stretch>
          </a:blipFill>
        </p:spPr>
        <p:txBody>
          <a:bodyPr/>
          <a:lstStyle/>
          <a:p>
            <a:endParaRPr lang="es-CO"/>
          </a:p>
        </p:txBody>
      </p:sp>
      <p:sp>
        <p:nvSpPr>
          <p:cNvPr id="20" name="Freeform 13">
            <a:extLst>
              <a:ext uri="{FF2B5EF4-FFF2-40B4-BE49-F238E27FC236}">
                <a16:creationId xmlns:a16="http://schemas.microsoft.com/office/drawing/2014/main" id="{80BC8BF9-D3E6-2933-E0E2-9CE86968568E}"/>
              </a:ext>
            </a:extLst>
          </p:cNvPr>
          <p:cNvSpPr/>
          <p:nvPr userDrawn="1"/>
        </p:nvSpPr>
        <p:spPr>
          <a:xfrm>
            <a:off x="4460348" y="9032108"/>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txBody>
          <a:bodyPr/>
          <a:lstStyle/>
          <a:p>
            <a:endParaRPr lang="es-CO"/>
          </a:p>
        </p:txBody>
      </p:sp>
      <p:sp>
        <p:nvSpPr>
          <p:cNvPr id="21" name="Freeform 14">
            <a:extLst>
              <a:ext uri="{FF2B5EF4-FFF2-40B4-BE49-F238E27FC236}">
                <a16:creationId xmlns:a16="http://schemas.microsoft.com/office/drawing/2014/main" id="{A41A64B8-D97F-70EB-A1E6-F75AD808BDB3}"/>
              </a:ext>
            </a:extLst>
          </p:cNvPr>
          <p:cNvSpPr/>
          <p:nvPr userDrawn="1"/>
        </p:nvSpPr>
        <p:spPr>
          <a:xfrm>
            <a:off x="8442358" y="9275505"/>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txBody>
          <a:bodyPr/>
          <a:lstStyle/>
          <a:p>
            <a:endParaRPr lang="es-CO"/>
          </a:p>
        </p:txBody>
      </p:sp>
      <p:pic>
        <p:nvPicPr>
          <p:cNvPr id="22" name="Imagen 21">
            <a:extLst>
              <a:ext uri="{FF2B5EF4-FFF2-40B4-BE49-F238E27FC236}">
                <a16:creationId xmlns:a16="http://schemas.microsoft.com/office/drawing/2014/main" id="{09A44CBB-4D15-B255-42FF-002FF69B2097}"/>
              </a:ext>
            </a:extLst>
          </p:cNvPr>
          <p:cNvPicPr/>
          <p:nvPr userDrawn="1"/>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11171" y="9068642"/>
            <a:ext cx="4349177" cy="1112061"/>
          </a:xfrm>
          <a:prstGeom prst="rect">
            <a:avLst/>
          </a:prstGeom>
        </p:spPr>
      </p:pic>
      <p:sp>
        <p:nvSpPr>
          <p:cNvPr id="28" name="Marcador de texto 27">
            <a:extLst>
              <a:ext uri="{FF2B5EF4-FFF2-40B4-BE49-F238E27FC236}">
                <a16:creationId xmlns:a16="http://schemas.microsoft.com/office/drawing/2014/main" id="{5E742C03-058A-1DC1-9304-E3F0B8EBF0D1}"/>
              </a:ext>
            </a:extLst>
          </p:cNvPr>
          <p:cNvSpPr>
            <a:spLocks noGrp="1"/>
          </p:cNvSpPr>
          <p:nvPr>
            <p:ph type="body" sz="quarter" idx="13" hasCustomPrompt="1"/>
          </p:nvPr>
        </p:nvSpPr>
        <p:spPr>
          <a:xfrm>
            <a:off x="-4740" y="192550"/>
            <a:ext cx="18292739" cy="266495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sz="4000" b="1">
                <a:latin typeface="Arial" panose="020B0604020202020204" pitchFamily="34" charset="0"/>
                <a:cs typeface="Arial" panose="020B0604020202020204" pitchFamily="34" charset="0"/>
              </a:defRPr>
            </a:lvl2pPr>
            <a:lvl3pPr marL="914400" indent="0">
              <a:buNone/>
              <a:defRPr sz="3000" b="1">
                <a:latin typeface="Arial" panose="020B0604020202020204" pitchFamily="34" charset="0"/>
                <a:cs typeface="Arial" panose="020B0604020202020204" pitchFamily="34" charset="0"/>
              </a:defRPr>
            </a:lvl3pPr>
            <a:lvl4pPr marL="1371600" indent="0">
              <a:buNone/>
              <a:defRPr sz="2600">
                <a:latin typeface="Arial" panose="020B0604020202020204" pitchFamily="34" charset="0"/>
                <a:cs typeface="Arial" panose="020B0604020202020204" pitchFamily="34" charset="0"/>
              </a:defRPr>
            </a:lvl4pPr>
          </a:lstStyle>
          <a:p>
            <a:pPr lvl="0"/>
            <a:r>
              <a:rPr lang="es-ES" dirty="0"/>
              <a:t>TÍTULO</a:t>
            </a:r>
          </a:p>
          <a:p>
            <a:pPr lvl="1"/>
            <a:r>
              <a:rPr lang="es-ES" dirty="0"/>
              <a:t>TITULO SEGUNDO NIVEL</a:t>
            </a:r>
          </a:p>
          <a:p>
            <a:pPr lvl="2"/>
            <a:r>
              <a:rPr lang="es-ES" dirty="0"/>
              <a:t>Título Tercer Nivel</a:t>
            </a:r>
          </a:p>
          <a:p>
            <a:pPr lvl="3"/>
            <a:r>
              <a:rPr lang="es-ES" dirty="0"/>
              <a:t>Descripción</a:t>
            </a:r>
            <a:endParaRPr lang="es-CO" dirty="0"/>
          </a:p>
        </p:txBody>
      </p:sp>
      <p:sp>
        <p:nvSpPr>
          <p:cNvPr id="2" name="Marcador de texto 27">
            <a:extLst>
              <a:ext uri="{FF2B5EF4-FFF2-40B4-BE49-F238E27FC236}">
                <a16:creationId xmlns:a16="http://schemas.microsoft.com/office/drawing/2014/main" id="{6FCD1537-23E0-FF99-8D19-A0DB21D9271E}"/>
              </a:ext>
            </a:extLst>
          </p:cNvPr>
          <p:cNvSpPr>
            <a:spLocks noGrp="1"/>
          </p:cNvSpPr>
          <p:nvPr>
            <p:ph type="body" sz="quarter" idx="15" hasCustomPrompt="1"/>
          </p:nvPr>
        </p:nvSpPr>
        <p:spPr>
          <a:xfrm>
            <a:off x="6686570" y="3048037"/>
            <a:ext cx="11448912" cy="266495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sz="4000" b="1">
                <a:latin typeface="Arial" panose="020B0604020202020204" pitchFamily="34" charset="0"/>
                <a:cs typeface="Arial" panose="020B0604020202020204" pitchFamily="34" charset="0"/>
              </a:defRPr>
            </a:lvl2pPr>
            <a:lvl3pPr marL="914400" indent="0">
              <a:buNone/>
              <a:defRPr sz="3000" b="1">
                <a:latin typeface="Arial" panose="020B0604020202020204" pitchFamily="34" charset="0"/>
                <a:cs typeface="Arial" panose="020B0604020202020204" pitchFamily="34" charset="0"/>
              </a:defRPr>
            </a:lvl3pPr>
            <a:lvl4pPr marL="1371600" indent="0">
              <a:buNone/>
              <a:defRPr sz="2600">
                <a:latin typeface="Arial" panose="020B0604020202020204" pitchFamily="34" charset="0"/>
                <a:cs typeface="Arial" panose="020B0604020202020204" pitchFamily="34" charset="0"/>
              </a:defRPr>
            </a:lvl4pPr>
          </a:lstStyle>
          <a:p>
            <a:pPr lvl="0"/>
            <a:r>
              <a:rPr lang="es-ES" dirty="0"/>
              <a:t>TÍTULO</a:t>
            </a:r>
          </a:p>
          <a:p>
            <a:pPr lvl="1"/>
            <a:r>
              <a:rPr lang="es-ES" dirty="0"/>
              <a:t>TITULO SEGUNDO NIVEL</a:t>
            </a:r>
          </a:p>
          <a:p>
            <a:pPr lvl="2"/>
            <a:r>
              <a:rPr lang="es-ES" dirty="0"/>
              <a:t>TÍTULO TERCER NIVEL</a:t>
            </a:r>
          </a:p>
          <a:p>
            <a:pPr lvl="3"/>
            <a:r>
              <a:rPr lang="es-ES" dirty="0"/>
              <a:t>Descripción</a:t>
            </a:r>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acias">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E822DAFC-E254-18CA-8B37-CE7A200FCC92}"/>
              </a:ext>
            </a:extLst>
          </p:cNvPr>
          <p:cNvSpPr/>
          <p:nvPr userDrawn="1"/>
        </p:nvSpPr>
        <p:spPr>
          <a:xfrm>
            <a:off x="4336414" y="640926"/>
            <a:ext cx="9615170" cy="9615170"/>
          </a:xfrm>
          <a:custGeom>
            <a:avLst/>
            <a:gdLst/>
            <a:ahLst/>
            <a:cxnLst/>
            <a:rect l="l" t="t" r="r" b="b"/>
            <a:pathLst>
              <a:path w="9615170" h="9615170">
                <a:moveTo>
                  <a:pt x="0" y="0"/>
                </a:moveTo>
                <a:lnTo>
                  <a:pt x="9615169" y="0"/>
                </a:lnTo>
                <a:lnTo>
                  <a:pt x="9615169" y="9615169"/>
                </a:lnTo>
                <a:lnTo>
                  <a:pt x="0" y="9615169"/>
                </a:lnTo>
                <a:lnTo>
                  <a:pt x="0" y="0"/>
                </a:lnTo>
                <a:close/>
              </a:path>
            </a:pathLst>
          </a:custGeom>
          <a:blipFill>
            <a:blip r:embed="rId2">
              <a:alphaModFix amt="17000"/>
            </a:blip>
            <a:stretch>
              <a:fillRect/>
            </a:stretch>
          </a:blipFill>
        </p:spPr>
        <p:txBody>
          <a:bodyPr/>
          <a:lstStyle/>
          <a:p>
            <a:endParaRPr lang="es-CO"/>
          </a:p>
        </p:txBody>
      </p:sp>
      <p:grpSp>
        <p:nvGrpSpPr>
          <p:cNvPr id="9" name="Group 3">
            <a:extLst>
              <a:ext uri="{FF2B5EF4-FFF2-40B4-BE49-F238E27FC236}">
                <a16:creationId xmlns:a16="http://schemas.microsoft.com/office/drawing/2014/main" id="{6ECEBBA5-5FA3-A641-6907-54EBAC797684}"/>
              </a:ext>
            </a:extLst>
          </p:cNvPr>
          <p:cNvGrpSpPr/>
          <p:nvPr userDrawn="1"/>
        </p:nvGrpSpPr>
        <p:grpSpPr>
          <a:xfrm>
            <a:off x="-11255" y="8767599"/>
            <a:ext cx="18288000" cy="1519401"/>
            <a:chOff x="0" y="0"/>
            <a:chExt cx="4816593" cy="400171"/>
          </a:xfrm>
        </p:grpSpPr>
        <p:sp>
          <p:nvSpPr>
            <p:cNvPr id="10" name="Freeform 4">
              <a:extLst>
                <a:ext uri="{FF2B5EF4-FFF2-40B4-BE49-F238E27FC236}">
                  <a16:creationId xmlns:a16="http://schemas.microsoft.com/office/drawing/2014/main" id="{E5B9DC63-788E-F6AF-215D-5ED671581CDE}"/>
                </a:ext>
              </a:extLst>
            </p:cNvPr>
            <p:cNvSpPr/>
            <p:nvPr/>
          </p:nvSpPr>
          <p:spPr>
            <a:xfrm>
              <a:off x="0" y="0"/>
              <a:ext cx="4816592" cy="400171"/>
            </a:xfrm>
            <a:custGeom>
              <a:avLst/>
              <a:gdLst/>
              <a:ahLst/>
              <a:cxnLst/>
              <a:rect l="l" t="t" r="r" b="b"/>
              <a:pathLst>
                <a:path w="4816592" h="400171">
                  <a:moveTo>
                    <a:pt x="0" y="0"/>
                  </a:moveTo>
                  <a:lnTo>
                    <a:pt x="4816592" y="0"/>
                  </a:lnTo>
                  <a:lnTo>
                    <a:pt x="4816592" y="400171"/>
                  </a:lnTo>
                  <a:lnTo>
                    <a:pt x="0" y="400171"/>
                  </a:lnTo>
                  <a:close/>
                </a:path>
              </a:pathLst>
            </a:custGeom>
            <a:solidFill>
              <a:srgbClr val="FFFFFF">
                <a:alpha val="35686"/>
              </a:srgbClr>
            </a:solidFill>
          </p:spPr>
          <p:txBody>
            <a:bodyPr/>
            <a:lstStyle/>
            <a:p>
              <a:endParaRPr lang="es-CO"/>
            </a:p>
          </p:txBody>
        </p:sp>
        <p:sp>
          <p:nvSpPr>
            <p:cNvPr id="11" name="TextBox 5">
              <a:extLst>
                <a:ext uri="{FF2B5EF4-FFF2-40B4-BE49-F238E27FC236}">
                  <a16:creationId xmlns:a16="http://schemas.microsoft.com/office/drawing/2014/main" id="{7B4F3106-46CF-B9B9-D34C-8A9539FD225C}"/>
                </a:ext>
              </a:extLst>
            </p:cNvPr>
            <p:cNvSpPr txBox="1"/>
            <p:nvPr/>
          </p:nvSpPr>
          <p:spPr>
            <a:xfrm>
              <a:off x="0" y="-38100"/>
              <a:ext cx="4816593" cy="438271"/>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12" name="Group 6">
            <a:extLst>
              <a:ext uri="{FF2B5EF4-FFF2-40B4-BE49-F238E27FC236}">
                <a16:creationId xmlns:a16="http://schemas.microsoft.com/office/drawing/2014/main" id="{3A2F8B65-29A1-AAE8-0D7D-E8012A29C310}"/>
              </a:ext>
            </a:extLst>
          </p:cNvPr>
          <p:cNvGrpSpPr/>
          <p:nvPr userDrawn="1"/>
        </p:nvGrpSpPr>
        <p:grpSpPr>
          <a:xfrm>
            <a:off x="30193" y="0"/>
            <a:ext cx="18257807" cy="490439"/>
            <a:chOff x="0" y="0"/>
            <a:chExt cx="24633982" cy="653919"/>
          </a:xfrm>
        </p:grpSpPr>
        <p:grpSp>
          <p:nvGrpSpPr>
            <p:cNvPr id="13" name="Group 7">
              <a:extLst>
                <a:ext uri="{FF2B5EF4-FFF2-40B4-BE49-F238E27FC236}">
                  <a16:creationId xmlns:a16="http://schemas.microsoft.com/office/drawing/2014/main" id="{710C3015-F7DD-1696-21E8-3B9BE58C256A}"/>
                </a:ext>
              </a:extLst>
            </p:cNvPr>
            <p:cNvGrpSpPr/>
            <p:nvPr/>
          </p:nvGrpSpPr>
          <p:grpSpPr>
            <a:xfrm>
              <a:off x="0" y="0"/>
              <a:ext cx="9202044" cy="653919"/>
              <a:chOff x="0" y="0"/>
              <a:chExt cx="1817688" cy="129169"/>
            </a:xfrm>
          </p:grpSpPr>
          <p:sp>
            <p:nvSpPr>
              <p:cNvPr id="20" name="Freeform 8">
                <a:extLst>
                  <a:ext uri="{FF2B5EF4-FFF2-40B4-BE49-F238E27FC236}">
                    <a16:creationId xmlns:a16="http://schemas.microsoft.com/office/drawing/2014/main" id="{8F6E29CA-008A-D463-6F46-B1BDDC91DF38}"/>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txBody>
              <a:bodyPr/>
              <a:lstStyle/>
              <a:p>
                <a:endParaRPr lang="es-CO"/>
              </a:p>
            </p:txBody>
          </p:sp>
          <p:sp>
            <p:nvSpPr>
              <p:cNvPr id="21" name="TextBox 9">
                <a:extLst>
                  <a:ext uri="{FF2B5EF4-FFF2-40B4-BE49-F238E27FC236}">
                    <a16:creationId xmlns:a16="http://schemas.microsoft.com/office/drawing/2014/main" id="{E495DF4C-A2C9-E248-1BED-9AC41DC55A08}"/>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4" name="Group 10">
              <a:extLst>
                <a:ext uri="{FF2B5EF4-FFF2-40B4-BE49-F238E27FC236}">
                  <a16:creationId xmlns:a16="http://schemas.microsoft.com/office/drawing/2014/main" id="{55228FE3-3B77-4D08-1C86-719C7CA26E3B}"/>
                </a:ext>
              </a:extLst>
            </p:cNvPr>
            <p:cNvGrpSpPr/>
            <p:nvPr/>
          </p:nvGrpSpPr>
          <p:grpSpPr>
            <a:xfrm>
              <a:off x="9202044" y="0"/>
              <a:ext cx="9202044" cy="653919"/>
              <a:chOff x="0" y="0"/>
              <a:chExt cx="1817688" cy="129169"/>
            </a:xfrm>
          </p:grpSpPr>
          <p:sp>
            <p:nvSpPr>
              <p:cNvPr id="18" name="Freeform 11">
                <a:extLst>
                  <a:ext uri="{FF2B5EF4-FFF2-40B4-BE49-F238E27FC236}">
                    <a16:creationId xmlns:a16="http://schemas.microsoft.com/office/drawing/2014/main" id="{975B2052-C565-6986-8FA3-6BE7065A91D0}"/>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txBody>
              <a:bodyPr/>
              <a:lstStyle/>
              <a:p>
                <a:endParaRPr lang="es-CO"/>
              </a:p>
            </p:txBody>
          </p:sp>
          <p:sp>
            <p:nvSpPr>
              <p:cNvPr id="19" name="TextBox 12">
                <a:extLst>
                  <a:ext uri="{FF2B5EF4-FFF2-40B4-BE49-F238E27FC236}">
                    <a16:creationId xmlns:a16="http://schemas.microsoft.com/office/drawing/2014/main" id="{A17E1C3B-46C5-F2AA-8BAF-D9D32DBCD7E5}"/>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5" name="Group 13">
              <a:extLst>
                <a:ext uri="{FF2B5EF4-FFF2-40B4-BE49-F238E27FC236}">
                  <a16:creationId xmlns:a16="http://schemas.microsoft.com/office/drawing/2014/main" id="{B4DAF4CD-FE5A-AC51-A105-248297F8E90E}"/>
                </a:ext>
              </a:extLst>
            </p:cNvPr>
            <p:cNvGrpSpPr/>
            <p:nvPr/>
          </p:nvGrpSpPr>
          <p:grpSpPr>
            <a:xfrm>
              <a:off x="18404089" y="0"/>
              <a:ext cx="6229893" cy="653919"/>
              <a:chOff x="0" y="0"/>
              <a:chExt cx="1230596" cy="129169"/>
            </a:xfrm>
          </p:grpSpPr>
          <p:sp>
            <p:nvSpPr>
              <p:cNvPr id="16" name="Freeform 14">
                <a:extLst>
                  <a:ext uri="{FF2B5EF4-FFF2-40B4-BE49-F238E27FC236}">
                    <a16:creationId xmlns:a16="http://schemas.microsoft.com/office/drawing/2014/main" id="{E7B08F03-4DBD-21E5-B75F-31E8228DBBC4}"/>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txBody>
              <a:bodyPr/>
              <a:lstStyle/>
              <a:p>
                <a:endParaRPr lang="es-CO"/>
              </a:p>
            </p:txBody>
          </p:sp>
          <p:sp>
            <p:nvSpPr>
              <p:cNvPr id="17" name="TextBox 15">
                <a:extLst>
                  <a:ext uri="{FF2B5EF4-FFF2-40B4-BE49-F238E27FC236}">
                    <a16:creationId xmlns:a16="http://schemas.microsoft.com/office/drawing/2014/main" id="{7D21EDFC-5D80-8F00-A5AD-AE280DFA308C}"/>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22" name="TextBox 21">
            <a:extLst>
              <a:ext uri="{FF2B5EF4-FFF2-40B4-BE49-F238E27FC236}">
                <a16:creationId xmlns:a16="http://schemas.microsoft.com/office/drawing/2014/main" id="{CBE9A7C9-85F3-8A2C-89D4-6D8DCAE933E7}"/>
              </a:ext>
            </a:extLst>
          </p:cNvPr>
          <p:cNvSpPr txBox="1"/>
          <p:nvPr userDrawn="1"/>
        </p:nvSpPr>
        <p:spPr>
          <a:xfrm>
            <a:off x="3346112" y="1746183"/>
            <a:ext cx="11573261" cy="5765671"/>
          </a:xfrm>
          <a:prstGeom prst="rect">
            <a:avLst/>
          </a:prstGeom>
        </p:spPr>
        <p:txBody>
          <a:bodyPr lIns="50800" tIns="50800" rIns="50800" bIns="50800" rtlCol="0" anchor="ctr"/>
          <a:lstStyle/>
          <a:p>
            <a:pPr algn="ctr">
              <a:lnSpc>
                <a:spcPts val="20578"/>
              </a:lnSpc>
            </a:pPr>
            <a:r>
              <a:rPr lang="en-US" sz="17600" b="1" dirty="0">
                <a:solidFill>
                  <a:srgbClr val="000000"/>
                </a:solidFill>
                <a:latin typeface="Arial" panose="020B0604020202020204" pitchFamily="34" charset="0"/>
                <a:ea typeface="Sergio Trendy"/>
                <a:cs typeface="Arial" panose="020B0604020202020204" pitchFamily="34" charset="0"/>
                <a:sym typeface="Sergio Trendy"/>
              </a:rPr>
              <a:t>GRACIAS</a:t>
            </a:r>
            <a:endParaRPr lang="en-US" sz="14698" b="1" dirty="0">
              <a:solidFill>
                <a:srgbClr val="000000"/>
              </a:solidFill>
              <a:latin typeface="Arial" panose="020B0604020202020204" pitchFamily="34" charset="0"/>
              <a:ea typeface="Sergio Trendy"/>
              <a:cs typeface="Arial" panose="020B0604020202020204" pitchFamily="34" charset="0"/>
              <a:sym typeface="Sergio Trendy"/>
            </a:endParaRPr>
          </a:p>
        </p:txBody>
      </p:sp>
      <p:sp>
        <p:nvSpPr>
          <p:cNvPr id="23" name="Freeform 22">
            <a:extLst>
              <a:ext uri="{FF2B5EF4-FFF2-40B4-BE49-F238E27FC236}">
                <a16:creationId xmlns:a16="http://schemas.microsoft.com/office/drawing/2014/main" id="{E984C0D6-0B8E-1291-64B6-0A9AFD4DD562}"/>
              </a:ext>
            </a:extLst>
          </p:cNvPr>
          <p:cNvSpPr/>
          <p:nvPr userDrawn="1"/>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24" name="Freeform 23">
            <a:extLst>
              <a:ext uri="{FF2B5EF4-FFF2-40B4-BE49-F238E27FC236}">
                <a16:creationId xmlns:a16="http://schemas.microsoft.com/office/drawing/2014/main" id="{ABA81DE1-BCE7-BCCC-E1B7-6C93D339E750}"/>
              </a:ext>
            </a:extLst>
          </p:cNvPr>
          <p:cNvSpPr/>
          <p:nvPr userDrawn="1"/>
        </p:nvSpPr>
        <p:spPr>
          <a:xfrm>
            <a:off x="13294142" y="6239213"/>
            <a:ext cx="4982603" cy="4114800"/>
          </a:xfrm>
          <a:custGeom>
            <a:avLst/>
            <a:gdLst/>
            <a:ahLst/>
            <a:cxnLst/>
            <a:rect l="l" t="t" r="r" b="b"/>
            <a:pathLst>
              <a:path w="4982603" h="4114800">
                <a:moveTo>
                  <a:pt x="0" y="0"/>
                </a:moveTo>
                <a:lnTo>
                  <a:pt x="4982603" y="0"/>
                </a:lnTo>
                <a:lnTo>
                  <a:pt x="49826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25" name="Freeform 13">
            <a:extLst>
              <a:ext uri="{FF2B5EF4-FFF2-40B4-BE49-F238E27FC236}">
                <a16:creationId xmlns:a16="http://schemas.microsoft.com/office/drawing/2014/main" id="{D8421501-C689-481F-3CFC-559CF0981308}"/>
              </a:ext>
            </a:extLst>
          </p:cNvPr>
          <p:cNvSpPr/>
          <p:nvPr userDrawn="1"/>
        </p:nvSpPr>
        <p:spPr>
          <a:xfrm>
            <a:off x="4460348" y="9032108"/>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txBody>
          <a:bodyPr/>
          <a:lstStyle/>
          <a:p>
            <a:endParaRPr lang="es-CO"/>
          </a:p>
        </p:txBody>
      </p:sp>
      <p:sp>
        <p:nvSpPr>
          <p:cNvPr id="26" name="Freeform 14">
            <a:extLst>
              <a:ext uri="{FF2B5EF4-FFF2-40B4-BE49-F238E27FC236}">
                <a16:creationId xmlns:a16="http://schemas.microsoft.com/office/drawing/2014/main" id="{B85FEC34-77D5-51C1-14FE-C887ADEF37FD}"/>
              </a:ext>
            </a:extLst>
          </p:cNvPr>
          <p:cNvSpPr/>
          <p:nvPr userDrawn="1"/>
        </p:nvSpPr>
        <p:spPr>
          <a:xfrm>
            <a:off x="8442358" y="9275505"/>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txBody>
          <a:bodyPr/>
          <a:lstStyle/>
          <a:p>
            <a:endParaRPr lang="es-CO"/>
          </a:p>
        </p:txBody>
      </p:sp>
      <p:pic>
        <p:nvPicPr>
          <p:cNvPr id="27" name="Imagen 26">
            <a:extLst>
              <a:ext uri="{FF2B5EF4-FFF2-40B4-BE49-F238E27FC236}">
                <a16:creationId xmlns:a16="http://schemas.microsoft.com/office/drawing/2014/main" id="{6358F652-3E58-E43E-1236-64043071E26C}"/>
              </a:ext>
            </a:extLst>
          </p:cNvPr>
          <p:cNvPicPr/>
          <p:nvPr userDrawn="1"/>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11171" y="9068642"/>
            <a:ext cx="4349177" cy="11120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Gracias">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FA996B0-F762-8777-29F7-95BE8321798B}"/>
              </a:ext>
            </a:extLst>
          </p:cNvPr>
          <p:cNvGrpSpPr/>
          <p:nvPr userDrawn="1"/>
        </p:nvGrpSpPr>
        <p:grpSpPr>
          <a:xfrm>
            <a:off x="0" y="18047"/>
            <a:ext cx="18288000" cy="10354013"/>
            <a:chOff x="0" y="0"/>
            <a:chExt cx="18288000" cy="10354013"/>
          </a:xfrm>
        </p:grpSpPr>
        <p:sp>
          <p:nvSpPr>
            <p:cNvPr id="3" name="Freeform 2">
              <a:extLst>
                <a:ext uri="{FF2B5EF4-FFF2-40B4-BE49-F238E27FC236}">
                  <a16:creationId xmlns:a16="http://schemas.microsoft.com/office/drawing/2014/main" id="{7A8EB58B-B634-ABA4-148B-50A5EAE87380}"/>
                </a:ext>
              </a:extLst>
            </p:cNvPr>
            <p:cNvSpPr/>
            <p:nvPr/>
          </p:nvSpPr>
          <p:spPr>
            <a:xfrm>
              <a:off x="4336414" y="640926"/>
              <a:ext cx="9760586" cy="9222648"/>
            </a:xfrm>
            <a:custGeom>
              <a:avLst/>
              <a:gdLst/>
              <a:ahLst/>
              <a:cxnLst/>
              <a:rect l="l" t="t" r="r" b="b"/>
              <a:pathLst>
                <a:path w="9615170" h="9615170">
                  <a:moveTo>
                    <a:pt x="0" y="0"/>
                  </a:moveTo>
                  <a:lnTo>
                    <a:pt x="9615169" y="0"/>
                  </a:lnTo>
                  <a:lnTo>
                    <a:pt x="9615169" y="9615169"/>
                  </a:lnTo>
                  <a:lnTo>
                    <a:pt x="0" y="9615169"/>
                  </a:lnTo>
                  <a:lnTo>
                    <a:pt x="0" y="0"/>
                  </a:lnTo>
                  <a:close/>
                </a:path>
              </a:pathLst>
            </a:custGeom>
            <a:blipFill>
              <a:blip r:embed="rId2">
                <a:alphaModFix amt="17000"/>
              </a:blip>
              <a:stretch>
                <a:fillRect/>
              </a:stretch>
            </a:blipFill>
          </p:spPr>
          <p:txBody>
            <a:bodyPr/>
            <a:lstStyle/>
            <a:p>
              <a:endParaRPr lang="es-CO"/>
            </a:p>
          </p:txBody>
        </p:sp>
        <p:grpSp>
          <p:nvGrpSpPr>
            <p:cNvPr id="4" name="Group 6">
              <a:extLst>
                <a:ext uri="{FF2B5EF4-FFF2-40B4-BE49-F238E27FC236}">
                  <a16:creationId xmlns:a16="http://schemas.microsoft.com/office/drawing/2014/main" id="{B197D1D5-D183-EBA5-855C-216D52030157}"/>
                </a:ext>
              </a:extLst>
            </p:cNvPr>
            <p:cNvGrpSpPr/>
            <p:nvPr/>
          </p:nvGrpSpPr>
          <p:grpSpPr>
            <a:xfrm>
              <a:off x="30193" y="0"/>
              <a:ext cx="18257807" cy="490439"/>
              <a:chOff x="0" y="0"/>
              <a:chExt cx="24633982" cy="653919"/>
            </a:xfrm>
          </p:grpSpPr>
          <p:grpSp>
            <p:nvGrpSpPr>
              <p:cNvPr id="31" name="Group 7">
                <a:extLst>
                  <a:ext uri="{FF2B5EF4-FFF2-40B4-BE49-F238E27FC236}">
                    <a16:creationId xmlns:a16="http://schemas.microsoft.com/office/drawing/2014/main" id="{179D1013-FE75-699D-4100-D38CD1D2D58A}"/>
                  </a:ext>
                </a:extLst>
              </p:cNvPr>
              <p:cNvGrpSpPr/>
              <p:nvPr/>
            </p:nvGrpSpPr>
            <p:grpSpPr>
              <a:xfrm>
                <a:off x="0" y="0"/>
                <a:ext cx="9202044" cy="653919"/>
                <a:chOff x="0" y="0"/>
                <a:chExt cx="1817688" cy="129169"/>
              </a:xfrm>
            </p:grpSpPr>
            <p:sp>
              <p:nvSpPr>
                <p:cNvPr id="38" name="Freeform 8">
                  <a:extLst>
                    <a:ext uri="{FF2B5EF4-FFF2-40B4-BE49-F238E27FC236}">
                      <a16:creationId xmlns:a16="http://schemas.microsoft.com/office/drawing/2014/main" id="{3B3E6993-2E26-FA70-AF91-D264C02DD965}"/>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txBody>
                <a:bodyPr/>
                <a:lstStyle/>
                <a:p>
                  <a:endParaRPr lang="es-CO"/>
                </a:p>
              </p:txBody>
            </p:sp>
            <p:sp>
              <p:nvSpPr>
                <p:cNvPr id="39" name="TextBox 9">
                  <a:extLst>
                    <a:ext uri="{FF2B5EF4-FFF2-40B4-BE49-F238E27FC236}">
                      <a16:creationId xmlns:a16="http://schemas.microsoft.com/office/drawing/2014/main" id="{3F40B168-E9E4-8FC0-AE33-84530D9F336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32" name="Group 10">
                <a:extLst>
                  <a:ext uri="{FF2B5EF4-FFF2-40B4-BE49-F238E27FC236}">
                    <a16:creationId xmlns:a16="http://schemas.microsoft.com/office/drawing/2014/main" id="{FC3D026E-F5D7-CAD8-D619-81BEAECD9999}"/>
                  </a:ext>
                </a:extLst>
              </p:cNvPr>
              <p:cNvGrpSpPr/>
              <p:nvPr/>
            </p:nvGrpSpPr>
            <p:grpSpPr>
              <a:xfrm>
                <a:off x="9202044" y="0"/>
                <a:ext cx="9202044" cy="653919"/>
                <a:chOff x="0" y="0"/>
                <a:chExt cx="1817688" cy="129169"/>
              </a:xfrm>
            </p:grpSpPr>
            <p:sp>
              <p:nvSpPr>
                <p:cNvPr id="36" name="Freeform 11">
                  <a:extLst>
                    <a:ext uri="{FF2B5EF4-FFF2-40B4-BE49-F238E27FC236}">
                      <a16:creationId xmlns:a16="http://schemas.microsoft.com/office/drawing/2014/main" id="{6124783B-0AAA-A48C-DD58-34EC416143B2}"/>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txBody>
                <a:bodyPr/>
                <a:lstStyle/>
                <a:p>
                  <a:endParaRPr lang="es-CO"/>
                </a:p>
              </p:txBody>
            </p:sp>
            <p:sp>
              <p:nvSpPr>
                <p:cNvPr id="37" name="TextBox 12">
                  <a:extLst>
                    <a:ext uri="{FF2B5EF4-FFF2-40B4-BE49-F238E27FC236}">
                      <a16:creationId xmlns:a16="http://schemas.microsoft.com/office/drawing/2014/main" id="{E8511151-17F3-15AC-8DDE-6CDE9418DBC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33" name="Group 13">
                <a:extLst>
                  <a:ext uri="{FF2B5EF4-FFF2-40B4-BE49-F238E27FC236}">
                    <a16:creationId xmlns:a16="http://schemas.microsoft.com/office/drawing/2014/main" id="{99494DB1-6C3A-6C54-AFB7-321C6E4E4179}"/>
                  </a:ext>
                </a:extLst>
              </p:cNvPr>
              <p:cNvGrpSpPr/>
              <p:nvPr/>
            </p:nvGrpSpPr>
            <p:grpSpPr>
              <a:xfrm>
                <a:off x="18404089" y="0"/>
                <a:ext cx="6229893" cy="653919"/>
                <a:chOff x="0" y="0"/>
                <a:chExt cx="1230596" cy="129169"/>
              </a:xfrm>
            </p:grpSpPr>
            <p:sp>
              <p:nvSpPr>
                <p:cNvPr id="34" name="Freeform 14">
                  <a:extLst>
                    <a:ext uri="{FF2B5EF4-FFF2-40B4-BE49-F238E27FC236}">
                      <a16:creationId xmlns:a16="http://schemas.microsoft.com/office/drawing/2014/main" id="{EFD10900-9EE5-9E5F-2238-A5203109BA09}"/>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txBody>
                <a:bodyPr/>
                <a:lstStyle/>
                <a:p>
                  <a:endParaRPr lang="es-CO"/>
                </a:p>
              </p:txBody>
            </p:sp>
            <p:sp>
              <p:nvSpPr>
                <p:cNvPr id="35" name="TextBox 15">
                  <a:extLst>
                    <a:ext uri="{FF2B5EF4-FFF2-40B4-BE49-F238E27FC236}">
                      <a16:creationId xmlns:a16="http://schemas.microsoft.com/office/drawing/2014/main" id="{FF1D1FDC-62B2-912D-541A-477A0FDE09B4}"/>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5" name="TextBox 21">
              <a:extLst>
                <a:ext uri="{FF2B5EF4-FFF2-40B4-BE49-F238E27FC236}">
                  <a16:creationId xmlns:a16="http://schemas.microsoft.com/office/drawing/2014/main" id="{B80A0F45-B715-D188-B392-0F1C0496C0D4}"/>
                </a:ext>
              </a:extLst>
            </p:cNvPr>
            <p:cNvSpPr txBox="1"/>
            <p:nvPr/>
          </p:nvSpPr>
          <p:spPr>
            <a:xfrm>
              <a:off x="3357368" y="1746183"/>
              <a:ext cx="11573261" cy="5765671"/>
            </a:xfrm>
            <a:prstGeom prst="rect">
              <a:avLst/>
            </a:prstGeom>
          </p:spPr>
          <p:txBody>
            <a:bodyPr lIns="50800" tIns="50800" rIns="50800" bIns="50800" rtlCol="0" anchor="ctr"/>
            <a:lstStyle/>
            <a:p>
              <a:pPr algn="ctr">
                <a:lnSpc>
                  <a:spcPts val="20578"/>
                </a:lnSpc>
              </a:pPr>
              <a:r>
                <a:rPr lang="en-US" sz="17600" b="1" dirty="0">
                  <a:solidFill>
                    <a:schemeClr val="accent1">
                      <a:lumMod val="75000"/>
                    </a:schemeClr>
                  </a:solidFill>
                  <a:latin typeface="Arial" panose="020B0604020202020204" pitchFamily="34" charset="0"/>
                  <a:ea typeface="Sergio Trendy"/>
                  <a:cs typeface="Arial" panose="020B0604020202020204" pitchFamily="34" charset="0"/>
                  <a:sym typeface="Sergio Trendy"/>
                </a:rPr>
                <a:t>GRACIAS</a:t>
              </a:r>
              <a:endParaRPr lang="en-US" sz="14698" b="1" dirty="0">
                <a:solidFill>
                  <a:schemeClr val="accent1">
                    <a:lumMod val="75000"/>
                  </a:schemeClr>
                </a:solidFill>
                <a:latin typeface="Arial" panose="020B0604020202020204" pitchFamily="34" charset="0"/>
                <a:ea typeface="Sergio Trendy"/>
                <a:cs typeface="Arial" panose="020B0604020202020204" pitchFamily="34" charset="0"/>
                <a:sym typeface="Sergio Trendy"/>
              </a:endParaRPr>
            </a:p>
          </p:txBody>
        </p:sp>
        <p:sp>
          <p:nvSpPr>
            <p:cNvPr id="6" name="Freeform 22">
              <a:extLst>
                <a:ext uri="{FF2B5EF4-FFF2-40B4-BE49-F238E27FC236}">
                  <a16:creationId xmlns:a16="http://schemas.microsoft.com/office/drawing/2014/main" id="{1244DCB8-7585-0370-3717-DE30151AFD82}"/>
                </a:ext>
              </a:extLst>
            </p:cNvPr>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7" name="Freeform 23">
              <a:extLst>
                <a:ext uri="{FF2B5EF4-FFF2-40B4-BE49-F238E27FC236}">
                  <a16:creationId xmlns:a16="http://schemas.microsoft.com/office/drawing/2014/main" id="{CE29D5F9-921C-65DB-D977-A9E79E8A388A}"/>
                </a:ext>
              </a:extLst>
            </p:cNvPr>
            <p:cNvSpPr/>
            <p:nvPr/>
          </p:nvSpPr>
          <p:spPr>
            <a:xfrm>
              <a:off x="13294142" y="6239213"/>
              <a:ext cx="4982603" cy="4114800"/>
            </a:xfrm>
            <a:custGeom>
              <a:avLst/>
              <a:gdLst/>
              <a:ahLst/>
              <a:cxnLst/>
              <a:rect l="l" t="t" r="r" b="b"/>
              <a:pathLst>
                <a:path w="4982603" h="4114800">
                  <a:moveTo>
                    <a:pt x="0" y="0"/>
                  </a:moveTo>
                  <a:lnTo>
                    <a:pt x="4982603" y="0"/>
                  </a:lnTo>
                  <a:lnTo>
                    <a:pt x="49826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a:p>
          </p:txBody>
        </p:sp>
        <p:sp>
          <p:nvSpPr>
            <p:cNvPr id="28" name="Freeform 13">
              <a:extLst>
                <a:ext uri="{FF2B5EF4-FFF2-40B4-BE49-F238E27FC236}">
                  <a16:creationId xmlns:a16="http://schemas.microsoft.com/office/drawing/2014/main" id="{F4EFF0E3-5D04-E86C-3502-A0555B3445F7}"/>
                </a:ext>
              </a:extLst>
            </p:cNvPr>
            <p:cNvSpPr/>
            <p:nvPr/>
          </p:nvSpPr>
          <p:spPr>
            <a:xfrm>
              <a:off x="4460348" y="9032108"/>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txBody>
            <a:bodyPr/>
            <a:lstStyle/>
            <a:p>
              <a:endParaRPr lang="es-CO"/>
            </a:p>
          </p:txBody>
        </p:sp>
        <p:sp>
          <p:nvSpPr>
            <p:cNvPr id="29" name="Freeform 14">
              <a:extLst>
                <a:ext uri="{FF2B5EF4-FFF2-40B4-BE49-F238E27FC236}">
                  <a16:creationId xmlns:a16="http://schemas.microsoft.com/office/drawing/2014/main" id="{2FF5FE52-3A02-ACD4-0CF1-5504C6899FE9}"/>
                </a:ext>
              </a:extLst>
            </p:cNvPr>
            <p:cNvSpPr/>
            <p:nvPr/>
          </p:nvSpPr>
          <p:spPr>
            <a:xfrm>
              <a:off x="8442358" y="9275505"/>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txBody>
            <a:bodyPr/>
            <a:lstStyle/>
            <a:p>
              <a:endParaRPr lang="es-CO"/>
            </a:p>
          </p:txBody>
        </p:sp>
        <p:pic>
          <p:nvPicPr>
            <p:cNvPr id="30" name="Imagen 29">
              <a:extLst>
                <a:ext uri="{FF2B5EF4-FFF2-40B4-BE49-F238E27FC236}">
                  <a16:creationId xmlns:a16="http://schemas.microsoft.com/office/drawing/2014/main" id="{9FED3F82-1358-CFBE-B5E6-17BBE710BC60}"/>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11171" y="9068642"/>
              <a:ext cx="4349177" cy="1112061"/>
            </a:xfrm>
            <a:prstGeom prst="rect">
              <a:avLst/>
            </a:prstGeom>
          </p:spPr>
        </p:pic>
      </p:grpSp>
    </p:spTree>
    <p:extLst>
      <p:ext uri="{BB962C8B-B14F-4D97-AF65-F5344CB8AC3E}">
        <p14:creationId xmlns:p14="http://schemas.microsoft.com/office/powerpoint/2010/main" val="197284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svg"/><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Freeform 13">
            <a:extLst>
              <a:ext uri="{FF2B5EF4-FFF2-40B4-BE49-F238E27FC236}">
                <a16:creationId xmlns:a16="http://schemas.microsoft.com/office/drawing/2014/main" id="{49FCCDA6-3348-16CD-45E6-C35D1F5E0D67}"/>
              </a:ext>
            </a:extLst>
          </p:cNvPr>
          <p:cNvSpPr/>
          <p:nvPr userDrawn="1"/>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O"/>
          </a:p>
        </p:txBody>
      </p:sp>
      <p:sp>
        <p:nvSpPr>
          <p:cNvPr id="38" name="Freeform 14">
            <a:extLst>
              <a:ext uri="{FF2B5EF4-FFF2-40B4-BE49-F238E27FC236}">
                <a16:creationId xmlns:a16="http://schemas.microsoft.com/office/drawing/2014/main" id="{0ED957BC-AB75-28DA-05E6-684A41E76119}"/>
              </a:ext>
            </a:extLst>
          </p:cNvPr>
          <p:cNvSpPr/>
          <p:nvPr userDrawn="1"/>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O"/>
          </a:p>
        </p:txBody>
      </p:sp>
      <p:sp>
        <p:nvSpPr>
          <p:cNvPr id="39" name="Freeform 16">
            <a:extLst>
              <a:ext uri="{FF2B5EF4-FFF2-40B4-BE49-F238E27FC236}">
                <a16:creationId xmlns:a16="http://schemas.microsoft.com/office/drawing/2014/main" id="{E74A9A33-3ACF-7449-7BA3-E7B188EC60DA}"/>
              </a:ext>
            </a:extLst>
          </p:cNvPr>
          <p:cNvSpPr/>
          <p:nvPr userDrawn="1"/>
        </p:nvSpPr>
        <p:spPr>
          <a:xfrm>
            <a:off x="10871794" y="14766"/>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10"/>
            <a:stretch>
              <a:fillRect r="-2639"/>
            </a:stretch>
          </a:blipFill>
        </p:spPr>
        <p:txBody>
          <a:bodyPr/>
          <a:lstStyle/>
          <a:p>
            <a:endParaRPr lang="es-CO"/>
          </a:p>
        </p:txBody>
      </p:sp>
      <p:sp>
        <p:nvSpPr>
          <p:cNvPr id="40" name="Freeform 17">
            <a:extLst>
              <a:ext uri="{FF2B5EF4-FFF2-40B4-BE49-F238E27FC236}">
                <a16:creationId xmlns:a16="http://schemas.microsoft.com/office/drawing/2014/main" id="{22A05B35-1CA3-53FE-5D7C-A4C24F226EAA}"/>
              </a:ext>
            </a:extLst>
          </p:cNvPr>
          <p:cNvSpPr/>
          <p:nvPr userDrawn="1"/>
        </p:nvSpPr>
        <p:spPr>
          <a:xfrm>
            <a:off x="14536337" y="171528"/>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11"/>
            <a:stretch>
              <a:fillRect t="-6521"/>
            </a:stretch>
          </a:blipFill>
        </p:spPr>
        <p:txBody>
          <a:bodyPr/>
          <a:lstStyle/>
          <a:p>
            <a:endParaRPr lang="es-CO"/>
          </a:p>
        </p:txBody>
      </p:sp>
      <p:sp>
        <p:nvSpPr>
          <p:cNvPr id="42" name="Freeform 21">
            <a:extLst>
              <a:ext uri="{FF2B5EF4-FFF2-40B4-BE49-F238E27FC236}">
                <a16:creationId xmlns:a16="http://schemas.microsoft.com/office/drawing/2014/main" id="{3577383A-DCFD-BE3B-6EB3-5BBA92BA564D}"/>
              </a:ext>
            </a:extLst>
          </p:cNvPr>
          <p:cNvSpPr/>
          <p:nvPr userDrawn="1"/>
        </p:nvSpPr>
        <p:spPr>
          <a:xfrm>
            <a:off x="16074872" y="7748032"/>
            <a:ext cx="1741235" cy="1741235"/>
          </a:xfrm>
          <a:custGeom>
            <a:avLst/>
            <a:gdLst/>
            <a:ahLst/>
            <a:cxnLst/>
            <a:rect l="l" t="t" r="r" b="b"/>
            <a:pathLst>
              <a:path w="1741235" h="1741235">
                <a:moveTo>
                  <a:pt x="0" y="0"/>
                </a:moveTo>
                <a:lnTo>
                  <a:pt x="1741235" y="0"/>
                </a:lnTo>
                <a:lnTo>
                  <a:pt x="1741235" y="1741235"/>
                </a:lnTo>
                <a:lnTo>
                  <a:pt x="0" y="1741235"/>
                </a:lnTo>
                <a:lnTo>
                  <a:pt x="0" y="0"/>
                </a:lnTo>
                <a:close/>
              </a:path>
            </a:pathLst>
          </a:custGeom>
          <a:blipFill>
            <a:blip r:embed="rId12"/>
            <a:stretch>
              <a:fillRect/>
            </a:stretch>
          </a:blipFill>
        </p:spPr>
        <p:txBody>
          <a:bodyPr/>
          <a:lstStyle/>
          <a:p>
            <a:endParaRPr lang="es-CO"/>
          </a:p>
        </p:txBody>
      </p:sp>
      <p:pic>
        <p:nvPicPr>
          <p:cNvPr id="43" name="Imagen 42">
            <a:extLst>
              <a:ext uri="{FF2B5EF4-FFF2-40B4-BE49-F238E27FC236}">
                <a16:creationId xmlns:a16="http://schemas.microsoft.com/office/drawing/2014/main" id="{C92AE32B-5453-40CD-A0A5-030FE32A289F}"/>
              </a:ext>
            </a:extLst>
          </p:cNvPr>
          <p:cNvPicPr/>
          <p:nvPr userDrawn="1"/>
        </p:nvPicPr>
        <p:blipFill>
          <a:blip r:embed="rId13">
            <a:extLst>
              <a:ext uri="{BEBA8EAE-BF5A-486C-A8C5-ECC9F3942E4B}">
                <a14:imgProps xmlns:a14="http://schemas.microsoft.com/office/drawing/2010/main">
                  <a14:imgLayer r:embed="rId14">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6471223" y="68097"/>
            <a:ext cx="4349177" cy="1112061"/>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5" r:id="rId2"/>
    <p:sldLayoutId id="2147483657" r:id="rId3"/>
    <p:sldLayoutId id="214748365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F64F8A-DF9C-65FE-5688-4B3043813F29}"/>
              </a:ext>
            </a:extLst>
          </p:cNvPr>
          <p:cNvSpPr>
            <a:spLocks noGrp="1"/>
          </p:cNvSpPr>
          <p:nvPr>
            <p:ph type="body" sz="quarter" idx="13"/>
          </p:nvPr>
        </p:nvSpPr>
        <p:spPr>
          <a:xfrm>
            <a:off x="4443178" y="7810500"/>
            <a:ext cx="13792200" cy="1967497"/>
          </a:xfrm>
        </p:spPr>
        <p:txBody>
          <a:bodyPr/>
          <a:lstStyle/>
          <a:p>
            <a:pPr>
              <a:lnSpc>
                <a:spcPct val="80000"/>
              </a:lnSpc>
              <a:spcBef>
                <a:spcPts val="0"/>
              </a:spcBef>
            </a:pPr>
            <a:r>
              <a:rPr lang="es-ES" dirty="0"/>
              <a:t>INDUCCIÓN DEL DIRECCIONAMIENTO </a:t>
            </a:r>
          </a:p>
          <a:p>
            <a:pPr>
              <a:lnSpc>
                <a:spcPct val="80000"/>
              </a:lnSpc>
              <a:spcBef>
                <a:spcPts val="0"/>
              </a:spcBef>
            </a:pPr>
            <a:r>
              <a:rPr lang="es-ES" dirty="0"/>
              <a:t>CARLOS ANDRÉS BUSTOS NOVA</a:t>
            </a:r>
          </a:p>
          <a:p>
            <a:pPr>
              <a:lnSpc>
                <a:spcPct val="80000"/>
              </a:lnSpc>
              <a:spcBef>
                <a:spcPts val="0"/>
              </a:spcBef>
            </a:pPr>
            <a:r>
              <a:rPr lang="es-ES" dirty="0"/>
              <a:t>LÍDER DE PLANEACIÓN </a:t>
            </a:r>
            <a:endParaRPr lang="es-CO" dirty="0"/>
          </a:p>
        </p:txBody>
      </p:sp>
    </p:spTree>
    <p:extLst>
      <p:ext uri="{BB962C8B-B14F-4D97-AF65-F5344CB8AC3E}">
        <p14:creationId xmlns:p14="http://schemas.microsoft.com/office/powerpoint/2010/main" val="148515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A0D57A5-BDCB-61D6-9BE2-7DFBF2F5B7E5}"/>
              </a:ext>
            </a:extLst>
          </p:cNvPr>
          <p:cNvSpPr>
            <a:spLocks noGrp="1"/>
          </p:cNvSpPr>
          <p:nvPr>
            <p:ph type="body" sz="quarter" idx="13"/>
          </p:nvPr>
        </p:nvSpPr>
        <p:spPr>
          <a:xfrm>
            <a:off x="-4740" y="192550"/>
            <a:ext cx="18292739" cy="2969750"/>
          </a:xfrm>
        </p:spPr>
        <p:txBody>
          <a:bodyPr/>
          <a:lstStyle/>
          <a:p>
            <a:r>
              <a:rPr lang="es-ES" dirty="0"/>
              <a:t>¿QUIÉNES SOMOS?</a:t>
            </a:r>
          </a:p>
          <a:p>
            <a:pPr lvl="3"/>
            <a:r>
              <a:rPr lang="es-MX" dirty="0"/>
              <a:t>Somos una institución que presta Servicios complementarios en salud, brindando atención humanizada, segura y eficiente, que busca satisfacer las necesidades de salud de la población de los municipios del área de influencia, integrando la práctica clínica, educación permanente para el mejoramiento continuo en la prestación de los servicios de salud; garantizando el crecimiento de la organización con un impacto positivo y consciente en términos ambientales, sociales y de gobernanza.</a:t>
            </a:r>
            <a:endParaRPr lang="es-CO" dirty="0"/>
          </a:p>
        </p:txBody>
      </p:sp>
      <p:sp>
        <p:nvSpPr>
          <p:cNvPr id="4" name="Marcador de texto 3">
            <a:extLst>
              <a:ext uri="{FF2B5EF4-FFF2-40B4-BE49-F238E27FC236}">
                <a16:creationId xmlns:a16="http://schemas.microsoft.com/office/drawing/2014/main" id="{7E0B5554-3C7D-1D52-88E8-815C5BEA6B04}"/>
              </a:ext>
            </a:extLst>
          </p:cNvPr>
          <p:cNvSpPr>
            <a:spLocks noGrp="1"/>
          </p:cNvSpPr>
          <p:nvPr>
            <p:ph type="body" sz="quarter" idx="15"/>
          </p:nvPr>
        </p:nvSpPr>
        <p:spPr>
          <a:xfrm>
            <a:off x="7010400" y="3926350"/>
            <a:ext cx="10896600" cy="2664950"/>
          </a:xfrm>
        </p:spPr>
        <p:txBody>
          <a:bodyPr/>
          <a:lstStyle/>
          <a:p>
            <a:r>
              <a:rPr lang="es-ES" dirty="0"/>
              <a:t>¿HACIA DÓNDE VAMOS?</a:t>
            </a:r>
            <a:endParaRPr lang="es-MX" dirty="0"/>
          </a:p>
          <a:p>
            <a:pPr lvl="3" algn="just"/>
            <a:r>
              <a:rPr lang="es-MX" dirty="0"/>
              <a:t>Para</a:t>
            </a:r>
            <a:r>
              <a:rPr lang="es-CO" dirty="0"/>
              <a:t> el año 2028 la ESE Hospital Marco Felipe Afanador de Tocaima, se posicionará como un empresa líder en servicios comunitarios y de Atención Primaria en Salud (APS), alineada con nuestras tradiciones, manteniendo la excelencia en la calidad de atención y respeto por la dignidad de las personas.</a:t>
            </a:r>
            <a:endParaRPr lang="es-ES" dirty="0"/>
          </a:p>
          <a:p>
            <a:pPr lvl="1"/>
            <a:endParaRPr lang="es-CO" dirty="0"/>
          </a:p>
        </p:txBody>
      </p:sp>
      <p:pic>
        <p:nvPicPr>
          <p:cNvPr id="2056" name="Picture 8" descr="Lineamientos estratégicos – businemetrics">
            <a:extLst>
              <a:ext uri="{FF2B5EF4-FFF2-40B4-BE49-F238E27FC236}">
                <a16:creationId xmlns:a16="http://schemas.microsoft.com/office/drawing/2014/main" id="{3F9D6CB9-7D70-77D5-FFC2-1FA970BC4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56" y="4076700"/>
            <a:ext cx="684680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2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B5C30-770A-DF10-357D-F3312FFDA63D}"/>
            </a:ext>
          </a:extLst>
        </p:cNvPr>
        <p:cNvGrpSpPr/>
        <p:nvPr/>
      </p:nvGrpSpPr>
      <p:grpSpPr>
        <a:xfrm>
          <a:off x="0" y="0"/>
          <a:ext cx="0" cy="0"/>
          <a:chOff x="0" y="0"/>
          <a:chExt cx="0" cy="0"/>
        </a:xfrm>
      </p:grpSpPr>
      <p:pic>
        <p:nvPicPr>
          <p:cNvPr id="3074" name="Picture 2" descr="Lineamientos para la revisión | Mind Map">
            <a:extLst>
              <a:ext uri="{FF2B5EF4-FFF2-40B4-BE49-F238E27FC236}">
                <a16:creationId xmlns:a16="http://schemas.microsoft.com/office/drawing/2014/main" id="{7794144E-C86C-413D-C76C-DDF846899208}"/>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1905000" y="2857500"/>
            <a:ext cx="9448800" cy="5105400"/>
          </a:xfrm>
          <a:prstGeom prst="rect">
            <a:avLst/>
          </a:prstGeom>
          <a:noFill/>
          <a:effectLst>
            <a:outerShdw blurRad="50800" dist="50800" dir="5400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3" name="Marcador de texto 2">
            <a:extLst>
              <a:ext uri="{FF2B5EF4-FFF2-40B4-BE49-F238E27FC236}">
                <a16:creationId xmlns:a16="http://schemas.microsoft.com/office/drawing/2014/main" id="{F1CE50E4-02F0-8EB3-6C7F-52E764123A14}"/>
              </a:ext>
            </a:extLst>
          </p:cNvPr>
          <p:cNvSpPr>
            <a:spLocks noGrp="1"/>
          </p:cNvSpPr>
          <p:nvPr>
            <p:ph type="body" sz="quarter" idx="13"/>
          </p:nvPr>
        </p:nvSpPr>
        <p:spPr>
          <a:xfrm>
            <a:off x="-4739" y="192550"/>
            <a:ext cx="10901339" cy="4950950"/>
          </a:xfrm>
        </p:spPr>
        <p:txBody>
          <a:bodyPr/>
          <a:lstStyle/>
          <a:p>
            <a:r>
              <a:rPr lang="es-ES" dirty="0"/>
              <a:t>¿QUÉ BUSCAMOS?</a:t>
            </a:r>
          </a:p>
          <a:p>
            <a:pPr lvl="3"/>
            <a:endParaRPr lang="es-ES" sz="900" dirty="0"/>
          </a:p>
          <a:p>
            <a:pPr marL="907415" lvl="1" indent="-450215" algn="just">
              <a:tabLst>
                <a:tab pos="450215" algn="l"/>
              </a:tabLst>
            </a:pPr>
            <a:r>
              <a:rPr lang="es-ES" dirty="0"/>
              <a:t>OBJETIVOS ESTRATÉGICOS:</a:t>
            </a:r>
          </a:p>
          <a:p>
            <a:pPr marL="907415" lvl="1" indent="-450215" algn="just">
              <a:tabLst>
                <a:tab pos="450215" algn="l"/>
              </a:tabLst>
            </a:pPr>
            <a:endParaRPr lang="es-CO" dirty="0"/>
          </a:p>
          <a:p>
            <a:pPr marL="1885950" lvl="3" indent="-514350" algn="just">
              <a:buFont typeface="+mj-lt"/>
              <a:buAutoNum type="arabicPeriod"/>
            </a:pPr>
            <a:r>
              <a:rPr lang="es-CO" dirty="0"/>
              <a:t>Gestionar mediante un manejo gerencial adecuado, la rentabilidad social y financiera de la Empresa Social.</a:t>
            </a:r>
          </a:p>
          <a:p>
            <a:pPr marL="1885950" lvl="3" indent="-514350" algn="just">
              <a:buFont typeface="+mj-lt"/>
              <a:buAutoNum type="arabicPeriod"/>
            </a:pPr>
            <a:r>
              <a:rPr lang="es-CO" dirty="0"/>
              <a:t>Producir servicios de salud eficientes y efectivos que cumplan con las normas de calidad establecidas, de acuerdo con la reglamentación que se expida para tal propósito.</a:t>
            </a:r>
          </a:p>
          <a:p>
            <a:pPr marL="1885950" lvl="3" indent="-514350" algn="just">
              <a:buFont typeface="+mj-lt"/>
              <a:buAutoNum type="arabicPeriod"/>
            </a:pPr>
            <a:r>
              <a:rPr lang="es-CO" dirty="0"/>
              <a:t>Prestar los servicios de salud que la población requiera, de acuerdo con su desarrollo y recursos disponibles que pueda ofrecer con enfoque de atención humanizado.</a:t>
            </a:r>
          </a:p>
          <a:p>
            <a:pPr marL="1885950" lvl="3" indent="-514350" algn="just">
              <a:buFont typeface="+mj-lt"/>
              <a:buAutoNum type="arabicPeriod"/>
            </a:pPr>
            <a:r>
              <a:rPr lang="es-CO" dirty="0"/>
              <a:t>Satisfacer los requerimientos del entorno, evaluando necesidades, adaptándonos al cambio e impactando en la prestación de los servicios y el funcionamiento institucional.</a:t>
            </a:r>
          </a:p>
          <a:p>
            <a:pPr marL="1885950" lvl="3" indent="-514350" algn="just">
              <a:buFont typeface="+mj-lt"/>
              <a:buAutoNum type="arabicPeriod"/>
            </a:pPr>
            <a:r>
              <a:rPr lang="es-CO" dirty="0"/>
              <a:t>Gestionar los mecanismos de la participación ciudadana y comunitaria establecidos por la ley y los reglamentos</a:t>
            </a:r>
          </a:p>
        </p:txBody>
      </p:sp>
      <p:pic>
        <p:nvPicPr>
          <p:cNvPr id="8" name="Imagen 7">
            <a:extLst>
              <a:ext uri="{FF2B5EF4-FFF2-40B4-BE49-F238E27FC236}">
                <a16:creationId xmlns:a16="http://schemas.microsoft.com/office/drawing/2014/main" id="{1D680F6A-335E-DC73-4610-9E6809AAA5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898" t="7637" r="12713"/>
          <a:stretch/>
        </p:blipFill>
        <p:spPr bwMode="auto">
          <a:xfrm>
            <a:off x="11353800" y="2019300"/>
            <a:ext cx="6761480" cy="7046128"/>
          </a:xfrm>
          <a:prstGeom prst="rect">
            <a:avLst/>
          </a:prstGeom>
          <a:noFill/>
          <a:ln>
            <a:noFill/>
          </a:ln>
          <a:extLst>
            <a:ext uri="{53640926-AAD7-44D8-BBD7-CCE9431645EC}">
              <a14:shadowObscured xmlns:a14="http://schemas.microsoft.com/office/drawing/2010/main"/>
            </a:ext>
          </a:extLst>
        </p:spPr>
      </p:pic>
      <p:sp>
        <p:nvSpPr>
          <p:cNvPr id="11" name="Marcador de texto 2">
            <a:extLst>
              <a:ext uri="{FF2B5EF4-FFF2-40B4-BE49-F238E27FC236}">
                <a16:creationId xmlns:a16="http://schemas.microsoft.com/office/drawing/2014/main" id="{1252C96F-90BC-385F-5E69-B10F0580C24A}"/>
              </a:ext>
            </a:extLst>
          </p:cNvPr>
          <p:cNvSpPr txBox="1">
            <a:spLocks/>
          </p:cNvSpPr>
          <p:nvPr/>
        </p:nvSpPr>
        <p:spPr>
          <a:xfrm>
            <a:off x="11991340" y="876300"/>
            <a:ext cx="5486400" cy="4950950"/>
          </a:xfrm>
          <a:prstGeom prst="rect">
            <a:avLst/>
          </a:prstGeom>
        </p:spPr>
        <p:txBody>
          <a:bodyPr/>
          <a:lstStyle>
            <a:lvl1pPr marL="0" indent="0" algn="l" defTabSz="914400" rtl="0" eaLnBrk="1" latinLnBrk="0" hangingPunct="1">
              <a:spcBef>
                <a:spcPct val="20000"/>
              </a:spcBef>
              <a:buFont typeface="Arial" pitchFamily="34" charset="0"/>
              <a:buNone/>
              <a:defRPr sz="50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4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30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3"/>
            <a:endParaRPr lang="es-ES" sz="900" dirty="0"/>
          </a:p>
          <a:p>
            <a:pPr marL="907415" lvl="1" indent="-450215" algn="just">
              <a:tabLst>
                <a:tab pos="450215" algn="l"/>
              </a:tabLst>
            </a:pPr>
            <a:r>
              <a:rPr lang="es-ES" dirty="0"/>
              <a:t>BAJO UN CÓDIGO</a:t>
            </a:r>
            <a:endParaRPr lang="es-CO" dirty="0"/>
          </a:p>
        </p:txBody>
      </p:sp>
    </p:spTree>
    <p:extLst>
      <p:ext uri="{BB962C8B-B14F-4D97-AF65-F5344CB8AC3E}">
        <p14:creationId xmlns:p14="http://schemas.microsoft.com/office/powerpoint/2010/main" val="27637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01402-1462-9D2A-E4B2-A60D4328F3B9}"/>
            </a:ext>
          </a:extLst>
        </p:cNvPr>
        <p:cNvGrpSpPr/>
        <p:nvPr/>
      </p:nvGrpSpPr>
      <p:grpSpPr>
        <a:xfrm>
          <a:off x="0" y="0"/>
          <a:ext cx="0" cy="0"/>
          <a:chOff x="0" y="0"/>
          <a:chExt cx="0" cy="0"/>
        </a:xfrm>
      </p:grpSpPr>
      <p:pic>
        <p:nvPicPr>
          <p:cNvPr id="3074" name="Picture 2" descr="Lineamientos para la revisión | Mind Map">
            <a:extLst>
              <a:ext uri="{FF2B5EF4-FFF2-40B4-BE49-F238E27FC236}">
                <a16:creationId xmlns:a16="http://schemas.microsoft.com/office/drawing/2014/main" id="{4D7C752C-9CA1-0664-054F-0B15DE98A28C}"/>
              </a:ext>
            </a:extLst>
          </p:cNvPr>
          <p:cNvPicPr>
            <a:picLocks noChangeAspect="1" noChangeArrowheads="1"/>
          </p:cNvPicPr>
          <p:nvPr/>
        </p:nvPicPr>
        <p:blipFill>
          <a:blip r:embed="rId2">
            <a:alphaModFix amt="16000"/>
            <a:extLst>
              <a:ext uri="{28A0092B-C50C-407E-A947-70E740481C1C}">
                <a14:useLocalDpi xmlns:a14="http://schemas.microsoft.com/office/drawing/2010/main" val="0"/>
              </a:ext>
            </a:extLst>
          </a:blip>
          <a:srcRect/>
          <a:stretch>
            <a:fillRect/>
          </a:stretch>
        </p:blipFill>
        <p:spPr bwMode="auto">
          <a:xfrm>
            <a:off x="12032" y="1252717"/>
            <a:ext cx="18275968" cy="9133812"/>
          </a:xfrm>
          <a:prstGeom prst="rect">
            <a:avLst/>
          </a:prstGeom>
          <a:noFill/>
          <a:effectLst>
            <a:outerShdw blurRad="50800" dist="50800" dir="5400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3" name="Marcador de texto 2">
            <a:extLst>
              <a:ext uri="{FF2B5EF4-FFF2-40B4-BE49-F238E27FC236}">
                <a16:creationId xmlns:a16="http://schemas.microsoft.com/office/drawing/2014/main" id="{8480BFA7-7FDC-96A5-58BC-36A5AB5ABBAD}"/>
              </a:ext>
            </a:extLst>
          </p:cNvPr>
          <p:cNvSpPr>
            <a:spLocks noGrp="1"/>
          </p:cNvSpPr>
          <p:nvPr>
            <p:ph type="body" sz="quarter" idx="13"/>
          </p:nvPr>
        </p:nvSpPr>
        <p:spPr>
          <a:xfrm>
            <a:off x="-4739" y="192550"/>
            <a:ext cx="18292739" cy="4950950"/>
          </a:xfrm>
        </p:spPr>
        <p:txBody>
          <a:bodyPr/>
          <a:lstStyle/>
          <a:p>
            <a:r>
              <a:rPr lang="es-ES" dirty="0"/>
              <a:t>¿ÇÓMO ESTAMOS ORGANIZADOS JERARQUICAMENTE?</a:t>
            </a:r>
          </a:p>
          <a:p>
            <a:pPr lvl="3"/>
            <a:endParaRPr lang="es-ES" sz="900" dirty="0"/>
          </a:p>
        </p:txBody>
      </p:sp>
      <p:pic>
        <p:nvPicPr>
          <p:cNvPr id="5" name="Imagen 4">
            <a:extLst>
              <a:ext uri="{FF2B5EF4-FFF2-40B4-BE49-F238E27FC236}">
                <a16:creationId xmlns:a16="http://schemas.microsoft.com/office/drawing/2014/main" id="{7320A527-6FBF-4C0B-A528-AA4E02AA7E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954505"/>
            <a:ext cx="9829800" cy="8079778"/>
          </a:xfrm>
          <a:prstGeom prst="rect">
            <a:avLst/>
          </a:prstGeom>
          <a:noFill/>
          <a:ln>
            <a:noFill/>
          </a:ln>
        </p:spPr>
      </p:pic>
    </p:spTree>
    <p:extLst>
      <p:ext uri="{BB962C8B-B14F-4D97-AF65-F5344CB8AC3E}">
        <p14:creationId xmlns:p14="http://schemas.microsoft.com/office/powerpoint/2010/main" val="2769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40BC9D2-612A-A568-9BFD-711EF3B2869D}"/>
              </a:ext>
            </a:extLst>
          </p:cNvPr>
          <p:cNvSpPr>
            <a:spLocks noGrp="1"/>
          </p:cNvSpPr>
          <p:nvPr>
            <p:ph type="body" sz="quarter" idx="13"/>
          </p:nvPr>
        </p:nvSpPr>
        <p:spPr/>
        <p:txBody>
          <a:bodyPr/>
          <a:lstStyle/>
          <a:p>
            <a:r>
              <a:rPr lang="es-ES" dirty="0"/>
              <a:t>RECOMENDACIONES EN LA GESTIÓN DE TUS FUNCIONES Y/O ACTIVIDADES.</a:t>
            </a:r>
            <a:endParaRPr lang="es-CO" dirty="0"/>
          </a:p>
        </p:txBody>
      </p:sp>
      <p:sp>
        <p:nvSpPr>
          <p:cNvPr id="4" name="Marcador de texto 3">
            <a:extLst>
              <a:ext uri="{FF2B5EF4-FFF2-40B4-BE49-F238E27FC236}">
                <a16:creationId xmlns:a16="http://schemas.microsoft.com/office/drawing/2014/main" id="{F18BBB53-2373-5867-569C-F4A30CBDE83B}"/>
              </a:ext>
            </a:extLst>
          </p:cNvPr>
          <p:cNvSpPr>
            <a:spLocks noGrp="1"/>
          </p:cNvSpPr>
          <p:nvPr>
            <p:ph type="body" sz="quarter" idx="15"/>
          </p:nvPr>
        </p:nvSpPr>
        <p:spPr>
          <a:xfrm>
            <a:off x="914401" y="3502233"/>
            <a:ext cx="17345524" cy="723863"/>
          </a:xfrm>
        </p:spPr>
        <p:txBody>
          <a:bodyPr/>
          <a:lstStyle/>
          <a:p>
            <a:pPr marL="44450" lvl="2" indent="0">
              <a:buNone/>
              <a:tabLst>
                <a:tab pos="6015038" algn="l"/>
                <a:tab pos="11839575" algn="l"/>
              </a:tabLst>
            </a:pPr>
            <a:r>
              <a:rPr lang="es-ES" b="1" dirty="0"/>
              <a:t>ACTOS ADMINISTRATIVOS	¿QUIÉN LOS APRUEBA?	 ¿QUIÉN LOS CONTROLA?</a:t>
            </a:r>
          </a:p>
        </p:txBody>
      </p:sp>
      <p:sp>
        <p:nvSpPr>
          <p:cNvPr id="5" name="Marcador de texto 3">
            <a:extLst>
              <a:ext uri="{FF2B5EF4-FFF2-40B4-BE49-F238E27FC236}">
                <a16:creationId xmlns:a16="http://schemas.microsoft.com/office/drawing/2014/main" id="{0D498BCE-D47E-120F-1E56-81602091DD85}"/>
              </a:ext>
            </a:extLst>
          </p:cNvPr>
          <p:cNvSpPr txBox="1">
            <a:spLocks/>
          </p:cNvSpPr>
          <p:nvPr/>
        </p:nvSpPr>
        <p:spPr>
          <a:xfrm>
            <a:off x="914400" y="4114837"/>
            <a:ext cx="17345523" cy="723863"/>
          </a:xfrm>
          <a:prstGeom prst="rect">
            <a:avLst/>
          </a:prstGeom>
        </p:spPr>
        <p:txBody>
          <a:bodyPr/>
          <a:lstStyle>
            <a:lvl1pPr marL="0" indent="0" algn="l" defTabSz="914400" rtl="0" eaLnBrk="1" latinLnBrk="0" hangingPunct="1">
              <a:spcBef>
                <a:spcPct val="20000"/>
              </a:spcBef>
              <a:buFont typeface="Arial" pitchFamily="34" charset="0"/>
              <a:buNone/>
              <a:defRPr sz="50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3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3" indent="-1098550">
              <a:tabLst>
                <a:tab pos="6272213" algn="l"/>
                <a:tab pos="12192000" algn="l"/>
              </a:tabLst>
            </a:pPr>
            <a:r>
              <a:rPr lang="es-ES" dirty="0"/>
              <a:t>ACUERDOS	JUNTA DIRECTIVA	ASISTENTE DE GERENCIA</a:t>
            </a:r>
          </a:p>
          <a:p>
            <a:pPr lvl="3" indent="-1098550">
              <a:tabLst>
                <a:tab pos="6272213" algn="l"/>
                <a:tab pos="12192000" algn="l"/>
              </a:tabLst>
            </a:pPr>
            <a:endParaRPr lang="es-ES" dirty="0"/>
          </a:p>
          <a:p>
            <a:pPr lvl="3" indent="-1098550">
              <a:tabLst>
                <a:tab pos="6272213" algn="l"/>
                <a:tab pos="12192000" algn="l"/>
              </a:tabLst>
            </a:pPr>
            <a:r>
              <a:rPr lang="es-ES" dirty="0"/>
              <a:t>RESOLUCIONES	GERENCIA	APOYO DE TALENTO HUMANO</a:t>
            </a:r>
          </a:p>
          <a:p>
            <a:pPr lvl="3" indent="-1098550">
              <a:tabLst>
                <a:tab pos="6272213" algn="l"/>
                <a:tab pos="12192000" algn="l"/>
              </a:tabLst>
            </a:pPr>
            <a:endParaRPr lang="es-ES" dirty="0"/>
          </a:p>
          <a:p>
            <a:pPr lvl="3" indent="-1098550">
              <a:tabLst>
                <a:tab pos="6272213" algn="l"/>
                <a:tab pos="12192000" algn="l"/>
              </a:tabLst>
            </a:pPr>
            <a:r>
              <a:rPr lang="es-ES" dirty="0"/>
              <a:t>POLÍTICAS	GERENCIA Y/O LÍDERES	PLANEACIÓN</a:t>
            </a:r>
          </a:p>
          <a:p>
            <a:pPr lvl="3" indent="-1098550">
              <a:tabLst>
                <a:tab pos="6272213" algn="l"/>
                <a:tab pos="12192000" algn="l"/>
              </a:tabLst>
            </a:pPr>
            <a:endParaRPr lang="es-ES" dirty="0"/>
          </a:p>
          <a:p>
            <a:pPr lvl="3" indent="-1098550">
              <a:tabLst>
                <a:tab pos="6272213" algn="l"/>
                <a:tab pos="12192000" algn="l"/>
              </a:tabLst>
            </a:pPr>
            <a:r>
              <a:rPr lang="es-ES" dirty="0"/>
              <a:t>TIPOS DOCUMENTALES	GERENCIA – SUPERVISORES	CALIDAD</a:t>
            </a:r>
          </a:p>
          <a:p>
            <a:pPr lvl="3" indent="-1098550">
              <a:tabLst>
                <a:tab pos="6272213" algn="l"/>
                <a:tab pos="12192000" algn="l"/>
              </a:tabLst>
            </a:pPr>
            <a:r>
              <a:rPr lang="es-ES" dirty="0"/>
              <a:t>(FORMATOS/PLANTILLAS)	CALIDAD</a:t>
            </a:r>
          </a:p>
          <a:p>
            <a:pPr lvl="3" indent="-1098550">
              <a:tabLst>
                <a:tab pos="6272213" algn="l"/>
                <a:tab pos="12192000" algn="l"/>
              </a:tabLst>
            </a:pPr>
            <a:endParaRPr lang="es-ES" dirty="0"/>
          </a:p>
          <a:p>
            <a:pPr lvl="3" indent="-1098550">
              <a:tabLst>
                <a:tab pos="6272213" algn="l"/>
                <a:tab pos="12192000" algn="l"/>
              </a:tabLst>
            </a:pPr>
            <a:r>
              <a:rPr lang="es-ES" dirty="0"/>
              <a:t>PROGRAMAS – MANUALES –	 LÍDERES	SUPERVISORES CALIDAD Y</a:t>
            </a:r>
          </a:p>
          <a:p>
            <a:pPr lvl="3" indent="-1098550">
              <a:tabLst>
                <a:tab pos="6272213" algn="l"/>
                <a:tab pos="12192000" algn="l"/>
              </a:tabLst>
            </a:pPr>
            <a:r>
              <a:rPr lang="es-ES" dirty="0"/>
              <a:t>PLANES – ACTAS – OTROS.		PLANEACIÓN</a:t>
            </a:r>
            <a:endParaRPr lang="es-CO" dirty="0"/>
          </a:p>
        </p:txBody>
      </p:sp>
      <p:pic>
        <p:nvPicPr>
          <p:cNvPr id="1026" name="Picture 2" descr="Acto Administrativo - Concepto, tipos, elementos y ejemplos">
            <a:extLst>
              <a:ext uri="{FF2B5EF4-FFF2-40B4-BE49-F238E27FC236}">
                <a16:creationId xmlns:a16="http://schemas.microsoft.com/office/drawing/2014/main" id="{72E69987-B580-6BDF-BC37-BD1A8A6FEE15}"/>
              </a:ext>
            </a:extLst>
          </p:cNvPr>
          <p:cNvPicPr>
            <a:picLocks noGrp="1" noChangeAspect="1" noChangeArrowheads="1"/>
          </p:cNvPicPr>
          <p:nvPr>
            <p:ph type="pic" idx="4294967295"/>
          </p:nvPr>
        </p:nvPicPr>
        <p:blipFill>
          <a:blip r:embed="rId2">
            <a:alphaModFix amt="28000"/>
            <a:extLst>
              <a:ext uri="{28A0092B-C50C-407E-A947-70E740481C1C}">
                <a14:useLocalDpi xmlns:a14="http://schemas.microsoft.com/office/drawing/2010/main" val="0"/>
              </a:ext>
            </a:extLst>
          </a:blip>
          <a:srcRect l="16667" r="16667"/>
          <a:stretch>
            <a:fillRect/>
          </a:stretch>
        </p:blipFill>
        <p:spPr bwMode="auto">
          <a:xfrm>
            <a:off x="6553200" y="4493713"/>
            <a:ext cx="5486400" cy="44958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texto 2">
            <a:extLst>
              <a:ext uri="{FF2B5EF4-FFF2-40B4-BE49-F238E27FC236}">
                <a16:creationId xmlns:a16="http://schemas.microsoft.com/office/drawing/2014/main" id="{6A5440DD-2FF7-8AC6-BE1E-6E525820C437}"/>
              </a:ext>
            </a:extLst>
          </p:cNvPr>
          <p:cNvSpPr txBox="1">
            <a:spLocks/>
          </p:cNvSpPr>
          <p:nvPr/>
        </p:nvSpPr>
        <p:spPr>
          <a:xfrm>
            <a:off x="-32814" y="1714500"/>
            <a:ext cx="18292739" cy="1181137"/>
          </a:xfrm>
          <a:prstGeom prst="rect">
            <a:avLst/>
          </a:prstGeom>
        </p:spPr>
        <p:txBody>
          <a:bodyPr/>
          <a:lstStyle>
            <a:lvl1pPr marL="0" indent="0" algn="l" defTabSz="914400" rtl="0" eaLnBrk="1" latinLnBrk="0" hangingPunct="1">
              <a:spcBef>
                <a:spcPct val="20000"/>
              </a:spcBef>
              <a:buFont typeface="Arial" pitchFamily="34" charset="0"/>
              <a:buNone/>
              <a:defRPr sz="50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3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r>
              <a:rPr lang="es-ES" dirty="0"/>
              <a:t>¿CON QUÉ ACTOS Y DOCUMENTOS ADMINISTRATIVOS CUENTA LA INSTITUCIÓN PARA APROBAR, ADOPTAR O REGLAMENTAR LINEAMIENTOS?</a:t>
            </a:r>
            <a:endParaRPr lang="es-CO" dirty="0"/>
          </a:p>
        </p:txBody>
      </p:sp>
    </p:spTree>
    <p:extLst>
      <p:ext uri="{BB962C8B-B14F-4D97-AF65-F5344CB8AC3E}">
        <p14:creationId xmlns:p14="http://schemas.microsoft.com/office/powerpoint/2010/main" val="383244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9C7E69B-1BF3-D421-3CBA-B998CAAF40A1}"/>
              </a:ext>
            </a:extLst>
          </p:cNvPr>
          <p:cNvSpPr>
            <a:spLocks noGrp="1"/>
          </p:cNvSpPr>
          <p:nvPr>
            <p:ph type="body" sz="quarter" idx="13"/>
          </p:nvPr>
        </p:nvSpPr>
        <p:spPr/>
        <p:txBody>
          <a:bodyPr/>
          <a:lstStyle/>
          <a:p>
            <a:pPr algn="just"/>
            <a:r>
              <a:rPr lang="es-ES" dirty="0"/>
              <a:t>¿RECOMENDACIONES AL FINALIZAR TU VINCULO LABORAL O DE SERVICIOS?</a:t>
            </a:r>
          </a:p>
          <a:p>
            <a:pPr marL="6642100" lvl="2" algn="just"/>
            <a:r>
              <a:rPr lang="es-ES" sz="3600" b="1" i="0" dirty="0">
                <a:solidFill>
                  <a:srgbClr val="333333"/>
                </a:solidFill>
                <a:effectLst/>
              </a:rPr>
              <a:t>POR LA CUAL SE CREA EL ACTA DE INFORME DE GESTIÓN.</a:t>
            </a:r>
          </a:p>
          <a:p>
            <a:pPr marL="6642100" lvl="2" algn="just"/>
            <a:endParaRPr lang="es-ES" b="1" i="0" dirty="0">
              <a:solidFill>
                <a:srgbClr val="333333"/>
              </a:solidFill>
              <a:effectLst/>
            </a:endParaRPr>
          </a:p>
          <a:p>
            <a:pPr marL="7556500" lvl="3" indent="-457200" algn="just">
              <a:buFont typeface="Arial" panose="020B0604020202020204" pitchFamily="34" charset="0"/>
              <a:buChar char="•"/>
            </a:pPr>
            <a:r>
              <a:rPr lang="es-CO" sz="3200" dirty="0"/>
              <a:t>Entregar un informe de gestión </a:t>
            </a:r>
          </a:p>
          <a:p>
            <a:pPr marL="8245475" lvl="3" algn="just"/>
            <a:r>
              <a:rPr lang="es-CO" sz="3200" dirty="0"/>
              <a:t>(Digital Editable y Firmado)</a:t>
            </a:r>
          </a:p>
          <a:p>
            <a:pPr marL="7556500" lvl="3" indent="-457200" algn="just">
              <a:buFont typeface="Arial" panose="020B0604020202020204" pitchFamily="34" charset="0"/>
              <a:buChar char="•"/>
            </a:pPr>
            <a:endParaRPr lang="es-CO" sz="3200" dirty="0"/>
          </a:p>
          <a:p>
            <a:pPr marL="7556500" lvl="3" indent="-457200" algn="just">
              <a:buFont typeface="Arial" panose="020B0604020202020204" pitchFamily="34" charset="0"/>
              <a:buChar char="•"/>
            </a:pPr>
            <a:r>
              <a:rPr lang="es-CO" sz="3200" dirty="0"/>
              <a:t>Entregar la gestión documental creada o generada </a:t>
            </a:r>
          </a:p>
          <a:p>
            <a:pPr marL="8245475" lvl="3" algn="just"/>
            <a:r>
              <a:rPr lang="es-CO" sz="3200" dirty="0"/>
              <a:t>(Física y Electrónica)</a:t>
            </a:r>
          </a:p>
          <a:p>
            <a:pPr marL="8245475" lvl="3" algn="just"/>
            <a:endParaRPr lang="es-CO" sz="3200" dirty="0"/>
          </a:p>
          <a:p>
            <a:pPr marL="7556500" lvl="3" indent="-457200" algn="just">
              <a:buFont typeface="Arial" panose="020B0604020202020204" pitchFamily="34" charset="0"/>
              <a:buChar char="•"/>
            </a:pPr>
            <a:r>
              <a:rPr lang="es-CO" sz="3200" dirty="0"/>
              <a:t>Entregar al Supervisor y Líder de Planeación.</a:t>
            </a:r>
          </a:p>
        </p:txBody>
      </p:sp>
      <p:pic>
        <p:nvPicPr>
          <p:cNvPr id="10" name="Picture 2" descr="LEY 951 DE 2005 by leidymedic12 on emaze">
            <a:extLst>
              <a:ext uri="{FF2B5EF4-FFF2-40B4-BE49-F238E27FC236}">
                <a16:creationId xmlns:a16="http://schemas.microsoft.com/office/drawing/2014/main" id="{D8FCC4FB-C3E2-1993-70BC-9139CC5A9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0"/>
            <a:ext cx="6123214" cy="3429000"/>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texto 2">
            <a:extLst>
              <a:ext uri="{FF2B5EF4-FFF2-40B4-BE49-F238E27FC236}">
                <a16:creationId xmlns:a16="http://schemas.microsoft.com/office/drawing/2014/main" id="{9E37A981-B719-4EA5-2922-74559880FE39}"/>
              </a:ext>
            </a:extLst>
          </p:cNvPr>
          <p:cNvSpPr txBox="1">
            <a:spLocks/>
          </p:cNvSpPr>
          <p:nvPr/>
        </p:nvSpPr>
        <p:spPr>
          <a:xfrm>
            <a:off x="381000" y="6324600"/>
            <a:ext cx="7010400" cy="2664950"/>
          </a:xfrm>
          <a:prstGeom prst="rect">
            <a:avLst/>
          </a:prstGeom>
        </p:spPr>
        <p:txBody>
          <a:bodyPr/>
          <a:lstStyle>
            <a:lvl1pPr marL="0" indent="0" algn="l" defTabSz="914400" rtl="0" eaLnBrk="1" latinLnBrk="0" hangingPunct="1">
              <a:spcBef>
                <a:spcPct val="20000"/>
              </a:spcBef>
              <a:buFont typeface="Arial" pitchFamily="34" charset="0"/>
              <a:buNone/>
              <a:defRPr sz="50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4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30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algn="ctr"/>
            <a:r>
              <a:rPr lang="es-ES" sz="3600" dirty="0">
                <a:solidFill>
                  <a:srgbClr val="333333"/>
                </a:solidFill>
              </a:rPr>
              <a:t>POR LA CUAL SE CREA EL ACTA DE INFORME DE GESTIÓN.</a:t>
            </a:r>
          </a:p>
          <a:p>
            <a:pPr marL="7556500" lvl="3" indent="-457200" algn="ctr">
              <a:buFont typeface="Arial" pitchFamily="34" charset="0"/>
              <a:buChar char="•"/>
            </a:pPr>
            <a:endParaRPr lang="es-CO" sz="3200" dirty="0"/>
          </a:p>
        </p:txBody>
      </p:sp>
    </p:spTree>
    <p:extLst>
      <p:ext uri="{BB962C8B-B14F-4D97-AF65-F5344CB8AC3E}">
        <p14:creationId xmlns:p14="http://schemas.microsoft.com/office/powerpoint/2010/main" val="164545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845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449</Words>
  <Application>Microsoft Office PowerPoint</Application>
  <PresentationFormat>Personalizado</PresentationFormat>
  <Paragraphs>44</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TOC-041-AREA-TICS</dc:creator>
  <cp:lastModifiedBy>Carlos Andrés Bustos Nova - Personal</cp:lastModifiedBy>
  <cp:revision>19</cp:revision>
  <dcterms:created xsi:type="dcterms:W3CDTF">2006-08-16T00:00:00Z</dcterms:created>
  <dcterms:modified xsi:type="dcterms:W3CDTF">2025-01-17T12:26:44Z</dcterms:modified>
  <dc:identifier>DAGUaw7a7_I</dc:identifier>
</cp:coreProperties>
</file>