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641A86-FBF4-4831-9FF4-7B487F3492D7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713F8BB-B1B5-4D35-A08C-A275931309FC}" type="datetime1">
              <a:rPr lang="fr-FR" smtClean="0"/>
              <a:t>10/06/2025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Modifiez les styles du texte du masque</a:t>
            </a:r>
            <a:endParaRPr lang="en-US"/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fr-FR"/>
              <a:t>Modifiez le style des sous-titres du masque</a:t>
            </a:r>
            <a:endParaRPr lang="en-US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BA18A1-B72F-49DD-8A51-DC4A9B10C77C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A74DDF-14B3-4359-B246-DC1DC867FD8F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DB94D9-FA33-4622-B5B0-3A212B55AFC9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162FBC-E467-46B8-ABE1-98D95CFF2BA6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F64E0A-ACF3-44BD-A54D-C44EDE2996DF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fr" dirty="0"/>
              <a:t>Modifiez le style du titre du masque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10B38C-D4F5-42C2-967A-0B7FC97B2621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" dirty="0"/>
              <a:t>Modifiez les styles du texte du 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" dirty="0"/>
              <a:t>Modifiez les styles du texte du 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C9646D-2F82-4FD6-98A1-C2A4C26D0529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Espace réservé au numéro de diapositive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" dirty="0"/>
              <a:t>Cliquez pour modifier le style du titre du masque</a:t>
            </a:r>
            <a:endParaRPr lang="en-US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595C77-250B-4737-9E4A-69E5939CBC16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7E81F3-FFCD-4236-B158-26C78CAC6E11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" dirty="0"/>
              <a:t>Modifiez les styles du texte du 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0A97361A-7C50-452A-9761-2F2CCDC29838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Espace réservé a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’imag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7E208F8F-9785-4D7E-B2D7-6FB9149CAF24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6" name="Espace réservé au pied de page 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fr"/>
              <a:t>Modifiez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3CD2423-DC0C-47A2-8916-10643EB35EC9}" type="datetime1">
              <a:rPr lang="fr-FR" smtClean="0"/>
              <a:t>10/06/2025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764" y="4187643"/>
            <a:ext cx="10409375" cy="2524539"/>
          </a:xfrm>
        </p:spPr>
        <p:txBody>
          <a:bodyPr rtlCol="0">
            <a:normAutofit/>
          </a:bodyPr>
          <a:lstStyle/>
          <a:p>
            <a:pPr rtl="0"/>
            <a:r>
              <a:rPr lang="fr" sz="8000" dirty="0"/>
              <a:t>Se Réengager dans son travail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7475" y="3686016"/>
            <a:ext cx="3069055" cy="647444"/>
          </a:xfrm>
        </p:spPr>
        <p:txBody>
          <a:bodyPr rtlCol="0">
            <a:normAutofit/>
          </a:bodyPr>
          <a:lstStyle/>
          <a:p>
            <a:pPr algn="r" rtl="0"/>
            <a:r>
              <a:rPr lang="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CO&amp;TEAM, 2025</a:t>
            </a:r>
            <a:endParaRPr lang="f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D604E4DC-DA5F-D904-4E99-53268EFED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560227" cy="368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70CF2A-8BF4-3A0E-05A3-B8426DCE6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ABC4CC2-8C62-AADB-0E41-3DC0A8F98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EB0299-F93A-01B3-F224-CF671B221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5990" y="4744138"/>
            <a:ext cx="4387871" cy="1621869"/>
          </a:xfrm>
        </p:spPr>
        <p:txBody>
          <a:bodyPr rtlCol="0">
            <a:normAutofit/>
          </a:bodyPr>
          <a:lstStyle/>
          <a:p>
            <a:pPr rtl="0"/>
            <a:r>
              <a:rPr lang="fr" sz="1800" b="1" dirty="0"/>
              <a:t>Vendredi : </a:t>
            </a:r>
            <a:r>
              <a:rPr lang="fr" sz="1800" dirty="0"/>
              <a:t>9h-12h/13h-17h</a:t>
            </a:r>
            <a:br>
              <a:rPr lang="fr" sz="1800" dirty="0"/>
            </a:br>
            <a:br>
              <a:rPr lang="fr" sz="1800" b="1" dirty="0"/>
            </a:br>
            <a:r>
              <a:rPr lang="fr" sz="1800" b="1" dirty="0"/>
              <a:t>Intervenante : </a:t>
            </a:r>
            <a:r>
              <a:rPr lang="fr" sz="1800" dirty="0"/>
              <a:t>Chloé B.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AE24AB-6FEA-6B41-D5F7-25CD6A506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092" y="491990"/>
            <a:ext cx="4659317" cy="6206983"/>
          </a:xfrm>
        </p:spPr>
        <p:txBody>
          <a:bodyPr rtlCol="0">
            <a:normAutofit lnSpcReduction="10000"/>
          </a:bodyPr>
          <a:lstStyle/>
          <a:p>
            <a:pPr>
              <a:buNone/>
            </a:pPr>
            <a:r>
              <a:rPr lang="fr-FR" sz="1800" b="1" u="sng" dirty="0">
                <a:effectLst/>
                <a:latin typeface="Franklin Gothic Book" panose="020B0503020102020204" pitchFamily="34" charset="0"/>
              </a:rPr>
              <a:t>Programme 1 journée D’INTERVENTION</a:t>
            </a:r>
            <a:endParaRPr lang="fr-FR" dirty="0">
              <a:effectLst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la Boussole des valeurs (Exercice issus de l’appréciative </a:t>
            </a:r>
            <a:r>
              <a:rPr lang="fr-FR" sz="1800" dirty="0" err="1">
                <a:effectLst/>
                <a:latin typeface="Franklin Gothic Book" panose="020B0503020102020204" pitchFamily="34" charset="0"/>
              </a:rPr>
              <a:t>inquiry</a:t>
            </a:r>
            <a:r>
              <a:rPr lang="fr-FR" sz="1800" dirty="0">
                <a:latin typeface="Franklin Gothic Book" panose="020B0503020102020204" pitchFamily="34" charset="0"/>
              </a:rPr>
              <a:t>)</a:t>
            </a:r>
            <a:endParaRPr lang="fr-FR" dirty="0">
              <a:effectLst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Atelier 1: ce qui m’ENGAGE NATURELLEMENT</a:t>
            </a:r>
            <a:endParaRPr lang="fr-FR" dirty="0">
              <a:effectLst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</a:t>
            </a:r>
            <a:r>
              <a:rPr lang="fr-FR" sz="1800" dirty="0">
                <a:latin typeface="Franklin Gothic Book" panose="020B0503020102020204" pitchFamily="34" charset="0"/>
              </a:rPr>
              <a:t>DECOUVERTE DE SES BESOINS EN ENTREPRISE</a:t>
            </a:r>
            <a:endParaRPr lang="fr-FR" sz="1800" dirty="0">
              <a:effectLst/>
              <a:latin typeface="Franklin Gothic Book" panose="020B0503020102020204" pitchFamily="34" charset="0"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DU BESOIN A LA SATISFACTION: outil systémique</a:t>
            </a:r>
            <a:r>
              <a:rPr lang="fr-FR" sz="1800" dirty="0">
                <a:latin typeface="Franklin Gothic Book" panose="020B0503020102020204" pitchFamily="34" charset="0"/>
              </a:rPr>
              <a:t> collectif</a:t>
            </a: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Atelier 2 : mon autonomie d’ACTION</a:t>
            </a:r>
            <a:endParaRPr lang="fr-FR" dirty="0">
              <a:effectLst/>
            </a:endParaRPr>
          </a:p>
          <a:p>
            <a:pPr rtl="0"/>
            <a:endParaRPr lang="f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9B9CB52-6B81-E915-1520-44993FA23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748512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nalisé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70_TF56160789" id="{80AA9D2D-EE59-4148-A11E-A51EEE828B28}" vid="{AEAFD717-D3C8-4034-8F7E-D5220B0CCEB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{61A3F1F1-5D66-400D-8F12-3F6D60F7A0BA}tf56160789_win32</Template>
  <TotalTime>35081</TotalTime>
  <Words>75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Bookman Old Style</vt:lpstr>
      <vt:lpstr>Calibri</vt:lpstr>
      <vt:lpstr>Franklin Gothic Book</vt:lpstr>
      <vt:lpstr>Personnalisé</vt:lpstr>
      <vt:lpstr>Se Réengager dans son travail</vt:lpstr>
      <vt:lpstr>Vendredi : 9h-12h/13h-17h  Intervenante : Chloé 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Chloé B</dc:creator>
  <cp:lastModifiedBy>Chloé B</cp:lastModifiedBy>
  <cp:revision>16</cp:revision>
  <dcterms:created xsi:type="dcterms:W3CDTF">2025-04-05T13:51:39Z</dcterms:created>
  <dcterms:modified xsi:type="dcterms:W3CDTF">2025-07-04T11:02:18Z</dcterms:modified>
</cp:coreProperties>
</file>