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 snapToGrid="0">
      <p:cViewPr varScale="1">
        <p:scale>
          <a:sx n="55" d="100"/>
          <a:sy n="55" d="100"/>
        </p:scale>
        <p:origin x="48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7/20/2025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7/20/2025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coandteam@gmail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713EDE-9AFC-73D4-EF43-72457B622B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dirty="0" err="1"/>
              <a:t>EDT.i</a:t>
            </a:r>
            <a:br>
              <a:rPr lang="fr-FR" dirty="0"/>
            </a:br>
            <a:r>
              <a:rPr lang="fr-FR" sz="4000" dirty="0"/>
              <a:t>2 mois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16FFDB-1AD0-28D2-00C6-4A5DF3FE69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Espace d’échange au travail Individuel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4FE8E2B-D845-98D3-7276-B01812996B4E}"/>
              </a:ext>
            </a:extLst>
          </p:cNvPr>
          <p:cNvSpPr txBox="1"/>
          <p:nvPr/>
        </p:nvSpPr>
        <p:spPr>
          <a:xfrm>
            <a:off x="9625781" y="361759"/>
            <a:ext cx="2399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CO&amp;Team</a:t>
            </a:r>
            <a:r>
              <a:rPr lang="fr-FR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1519421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8EF9906-264F-55C7-E55C-D9EDE73F1630}"/>
              </a:ext>
            </a:extLst>
          </p:cNvPr>
          <p:cNvSpPr txBox="1"/>
          <p:nvPr/>
        </p:nvSpPr>
        <p:spPr>
          <a:xfrm>
            <a:off x="1877961" y="747252"/>
            <a:ext cx="962578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OFFRE SUR 2 MOIS </a:t>
            </a:r>
            <a:r>
              <a:rPr lang="fr-FR" dirty="0"/>
              <a:t>: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5 interventions en présentiel dans vos locaux tous les ~15 jours</a:t>
            </a:r>
          </a:p>
          <a:p>
            <a:pPr marL="285750" indent="-285750">
              <a:buFontTx/>
              <a:buChar char="-"/>
            </a:pPr>
            <a:r>
              <a:rPr lang="fr-FR" dirty="0"/>
              <a:t>Suivi de 8/personnes par jour : 1h par RDV (temps effectif 9h, temps réel 10h)</a:t>
            </a:r>
          </a:p>
          <a:p>
            <a:pPr marL="285750" indent="-285750">
              <a:buFontTx/>
              <a:buChar char="-"/>
            </a:pPr>
            <a:r>
              <a:rPr lang="fr-FR" dirty="0"/>
              <a:t>1ci un groupe de suivi de 8 à 12 collaborateurs </a:t>
            </a:r>
          </a:p>
          <a:p>
            <a:pPr marL="285750" indent="-285750">
              <a:buFontTx/>
              <a:buChar char="-"/>
            </a:pPr>
            <a:r>
              <a:rPr lang="fr-FR" dirty="0"/>
              <a:t>Pourquoi : 50% se portent volontaire. Lors d’une proposition interne pour 20 personnes, 10 en moyenne voudront y participer dont 30% auront besoin que de 2 séances pour avancer laissant de la place à d’autres participants.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b="1" dirty="0"/>
              <a:t>Expression de Soi : </a:t>
            </a:r>
            <a:r>
              <a:rPr lang="fr-FR" dirty="0"/>
              <a:t>comprendre leurs problématiques du moment, écouter, échanger, clarifier leurs besoins pour permettre la mise en mouvement/en action</a:t>
            </a:r>
          </a:p>
          <a:p>
            <a:pPr marL="285750" indent="-285750">
              <a:buFontTx/>
              <a:buChar char="-"/>
            </a:pPr>
            <a:r>
              <a:rPr lang="fr-FR" b="1" dirty="0"/>
              <a:t>Atelier personnalisé avec outils systémiques de coaching : </a:t>
            </a:r>
            <a:r>
              <a:rPr lang="fr-FR" dirty="0"/>
              <a:t>comprendre eux-mêmes leurs blocages (de communication, organisationnel, de management, de vie quotidienne au travail) et de les accompagner à entreprendre autrement pour eux même, en phase avec leurs valeurs et leurs capacités</a:t>
            </a:r>
          </a:p>
          <a:p>
            <a:pPr marL="285750" indent="-285750">
              <a:buFontTx/>
              <a:buChar char="-"/>
            </a:pPr>
            <a:r>
              <a:rPr lang="fr-FR" b="1" dirty="0"/>
              <a:t>Objectif personnel mis en place ensemble de manière formelle </a:t>
            </a:r>
            <a:r>
              <a:rPr lang="fr-FR" dirty="0"/>
              <a:t>: suivi de la progression personnalisé ( rapport détenu par </a:t>
            </a:r>
            <a:r>
              <a:rPr lang="fr-FR" dirty="0" err="1"/>
              <a:t>Co&amp;Team</a:t>
            </a:r>
            <a:r>
              <a:rPr lang="fr-FR" dirty="0"/>
              <a:t> : confidentiel * Hors suspections de RPS et en accord avec le salarié sera explicité par mail au service RH)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0595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7A5C05-9580-DF62-39EC-79849B78E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61414" y="818535"/>
            <a:ext cx="8363741" cy="522092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fr-FR" sz="9600" dirty="0"/>
              <a:t>2 MOIS</a:t>
            </a:r>
            <a:br>
              <a:rPr lang="fr-FR" sz="9600" dirty="0"/>
            </a:br>
            <a:r>
              <a:rPr lang="fr-FR" sz="9600" dirty="0"/>
              <a:t> </a:t>
            </a:r>
            <a:br>
              <a:rPr lang="fr-FR" sz="9600" dirty="0"/>
            </a:br>
            <a:r>
              <a:rPr lang="fr-FR" sz="9600" dirty="0"/>
              <a:t>12 personnes Maximum</a:t>
            </a:r>
            <a:br>
              <a:rPr lang="fr-FR" sz="9600" dirty="0"/>
            </a:br>
            <a:br>
              <a:rPr lang="fr-FR" sz="9600" dirty="0"/>
            </a:br>
            <a:r>
              <a:rPr lang="fr-FR" sz="9600" dirty="0"/>
              <a:t>Tarif : 4200 € (TVA non applicable)</a:t>
            </a:r>
            <a:br>
              <a:rPr lang="fr-FR" sz="9600" dirty="0"/>
            </a:br>
            <a:r>
              <a:rPr lang="fr-FR" sz="9600" dirty="0"/>
              <a:t>98 % recommandent </a:t>
            </a:r>
            <a:r>
              <a:rPr lang="fr-FR" sz="9600" dirty="0" err="1"/>
              <a:t>Co&amp;Team</a:t>
            </a:r>
            <a:br>
              <a:rPr lang="fr-FR" sz="9600" dirty="0"/>
            </a:br>
            <a:br>
              <a:rPr lang="fr-FR" sz="9600" dirty="0"/>
            </a:br>
            <a:r>
              <a:rPr lang="fr-FR" sz="9600" dirty="0"/>
              <a:t>reconnaissance des équipes envers les RH + marque employeur</a:t>
            </a:r>
          </a:p>
          <a:p>
            <a:pPr>
              <a:lnSpc>
                <a:spcPct val="120000"/>
              </a:lnSpc>
            </a:pPr>
            <a:endParaRPr lang="fr-FR" sz="9600" dirty="0"/>
          </a:p>
          <a:p>
            <a:pPr>
              <a:lnSpc>
                <a:spcPct val="120000"/>
              </a:lnSpc>
            </a:pPr>
            <a:r>
              <a:rPr lang="fr-FR" sz="9600" dirty="0"/>
              <a:t>BILAN GLOBAL Du ressenti des équipes et services en tension </a:t>
            </a:r>
            <a:r>
              <a:rPr lang="fr-FR" sz="6400" dirty="0"/>
              <a:t>(en gardant la confidentialité des </a:t>
            </a:r>
            <a:r>
              <a:rPr lang="fr-FR" sz="6400" dirty="0" err="1"/>
              <a:t>EDTi</a:t>
            </a:r>
            <a:r>
              <a:rPr lang="fr-FR" sz="6400" dirty="0"/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878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6A12DA-EE4C-C331-D22C-66BE951BE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834" y="295154"/>
            <a:ext cx="3092115" cy="1196671"/>
          </a:xfrm>
        </p:spPr>
        <p:txBody>
          <a:bodyPr/>
          <a:lstStyle/>
          <a:p>
            <a:r>
              <a:rPr lang="fr-FR" dirty="0"/>
              <a:t>POURQUOI CO&amp;TEAM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3C9333-8CE8-214E-42A6-7F12D27E9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2800" dirty="0"/>
              <a:t>• Capacité d’analyse efficiente pour pouvoir suivre 7 personnes/jour avec le plus de neutralité possible.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• Attention et implication tournées vers l’individu Capacité d’adaptation rapide à son interlocuteur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• Opérationnel : du présentiel pour venir </a:t>
            </a:r>
            <a:r>
              <a:rPr lang="fr-FR" sz="2800" u="sng" dirty="0"/>
              <a:t>concrètement</a:t>
            </a:r>
            <a:r>
              <a:rPr lang="fr-FR" sz="2800" dirty="0"/>
              <a:t> apporter des leviers d’actions à chacun de vos collaborateurs</a:t>
            </a:r>
          </a:p>
          <a:p>
            <a:pPr marL="0" indent="0">
              <a:buNone/>
            </a:pPr>
            <a:endParaRPr lang="fr-FR" sz="2800" dirty="0"/>
          </a:p>
          <a:p>
            <a:pPr marL="0" indent="0" algn="ctr">
              <a:buNone/>
            </a:pPr>
            <a:r>
              <a:rPr lang="fr-FR" sz="2800" b="1" i="1" dirty="0" err="1"/>
              <a:t>CO&amp;Team</a:t>
            </a:r>
            <a:r>
              <a:rPr lang="fr-FR" sz="2800" b="1" i="1" dirty="0"/>
              <a:t> évite les « faut qu’on, y’a qu'à », ici, je propose un accompagnement concret pour vos collaborateurs.</a:t>
            </a:r>
          </a:p>
          <a:p>
            <a:endParaRPr lang="fr-FR" sz="260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82630B-9F71-7895-2ABB-118E75C2D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42131" y="1741336"/>
            <a:ext cx="3877519" cy="4821510"/>
          </a:xfrm>
        </p:spPr>
        <p:txBody>
          <a:bodyPr>
            <a:normAutofit/>
          </a:bodyPr>
          <a:lstStyle/>
          <a:p>
            <a:r>
              <a:rPr lang="fr-FR" dirty="0"/>
              <a:t>Précurseur dans l’</a:t>
            </a:r>
            <a:r>
              <a:rPr lang="fr-FR" dirty="0" err="1"/>
              <a:t>EDT.i</a:t>
            </a:r>
            <a:endParaRPr lang="fr-FR" dirty="0"/>
          </a:p>
          <a:p>
            <a:r>
              <a:rPr lang="fr-FR" dirty="0"/>
              <a:t>Certains professionnels pensent seulement à leur performance, à leurs outils, oubliant finalement d’aller rechercher les leviers imperceptibles chez l’individu.</a:t>
            </a:r>
          </a:p>
          <a:p>
            <a:r>
              <a:rPr lang="fr-FR" dirty="0"/>
              <a:t>Très bonne connaissance de la communication interpersonnelle et intrapersonnelle.</a:t>
            </a:r>
          </a:p>
          <a:p>
            <a:r>
              <a:rPr lang="fr-FR" dirty="0"/>
              <a:t>Maîtrise de la lecture paraverbale et non verbale</a:t>
            </a:r>
          </a:p>
          <a:p>
            <a:r>
              <a:rPr lang="fr-FR" dirty="0"/>
              <a:t>20 années d'expérience opérationnelle à chaque échelon me permettant de comprendre au mieux les enjeux de chaque collaborateur, quel que soit leur poste.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7413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B466E2-E279-3CC3-E6F1-8CB3700888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CDE335-1986-6EEC-40AB-11B4F36BDA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EDT.i</a:t>
            </a:r>
            <a:br>
              <a:rPr lang="fr-FR" dirty="0"/>
            </a:br>
            <a:br>
              <a:rPr lang="fr-FR" sz="4000" dirty="0"/>
            </a:br>
            <a:r>
              <a:rPr lang="fr-FR" sz="4000" dirty="0"/>
              <a:t>3 mois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473314-7C51-5B88-E027-6B78A78AAD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Espace d’échange au travail Individuel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EC86C38-9CF1-E992-C918-6E970077E27F}"/>
              </a:ext>
            </a:extLst>
          </p:cNvPr>
          <p:cNvSpPr txBox="1"/>
          <p:nvPr/>
        </p:nvSpPr>
        <p:spPr>
          <a:xfrm>
            <a:off x="9625781" y="361759"/>
            <a:ext cx="2399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CO&amp;Team</a:t>
            </a:r>
            <a:r>
              <a:rPr lang="fr-FR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1512703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BADCBB-411B-D25A-A41B-A6C2ACF63D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784C01C-BFE4-7F90-3702-6D2267E01008}"/>
              </a:ext>
            </a:extLst>
          </p:cNvPr>
          <p:cNvSpPr txBox="1"/>
          <p:nvPr/>
        </p:nvSpPr>
        <p:spPr>
          <a:xfrm>
            <a:off x="1877961" y="747252"/>
            <a:ext cx="962578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OFFRE SUR 3 MOIS </a:t>
            </a:r>
            <a:r>
              <a:rPr lang="fr-FR" dirty="0"/>
              <a:t>:</a:t>
            </a:r>
          </a:p>
          <a:p>
            <a:pPr marL="285750" indent="-285750">
              <a:buFontTx/>
              <a:buChar char="-"/>
            </a:pPr>
            <a:r>
              <a:rPr lang="fr-FR" dirty="0"/>
              <a:t>9 interventions en présentiel dans vos locaux ~ 10 à 15jours</a:t>
            </a:r>
          </a:p>
          <a:p>
            <a:pPr marL="285750" indent="-285750">
              <a:buFontTx/>
              <a:buChar char="-"/>
            </a:pPr>
            <a:r>
              <a:rPr lang="fr-FR" dirty="0"/>
              <a:t>Suivi de 8/personnes par jour : 1h par RDV (temps effectif 9h, temps réel 10h)</a:t>
            </a:r>
          </a:p>
          <a:p>
            <a:pPr marL="285750" indent="-285750">
              <a:buFontTx/>
              <a:buChar char="-"/>
            </a:pPr>
            <a:r>
              <a:rPr lang="fr-FR" dirty="0"/>
              <a:t>Ici, 2 groupes de suivi soit ~16 à 20 collaborateurs maximum</a:t>
            </a:r>
          </a:p>
          <a:p>
            <a:pPr marL="285750" indent="-285750">
              <a:buFontTx/>
              <a:buChar char="-"/>
            </a:pPr>
            <a:r>
              <a:rPr lang="fr-FR" dirty="0"/>
              <a:t>Pourquoi : 50% se portent volontaire, sur cette proportion 30% auront besoin que de 2 séances pour avancer laissant de la place à d’autres participants, passant de 16 à 20 collaborateurs possibles.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b="1" dirty="0"/>
              <a:t>Expression de Soi : </a:t>
            </a:r>
            <a:r>
              <a:rPr lang="fr-FR" dirty="0"/>
              <a:t>comprendre leurs problématiques du moment, écouter, échanger, clarifier leurs besoins pour permettre la mise en mouvement/en action</a:t>
            </a:r>
          </a:p>
          <a:p>
            <a:pPr marL="285750" indent="-285750">
              <a:buFontTx/>
              <a:buChar char="-"/>
            </a:pPr>
            <a:r>
              <a:rPr lang="fr-FR" b="1" dirty="0"/>
              <a:t>Atelier personnalisé avec outils systémiques de coaching : </a:t>
            </a:r>
            <a:r>
              <a:rPr lang="fr-FR" dirty="0"/>
              <a:t>comprendre eux-mêmes leurs blocages (de communication, organisationnel, de management, de vie quotidienne au travail) et de les accompagner à entreprendre autrement pour eux même, en phase avec leurs valeurs et leurs capacités</a:t>
            </a:r>
          </a:p>
          <a:p>
            <a:pPr marL="285750" indent="-285750">
              <a:buFontTx/>
              <a:buChar char="-"/>
            </a:pPr>
            <a:r>
              <a:rPr lang="fr-FR" b="1" dirty="0"/>
              <a:t>Objectif personnel mis en place ensemble de manière formelle </a:t>
            </a:r>
            <a:r>
              <a:rPr lang="fr-FR" dirty="0"/>
              <a:t>: suivi de la progression personnalisé ( rapport détenu par </a:t>
            </a:r>
            <a:r>
              <a:rPr lang="fr-FR" dirty="0" err="1"/>
              <a:t>Co&amp;Team</a:t>
            </a:r>
            <a:r>
              <a:rPr lang="fr-FR" dirty="0"/>
              <a:t> : confidentiel * Hors suspections de RPS et en accord avec le salarié sera explicité par mail au service RH)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3771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685EC3-820A-A317-E82D-D802E2666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AA1AA4-4DA1-1A2B-9544-A353CB866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9839" y="614330"/>
            <a:ext cx="8294293" cy="597166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fr-FR" sz="9600" dirty="0"/>
              <a:t>3 MOIS</a:t>
            </a:r>
            <a:br>
              <a:rPr lang="fr-FR" sz="9600" dirty="0"/>
            </a:br>
            <a:r>
              <a:rPr lang="fr-FR" sz="9600" dirty="0"/>
              <a:t> </a:t>
            </a:r>
            <a:br>
              <a:rPr lang="fr-FR" sz="9600" dirty="0"/>
            </a:br>
            <a:r>
              <a:rPr lang="fr-FR" sz="9600" dirty="0"/>
              <a:t>20 personnes Maximum</a:t>
            </a:r>
            <a:br>
              <a:rPr lang="fr-FR" sz="9600" dirty="0"/>
            </a:br>
            <a:br>
              <a:rPr lang="fr-FR" sz="9600" dirty="0"/>
            </a:br>
            <a:r>
              <a:rPr lang="fr-FR" sz="9600" dirty="0"/>
              <a:t>Tarif : 6200 € (TVA non applicable)</a:t>
            </a:r>
          </a:p>
          <a:p>
            <a:pPr>
              <a:lnSpc>
                <a:spcPct val="120000"/>
              </a:lnSpc>
            </a:pPr>
            <a:br>
              <a:rPr lang="fr-FR" sz="9600" dirty="0"/>
            </a:br>
            <a:r>
              <a:rPr lang="fr-FR" sz="9600" dirty="0"/>
              <a:t>98 % recommandent </a:t>
            </a:r>
            <a:r>
              <a:rPr lang="fr-FR" sz="9600" dirty="0" err="1"/>
              <a:t>Co&amp;Team</a:t>
            </a:r>
            <a:br>
              <a:rPr lang="fr-FR" sz="9600" dirty="0"/>
            </a:br>
            <a:br>
              <a:rPr lang="fr-FR" sz="9600" dirty="0"/>
            </a:br>
            <a:r>
              <a:rPr lang="fr-FR" sz="9600" dirty="0"/>
              <a:t>reconnaissance des équipes envers les RH + Marque employeur</a:t>
            </a:r>
          </a:p>
          <a:p>
            <a:pPr>
              <a:lnSpc>
                <a:spcPct val="120000"/>
              </a:lnSpc>
            </a:pPr>
            <a:endParaRPr lang="fr-FR" sz="9600" dirty="0"/>
          </a:p>
          <a:p>
            <a:pPr>
              <a:lnSpc>
                <a:spcPct val="120000"/>
              </a:lnSpc>
            </a:pPr>
            <a:r>
              <a:rPr lang="fr-FR" sz="9600" dirty="0"/>
              <a:t>BILAN GLOBAL Du ressenti des équipes et services en tension </a:t>
            </a:r>
            <a:r>
              <a:rPr lang="fr-FR" sz="6400" dirty="0"/>
              <a:t>(en gardant la confidentialité des </a:t>
            </a:r>
            <a:r>
              <a:rPr lang="fr-FR" sz="6400" dirty="0" err="1"/>
              <a:t>EDTi</a:t>
            </a:r>
            <a:r>
              <a:rPr lang="fr-FR" sz="6400" dirty="0"/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2888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0D5B2B-C5C8-646E-C4D1-BB3D5255EC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E10873BC-2D26-7CFE-977E-7FA76D7BEB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RH GO ! A vous jouer</a:t>
            </a:r>
          </a:p>
          <a:p>
            <a:r>
              <a:rPr lang="fr-FR" dirty="0">
                <a:hlinkClick r:id="rId2"/>
              </a:rPr>
              <a:t>coandteam@gmail.com/</a:t>
            </a:r>
            <a:r>
              <a:rPr lang="fr-FR" dirty="0"/>
              <a:t> 07.88.41.71.37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7154146-724D-D48A-F8F1-A1A6B2451AAC}"/>
              </a:ext>
            </a:extLst>
          </p:cNvPr>
          <p:cNvSpPr txBox="1"/>
          <p:nvPr/>
        </p:nvSpPr>
        <p:spPr>
          <a:xfrm>
            <a:off x="9248172" y="361759"/>
            <a:ext cx="27766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CO&amp;Team</a:t>
            </a:r>
            <a:r>
              <a:rPr lang="fr-FR" dirty="0"/>
              <a:t> 2025</a:t>
            </a:r>
          </a:p>
          <a:p>
            <a:r>
              <a:rPr lang="fr-FR" b="1" dirty="0"/>
              <a:t>Intervenante : </a:t>
            </a:r>
          </a:p>
          <a:p>
            <a:r>
              <a:rPr lang="fr-FR" dirty="0"/>
              <a:t>Chloé Bray</a:t>
            </a:r>
          </a:p>
          <a:p>
            <a:r>
              <a:rPr lang="fr-FR" b="1" dirty="0"/>
              <a:t>Région d’intervention </a:t>
            </a:r>
            <a:r>
              <a:rPr lang="fr-FR" dirty="0"/>
              <a:t>: </a:t>
            </a:r>
          </a:p>
          <a:p>
            <a:r>
              <a:rPr lang="fr-FR" dirty="0"/>
              <a:t>Gironde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D6C9409-6B00-F797-F499-031DDC7026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0271" y="2024364"/>
            <a:ext cx="2394920" cy="233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62423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71</TotalTime>
  <Words>715</Words>
  <Application>Microsoft Office PowerPoint</Application>
  <PresentationFormat>Grand écran</PresentationFormat>
  <Paragraphs>56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Badge</vt:lpstr>
      <vt:lpstr>EDT.i 2 mois</vt:lpstr>
      <vt:lpstr>Présentation PowerPoint</vt:lpstr>
      <vt:lpstr>Présentation PowerPoint</vt:lpstr>
      <vt:lpstr>POURQUOI CO&amp;TEAM</vt:lpstr>
      <vt:lpstr>EDT.i  3 mois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Chloé B</dc:creator>
  <cp:lastModifiedBy>Chloé B</cp:lastModifiedBy>
  <cp:revision>17</cp:revision>
  <dcterms:created xsi:type="dcterms:W3CDTF">2025-07-20T08:45:48Z</dcterms:created>
  <dcterms:modified xsi:type="dcterms:W3CDTF">2025-07-20T09:57:47Z</dcterms:modified>
</cp:coreProperties>
</file>