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4"/>
  </p:notesMasterIdLst>
  <p:handoutMasterIdLst>
    <p:handoutMasterId r:id="rId5"/>
  </p:handoutMasterIdLst>
  <p:sldIdLst>
    <p:sldId id="257" r:id="rId2"/>
    <p:sldId id="259" r:id="rId3"/>
  </p:sldIdLst>
  <p:sldSz cx="12192000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3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2641A86-FBF4-4831-9FF4-7B487F3492D7}" type="datetime1">
              <a:rPr lang="fr-FR" smtClean="0"/>
              <a:t>04/07/2025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D92CB86-0DB9-4A70-B1CF-B23508471F6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5764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713F8BB-B1B5-4D35-A08C-A275931309FC}" type="datetime1">
              <a:rPr lang="fr-FR" smtClean="0"/>
              <a:t>04/07/2025</a:t>
            </a:fld>
            <a:endParaRPr lang="en-US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Espace réservé des commentaires 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"/>
              <a:t>Modifiez les styles du texte du masque</a:t>
            </a:r>
            <a:endParaRPr lang="en-US"/>
          </a:p>
          <a:p>
            <a:pPr lvl="1" rtl="0"/>
            <a:r>
              <a:rPr lang="fr"/>
              <a:t>Deuxième niveau</a:t>
            </a:r>
          </a:p>
          <a:p>
            <a:pPr lvl="2" rtl="0"/>
            <a:r>
              <a:rPr lang="fr"/>
              <a:t>Troisième niveau</a:t>
            </a:r>
          </a:p>
          <a:p>
            <a:pPr lvl="3" rtl="0"/>
            <a:r>
              <a:rPr lang="fr"/>
              <a:t>Quatrième niveau</a:t>
            </a:r>
          </a:p>
          <a:p>
            <a:pPr lvl="4" rtl="0"/>
            <a:r>
              <a:rPr lang="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2B151B-D7D1-48E5-8230-5AADBC794F8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927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097280" y="758952"/>
            <a:ext cx="10058400" cy="3566160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fr" dirty="0"/>
              <a:t>Modifiez le style du titre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fr-FR"/>
              <a:t>Modifiez le style des sous-titres du masque</a:t>
            </a:r>
            <a:endParaRPr lang="en-US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BA18A1-B72F-49DD-8A51-DC4A9B10C77C}" type="datetime1">
              <a:rPr lang="fr-FR" smtClean="0"/>
              <a:t>04/07/2025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33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/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7A74DDF-14B3-4359-B246-DC1DC867FD8F}" type="datetime1">
              <a:rPr lang="fr-FR" smtClean="0"/>
              <a:t>04/07/2025</a:t>
            </a:fld>
            <a:endParaRPr lang="en-US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269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vertical 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412302"/>
            <a:ext cx="2628900" cy="5759898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fr" dirty="0"/>
              <a:t>Modifiez le style du titre</a:t>
            </a:r>
            <a:endParaRPr lang="en-US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 rtlCol="0"/>
          <a:lstStyle/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2DB94D9-FA33-4622-B5B0-3A212B55AFC9}" type="datetime1">
              <a:rPr lang="fr-FR" smtClean="0"/>
              <a:t>04/07/2025</a:t>
            </a:fld>
            <a:endParaRPr lang="en-US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8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5162FBC-E467-46B8-ABE1-98D95CFF2BA6}" type="datetime1">
              <a:rPr lang="fr-FR" smtClean="0"/>
              <a:t>04/07/2025</a:t>
            </a:fld>
            <a:endParaRPr lang="en-US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67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097280" y="758952"/>
            <a:ext cx="10058400" cy="3566160"/>
          </a:xfrm>
        </p:spPr>
        <p:txBody>
          <a:bodyPr rtlCol="0"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fr" dirty="0"/>
              <a:t>Modifiez le style du titre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7F64E0A-ACF3-44BD-A54D-C44EDE2996DF}" type="datetime1">
              <a:rPr lang="fr-FR" smtClean="0"/>
              <a:t>04/07/2025</a:t>
            </a:fld>
            <a:endParaRPr lang="en-US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6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 hasCustomPrompt="1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fr" dirty="0"/>
              <a:t>Modifiez le style du titre du masque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/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/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810B38C-D4F5-42C2-967A-0B7FC97B2621}" type="datetime1">
              <a:rPr lang="fr-FR" smtClean="0"/>
              <a:t>04/07/2025</a:t>
            </a:fld>
            <a:endParaRPr lang="en-US" dirty="0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66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" dirty="0"/>
              <a:t>Modifiez les styles du texte du 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 rtlCol="0"/>
          <a:lstStyle/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" dirty="0"/>
              <a:t>Modifiez les styles du texte du 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 rtlCol="0"/>
          <a:lstStyle/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C9646D-2F82-4FD6-98A1-C2A4C26D0529}" type="datetime1">
              <a:rPr lang="fr-FR" smtClean="0"/>
              <a:t>04/07/2025</a:t>
            </a:fld>
            <a:endParaRPr lang="en-US" dirty="0"/>
          </a:p>
        </p:txBody>
      </p:sp>
      <p:sp>
        <p:nvSpPr>
          <p:cNvPr id="11" name="Espace réservé du pied de page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2" name="Espace réservé au numéro de diapositive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19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fr" dirty="0"/>
              <a:t>Cliquez pour modifier le style du titre du masque</a:t>
            </a:r>
            <a:endParaRPr lang="en-US" dirty="0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3595C77-250B-4737-9E4A-69E5939CBC16}" type="datetime1">
              <a:rPr lang="fr-FR" smtClean="0"/>
              <a:t>04/07/2025</a:t>
            </a:fld>
            <a:endParaRPr lang="en-US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6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7E81F3-FFCD-4236-B158-26C78CAC6E11}" type="datetime1">
              <a:rPr lang="fr-FR" smtClean="0"/>
              <a:t>04/07/2025</a:t>
            </a:fld>
            <a:endParaRPr lang="en-US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42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 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 rtlCol="0"/>
          <a:lstStyle/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43465" y="3043050"/>
            <a:ext cx="3517567" cy="3064505"/>
          </a:xfrm>
        </p:spPr>
        <p:txBody>
          <a:bodyPr lIns="91440" rIns="91440" rtlCol="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" dirty="0"/>
              <a:t>Modifiez les styles du texte du 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fld id="{0A97361A-7C50-452A-9761-2F2CCDC29838}" type="datetime1">
              <a:rPr lang="fr-FR" smtClean="0"/>
              <a:t>04/07/2025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 rtlCol="0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7" name="Espace réservé a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pPr rtl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28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 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ce réservé d’image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rtlCol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fld id="{7E208F8F-9785-4D7E-B2D7-6FB9149CAF24}" type="datetime1">
              <a:rPr lang="fr-FR" smtClean="0"/>
              <a:t>04/07/2025</a:t>
            </a:fld>
            <a:endParaRPr lang="en-US" dirty="0"/>
          </a:p>
        </p:txBody>
      </p:sp>
      <p:sp>
        <p:nvSpPr>
          <p:cNvPr id="6" name="Espace réservé au pied de page 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26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r"/>
              <a:t>Modifiez le style du titre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fr"/>
              <a:t>Modifiez les styles du texte du masque</a:t>
            </a:r>
          </a:p>
          <a:p>
            <a:pPr lvl="1" rtl="0"/>
            <a:r>
              <a:rPr lang="fr"/>
              <a:t>Deuxième niveau</a:t>
            </a:r>
          </a:p>
          <a:p>
            <a:pPr lvl="2" rtl="0"/>
            <a:r>
              <a:rPr lang="fr"/>
              <a:t>Troisième niveau</a:t>
            </a:r>
          </a:p>
          <a:p>
            <a:pPr lvl="3" rtl="0"/>
            <a:r>
              <a:rPr lang="fr"/>
              <a:t>Quatrième niveau</a:t>
            </a:r>
          </a:p>
          <a:p>
            <a:pPr lvl="4" rtl="0"/>
            <a:r>
              <a:rPr lang="fr"/>
              <a:t>Cinquième niveau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pPr rtl="0"/>
            <a:fld id="{33CD2423-DC0C-47A2-8916-10643EB35EC9}" type="datetime1">
              <a:rPr lang="fr-FR" smtClean="0"/>
              <a:t>04/07/2025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98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47" r:id="rId3"/>
    <p:sldLayoutId id="2147483743" r:id="rId4"/>
    <p:sldLayoutId id="2147483738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8FD68DA-43BA-4508-8DE2-BA9BB7B2F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4764" y="4187643"/>
            <a:ext cx="10409375" cy="2524539"/>
          </a:xfrm>
        </p:spPr>
        <p:txBody>
          <a:bodyPr rtlCol="0">
            <a:normAutofit fontScale="90000"/>
          </a:bodyPr>
          <a:lstStyle/>
          <a:p>
            <a:pPr rtl="0"/>
            <a:r>
              <a:rPr lang="fr" sz="8000" dirty="0"/>
              <a:t>Cohésion/coopération</a:t>
            </a:r>
            <a:br>
              <a:rPr lang="fr" sz="8000" dirty="0"/>
            </a:br>
            <a:r>
              <a:rPr lang="fr" sz="8000" dirty="0"/>
              <a:t>d’équipe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8E9CFF2-3777-4FF4-A759-8491175B0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27475" y="3686016"/>
            <a:ext cx="3069055" cy="647444"/>
          </a:xfrm>
        </p:spPr>
        <p:txBody>
          <a:bodyPr rtlCol="0">
            <a:normAutofit/>
          </a:bodyPr>
          <a:lstStyle/>
          <a:p>
            <a:pPr algn="r" rtl="0"/>
            <a:r>
              <a:rPr lang="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CO&amp;TEAM, 2025</a:t>
            </a:r>
            <a:endParaRPr lang="fr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27754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>
            <a:extLst>
              <a:ext uri="{FF2B5EF4-FFF2-40B4-BE49-F238E27FC236}">
                <a16:creationId xmlns:a16="http://schemas.microsoft.com/office/drawing/2014/main" id="{5825C188-479F-29B5-2AF8-AB20C2EDB2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089133" cy="4021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737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F70CF2A-8BF4-3A0E-05A3-B8426DCE6E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4ABC4CC2-8C62-AADB-0E41-3DC0A8F98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DEB0299-F93A-01B3-F224-CF671B221F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75990" y="4744138"/>
            <a:ext cx="4387871" cy="1621869"/>
          </a:xfrm>
        </p:spPr>
        <p:txBody>
          <a:bodyPr rtlCol="0">
            <a:normAutofit/>
          </a:bodyPr>
          <a:lstStyle/>
          <a:p>
            <a:pPr rtl="0"/>
            <a:r>
              <a:rPr lang="fr" sz="1800" b="1" dirty="0"/>
              <a:t>Vendredi : </a:t>
            </a:r>
            <a:r>
              <a:rPr lang="fr" sz="1800" dirty="0"/>
              <a:t>9h-12h/13h-17h</a:t>
            </a:r>
            <a:br>
              <a:rPr lang="fr" sz="1800" dirty="0"/>
            </a:br>
            <a:br>
              <a:rPr lang="fr" sz="1800" b="1" dirty="0"/>
            </a:br>
            <a:r>
              <a:rPr lang="fr" sz="1800" b="1" dirty="0"/>
              <a:t>Intervenante : </a:t>
            </a:r>
            <a:r>
              <a:rPr lang="fr" sz="1800" dirty="0"/>
              <a:t>Chloé B.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CAE24AB-6FEA-6B41-D5F7-25CD6A506D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9092" y="491990"/>
            <a:ext cx="4659317" cy="6206983"/>
          </a:xfrm>
        </p:spPr>
        <p:txBody>
          <a:bodyPr rtlCol="0">
            <a:normAutofit fontScale="77500" lnSpcReduction="20000"/>
          </a:bodyPr>
          <a:lstStyle/>
          <a:p>
            <a:pPr>
              <a:buNone/>
            </a:pPr>
            <a:r>
              <a:rPr lang="fr-FR" sz="1800" b="1" u="sng" dirty="0">
                <a:effectLst/>
                <a:latin typeface="Franklin Gothic Book" panose="020B0503020102020204" pitchFamily="34" charset="0"/>
              </a:rPr>
              <a:t>Programme 1 journée D’INTERVENTION</a:t>
            </a:r>
            <a:endParaRPr lang="fr-FR" dirty="0">
              <a:effectLst/>
            </a:endParaRPr>
          </a:p>
          <a:p>
            <a:pPr algn="l">
              <a:buNone/>
            </a:pPr>
            <a:r>
              <a:rPr lang="fr-FR" sz="1800" b="1" dirty="0">
                <a:effectLst/>
                <a:latin typeface="Franklin Gothic Book" panose="020B0503020102020204" pitchFamily="34" charset="0"/>
              </a:rPr>
              <a:t>COHÉSION</a:t>
            </a:r>
            <a:endParaRPr lang="fr-FR" dirty="0">
              <a:effectLst/>
            </a:endParaRPr>
          </a:p>
          <a:p>
            <a:pPr algn="l">
              <a:buNone/>
            </a:pPr>
            <a:br>
              <a:rPr lang="fr-FR" sz="1800" dirty="0">
                <a:effectLst/>
                <a:latin typeface="Franklin Gothic Book" panose="020B0503020102020204" pitchFamily="34" charset="0"/>
              </a:rPr>
            </a:br>
            <a:r>
              <a:rPr lang="fr-FR" sz="1800" dirty="0">
                <a:effectLst/>
                <a:latin typeface="Franklin Gothic Book" panose="020B0503020102020204" pitchFamily="34" charset="0"/>
              </a:rPr>
              <a:t>– Échange par binôme issu de l’</a:t>
            </a:r>
            <a:r>
              <a:rPr lang="fr-FR" sz="1800" dirty="0" err="1">
                <a:effectLst/>
                <a:latin typeface="Franklin Gothic Book" panose="020B0503020102020204" pitchFamily="34" charset="0"/>
              </a:rPr>
              <a:t>appreciative</a:t>
            </a:r>
            <a:r>
              <a:rPr lang="fr-FR" sz="1800" dirty="0">
                <a:effectLst/>
                <a:latin typeface="Franklin Gothic Book" panose="020B0503020102020204" pitchFamily="34" charset="0"/>
              </a:rPr>
              <a:t> </a:t>
            </a:r>
            <a:r>
              <a:rPr lang="fr-FR" sz="1800" dirty="0" err="1">
                <a:effectLst/>
                <a:latin typeface="Franklin Gothic Book" panose="020B0503020102020204" pitchFamily="34" charset="0"/>
              </a:rPr>
              <a:t>inquiry</a:t>
            </a:r>
            <a:r>
              <a:rPr lang="fr-FR" sz="1800" dirty="0">
                <a:effectLst/>
                <a:latin typeface="Franklin Gothic Book" panose="020B0503020102020204" pitchFamily="34" charset="0"/>
              </a:rPr>
              <a:t> </a:t>
            </a:r>
            <a:endParaRPr lang="fr-FR" dirty="0">
              <a:effectLst/>
            </a:endParaRPr>
          </a:p>
          <a:p>
            <a:pPr algn="l">
              <a:buNone/>
            </a:pPr>
            <a:br>
              <a:rPr lang="fr-FR" sz="1800" dirty="0">
                <a:effectLst/>
                <a:latin typeface="Franklin Gothic Book" panose="020B0503020102020204" pitchFamily="34" charset="0"/>
              </a:rPr>
            </a:br>
            <a:r>
              <a:rPr lang="fr-FR" sz="1800" dirty="0">
                <a:effectLst/>
                <a:latin typeface="Franklin Gothic Book" panose="020B0503020102020204" pitchFamily="34" charset="0"/>
              </a:rPr>
              <a:t>– Atelier 1: outil de coaching collectif: niveau supérieur de proximité et de confiance</a:t>
            </a:r>
          </a:p>
          <a:p>
            <a:pPr algn="l">
              <a:buNone/>
            </a:pPr>
            <a:endParaRPr lang="fr-FR" dirty="0">
              <a:effectLst/>
            </a:endParaRPr>
          </a:p>
          <a:p>
            <a:pPr algn="l">
              <a:buNone/>
            </a:pPr>
            <a:r>
              <a:rPr lang="fr-FR" sz="1800" b="1" dirty="0">
                <a:effectLst/>
                <a:latin typeface="Franklin Gothic Book" panose="020B0503020102020204" pitchFamily="34" charset="0"/>
              </a:rPr>
              <a:t>COOPÉRATION</a:t>
            </a:r>
            <a:endParaRPr lang="fr-FR" dirty="0">
              <a:effectLst/>
            </a:endParaRPr>
          </a:p>
          <a:p>
            <a:pPr algn="l">
              <a:buNone/>
            </a:pPr>
            <a:br>
              <a:rPr lang="fr-FR" sz="1800" dirty="0">
                <a:effectLst/>
                <a:latin typeface="Franklin Gothic Book" panose="020B0503020102020204" pitchFamily="34" charset="0"/>
              </a:rPr>
            </a:br>
            <a:r>
              <a:rPr lang="fr-FR" sz="1800" dirty="0">
                <a:effectLst/>
                <a:latin typeface="Franklin Gothic Book" panose="020B0503020102020204" pitchFamily="34" charset="0"/>
              </a:rPr>
              <a:t>–</a:t>
            </a:r>
            <a:r>
              <a:rPr lang="fr-FR" sz="1800" dirty="0">
                <a:latin typeface="Franklin Gothic Book" panose="020B0503020102020204" pitchFamily="34" charset="0"/>
              </a:rPr>
              <a:t>Ice-</a:t>
            </a:r>
            <a:r>
              <a:rPr lang="fr-FR" sz="1800" dirty="0" err="1">
                <a:latin typeface="Franklin Gothic Book" panose="020B0503020102020204" pitchFamily="34" charset="0"/>
              </a:rPr>
              <a:t>breacker</a:t>
            </a:r>
            <a:r>
              <a:rPr lang="fr-FR" sz="1800" dirty="0">
                <a:latin typeface="Franklin Gothic Book" panose="020B0503020102020204" pitchFamily="34" charset="0"/>
              </a:rPr>
              <a:t> : </a:t>
            </a:r>
            <a:r>
              <a:rPr lang="fr-FR" sz="1800" dirty="0">
                <a:effectLst/>
                <a:latin typeface="Franklin Gothic Book" panose="020B0503020102020204" pitchFamily="34" charset="0"/>
              </a:rPr>
              <a:t>stratégie relationnelle automatique du groupe</a:t>
            </a:r>
          </a:p>
          <a:p>
            <a:pPr algn="l">
              <a:buNone/>
            </a:pPr>
            <a:br>
              <a:rPr lang="fr-FR" sz="1800" dirty="0">
                <a:effectLst/>
                <a:latin typeface="Franklin Gothic Book" panose="020B0503020102020204" pitchFamily="34" charset="0"/>
              </a:rPr>
            </a:br>
            <a:r>
              <a:rPr lang="fr-FR" sz="1800" dirty="0">
                <a:effectLst/>
                <a:latin typeface="Franklin Gothic Book" panose="020B0503020102020204" pitchFamily="34" charset="0"/>
              </a:rPr>
              <a:t>– Échange collectif autour des forces individuelles et des modes d’interaction (2 h) : shooting concept</a:t>
            </a:r>
            <a:endParaRPr lang="fr-FR" dirty="0">
              <a:effectLst/>
            </a:endParaRPr>
          </a:p>
          <a:p>
            <a:pPr algn="l">
              <a:buNone/>
            </a:pPr>
            <a:br>
              <a:rPr lang="fr-FR" sz="1800" dirty="0">
                <a:effectLst/>
                <a:latin typeface="Franklin Gothic Book" panose="020B0503020102020204" pitchFamily="34" charset="0"/>
              </a:rPr>
            </a:br>
            <a:r>
              <a:rPr lang="fr-FR" sz="1800" dirty="0">
                <a:effectLst/>
                <a:latin typeface="Franklin Gothic Book" panose="020B0503020102020204" pitchFamily="34" charset="0"/>
              </a:rPr>
              <a:t>– Atelier 2 OUTIL DE COACHING </a:t>
            </a:r>
            <a:r>
              <a:rPr lang="fr-FR" sz="1800" dirty="0">
                <a:latin typeface="Franklin Gothic Book" panose="020B0503020102020204" pitchFamily="34" charset="0"/>
              </a:rPr>
              <a:t>SYSTEMIQUE : </a:t>
            </a:r>
            <a:r>
              <a:rPr lang="fr-FR" sz="1800" dirty="0">
                <a:effectLst/>
                <a:latin typeface="Franklin Gothic Book" panose="020B0503020102020204" pitchFamily="34" charset="0"/>
              </a:rPr>
              <a:t>comprendre le rôle de chacun et sa complémentarité dans un contexte</a:t>
            </a:r>
            <a:endParaRPr lang="fr-FR" dirty="0">
              <a:effectLst/>
            </a:endParaRPr>
          </a:p>
          <a:p>
            <a:pPr algn="l"/>
            <a:endParaRPr lang="fr-FR" dirty="0">
              <a:effectLst/>
            </a:endParaRPr>
          </a:p>
          <a:p>
            <a:pPr rtl="0"/>
            <a:endParaRPr lang="fr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C9B9CB52-6B81-E915-1520-44993FA23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27754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re 1">
            <a:extLst>
              <a:ext uri="{FF2B5EF4-FFF2-40B4-BE49-F238E27FC236}">
                <a16:creationId xmlns:a16="http://schemas.microsoft.com/office/drawing/2014/main" id="{DABDE7E4-99E6-0252-870D-0F82A31737EC}"/>
              </a:ext>
            </a:extLst>
          </p:cNvPr>
          <p:cNvSpPr txBox="1">
            <a:spLocks/>
          </p:cNvSpPr>
          <p:nvPr/>
        </p:nvSpPr>
        <p:spPr>
          <a:xfrm>
            <a:off x="7789669" y="-318945"/>
            <a:ext cx="4088387" cy="16218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0" i="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00" b="1" i="1" dirty="0"/>
              <a:t>Ce plan est une maquette !</a:t>
            </a:r>
          </a:p>
          <a:p>
            <a:endParaRPr lang="fr-FR" sz="1200" dirty="0"/>
          </a:p>
          <a:p>
            <a:r>
              <a:rPr lang="fr-FR" sz="1200" b="1" i="1" dirty="0"/>
              <a:t>Toute intervention sera ajustée en amont selon les profils des équipes et des besoins afin d’être au plus juste de la demande</a:t>
            </a:r>
            <a:endParaRPr lang="fr-FR" sz="1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69748512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nalisé">
  <a:themeElements>
    <a:clrScheme name="Custom 37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9BA8B7"/>
      </a:accent1>
      <a:accent2>
        <a:srgbClr val="E6A02E"/>
      </a:accent2>
      <a:accent3>
        <a:srgbClr val="BF6A3B"/>
      </a:accent3>
      <a:accent4>
        <a:srgbClr val="92987A"/>
      </a:accent4>
      <a:accent5>
        <a:srgbClr val="857659"/>
      </a:accent5>
      <a:accent6>
        <a:srgbClr val="A0988C"/>
      </a:accent6>
      <a:hlink>
        <a:srgbClr val="00B0F0"/>
      </a:hlink>
      <a:folHlink>
        <a:srgbClr val="738F97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770_TF56160789" id="{80AA9D2D-EE59-4148-A11E-A51EEE828B28}" vid="{AEAFD717-D3C8-4034-8F7E-D5220B0CCEB8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{61A3F1F1-5D66-400D-8F12-3F6D60F7A0BA}tf56160789_win32</Template>
  <TotalTime>813</TotalTime>
  <Words>130</Words>
  <Application>Microsoft Office PowerPoint</Application>
  <PresentationFormat>Grand écran</PresentationFormat>
  <Paragraphs>15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Bookman Old Style</vt:lpstr>
      <vt:lpstr>Calibri</vt:lpstr>
      <vt:lpstr>Franklin Gothic Book</vt:lpstr>
      <vt:lpstr>Personnalisé</vt:lpstr>
      <vt:lpstr>Cohésion/coopération d’équipe</vt:lpstr>
      <vt:lpstr>Vendredi : 9h-12h/13h-17h  Intervenante : Chloé B.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Chloé B</dc:creator>
  <cp:lastModifiedBy>Chloé B</cp:lastModifiedBy>
  <cp:revision>9</cp:revision>
  <dcterms:created xsi:type="dcterms:W3CDTF">2025-04-05T13:51:39Z</dcterms:created>
  <dcterms:modified xsi:type="dcterms:W3CDTF">2025-07-04T11:12:18Z</dcterms:modified>
</cp:coreProperties>
</file>