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217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88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60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039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377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155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5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635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98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0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07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73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59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14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18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0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96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C3615B-46FD-45E4-99C9-6D105A7AC44B}" type="datetimeFigureOut">
              <a:rPr lang="pt-BR" smtClean="0"/>
              <a:t>01/05/2026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F3E632-696D-45F0-B179-2EF55000E8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42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68E0D-A6C9-4424-8794-79FD62CC36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4FEAED-180D-46BC-AFA2-327B90B47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077EB6-2288-4ECC-9253-72ED0059E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4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84A15-3870-4856-9F4B-20AF1426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6F791E9-6F25-4CF9-8199-A51A2197B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" y="365125"/>
            <a:ext cx="11286564" cy="6206004"/>
          </a:xfrm>
        </p:spPr>
      </p:pic>
    </p:spTree>
    <p:extLst>
      <p:ext uri="{BB962C8B-B14F-4D97-AF65-F5344CB8AC3E}">
        <p14:creationId xmlns:p14="http://schemas.microsoft.com/office/powerpoint/2010/main" val="165403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C6BDA-8348-42FF-9FF6-020126E7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3E4793A-5C3B-42A4-B81C-B1FFB2383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/>
          <a:stretch/>
        </p:blipFill>
        <p:spPr>
          <a:xfrm>
            <a:off x="9878" y="430306"/>
            <a:ext cx="12182121" cy="6427693"/>
          </a:xfrm>
        </p:spPr>
      </p:pic>
    </p:spTree>
    <p:extLst>
      <p:ext uri="{BB962C8B-B14F-4D97-AF65-F5344CB8AC3E}">
        <p14:creationId xmlns:p14="http://schemas.microsoft.com/office/powerpoint/2010/main" val="95601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5A383D9-8AEB-4E26-88EC-DAF9B89B9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/>
          <a:stretch/>
        </p:blipFill>
        <p:spPr>
          <a:xfrm>
            <a:off x="502024" y="528918"/>
            <a:ext cx="11041298" cy="5963957"/>
          </a:xfrm>
        </p:spPr>
      </p:pic>
    </p:spTree>
    <p:extLst>
      <p:ext uri="{BB962C8B-B14F-4D97-AF65-F5344CB8AC3E}">
        <p14:creationId xmlns:p14="http://schemas.microsoft.com/office/powerpoint/2010/main" val="405631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AABD4-D2C1-4D81-8A91-65D85FA5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3ABABDE-4615-4BD4-BB79-CF39826D9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3563" r="3922" b="11429"/>
          <a:stretch/>
        </p:blipFill>
        <p:spPr>
          <a:xfrm>
            <a:off x="448236" y="466165"/>
            <a:ext cx="11277600" cy="5907741"/>
          </a:xfrm>
        </p:spPr>
      </p:pic>
    </p:spTree>
    <p:extLst>
      <p:ext uri="{BB962C8B-B14F-4D97-AF65-F5344CB8AC3E}">
        <p14:creationId xmlns:p14="http://schemas.microsoft.com/office/powerpoint/2010/main" val="138596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D720E-00C2-4280-BF24-7316BB8B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694C9E51-23A8-4056-BD47-889032E79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5" y="466164"/>
            <a:ext cx="11259316" cy="5961529"/>
          </a:xfrm>
        </p:spPr>
      </p:pic>
    </p:spTree>
    <p:extLst>
      <p:ext uri="{BB962C8B-B14F-4D97-AF65-F5344CB8AC3E}">
        <p14:creationId xmlns:p14="http://schemas.microsoft.com/office/powerpoint/2010/main" val="111988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20B05-B765-48F6-91C6-99A06F44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0960151-6BEC-4E10-A1E2-4371E1975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" y="475129"/>
            <a:ext cx="11259670" cy="5934636"/>
          </a:xfrm>
        </p:spPr>
      </p:pic>
    </p:spTree>
    <p:extLst>
      <p:ext uri="{BB962C8B-B14F-4D97-AF65-F5344CB8AC3E}">
        <p14:creationId xmlns:p14="http://schemas.microsoft.com/office/powerpoint/2010/main" val="13116924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162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0" baseType="lpstr">
      <vt:lpstr>Arial</vt:lpstr>
      <vt:lpstr>Garamond</vt:lpstr>
      <vt:lpstr>Orgânico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MAURICIO SOUZA MELO</dc:creator>
  <cp:lastModifiedBy>MAURICIO SOUZA MELO</cp:lastModifiedBy>
  <cp:revision>5</cp:revision>
  <dcterms:created xsi:type="dcterms:W3CDTF">2026-05-01T19:03:36Z</dcterms:created>
  <dcterms:modified xsi:type="dcterms:W3CDTF">2026-05-01T21:45:51Z</dcterms:modified>
</cp:coreProperties>
</file>