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439" r:id="rId3"/>
    <p:sldId id="440" r:id="rId4"/>
    <p:sldId id="445" r:id="rId5"/>
    <p:sldId id="257" r:id="rId6"/>
    <p:sldId id="460" r:id="rId7"/>
    <p:sldId id="461" r:id="rId8"/>
    <p:sldId id="462" r:id="rId9"/>
    <p:sldId id="463" r:id="rId10"/>
    <p:sldId id="464" r:id="rId11"/>
    <p:sldId id="465" r:id="rId12"/>
    <p:sldId id="441" r:id="rId13"/>
    <p:sldId id="467" r:id="rId14"/>
    <p:sldId id="466" r:id="rId15"/>
    <p:sldId id="448" r:id="rId16"/>
    <p:sldId id="468" r:id="rId17"/>
    <p:sldId id="260" r:id="rId18"/>
    <p:sldId id="438" r:id="rId19"/>
    <p:sldId id="258" r:id="rId20"/>
    <p:sldId id="447" r:id="rId21"/>
    <p:sldId id="442" r:id="rId22"/>
    <p:sldId id="451" r:id="rId23"/>
    <p:sldId id="459" r:id="rId24"/>
    <p:sldId id="435" r:id="rId25"/>
    <p:sldId id="261" r:id="rId26"/>
    <p:sldId id="436" r:id="rId27"/>
    <p:sldId id="259" r:id="rId28"/>
    <p:sldId id="452" r:id="rId29"/>
    <p:sldId id="455" r:id="rId30"/>
    <p:sldId id="453" r:id="rId31"/>
    <p:sldId id="456" r:id="rId32"/>
    <p:sldId id="457" r:id="rId33"/>
    <p:sldId id="458" r:id="rId34"/>
    <p:sldId id="437" r:id="rId35"/>
    <p:sldId id="262" r:id="rId36"/>
    <p:sldId id="432" r:id="rId37"/>
    <p:sldId id="431" r:id="rId38"/>
    <p:sldId id="433" r:id="rId39"/>
    <p:sldId id="434" r:id="rId40"/>
    <p:sldId id="443" r:id="rId41"/>
    <p:sldId id="44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ACA"/>
    <a:srgbClr val="182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A9566-4983-4974-BDD7-04B972739FDB}" v="266" dt="2025-01-05T13:26:13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mastronardo" userId="8bfaf72ddfe9165b" providerId="LiveId" clId="{85BA9566-4983-4974-BDD7-04B972739FDB}"/>
    <pc:docChg chg="undo custSel addSld delSld modSld sldOrd modShowInfo">
      <pc:chgData name="richard mastronardo" userId="8bfaf72ddfe9165b" providerId="LiveId" clId="{85BA9566-4983-4974-BDD7-04B972739FDB}" dt="2025-01-05T13:26:21.482" v="2943" actId="1076"/>
      <pc:docMkLst>
        <pc:docMk/>
      </pc:docMkLst>
      <pc:sldChg chg="addSp delSp modSp mod ord modAnim">
        <pc:chgData name="richard mastronardo" userId="8bfaf72ddfe9165b" providerId="LiveId" clId="{85BA9566-4983-4974-BDD7-04B972739FDB}" dt="2024-12-31T23:11:18.892" v="1330" actId="6549"/>
        <pc:sldMkLst>
          <pc:docMk/>
          <pc:sldMk cId="115240513" sldId="257"/>
        </pc:sldMkLst>
        <pc:spChg chg="mod">
          <ac:chgData name="richard mastronardo" userId="8bfaf72ddfe9165b" providerId="LiveId" clId="{85BA9566-4983-4974-BDD7-04B972739FDB}" dt="2024-12-31T23:11:18.892" v="1330" actId="6549"/>
          <ac:spMkLst>
            <pc:docMk/>
            <pc:sldMk cId="115240513" sldId="257"/>
            <ac:spMk id="2" creationId="{19966D5E-5D65-F043-87A9-B0BD230C2E1C}"/>
          </ac:spMkLst>
        </pc:spChg>
        <pc:picChg chg="add mod">
          <ac:chgData name="richard mastronardo" userId="8bfaf72ddfe9165b" providerId="LiveId" clId="{85BA9566-4983-4974-BDD7-04B972739FDB}" dt="2024-12-31T20:27:27.335" v="534" actId="14100"/>
          <ac:picMkLst>
            <pc:docMk/>
            <pc:sldMk cId="115240513" sldId="257"/>
            <ac:picMk id="6" creationId="{32BC8F9C-B3A5-1BF2-8B77-8CB8A68F4329}"/>
          </ac:picMkLst>
        </pc:picChg>
      </pc:sldChg>
      <pc:sldChg chg="addSp delSp modSp mod">
        <pc:chgData name="richard mastronardo" userId="8bfaf72ddfe9165b" providerId="LiveId" clId="{85BA9566-4983-4974-BDD7-04B972739FDB}" dt="2024-12-31T20:33:57.254" v="544" actId="1076"/>
        <pc:sldMkLst>
          <pc:docMk/>
          <pc:sldMk cId="2530607968" sldId="258"/>
        </pc:sldMkLst>
        <pc:picChg chg="add mod">
          <ac:chgData name="richard mastronardo" userId="8bfaf72ddfe9165b" providerId="LiveId" clId="{85BA9566-4983-4974-BDD7-04B972739FDB}" dt="2024-12-31T20:33:57.254" v="544" actId="1076"/>
          <ac:picMkLst>
            <pc:docMk/>
            <pc:sldMk cId="2530607968" sldId="258"/>
            <ac:picMk id="5" creationId="{D7DF6FA5-1332-9365-0954-C3F9FDF9B278}"/>
          </ac:picMkLst>
        </pc:picChg>
      </pc:sldChg>
      <pc:sldChg chg="addSp modSp mod">
        <pc:chgData name="richard mastronardo" userId="8bfaf72ddfe9165b" providerId="LiveId" clId="{85BA9566-4983-4974-BDD7-04B972739FDB}" dt="2025-01-04T10:39:26.129" v="2085" actId="208"/>
        <pc:sldMkLst>
          <pc:docMk/>
          <pc:sldMk cId="417327521" sldId="259"/>
        </pc:sldMkLst>
        <pc:spChg chg="add mod">
          <ac:chgData name="richard mastronardo" userId="8bfaf72ddfe9165b" providerId="LiveId" clId="{85BA9566-4983-4974-BDD7-04B972739FDB}" dt="2024-12-31T19:01:48.962" v="152" actId="2085"/>
          <ac:spMkLst>
            <pc:docMk/>
            <pc:sldMk cId="417327521" sldId="259"/>
            <ac:spMk id="3" creationId="{48FE3A30-CCDA-3B1F-991E-51327DEFB310}"/>
          </ac:spMkLst>
        </pc:spChg>
        <pc:picChg chg="mod">
          <ac:chgData name="richard mastronardo" userId="8bfaf72ddfe9165b" providerId="LiveId" clId="{85BA9566-4983-4974-BDD7-04B972739FDB}" dt="2024-12-31T19:01:20.382" v="149" actId="1076"/>
          <ac:picMkLst>
            <pc:docMk/>
            <pc:sldMk cId="417327521" sldId="259"/>
            <ac:picMk id="4" creationId="{C4401D9B-37AE-E1F4-74FA-CD541C1F75A4}"/>
          </ac:picMkLst>
        </pc:picChg>
        <pc:cxnChg chg="add mod">
          <ac:chgData name="richard mastronardo" userId="8bfaf72ddfe9165b" providerId="LiveId" clId="{85BA9566-4983-4974-BDD7-04B972739FDB}" dt="2025-01-04T10:39:26.129" v="2085" actId="208"/>
          <ac:cxnSpMkLst>
            <pc:docMk/>
            <pc:sldMk cId="417327521" sldId="259"/>
            <ac:cxnSpMk id="6" creationId="{56111C37-795B-51D6-222E-8B5B0D84F7E3}"/>
          </ac:cxnSpMkLst>
        </pc:cxnChg>
      </pc:sldChg>
      <pc:sldChg chg="addSp delSp modSp mod ord delDesignElem chgLayout">
        <pc:chgData name="richard mastronardo" userId="8bfaf72ddfe9165b" providerId="LiveId" clId="{85BA9566-4983-4974-BDD7-04B972739FDB}" dt="2025-01-04T23:29:01.624" v="2355"/>
        <pc:sldMkLst>
          <pc:docMk/>
          <pc:sldMk cId="3224832869" sldId="260"/>
        </pc:sldMkLst>
        <pc:spChg chg="mod ord">
          <ac:chgData name="richard mastronardo" userId="8bfaf72ddfe9165b" providerId="LiveId" clId="{85BA9566-4983-4974-BDD7-04B972739FDB}" dt="2024-12-31T20:05:15.833" v="510" actId="26606"/>
          <ac:spMkLst>
            <pc:docMk/>
            <pc:sldMk cId="3224832869" sldId="260"/>
            <ac:spMk id="2" creationId="{ABF7ADED-35FA-3EBF-52A8-BAE52F4A4BB3}"/>
          </ac:spMkLst>
        </pc:spChg>
        <pc:spChg chg="add">
          <ac:chgData name="richard mastronardo" userId="8bfaf72ddfe9165b" providerId="LiveId" clId="{85BA9566-4983-4974-BDD7-04B972739FDB}" dt="2024-12-31T20:05:15.833" v="510" actId="26606"/>
          <ac:spMkLst>
            <pc:docMk/>
            <pc:sldMk cId="3224832869" sldId="260"/>
            <ac:spMk id="22" creationId="{BACC6370-2D7E-4714-9D71-7542949D7D5D}"/>
          </ac:spMkLst>
        </pc:spChg>
        <pc:spChg chg="add">
          <ac:chgData name="richard mastronardo" userId="8bfaf72ddfe9165b" providerId="LiveId" clId="{85BA9566-4983-4974-BDD7-04B972739FDB}" dt="2024-12-31T20:05:15.833" v="510" actId="26606"/>
          <ac:spMkLst>
            <pc:docMk/>
            <pc:sldMk cId="3224832869" sldId="260"/>
            <ac:spMk id="24" creationId="{F68B3F68-107C-434F-AA38-110D5EA91B85}"/>
          </ac:spMkLst>
        </pc:spChg>
        <pc:spChg chg="add">
          <ac:chgData name="richard mastronardo" userId="8bfaf72ddfe9165b" providerId="LiveId" clId="{85BA9566-4983-4974-BDD7-04B972739FDB}" dt="2024-12-31T20:05:15.833" v="510" actId="26606"/>
          <ac:spMkLst>
            <pc:docMk/>
            <pc:sldMk cId="3224832869" sldId="260"/>
            <ac:spMk id="26" creationId="{AAD0DBB9-1A4B-4391-81D4-CB19F9AB918A}"/>
          </ac:spMkLst>
        </pc:spChg>
        <pc:spChg chg="add">
          <ac:chgData name="richard mastronardo" userId="8bfaf72ddfe9165b" providerId="LiveId" clId="{85BA9566-4983-4974-BDD7-04B972739FDB}" dt="2024-12-31T20:05:15.833" v="510" actId="26606"/>
          <ac:spMkLst>
            <pc:docMk/>
            <pc:sldMk cId="3224832869" sldId="260"/>
            <ac:spMk id="28" creationId="{063BBA22-50EA-4C4D-BE05-F1CE4E63AA56}"/>
          </ac:spMkLst>
        </pc:spChg>
        <pc:graphicFrameChg chg="add mod modGraphic">
          <ac:chgData name="richard mastronardo" userId="8bfaf72ddfe9165b" providerId="LiveId" clId="{85BA9566-4983-4974-BDD7-04B972739FDB}" dt="2024-12-31T23:21:25.045" v="1366"/>
          <ac:graphicFrameMkLst>
            <pc:docMk/>
            <pc:sldMk cId="3224832869" sldId="260"/>
            <ac:graphicFrameMk id="18" creationId="{B9CCD7E4-2801-7FCD-C4A9-3A6E03DC4B82}"/>
          </ac:graphicFrameMkLst>
        </pc:graphicFrameChg>
      </pc:sldChg>
      <pc:sldChg chg="addSp modSp mod ord">
        <pc:chgData name="richard mastronardo" userId="8bfaf72ddfe9165b" providerId="LiveId" clId="{85BA9566-4983-4974-BDD7-04B972739FDB}" dt="2024-12-31T23:16:45.053" v="1354" actId="14100"/>
        <pc:sldMkLst>
          <pc:docMk/>
          <pc:sldMk cId="4190296177" sldId="261"/>
        </pc:sldMkLst>
        <pc:spChg chg="mod">
          <ac:chgData name="richard mastronardo" userId="8bfaf72ddfe9165b" providerId="LiveId" clId="{85BA9566-4983-4974-BDD7-04B972739FDB}" dt="2024-12-31T23:11:55.772" v="1341" actId="20577"/>
          <ac:spMkLst>
            <pc:docMk/>
            <pc:sldMk cId="4190296177" sldId="261"/>
            <ac:spMk id="2" creationId="{8808EACE-6D14-A3A5-0974-798FA9011360}"/>
          </ac:spMkLst>
        </pc:spChg>
        <pc:spChg chg="add mod ord">
          <ac:chgData name="richard mastronardo" userId="8bfaf72ddfe9165b" providerId="LiveId" clId="{85BA9566-4983-4974-BDD7-04B972739FDB}" dt="2024-12-31T23:16:32.002" v="1351" actId="207"/>
          <ac:spMkLst>
            <pc:docMk/>
            <pc:sldMk cId="4190296177" sldId="261"/>
            <ac:spMk id="5" creationId="{686A7E61-A2C9-5515-9507-F326E7DF543E}"/>
          </ac:spMkLst>
        </pc:spChg>
        <pc:picChg chg="add mod">
          <ac:chgData name="richard mastronardo" userId="8bfaf72ddfe9165b" providerId="LiveId" clId="{85BA9566-4983-4974-BDD7-04B972739FDB}" dt="2024-12-31T23:16:45.053" v="1354" actId="14100"/>
          <ac:picMkLst>
            <pc:docMk/>
            <pc:sldMk cId="4190296177" sldId="261"/>
            <ac:picMk id="4" creationId="{87BBCA36-34A8-07E5-FBB7-91533183F4EA}"/>
          </ac:picMkLst>
        </pc:picChg>
      </pc:sldChg>
      <pc:sldChg chg="addSp delSp modSp add mod modNotesTx">
        <pc:chgData name="richard mastronardo" userId="8bfaf72ddfe9165b" providerId="LiveId" clId="{85BA9566-4983-4974-BDD7-04B972739FDB}" dt="2025-01-02T11:28:19.480" v="1453" actId="1076"/>
        <pc:sldMkLst>
          <pc:docMk/>
          <pc:sldMk cId="1625078486" sldId="262"/>
        </pc:sldMkLst>
        <pc:spChg chg="mod">
          <ac:chgData name="richard mastronardo" userId="8bfaf72ddfe9165b" providerId="LiveId" clId="{85BA9566-4983-4974-BDD7-04B972739FDB}" dt="2024-12-31T15:29:05.174" v="14" actId="20577"/>
          <ac:spMkLst>
            <pc:docMk/>
            <pc:sldMk cId="1625078486" sldId="262"/>
            <ac:spMk id="2" creationId="{2BEC9BF8-5E78-8595-C886-5EE85FC2B31D}"/>
          </ac:spMkLst>
        </pc:spChg>
        <pc:picChg chg="add mod modCrop">
          <ac:chgData name="richard mastronardo" userId="8bfaf72ddfe9165b" providerId="LiveId" clId="{85BA9566-4983-4974-BDD7-04B972739FDB}" dt="2025-01-02T11:28:12.611" v="1450" actId="1076"/>
          <ac:picMkLst>
            <pc:docMk/>
            <pc:sldMk cId="1625078486" sldId="262"/>
            <ac:picMk id="11" creationId="{D6A5817D-CD30-79D8-B76F-1DA29A454EF6}"/>
          </ac:picMkLst>
        </pc:picChg>
        <pc:picChg chg="add mod">
          <ac:chgData name="richard mastronardo" userId="8bfaf72ddfe9165b" providerId="LiveId" clId="{85BA9566-4983-4974-BDD7-04B972739FDB}" dt="2025-01-02T11:28:19.480" v="1453" actId="1076"/>
          <ac:picMkLst>
            <pc:docMk/>
            <pc:sldMk cId="1625078486" sldId="262"/>
            <ac:picMk id="15" creationId="{7D74CB30-D2BC-FA6C-03D2-840809097FF4}"/>
          </ac:picMkLst>
        </pc:picChg>
      </pc:sldChg>
      <pc:sldChg chg="modSp add del mod">
        <pc:chgData name="richard mastronardo" userId="8bfaf72ddfe9165b" providerId="LiveId" clId="{85BA9566-4983-4974-BDD7-04B972739FDB}" dt="2024-12-31T16:24:42.432" v="25" actId="47"/>
        <pc:sldMkLst>
          <pc:docMk/>
          <pc:sldMk cId="0" sldId="331"/>
        </pc:sldMkLst>
      </pc:sldChg>
      <pc:sldChg chg="modSp add del mod">
        <pc:chgData name="richard mastronardo" userId="8bfaf72ddfe9165b" providerId="LiveId" clId="{85BA9566-4983-4974-BDD7-04B972739FDB}" dt="2024-12-31T16:41:24.079" v="37" actId="47"/>
        <pc:sldMkLst>
          <pc:docMk/>
          <pc:sldMk cId="0" sldId="336"/>
        </pc:sldMkLst>
      </pc:sldChg>
      <pc:sldChg chg="modSp add del mod">
        <pc:chgData name="richard mastronardo" userId="8bfaf72ddfe9165b" providerId="LiveId" clId="{85BA9566-4983-4974-BDD7-04B972739FDB}" dt="2024-12-31T16:41:25.216" v="38" actId="47"/>
        <pc:sldMkLst>
          <pc:docMk/>
          <pc:sldMk cId="0" sldId="337"/>
        </pc:sldMkLst>
      </pc:sldChg>
      <pc:sldChg chg="modSp add del mod">
        <pc:chgData name="richard mastronardo" userId="8bfaf72ddfe9165b" providerId="LiveId" clId="{85BA9566-4983-4974-BDD7-04B972739FDB}" dt="2024-12-31T16:24:30.880" v="21" actId="47"/>
        <pc:sldMkLst>
          <pc:docMk/>
          <pc:sldMk cId="0" sldId="430"/>
        </pc:sldMkLst>
      </pc:sldChg>
      <pc:sldChg chg="addSp modSp add mod">
        <pc:chgData name="richard mastronardo" userId="8bfaf72ddfe9165b" providerId="LiveId" clId="{85BA9566-4983-4974-BDD7-04B972739FDB}" dt="2024-12-31T16:41:52.288" v="58" actId="20577"/>
        <pc:sldMkLst>
          <pc:docMk/>
          <pc:sldMk cId="610882208" sldId="431"/>
        </pc:sldMkLst>
        <pc:spChg chg="mod">
          <ac:chgData name="richard mastronardo" userId="8bfaf72ddfe9165b" providerId="LiveId" clId="{85BA9566-4983-4974-BDD7-04B972739FDB}" dt="2024-12-31T16:41:52.288" v="58" actId="20577"/>
          <ac:spMkLst>
            <pc:docMk/>
            <pc:sldMk cId="610882208" sldId="431"/>
            <ac:spMk id="2" creationId="{8AB07026-B2F8-2F87-F300-8EA96C9D2FC0}"/>
          </ac:spMkLst>
        </pc:spChg>
        <pc:picChg chg="add mod">
          <ac:chgData name="richard mastronardo" userId="8bfaf72ddfe9165b" providerId="LiveId" clId="{85BA9566-4983-4974-BDD7-04B972739FDB}" dt="2024-12-31T16:24:39.737" v="24"/>
          <ac:picMkLst>
            <pc:docMk/>
            <pc:sldMk cId="610882208" sldId="431"/>
            <ac:picMk id="4" creationId="{2CBE733A-540C-7100-5333-B574F1C234AD}"/>
          </ac:picMkLst>
        </pc:picChg>
      </pc:sldChg>
      <pc:sldChg chg="addSp modSp add mod ord">
        <pc:chgData name="richard mastronardo" userId="8bfaf72ddfe9165b" providerId="LiveId" clId="{85BA9566-4983-4974-BDD7-04B972739FDB}" dt="2024-12-31T16:41:46.915" v="53" actId="20577"/>
        <pc:sldMkLst>
          <pc:docMk/>
          <pc:sldMk cId="2055317175" sldId="432"/>
        </pc:sldMkLst>
        <pc:spChg chg="mod">
          <ac:chgData name="richard mastronardo" userId="8bfaf72ddfe9165b" providerId="LiveId" clId="{85BA9566-4983-4974-BDD7-04B972739FDB}" dt="2024-12-31T16:41:46.915" v="53" actId="20577"/>
          <ac:spMkLst>
            <pc:docMk/>
            <pc:sldMk cId="2055317175" sldId="432"/>
            <ac:spMk id="2" creationId="{977C59B1-4595-CCE8-2537-852BCCD1C26C}"/>
          </ac:spMkLst>
        </pc:spChg>
        <pc:picChg chg="add mod">
          <ac:chgData name="richard mastronardo" userId="8bfaf72ddfe9165b" providerId="LiveId" clId="{85BA9566-4983-4974-BDD7-04B972739FDB}" dt="2024-12-31T16:24:27.136" v="20"/>
          <ac:picMkLst>
            <pc:docMk/>
            <pc:sldMk cId="2055317175" sldId="432"/>
            <ac:picMk id="4" creationId="{3FA55750-82D3-4E84-4E0B-A8C0ACC6EB39}"/>
          </ac:picMkLst>
        </pc:picChg>
      </pc:sldChg>
      <pc:sldChg chg="addSp modSp add mod ord">
        <pc:chgData name="richard mastronardo" userId="8bfaf72ddfe9165b" providerId="LiveId" clId="{85BA9566-4983-4974-BDD7-04B972739FDB}" dt="2024-12-31T16:41:34.918" v="43" actId="20577"/>
        <pc:sldMkLst>
          <pc:docMk/>
          <pc:sldMk cId="1800826335" sldId="433"/>
        </pc:sldMkLst>
        <pc:spChg chg="mod">
          <ac:chgData name="richard mastronardo" userId="8bfaf72ddfe9165b" providerId="LiveId" clId="{85BA9566-4983-4974-BDD7-04B972739FDB}" dt="2024-12-31T16:41:34.918" v="43" actId="20577"/>
          <ac:spMkLst>
            <pc:docMk/>
            <pc:sldMk cId="1800826335" sldId="433"/>
            <ac:spMk id="2" creationId="{4FE86A51-D0C9-BB99-7AF5-1DABD2748357}"/>
          </ac:spMkLst>
        </pc:spChg>
        <pc:picChg chg="add mod">
          <ac:chgData name="richard mastronardo" userId="8bfaf72ddfe9165b" providerId="LiveId" clId="{85BA9566-4983-4974-BDD7-04B972739FDB}" dt="2024-12-31T16:41:12.731" v="35"/>
          <ac:picMkLst>
            <pc:docMk/>
            <pc:sldMk cId="1800826335" sldId="433"/>
            <ac:picMk id="4" creationId="{D521A7D0-A007-F4BE-B36F-B5F27F7926BD}"/>
          </ac:picMkLst>
        </pc:picChg>
      </pc:sldChg>
      <pc:sldChg chg="addSp modSp add mod">
        <pc:chgData name="richard mastronardo" userId="8bfaf72ddfe9165b" providerId="LiveId" clId="{85BA9566-4983-4974-BDD7-04B972739FDB}" dt="2024-12-31T16:41:41.232" v="48" actId="20577"/>
        <pc:sldMkLst>
          <pc:docMk/>
          <pc:sldMk cId="3613083072" sldId="434"/>
        </pc:sldMkLst>
        <pc:spChg chg="mod">
          <ac:chgData name="richard mastronardo" userId="8bfaf72ddfe9165b" providerId="LiveId" clId="{85BA9566-4983-4974-BDD7-04B972739FDB}" dt="2024-12-31T16:41:41.232" v="48" actId="20577"/>
          <ac:spMkLst>
            <pc:docMk/>
            <pc:sldMk cId="3613083072" sldId="434"/>
            <ac:spMk id="2" creationId="{DD37480D-AEEC-A307-5AC2-7FDF463EF913}"/>
          </ac:spMkLst>
        </pc:spChg>
        <pc:picChg chg="add mod">
          <ac:chgData name="richard mastronardo" userId="8bfaf72ddfe9165b" providerId="LiveId" clId="{85BA9566-4983-4974-BDD7-04B972739FDB}" dt="2024-12-31T16:41:21.441" v="36"/>
          <ac:picMkLst>
            <pc:docMk/>
            <pc:sldMk cId="3613083072" sldId="434"/>
            <ac:picMk id="4" creationId="{D7279AC5-A29E-16C5-3206-FD07EAE74E96}"/>
          </ac:picMkLst>
        </pc:picChg>
      </pc:sldChg>
      <pc:sldChg chg="addSp delSp modSp add mod ord modShow">
        <pc:chgData name="richard mastronardo" userId="8bfaf72ddfe9165b" providerId="LiveId" clId="{85BA9566-4983-4974-BDD7-04B972739FDB}" dt="2024-12-31T19:25:55.424" v="161" actId="729"/>
        <pc:sldMkLst>
          <pc:docMk/>
          <pc:sldMk cId="506635782" sldId="435"/>
        </pc:sldMkLst>
        <pc:picChg chg="add mod modCrop">
          <ac:chgData name="richard mastronardo" userId="8bfaf72ddfe9165b" providerId="LiveId" clId="{85BA9566-4983-4974-BDD7-04B972739FDB}" dt="2024-12-31T19:03:51.298" v="155" actId="1076"/>
          <ac:picMkLst>
            <pc:docMk/>
            <pc:sldMk cId="506635782" sldId="435"/>
            <ac:picMk id="3" creationId="{2E8C10CB-2886-D8C9-FDB0-999B6E02EB93}"/>
          </ac:picMkLst>
        </pc:picChg>
      </pc:sldChg>
      <pc:sldChg chg="addSp delSp modSp add mod modNotesTx">
        <pc:chgData name="richard mastronardo" userId="8bfaf72ddfe9165b" providerId="LiveId" clId="{85BA9566-4983-4974-BDD7-04B972739FDB}" dt="2025-01-04T10:36:36.204" v="2083" actId="20577"/>
        <pc:sldMkLst>
          <pc:docMk/>
          <pc:sldMk cId="3365782276" sldId="436"/>
        </pc:sldMkLst>
        <pc:picChg chg="add mod">
          <ac:chgData name="richard mastronardo" userId="8bfaf72ddfe9165b" providerId="LiveId" clId="{85BA9566-4983-4974-BDD7-04B972739FDB}" dt="2024-12-31T19:08:08.570" v="160" actId="14100"/>
          <ac:picMkLst>
            <pc:docMk/>
            <pc:sldMk cId="3365782276" sldId="436"/>
            <ac:picMk id="4" creationId="{1E051040-684B-6578-F7AB-60AE7C79D033}"/>
          </ac:picMkLst>
        </pc:picChg>
      </pc:sldChg>
      <pc:sldChg chg="modSp add mod">
        <pc:chgData name="richard mastronardo" userId="8bfaf72ddfe9165b" providerId="LiveId" clId="{85BA9566-4983-4974-BDD7-04B972739FDB}" dt="2024-12-31T23:21:53.827" v="1378" actId="20577"/>
        <pc:sldMkLst>
          <pc:docMk/>
          <pc:sldMk cId="3693726116" sldId="437"/>
        </pc:sldMkLst>
        <pc:spChg chg="mod">
          <ac:chgData name="richard mastronardo" userId="8bfaf72ddfe9165b" providerId="LiveId" clId="{85BA9566-4983-4974-BDD7-04B972739FDB}" dt="2024-12-31T23:21:53.827" v="1378" actId="20577"/>
          <ac:spMkLst>
            <pc:docMk/>
            <pc:sldMk cId="3693726116" sldId="437"/>
            <ac:spMk id="2" creationId="{91CD2055-2786-F5A7-05E8-488CE9909EAA}"/>
          </ac:spMkLst>
        </pc:spChg>
        <pc:picChg chg="mod">
          <ac:chgData name="richard mastronardo" userId="8bfaf72ddfe9165b" providerId="LiveId" clId="{85BA9566-4983-4974-BDD7-04B972739FDB}" dt="2024-12-31T23:21:41.358" v="1367" actId="1076"/>
          <ac:picMkLst>
            <pc:docMk/>
            <pc:sldMk cId="3693726116" sldId="437"/>
            <ac:picMk id="5" creationId="{8CF23877-0720-28E3-8F0E-4F39AE11531D}"/>
          </ac:picMkLst>
        </pc:picChg>
      </pc:sldChg>
      <pc:sldChg chg="addSp delSp modSp add mod ord">
        <pc:chgData name="richard mastronardo" userId="8bfaf72ddfe9165b" providerId="LiveId" clId="{85BA9566-4983-4974-BDD7-04B972739FDB}" dt="2025-01-04T23:33:00.697" v="2468" actId="20577"/>
        <pc:sldMkLst>
          <pc:docMk/>
          <pc:sldMk cId="2112335808" sldId="438"/>
        </pc:sldMkLst>
        <pc:graphicFrameChg chg="add mod modGraphic">
          <ac:chgData name="richard mastronardo" userId="8bfaf72ddfe9165b" providerId="LiveId" clId="{85BA9566-4983-4974-BDD7-04B972739FDB}" dt="2025-01-04T23:33:00.697" v="2468" actId="20577"/>
          <ac:graphicFrameMkLst>
            <pc:docMk/>
            <pc:sldMk cId="2112335808" sldId="438"/>
            <ac:graphicFrameMk id="18" creationId="{21A5C75C-4CB1-B322-D5F2-DE3982392B91}"/>
          </ac:graphicFrameMkLst>
        </pc:graphicFrameChg>
      </pc:sldChg>
      <pc:sldChg chg="addSp delSp modSp add mod">
        <pc:chgData name="richard mastronardo" userId="8bfaf72ddfe9165b" providerId="LiveId" clId="{85BA9566-4983-4974-BDD7-04B972739FDB}" dt="2024-12-31T20:30:50.859" v="538" actId="1076"/>
        <pc:sldMkLst>
          <pc:docMk/>
          <pc:sldMk cId="852936123" sldId="439"/>
        </pc:sldMkLst>
        <pc:picChg chg="add mod">
          <ac:chgData name="richard mastronardo" userId="8bfaf72ddfe9165b" providerId="LiveId" clId="{85BA9566-4983-4974-BDD7-04B972739FDB}" dt="2024-12-31T20:30:50.859" v="538" actId="1076"/>
          <ac:picMkLst>
            <pc:docMk/>
            <pc:sldMk cId="852936123" sldId="439"/>
            <ac:picMk id="3" creationId="{9E2AB8D3-8F76-B489-3355-497BC716B764}"/>
          </ac:picMkLst>
        </pc:picChg>
      </pc:sldChg>
      <pc:sldChg chg="addSp delSp modSp add mod">
        <pc:chgData name="richard mastronardo" userId="8bfaf72ddfe9165b" providerId="LiveId" clId="{85BA9566-4983-4974-BDD7-04B972739FDB}" dt="2025-01-05T09:52:15.660" v="2512" actId="14100"/>
        <pc:sldMkLst>
          <pc:docMk/>
          <pc:sldMk cId="1876633292" sldId="440"/>
        </pc:sldMkLst>
        <pc:picChg chg="add del">
          <ac:chgData name="richard mastronardo" userId="8bfaf72ddfe9165b" providerId="LiveId" clId="{85BA9566-4983-4974-BDD7-04B972739FDB}" dt="2025-01-05T09:52:03.161" v="2509" actId="478"/>
          <ac:picMkLst>
            <pc:docMk/>
            <pc:sldMk cId="1876633292" sldId="440"/>
            <ac:picMk id="4" creationId="{4879C863-1F8F-0BBF-AD5A-BF7E324C9054}"/>
          </ac:picMkLst>
        </pc:picChg>
        <pc:picChg chg="add mod">
          <ac:chgData name="richard mastronardo" userId="8bfaf72ddfe9165b" providerId="LiveId" clId="{85BA9566-4983-4974-BDD7-04B972739FDB}" dt="2025-01-05T09:52:15.660" v="2512" actId="14100"/>
          <ac:picMkLst>
            <pc:docMk/>
            <pc:sldMk cId="1876633292" sldId="440"/>
            <ac:picMk id="5" creationId="{51BCD546-1029-9EF6-2A9A-7AA4712F11A4}"/>
          </ac:picMkLst>
        </pc:picChg>
      </pc:sldChg>
      <pc:sldChg chg="delSp modSp add mod ord modShow">
        <pc:chgData name="richard mastronardo" userId="8bfaf72ddfe9165b" providerId="LiveId" clId="{85BA9566-4983-4974-BDD7-04B972739FDB}" dt="2025-01-05T10:28:53.633" v="2901" actId="729"/>
        <pc:sldMkLst>
          <pc:docMk/>
          <pc:sldMk cId="3931017265" sldId="441"/>
        </pc:sldMkLst>
        <pc:spChg chg="mod">
          <ac:chgData name="richard mastronardo" userId="8bfaf72ddfe9165b" providerId="LiveId" clId="{85BA9566-4983-4974-BDD7-04B972739FDB}" dt="2025-01-05T10:26:35.365" v="2810" actId="5793"/>
          <ac:spMkLst>
            <pc:docMk/>
            <pc:sldMk cId="3931017265" sldId="441"/>
            <ac:spMk id="2" creationId="{28EF3AAB-BD94-218C-18EE-40CCD9D581FB}"/>
          </ac:spMkLst>
        </pc:spChg>
        <pc:spChg chg="mod">
          <ac:chgData name="richard mastronardo" userId="8bfaf72ddfe9165b" providerId="LiveId" clId="{85BA9566-4983-4974-BDD7-04B972739FDB}" dt="2025-01-05T10:08:24.308" v="2645" actId="1076"/>
          <ac:spMkLst>
            <pc:docMk/>
            <pc:sldMk cId="3931017265" sldId="441"/>
            <ac:spMk id="3" creationId="{AF418080-475C-5A33-BFE4-236A32D6D9E8}"/>
          </ac:spMkLst>
        </pc:spChg>
      </pc:sldChg>
      <pc:sldChg chg="modSp add mod">
        <pc:chgData name="richard mastronardo" userId="8bfaf72ddfe9165b" providerId="LiveId" clId="{85BA9566-4983-4974-BDD7-04B972739FDB}" dt="2024-12-31T20:36:59.431" v="584" actId="20577"/>
        <pc:sldMkLst>
          <pc:docMk/>
          <pc:sldMk cId="1276454332" sldId="442"/>
        </pc:sldMkLst>
        <pc:spChg chg="mod">
          <ac:chgData name="richard mastronardo" userId="8bfaf72ddfe9165b" providerId="LiveId" clId="{85BA9566-4983-4974-BDD7-04B972739FDB}" dt="2024-12-31T20:36:59.431" v="584" actId="20577"/>
          <ac:spMkLst>
            <pc:docMk/>
            <pc:sldMk cId="1276454332" sldId="442"/>
            <ac:spMk id="2" creationId="{5C8AD759-7211-AF35-4088-BC4FAF39C920}"/>
          </ac:spMkLst>
        </pc:spChg>
        <pc:spChg chg="mod">
          <ac:chgData name="richard mastronardo" userId="8bfaf72ddfe9165b" providerId="LiveId" clId="{85BA9566-4983-4974-BDD7-04B972739FDB}" dt="2024-12-31T20:35:46.307" v="571" actId="207"/>
          <ac:spMkLst>
            <pc:docMk/>
            <pc:sldMk cId="1276454332" sldId="442"/>
            <ac:spMk id="3" creationId="{4FD5242D-EC85-769D-305B-E96267193256}"/>
          </ac:spMkLst>
        </pc:spChg>
      </pc:sldChg>
      <pc:sldChg chg="delSp modSp add mod">
        <pc:chgData name="richard mastronardo" userId="8bfaf72ddfe9165b" providerId="LiveId" clId="{85BA9566-4983-4974-BDD7-04B972739FDB}" dt="2025-01-05T10:17:38.456" v="2774" actId="1076"/>
        <pc:sldMkLst>
          <pc:docMk/>
          <pc:sldMk cId="135019075" sldId="443"/>
        </pc:sldMkLst>
        <pc:spChg chg="mod">
          <ac:chgData name="richard mastronardo" userId="8bfaf72ddfe9165b" providerId="LiveId" clId="{85BA9566-4983-4974-BDD7-04B972739FDB}" dt="2024-12-31T22:22:35.294" v="872" actId="20577"/>
          <ac:spMkLst>
            <pc:docMk/>
            <pc:sldMk cId="135019075" sldId="443"/>
            <ac:spMk id="2" creationId="{AC68E1A8-447E-FA4B-20BA-DAF3648E4E4B}"/>
          </ac:spMkLst>
        </pc:spChg>
        <pc:spChg chg="mod">
          <ac:chgData name="richard mastronardo" userId="8bfaf72ddfe9165b" providerId="LiveId" clId="{85BA9566-4983-4974-BDD7-04B972739FDB}" dt="2025-01-05T10:17:38.456" v="2774" actId="1076"/>
          <ac:spMkLst>
            <pc:docMk/>
            <pc:sldMk cId="135019075" sldId="443"/>
            <ac:spMk id="3" creationId="{CAB69D20-D212-6598-1E7D-DE2B72F91D20}"/>
          </ac:spMkLst>
        </pc:spChg>
      </pc:sldChg>
      <pc:sldChg chg="addSp delSp modSp add del mod">
        <pc:chgData name="richard mastronardo" userId="8bfaf72ddfe9165b" providerId="LiveId" clId="{85BA9566-4983-4974-BDD7-04B972739FDB}" dt="2024-12-31T20:50:00.145" v="859" actId="47"/>
        <pc:sldMkLst>
          <pc:docMk/>
          <pc:sldMk cId="1868834093" sldId="443"/>
        </pc:sldMkLst>
      </pc:sldChg>
      <pc:sldChg chg="modSp add mod">
        <pc:chgData name="richard mastronardo" userId="8bfaf72ddfe9165b" providerId="LiveId" clId="{85BA9566-4983-4974-BDD7-04B972739FDB}" dt="2025-01-03T23:58:29.255" v="1783" actId="113"/>
        <pc:sldMkLst>
          <pc:docMk/>
          <pc:sldMk cId="2275298366" sldId="444"/>
        </pc:sldMkLst>
        <pc:spChg chg="mod">
          <ac:chgData name="richard mastronardo" userId="8bfaf72ddfe9165b" providerId="LiveId" clId="{85BA9566-4983-4974-BDD7-04B972739FDB}" dt="2024-12-31T22:34:11.808" v="1032" actId="20577"/>
          <ac:spMkLst>
            <pc:docMk/>
            <pc:sldMk cId="2275298366" sldId="444"/>
            <ac:spMk id="2" creationId="{704B4BC9-E10D-0EBD-A27A-E754F8234CF1}"/>
          </ac:spMkLst>
        </pc:spChg>
        <pc:spChg chg="mod">
          <ac:chgData name="richard mastronardo" userId="8bfaf72ddfe9165b" providerId="LiveId" clId="{85BA9566-4983-4974-BDD7-04B972739FDB}" dt="2025-01-03T23:58:29.255" v="1783" actId="113"/>
          <ac:spMkLst>
            <pc:docMk/>
            <pc:sldMk cId="2275298366" sldId="444"/>
            <ac:spMk id="3" creationId="{F290892D-4985-6FE8-51A1-DA9C6E996D1F}"/>
          </ac:spMkLst>
        </pc:spChg>
      </pc:sldChg>
      <pc:sldChg chg="addSp delSp add mod">
        <pc:chgData name="richard mastronardo" userId="8bfaf72ddfe9165b" providerId="LiveId" clId="{85BA9566-4983-4974-BDD7-04B972739FDB}" dt="2025-01-03T20:35:51.304" v="1456"/>
        <pc:sldMkLst>
          <pc:docMk/>
          <pc:sldMk cId="1160621814" sldId="445"/>
        </pc:sldMkLst>
        <pc:picChg chg="add">
          <ac:chgData name="richard mastronardo" userId="8bfaf72ddfe9165b" providerId="LiveId" clId="{85BA9566-4983-4974-BDD7-04B972739FDB}" dt="2025-01-03T20:35:51.304" v="1456"/>
          <ac:picMkLst>
            <pc:docMk/>
            <pc:sldMk cId="1160621814" sldId="445"/>
            <ac:picMk id="3" creationId="{A6B21D6A-8805-94B0-EFA5-B118D9AEE35C}"/>
          </ac:picMkLst>
        </pc:picChg>
      </pc:sldChg>
      <pc:sldChg chg="modSp new del mod">
        <pc:chgData name="richard mastronardo" userId="8bfaf72ddfe9165b" providerId="LiveId" clId="{85BA9566-4983-4974-BDD7-04B972739FDB}" dt="2025-01-05T10:13:48.205" v="2732" actId="47"/>
        <pc:sldMkLst>
          <pc:docMk/>
          <pc:sldMk cId="3527443064" sldId="446"/>
        </pc:sldMkLst>
      </pc:sldChg>
      <pc:sldChg chg="add">
        <pc:chgData name="richard mastronardo" userId="8bfaf72ddfe9165b" providerId="LiveId" clId="{85BA9566-4983-4974-BDD7-04B972739FDB}" dt="2025-01-03T23:03:14.808" v="1499" actId="2890"/>
        <pc:sldMkLst>
          <pc:docMk/>
          <pc:sldMk cId="2716585984" sldId="447"/>
        </pc:sldMkLst>
      </pc:sldChg>
      <pc:sldChg chg="addSp delSp modSp add mod modShow">
        <pc:chgData name="richard mastronardo" userId="8bfaf72ddfe9165b" providerId="LiveId" clId="{85BA9566-4983-4974-BDD7-04B972739FDB}" dt="2025-01-05T10:29:08.971" v="2903" actId="729"/>
        <pc:sldMkLst>
          <pc:docMk/>
          <pc:sldMk cId="979019698" sldId="448"/>
        </pc:sldMkLst>
        <pc:picChg chg="add mod">
          <ac:chgData name="richard mastronardo" userId="8bfaf72ddfe9165b" providerId="LiveId" clId="{85BA9566-4983-4974-BDD7-04B972739FDB}" dt="2025-01-03T23:11:51.328" v="1675" actId="14100"/>
          <ac:picMkLst>
            <pc:docMk/>
            <pc:sldMk cId="979019698" sldId="448"/>
            <ac:picMk id="4" creationId="{25FA72C5-703D-F835-AA19-0C198E396588}"/>
          </ac:picMkLst>
        </pc:picChg>
        <pc:picChg chg="add mod">
          <ac:chgData name="richard mastronardo" userId="8bfaf72ddfe9165b" providerId="LiveId" clId="{85BA9566-4983-4974-BDD7-04B972739FDB}" dt="2025-01-03T23:11:58.451" v="1679" actId="1076"/>
          <ac:picMkLst>
            <pc:docMk/>
            <pc:sldMk cId="979019698" sldId="448"/>
            <ac:picMk id="7" creationId="{8D291CDE-8CDD-0FB7-1A5A-2E9877F3B8DB}"/>
          </ac:picMkLst>
        </pc:picChg>
      </pc:sldChg>
      <pc:sldChg chg="modSp add del mod ord">
        <pc:chgData name="richard mastronardo" userId="8bfaf72ddfe9165b" providerId="LiveId" clId="{85BA9566-4983-4974-BDD7-04B972739FDB}" dt="2025-01-05T10:11:15.948" v="2692" actId="47"/>
        <pc:sldMkLst>
          <pc:docMk/>
          <pc:sldMk cId="4254664643" sldId="449"/>
        </pc:sldMkLst>
      </pc:sldChg>
      <pc:sldChg chg="delSp modSp add del mod ord">
        <pc:chgData name="richard mastronardo" userId="8bfaf72ddfe9165b" providerId="LiveId" clId="{85BA9566-4983-4974-BDD7-04B972739FDB}" dt="2025-01-05T10:29:52.803" v="2933" actId="47"/>
        <pc:sldMkLst>
          <pc:docMk/>
          <pc:sldMk cId="2222487166" sldId="450"/>
        </pc:sldMkLst>
        <pc:spChg chg="mod">
          <ac:chgData name="richard mastronardo" userId="8bfaf72ddfe9165b" providerId="LiveId" clId="{85BA9566-4983-4974-BDD7-04B972739FDB}" dt="2025-01-04T00:07:19.294" v="1868" actId="20577"/>
          <ac:spMkLst>
            <pc:docMk/>
            <pc:sldMk cId="2222487166" sldId="450"/>
            <ac:spMk id="2" creationId="{EAFCD681-82B6-B886-BAEA-36AECA0C55ED}"/>
          </ac:spMkLst>
        </pc:spChg>
        <pc:spChg chg="del mod">
          <ac:chgData name="richard mastronardo" userId="8bfaf72ddfe9165b" providerId="LiveId" clId="{85BA9566-4983-4974-BDD7-04B972739FDB}" dt="2025-01-05T10:29:23.104" v="2905" actId="478"/>
          <ac:spMkLst>
            <pc:docMk/>
            <pc:sldMk cId="2222487166" sldId="450"/>
            <ac:spMk id="3" creationId="{5B3FF88B-964E-3A66-7C39-0B12F43B6ADB}"/>
          </ac:spMkLst>
        </pc:spChg>
      </pc:sldChg>
      <pc:sldChg chg="add del">
        <pc:chgData name="richard mastronardo" userId="8bfaf72ddfe9165b" providerId="LiveId" clId="{85BA9566-4983-4974-BDD7-04B972739FDB}" dt="2025-01-04T00:07:05.403" v="1847" actId="47"/>
        <pc:sldMkLst>
          <pc:docMk/>
          <pc:sldMk cId="3947748576" sldId="450"/>
        </pc:sldMkLst>
      </pc:sldChg>
      <pc:sldChg chg="modSp add mod">
        <pc:chgData name="richard mastronardo" userId="8bfaf72ddfe9165b" providerId="LiveId" clId="{85BA9566-4983-4974-BDD7-04B972739FDB}" dt="2025-01-05T13:25:43.534" v="2938" actId="113"/>
        <pc:sldMkLst>
          <pc:docMk/>
          <pc:sldMk cId="1139704443" sldId="451"/>
        </pc:sldMkLst>
        <pc:spChg chg="mod">
          <ac:chgData name="richard mastronardo" userId="8bfaf72ddfe9165b" providerId="LiveId" clId="{85BA9566-4983-4974-BDD7-04B972739FDB}" dt="2025-01-04T10:08:45.205" v="1998" actId="20577"/>
          <ac:spMkLst>
            <pc:docMk/>
            <pc:sldMk cId="1139704443" sldId="451"/>
            <ac:spMk id="2" creationId="{2C3DC86A-9F63-7BC4-4B61-8B22AF8F637A}"/>
          </ac:spMkLst>
        </pc:spChg>
        <pc:spChg chg="mod">
          <ac:chgData name="richard mastronardo" userId="8bfaf72ddfe9165b" providerId="LiveId" clId="{85BA9566-4983-4974-BDD7-04B972739FDB}" dt="2025-01-05T13:25:43.534" v="2938" actId="113"/>
          <ac:spMkLst>
            <pc:docMk/>
            <pc:sldMk cId="1139704443" sldId="451"/>
            <ac:spMk id="3" creationId="{60115C00-3713-6682-9074-E48E95F957B8}"/>
          </ac:spMkLst>
        </pc:spChg>
      </pc:sldChg>
      <pc:sldChg chg="addSp delSp modSp add mod ord">
        <pc:chgData name="richard mastronardo" userId="8bfaf72ddfe9165b" providerId="LiveId" clId="{85BA9566-4983-4974-BDD7-04B972739FDB}" dt="2025-01-04T19:51:57.906" v="2147" actId="5793"/>
        <pc:sldMkLst>
          <pc:docMk/>
          <pc:sldMk cId="1898534206" sldId="452"/>
        </pc:sldMkLst>
        <pc:spChg chg="mod">
          <ac:chgData name="richard mastronardo" userId="8bfaf72ddfe9165b" providerId="LiveId" clId="{85BA9566-4983-4974-BDD7-04B972739FDB}" dt="2025-01-04T19:51:57.906" v="2147" actId="5793"/>
          <ac:spMkLst>
            <pc:docMk/>
            <pc:sldMk cId="1898534206" sldId="452"/>
            <ac:spMk id="2" creationId="{B8293012-5785-11D2-5B1A-9814E22D266E}"/>
          </ac:spMkLst>
        </pc:spChg>
        <pc:spChg chg="del mod">
          <ac:chgData name="richard mastronardo" userId="8bfaf72ddfe9165b" providerId="LiveId" clId="{85BA9566-4983-4974-BDD7-04B972739FDB}" dt="2025-01-04T10:42:40.837" v="2088" actId="478"/>
          <ac:spMkLst>
            <pc:docMk/>
            <pc:sldMk cId="1898534206" sldId="452"/>
            <ac:spMk id="3" creationId="{F78B61D3-5923-4A6A-22DD-5D574634E6E2}"/>
          </ac:spMkLst>
        </pc:spChg>
        <pc:spChg chg="add">
          <ac:chgData name="richard mastronardo" userId="8bfaf72ddfe9165b" providerId="LiveId" clId="{85BA9566-4983-4974-BDD7-04B972739FDB}" dt="2025-01-04T10:42:50.463" v="2090"/>
          <ac:spMkLst>
            <pc:docMk/>
            <pc:sldMk cId="1898534206" sldId="452"/>
            <ac:spMk id="4" creationId="{B73AEB44-5BB9-453D-5E62-9E31251C3DF6}"/>
          </ac:spMkLst>
        </pc:spChg>
        <pc:picChg chg="add mod">
          <ac:chgData name="richard mastronardo" userId="8bfaf72ddfe9165b" providerId="LiveId" clId="{85BA9566-4983-4974-BDD7-04B972739FDB}" dt="2025-01-04T10:47:10.368" v="2115" actId="1076"/>
          <ac:picMkLst>
            <pc:docMk/>
            <pc:sldMk cId="1898534206" sldId="452"/>
            <ac:picMk id="6" creationId="{9DB3EA48-B06D-A924-FB1D-12B92A213868}"/>
          </ac:picMkLst>
        </pc:picChg>
        <pc:picChg chg="add mod modCrop">
          <ac:chgData name="richard mastronardo" userId="8bfaf72ddfe9165b" providerId="LiveId" clId="{85BA9566-4983-4974-BDD7-04B972739FDB}" dt="2025-01-04T10:47:05.169" v="2114" actId="1076"/>
          <ac:picMkLst>
            <pc:docMk/>
            <pc:sldMk cId="1898534206" sldId="452"/>
            <ac:picMk id="9" creationId="{94B3F8EC-2209-8FA8-7573-C0F0F22BDBBD}"/>
          </ac:picMkLst>
        </pc:picChg>
        <pc:picChg chg="add del">
          <ac:chgData name="richard mastronardo" userId="8bfaf72ddfe9165b" providerId="LiveId" clId="{85BA9566-4983-4974-BDD7-04B972739FDB}" dt="2025-01-04T10:44:43.478" v="2101" actId="478"/>
          <ac:picMkLst>
            <pc:docMk/>
            <pc:sldMk cId="1898534206" sldId="452"/>
            <ac:picMk id="13" creationId="{6B99F110-D300-B19F-F2C0-6ACE6F3C3EDB}"/>
          </ac:picMkLst>
        </pc:picChg>
        <pc:picChg chg="add mod">
          <ac:chgData name="richard mastronardo" userId="8bfaf72ddfe9165b" providerId="LiveId" clId="{85BA9566-4983-4974-BDD7-04B972739FDB}" dt="2025-01-04T10:47:28.958" v="2116"/>
          <ac:picMkLst>
            <pc:docMk/>
            <pc:sldMk cId="1898534206" sldId="452"/>
            <ac:picMk id="15" creationId="{99A240D0-28A2-F6AB-9BEC-9B184DB87A4B}"/>
          </ac:picMkLst>
        </pc:picChg>
        <pc:picChg chg="add mod">
          <ac:chgData name="richard mastronardo" userId="8bfaf72ddfe9165b" providerId="LiveId" clId="{85BA9566-4983-4974-BDD7-04B972739FDB}" dt="2025-01-04T10:47:28.958" v="2116"/>
          <ac:picMkLst>
            <pc:docMk/>
            <pc:sldMk cId="1898534206" sldId="452"/>
            <ac:picMk id="17" creationId="{A038FF75-0924-ADAC-63AF-DAB8AA4A1803}"/>
          </ac:picMkLst>
        </pc:picChg>
        <pc:picChg chg="add mod">
          <ac:chgData name="richard mastronardo" userId="8bfaf72ddfe9165b" providerId="LiveId" clId="{85BA9566-4983-4974-BDD7-04B972739FDB}" dt="2025-01-04T10:47:28.958" v="2116"/>
          <ac:picMkLst>
            <pc:docMk/>
            <pc:sldMk cId="1898534206" sldId="452"/>
            <ac:picMk id="18" creationId="{9EDE2FEC-6EC3-9ADE-E3D5-EADECF354CF7}"/>
          </ac:picMkLst>
        </pc:picChg>
      </pc:sldChg>
      <pc:sldChg chg="add del">
        <pc:chgData name="richard mastronardo" userId="8bfaf72ddfe9165b" providerId="LiveId" clId="{85BA9566-4983-4974-BDD7-04B972739FDB}" dt="2025-01-04T10:14:42.348" v="2002" actId="2890"/>
        <pc:sldMkLst>
          <pc:docMk/>
          <pc:sldMk cId="4015092376" sldId="452"/>
        </pc:sldMkLst>
      </pc:sldChg>
      <pc:sldChg chg="modSp add mod ord">
        <pc:chgData name="richard mastronardo" userId="8bfaf72ddfe9165b" providerId="LiveId" clId="{85BA9566-4983-4974-BDD7-04B972739FDB}" dt="2025-01-04T20:00:36.831" v="2282" actId="20577"/>
        <pc:sldMkLst>
          <pc:docMk/>
          <pc:sldMk cId="2411580750" sldId="453"/>
        </pc:sldMkLst>
        <pc:spChg chg="mod">
          <ac:chgData name="richard mastronardo" userId="8bfaf72ddfe9165b" providerId="LiveId" clId="{85BA9566-4983-4974-BDD7-04B972739FDB}" dt="2025-01-04T20:00:02.350" v="2195" actId="20577"/>
          <ac:spMkLst>
            <pc:docMk/>
            <pc:sldMk cId="2411580750" sldId="453"/>
            <ac:spMk id="2" creationId="{354ED5FF-E938-F607-376B-00B3A12F28AB}"/>
          </ac:spMkLst>
        </pc:spChg>
        <pc:spChg chg="mod">
          <ac:chgData name="richard mastronardo" userId="8bfaf72ddfe9165b" providerId="LiveId" clId="{85BA9566-4983-4974-BDD7-04B972739FDB}" dt="2025-01-04T20:00:36.831" v="2282" actId="20577"/>
          <ac:spMkLst>
            <pc:docMk/>
            <pc:sldMk cId="2411580750" sldId="453"/>
            <ac:spMk id="3" creationId="{8BF111D0-59F6-6BEA-2D33-B684C03DF7A0}"/>
          </ac:spMkLst>
        </pc:spChg>
      </pc:sldChg>
      <pc:sldChg chg="addSp modSp add del mod">
        <pc:chgData name="richard mastronardo" userId="8bfaf72ddfe9165b" providerId="LiveId" clId="{85BA9566-4983-4974-BDD7-04B972739FDB}" dt="2025-01-04T10:47:58.018" v="2120" actId="47"/>
        <pc:sldMkLst>
          <pc:docMk/>
          <pc:sldMk cId="2986466762" sldId="454"/>
        </pc:sldMkLst>
        <pc:picChg chg="add mod">
          <ac:chgData name="richard mastronardo" userId="8bfaf72ddfe9165b" providerId="LiveId" clId="{85BA9566-4983-4974-BDD7-04B972739FDB}" dt="2025-01-04T10:46:51.172" v="2109" actId="1076"/>
          <ac:picMkLst>
            <pc:docMk/>
            <pc:sldMk cId="2986466762" sldId="454"/>
            <ac:picMk id="4" creationId="{13B3A4EA-E7BE-6030-02AF-4AAEC8CC1BC2}"/>
          </ac:picMkLst>
        </pc:picChg>
        <pc:picChg chg="add mod">
          <ac:chgData name="richard mastronardo" userId="8bfaf72ddfe9165b" providerId="LiveId" clId="{85BA9566-4983-4974-BDD7-04B972739FDB}" dt="2025-01-04T10:46:46.979" v="2108" actId="1076"/>
          <ac:picMkLst>
            <pc:docMk/>
            <pc:sldMk cId="2986466762" sldId="454"/>
            <ac:picMk id="6" creationId="{AB978538-2AE8-5669-F102-1C0F974684DB}"/>
          </ac:picMkLst>
        </pc:picChg>
        <pc:picChg chg="add mod">
          <ac:chgData name="richard mastronardo" userId="8bfaf72ddfe9165b" providerId="LiveId" clId="{85BA9566-4983-4974-BDD7-04B972739FDB}" dt="2025-01-04T10:46:52.956" v="2110" actId="1076"/>
          <ac:picMkLst>
            <pc:docMk/>
            <pc:sldMk cId="2986466762" sldId="454"/>
            <ac:picMk id="9" creationId="{92ABE7AC-62DD-7A36-6C72-BA23CFB8B238}"/>
          </ac:picMkLst>
        </pc:picChg>
      </pc:sldChg>
      <pc:sldChg chg="addSp modSp add mod">
        <pc:chgData name="richard mastronardo" userId="8bfaf72ddfe9165b" providerId="LiveId" clId="{85BA9566-4983-4974-BDD7-04B972739FDB}" dt="2025-01-04T19:52:08.988" v="2169" actId="20577"/>
        <pc:sldMkLst>
          <pc:docMk/>
          <pc:sldMk cId="1909304035" sldId="455"/>
        </pc:sldMkLst>
        <pc:spChg chg="mod">
          <ac:chgData name="richard mastronardo" userId="8bfaf72ddfe9165b" providerId="LiveId" clId="{85BA9566-4983-4974-BDD7-04B972739FDB}" dt="2025-01-04T19:52:08.988" v="2169" actId="20577"/>
          <ac:spMkLst>
            <pc:docMk/>
            <pc:sldMk cId="1909304035" sldId="455"/>
            <ac:spMk id="2" creationId="{1B42953E-E44E-14AA-4F20-01509E807438}"/>
          </ac:spMkLst>
        </pc:spChg>
        <pc:picChg chg="add mod">
          <ac:chgData name="richard mastronardo" userId="8bfaf72ddfe9165b" providerId="LiveId" clId="{85BA9566-4983-4974-BDD7-04B972739FDB}" dt="2025-01-04T10:47:53.103" v="2119" actId="1076"/>
          <ac:picMkLst>
            <pc:docMk/>
            <pc:sldMk cId="1909304035" sldId="455"/>
            <ac:picMk id="3" creationId="{40AAB295-3204-F7C0-4685-B5D5846B684F}"/>
          </ac:picMkLst>
        </pc:picChg>
        <pc:picChg chg="add mod">
          <ac:chgData name="richard mastronardo" userId="8bfaf72ddfe9165b" providerId="LiveId" clId="{85BA9566-4983-4974-BDD7-04B972739FDB}" dt="2025-01-04T10:47:53.103" v="2119" actId="1076"/>
          <ac:picMkLst>
            <pc:docMk/>
            <pc:sldMk cId="1909304035" sldId="455"/>
            <ac:picMk id="4" creationId="{0D51B3E9-439C-061F-215F-59B14308CBC2}"/>
          </ac:picMkLst>
        </pc:picChg>
        <pc:picChg chg="add mod">
          <ac:chgData name="richard mastronardo" userId="8bfaf72ddfe9165b" providerId="LiveId" clId="{85BA9566-4983-4974-BDD7-04B972739FDB}" dt="2025-01-04T10:47:53.103" v="2119" actId="1076"/>
          <ac:picMkLst>
            <pc:docMk/>
            <pc:sldMk cId="1909304035" sldId="455"/>
            <ac:picMk id="5" creationId="{86A072DA-1531-C094-1A74-50BB7A070A4E}"/>
          </ac:picMkLst>
        </pc:picChg>
      </pc:sldChg>
      <pc:sldChg chg="modSp add del mod">
        <pc:chgData name="richard mastronardo" userId="8bfaf72ddfe9165b" providerId="LiveId" clId="{85BA9566-4983-4974-BDD7-04B972739FDB}" dt="2025-01-04T10:47:00.971" v="2113" actId="47"/>
        <pc:sldMkLst>
          <pc:docMk/>
          <pc:sldMk cId="2135076021" sldId="455"/>
        </pc:sldMkLst>
        <pc:picChg chg="mod">
          <ac:chgData name="richard mastronardo" userId="8bfaf72ddfe9165b" providerId="LiveId" clId="{85BA9566-4983-4974-BDD7-04B972739FDB}" dt="2025-01-04T10:46:59.373" v="2112" actId="1076"/>
          <ac:picMkLst>
            <pc:docMk/>
            <pc:sldMk cId="2135076021" sldId="455"/>
            <ac:picMk id="9" creationId="{7495063A-E241-2668-B52A-76E77465C7E2}"/>
          </ac:picMkLst>
        </pc:picChg>
      </pc:sldChg>
      <pc:sldChg chg="add ord">
        <pc:chgData name="richard mastronardo" userId="8bfaf72ddfe9165b" providerId="LiveId" clId="{85BA9566-4983-4974-BDD7-04B972739FDB}" dt="2025-01-04T10:49:00.587" v="2123"/>
        <pc:sldMkLst>
          <pc:docMk/>
          <pc:sldMk cId="4294715954" sldId="456"/>
        </pc:sldMkLst>
      </pc:sldChg>
      <pc:sldChg chg="add del">
        <pc:chgData name="richard mastronardo" userId="8bfaf72ddfe9165b" providerId="LiveId" clId="{85BA9566-4983-4974-BDD7-04B972739FDB}" dt="2025-01-04T19:59:43.009" v="2171" actId="47"/>
        <pc:sldMkLst>
          <pc:docMk/>
          <pc:sldMk cId="109715190" sldId="457"/>
        </pc:sldMkLst>
      </pc:sldChg>
      <pc:sldChg chg="addSp delSp modSp add mod">
        <pc:chgData name="richard mastronardo" userId="8bfaf72ddfe9165b" providerId="LiveId" clId="{85BA9566-4983-4974-BDD7-04B972739FDB}" dt="2025-01-05T13:26:21.482" v="2943" actId="1076"/>
        <pc:sldMkLst>
          <pc:docMk/>
          <pc:sldMk cId="4144170884" sldId="457"/>
        </pc:sldMkLst>
        <pc:spChg chg="del">
          <ac:chgData name="richard mastronardo" userId="8bfaf72ddfe9165b" providerId="LiveId" clId="{85BA9566-4983-4974-BDD7-04B972739FDB}" dt="2025-01-04T20:09:49.854" v="2287" actId="478"/>
          <ac:spMkLst>
            <pc:docMk/>
            <pc:sldMk cId="4144170884" sldId="457"/>
            <ac:spMk id="3" creationId="{38B62B01-E2E4-282C-8F9D-46017F67BF6F}"/>
          </ac:spMkLst>
        </pc:spChg>
        <pc:spChg chg="add del mod">
          <ac:chgData name="richard mastronardo" userId="8bfaf72ddfe9165b" providerId="LiveId" clId="{85BA9566-4983-4974-BDD7-04B972739FDB}" dt="2025-01-04T20:09:53.282" v="2288" actId="478"/>
          <ac:spMkLst>
            <pc:docMk/>
            <pc:sldMk cId="4144170884" sldId="457"/>
            <ac:spMk id="6" creationId="{11B9C45F-F675-4472-C2EE-20FA912D91BD}"/>
          </ac:spMkLst>
        </pc:spChg>
        <pc:picChg chg="add mod">
          <ac:chgData name="richard mastronardo" userId="8bfaf72ddfe9165b" providerId="LiveId" clId="{85BA9566-4983-4974-BDD7-04B972739FDB}" dt="2025-01-05T13:26:21.482" v="2943" actId="1076"/>
          <ac:picMkLst>
            <pc:docMk/>
            <pc:sldMk cId="4144170884" sldId="457"/>
            <ac:picMk id="4" creationId="{4715BFDA-3833-5E74-36E0-6FE3A0B22474}"/>
          </ac:picMkLst>
        </pc:picChg>
        <pc:picChg chg="add del mod">
          <ac:chgData name="richard mastronardo" userId="8bfaf72ddfe9165b" providerId="LiveId" clId="{85BA9566-4983-4974-BDD7-04B972739FDB}" dt="2025-01-04T20:09:47.600" v="2286" actId="478"/>
          <ac:picMkLst>
            <pc:docMk/>
            <pc:sldMk cId="4144170884" sldId="457"/>
            <ac:picMk id="4" creationId="{4C69ECE7-705F-C920-9359-0D52B7D69FF3}"/>
          </ac:picMkLst>
        </pc:picChg>
      </pc:sldChg>
      <pc:sldChg chg="modSp add mod">
        <pc:chgData name="richard mastronardo" userId="8bfaf72ddfe9165b" providerId="LiveId" clId="{85BA9566-4983-4974-BDD7-04B972739FDB}" dt="2025-01-05T10:13:34.087" v="2731" actId="27636"/>
        <pc:sldMkLst>
          <pc:docMk/>
          <pc:sldMk cId="2999424242" sldId="458"/>
        </pc:sldMkLst>
        <pc:spChg chg="mod ord">
          <ac:chgData name="richard mastronardo" userId="8bfaf72ddfe9165b" providerId="LiveId" clId="{85BA9566-4983-4974-BDD7-04B972739FDB}" dt="2025-01-05T10:13:34.087" v="2731" actId="27636"/>
          <ac:spMkLst>
            <pc:docMk/>
            <pc:sldMk cId="2999424242" sldId="458"/>
            <ac:spMk id="3" creationId="{02E2A9B0-0683-628D-A616-B20C5317C018}"/>
          </ac:spMkLst>
        </pc:spChg>
        <pc:picChg chg="mod ord">
          <ac:chgData name="richard mastronardo" userId="8bfaf72ddfe9165b" providerId="LiveId" clId="{85BA9566-4983-4974-BDD7-04B972739FDB}" dt="2025-01-05T10:12:25.991" v="2705"/>
          <ac:picMkLst>
            <pc:docMk/>
            <pc:sldMk cId="2999424242" sldId="458"/>
            <ac:picMk id="4" creationId="{8711FEB0-3AE8-9D1C-0807-E06B762ED225}"/>
          </ac:picMkLst>
        </pc:picChg>
      </pc:sldChg>
      <pc:sldChg chg="add ord modNotesTx">
        <pc:chgData name="richard mastronardo" userId="8bfaf72ddfe9165b" providerId="LiveId" clId="{85BA9566-4983-4974-BDD7-04B972739FDB}" dt="2025-01-04T23:37:31.401" v="2501" actId="20577"/>
        <pc:sldMkLst>
          <pc:docMk/>
          <pc:sldMk cId="607782477" sldId="459"/>
        </pc:sldMkLst>
      </pc:sldChg>
      <pc:sldChg chg="addSp delSp add mod">
        <pc:chgData name="richard mastronardo" userId="8bfaf72ddfe9165b" providerId="LiveId" clId="{85BA9566-4983-4974-BDD7-04B972739FDB}" dt="2025-01-05T09:53:47.734" v="2515"/>
        <pc:sldMkLst>
          <pc:docMk/>
          <pc:sldMk cId="475396251" sldId="460"/>
        </pc:sldMkLst>
        <pc:picChg chg="add">
          <ac:chgData name="richard mastronardo" userId="8bfaf72ddfe9165b" providerId="LiveId" clId="{85BA9566-4983-4974-BDD7-04B972739FDB}" dt="2025-01-05T09:53:47.734" v="2515"/>
          <ac:picMkLst>
            <pc:docMk/>
            <pc:sldMk cId="475396251" sldId="460"/>
            <ac:picMk id="3" creationId="{34EA1B09-5FBC-D874-6771-4302777B5457}"/>
          </ac:picMkLst>
        </pc:picChg>
        <pc:picChg chg="del">
          <ac:chgData name="richard mastronardo" userId="8bfaf72ddfe9165b" providerId="LiveId" clId="{85BA9566-4983-4974-BDD7-04B972739FDB}" dt="2025-01-05T09:53:44.964" v="2514" actId="478"/>
          <ac:picMkLst>
            <pc:docMk/>
            <pc:sldMk cId="475396251" sldId="460"/>
            <ac:picMk id="6" creationId="{F9F2AFB1-88A5-F633-AA88-95ACDCE6C36B}"/>
          </ac:picMkLst>
        </pc:picChg>
      </pc:sldChg>
      <pc:sldChg chg="addSp delSp modSp add mod">
        <pc:chgData name="richard mastronardo" userId="8bfaf72ddfe9165b" providerId="LiveId" clId="{85BA9566-4983-4974-BDD7-04B972739FDB}" dt="2025-01-05T09:55:38.230" v="2521" actId="14100"/>
        <pc:sldMkLst>
          <pc:docMk/>
          <pc:sldMk cId="424374717" sldId="461"/>
        </pc:sldMkLst>
        <pc:picChg chg="del">
          <ac:chgData name="richard mastronardo" userId="8bfaf72ddfe9165b" providerId="LiveId" clId="{85BA9566-4983-4974-BDD7-04B972739FDB}" dt="2025-01-05T09:55:27.777" v="2517" actId="478"/>
          <ac:picMkLst>
            <pc:docMk/>
            <pc:sldMk cId="424374717" sldId="461"/>
            <ac:picMk id="3" creationId="{586EF3E1-87E6-6370-5DC0-35A2BF06B1BB}"/>
          </ac:picMkLst>
        </pc:picChg>
        <pc:picChg chg="add mod">
          <ac:chgData name="richard mastronardo" userId="8bfaf72ddfe9165b" providerId="LiveId" clId="{85BA9566-4983-4974-BDD7-04B972739FDB}" dt="2025-01-05T09:55:38.230" v="2521" actId="14100"/>
          <ac:picMkLst>
            <pc:docMk/>
            <pc:sldMk cId="424374717" sldId="461"/>
            <ac:picMk id="4" creationId="{3E6B2A6C-8015-6318-A1DC-36EB6E6B7F88}"/>
          </ac:picMkLst>
        </pc:picChg>
      </pc:sldChg>
      <pc:sldChg chg="addSp delSp modSp add mod">
        <pc:chgData name="richard mastronardo" userId="8bfaf72ddfe9165b" providerId="LiveId" clId="{85BA9566-4983-4974-BDD7-04B972739FDB}" dt="2025-01-05T09:57:15.985" v="2530" actId="1076"/>
        <pc:sldMkLst>
          <pc:docMk/>
          <pc:sldMk cId="2664749268" sldId="462"/>
        </pc:sldMkLst>
        <pc:picChg chg="add mod modCrop">
          <ac:chgData name="richard mastronardo" userId="8bfaf72ddfe9165b" providerId="LiveId" clId="{85BA9566-4983-4974-BDD7-04B972739FDB}" dt="2025-01-05T09:57:15.985" v="2530" actId="1076"/>
          <ac:picMkLst>
            <pc:docMk/>
            <pc:sldMk cId="2664749268" sldId="462"/>
            <ac:picMk id="3" creationId="{5A56561A-0F0C-4115-49A6-DEB035A7DDEE}"/>
          </ac:picMkLst>
        </pc:picChg>
        <pc:picChg chg="del">
          <ac:chgData name="richard mastronardo" userId="8bfaf72ddfe9165b" providerId="LiveId" clId="{85BA9566-4983-4974-BDD7-04B972739FDB}" dt="2025-01-05T09:56:50.808" v="2523" actId="478"/>
          <ac:picMkLst>
            <pc:docMk/>
            <pc:sldMk cId="2664749268" sldId="462"/>
            <ac:picMk id="4" creationId="{D2FA6FCE-1A66-2D4F-5728-5919ADCAFB01}"/>
          </ac:picMkLst>
        </pc:picChg>
      </pc:sldChg>
      <pc:sldChg chg="addSp delSp add mod">
        <pc:chgData name="richard mastronardo" userId="8bfaf72ddfe9165b" providerId="LiveId" clId="{85BA9566-4983-4974-BDD7-04B972739FDB}" dt="2025-01-05T09:58:45.801" v="2533"/>
        <pc:sldMkLst>
          <pc:docMk/>
          <pc:sldMk cId="927159033" sldId="463"/>
        </pc:sldMkLst>
        <pc:picChg chg="del">
          <ac:chgData name="richard mastronardo" userId="8bfaf72ddfe9165b" providerId="LiveId" clId="{85BA9566-4983-4974-BDD7-04B972739FDB}" dt="2025-01-05T09:58:44.003" v="2532" actId="478"/>
          <ac:picMkLst>
            <pc:docMk/>
            <pc:sldMk cId="927159033" sldId="463"/>
            <ac:picMk id="3" creationId="{A9CD98EA-47AF-E2CB-3ED4-CBCDFE0A1866}"/>
          </ac:picMkLst>
        </pc:picChg>
        <pc:picChg chg="add">
          <ac:chgData name="richard mastronardo" userId="8bfaf72ddfe9165b" providerId="LiveId" clId="{85BA9566-4983-4974-BDD7-04B972739FDB}" dt="2025-01-05T09:58:45.801" v="2533"/>
          <ac:picMkLst>
            <pc:docMk/>
            <pc:sldMk cId="927159033" sldId="463"/>
            <ac:picMk id="4" creationId="{1BFB46E4-1F2F-017B-DEF3-EAF92579867D}"/>
          </ac:picMkLst>
        </pc:picChg>
      </pc:sldChg>
      <pc:sldChg chg="addSp delSp modSp add mod">
        <pc:chgData name="richard mastronardo" userId="8bfaf72ddfe9165b" providerId="LiveId" clId="{85BA9566-4983-4974-BDD7-04B972739FDB}" dt="2025-01-05T10:01:38.651" v="2543" actId="1076"/>
        <pc:sldMkLst>
          <pc:docMk/>
          <pc:sldMk cId="471212893" sldId="464"/>
        </pc:sldMkLst>
        <pc:picChg chg="add mod">
          <ac:chgData name="richard mastronardo" userId="8bfaf72ddfe9165b" providerId="LiveId" clId="{85BA9566-4983-4974-BDD7-04B972739FDB}" dt="2025-01-05T10:01:29.796" v="2539" actId="1076"/>
          <ac:picMkLst>
            <pc:docMk/>
            <pc:sldMk cId="471212893" sldId="464"/>
            <ac:picMk id="3" creationId="{FCC171E9-EEE8-7347-71DC-3A6B37D296FA}"/>
          </ac:picMkLst>
        </pc:picChg>
        <pc:picChg chg="del">
          <ac:chgData name="richard mastronardo" userId="8bfaf72ddfe9165b" providerId="LiveId" clId="{85BA9566-4983-4974-BDD7-04B972739FDB}" dt="2025-01-05T10:00:02.192" v="2535" actId="478"/>
          <ac:picMkLst>
            <pc:docMk/>
            <pc:sldMk cId="471212893" sldId="464"/>
            <ac:picMk id="4" creationId="{F4F26B67-6964-E336-197E-B62451F1F06E}"/>
          </ac:picMkLst>
        </pc:picChg>
        <pc:picChg chg="add mod">
          <ac:chgData name="richard mastronardo" userId="8bfaf72ddfe9165b" providerId="LiveId" clId="{85BA9566-4983-4974-BDD7-04B972739FDB}" dt="2025-01-05T10:01:38.651" v="2543" actId="1076"/>
          <ac:picMkLst>
            <pc:docMk/>
            <pc:sldMk cId="471212893" sldId="464"/>
            <ac:picMk id="6" creationId="{5113159F-B1C8-B4BF-94C1-65C51B983487}"/>
          </ac:picMkLst>
        </pc:picChg>
      </pc:sldChg>
      <pc:sldChg chg="delSp modSp add mod">
        <pc:chgData name="richard mastronardo" userId="8bfaf72ddfe9165b" providerId="LiveId" clId="{85BA9566-4983-4974-BDD7-04B972739FDB}" dt="2025-01-05T10:03:29.862" v="2548" actId="1076"/>
        <pc:sldMkLst>
          <pc:docMk/>
          <pc:sldMk cId="1191726277" sldId="465"/>
        </pc:sldMkLst>
        <pc:picChg chg="mod">
          <ac:chgData name="richard mastronardo" userId="8bfaf72ddfe9165b" providerId="LiveId" clId="{85BA9566-4983-4974-BDD7-04B972739FDB}" dt="2025-01-05T10:03:29.862" v="2548" actId="1076"/>
          <ac:picMkLst>
            <pc:docMk/>
            <pc:sldMk cId="1191726277" sldId="465"/>
            <ac:picMk id="3" creationId="{D3AA2DCD-A488-FB7A-734A-8F8DBA8E94A9}"/>
          </ac:picMkLst>
        </pc:picChg>
        <pc:picChg chg="del">
          <ac:chgData name="richard mastronardo" userId="8bfaf72ddfe9165b" providerId="LiveId" clId="{85BA9566-4983-4974-BDD7-04B972739FDB}" dt="2025-01-05T10:03:18.295" v="2545" actId="478"/>
          <ac:picMkLst>
            <pc:docMk/>
            <pc:sldMk cId="1191726277" sldId="465"/>
            <ac:picMk id="6" creationId="{0C2A5859-EB2A-1EDF-B8F3-4C5DE46735AB}"/>
          </ac:picMkLst>
        </pc:picChg>
      </pc:sldChg>
      <pc:sldChg chg="add mod modShow">
        <pc:chgData name="richard mastronardo" userId="8bfaf72ddfe9165b" providerId="LiveId" clId="{85BA9566-4983-4974-BDD7-04B972739FDB}" dt="2025-01-05T10:29:07.108" v="2902" actId="729"/>
        <pc:sldMkLst>
          <pc:docMk/>
          <pc:sldMk cId="2728489650" sldId="466"/>
        </pc:sldMkLst>
      </pc:sldChg>
      <pc:sldChg chg="modSp add mod">
        <pc:chgData name="richard mastronardo" userId="8bfaf72ddfe9165b" providerId="LiveId" clId="{85BA9566-4983-4974-BDD7-04B972739FDB}" dt="2025-01-05T10:28:47.249" v="2900" actId="14100"/>
        <pc:sldMkLst>
          <pc:docMk/>
          <pc:sldMk cId="1498627274" sldId="467"/>
        </pc:sldMkLst>
        <pc:spChg chg="mod">
          <ac:chgData name="richard mastronardo" userId="8bfaf72ddfe9165b" providerId="LiveId" clId="{85BA9566-4983-4974-BDD7-04B972739FDB}" dt="2025-01-05T10:28:17.559" v="2849" actId="20577"/>
          <ac:spMkLst>
            <pc:docMk/>
            <pc:sldMk cId="1498627274" sldId="467"/>
            <ac:spMk id="2" creationId="{2EE2E5BF-9787-E199-6EDD-E832DAD479B0}"/>
          </ac:spMkLst>
        </pc:spChg>
        <pc:spChg chg="mod">
          <ac:chgData name="richard mastronardo" userId="8bfaf72ddfe9165b" providerId="LiveId" clId="{85BA9566-4983-4974-BDD7-04B972739FDB}" dt="2025-01-05T10:28:47.249" v="2900" actId="14100"/>
          <ac:spMkLst>
            <pc:docMk/>
            <pc:sldMk cId="1498627274" sldId="467"/>
            <ac:spMk id="3" creationId="{D489B831-4704-F52D-4A7A-B662838DF849}"/>
          </ac:spMkLst>
        </pc:spChg>
      </pc:sldChg>
      <pc:sldChg chg="modSp add mod ord">
        <pc:chgData name="richard mastronardo" userId="8bfaf72ddfe9165b" providerId="LiveId" clId="{85BA9566-4983-4974-BDD7-04B972739FDB}" dt="2025-01-05T10:30:02.822" v="2936" actId="1076"/>
        <pc:sldMkLst>
          <pc:docMk/>
          <pc:sldMk cId="3262706212" sldId="468"/>
        </pc:sldMkLst>
        <pc:spChg chg="mod">
          <ac:chgData name="richard mastronardo" userId="8bfaf72ddfe9165b" providerId="LiveId" clId="{85BA9566-4983-4974-BDD7-04B972739FDB}" dt="2025-01-05T10:29:49.610" v="2932" actId="20577"/>
          <ac:spMkLst>
            <pc:docMk/>
            <pc:sldMk cId="3262706212" sldId="468"/>
            <ac:spMk id="2" creationId="{0768A791-BEE1-DE74-75BA-E8594E7628D1}"/>
          </ac:spMkLst>
        </pc:spChg>
        <pc:spChg chg="mod">
          <ac:chgData name="richard mastronardo" userId="8bfaf72ddfe9165b" providerId="LiveId" clId="{85BA9566-4983-4974-BDD7-04B972739FDB}" dt="2025-01-05T10:30:02.822" v="2936" actId="1076"/>
          <ac:spMkLst>
            <pc:docMk/>
            <pc:sldMk cId="3262706212" sldId="468"/>
            <ac:spMk id="3" creationId="{113D6F39-6274-FBF9-10FB-686F4E9B7F9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4E29C2-18F7-47EA-BDBC-D33AF1C4968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46D7EA5-AE56-43C4-9E6B-EF3541F22EFC}">
      <dgm:prSet custT="1"/>
      <dgm:spPr/>
      <dgm:t>
        <a:bodyPr/>
        <a:lstStyle/>
        <a:p>
          <a:pPr>
            <a:defRPr cap="all"/>
          </a:pPr>
          <a:r>
            <a:rPr lang="en-US" sz="2800" b="1" dirty="0"/>
            <a:t>Observation</a:t>
          </a:r>
          <a:r>
            <a:rPr lang="en-US" sz="1700" dirty="0"/>
            <a:t> </a:t>
          </a:r>
        </a:p>
        <a:p>
          <a:pPr>
            <a:defRPr cap="all"/>
          </a:pPr>
          <a:r>
            <a:rPr lang="en-US" sz="1700" dirty="0"/>
            <a:t> </a:t>
          </a:r>
          <a:r>
            <a:rPr lang="en-US" sz="1800" dirty="0"/>
            <a:t>What do we see?</a:t>
          </a:r>
          <a:endParaRPr lang="en-US" sz="1700" dirty="0"/>
        </a:p>
      </dgm:t>
    </dgm:pt>
    <dgm:pt modelId="{CC0E0968-74B4-4843-A511-7BF96555B276}" type="parTrans" cxnId="{7D2179B8-1381-49B1-A922-FD7576EFAA99}">
      <dgm:prSet/>
      <dgm:spPr/>
      <dgm:t>
        <a:bodyPr/>
        <a:lstStyle/>
        <a:p>
          <a:endParaRPr lang="en-US"/>
        </a:p>
      </dgm:t>
    </dgm:pt>
    <dgm:pt modelId="{F6360ED8-B4AF-4FE6-834A-8B7E5774530C}" type="sibTrans" cxnId="{7D2179B8-1381-49B1-A922-FD7576EFAA99}">
      <dgm:prSet/>
      <dgm:spPr/>
      <dgm:t>
        <a:bodyPr/>
        <a:lstStyle/>
        <a:p>
          <a:endParaRPr lang="en-US"/>
        </a:p>
      </dgm:t>
    </dgm:pt>
    <dgm:pt modelId="{C977DFFE-6C9C-4D68-8FDE-22A40903EF04}">
      <dgm:prSet custT="1"/>
      <dgm:spPr/>
      <dgm:t>
        <a:bodyPr/>
        <a:lstStyle/>
        <a:p>
          <a:pPr>
            <a:defRPr cap="all"/>
          </a:pPr>
          <a:r>
            <a:rPr lang="en-US" sz="2800" b="1" dirty="0"/>
            <a:t>Interpretation</a:t>
          </a:r>
          <a:r>
            <a:rPr lang="en-US" sz="1700" dirty="0"/>
            <a:t> </a:t>
          </a:r>
        </a:p>
        <a:p>
          <a:pPr>
            <a:defRPr cap="all"/>
          </a:pPr>
          <a:r>
            <a:rPr lang="en-US" sz="1800" dirty="0"/>
            <a:t> What does it mean (especially to the original audience)?</a:t>
          </a:r>
        </a:p>
      </dgm:t>
    </dgm:pt>
    <dgm:pt modelId="{2ACA5477-DC87-49C5-ACEF-CC9B1B84CD61}" type="parTrans" cxnId="{454283D5-E237-4C53-B9E3-90547D75AD4B}">
      <dgm:prSet/>
      <dgm:spPr/>
      <dgm:t>
        <a:bodyPr/>
        <a:lstStyle/>
        <a:p>
          <a:endParaRPr lang="en-US"/>
        </a:p>
      </dgm:t>
    </dgm:pt>
    <dgm:pt modelId="{E32AFAB3-42E3-49C6-8B9F-0594201AE548}" type="sibTrans" cxnId="{454283D5-E237-4C53-B9E3-90547D75AD4B}">
      <dgm:prSet/>
      <dgm:spPr/>
      <dgm:t>
        <a:bodyPr/>
        <a:lstStyle/>
        <a:p>
          <a:endParaRPr lang="en-US"/>
        </a:p>
      </dgm:t>
    </dgm:pt>
    <dgm:pt modelId="{65A66F61-553E-4D1E-AC5E-2746AF84981B}">
      <dgm:prSet custT="1"/>
      <dgm:spPr/>
      <dgm:t>
        <a:bodyPr/>
        <a:lstStyle/>
        <a:p>
          <a:pPr>
            <a:defRPr cap="all"/>
          </a:pPr>
          <a:r>
            <a:rPr lang="en-US" sz="2800" b="1" dirty="0"/>
            <a:t>Application</a:t>
          </a:r>
          <a:r>
            <a:rPr lang="en-US" sz="2600" dirty="0"/>
            <a:t> </a:t>
          </a:r>
          <a:endParaRPr lang="en-US" sz="1800" dirty="0"/>
        </a:p>
        <a:p>
          <a:pPr>
            <a:defRPr cap="all"/>
          </a:pPr>
          <a:r>
            <a:rPr lang="en-US" sz="1800" dirty="0"/>
            <a:t> What should I do about it? </a:t>
          </a:r>
        </a:p>
      </dgm:t>
    </dgm:pt>
    <dgm:pt modelId="{69ED52FD-7C33-40EE-A610-33FEF99096C3}" type="parTrans" cxnId="{27A3CB6D-9041-4B69-B397-4BB9DF04F610}">
      <dgm:prSet/>
      <dgm:spPr/>
      <dgm:t>
        <a:bodyPr/>
        <a:lstStyle/>
        <a:p>
          <a:endParaRPr lang="en-US"/>
        </a:p>
      </dgm:t>
    </dgm:pt>
    <dgm:pt modelId="{0F7B283F-E610-4A91-9662-A54519999021}" type="sibTrans" cxnId="{27A3CB6D-9041-4B69-B397-4BB9DF04F610}">
      <dgm:prSet/>
      <dgm:spPr/>
      <dgm:t>
        <a:bodyPr/>
        <a:lstStyle/>
        <a:p>
          <a:endParaRPr lang="en-US"/>
        </a:p>
      </dgm:t>
    </dgm:pt>
    <dgm:pt modelId="{F90D7D76-9255-4D2D-8C8C-CDB573C19F62}" type="pres">
      <dgm:prSet presAssocID="{F64E29C2-18F7-47EA-BDBC-D33AF1C49683}" presName="root" presStyleCnt="0">
        <dgm:presLayoutVars>
          <dgm:dir/>
          <dgm:resizeHandles val="exact"/>
        </dgm:presLayoutVars>
      </dgm:prSet>
      <dgm:spPr/>
    </dgm:pt>
    <dgm:pt modelId="{C075C4D2-B3FC-4518-8CA8-77655E94C3EC}" type="pres">
      <dgm:prSet presAssocID="{746D7EA5-AE56-43C4-9E6B-EF3541F22EFC}" presName="compNode" presStyleCnt="0"/>
      <dgm:spPr/>
    </dgm:pt>
    <dgm:pt modelId="{9AB9DAC2-9D21-4048-A5B5-1CEE124CA136}" type="pres">
      <dgm:prSet presAssocID="{746D7EA5-AE56-43C4-9E6B-EF3541F22EFC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2DCF671-934C-41E7-8A84-5F047F7280F4}" type="pres">
      <dgm:prSet presAssocID="{746D7EA5-AE56-43C4-9E6B-EF3541F22EF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 with solid fill"/>
        </a:ext>
      </dgm:extLst>
    </dgm:pt>
    <dgm:pt modelId="{2BBEAA04-A83A-4AF9-A6DB-E87CEB7B79EA}" type="pres">
      <dgm:prSet presAssocID="{746D7EA5-AE56-43C4-9E6B-EF3541F22EFC}" presName="spaceRect" presStyleCnt="0"/>
      <dgm:spPr/>
    </dgm:pt>
    <dgm:pt modelId="{B713801F-9D96-4F38-9CC6-80B62290CBF9}" type="pres">
      <dgm:prSet presAssocID="{746D7EA5-AE56-43C4-9E6B-EF3541F22EFC}" presName="textRect" presStyleLbl="revTx" presStyleIdx="0" presStyleCnt="3">
        <dgm:presLayoutVars>
          <dgm:chMax val="1"/>
          <dgm:chPref val="1"/>
        </dgm:presLayoutVars>
      </dgm:prSet>
      <dgm:spPr/>
    </dgm:pt>
    <dgm:pt modelId="{AC1A8A6F-20C7-442A-986B-2E93D3D4AB58}" type="pres">
      <dgm:prSet presAssocID="{F6360ED8-B4AF-4FE6-834A-8B7E5774530C}" presName="sibTrans" presStyleCnt="0"/>
      <dgm:spPr/>
    </dgm:pt>
    <dgm:pt modelId="{7F1863CF-A354-4CA1-87DD-FA177D69B0CA}" type="pres">
      <dgm:prSet presAssocID="{C977DFFE-6C9C-4D68-8FDE-22A40903EF04}" presName="compNode" presStyleCnt="0"/>
      <dgm:spPr/>
    </dgm:pt>
    <dgm:pt modelId="{E3AFB876-F347-4103-8B15-CBAF2CEABC4E}" type="pres">
      <dgm:prSet presAssocID="{C977DFFE-6C9C-4D68-8FDE-22A40903EF04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5058044-1C3C-4679-99DE-EE2801514EEC}" type="pres">
      <dgm:prSet presAssocID="{C977DFFE-6C9C-4D68-8FDE-22A40903EF0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 with solid fill"/>
        </a:ext>
      </dgm:extLst>
    </dgm:pt>
    <dgm:pt modelId="{DCDA0BA4-3161-4074-9EAA-BE9A8E6C5D90}" type="pres">
      <dgm:prSet presAssocID="{C977DFFE-6C9C-4D68-8FDE-22A40903EF04}" presName="spaceRect" presStyleCnt="0"/>
      <dgm:spPr/>
    </dgm:pt>
    <dgm:pt modelId="{729DA2A3-2C31-48A9-9D71-C99CEF2E9B1A}" type="pres">
      <dgm:prSet presAssocID="{C977DFFE-6C9C-4D68-8FDE-22A40903EF04}" presName="textRect" presStyleLbl="revTx" presStyleIdx="1" presStyleCnt="3">
        <dgm:presLayoutVars>
          <dgm:chMax val="1"/>
          <dgm:chPref val="1"/>
        </dgm:presLayoutVars>
      </dgm:prSet>
      <dgm:spPr/>
    </dgm:pt>
    <dgm:pt modelId="{A15A26BD-4AA8-411C-8E34-5A59C722C76A}" type="pres">
      <dgm:prSet presAssocID="{E32AFAB3-42E3-49C6-8B9F-0594201AE548}" presName="sibTrans" presStyleCnt="0"/>
      <dgm:spPr/>
    </dgm:pt>
    <dgm:pt modelId="{75D9A2F4-5FAA-4135-8A08-505FE57C6267}" type="pres">
      <dgm:prSet presAssocID="{65A66F61-553E-4D1E-AC5E-2746AF84981B}" presName="compNode" presStyleCnt="0"/>
      <dgm:spPr/>
    </dgm:pt>
    <dgm:pt modelId="{415D1228-3B26-407D-A718-F027362E1B6C}" type="pres">
      <dgm:prSet presAssocID="{65A66F61-553E-4D1E-AC5E-2746AF84981B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tx2"/>
        </a:solidFill>
      </dgm:spPr>
    </dgm:pt>
    <dgm:pt modelId="{DEBF117F-FAFF-44D8-9932-CCBEFBC356F9}" type="pres">
      <dgm:prSet presAssocID="{65A66F61-553E-4D1E-AC5E-2746AF84981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Partially Checked with solid fill"/>
        </a:ext>
      </dgm:extLst>
    </dgm:pt>
    <dgm:pt modelId="{BCB8B4FB-700F-4B1A-A1D1-09BC6C6E7671}" type="pres">
      <dgm:prSet presAssocID="{65A66F61-553E-4D1E-AC5E-2746AF84981B}" presName="spaceRect" presStyleCnt="0"/>
      <dgm:spPr/>
    </dgm:pt>
    <dgm:pt modelId="{A44809DA-59CE-4C64-9474-68894D7AEE62}" type="pres">
      <dgm:prSet presAssocID="{65A66F61-553E-4D1E-AC5E-2746AF84981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5AA5F41-64ED-480B-8A32-44417C19FA1B}" type="presOf" srcId="{C977DFFE-6C9C-4D68-8FDE-22A40903EF04}" destId="{729DA2A3-2C31-48A9-9D71-C99CEF2E9B1A}" srcOrd="0" destOrd="0" presId="urn:microsoft.com/office/officeart/2018/5/layout/IconLeafLabelList"/>
    <dgm:cxn modelId="{27A3CB6D-9041-4B69-B397-4BB9DF04F610}" srcId="{F64E29C2-18F7-47EA-BDBC-D33AF1C49683}" destId="{65A66F61-553E-4D1E-AC5E-2746AF84981B}" srcOrd="2" destOrd="0" parTransId="{69ED52FD-7C33-40EE-A610-33FEF99096C3}" sibTransId="{0F7B283F-E610-4A91-9662-A54519999021}"/>
    <dgm:cxn modelId="{885D9B4E-A202-4C7F-9308-D57CDD04F533}" type="presOf" srcId="{746D7EA5-AE56-43C4-9E6B-EF3541F22EFC}" destId="{B713801F-9D96-4F38-9CC6-80B62290CBF9}" srcOrd="0" destOrd="0" presId="urn:microsoft.com/office/officeart/2018/5/layout/IconLeafLabelList"/>
    <dgm:cxn modelId="{7D2179B8-1381-49B1-A922-FD7576EFAA99}" srcId="{F64E29C2-18F7-47EA-BDBC-D33AF1C49683}" destId="{746D7EA5-AE56-43C4-9E6B-EF3541F22EFC}" srcOrd="0" destOrd="0" parTransId="{CC0E0968-74B4-4843-A511-7BF96555B276}" sibTransId="{F6360ED8-B4AF-4FE6-834A-8B7E5774530C}"/>
    <dgm:cxn modelId="{0D0606C1-6442-412C-BD25-13421DCEAD0D}" type="presOf" srcId="{65A66F61-553E-4D1E-AC5E-2746AF84981B}" destId="{A44809DA-59CE-4C64-9474-68894D7AEE62}" srcOrd="0" destOrd="0" presId="urn:microsoft.com/office/officeart/2018/5/layout/IconLeafLabelList"/>
    <dgm:cxn modelId="{454283D5-E237-4C53-B9E3-90547D75AD4B}" srcId="{F64E29C2-18F7-47EA-BDBC-D33AF1C49683}" destId="{C977DFFE-6C9C-4D68-8FDE-22A40903EF04}" srcOrd="1" destOrd="0" parTransId="{2ACA5477-DC87-49C5-ACEF-CC9B1B84CD61}" sibTransId="{E32AFAB3-42E3-49C6-8B9F-0594201AE548}"/>
    <dgm:cxn modelId="{115256E5-8D23-4E60-81B5-CA0B4910C812}" type="presOf" srcId="{F64E29C2-18F7-47EA-BDBC-D33AF1C49683}" destId="{F90D7D76-9255-4D2D-8C8C-CDB573C19F62}" srcOrd="0" destOrd="0" presId="urn:microsoft.com/office/officeart/2018/5/layout/IconLeafLabelList"/>
    <dgm:cxn modelId="{7AED699C-AB05-4395-B97F-18CB4B84ECBB}" type="presParOf" srcId="{F90D7D76-9255-4D2D-8C8C-CDB573C19F62}" destId="{C075C4D2-B3FC-4518-8CA8-77655E94C3EC}" srcOrd="0" destOrd="0" presId="urn:microsoft.com/office/officeart/2018/5/layout/IconLeafLabelList"/>
    <dgm:cxn modelId="{652E8D7E-B70A-4417-9AE3-69415E9CB768}" type="presParOf" srcId="{C075C4D2-B3FC-4518-8CA8-77655E94C3EC}" destId="{9AB9DAC2-9D21-4048-A5B5-1CEE124CA136}" srcOrd="0" destOrd="0" presId="urn:microsoft.com/office/officeart/2018/5/layout/IconLeafLabelList"/>
    <dgm:cxn modelId="{E5D981AC-D8EF-499C-B241-54D329702EFC}" type="presParOf" srcId="{C075C4D2-B3FC-4518-8CA8-77655E94C3EC}" destId="{B2DCF671-934C-41E7-8A84-5F047F7280F4}" srcOrd="1" destOrd="0" presId="urn:microsoft.com/office/officeart/2018/5/layout/IconLeafLabelList"/>
    <dgm:cxn modelId="{F0A7E135-75AB-4257-8491-619CB476E0F1}" type="presParOf" srcId="{C075C4D2-B3FC-4518-8CA8-77655E94C3EC}" destId="{2BBEAA04-A83A-4AF9-A6DB-E87CEB7B79EA}" srcOrd="2" destOrd="0" presId="urn:microsoft.com/office/officeart/2018/5/layout/IconLeafLabelList"/>
    <dgm:cxn modelId="{F0B7375B-F41B-40B5-8A10-1B4AB9557BE1}" type="presParOf" srcId="{C075C4D2-B3FC-4518-8CA8-77655E94C3EC}" destId="{B713801F-9D96-4F38-9CC6-80B62290CBF9}" srcOrd="3" destOrd="0" presId="urn:microsoft.com/office/officeart/2018/5/layout/IconLeafLabelList"/>
    <dgm:cxn modelId="{B2698115-2FA6-480E-BBD0-2FB6154D9851}" type="presParOf" srcId="{F90D7D76-9255-4D2D-8C8C-CDB573C19F62}" destId="{AC1A8A6F-20C7-442A-986B-2E93D3D4AB58}" srcOrd="1" destOrd="0" presId="urn:microsoft.com/office/officeart/2018/5/layout/IconLeafLabelList"/>
    <dgm:cxn modelId="{A62B5FAA-1AE6-4C00-82B8-CA71265F3446}" type="presParOf" srcId="{F90D7D76-9255-4D2D-8C8C-CDB573C19F62}" destId="{7F1863CF-A354-4CA1-87DD-FA177D69B0CA}" srcOrd="2" destOrd="0" presId="urn:microsoft.com/office/officeart/2018/5/layout/IconLeafLabelList"/>
    <dgm:cxn modelId="{EF955699-74C7-4DFA-B55B-F5E264E34150}" type="presParOf" srcId="{7F1863CF-A354-4CA1-87DD-FA177D69B0CA}" destId="{E3AFB876-F347-4103-8B15-CBAF2CEABC4E}" srcOrd="0" destOrd="0" presId="urn:microsoft.com/office/officeart/2018/5/layout/IconLeafLabelList"/>
    <dgm:cxn modelId="{47099BA7-587B-4DA5-AEFF-25BC6B5FB06F}" type="presParOf" srcId="{7F1863CF-A354-4CA1-87DD-FA177D69B0CA}" destId="{A5058044-1C3C-4679-99DE-EE2801514EEC}" srcOrd="1" destOrd="0" presId="urn:microsoft.com/office/officeart/2018/5/layout/IconLeafLabelList"/>
    <dgm:cxn modelId="{1C3A9385-F6ED-49A1-B665-824051824E26}" type="presParOf" srcId="{7F1863CF-A354-4CA1-87DD-FA177D69B0CA}" destId="{DCDA0BA4-3161-4074-9EAA-BE9A8E6C5D90}" srcOrd="2" destOrd="0" presId="urn:microsoft.com/office/officeart/2018/5/layout/IconLeafLabelList"/>
    <dgm:cxn modelId="{9BD9AB76-245F-405D-828B-F35F9FDD8A3B}" type="presParOf" srcId="{7F1863CF-A354-4CA1-87DD-FA177D69B0CA}" destId="{729DA2A3-2C31-48A9-9D71-C99CEF2E9B1A}" srcOrd="3" destOrd="0" presId="urn:microsoft.com/office/officeart/2018/5/layout/IconLeafLabelList"/>
    <dgm:cxn modelId="{DF624420-6A7C-4A34-99B0-48BF9927892C}" type="presParOf" srcId="{F90D7D76-9255-4D2D-8C8C-CDB573C19F62}" destId="{A15A26BD-4AA8-411C-8E34-5A59C722C76A}" srcOrd="3" destOrd="0" presId="urn:microsoft.com/office/officeart/2018/5/layout/IconLeafLabelList"/>
    <dgm:cxn modelId="{08B3E9F7-46D5-4889-B004-4C7E6DD74035}" type="presParOf" srcId="{F90D7D76-9255-4D2D-8C8C-CDB573C19F62}" destId="{75D9A2F4-5FAA-4135-8A08-505FE57C6267}" srcOrd="4" destOrd="0" presId="urn:microsoft.com/office/officeart/2018/5/layout/IconLeafLabelList"/>
    <dgm:cxn modelId="{B36C2FBC-8356-437E-B0DE-8D1F81A8D8C3}" type="presParOf" srcId="{75D9A2F4-5FAA-4135-8A08-505FE57C6267}" destId="{415D1228-3B26-407D-A718-F027362E1B6C}" srcOrd="0" destOrd="0" presId="urn:microsoft.com/office/officeart/2018/5/layout/IconLeafLabelList"/>
    <dgm:cxn modelId="{1035CF87-B7C5-48F3-8B88-B8BF0FBD4421}" type="presParOf" srcId="{75D9A2F4-5FAA-4135-8A08-505FE57C6267}" destId="{DEBF117F-FAFF-44D8-9932-CCBEFBC356F9}" srcOrd="1" destOrd="0" presId="urn:microsoft.com/office/officeart/2018/5/layout/IconLeafLabelList"/>
    <dgm:cxn modelId="{FCBCB249-98E1-4EDB-A4B9-7B9FD99B898F}" type="presParOf" srcId="{75D9A2F4-5FAA-4135-8A08-505FE57C6267}" destId="{BCB8B4FB-700F-4B1A-A1D1-09BC6C6E7671}" srcOrd="2" destOrd="0" presId="urn:microsoft.com/office/officeart/2018/5/layout/IconLeafLabelList"/>
    <dgm:cxn modelId="{B2C51442-A6CE-4A30-863F-D6E2ED8403F4}" type="presParOf" srcId="{75D9A2F4-5FAA-4135-8A08-505FE57C6267}" destId="{A44809DA-59CE-4C64-9474-68894D7AEE6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00F069-8F6C-4BFD-AE94-4F1990C13E8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6E29C-A313-47DC-8655-95887641D3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Value of Studying </a:t>
          </a:r>
        </a:p>
      </dgm:t>
    </dgm:pt>
    <dgm:pt modelId="{90CBF0F8-F5CE-4FB2-AC59-50E577535ED3}" type="parTrans" cxnId="{7F693AA7-CBBB-4AA4-8F78-57F75F8463C6}">
      <dgm:prSet/>
      <dgm:spPr/>
      <dgm:t>
        <a:bodyPr/>
        <a:lstStyle/>
        <a:p>
          <a:endParaRPr lang="en-US" sz="2000" b="1"/>
        </a:p>
      </dgm:t>
    </dgm:pt>
    <dgm:pt modelId="{6351FD18-52A8-4581-A763-FAC5F52D406B}" type="sibTrans" cxnId="{7F693AA7-CBBB-4AA4-8F78-57F75F8463C6}">
      <dgm:prSet/>
      <dgm:spPr/>
      <dgm:t>
        <a:bodyPr/>
        <a:lstStyle/>
        <a:p>
          <a:endParaRPr lang="en-US" sz="2000" b="1"/>
        </a:p>
      </dgm:t>
    </dgm:pt>
    <dgm:pt modelId="{495DB235-14EC-4FC8-9A5A-FE8A884A30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Object that is Studied </a:t>
          </a:r>
        </a:p>
      </dgm:t>
    </dgm:pt>
    <dgm:pt modelId="{6FFC53ED-4B12-4050-8AD8-52DDA2C37004}" type="parTrans" cxnId="{827DDB84-001B-431B-9003-1987FE99A06E}">
      <dgm:prSet/>
      <dgm:spPr/>
      <dgm:t>
        <a:bodyPr/>
        <a:lstStyle/>
        <a:p>
          <a:endParaRPr lang="en-US" sz="2000" b="1"/>
        </a:p>
      </dgm:t>
    </dgm:pt>
    <dgm:pt modelId="{E0EC539E-1F1D-48F7-9A5D-E374092EB681}" type="sibTrans" cxnId="{827DDB84-001B-431B-9003-1987FE99A06E}">
      <dgm:prSet/>
      <dgm:spPr/>
      <dgm:t>
        <a:bodyPr/>
        <a:lstStyle/>
        <a:p>
          <a:endParaRPr lang="en-US" sz="2000" b="1"/>
        </a:p>
      </dgm:t>
    </dgm:pt>
    <dgm:pt modelId="{E5577F6B-5D7D-4D9A-B279-087197D06D6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Content being Studied</a:t>
          </a:r>
        </a:p>
      </dgm:t>
    </dgm:pt>
    <dgm:pt modelId="{9EAF0FB6-4CB6-4B4E-A654-FF95738F3465}" type="parTrans" cxnId="{41429409-7CC4-4586-9D4E-ED0F8FDAF7CC}">
      <dgm:prSet/>
      <dgm:spPr/>
      <dgm:t>
        <a:bodyPr/>
        <a:lstStyle/>
        <a:p>
          <a:endParaRPr lang="en-US" sz="2000" b="1"/>
        </a:p>
      </dgm:t>
    </dgm:pt>
    <dgm:pt modelId="{8F41B11C-4C70-4651-AAB7-BAB452761D58}" type="sibTrans" cxnId="{41429409-7CC4-4586-9D4E-ED0F8FDAF7CC}">
      <dgm:prSet/>
      <dgm:spPr/>
      <dgm:t>
        <a:bodyPr/>
        <a:lstStyle/>
        <a:p>
          <a:endParaRPr lang="en-US" sz="2000" b="1"/>
        </a:p>
      </dgm:t>
    </dgm:pt>
    <dgm:pt modelId="{7E2B7E9F-7E88-4007-BDA8-85FE969F9A4B}" type="pres">
      <dgm:prSet presAssocID="{E300F069-8F6C-4BFD-AE94-4F1990C13E82}" presName="root" presStyleCnt="0">
        <dgm:presLayoutVars>
          <dgm:dir/>
          <dgm:resizeHandles val="exact"/>
        </dgm:presLayoutVars>
      </dgm:prSet>
      <dgm:spPr/>
    </dgm:pt>
    <dgm:pt modelId="{5A490A5C-3E45-431E-9996-6CEE7691D420}" type="pres">
      <dgm:prSet presAssocID="{5BA6E29C-A313-47DC-8655-95887641D31D}" presName="compNode" presStyleCnt="0"/>
      <dgm:spPr/>
    </dgm:pt>
    <dgm:pt modelId="{38606A93-96A3-4E75-A3E0-8CE7CEE0CF5E}" type="pres">
      <dgm:prSet presAssocID="{5BA6E29C-A313-47DC-8655-95887641D31D}" presName="bgRect" presStyleLbl="bgShp" presStyleIdx="0" presStyleCnt="3"/>
      <dgm:spPr/>
    </dgm:pt>
    <dgm:pt modelId="{A0884C13-8B65-4D01-A872-6F0BB2DCBEDF}" type="pres">
      <dgm:prSet presAssocID="{5BA6E29C-A313-47DC-8655-95887641D31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E3B62ABE-24D7-49E0-8D4D-75C8CB83EE9F}" type="pres">
      <dgm:prSet presAssocID="{5BA6E29C-A313-47DC-8655-95887641D31D}" presName="spaceRect" presStyleCnt="0"/>
      <dgm:spPr/>
    </dgm:pt>
    <dgm:pt modelId="{181CC2A4-FB5D-406E-8E93-271FE2A1C9F0}" type="pres">
      <dgm:prSet presAssocID="{5BA6E29C-A313-47DC-8655-95887641D31D}" presName="parTx" presStyleLbl="revTx" presStyleIdx="0" presStyleCnt="3">
        <dgm:presLayoutVars>
          <dgm:chMax val="0"/>
          <dgm:chPref val="0"/>
        </dgm:presLayoutVars>
      </dgm:prSet>
      <dgm:spPr/>
    </dgm:pt>
    <dgm:pt modelId="{2A9389D2-930C-4138-8F19-467B43E63AC1}" type="pres">
      <dgm:prSet presAssocID="{6351FD18-52A8-4581-A763-FAC5F52D406B}" presName="sibTrans" presStyleCnt="0"/>
      <dgm:spPr/>
    </dgm:pt>
    <dgm:pt modelId="{3EE59278-390A-40CD-A609-6066496E242C}" type="pres">
      <dgm:prSet presAssocID="{495DB235-14EC-4FC8-9A5A-FE8A884A3041}" presName="compNode" presStyleCnt="0"/>
      <dgm:spPr/>
    </dgm:pt>
    <dgm:pt modelId="{D23497E3-DC6A-4F3B-8F5A-AA05207D4A46}" type="pres">
      <dgm:prSet presAssocID="{495DB235-14EC-4FC8-9A5A-FE8A884A3041}" presName="bgRect" presStyleLbl="bgShp" presStyleIdx="1" presStyleCnt="3"/>
      <dgm:spPr/>
    </dgm:pt>
    <dgm:pt modelId="{8EE73EAC-CCCC-43A2-8356-543210C286D5}" type="pres">
      <dgm:prSet presAssocID="{495DB235-14EC-4FC8-9A5A-FE8A884A304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92C008A7-3761-43B8-8B0D-20D96DAE7FD4}" type="pres">
      <dgm:prSet presAssocID="{495DB235-14EC-4FC8-9A5A-FE8A884A3041}" presName="spaceRect" presStyleCnt="0"/>
      <dgm:spPr/>
    </dgm:pt>
    <dgm:pt modelId="{E88589E4-459B-45B8-A28F-3146E10ED14E}" type="pres">
      <dgm:prSet presAssocID="{495DB235-14EC-4FC8-9A5A-FE8A884A3041}" presName="parTx" presStyleLbl="revTx" presStyleIdx="1" presStyleCnt="3">
        <dgm:presLayoutVars>
          <dgm:chMax val="0"/>
          <dgm:chPref val="0"/>
        </dgm:presLayoutVars>
      </dgm:prSet>
      <dgm:spPr/>
    </dgm:pt>
    <dgm:pt modelId="{17A52FDF-180C-4A50-A685-29023F8FD88A}" type="pres">
      <dgm:prSet presAssocID="{E0EC539E-1F1D-48F7-9A5D-E374092EB681}" presName="sibTrans" presStyleCnt="0"/>
      <dgm:spPr/>
    </dgm:pt>
    <dgm:pt modelId="{F7139772-2AAE-4EAC-9541-C388CA479226}" type="pres">
      <dgm:prSet presAssocID="{E5577F6B-5D7D-4D9A-B279-087197D06D64}" presName="compNode" presStyleCnt="0"/>
      <dgm:spPr/>
    </dgm:pt>
    <dgm:pt modelId="{C65BDE67-A29F-4D07-BC29-AEDF0E23750E}" type="pres">
      <dgm:prSet presAssocID="{E5577F6B-5D7D-4D9A-B279-087197D06D64}" presName="bgRect" presStyleLbl="bgShp" presStyleIdx="2" presStyleCnt="3"/>
      <dgm:spPr/>
    </dgm:pt>
    <dgm:pt modelId="{3DDA3CBB-955E-48C6-9CDD-4F36DA721FE2}" type="pres">
      <dgm:prSet presAssocID="{E5577F6B-5D7D-4D9A-B279-087197D06D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2E7D4A1-B06B-41E7-BCAE-8584354FCA80}" type="pres">
      <dgm:prSet presAssocID="{E5577F6B-5D7D-4D9A-B279-087197D06D64}" presName="spaceRect" presStyleCnt="0"/>
      <dgm:spPr/>
    </dgm:pt>
    <dgm:pt modelId="{F296FB73-C3FF-46AD-B1AB-9D45FF8A3E4B}" type="pres">
      <dgm:prSet presAssocID="{E5577F6B-5D7D-4D9A-B279-087197D06D6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1429409-7CC4-4586-9D4E-ED0F8FDAF7CC}" srcId="{E300F069-8F6C-4BFD-AE94-4F1990C13E82}" destId="{E5577F6B-5D7D-4D9A-B279-087197D06D64}" srcOrd="2" destOrd="0" parTransId="{9EAF0FB6-4CB6-4B4E-A654-FF95738F3465}" sibTransId="{8F41B11C-4C70-4651-AAB7-BAB452761D58}"/>
    <dgm:cxn modelId="{E776F90B-D9B3-4745-9EBD-7E2F808646C2}" type="presOf" srcId="{495DB235-14EC-4FC8-9A5A-FE8A884A3041}" destId="{E88589E4-459B-45B8-A28F-3146E10ED14E}" srcOrd="0" destOrd="0" presId="urn:microsoft.com/office/officeart/2018/2/layout/IconVerticalSolidList"/>
    <dgm:cxn modelId="{38C5486A-6FD7-469B-8882-25DEDCE859A9}" type="presOf" srcId="{5BA6E29C-A313-47DC-8655-95887641D31D}" destId="{181CC2A4-FB5D-406E-8E93-271FE2A1C9F0}" srcOrd="0" destOrd="0" presId="urn:microsoft.com/office/officeart/2018/2/layout/IconVerticalSolidList"/>
    <dgm:cxn modelId="{13527D80-504D-4356-B2F6-CF77F8D55404}" type="presOf" srcId="{E300F069-8F6C-4BFD-AE94-4F1990C13E82}" destId="{7E2B7E9F-7E88-4007-BDA8-85FE969F9A4B}" srcOrd="0" destOrd="0" presId="urn:microsoft.com/office/officeart/2018/2/layout/IconVerticalSolidList"/>
    <dgm:cxn modelId="{827DDB84-001B-431B-9003-1987FE99A06E}" srcId="{E300F069-8F6C-4BFD-AE94-4F1990C13E82}" destId="{495DB235-14EC-4FC8-9A5A-FE8A884A3041}" srcOrd="1" destOrd="0" parTransId="{6FFC53ED-4B12-4050-8AD8-52DDA2C37004}" sibTransId="{E0EC539E-1F1D-48F7-9A5D-E374092EB681}"/>
    <dgm:cxn modelId="{7F693AA7-CBBB-4AA4-8F78-57F75F8463C6}" srcId="{E300F069-8F6C-4BFD-AE94-4F1990C13E82}" destId="{5BA6E29C-A313-47DC-8655-95887641D31D}" srcOrd="0" destOrd="0" parTransId="{90CBF0F8-F5CE-4FB2-AC59-50E577535ED3}" sibTransId="{6351FD18-52A8-4581-A763-FAC5F52D406B}"/>
    <dgm:cxn modelId="{4A9BF2D0-44D0-492F-84F2-93C4BFCB9160}" type="presOf" srcId="{E5577F6B-5D7D-4D9A-B279-087197D06D64}" destId="{F296FB73-C3FF-46AD-B1AB-9D45FF8A3E4B}" srcOrd="0" destOrd="0" presId="urn:microsoft.com/office/officeart/2018/2/layout/IconVerticalSolidList"/>
    <dgm:cxn modelId="{9192D8FD-84A2-4071-AC93-EA3E749297A7}" type="presParOf" srcId="{7E2B7E9F-7E88-4007-BDA8-85FE969F9A4B}" destId="{5A490A5C-3E45-431E-9996-6CEE7691D420}" srcOrd="0" destOrd="0" presId="urn:microsoft.com/office/officeart/2018/2/layout/IconVerticalSolidList"/>
    <dgm:cxn modelId="{403ACB42-51A7-4C73-ACB3-F22F44238A9A}" type="presParOf" srcId="{5A490A5C-3E45-431E-9996-6CEE7691D420}" destId="{38606A93-96A3-4E75-A3E0-8CE7CEE0CF5E}" srcOrd="0" destOrd="0" presId="urn:microsoft.com/office/officeart/2018/2/layout/IconVerticalSolidList"/>
    <dgm:cxn modelId="{426B978B-2605-4E80-97A1-78DCFCA1A77C}" type="presParOf" srcId="{5A490A5C-3E45-431E-9996-6CEE7691D420}" destId="{A0884C13-8B65-4D01-A872-6F0BB2DCBEDF}" srcOrd="1" destOrd="0" presId="urn:microsoft.com/office/officeart/2018/2/layout/IconVerticalSolidList"/>
    <dgm:cxn modelId="{DFE9A58C-E682-4B45-94A6-235D2F82A811}" type="presParOf" srcId="{5A490A5C-3E45-431E-9996-6CEE7691D420}" destId="{E3B62ABE-24D7-49E0-8D4D-75C8CB83EE9F}" srcOrd="2" destOrd="0" presId="urn:microsoft.com/office/officeart/2018/2/layout/IconVerticalSolidList"/>
    <dgm:cxn modelId="{715F993F-D8E3-4744-BCC2-57B5E853E946}" type="presParOf" srcId="{5A490A5C-3E45-431E-9996-6CEE7691D420}" destId="{181CC2A4-FB5D-406E-8E93-271FE2A1C9F0}" srcOrd="3" destOrd="0" presId="urn:microsoft.com/office/officeart/2018/2/layout/IconVerticalSolidList"/>
    <dgm:cxn modelId="{D67F6806-4425-46D4-8B4A-A0D04B801312}" type="presParOf" srcId="{7E2B7E9F-7E88-4007-BDA8-85FE969F9A4B}" destId="{2A9389D2-930C-4138-8F19-467B43E63AC1}" srcOrd="1" destOrd="0" presId="urn:microsoft.com/office/officeart/2018/2/layout/IconVerticalSolidList"/>
    <dgm:cxn modelId="{FEC85944-EB32-479A-8FDF-FD8395485E20}" type="presParOf" srcId="{7E2B7E9F-7E88-4007-BDA8-85FE969F9A4B}" destId="{3EE59278-390A-40CD-A609-6066496E242C}" srcOrd="2" destOrd="0" presId="urn:microsoft.com/office/officeart/2018/2/layout/IconVerticalSolidList"/>
    <dgm:cxn modelId="{075D4246-3C7F-4B39-9308-80DE8DBA70BB}" type="presParOf" srcId="{3EE59278-390A-40CD-A609-6066496E242C}" destId="{D23497E3-DC6A-4F3B-8F5A-AA05207D4A46}" srcOrd="0" destOrd="0" presId="urn:microsoft.com/office/officeart/2018/2/layout/IconVerticalSolidList"/>
    <dgm:cxn modelId="{9ADCCFEA-B5E3-4EF6-9B25-FD745F2C8174}" type="presParOf" srcId="{3EE59278-390A-40CD-A609-6066496E242C}" destId="{8EE73EAC-CCCC-43A2-8356-543210C286D5}" srcOrd="1" destOrd="0" presId="urn:microsoft.com/office/officeart/2018/2/layout/IconVerticalSolidList"/>
    <dgm:cxn modelId="{8F24DD29-19B4-487D-AFE6-83217C261EA1}" type="presParOf" srcId="{3EE59278-390A-40CD-A609-6066496E242C}" destId="{92C008A7-3761-43B8-8B0D-20D96DAE7FD4}" srcOrd="2" destOrd="0" presId="urn:microsoft.com/office/officeart/2018/2/layout/IconVerticalSolidList"/>
    <dgm:cxn modelId="{0C048C7D-79CB-4C91-86DD-3EEDC958897A}" type="presParOf" srcId="{3EE59278-390A-40CD-A609-6066496E242C}" destId="{E88589E4-459B-45B8-A28F-3146E10ED14E}" srcOrd="3" destOrd="0" presId="urn:microsoft.com/office/officeart/2018/2/layout/IconVerticalSolidList"/>
    <dgm:cxn modelId="{2C62B715-6D4D-4B29-8B2D-DD4631764FFD}" type="presParOf" srcId="{7E2B7E9F-7E88-4007-BDA8-85FE969F9A4B}" destId="{17A52FDF-180C-4A50-A685-29023F8FD88A}" srcOrd="3" destOrd="0" presId="urn:microsoft.com/office/officeart/2018/2/layout/IconVerticalSolidList"/>
    <dgm:cxn modelId="{3D08C609-AFDD-4C2D-BF20-33CE775BC7E3}" type="presParOf" srcId="{7E2B7E9F-7E88-4007-BDA8-85FE969F9A4B}" destId="{F7139772-2AAE-4EAC-9541-C388CA479226}" srcOrd="4" destOrd="0" presId="urn:microsoft.com/office/officeart/2018/2/layout/IconVerticalSolidList"/>
    <dgm:cxn modelId="{8B6A5470-4B37-4E69-95ED-B0E5BE6BE2D8}" type="presParOf" srcId="{F7139772-2AAE-4EAC-9541-C388CA479226}" destId="{C65BDE67-A29F-4D07-BC29-AEDF0E23750E}" srcOrd="0" destOrd="0" presId="urn:microsoft.com/office/officeart/2018/2/layout/IconVerticalSolidList"/>
    <dgm:cxn modelId="{CD1AF207-2566-4AB1-923E-BBF85D313A0A}" type="presParOf" srcId="{F7139772-2AAE-4EAC-9541-C388CA479226}" destId="{3DDA3CBB-955E-48C6-9CDD-4F36DA721FE2}" srcOrd="1" destOrd="0" presId="urn:microsoft.com/office/officeart/2018/2/layout/IconVerticalSolidList"/>
    <dgm:cxn modelId="{A32E7D21-4C06-4E6A-816D-8E3A0067D6B9}" type="presParOf" srcId="{F7139772-2AAE-4EAC-9541-C388CA479226}" destId="{D2E7D4A1-B06B-41E7-BCAE-8584354FCA80}" srcOrd="2" destOrd="0" presId="urn:microsoft.com/office/officeart/2018/2/layout/IconVerticalSolidList"/>
    <dgm:cxn modelId="{AF67F691-0B5F-4477-9AF2-EFDFF273A3C5}" type="presParOf" srcId="{F7139772-2AAE-4EAC-9541-C388CA479226}" destId="{F296FB73-C3FF-46AD-B1AB-9D45FF8A3E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9DAC2-9D21-4048-A5B5-1CEE124CA136}">
      <dsp:nvSpPr>
        <dsp:cNvPr id="0" name=""/>
        <dsp:cNvSpPr/>
      </dsp:nvSpPr>
      <dsp:spPr>
        <a:xfrm>
          <a:off x="718664" y="15755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CF671-934C-41E7-8A84-5F047F7280F4}">
      <dsp:nvSpPr>
        <dsp:cNvPr id="0" name=""/>
        <dsp:cNvSpPr/>
      </dsp:nvSpPr>
      <dsp:spPr>
        <a:xfrm>
          <a:off x="1135476" y="574369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3801F-9D96-4F38-9CC6-80B62290CBF9}">
      <dsp:nvSpPr>
        <dsp:cNvPr id="0" name=""/>
        <dsp:cNvSpPr/>
      </dsp:nvSpPr>
      <dsp:spPr>
        <a:xfrm>
          <a:off x="93445" y="2722557"/>
          <a:ext cx="3206250" cy="1312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 dirty="0"/>
            <a:t>Observation</a:t>
          </a:r>
          <a:r>
            <a:rPr lang="en-US" sz="17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 </a:t>
          </a:r>
          <a:r>
            <a:rPr lang="en-US" sz="1800" kern="1200" dirty="0"/>
            <a:t>What do we see?</a:t>
          </a:r>
          <a:endParaRPr lang="en-US" sz="1700" kern="1200" dirty="0"/>
        </a:p>
      </dsp:txBody>
      <dsp:txXfrm>
        <a:off x="93445" y="2722557"/>
        <a:ext cx="3206250" cy="1312690"/>
      </dsp:txXfrm>
    </dsp:sp>
    <dsp:sp modelId="{E3AFB876-F347-4103-8B15-CBAF2CEABC4E}">
      <dsp:nvSpPr>
        <dsp:cNvPr id="0" name=""/>
        <dsp:cNvSpPr/>
      </dsp:nvSpPr>
      <dsp:spPr>
        <a:xfrm>
          <a:off x="4486008" y="15755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58044-1C3C-4679-99DE-EE2801514EEC}">
      <dsp:nvSpPr>
        <dsp:cNvPr id="0" name=""/>
        <dsp:cNvSpPr/>
      </dsp:nvSpPr>
      <dsp:spPr>
        <a:xfrm>
          <a:off x="4902820" y="574369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DA2A3-2C31-48A9-9D71-C99CEF2E9B1A}">
      <dsp:nvSpPr>
        <dsp:cNvPr id="0" name=""/>
        <dsp:cNvSpPr/>
      </dsp:nvSpPr>
      <dsp:spPr>
        <a:xfrm>
          <a:off x="3860789" y="2722557"/>
          <a:ext cx="3206250" cy="1312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 dirty="0"/>
            <a:t>Interpretation</a:t>
          </a:r>
          <a:r>
            <a:rPr lang="en-US" sz="170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 What does it mean (especially to the original audience)?</a:t>
          </a:r>
        </a:p>
      </dsp:txBody>
      <dsp:txXfrm>
        <a:off x="3860789" y="2722557"/>
        <a:ext cx="3206250" cy="1312690"/>
      </dsp:txXfrm>
    </dsp:sp>
    <dsp:sp modelId="{415D1228-3B26-407D-A718-F027362E1B6C}">
      <dsp:nvSpPr>
        <dsp:cNvPr id="0" name=""/>
        <dsp:cNvSpPr/>
      </dsp:nvSpPr>
      <dsp:spPr>
        <a:xfrm>
          <a:off x="8253352" y="15755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F117F-FAFF-44D8-9932-CCBEFBC356F9}">
      <dsp:nvSpPr>
        <dsp:cNvPr id="0" name=""/>
        <dsp:cNvSpPr/>
      </dsp:nvSpPr>
      <dsp:spPr>
        <a:xfrm>
          <a:off x="8670164" y="574369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809DA-59CE-4C64-9474-68894D7AEE62}">
      <dsp:nvSpPr>
        <dsp:cNvPr id="0" name=""/>
        <dsp:cNvSpPr/>
      </dsp:nvSpPr>
      <dsp:spPr>
        <a:xfrm>
          <a:off x="7628133" y="2722557"/>
          <a:ext cx="3206250" cy="1312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b="1" kern="1200" dirty="0"/>
            <a:t>Application</a:t>
          </a:r>
          <a:r>
            <a:rPr lang="en-US" sz="2600" kern="1200" dirty="0"/>
            <a:t> </a:t>
          </a:r>
          <a:endParaRPr lang="en-US" sz="180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 What should I do about it? </a:t>
          </a:r>
        </a:p>
      </dsp:txBody>
      <dsp:txXfrm>
        <a:off x="7628133" y="2722557"/>
        <a:ext cx="3206250" cy="1312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06A93-96A3-4E75-A3E0-8CE7CEE0CF5E}">
      <dsp:nvSpPr>
        <dsp:cNvPr id="0" name=""/>
        <dsp:cNvSpPr/>
      </dsp:nvSpPr>
      <dsp:spPr>
        <a:xfrm>
          <a:off x="0" y="449"/>
          <a:ext cx="9724031" cy="10521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84C13-8B65-4D01-A872-6F0BB2DCBEDF}">
      <dsp:nvSpPr>
        <dsp:cNvPr id="0" name=""/>
        <dsp:cNvSpPr/>
      </dsp:nvSpPr>
      <dsp:spPr>
        <a:xfrm>
          <a:off x="318269" y="237179"/>
          <a:ext cx="578672" cy="5786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CC2A4-FB5D-406E-8E93-271FE2A1C9F0}">
      <dsp:nvSpPr>
        <dsp:cNvPr id="0" name=""/>
        <dsp:cNvSpPr/>
      </dsp:nvSpPr>
      <dsp:spPr>
        <a:xfrm>
          <a:off x="1215211" y="449"/>
          <a:ext cx="8508819" cy="1052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351" tIns="111351" rIns="111351" bIns="11135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Value of Studying </a:t>
          </a:r>
        </a:p>
      </dsp:txBody>
      <dsp:txXfrm>
        <a:off x="1215211" y="449"/>
        <a:ext cx="8508819" cy="1052131"/>
      </dsp:txXfrm>
    </dsp:sp>
    <dsp:sp modelId="{D23497E3-DC6A-4F3B-8F5A-AA05207D4A46}">
      <dsp:nvSpPr>
        <dsp:cNvPr id="0" name=""/>
        <dsp:cNvSpPr/>
      </dsp:nvSpPr>
      <dsp:spPr>
        <a:xfrm>
          <a:off x="0" y="1315613"/>
          <a:ext cx="9724031" cy="10521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73EAC-CCCC-43A2-8356-543210C286D5}">
      <dsp:nvSpPr>
        <dsp:cNvPr id="0" name=""/>
        <dsp:cNvSpPr/>
      </dsp:nvSpPr>
      <dsp:spPr>
        <a:xfrm>
          <a:off x="318269" y="1552342"/>
          <a:ext cx="578672" cy="5786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8589E4-459B-45B8-A28F-3146E10ED14E}">
      <dsp:nvSpPr>
        <dsp:cNvPr id="0" name=""/>
        <dsp:cNvSpPr/>
      </dsp:nvSpPr>
      <dsp:spPr>
        <a:xfrm>
          <a:off x="1215211" y="1315613"/>
          <a:ext cx="8508819" cy="1052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351" tIns="111351" rIns="111351" bIns="11135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Object that is Studied </a:t>
          </a:r>
        </a:p>
      </dsp:txBody>
      <dsp:txXfrm>
        <a:off x="1215211" y="1315613"/>
        <a:ext cx="8508819" cy="1052131"/>
      </dsp:txXfrm>
    </dsp:sp>
    <dsp:sp modelId="{C65BDE67-A29F-4D07-BC29-AEDF0E23750E}">
      <dsp:nvSpPr>
        <dsp:cNvPr id="0" name=""/>
        <dsp:cNvSpPr/>
      </dsp:nvSpPr>
      <dsp:spPr>
        <a:xfrm>
          <a:off x="0" y="2630777"/>
          <a:ext cx="9724031" cy="10521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A3CBB-955E-48C6-9CDD-4F36DA721FE2}">
      <dsp:nvSpPr>
        <dsp:cNvPr id="0" name=""/>
        <dsp:cNvSpPr/>
      </dsp:nvSpPr>
      <dsp:spPr>
        <a:xfrm>
          <a:off x="318269" y="2867506"/>
          <a:ext cx="578672" cy="5786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6FB73-C3FF-46AD-B1AB-9D45FF8A3E4B}">
      <dsp:nvSpPr>
        <dsp:cNvPr id="0" name=""/>
        <dsp:cNvSpPr/>
      </dsp:nvSpPr>
      <dsp:spPr>
        <a:xfrm>
          <a:off x="1215211" y="2630777"/>
          <a:ext cx="8508819" cy="1052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351" tIns="111351" rIns="111351" bIns="111351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Content being Studied</a:t>
          </a:r>
        </a:p>
      </dsp:txBody>
      <dsp:txXfrm>
        <a:off x="1215211" y="2630777"/>
        <a:ext cx="8508819" cy="1052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238B8-4E66-4D1F-896B-58123A6719BC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A9076-A009-401D-BADF-A35EC0D2A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6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2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BF70F-6467-9E58-F371-11AD7C8C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1547F-8F82-6736-F9D4-77731BD8A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ADAA0-EBE0-ACF6-6FC6-1EBDACF5A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CFA31-EC09-27F4-9DC9-4D8822E0A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62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90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540A9-B28F-F5D8-BC45-7BBAAD6C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44869-413A-2BE5-B521-2DA9872D7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D2BCEE-9B6A-8EEA-8A18-F5AB73AB2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4DA3C-666C-8150-572D-8440D0EB0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68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53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04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8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14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16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baseline="0" dirty="0"/>
              <a:t> Warren Baker and Eugene E. Carpenter, </a:t>
            </a:r>
            <a:r>
              <a:rPr lang="en-US" b="0" i="1" u="none" strike="noStrike" baseline="0" dirty="0"/>
              <a:t>The Complete Word Study Dictionary: Old Testament</a:t>
            </a:r>
            <a:r>
              <a:rPr lang="en-US" b="0" i="0" u="none" strike="noStrike" baseline="0" dirty="0"/>
              <a:t> (Chattanooga, TN: AMG Publishers, 2003), 249.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49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1ECDA-12AA-DC44-7FD4-E7C309C83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8B14F7-1784-773B-88AC-D54643219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CFFF0-A845-2A98-2DBD-6A93A6D96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time…prioritize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99A5D-FBCC-B58E-DDA4-5B46283EC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949B9-FA4C-BE74-9E28-DAAAEF7AF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B8ED8E-0E7C-5005-396D-0F8921BD6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84B9C7-97A9-30D1-681F-0865EA4AA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CE69-D918-ABB0-DF1F-133677B96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55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30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1947-1956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5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6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143E7-CBE7-C630-0020-156866260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77B52B-C5EB-2C67-4FA1-FCE09B85B4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0D20A-2832-6235-4C58-F76C913D0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baseline="0" dirty="0"/>
              <a:t> Warren Baker and Eugene E. Carpenter, </a:t>
            </a:r>
            <a:r>
              <a:rPr lang="en-US" b="0" i="1" u="none" strike="noStrike" baseline="0" dirty="0"/>
              <a:t>The Complete Word Study Dictionary: Old Testament</a:t>
            </a:r>
            <a:r>
              <a:rPr lang="en-US" b="0" i="0" u="none" strike="noStrike" baseline="0" dirty="0"/>
              <a:t> (Chattanooga, TN: AMG Publishers, 2003), 249.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F0317-9DCD-EA94-A725-96DB99241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72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CD0D1-755E-040F-F7A8-06764FB6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6B577-7F6B-C8FC-C303-577DABAEC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71A27-79CF-8503-76F3-7CE3E1C47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baseline="0" dirty="0"/>
              <a:t> Warren Baker and Eugene E. Carpenter, </a:t>
            </a:r>
            <a:r>
              <a:rPr lang="en-US" b="0" i="1" u="none" strike="noStrike" baseline="0" dirty="0"/>
              <a:t>The Complete Word Study Dictionary: Old Testament</a:t>
            </a:r>
            <a:r>
              <a:rPr lang="en-US" b="0" i="0" u="none" strike="noStrike" baseline="0" dirty="0"/>
              <a:t> (Chattanooga, TN: AMG Publishers, 2003), 249.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1C841-56F5-5B0E-6D8C-8658716D0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7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42EBC-B0D0-1EF1-CF49-2BEE7227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9299B1-B2B5-8439-777D-978ED85C3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BE0FD-1C23-59FF-735E-AEA621C8D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baseline="0" dirty="0"/>
              <a:t> Warren Baker and Eugene E. Carpenter, </a:t>
            </a:r>
            <a:r>
              <a:rPr lang="en-US" b="0" i="1" u="none" strike="noStrike" baseline="0" dirty="0"/>
              <a:t>The Complete Word Study Dictionary: Old Testament</a:t>
            </a:r>
            <a:r>
              <a:rPr lang="en-US" b="0" i="0" u="none" strike="noStrike" baseline="0" dirty="0"/>
              <a:t> (Chattanooga, TN: AMG Publishers, 2003), 249.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F4F62-516B-DC6C-5A4D-8B942AA8D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0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02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C7B1B-4D57-E115-D6BD-51B70D206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4DBAE8-BE6E-5995-BBAD-47631BA88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BA453-5E77-CA9C-3634-29CA21D35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baseline="0" dirty="0"/>
              <a:t> Warren Baker and Eugene E. Carpenter, </a:t>
            </a:r>
            <a:r>
              <a:rPr lang="en-US" b="0" i="1" u="none" strike="noStrike" baseline="0" dirty="0"/>
              <a:t>The Complete Word Study Dictionary: Old Testament</a:t>
            </a:r>
            <a:r>
              <a:rPr lang="en-US" b="0" i="0" u="none" strike="noStrike" baseline="0" dirty="0"/>
              <a:t> (Chattanooga, TN: AMG Publishers, 2003), 249.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C3734-9E3C-923E-0868-FD03EC35C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2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E5A56-2390-A95E-0471-2B81C1480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4D90D7-5DFE-7894-24E0-443BF569E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D63FAB-9EA1-A4DB-5566-E6CA185EA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baseline="0" dirty="0"/>
              <a:t> Warren Baker and Eugene E. Carpenter, </a:t>
            </a:r>
            <a:r>
              <a:rPr lang="en-US" b="0" i="1" u="none" strike="noStrike" baseline="0" dirty="0"/>
              <a:t>The Complete Word Study Dictionary: Old Testament</a:t>
            </a:r>
            <a:r>
              <a:rPr lang="en-US" b="0" i="0" u="none" strike="noStrike" baseline="0" dirty="0"/>
              <a:t> (Chattanooga, TN: AMG Publishers, 2003), 249.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2CAB3-A94A-1DC2-BFAB-7DA155370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04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3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DEF00-9691-B69D-76A7-36F60E38C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9CC0D-B85B-DD27-9422-03DB10F6E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3EDD2-40F0-5030-F446-E148EBC71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910FF-731E-77EC-D813-312ACBC5D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51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http://www.about-jesus.org/all-bible-places-map.htm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5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64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221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63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40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94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E2F7E-99F5-48BC-342B-8C58482F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3F114-666A-2582-2715-1A9B370A5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2F911-290C-7C92-BC82-4DFE85610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7EDA0-FC3B-5671-AD85-D5C078437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2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4A329-7252-07D9-D1AF-7EBC4D917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9A648-F155-381D-97C9-D64283B60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2F4BDE-C787-FF27-6A67-933E9200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7998-389E-2A75-9824-BF7E9CBBC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7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2953-F669-9838-55D0-81D5378DC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9D730-8C96-68E4-2BC6-EBFAA33DF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1B47C-2DFB-DB64-EFA2-B2A66844F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BDE0A-B407-CE63-67E7-57BA3E1F7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F921-31DA-802A-3084-F515669E7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A86AF-2AAD-E0BE-9245-9CA63EBC9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6D46D-79DE-1CB9-636C-ECADCDFAC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FDD31-7FDC-EA35-543C-8E41B09FA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7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00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650B-2756-205B-74B6-15941EDF8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CFED1-E7A8-CA60-7BCB-430884C9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D5C9-AB46-9085-2D13-7704EA159E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B204C-6175-4B93-F2A2-6A7C709DE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A9076-A009-401D-BADF-A35EC0D2A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7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990A-2176-2FBF-B53D-61D868AAD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A2BA8-66B8-AD71-D52A-795EF017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4AB57-922C-B32E-0855-F75651E5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4A2DC-3167-C17A-B7D7-78C1364C7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E6619-1DCF-1D04-49DD-AB3B34EB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5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32F6-C6DC-27DA-6A32-D9101AFD4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86467-C8E2-44B6-2BF1-673871338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C879C-7326-8776-EF32-0198AFAF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FFEB-AB32-797D-0B5C-DB5122238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A414F-1E17-537D-399C-3782B585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3AB50-7F83-198D-2A32-446DDA4A1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59C60-CD9A-9B26-98D7-66DD347D4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4C809-0A5B-30F2-FDEE-5262CA33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93157-11A8-C2B0-45C4-11A29BC4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7417-35B2-2912-1686-A12841171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F859-22AF-C197-440C-1C2506A8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8201A-6D6A-1C84-A969-52AC400F1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42A11-4D8B-55BF-F117-FA55008F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41FF-E128-1FBF-25CC-C933CDDB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7056-42CC-3D9A-8641-05414ED4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6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1273-7F3B-F7EB-EE2F-B7198088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9CD71-A1E5-FA4C-BE3B-61DB9FE44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32B09-B942-771C-36AF-4C1AFF30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70D6-AAB9-3534-3670-08ADA3EE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6ED9-0966-61B3-272E-3E592E6F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0F328-363D-6863-C1A6-B3959FB7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0DE69-4A34-F82D-4205-C5C38EC99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5B335F-562F-20F5-2453-8F82A807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89AD95-7F46-0B02-D972-A9DEA94C2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99D6D-8809-48B7-15E8-16FAF25D1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A306A-BAF2-B7C4-B8DB-B5298FB7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2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C2905-2829-6942-DF73-A5989447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B5455-4552-96FF-9AAF-822EE7BCA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6117A-3D85-8537-8575-C99D09F0D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2784ED-1506-F478-DA72-A39EC935B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0016C6-B947-E432-D33A-8D69D95FB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84672D-D118-DBD8-1D09-DF566B9E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A9903-9A59-94F9-FAFF-EDDD205A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593253-23C2-666F-DF5C-0B7E20AB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851A3-91E0-F88D-931D-AC3F991B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1FB0D-5416-7A87-6ACF-D1D5AB00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6E3C75-B7A8-5D8D-6468-73A63D54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3C2B9-4753-A674-3EB9-A478062B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4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3E7D6A-5C05-13C7-34C4-DEDC31D8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B9E1F-1AEE-5AA7-6C73-5449CA1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0168A-1369-B955-853E-F27C08CD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9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140C-409D-715A-7967-15AE4C58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354C3-0CB7-EDFB-5566-5BA17DE7D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B1565-E255-5F2C-73BD-2F486102F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16766-B7B1-DD03-1485-47E1A90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1659D-C84B-867F-EA08-2049F67F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BFBDC-F120-82CF-369D-C946E6FE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3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13DB-233A-AE35-2CF0-D995FFFE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936FE-64EF-44E5-E65C-1C8FF13EC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EB609C-B50E-1FF7-EAC3-F6B80A653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E33F3-D36A-3C27-FFE8-4E782A155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07B14-4B36-6F38-6682-DF1A0A059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1699A-F3F4-F96D-1EFD-01F567EC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6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01874-A5B5-5D71-0CA0-8ABD5FB9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D49BD-3FF8-A325-4440-98C9EA0B0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7DAE-E5CA-E477-343E-800B90E84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0FD526-037E-4E87-B6A9-10482C4FCABA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92880-3FF9-648F-CC53-5C7CE7780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99246-7AC2-757D-4355-F652A9D17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A8897-E82B-4E9F-809D-26409343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7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23F7D-FE2C-075D-9221-B966F1431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endParaRPr lang="en-US" sz="48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07E80-E5CF-E40E-30DA-DBA2F6204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7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78CFE-ABF0-27F7-3CF9-5B764A3E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558C99F-3F1B-5E85-921E-EEA9C8360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943E1-BE39-EC0C-0832-6E68AB2AD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8336C-9F6A-3DBD-F566-595D84F5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CF3A75-DA02-3369-2B89-5209ABF0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0E9787-F861-839A-8EBF-ED95A9DB3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0AA2A-228A-3A62-DCED-AFE4ED8F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171E9-EEE8-7347-71DC-3A6B37D2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1" y="4347719"/>
            <a:ext cx="11908142" cy="2441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3159F-B1C8-B4BF-94C1-65C51B983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2523"/>
            <a:ext cx="11838356" cy="24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0538E8-0969-511F-49AA-BE86F2FA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01F1B3-AC26-0331-7B9A-282F11E77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79785-956B-D964-C0EF-A039E6FDF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C69254-A53E-369D-45B8-63786BA36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92CB68-F6EA-FAEF-0C82-BD84E5A70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402790-B0AE-B313-6DDC-6C2E3F1DA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152C4-F57D-F104-3C50-83920526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A2DCD-A488-FB7A-734A-8F8DBA8E9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70" y="2497654"/>
            <a:ext cx="11936659" cy="24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954D4-F593-EB93-E2A8-1D677AC1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103EE1-B23C-6188-A620-B1F370232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BA5C37-F081-95DC-31CE-EFFEBF3CA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832462-29D1-DBD8-1EAC-8917C540F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E93AE2-5F14-8C48-4DC5-47ECF116B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7D4B4E-06D9-4FDA-8A5E-3DA2B232C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F3AAB-BD94-218C-18EE-40CCD9D5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Quotes from the Book of Hezekiah…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8080-475C-5A33-BFE4-236A32D6D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982" y="2042161"/>
            <a:ext cx="9724031" cy="4815839"/>
          </a:xfrm>
        </p:spPr>
        <p:txBody>
          <a:bodyPr wrap="square" tIns="0" bIns="0" anchor="ctr">
            <a:normAutofit fontScale="62500" lnSpcReduction="20000"/>
          </a:bodyPr>
          <a:lstStyle/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“The road to hell is paved with good intentions” ...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“Charity begins at home” ...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“The seven deadly sins” ...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“to thine own self be true” ...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“Money is the root of all evil” ...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“God works in mysterious ways.” ...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“God forgives those who forgive themselves” 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dirty="0">
                <a:solidFill>
                  <a:srgbClr val="1F1F1F"/>
                </a:solidFill>
              </a:rPr>
              <a:t>Cleanliness is next to godliness</a:t>
            </a:r>
          </a:p>
          <a:p>
            <a:pPr algn="l">
              <a:spcAft>
                <a:spcPts val="300"/>
              </a:spcAft>
              <a:buFont typeface="+mj-lt"/>
              <a:buAutoNum type="arabicPeriod"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God helps those who help themselves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3101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79375F-3925-215B-2E69-97DBEEB2B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657A47-D63D-ADB4-7356-E28484115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ECE85-415A-85DF-A753-D4690351E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74664-92C3-239C-E7D1-6B31844F2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14995-215C-9161-EFDB-FA54274F7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3D4E01-904E-D658-A49F-150AFD8A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2E5BF-9787-E199-6EDD-E832DAD4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9B831-4704-F52D-4A7A-B662838DF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609" y="1590741"/>
            <a:ext cx="7198818" cy="3611179"/>
          </a:xfrm>
        </p:spPr>
        <p:txBody>
          <a:bodyPr wrap="square" tIns="0" bIns="0" anchor="ctr">
            <a:normAutofit/>
          </a:bodyPr>
          <a:lstStyle/>
          <a:p>
            <a:pPr marL="0" indent="0" algn="l">
              <a:spcAft>
                <a:spcPts val="300"/>
              </a:spcAft>
              <a:buNone/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Why do we want to know the Bible Better?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9862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B6D0B3-B320-4B3E-2217-CF4A1BE82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9234AE-5C98-CE07-4394-F43032A86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DC63F2-8820-DDF7-B23D-1E6094CA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CFD4C-1012-E388-4B2C-9B0C2011D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E3BD26-15FB-05A2-A8E3-225001676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3B1EE2-E65E-A17E-835E-54A55D8EA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7EAFC-0EF8-64DF-C1EA-1EEEA294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Bible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19E6D-FDA9-5AB0-F641-A5A9C459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898665"/>
            <a:ext cx="9724031" cy="2522422"/>
          </a:xfrm>
        </p:spPr>
        <p:txBody>
          <a:bodyPr wrap="square" tIns="0" bIns="0" anchor="ctr">
            <a:normAutofit/>
          </a:bodyPr>
          <a:lstStyle/>
          <a:p>
            <a:r>
              <a:rPr lang="en-US" sz="4000" b="0" i="0" u="none" baseline="30000" dirty="0">
                <a:latin typeface="+mj-lt"/>
              </a:rPr>
              <a:t>20 Million Bibles sold each year</a:t>
            </a:r>
          </a:p>
          <a:p>
            <a:r>
              <a:rPr lang="en-US" sz="4000" baseline="30000" dirty="0">
                <a:latin typeface="+mj-lt"/>
              </a:rPr>
              <a:t>It is the all time best seller (5-6 Billion copies)</a:t>
            </a:r>
          </a:p>
          <a:p>
            <a:r>
              <a:rPr lang="en-US" sz="4000" b="0" i="0" u="none" baseline="30000" dirty="0">
                <a:latin typeface="+mj-lt"/>
              </a:rPr>
              <a:t>Bible sales in 2024 increased 22% </a:t>
            </a:r>
            <a:r>
              <a:rPr lang="en-US" sz="4000" baseline="30000" dirty="0">
                <a:latin typeface="+mj-lt"/>
              </a:rPr>
              <a:t>over 2019 (books did 1%)</a:t>
            </a:r>
            <a:endParaRPr lang="en-US" sz="4800" b="0" i="0" u="none" baseline="0" dirty="0">
              <a:latin typeface="+mj-lt"/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28489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EE204-73C2-3C1A-414B-8A0E63222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32D9AA-E0D9-D482-B73A-D25CFFFCC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7E5121-6112-846A-D3C1-AB0B35FC7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B2A49-87F2-BDAE-65B1-DD910A355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29B8B9-03A1-9957-0E34-1CE936071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E1BDBF-0585-CD90-3F05-666313AA3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E864C-A708-A4C2-72A2-8FE90F32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Bible Facts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FA72C5-703D-F835-AA19-0C198E39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0" y="1860753"/>
            <a:ext cx="5971510" cy="4168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291CDE-8CDD-0FB7-1A5A-2E9877F3B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427" y="1942585"/>
            <a:ext cx="6169569" cy="39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9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0348E7-13EB-F33D-E490-9DEDE71B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0B2FF1-FE41-B1A6-FF11-12232EE1E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D86F57-AAF5-306B-84B6-591BD479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E1769A-E5A5-088D-D6BF-B981C073E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3A80BF-C0BB-BE24-B01D-10CFB8B24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E6206E-AAFC-DDC6-4479-DC48D1A34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8A791-BEE1-DE74-75BA-E8594E76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Overall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D6F39-6274-FBF9-10FB-686F4E9B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683" y="1966661"/>
            <a:ext cx="9528867" cy="3611179"/>
          </a:xfrm>
        </p:spPr>
        <p:txBody>
          <a:bodyPr wrap="square" tIns="0" bIns="0" anchor="ctr">
            <a:normAutofit/>
          </a:bodyPr>
          <a:lstStyle/>
          <a:p>
            <a:pPr marL="0" indent="0" algn="l">
              <a:spcAft>
                <a:spcPts val="300"/>
              </a:spcAft>
              <a:buNone/>
            </a:pPr>
            <a:endParaRPr lang="en-US" sz="5500" b="0" i="0" dirty="0">
              <a:solidFill>
                <a:srgbClr val="1F1F1F"/>
              </a:solidFill>
              <a:effectLst/>
            </a:endParaRPr>
          </a:p>
          <a:p>
            <a:pPr>
              <a:spcAft>
                <a:spcPts val="300"/>
              </a:spcAft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Grow to know God greater</a:t>
            </a:r>
          </a:p>
          <a:p>
            <a:pPr>
              <a:spcAft>
                <a:spcPts val="300"/>
              </a:spcAft>
            </a:pPr>
            <a:r>
              <a:rPr lang="en-US" sz="5500" b="0" i="0" dirty="0">
                <a:solidFill>
                  <a:srgbClr val="1F1F1F"/>
                </a:solidFill>
                <a:effectLst/>
              </a:rPr>
              <a:t>Grow in obedience to him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62706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7ADED-35FA-3EBF-52A8-BAE52F4A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Overall Process</a:t>
            </a:r>
          </a:p>
        </p:txBody>
      </p:sp>
      <p:graphicFrame>
        <p:nvGraphicFramePr>
          <p:cNvPr id="18" name="TextBox 6">
            <a:extLst>
              <a:ext uri="{FF2B5EF4-FFF2-40B4-BE49-F238E27FC236}">
                <a16:creationId xmlns:a16="http://schemas.microsoft.com/office/drawing/2014/main" id="{B9CCD7E4-2801-7FCD-C4A9-3A6E03DC4B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1641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483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0A5C4-DA20-3512-52C3-AF130CD7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DDE9E3-B8A9-57AA-B925-204565777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E55C1-3975-A2B3-BD7E-FE14F8C34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FB6EF2-31D9-468B-C2B6-B72DC6180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F5AC3-E5B4-FF05-CC4A-3C1CFA350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2E8157-94AA-6AEA-7DD7-30D07A55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19B28-A577-61D7-6A76-70DCFE7B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Foundations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1A5C75C-4CB1-B322-D5F2-DE3982392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651259"/>
              </p:ext>
            </p:extLst>
          </p:nvPr>
        </p:nvGraphicFramePr>
        <p:xfrm>
          <a:off x="1371599" y="2318197"/>
          <a:ext cx="9724031" cy="368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3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18EC7-7D04-7442-394B-C70A76F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Reading vs Studying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645D6-71CB-3563-1FA3-234099563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F6FA5-1332-9365-0954-C3F9FDF9B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70" y="1782625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07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F4A59-F5B7-7848-7130-21F49233F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C253BE-A514-C157-18E2-ED345BFFC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33888-B675-DAB7-445D-399A81801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714C6B-C5DF-42BA-EF9B-4FA772CA2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4217D-C8A6-033D-8E24-173B306EF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1F3B4F-192F-A755-7FDE-3DA9DC0CE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0CBE5-BC6E-B3ED-80C0-A4ACFE15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Foundations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AB8D3-8F76-B489-3355-497BC716B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551" y="324587"/>
            <a:ext cx="68008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F85BB9-A326-DB4B-FEB2-B5F1BE69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D59A7C-BA3B-AA5E-264E-30A3BF204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8EE64A-A525-49D1-E899-A71CBA71E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8DCC79-8AC2-E646-4AA9-9256C58A9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6B271C-CCC4-9EBA-DEFE-AAEC45A30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053AE5-8EB1-A757-D035-FEC0769D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18433-5933-1988-C8AA-C03E4BDE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Reading vs Studying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E970B-FF72-4097-C182-CDD1EE63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0" i="0" u="none" baseline="30000" dirty="0"/>
              <a:t>10</a:t>
            </a:r>
            <a:r>
              <a:rPr lang="en-US" sz="4000" b="0" i="0" u="none" baseline="0" dirty="0"/>
              <a:t> </a:t>
            </a:r>
            <a:r>
              <a:rPr lang="en-US" sz="4800" b="0" i="0" u="none" baseline="0" dirty="0"/>
              <a:t>For Ezra had set his heart to study the Law of the Lord, and to do it and to teach his statutes and rules in Israel.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16585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0349D7-A359-4DEA-DD39-D3FD3BC5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76ABC2-447B-5EBF-ADC3-5A2B678A1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CE4FD5-C9FC-5376-03C1-4845A066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C358CA-B34E-66BD-79C8-AC93988F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90967-6BB3-7DDB-EDEC-CEBBADCA3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2DE392-07D5-4DA0-6633-CF2A79482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AD759-7211-AF35-4088-BC4FAF39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Reading vs Studying – Ezra 7:10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242D-EC85-769D-305B-E96267193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0" i="0" u="none" baseline="30000" dirty="0"/>
              <a:t>10</a:t>
            </a:r>
            <a:r>
              <a:rPr lang="en-US" sz="4000" b="0" i="0" u="none" baseline="0" dirty="0"/>
              <a:t> </a:t>
            </a:r>
            <a:r>
              <a:rPr lang="en-US" sz="4800" b="0" i="0" u="none" baseline="0" dirty="0"/>
              <a:t>For Ezra had set his </a:t>
            </a:r>
            <a:r>
              <a:rPr lang="en-US" sz="4800" i="0" u="none" baseline="0" dirty="0"/>
              <a:t>heart</a:t>
            </a:r>
            <a:r>
              <a:rPr lang="en-US" sz="4800" b="0" i="0" u="none" baseline="0" dirty="0"/>
              <a:t> to </a:t>
            </a:r>
            <a:r>
              <a:rPr lang="en-US" sz="4800" b="1" i="0" u="none" baseline="0" dirty="0">
                <a:solidFill>
                  <a:srgbClr val="C00000"/>
                </a:solidFill>
              </a:rPr>
              <a:t>study</a:t>
            </a:r>
            <a:r>
              <a:rPr lang="en-US" sz="4800" b="0" i="0" u="none" baseline="0" dirty="0"/>
              <a:t> the Law of the Lord, and to </a:t>
            </a:r>
            <a:r>
              <a:rPr lang="en-US" sz="4800" b="1" i="0" u="none" baseline="0" dirty="0">
                <a:solidFill>
                  <a:srgbClr val="C00000"/>
                </a:solidFill>
              </a:rPr>
              <a:t>do it </a:t>
            </a:r>
            <a:r>
              <a:rPr lang="en-US" sz="4800" b="0" i="0" u="none" baseline="0" dirty="0"/>
              <a:t>and to </a:t>
            </a:r>
            <a:r>
              <a:rPr lang="en-US" sz="4800" b="1" i="0" u="none" baseline="0" dirty="0">
                <a:solidFill>
                  <a:srgbClr val="C00000"/>
                </a:solidFill>
              </a:rPr>
              <a:t>teach</a:t>
            </a:r>
            <a:r>
              <a:rPr lang="en-US" sz="4800" b="0" i="0" u="none" baseline="0" dirty="0"/>
              <a:t> his statutes and rules in Israel.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7645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DF9B5F-AC61-3644-1BD4-85E67546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A6D6A10-A240-BBA3-28F8-A461829D4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6E67FA-1A38-AF74-BE6A-9ABA7CFE4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0826F-D7D9-BE71-07F3-40110BDEB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8956E-A2D1-AD8E-ECE9-540253E3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C126AA-C819-CF6C-778D-4203016AB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DC86A-9F63-7BC4-4B61-8B22AF8F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Reading vs Studying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15C00-3713-6682-9074-E48E95F9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91970"/>
            <a:ext cx="9724031" cy="45901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4800" dirty="0">
                <a:latin typeface="SBL Hebrew"/>
              </a:rPr>
              <a:t>דָּרַשׁ</a:t>
            </a:r>
            <a:r>
              <a:rPr lang="en-US" sz="4000" dirty="0">
                <a:latin typeface="SBL Hebrew"/>
              </a:rPr>
              <a:t> </a:t>
            </a:r>
            <a:r>
              <a:rPr lang="en-US" sz="4000" b="1" i="1" dirty="0" err="1">
                <a:latin typeface="SBL Hebrew"/>
              </a:rPr>
              <a:t>dāraš</a:t>
            </a:r>
            <a:r>
              <a:rPr lang="en-US" sz="4000" b="1" i="1" dirty="0">
                <a:latin typeface="SBL Hebrew"/>
              </a:rPr>
              <a:t>:</a:t>
            </a:r>
            <a:r>
              <a:rPr lang="en-US" sz="3600" b="1" i="1" dirty="0">
                <a:latin typeface="SBL Hebrew"/>
              </a:rPr>
              <a:t> A verb meaning to seek, to inquire of, to examine, to require</a:t>
            </a:r>
            <a:r>
              <a:rPr lang="en-US" sz="3600" i="1" dirty="0">
                <a:latin typeface="SBL Hebrew"/>
              </a:rPr>
              <a:t>. Figuratively, it may refer to seeking out or inquiring about lovers (Jer. 30:14) or to care for Zion (Jer. 30:17). It denotes inquiring about persons (2 Sam. 11:3) or their welfare (souls)(Ps. 142:4[5])</a:t>
            </a:r>
          </a:p>
        </p:txBody>
      </p:sp>
    </p:spTree>
    <p:extLst>
      <p:ext uri="{BB962C8B-B14F-4D97-AF65-F5344CB8AC3E}">
        <p14:creationId xmlns:p14="http://schemas.microsoft.com/office/powerpoint/2010/main" val="1139704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D3672-6769-CD9E-2207-92D4A0EDC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52AFC9-85BE-75AA-2C45-8EECE57BF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85DB30-060C-AD74-687F-7A56E89F6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AD3CDE-CB57-735E-73B3-26EC56B68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0278E6-C8DF-250C-9A5A-95DE372BB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C0DA8A-1A11-4086-B9DB-ADDF879F5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D9F95-78B9-423D-C046-FED297BA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Reading vs Studying – Ezra 7:10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9B7B3-672A-5FCB-EDE5-753E636B5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0" i="0" u="none" baseline="30000" dirty="0"/>
              <a:t>10</a:t>
            </a:r>
            <a:r>
              <a:rPr lang="en-US" sz="4000" b="0" i="0" u="none" baseline="0" dirty="0"/>
              <a:t> </a:t>
            </a:r>
            <a:r>
              <a:rPr lang="en-US" sz="4800" b="0" i="0" u="none" baseline="0" dirty="0"/>
              <a:t>For Ezra had set his </a:t>
            </a:r>
            <a:r>
              <a:rPr lang="en-US" sz="4800" i="0" u="none" baseline="0" dirty="0"/>
              <a:t>heart</a:t>
            </a:r>
            <a:r>
              <a:rPr lang="en-US" sz="4800" b="0" i="0" u="none" baseline="0" dirty="0"/>
              <a:t> to </a:t>
            </a:r>
            <a:r>
              <a:rPr lang="en-US" sz="4800" b="1" i="0" u="none" baseline="0" dirty="0">
                <a:solidFill>
                  <a:srgbClr val="C00000"/>
                </a:solidFill>
              </a:rPr>
              <a:t>study</a:t>
            </a:r>
            <a:r>
              <a:rPr lang="en-US" sz="4800" b="0" i="0" u="none" baseline="0" dirty="0"/>
              <a:t> the Law of the Lord, and to </a:t>
            </a:r>
            <a:r>
              <a:rPr lang="en-US" sz="4800" b="1" i="0" u="none" baseline="0" dirty="0">
                <a:solidFill>
                  <a:srgbClr val="C00000"/>
                </a:solidFill>
              </a:rPr>
              <a:t>do it </a:t>
            </a:r>
            <a:r>
              <a:rPr lang="en-US" sz="4800" b="0" i="0" u="none" baseline="0" dirty="0"/>
              <a:t>and to </a:t>
            </a:r>
            <a:r>
              <a:rPr lang="en-US" sz="4800" b="1" i="0" u="none" baseline="0" dirty="0">
                <a:solidFill>
                  <a:srgbClr val="C00000"/>
                </a:solidFill>
              </a:rPr>
              <a:t>teach</a:t>
            </a:r>
            <a:r>
              <a:rPr lang="en-US" sz="4800" b="0" i="0" u="none" baseline="0" dirty="0"/>
              <a:t> his statutes and rules in Israel.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0778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B6094-6E0B-B87C-9AC9-844C4D004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44DA081-B185-1F3F-8089-34A1BEC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783781-DACE-999B-9DFB-4D15B7FD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968EF-4D05-2DAA-3A0F-ED7A6E30B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33CCAA-7068-564D-9D8A-B78EF7917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50AA4-3D19-EADB-E409-B96A03FB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Bible Versions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10CB-2886-D8C9-FDB0-999B6E02E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89" t="15217" b="4963"/>
          <a:stretch/>
        </p:blipFill>
        <p:spPr>
          <a:xfrm>
            <a:off x="6152697" y="160850"/>
            <a:ext cx="6039303" cy="65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35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8EACE-6D14-A3A5-0974-798FA901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Our Bible: Book vs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2C24D-BFEA-D936-EB1F-E8302C9F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A7E61-A2C9-5515-9507-F326E7DF543E}"/>
              </a:ext>
            </a:extLst>
          </p:cNvPr>
          <p:cNvSpPr/>
          <p:nvPr/>
        </p:nvSpPr>
        <p:spPr>
          <a:xfrm>
            <a:off x="-3" y="1597432"/>
            <a:ext cx="12192003" cy="5260568"/>
          </a:xfrm>
          <a:prstGeom prst="rect">
            <a:avLst/>
          </a:prstGeom>
          <a:solidFill>
            <a:srgbClr val="182B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BCA36-34A8-07E5-FBB7-91533183F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18" y="1604120"/>
            <a:ext cx="5253879" cy="52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6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7046D-93D0-D264-4556-1DB8532BB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EAEA02-59E3-A55F-69FF-7F5242829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C52D49-37E8-D64B-5248-73BC0D9F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09708C-46B3-B51D-21DE-D7356430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3199D7-444B-1B32-4D16-0B298E600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09DFF-4BA4-C9F5-A041-F660A4B20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Bible Versions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51040-684B-6578-F7AB-60AE7C79D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2" y="2285900"/>
            <a:ext cx="11932788" cy="32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82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9DE17-9887-CA7D-B8BE-97F7FE73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Bible Versions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01D9B-37AE-E1F4-74FA-CD541C1F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" y="2129315"/>
            <a:ext cx="11327549" cy="41062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FE3A30-CCDA-3B1F-991E-51327DEFB310}"/>
              </a:ext>
            </a:extLst>
          </p:cNvPr>
          <p:cNvSpPr/>
          <p:nvPr/>
        </p:nvSpPr>
        <p:spPr>
          <a:xfrm>
            <a:off x="2375452" y="2703443"/>
            <a:ext cx="7782339" cy="50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111C37-795B-51D6-222E-8B5B0D84F7E3}"/>
              </a:ext>
            </a:extLst>
          </p:cNvPr>
          <p:cNvCxnSpPr/>
          <p:nvPr/>
        </p:nvCxnSpPr>
        <p:spPr>
          <a:xfrm>
            <a:off x="8395855" y="5001491"/>
            <a:ext cx="0" cy="928254"/>
          </a:xfrm>
          <a:prstGeom prst="line">
            <a:avLst/>
          </a:prstGeom>
          <a:ln>
            <a:solidFill>
              <a:srgbClr val="CACA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7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35333F-5548-01D6-717D-4182B1E70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6C9FDE-FA9E-E111-3A82-29AB4623F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F0BF29-44DE-D2BE-34F6-0A31029F9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88D25E-F82E-66D9-86D0-8D208C8A0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029DB-BAF5-552A-8728-12E5678DE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AC6F89-B2C6-4E1B-3009-4B63B9415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93012-5785-11D2-5B1A-9814E22D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Google Translate…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3EA48-B06D-A924-FB1D-12B92A213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29" y="3599941"/>
            <a:ext cx="5121084" cy="1242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3F8EC-2209-8FA8-7573-C0F0F22BDB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28"/>
          <a:stretch/>
        </p:blipFill>
        <p:spPr>
          <a:xfrm>
            <a:off x="372328" y="1772062"/>
            <a:ext cx="5121085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34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59831-AD05-3AC7-0242-13955CC94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3EAD24-06B8-E20D-0F6C-3FDE5CE0E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203A03-4C6B-22EF-90B0-4E7722DE0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4791D0-3DC7-E7B7-33A1-526EE0D41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754920-3D27-4703-7348-748E23E3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522010-CD9A-3608-8AFF-BF81C7B09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2953E-E44E-14AA-4F20-01509E80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Google Translate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0BB43-FC9A-367C-40AA-2C26ECC2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29" y="3599941"/>
            <a:ext cx="5121084" cy="1242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59D4D-21A2-4455-7BB0-50B0CBD84F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28"/>
          <a:stretch/>
        </p:blipFill>
        <p:spPr>
          <a:xfrm>
            <a:off x="372328" y="1772062"/>
            <a:ext cx="5121085" cy="1341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AB295-3204-F7C0-4685-B5D5846B6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589" y="2012701"/>
            <a:ext cx="5037257" cy="990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1B3E9-439C-061F-215F-59B14308C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692" y="3200330"/>
            <a:ext cx="4991533" cy="103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072DA-1531-C094-1A74-50BB7A070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589" y="4394633"/>
            <a:ext cx="5029636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0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96735-1DA0-0C4A-1892-D2D37BC6B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9E817E8-B939-9139-A37C-B34B636C5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546AD-BFCA-0D88-CC02-22CA5B305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A90AA-0581-A715-97A4-E346865AF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E70559-9D27-03FF-0A7D-CC40CDB1D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21A4D-0E02-DE08-897B-689323FB5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AC3AB-1C61-77C9-F281-56017532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Foundations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CD546-1029-9EF6-2A9A-7AA4712F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83" y="2415451"/>
            <a:ext cx="11972759" cy="35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3EE71-FF3F-A47E-3BEB-FAFCD2F1B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8FCAF2-229B-124C-AA84-2DCED38CA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029F36-207E-0234-BFBE-F3BCDE4FA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57AA1-DEB5-98CB-EECA-36B6EC0B8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91FB05-BDCF-BFAF-475F-93EE3B9E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B79E13-E2DA-EC67-9FE3-F2AB5D53E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ED5FF-E938-F607-376B-00B3A12F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Think of Translating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11D0-59F6-6BEA-2D33-B684C03DF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891970"/>
            <a:ext cx="9724031" cy="45901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SBL Hebrew"/>
              </a:rPr>
              <a:t>Raining cats and dogs </a:t>
            </a:r>
          </a:p>
          <a:p>
            <a:pPr marL="0" indent="0">
              <a:buNone/>
            </a:pPr>
            <a:endParaRPr lang="en-US" sz="4800" dirty="0">
              <a:latin typeface="SBL Hebrew"/>
            </a:endParaRPr>
          </a:p>
          <a:p>
            <a:pPr marL="0" indent="0">
              <a:buNone/>
            </a:pPr>
            <a:r>
              <a:rPr lang="en-US" sz="4800" dirty="0">
                <a:latin typeface="SBL Hebrew"/>
              </a:rPr>
              <a:t>Jesus is the bread of life</a:t>
            </a:r>
            <a:endParaRPr lang="en-US" sz="4800" b="1" i="1" dirty="0">
              <a:latin typeface="SB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411580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0B073-3E66-30D6-BD41-7432386DC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7CAA67-10DA-11F3-6AC3-A098E0706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BFCCF9-C644-0539-6757-64328B631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D3156D-2E92-85B6-3562-DEA6C096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89D04-747F-13D4-DE1B-7FA501B8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D63C9-0050-085D-178C-86474F18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Bible Versions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BA9F5-FA45-4726-83ED-035FD386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5" y="2129315"/>
            <a:ext cx="11327549" cy="41062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796C5A-46F6-F077-F0E3-DD676CCF0AB8}"/>
              </a:ext>
            </a:extLst>
          </p:cNvPr>
          <p:cNvSpPr/>
          <p:nvPr/>
        </p:nvSpPr>
        <p:spPr>
          <a:xfrm>
            <a:off x="2375452" y="2703443"/>
            <a:ext cx="7782339" cy="50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21C742-900B-2ACD-85C8-BADB7F9BDA6D}"/>
              </a:ext>
            </a:extLst>
          </p:cNvPr>
          <p:cNvCxnSpPr/>
          <p:nvPr/>
        </p:nvCxnSpPr>
        <p:spPr>
          <a:xfrm>
            <a:off x="8395855" y="5001491"/>
            <a:ext cx="0" cy="928254"/>
          </a:xfrm>
          <a:prstGeom prst="line">
            <a:avLst/>
          </a:prstGeom>
          <a:ln>
            <a:solidFill>
              <a:srgbClr val="CACA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715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BF280-3577-F18B-B45F-34C42E3E7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EEA967-F275-9266-CA7D-83A18D9DE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53656-1007-32F2-9FBA-22B05D14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ED092-DF52-4E9F-0CF2-873720312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5AD0DF-F6FA-F215-9C6C-56E90FD5A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E1A080-1978-7F08-E70D-9D6F20F8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8BB9-526E-27AE-60A0-B9FB245C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Most Unread portion of the Bible….</a:t>
            </a:r>
          </a:p>
        </p:txBody>
      </p:sp>
      <p:pic>
        <p:nvPicPr>
          <p:cNvPr id="4" name="Graphic 3" descr="Help with solid fill">
            <a:extLst>
              <a:ext uri="{FF2B5EF4-FFF2-40B4-BE49-F238E27FC236}">
                <a16:creationId xmlns:a16="http://schemas.microsoft.com/office/drawing/2014/main" id="{4715BFDA-3833-5E74-36E0-6FE3A0B22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3552" y="1891970"/>
            <a:ext cx="4284035" cy="428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70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25ACD-91C9-25EA-E52C-BA956140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C32324-3EFF-B463-F97F-CFC115D8B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231937-AD92-2F72-9DBE-C1CA7AF5D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7DE70-6F11-CB30-76B0-55BAB41F4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FA0EBF-8AAE-47DF-54EE-E8CFCBD1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930F23-6329-B9BB-BEEE-DDCA792A2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5D2D7-E9AB-DA0E-907D-C195F443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Most Unread portion of the Bible….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1FEB0-3AE8-9D1C-0807-E06B762ED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590741"/>
            <a:ext cx="12191999" cy="68636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2A9B0-0683-628D-A616-B20C5317C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57" y="1115465"/>
            <a:ext cx="6207760" cy="957175"/>
          </a:xfrm>
          <a:solidFill>
            <a:schemeClr val="bg2"/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6600" b="1" dirty="0">
                <a:latin typeface="SBL Hebrew"/>
              </a:rPr>
              <a:t>The Introduction</a:t>
            </a:r>
            <a:endParaRPr lang="en-US" sz="4800" b="1" i="1" dirty="0">
              <a:latin typeface="SB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999424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8F7F61-CA01-25FA-1CD5-EF41F95E6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9F22BE-9481-C04E-FA38-61DFA7C9C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CAA470-AA5B-3F87-EA8A-E3505E00D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B4AA05-A8C6-E822-212F-C9BA48806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72604D-4EF7-E921-1A00-194C66136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C0DE26-9E08-E63A-4258-BC6A6C4A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CD2055-2786-F5A7-05E8-488CE990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Big Picture – The Bible Narrative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23877-0720-28E3-8F0E-4F39AE115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24" y="1789189"/>
            <a:ext cx="8115305" cy="456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6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0E5F92-7631-85F9-B333-9B0E2DF1B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CAA54-C9F6-C104-8D26-D6AA307ED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EDF80-885E-A100-B0F3-C4003D5FC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8BA7BA-47F4-2EC2-A5BF-2184619E5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64C456-77A6-8296-E6F9-05B12661B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D293F6-418A-CEDE-EAE6-81204BD97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C9BF8-5E78-8595-C886-5EE85FC2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Geography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0AC5D-2985-A630-6E5F-834340CA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A5817D-CD30-79D8-B76F-1DA29A45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13" b="4886"/>
          <a:stretch/>
        </p:blipFill>
        <p:spPr>
          <a:xfrm>
            <a:off x="4261688" y="1587136"/>
            <a:ext cx="7930308" cy="5267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74CB30-D2BC-FA6C-03D2-84080909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01" y="1885279"/>
            <a:ext cx="4007887" cy="353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78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04EB7-FF87-C87B-923E-E61CA2D88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A61B19-4129-638C-E3B3-91C189B71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B6C1B9-4AEC-F27C-8057-4E675673E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F804F-7BD5-0996-0BE5-91E13571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4211D8-14CB-7418-4DC9-70F4D16CD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E72310-FE85-DA69-E0AA-B07940AEB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C59B1-4595-CCE8-2537-852BCCD1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Geography - OT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CD3EA-FFF3-FE62-C5C1-798A96BB9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4" name="Picture 11" descr="312X_Persia_THEN copy.jpg">
            <a:extLst>
              <a:ext uri="{FF2B5EF4-FFF2-40B4-BE49-F238E27FC236}">
                <a16:creationId xmlns:a16="http://schemas.microsoft.com/office/drawing/2014/main" id="{3FA55750-82D3-4E84-4E0B-A8C0ACC6E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317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6913A-2A02-B7A6-EEE2-59D24EE24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7EA9D40-5E9D-A050-0951-1FD5587FA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549FEC-A175-55AD-464A-A43840ED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0641D2-EFF6-A4A3-43D2-EF101F7EA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84F97C-6CA0-C5DD-ED63-9FBF4AFA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C2D39E-1696-727B-C111-5431C1901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07026-B2F8-2F87-F300-8EA96C9D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Geography - OT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B725B-0CA5-DE35-31DB-C9AD44E88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4" name="Picture 12" descr="312X_Persia_NOW copy.jpg">
            <a:extLst>
              <a:ext uri="{FF2B5EF4-FFF2-40B4-BE49-F238E27FC236}">
                <a16:creationId xmlns:a16="http://schemas.microsoft.com/office/drawing/2014/main" id="{2CBE733A-540C-7100-5333-B574F1C23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882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4DBACA-E9C7-06FA-5F2B-37379376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FEC1C2-DF6E-EEA7-AB1E-83693682A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F095BD-2B58-0B58-428A-FA1BDBF78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6FBA79-DE9A-8854-3E89-A8EBA97C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B2C411-5DC1-DDC1-A410-43127D6FA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105487-7419-448F-4EF4-B0EC3E4B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86A51-D0C9-BB99-7AF5-1DABD274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Geography  - 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721BD-76EF-F0A2-2214-80908308D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4" name="Picture 11" descr="312X_Early Christianity-THEN_Limited copy.jpg">
            <a:extLst>
              <a:ext uri="{FF2B5EF4-FFF2-40B4-BE49-F238E27FC236}">
                <a16:creationId xmlns:a16="http://schemas.microsoft.com/office/drawing/2014/main" id="{D521A7D0-A007-F4BE-B36F-B5F27F792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826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EEE405-3A3E-B628-31DB-69A264539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16EE72D-FDDA-D259-5BA2-4339A451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28F9BD-C9DF-B094-C08D-1F7809EFD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A993B4-B44E-434C-8C7F-3F884598F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8BE0E-75EF-4D7F-DE52-B8BAC2EAC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08DCF4-BA27-ADE1-F045-F563AEA2F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7480D-AEEC-A307-5AC2-7FDF463E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Geography - 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BBAA4-C021-1148-1B8C-6D055705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  <p:pic>
        <p:nvPicPr>
          <p:cNvPr id="4" name="Picture 15" descr="312X_Early Christianity-NOW_Limited copy.jpg">
            <a:extLst>
              <a:ext uri="{FF2B5EF4-FFF2-40B4-BE49-F238E27FC236}">
                <a16:creationId xmlns:a16="http://schemas.microsoft.com/office/drawing/2014/main" id="{D7279AC5-A29E-16C5-3206-FD07EAE74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08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59491B-2FCE-CC05-15BC-2D495C80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87B688-0E30-7038-8F7C-4F381F042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94F248-FE97-5CEA-8D9D-4053D27B6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1A392A-C664-CC43-F642-069DB26AD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C3E392-A013-EB3A-ECFE-ACEC4B6F2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1E2A72-2C51-E52E-5A9A-9AD57006B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B1EC2-9103-8EC5-2EF2-FC94D456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Foundations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21D6A-8805-94B0-EFA5-B118D9AE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2" y="1928812"/>
            <a:ext cx="70008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A4547-151D-9B7D-DC67-D783C7E7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C8CE8AC-177A-78FA-BFA9-B84C12D48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B4325-6D7E-AE2B-BCA1-561A17262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8D8A8B-EDE2-8092-5730-66DE10CF6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5FAA1F-4D8D-96FC-2F4D-3E8A5A78D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6C9198-B438-9880-FD1D-15D7F6D34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8E1A8-447E-FA4B-20BA-DAF3648E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69D20-D212-6598-1E7D-DE2B72F9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06" y="2062480"/>
            <a:ext cx="12082394" cy="4622800"/>
          </a:xfrm>
        </p:spPr>
        <p:txBody>
          <a:bodyPr anchor="ctr">
            <a:normAutofit fontScale="92500"/>
          </a:bodyPr>
          <a:lstStyle/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a journey to know God better…not about collecting facts</a:t>
            </a: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is going to take effort and time – so purposefully plan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3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is a process to help overcome some of the challenges </a:t>
            </a:r>
          </a:p>
          <a:p>
            <a:pPr marL="0" marR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Therefore:</a:t>
            </a:r>
          </a:p>
          <a:p>
            <a:pPr lvl="1"/>
            <a:r>
              <a:rPr lang="en-US" sz="3500" dirty="0"/>
              <a:t>Set your heart to study</a:t>
            </a:r>
          </a:p>
          <a:p>
            <a:pPr lvl="1"/>
            <a:r>
              <a:rPr lang="en-US" sz="3500" dirty="0"/>
              <a:t>Grow in your love for God’s Word</a:t>
            </a:r>
          </a:p>
          <a:p>
            <a:pPr lvl="1"/>
            <a:r>
              <a:rPr lang="en-US" sz="3500" dirty="0"/>
              <a:t>Know the Biblical narrative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019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94361-B70A-2303-064B-85FBDC9A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CE5C8D9-B44A-E63B-67A4-7A47AC60B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E044F-B222-43B4-557C-A74611D83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CE854A-7584-C97C-C47D-A88CF479F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E5BB5-F297-D820-2DC0-C8AA1428B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170CCE-BB7E-C5C0-040B-8F6BC07E9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B4BC9-E10D-0EBD-A27A-E754F823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For 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0892D-4985-6FE8-51A1-DA9C6E996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49" y="2051496"/>
            <a:ext cx="9724031" cy="425405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For Next Week:</a:t>
            </a:r>
          </a:p>
          <a:p>
            <a:r>
              <a:rPr lang="en-US" sz="2400" dirty="0"/>
              <a:t>Identify as many errors as you can in the “April Fool”</a:t>
            </a:r>
          </a:p>
          <a:p>
            <a:r>
              <a:rPr lang="en-US" sz="2400" dirty="0"/>
              <a:t>Read the introduction to your Bible </a:t>
            </a:r>
          </a:p>
          <a:p>
            <a:r>
              <a:rPr lang="en-US" sz="2400" dirty="0"/>
              <a:t>Read Proverbs 3:1-12 each day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For yourself: </a:t>
            </a:r>
          </a:p>
          <a:p>
            <a:r>
              <a:rPr lang="en-US" sz="2400" dirty="0"/>
              <a:t>Read “The Student and the Fish”</a:t>
            </a:r>
          </a:p>
          <a:p>
            <a:r>
              <a:rPr lang="en-US" sz="2400" dirty="0"/>
              <a:t>Fill out the “Time Budget” sheet </a:t>
            </a:r>
          </a:p>
          <a:p>
            <a:r>
              <a:rPr lang="en-US" sz="2400" dirty="0"/>
              <a:t>Identify your “2025 Verse” </a:t>
            </a:r>
          </a:p>
        </p:txBody>
      </p:sp>
    </p:spTree>
    <p:extLst>
      <p:ext uri="{BB962C8B-B14F-4D97-AF65-F5344CB8AC3E}">
        <p14:creationId xmlns:p14="http://schemas.microsoft.com/office/powerpoint/2010/main" val="227529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66D5E-5D65-F043-87A9-B0BD230C2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BC8F9C-B3A5-1BF2-8B77-8CB8A68F4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9" y="2043112"/>
            <a:ext cx="11820139" cy="318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89286-35A9-A2B6-5972-E41E00026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2C4563-21C7-C5F4-EF89-8585C09E7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A20435-1C8C-7B04-C568-B0520E4AC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3676C7-DEA0-2736-D1FC-6E58C9538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B07626-3E36-9375-168B-B1819AEAA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0D84A9-B78B-EF2A-8C8D-6B635B409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995C9-F0D5-D927-4ECC-21BD3331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A1B09-5FBC-D874-6771-4302777B5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6675"/>
            <a:ext cx="97536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1912C4-AD8D-FB58-4312-2E88BDE0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DE77FD-8554-B666-DE42-6F1BE1690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2ABE60-3883-DF99-2C9C-9499EFC4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FCAD6-4246-1AF6-3481-7EF3796C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2F6CB-0ABF-2AAF-ECE1-6EC4DEBF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74037-CE84-47B8-C8AA-4CCDDE190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C7F36-23ED-A608-5BA8-2497A514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B2A6C-8015-6318-A1DC-36EB6E6B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5" y="75756"/>
            <a:ext cx="8028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7DCC07-2653-E8A6-68CD-5734153BC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C4B867B-6FCC-831A-8486-3624B3A1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CA3274-97F9-05D4-8784-68CFDCA53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36423-D7DB-B113-6F40-7CC4A856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1C7B2-8A15-A2C4-A92B-45AAAD83C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C7193-5A4C-D546-31C0-CAFB997EE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8ABAC-29A5-68CA-6C11-612E61F67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6561A-0F0C-4115-49A6-DEB035A7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17" b="7753"/>
          <a:stretch/>
        </p:blipFill>
        <p:spPr>
          <a:xfrm>
            <a:off x="1837660" y="0"/>
            <a:ext cx="8161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39081E-1479-5274-72A4-351FFFF0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F2672B-0AB3-566E-AD39-8866E68CB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406F28-6109-719F-1FF9-0A189D3C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DB4AE-E978-47B7-34BD-F01B7A56E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71B75B-ED96-1A6A-3136-B0D1C2EB4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C4CAA-9733-C02E-8039-0EE9143A0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7B9F9-3D6B-98D6-AA90-3CCEA95B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B46E4-1F2F-017B-DEF3-EAF92579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052"/>
            <a:ext cx="12192000" cy="46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5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765</Words>
  <Application>Microsoft Office PowerPoint</Application>
  <PresentationFormat>Widescreen</PresentationFormat>
  <Paragraphs>125</Paragraphs>
  <Slides>41</Slides>
  <Notes>35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Aptos</vt:lpstr>
      <vt:lpstr>Aptos Display</vt:lpstr>
      <vt:lpstr>Arial</vt:lpstr>
      <vt:lpstr>SBL Hebrew</vt:lpstr>
      <vt:lpstr>Symbol</vt:lpstr>
      <vt:lpstr>Office Theme</vt:lpstr>
      <vt:lpstr>PowerPoint Presentation</vt:lpstr>
      <vt:lpstr>Foundations</vt:lpstr>
      <vt:lpstr>Foundations</vt:lpstr>
      <vt:lpstr>Foundations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Quotes from the Book of Hezekiah…</vt:lpstr>
      <vt:lpstr>PowerPoint Presentation</vt:lpstr>
      <vt:lpstr>Bible Facts</vt:lpstr>
      <vt:lpstr>Bible Facts</vt:lpstr>
      <vt:lpstr>Overall Objectives</vt:lpstr>
      <vt:lpstr>The Overall Process</vt:lpstr>
      <vt:lpstr>Foundations</vt:lpstr>
      <vt:lpstr>Reading vs Studying</vt:lpstr>
      <vt:lpstr>Reading vs Studying</vt:lpstr>
      <vt:lpstr>Reading vs Studying – Ezra 7:10</vt:lpstr>
      <vt:lpstr>Reading vs Studying </vt:lpstr>
      <vt:lpstr>Reading vs Studying – Ezra 7:10</vt:lpstr>
      <vt:lpstr>Bible Versions</vt:lpstr>
      <vt:lpstr>Our Bible: Book vs Library</vt:lpstr>
      <vt:lpstr>Bible Versions</vt:lpstr>
      <vt:lpstr>Bible Versions</vt:lpstr>
      <vt:lpstr>Google Translate…</vt:lpstr>
      <vt:lpstr>Google Translate</vt:lpstr>
      <vt:lpstr>Think of Translating </vt:lpstr>
      <vt:lpstr>Bible Versions</vt:lpstr>
      <vt:lpstr>The Most Unread portion of the Bible….</vt:lpstr>
      <vt:lpstr>The Most Unread portion of the Bible….</vt:lpstr>
      <vt:lpstr>The Big Picture – The Bible Narrative</vt:lpstr>
      <vt:lpstr>Geography </vt:lpstr>
      <vt:lpstr>Geography - OT </vt:lpstr>
      <vt:lpstr>Geography - OT </vt:lpstr>
      <vt:lpstr>Geography  - NT</vt:lpstr>
      <vt:lpstr>Geography - NT </vt:lpstr>
      <vt:lpstr>Summary</vt:lpstr>
      <vt:lpstr>For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mastronardo</dc:creator>
  <cp:lastModifiedBy>richard mastronardo</cp:lastModifiedBy>
  <cp:revision>1</cp:revision>
  <dcterms:created xsi:type="dcterms:W3CDTF">2024-12-28T14:59:31Z</dcterms:created>
  <dcterms:modified xsi:type="dcterms:W3CDTF">2025-01-05T13:26:22Z</dcterms:modified>
</cp:coreProperties>
</file>