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7772400" y="-5829300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40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AMANECER DEL BOSQUE</dc:creator>
  <cp:lastModifiedBy>Pamela Perez</cp:lastModifiedBy>
  <cp:revision>4</cp:revision>
  <dcterms:created xsi:type="dcterms:W3CDTF">2015-06-05T14:10:19Z</dcterms:created>
  <dcterms:modified xsi:type="dcterms:W3CDTF">2015-06-08T13:46:33Z</dcterms:modified>
</cp:coreProperties>
</file>