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08/06/2015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-7772400" y="-5829300"/>
            <a:ext cx="24688800" cy="185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40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AMANECER DEL BOSQUE</dc:creator>
  <cp:lastModifiedBy>Pamela Perez</cp:lastModifiedBy>
  <cp:revision>3</cp:revision>
  <dcterms:created xsi:type="dcterms:W3CDTF">2015-06-05T14:10:19Z</dcterms:created>
  <dcterms:modified xsi:type="dcterms:W3CDTF">2015-06-08T13:45:57Z</dcterms:modified>
</cp:coreProperties>
</file>