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ce69e3071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ce69e3071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ce69e3071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ce69e3071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ce69e3071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ce69e3071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e69e3071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e69e3071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ce69e3071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ce69e3071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ce69e3071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ce69e3071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ce69e3071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ce69e3071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ce69e3071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ce69e3071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ce69e3071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ce69e3071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ce69e3071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ce69e3071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ce69e3071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ce69e3071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ce69e3071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ce69e3071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ce69e3071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ce69e3071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 title="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 title="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 title="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 title="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 title="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 title="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 title="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 title="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 title="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 title="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 title="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 title="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 title="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