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>
      <p:cViewPr>
        <p:scale>
          <a:sx n="66" d="100"/>
          <a:sy n="66" d="100"/>
        </p:scale>
        <p:origin x="100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48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09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988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815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84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052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86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71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764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536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25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10217-6144-4AE6-8720-AD08409B8658}" type="datetimeFigureOut">
              <a:rPr lang="lt-LT" smtClean="0"/>
              <a:t>2025-08-14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6D72-F86E-41C4-8ADD-15EE4300324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24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ction | Ultimas Cosmology Wiki | Fandom">
            <a:extLst>
              <a:ext uri="{FF2B5EF4-FFF2-40B4-BE49-F238E27FC236}">
                <a16:creationId xmlns:a16="http://schemas.microsoft.com/office/drawing/2014/main" id="{365FF9CD-5023-410E-90C9-1BD1D5B0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6CF6DA69-89D7-41A4-BB5D-8B4E9950DDC2}"/>
              </a:ext>
            </a:extLst>
          </p:cNvPr>
          <p:cNvSpPr/>
          <p:nvPr/>
        </p:nvSpPr>
        <p:spPr>
          <a:xfrm>
            <a:off x="1433574" y="239842"/>
            <a:ext cx="9099994" cy="36009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406400"/>
          </a:effectLst>
        </p:spPr>
        <p:txBody>
          <a:bodyPr wrap="square" lIns="548640" tIns="457200" rIns="548640" bIns="365760">
            <a:spAutoFit/>
          </a:bodyPr>
          <a:lstStyle/>
          <a:p>
            <a:pPr algn="just"/>
            <a:r>
              <a:rPr lang="lt-LT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Kuo giliau kultūra suvokia, kad jų iki šiol esamas pasaulio vaizdinys yra fikcija, tuo aukštesnis yra jos mokslo lygmuo. </a:t>
            </a:r>
          </a:p>
          <a:p>
            <a:endParaRPr lang="lt-LT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lt-LT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lt-LT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Albert</a:t>
            </a:r>
            <a:r>
              <a:rPr lang="lt-LT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lt-LT" sz="36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Einstein</a:t>
            </a:r>
            <a:r>
              <a:rPr lang="lt-LT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lt-LT" sz="3600" b="1" i="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65909" y="106508"/>
            <a:ext cx="10515600" cy="687819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Tyrimai ir matavimai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 descr="undefine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45" y="794327"/>
            <a:ext cx="46386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o laukas 2"/>
          <p:cNvSpPr txBox="1"/>
          <p:nvPr/>
        </p:nvSpPr>
        <p:spPr>
          <a:xfrm>
            <a:off x="3923445" y="4367426"/>
            <a:ext cx="1148036" cy="56905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lt-L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Aristotelio fizika</a:t>
            </a:r>
          </a:p>
        </p:txBody>
      </p:sp>
      <p:sp>
        <p:nvSpPr>
          <p:cNvPr id="6" name="Teksto laukas 3"/>
          <p:cNvSpPr txBox="1"/>
          <p:nvPr/>
        </p:nvSpPr>
        <p:spPr>
          <a:xfrm>
            <a:off x="6448465" y="4367426"/>
            <a:ext cx="1399994" cy="65640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lt-L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Galilėjaus</a:t>
            </a:r>
            <a:r>
              <a:rPr lang="lt-L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fizika</a:t>
            </a:r>
            <a:endParaRPr lang="lt-L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ristotle - Wordsworth Edi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9" y="1003601"/>
            <a:ext cx="2509248" cy="25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ilėju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665" y="1134125"/>
            <a:ext cx="2125478" cy="26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30909" y="5144581"/>
            <a:ext cx="8811491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 skiriasi stebėjimas nuo eksperimento?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 skiriasi tyrimas nuo eksperimento?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yra priklausomi, nepriklausomi ir kontroliuojami kintamieji?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Kodėl pasitelkiami fizikiniai modeliai?</a:t>
            </a:r>
            <a:endParaRPr lang="lt-L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yra matavimas?</a:t>
            </a:r>
            <a:endParaRPr lang="lt-L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63</Words>
  <Application>Microsoft Office PowerPoint</Application>
  <PresentationFormat>Plačiaekranė</PresentationFormat>
  <Paragraphs>11</Paragraphs>
  <Slides>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„Office“ tema</vt:lpstr>
      <vt:lpstr>„PowerPoint“ pateiktis</vt:lpstr>
      <vt:lpstr>Tyrimai ir matavimai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Tyrimai ir matavimai</dc:title>
  <dc:creator>Lukas Bagdonavičius</dc:creator>
  <cp:lastModifiedBy>Lukas Bagdonavičius</cp:lastModifiedBy>
  <cp:revision>11</cp:revision>
  <dcterms:created xsi:type="dcterms:W3CDTF">2024-09-03T08:23:33Z</dcterms:created>
  <dcterms:modified xsi:type="dcterms:W3CDTF">2025-08-14T07:17:45Z</dcterms:modified>
</cp:coreProperties>
</file>