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56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63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16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345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66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38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34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781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40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003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96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D683-4CAA-43E3-8397-F693A9A378C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70E2-80C2-4778-A2A3-4015CBB26E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03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PE7fWwP3Wlc&amp;ab_channel=Mokslosriub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Specialioji reliatyvumo teorija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 smtClean="0"/>
              <a:t>1 postulatas</a:t>
            </a:r>
            <a:r>
              <a:rPr lang="lt-LT" dirty="0" smtClean="0"/>
              <a:t>. Visose inercinėse sistemose fizikiniai reiškiniai vyksta vienodai.</a:t>
            </a:r>
          </a:p>
          <a:p>
            <a:pPr lvl="1"/>
            <a:r>
              <a:rPr lang="lt-LT" dirty="0" smtClean="0"/>
              <a:t>Kas yra inercinė sistema?</a:t>
            </a:r>
          </a:p>
          <a:p>
            <a:pPr lvl="1"/>
            <a:r>
              <a:rPr lang="lt-LT" dirty="0" smtClean="0"/>
              <a:t>Ką sako mintinis Galilėjaus eksperimentas apie laivą?</a:t>
            </a: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dirty="0" smtClean="0"/>
              <a:t>2 postulatas</a:t>
            </a:r>
            <a:r>
              <a:rPr lang="lt-LT" dirty="0" smtClean="0"/>
              <a:t>. Visose inercinėse sistemose šviesos greitis yra </a:t>
            </a:r>
            <a:r>
              <a:rPr lang="lt-LT" dirty="0" err="1" smtClean="0"/>
              <a:t>invariantas</a:t>
            </a:r>
            <a:r>
              <a:rPr lang="lt-LT" dirty="0" smtClean="0"/>
              <a:t>.</a:t>
            </a:r>
          </a:p>
          <a:p>
            <a:pPr lvl="1"/>
            <a:r>
              <a:rPr lang="lt-LT" dirty="0" smtClean="0"/>
              <a:t>Kas yra inercinės sistemos?</a:t>
            </a:r>
          </a:p>
          <a:p>
            <a:pPr lvl="1"/>
            <a:r>
              <a:rPr lang="lt-LT" dirty="0" smtClean="0"/>
              <a:t>Kas yra </a:t>
            </a:r>
            <a:r>
              <a:rPr lang="lt-LT" dirty="0" err="1" smtClean="0"/>
              <a:t>invariantas</a:t>
            </a:r>
            <a:r>
              <a:rPr lang="lt-LT" dirty="0" smtClean="0"/>
              <a:t>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38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5284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Iš specialiosios reliatyvumo teorijos seka, kad judančio kūno matmenys, masė ir laikas yra reliatyvūs.</a:t>
            </a:r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Specialioji reliatyvumo teorija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17601" y="2892573"/>
                <a:ext cx="2447636" cy="9112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1" y="2892573"/>
                <a:ext cx="2447636" cy="91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27418" y="2892573"/>
                <a:ext cx="2447636" cy="93724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418" y="2892573"/>
                <a:ext cx="2447636" cy="937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012544" y="2919118"/>
                <a:ext cx="2447636" cy="9106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lt-L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lt-L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lt-LT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44" y="2919118"/>
                <a:ext cx="244763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02489"/>
            <a:ext cx="10515600" cy="50744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paai</a:t>
            </a:r>
            <a:r>
              <a:rPr lang="lt-LT" dirty="0" err="1" smtClean="0"/>
              <a:t>škinsite</a:t>
            </a:r>
            <a:r>
              <a:rPr lang="lt-LT" dirty="0" smtClean="0"/>
              <a:t> kopėčių paradoksą?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838200" y="237089"/>
            <a:ext cx="10515600" cy="865400"/>
          </a:xfrm>
        </p:spPr>
        <p:txBody>
          <a:bodyPr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Specialioji reliatyvumo teorija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48" y="2109066"/>
            <a:ext cx="2763116" cy="46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48" y="1884506"/>
            <a:ext cx="2412134" cy="49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56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Postulatas</a:t>
            </a:r>
            <a:r>
              <a:rPr lang="lt-LT" dirty="0" smtClean="0"/>
              <a:t>. Gravitacinis laukas susijęs su </a:t>
            </a:r>
            <a:r>
              <a:rPr lang="lt-LT" dirty="0" err="1" smtClean="0"/>
              <a:t>erdvėlaikio</a:t>
            </a:r>
            <a:r>
              <a:rPr lang="lt-LT" dirty="0" smtClean="0"/>
              <a:t> kreivumu, o masė ir energija yra to kreivumo priežastys.</a:t>
            </a:r>
          </a:p>
          <a:p>
            <a:pPr lvl="1"/>
            <a:r>
              <a:rPr lang="lt-LT" dirty="0" smtClean="0">
                <a:hlinkClick r:id="rId2"/>
              </a:rPr>
              <a:t>Kas yra </a:t>
            </a:r>
            <a:r>
              <a:rPr lang="lt-LT" dirty="0" err="1" smtClean="0">
                <a:hlinkClick r:id="rId2"/>
              </a:rPr>
              <a:t>erdvėlaikis</a:t>
            </a:r>
            <a:r>
              <a:rPr lang="lt-LT" dirty="0" smtClean="0">
                <a:hlinkClick r:id="rId2"/>
              </a:rPr>
              <a:t>?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Bendrojoje reliatyvumo teorijoje inercinė masė ir gravitacinė masė yra ekvivalentiškos.</a:t>
            </a:r>
          </a:p>
          <a:p>
            <a:pPr lvl="1"/>
            <a:r>
              <a:rPr lang="lt-LT" dirty="0" smtClean="0"/>
              <a:t>Kaip yra apibrėžiama inercinė masė?</a:t>
            </a:r>
          </a:p>
          <a:p>
            <a:pPr lvl="1"/>
            <a:r>
              <a:rPr lang="lt-LT" dirty="0" smtClean="0"/>
              <a:t>Kaip yra apibrėžiama gravitacinė masė?</a:t>
            </a:r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Bendroji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reliatyvumo teorija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2" y="408921"/>
            <a:ext cx="8663709" cy="61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205</Words>
  <Application>Microsoft Office PowerPoint</Application>
  <PresentationFormat>Plačiaekranė</PresentationFormat>
  <Paragraphs>21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„Office“ tema</vt:lpstr>
      <vt:lpstr>Specialioji reliatyvumo teorija</vt:lpstr>
      <vt:lpstr>Specialioji reliatyvumo teorija</vt:lpstr>
      <vt:lpstr>Specialioji reliatyvumo teorija</vt:lpstr>
      <vt:lpstr>Bendroji reliatyvumo teorija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Specialioji reliatyvumo teorija</dc:title>
  <dc:creator>Lukas Bagdonavičius</dc:creator>
  <cp:lastModifiedBy>Lukas Bagdonavičius</cp:lastModifiedBy>
  <cp:revision>4</cp:revision>
  <dcterms:created xsi:type="dcterms:W3CDTF">2025-02-12T07:35:20Z</dcterms:created>
  <dcterms:modified xsi:type="dcterms:W3CDTF">2025-02-12T09:58:10Z</dcterms:modified>
</cp:coreProperties>
</file>