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879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99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500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746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604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952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476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11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54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464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0532-679E-4AE1-ABD0-DE7C3080CEF6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7153-E956-4169-A610-BDE3208B77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499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mschem.wikispaces.com/ShoaibLabNotebook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ord_Mondeo_MK3_ST220_-_Speedometer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ABSOLIUTINĖ PRIETAISO </a:t>
            </a:r>
            <a:r>
              <a:rPr lang="lt-LT" b="1" dirty="0" smtClean="0"/>
              <a:t>PAKLAIDA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Prietaiso</a:t>
            </a:r>
            <a:r>
              <a:rPr lang="en-US" b="1" dirty="0" smtClean="0"/>
              <a:t> </a:t>
            </a:r>
            <a:r>
              <a:rPr lang="en-US" b="1" dirty="0" err="1"/>
              <a:t>paklaida</a:t>
            </a:r>
            <a:r>
              <a:rPr lang="en-US" b="1" dirty="0"/>
              <a:t> </a:t>
            </a:r>
            <a:r>
              <a:rPr lang="en-US" b="1" dirty="0" err="1"/>
              <a:t>lygi</a:t>
            </a:r>
            <a:r>
              <a:rPr lang="en-US" b="1" dirty="0"/>
              <a:t> </a:t>
            </a:r>
            <a:r>
              <a:rPr lang="en-US" b="1" dirty="0" err="1"/>
              <a:t>pusei</a:t>
            </a:r>
            <a:r>
              <a:rPr lang="en-US" b="1" dirty="0"/>
              <a:t> ma</a:t>
            </a:r>
            <a:r>
              <a:rPr lang="lt-LT" b="1" dirty="0" err="1"/>
              <a:t>žiausios</a:t>
            </a:r>
            <a:r>
              <a:rPr lang="lt-LT" b="1" dirty="0"/>
              <a:t> padalos vertės</a:t>
            </a:r>
            <a:r>
              <a:rPr lang="lt-LT" b="1" dirty="0" smtClean="0"/>
              <a:t>.</a:t>
            </a:r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33FFD7C-CC4D-4EB3-97FA-FBBD6AE2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93343" y="357734"/>
            <a:ext cx="6607386" cy="5307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8FD1C-AED6-4D23-970D-F47D1A9B5870}"/>
                  </a:ext>
                </a:extLst>
              </p:cNvPr>
              <p:cNvSpPr txBox="1"/>
              <p:nvPr/>
            </p:nvSpPr>
            <p:spPr>
              <a:xfrm>
                <a:off x="7041356" y="4488359"/>
                <a:ext cx="34075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0,1 </a:t>
                </a:r>
                <a:r>
                  <a:rPr lang="en-US" sz="4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endParaRPr lang="lt-LT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8FD1C-AED6-4D23-970D-F47D1A9B5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56" y="4488359"/>
                <a:ext cx="3407569" cy="769441"/>
              </a:xfrm>
              <a:prstGeom prst="rect">
                <a:avLst/>
              </a:prstGeom>
              <a:blipFill>
                <a:blip r:embed="rId4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A6BFBB8-D321-4DEF-A5D3-0F339F09B8F0}"/>
              </a:ext>
            </a:extLst>
          </p:cNvPr>
          <p:cNvSpPr txBox="1"/>
          <p:nvPr/>
        </p:nvSpPr>
        <p:spPr>
          <a:xfrm rot="19681263">
            <a:off x="8975098" y="1346990"/>
            <a:ext cx="12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45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2A0C91-0977-4281-BD83-AFA82407E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35B5390-848B-4D8A-9899-A8776D9A7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0E27AF1-D2F7-427F-9C23-4667C8C37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24000" y="504429"/>
            <a:ext cx="5688804" cy="568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241EEB-2DF4-4DED-B93A-3917CDB0979B}"/>
                  </a:ext>
                </a:extLst>
              </p:cNvPr>
              <p:cNvSpPr txBox="1"/>
              <p:nvPr/>
            </p:nvSpPr>
            <p:spPr>
              <a:xfrm>
                <a:off x="7691435" y="2964110"/>
                <a:ext cx="4274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lt-LT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241EEB-2DF4-4DED-B93A-3917CDB09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435" y="2964110"/>
                <a:ext cx="427434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513" y="3605598"/>
            <a:ext cx="9839325" cy="29337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63" y="245473"/>
            <a:ext cx="98583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SANTYKINĖ</a:t>
            </a:r>
            <a:r>
              <a:rPr lang="lt-LT" dirty="0" smtClean="0"/>
              <a:t> </a:t>
            </a:r>
            <a:r>
              <a:rPr lang="lt-LT" b="1" dirty="0" smtClean="0"/>
              <a:t>PAKLAIDA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/>
              <a:t>Santykinė paklaida yra dydis, gautas paklaidą padalinus iš išmatuoto dydžio.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708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Apskaičiuokite santykinę paklaidą: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49" t="43816" r="70237" b="25814"/>
          <a:stretch/>
        </p:blipFill>
        <p:spPr>
          <a:xfrm>
            <a:off x="1588654" y="1865617"/>
            <a:ext cx="8672945" cy="33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Apskaičiuokite santykinę paklaidą: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31" t="52138" r="71814" b="2526"/>
          <a:stretch/>
        </p:blipFill>
        <p:spPr>
          <a:xfrm>
            <a:off x="2346035" y="1422402"/>
            <a:ext cx="7499929" cy="42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Netiesioginių matavimų santykinės paklaidos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7672" y="2472092"/>
                <a:ext cx="48029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b="0" i="1" dirty="0" smtClean="0">
                    <a:latin typeface="Cambria Math" panose="02040503050406030204" pitchFamily="18" charset="0"/>
                  </a:rPr>
                  <a:t>PAVYZDYS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 ±1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=25±0,5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72" y="2472092"/>
                <a:ext cx="4802909" cy="1200329"/>
              </a:xfrm>
              <a:prstGeom prst="rect">
                <a:avLst/>
              </a:prstGeom>
              <a:blipFill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17672" y="4095313"/>
                <a:ext cx="4802909" cy="142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b="0" i="1" dirty="0" smtClean="0">
                    <a:latin typeface="Cambria Math" panose="02040503050406030204" pitchFamily="18" charset="0"/>
                  </a:rPr>
                  <a:t>PAVYZDYS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=4±0,2 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=2±0,05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b="0" i="1" dirty="0" smtClean="0">
                              <a:latin typeface="Cambria Math" panose="02040503050406030204" pitchFamily="18" charset="0"/>
                            </a:rPr>
                            <m:t>į</m:t>
                          </m:r>
                          <m:r>
                            <a:rPr lang="lt-LT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72" y="4095313"/>
                <a:ext cx="4802909" cy="1422634"/>
              </a:xfrm>
              <a:prstGeom prst="rect">
                <a:avLst/>
              </a:prstGeom>
              <a:blipFill>
                <a:blip r:embed="rId3"/>
                <a:stretch>
                  <a:fillRect t="-3004" b="-171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5733" y="2384568"/>
                <a:ext cx="2660073" cy="128785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lt-L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lt-L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lt-LT" sz="2400" dirty="0"/>
                  <a:t> arba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lt-L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lt-L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lt-LT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733" y="2384568"/>
                <a:ext cx="2660073" cy="128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0761" y="4362374"/>
                <a:ext cx="2225963" cy="115557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lt-L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lt-L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61" y="4362374"/>
                <a:ext cx="2225963" cy="1155573"/>
              </a:xfrm>
              <a:prstGeom prst="rect">
                <a:avLst/>
              </a:prstGeom>
              <a:blipFill>
                <a:blip r:embed="rId5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Treniruotė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=(5±0,01)</m:t>
                    </m:r>
                  </m:oMath>
                </a14:m>
                <a:r>
                  <a:rPr lang="lt-LT" dirty="0" smtClean="0"/>
                  <a:t> kg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=(0,02±0,005) </m:t>
                      </m:r>
                      <m:sSup>
                        <m:sSupPr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lt-LT" dirty="0" smtClean="0"/>
              </a:p>
              <a:p>
                <a:pPr marL="0" indent="0">
                  <a:buNone/>
                </a:pPr>
                <a:endParaRPr lang="lt-L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=14±0,3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lt-L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lt-L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lt-L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lt-LT" dirty="0" smtClean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Plačiaekranė</PresentationFormat>
  <Paragraphs>32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„Office“ tema</vt:lpstr>
      <vt:lpstr>ABSOLIUTINĖ PRIETAISO PAKLAIDA</vt:lpstr>
      <vt:lpstr>„PowerPoint“ pateiktis</vt:lpstr>
      <vt:lpstr>„PowerPoint“ pateiktis</vt:lpstr>
      <vt:lpstr>„PowerPoint“ pateiktis</vt:lpstr>
      <vt:lpstr>SANTYKINĖ PAKLAIDA</vt:lpstr>
      <vt:lpstr>Apskaičiuokite santykinę paklaidą:</vt:lpstr>
      <vt:lpstr>Apskaičiuokite santykinę paklaidą:</vt:lpstr>
      <vt:lpstr>Netiesioginių matavimų santykinės paklaidos</vt:lpstr>
      <vt:lpstr>Treniruotė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ABSOLIUTINĖ PRIETAISO PAKLAIDA</dc:title>
  <dc:creator>Lukas Bagdonavičius</dc:creator>
  <cp:lastModifiedBy>Lukas Bagdonavičius</cp:lastModifiedBy>
  <cp:revision>1</cp:revision>
  <dcterms:created xsi:type="dcterms:W3CDTF">2025-08-14T07:17:35Z</dcterms:created>
  <dcterms:modified xsi:type="dcterms:W3CDTF">2025-08-14T07:17:40Z</dcterms:modified>
</cp:coreProperties>
</file>