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82" r:id="rId3"/>
    <p:sldId id="286" r:id="rId4"/>
    <p:sldId id="274" r:id="rId5"/>
    <p:sldId id="273" r:id="rId6"/>
    <p:sldId id="288" r:id="rId7"/>
    <p:sldId id="284" r:id="rId8"/>
    <p:sldId id="277" r:id="rId9"/>
    <p:sldId id="278" r:id="rId10"/>
    <p:sldId id="257" r:id="rId11"/>
    <p:sldId id="285" r:id="rId12"/>
    <p:sldId id="260" r:id="rId13"/>
    <p:sldId id="281" r:id="rId14"/>
    <p:sldId id="262" r:id="rId15"/>
    <p:sldId id="279" r:id="rId16"/>
    <p:sldId id="265" r:id="rId17"/>
    <p:sldId id="283" r:id="rId18"/>
    <p:sldId id="266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46:54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29804 14634 66 0,'0'0'26'0,"0"0"-4"16,0 0-1-16,0 0-2 0,0 0-4 15,0 0-1-15,0 0-2 0,0 0-2 16,0 0-3-16,0 0-4 0,-2-5 0 15,2 5-1-15,0 0-2 0,0-2 0 16,0-2 1-16,6-2-1 0,2-3 3 16,7-2-3-16,3-3 0 0,1 3-2 15,-1-5 4-15,1 1-2 0,2-5 0 16,1 3 0-16,-1-1-2 0,2 0 1 16,-7 1-2-16,9 1-7 0,-6-2-8 0,6 1-16 15,-5 0-22-15,3-2-20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46:54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29804 14634 66 0,'0'0'26'0,"0"0"-4"16,0 0-1-16,0 0-2 0,0 0-4 15,0 0-1-15,0 0-2 0,0 0-2 16,0 0-3-16,0 0-4 0,-2-5 0 15,2 5-1-15,0 0-2 0,0-2 0 16,0-2 1-16,6-2-1 0,2-3 3 16,7-2-3-16,3-3 0 0,1 3-2 15,-1-5 4-15,1 1-2 0,2-5 0 16,1 3 0-16,-1-1-2 0,2 0 1 16,-7 1-2-16,9 1-7 0,-6-2-8 0,6 1-16 15,-5 0-22-15,3-2-20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50:24.66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Group>
    <inkml:annotationXML>
      <emma:emma xmlns:emma="http://www.w3.org/2003/04/emma" version="1.0">
        <emma:interpretation id="{CE90FA75-123D-44D6-9E4B-E2AA0A53F646}" emma:medium="tactile" emma:mode="ink">
          <msink:context xmlns:msink="http://schemas.microsoft.com/ink/2010/main" type="inkDrawing" rotatedBoundingBox="20882,7117 21042,11262 20856,11269 20696,7124" rotationAngle="204356512" semanticType="underline">
            <msink:sourceLink direction="with" ref="{5911BFFE-E8B2-4F3D-8EAD-27322BA17AF3}"/>
            <msink:sourceLink direction="with" ref="{9FCFCCBF-AC28-4580-98B9-904B4A1F934F}"/>
          </msink:context>
        </emma:interpretation>
      </emma:emma>
    </inkml:annotationXML>
    <inkml:trace contextRef="#ctx0" brushRef="#br0">20520 7932 5 0,'0'0'12'0,"0"0"1"15,0 0-1-15,0 0-1 16,0 0-3-16,0 0-2 0,0 0 1 16,0 0 0-16,0 0 0 0,0 0 0 15,-4-8 1-15,4 8-1 0,0 0 0 0,0 0-1 16,6 4 3-16,1 4-5 0,1 3 2 15,-2 3 1-15,0-5-1 0,0 6 0 16,1 0 0-16,3 0 0 0,-4 6-3 16,0-1 2-16,3 0-2 0,-3 0 1 15,0-1-2-15,-2 2 2 0,2 2-2 0,-1-2 1 16,-1 4 0-16,-2-3 0 0,2 2-2 16,-2 0 0-16,4 0-1 15,-2-2 1-15,-2 3-1 0,2-3 3 16,3 3-2-16,-5-1 0 0,2 2 1 0,-2-1 1 15,2 3-1-15,2-4-1 0,-4 2 2 16,2-3-1-16,-1 2-2 0,1-2 1 16,-2 2-1-16,4-2 0 0,-2 3 2 15,-2 0-2-15,2 1 2 0,0-2-1 16,1 2-2-16,-3-3 1 0,2 4 0 0,-2-1 1 16,2 2-1-16,-2-2 0 0,2 0 1 15,-2 2-1-15,2-3 0 0,-4 1 0 16,2-1 1-16,3 2-1 0,-3-2 3 15,-2 5-3-15,4-4 1 0,-4 3-2 16,0 2 1-16,0-3 0 0,2 3 0 16,-2 0 0-16,0-2 1 0,0 2-1 15,0-2 0-15,0 2 0 0,0 0-1 16,0-5 1-16,0 2-2 0,0-4 4 16,0 5-2-16,0-1 0 0,4 1 1 0,-4-2-1 15,2 1 0-15,-2-1 0 0,0-1 0 16,0 0-1-16,0-3 2 0,0 2-1 15,0 0 1-15,0 4-1 0,0 2 0 16,0 0 1-16,0 1-1 0,0-2 1 16,0-2-2-16,0 1 1 0,0-3 0 15,0 2-1-15,0-2 2 0,0 4-1 16,0-3 1-16,0-1-1 0,0 2 0 16,0-1 1-16,0-1-1 0,0-1 0 15,0 1 2-15,0-1-4 0,0-1 2 0,0 0 0 16,0 2 2-16,0-2-2 0,0 3 0 15,0 0 0-15,0 2 1 0,4-1-1 16,-4-2 0-16,2 2 0 0,-2-2 0 16,4 2 1-16,-4-2-2 0,0 2 1 15,2 2 0-15,-2-3 2 0,0 2-2 0,0-1 1 16,0 3-1-16,0-3 0 0,0 0 0 16,0-2 1-16,0-2-1 0,0 3 0 15,0-5 0-15,0 1 2 0,0-1-4 16,5 0 4-16,-5-1-2 0,2 4 0 15,-2-1 0-15,4 2 0 0,-4-3 0 16,0-4-2-16,0 1 2 0,0-2 2 16,0-3-2-16,0 3 0 0,0 1 0 15,0-6 0-15,0 5 2 0,0-7 0 16,0 2 0-16,0 2 0 0,0-3-1 0,0 7 0 16,0-6-1-16,0 5 1 0,0-1-2 15,0-2 4-15,0 3-3 0,0 1 0 16,-4-8 1-16,4 8 0 15,0-8-1-15,0 3 0 0,-2-2 0 0,2 0 1 16,0 0-2-16,0 3 2 0,0-4-1 16,0 2 0-16,0 0 0 0,0-1 0 15,0 0 0-15,0 1 0 0,0-1 0 16,0 0 0-16,0 0 1 0,0-2-1 16,0 3 0-16,0-8 0 0,0 6 0 0,0-6 0 15,0 0 0-15,0 0 0 0,0 0 0 16,0 2-1-16,0 4 2 0,0 0-1 15,0-6 1-15,0 6 1 0,0-4-2 16,0-2 1-16,0 4-1 0,0-3 1 16,0-3-1-16,0 2 0 0,0-2 1 15,0 3-2-15,0-1 1 0,2 0 0 16,-2-6 0-16,0 0 0 0,0 0-1 16,0 1-3-16,0 1 0 0,0 0-3 15,0-1-3-15,0 0-5 0,0 1-9 0,0-2-14 16,0 0-33-16,0-2-17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7:17:53.16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293974D-ED8E-4788-B2D7-E990148457F4}" emma:medium="tactile" emma:mode="ink">
          <msink:context xmlns:msink="http://schemas.microsoft.com/ink/2010/main" type="writingRegion" rotatedBoundingBox="21120,12582 21183,13117 20915,13148 20852,12614">
            <msink:destinationLink direction="with" ref="{9FCFCCBF-AC28-4580-98B9-904B4A1F934F}"/>
          </msink:context>
        </emma:interpretation>
      </emma:emma>
    </inkml:annotationXML>
    <inkml:traceGroup>
      <inkml:annotationXML>
        <emma:emma xmlns:emma="http://www.w3.org/2003/04/emma" version="1.0">
          <emma:interpretation id="{6F9DFE51-2FFA-4DFA-BA60-4A4A843BFE5D}" emma:medium="tactile" emma:mode="ink">
            <msink:context xmlns:msink="http://schemas.microsoft.com/ink/2010/main" type="paragraph" rotatedBoundingBox="21120,12582 21183,13117 20915,13148 20852,12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E2596-F167-47FC-93FD-10B0A7B90262}" emma:medium="tactile" emma:mode="ink">
              <msink:context xmlns:msink="http://schemas.microsoft.com/ink/2010/main" type="line" rotatedBoundingBox="21120,12582 21183,13117 20915,13148 20852,12614"/>
            </emma:interpretation>
          </emma:emma>
        </inkml:annotationXML>
        <inkml:traceGroup>
          <inkml:annotationXML>
            <emma:emma xmlns:emma="http://www.w3.org/2003/04/emma" version="1.0">
              <emma:interpretation id="{891213D4-986B-4289-ACB8-12CCE11509F7}" emma:medium="tactile" emma:mode="ink">
                <msink:context xmlns:msink="http://schemas.microsoft.com/ink/2010/main" type="inkWord" rotatedBoundingBox="21120,12582 21183,13117 20915,13148 20852,12614"/>
              </emma:interpretation>
            </emma:emma>
          </inkml:annotationXML>
          <inkml:trace contextRef="#ctx0" brushRef="#br0">20764 13508 93 0,'0'0'15'0,"0"0"6"0,0 0-1 15,0 0-2-15,0 0-3 0,0 0-4 16,0 0-2-16,0 0-3 0,-60 88-1 15,60-70-2-15,0 1 0 0,4-5-1 16,7 0-1-16,-3-5 2 0,2-4-2 16,3-2 1-16,7-3-1 0,-1 0 1 0,6-10-2 15,0-2 1-15,-5-4-1 0,3-1 1 16,-8 2 0-16,-1-1 2 16,-4 3-2-16,-3-1 0 0,-7 3 1 15,0-3 1-15,0-5-3 0,-5 3 3 0,-7-2-1 16,4 4 4-16,-5 4-6 0,1 2 6 15,6 4 1-15,-7 1 0 0,1 1 4 16,0 2-5-16,-3 0-1 0,-1 0-3 16,1 9 0-16,3 2-1 0,-1 5 0 15,1 3 1-15,6 1-1 0,-1 2 0 0,5-5 0 16,2 1-1-16,0 0 1 16,0-4-1-16,13 6 0 0,-1-10-1 15,3-1 1-15,3-4 0 0,1-5-1 16,6 0 0-16,-1-3-3 0,1-6 3 0,-4-2 0 15,-2-3-2-15,-5 5 3 0,-4-1-3 16,-3 1 2-16,-7-2 2 0,0-7-1 16,0 4 1-16,-11-4-1 0,-3 2 2 15,-5 3-1-15,1 3-1 0,-3-1 1 16,4 3 0-16,5 2 1 0,0 3-2 0,-1 2 4 16,5 1-2-16,-5 0-2 0,-1 1 1 15,2 8-1-15,-5 8 0 0,5 0 3 16,3 3-2-16,3 0 0 0,0-4-1 15,6 2 1-15,0-1-1 0,0-2 0 16,0 8-1-16,8-8 0 0,9-2 1 16,-9-5 0-16,9-3-1 0,3-5-2 15,5 0 0-15,2-8-1 0,2-4 1 16,-6-2-1-16,-1-3 1 0,-9 1 0 16,-5 5 3-16,-2-2 0 0,-6-2 2 0,0 1-2 15,-8-5 0-15,-4 1 1 0,-7 4 0 16,0-2 0-16,1 2-1 0,-3 2 1 15,2 3 1-15,3 2-1 0,4 2 1 16,3 4 0-16,-3 1 1 0,-1 0-1 16,-1 6-1-16,-3 6 1 0,5 4 1 0,4 3-2 15,-3 1 0-15,7 2 0 0,0-7-1 16,2 4 0-16,2-1 0 16,0-6-1-16,0 3 0 0,6-1 1 15,3-8 0-15,5 0 1 0,5-5-2 0,-1-1 0 16,5-4-3-16,0-5 2 0,-1-5-2 15,-7 0 3-15,-3 4 0 0,-1-5 1 16,-5 6 1-16,-6-4-1 0,0-5 1 16,-6 0-1-16,-5-3 0 0,-3 3 2 15,-3 1-1-15,-1 2 0 0,3 3 0 0,3 3 0 16,-1 0 0-16,5 4 2 16,4 2-2-16,-2 2 1 0,0 1 1 15,4 0-3-15,-9 0 1 0,3 10-2 16,-2 5 2-16,3 6 0 0,3-5-1 0,4 5 0 15,0-2 0-15,0 3 0 0,2 0 0 16,7-4 0-16,3-2 0 0,-2-8-1 16,9-4 1-16,0-4-3 0,-1 0 0 15,5-3-2-15,2-6 2 0,-7-5-1 16,-7 5 4-16,-3-3-1 0,-4 4 2 0,-4-4-1 16,0-6 0-16,-6 3 1 0,-4-3-2 15,-5 1 1-15,-1 6 1 0,3 2 1 16,1 3-1-16,-3-1-1 0,7 3 2 15,-4 0-2-15,1 1 4 0,5 3-2 16,-6 0-2-16,-1 7 1 0,1 4 1 0,-1 4 0 16,5 1-1-16,2-3-1 15,4 1 0-15,-2-4 0 0,4 1 0 16,-2 3 0-16,2-4 0 0,2 2-1 16,4-4 1-16,4 0-2 0,11-8-1 0,0 0-2 15,14-8-2-15,-8-4-2 0,4-2 1 16,-4-3 0-16,-5 3 3 0,-11 1 0 15,-1 1 5-15,-4 2 0 0,-6 1 0 16,0-5 2-16,-4 3 1 0,-4-1 0 16,-3 3 2-16,3 3 2 0,-4 3-1 0,-1-2 1 15,-1 5-1-15,-3 0-4 16,3 3 3-16,-1 6-4 0,3 6-1 16,2-1 1-16,3 5-1 0,5 2-3 15,-2-5-14-15,4 2-40 0,6-4-61 0,7-7 4 16</inkml:trace>
          <inkml:trace contextRef="#ctx0" brushRef="#br0" timeOffset="101080">20890 13712 33 0,'0'0'17'0,"0"0"3"0,0 0-1 15,0 0-1-15,0 0-2 0,0 0-2 0,0 0-2 16,0 0-1-16,0 0-3 16,-14 54-3-16,10-28-1 0,2-2-2 0,-2 2-2 15,-3-3-5-15,7 4-8 0,0-8-23 16,0 3-46-16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49:12.82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5911BFFE-E8B2-4F3D-8EAD-27322BA17AF3}" emma:medium="tactile" emma:mode="ink">
          <msink:context xmlns:msink="http://schemas.microsoft.com/ink/2010/main" type="inkDrawing" rotatedBoundingBox="19629,7455 19984,6467 20828,6770 20473,7758" hotPoints="20669,7120 20188,7600 19708,7120 20188,6639" semanticType="enclosure" shapeName="Circle">
            <msink:destinationLink direction="with" ref="{CE90FA75-123D-44D6-9E4B-E2AA0A53F646}"/>
            <msink:destinationLink direction="to" ref="{F2862212-C5FC-492C-AD44-F6C660C85488}"/>
          </msink:context>
        </emma:interpretation>
      </emma:emma>
    </inkml:annotationXML>
    <inkml:trace contextRef="#ctx0" brushRef="#br0">19698 8007 39 0,'0'0'4'0,"0"0"3"0,0 0 3 0,0 0 4 15,0 0 1-15,0 0-1 0,-33 85-3 16,33-63 0-16,0 6-1 0,0-2-1 16,2 3 1-16,4-3-6 0,4 0-1 15,-2-4-1-15,7 1 2 0,1-3-2 16,3 1 2-16,6-3 0 0,2 1 0 15,0-3 1-15,8-4-2 0,-2-1 0 16,0-5 0-16,2-2-4 0,0-4 2 16,0 0 0-16,-2-1 1 0,-2-8 0 15,7-2-1-15,-5-3 0 0,-2 0 2 0,2-8-1 16,-2 0-1-16,-4-6 2 0,2-1-1 16,-5-4-1-16,-3 1 0 15,0-4 0-15,-5-2 1 0,-1 2-1 0,-3-1 0 16,-2 1-1-16,-5-2 0 0,-5 0 0 15,0 1 0-15,0-3 0 0,-9 0 0 16,-3-1-1-16,-7 3 1 0,1 2 0 16,-7 1 0-16,2 3 1 0,-6 2-1 15,-2 3 1-15,2 1-1 0,-8 3 1 16,6 2 1-16,-2 3 0 0,-2 2-2 0,4 1 1 16,2 8 0-16,-2 2 0 0,0 5 1 15,0 0-1-15,0 8-1 0,0 4 0 16,2 4 0-16,-2 1 0 0,0 1-1 15,4 3 1-15,2 2-2 0,0 3 2 16,3 0-1-16,1 3 1 0,2-1 0 16,5 6 1-16,-3 1-1 0,5-2 2 0,4 3-2 15,2 1 0-15,3 1-2 16,3-2 2-16,0 2-1 0,5 1 0 16,1 0 1-16,4-3-1 0,3 2 1 0,1-2 0 15,-2-2-1-15,5-4 1 0,-1-3 0 16,7-4-1-16,-2-3-1 0,4-5 1 15,2-3 0-15,4-2 1 16,4-5 0-16,-2-2 1 0,4-3-1 0,-4-1 1 16,4-8-1-16,-4-5 0 0,0-1 0 0,5-4-1 15,-3-2 1-15,0-1 0 0,0-3-1 16,2-1 1-16,-8 1-1 0,6-4 0 16,-8-1-2-16,-2-1 2 0,-4-2-1 15,1-2-1-15,-7 3 2 16,1 0 1-16,-7 1 0 0,-1-2 0 0,-4 0 1 15,-4 0-2-15,0-3 1 0,0-1 0 16,-6-1 1-16,-7 2-1 0,-5-2 2 16,3 1-1-16,-7 1 0 0,-3 4 0 15,2 2-1-15,-8 2 0 0,2 8 0 16,-4 3 1-16,0 3 2 0,-2 5-1 0,2 3-1 16,0 3 2-16,-2 3-1 0,6 0-1 15,-6 7 0-15,8 6 0 0,-4 3-2 16,4 6 1-16,-2 2 0 15,6 5-1-15,-6-1 1 0,8 6 0 0,-1-1 0 16,1 2 0-16,2 5 0 0,1-1-1 16,5 3 1-16,5 3 2 0,-2 0-2 15,8 2 3-15,2-2-2 0,0 1-2 16,6-2 1-16,2-2 0 0,9-3 0 16,-3-1-2-16,5-1 2 0,6-5-1 0,-1 1 1 15,3-5 0-15,2-1 0 0,0-8-1 16,2-1 1-16,0-6 0 0,2-4 1 15,-2-5-1-15,7-3 3 0,-1-1-3 16,0-10 0-16,2-2 0 0,1-7 1 16,-3-4-1-16,0-2 0 0,-4-4 1 0,-2 0-1 15,-4 0 1-15,-2 0-1 16,-3 3 1-16,-5-2-2 0,2 1 1 16,-7-2 0-16,0 3 1 0,-1-5-1 15,-5 1 2-15,-4 0-1 0,-2-2-1 0,0-2 1 16,-6 1-1-16,-7-1 2 0,-1 0-2 15,-5 4 0-15,1 0 3 16,-7 3-3-16,4 2 1 0,-8 3-1 0,-4 3 1 16,0 0-1-16,-8 7 0 0,2 4 2 15,-7 4-2-15,3 5 1 0,-1 0-1 0,3 13 0 16,-3 1 0-16,1 6 0 0,0 6 2 16,5-2-1-16,3 4 0 15,0-3 1-15,8 3-2 0,2-1-1 16,7 3 2-16,5 1-2 0,5-3-1 0,2-4-5 15,6-3-5-15,0-3-7 0,0-6-13 16,8 2-13-16,-2-8-37 0</inkml:trace>
    <inkml:trace contextRef="#ctx0" brushRef="#br0" timeOffset="592.9717">19784 7760 91 0,'0'0'4'16,"0"0"4"-16,0 0 3 0,0 0 7 16,0 0-3-16,0 0 1 0,33 88 0 0,-12-70-1 15,4 4-3-15,2-1-4 0,4 0-3 16,4 1-4-16,-2-4 1 0,0 0 0 15,4-1-2-15,1-1 1 0,-1-2 0 16,-2 0-1-16,0-2 1 0,-2-1-1 16,-6-2 0-16,2 1 1 0,-2-4-1 0,-9-1 0 15,-3 0 0-15,-3-3 0 16,-8 0 1-16,11-1-1 0,-11-1-1 16,2 0-1-16,0 2 0 0,-6-2-2 15,0 0 0-15,0 0 1 0,0 0-3 0,0-2 0 16,-6-8 0-16,-4-3 1 0,-9-2 3 15,1 2-2-15,-3-3 2 0,-10 3-1 16,4-1-3-16,-10-1-2 0,0 1-2 16,-3 1-1-16,1-2 5 0,-4 1 3 15,3 2 3-15,-1-2 1 0,2 2 2 0,6 0 1 16,-2 3 2-16,8-2 1 0,0 4 2 16,2 0-1-16,9 3-1 15,7 1 1-15,1 1-1 0,4 1-1 16,-2 0-4-16,-1-1 0 0,7 2-4 0,0-2 2 15,0 2-1-15,0 0 2 0,0 4 2 16,17 6-1-16,0 5 2 0,7 2-1 16,7-2 1-16,2 2-2 0,5 1 1 15,-1 0-1-15,2 0-2 0,2-2 1 16,-5-2 0-16,1 2-1 0,-2-4 0 0,-6-1 0 16,0-2-2-16,-4 1-4 0,-5-1-8 15,1-1-11-15,-9-2-19 0,5 0-23 16,-9-3-3-16</inkml:trace>
    <inkml:trace contextRef="#ctx0" brushRef="#br0" timeOffset="1400.6271">20258 7642 110 0,'0'0'3'0,"0"0"6"0,0 0 2 16,0 0 4-16,0 0-2 0,-73 94-1 0,57-53-2 15,1 3-1-15,-3 1-2 16,3 3-3-16,-1-5 1 0,1 0-2 16,3-4-1-16,0-2-2 0,3-8 1 15,3-7-1-15,0-5 0 0,2-7-1 0,2-5-1 16,2 1-3-16,0-6 0 0,0 0-2 15,0 0 0-15,8-6 1 16,4-9 2-16,3-8 0 0,1-4 0 0,-1-5 2 16,-3 0-2-16,1-1 2 0,-3-2 1 15,-4 5-1-15,-6 7 2 0,2 5 3 0,-2 7 1 16,0 5 2-16,0 2 3 0,0 4 0 16,0 0 0-16,-8-2-4 0,-9 11-1 15,-1 8-2-15,3 6 1 16,-1 8-1-16,1 3-1 0,1 2 2 0,-3 0-2 15,5 1 0-15,-3-2-1 0,5-7 0 16,2 0 0-16,4-12 0 0,2-5 0 16,-2-6-2-16,4-5-2 0,0 0 1 15,0 0-3-15,6-7-1 0,6-7-1 16,11-12 2-16,-5-8 1 0,3-7 1 0,0-2 2 16,4-5 0-16,-7 1 0 0,1 2 2 15,-1 1-1-15,-3 5 0 16,-3-1 2-16,1 5 0 0,-3 5 1 15,-4 9 2-15,0 4 0 0,-3 8 1 0,-3 3 4 16,4 2 1-16,-4 4 1 0,0-2-3 16,0 4-2-16,-4 16-2 0,-3 9-4 15,-7 17 2-15,-5 6-2 0,-4 8 3 16,1 4-2-16,-1 3-1 0,-2 0 1 16,5-2-1-16,-1 0 0 0,2-10 0 0,3-6 0 15,3-12-1-15,5-11 2 0,4-12-2 16,2-6-2-16,2-6 0 0,-4 0-3 15,4 0 0-15,4-17 0 0,4-10 4 16,9-14-2-16,-3-6 4 0,5-6-2 16,-3-3 2-16,1 0-1 0,-1 0 1 0,-1 1 2 15,-3 1-2-15,-1 2 0 16,-3 3 0-16,-2 7 0 0,-2 6 1 16,2 12 4-16,-6 10 1 0,0 6 3 15,0 8 2-15,0-1-1 0,0 1-1 0,0 0-3 16,-6 7-4-16,-6 14 0 0,-11 16 1 15,2 12-3-15,3 7 1 0,-7 3-1 16,0 3-1-16,4-2 1 0,-1 1-4 16,7 0-8-16,3-5-17 0,6-2-58 15,-1-8-13-15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50:07.82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9FCFCCBF-AC28-4580-98B9-904B4A1F934F}" emma:medium="tactile" emma:mode="ink">
          <msink:context xmlns:msink="http://schemas.microsoft.com/ink/2010/main" type="inkDrawing" rotatedBoundingBox="20009,14092 20057,11314 21813,11344 21765,14122" hotPoints="21768,11349 21755,14072 20193,14064 20207,11341" semanticType="underline" shapeName="Rectangle">
            <msink:sourceLink direction="with" ref="{0293974D-ED8E-4788-B2D7-E990148457F4}"/>
            <msink:destinationLink direction="with" ref="{CE90FA75-123D-44D6-9E4B-E2AA0A53F646}"/>
          </msink:context>
        </emma:interpretation>
      </emma:emma>
    </inkml:annotationXML>
    <inkml:trace contextRef="#ctx0" brushRef="#br0">19875 12221 36 0,'0'0'6'0,"0"0"6"0,0 0 0 15,0 0 0-15,0 0 3 0,0 0-5 0,0 0 0 16,0 0-3-16,0 0 2 0,0-7-2 16,0 7 0-16,0-2-1 0,0-1 1 15,2 1 0-15,9-3 0 0,-5 0 0 16,-4 2-2-16,8 0-3 0,-3 1 3 15,-5 1-4-15,10-1 3 0,-6 1-2 0,5-3 1 16,-3 2 0-16,2-1 1 16,1-1-2-16,-1 2 1 0,-2-1-1 15,5-1-1-15,-3 3 1 0,2-2 0 16,3-2 0-16,-3 1-1 0,3 1 2 0,3 0-1 16,-5 1-1-16,5-1 1 0,-1 0 0 15,-5 2-1-15,11-2 0 0,-4 0 0 16,-1 1 0-16,5-1 1 0,-7 3-1 15,3 0-1-15,-7 0 0 0,11 0 1 16,-4 0 0-16,-5 0-1 0,5 0 1 0,-1 0-1 16,-3 0 1-16,3 0 1 0,1 0-2 15,-7 0 0-15,7 0-2 0,2 0 2 16,-9 0 0-16,11 0-1 0,-11 1 2 16,3-1-1-16,3 0 0 0,-5 2 0 15,5 0 0-15,-5-1 0 0,-1 1 0 16,3-1 0-16,-3-1 2 0,0 2-2 15,1-1 0-15,5 1 0 0,-5-1 0 16,3-1 0-16,-3 2 0 0,-1-2 1 16,1 0-1-16,5 0 0 0,1 0 0 0,-3 0-1 15,1 0 2-15,-1 0-1 0,-1 0 0 16,4 0 0-16,-7 0 1 0,7-2-1 16,-7 2 0-16,2-1 0 0,-1 1 0 15,-1 0 0-15,1 0 0 0,-1 0 0 16,2 0 0-16,-1 0-1 0,-1 0 1 15,1 0 1-15,-1 0 0 0,-2 0-1 16,3 0 0-16,1 0 0 0,-1 0-1 16,-5 1 1-16,4 1-1 0,1-1 1 15,-1 2 0-15,-1-1-1 0,1 0 3 16,-4-1-2-16,0 0 0 0,5 1 0 0,-3-1 0 16,3 1 0-16,-1 0 0 0,0-1 1 15,1 0-2-15,-5 1 1 16,0-1-1-16,-1-1 1 0,5 2 1 0,-6-2-1 15,0 0 0-15,7 2 0 0,-7-2 1 16,6 1-1-16,1 1 0 0,-3-1 0 0,0 0-1 16,-5-1 1-16,7 2 0 0,-6-2 0 15,0 0 0-15,3 2 1 16,-3-2-1-16,6 1 1 0,-1 1-1 16,-5-2 0-16,2 1-2 0,-2-1 2 0,0 0 0 15,7 1 0-15,-7-1 1 0,-4 0 0 16,11 2 0-16,-7-2-1 0,0 0 2 15,4 2-1-15,-4-2-2 0,1 0 2 16,5 1 0-16,-6-1-1 0,-4 0 1 16,11 0 0-16,-7 0-1 0,-4 0 0 0,4 2 2 15,0-2-1-15,1 1-1 0,-3-1 1 16,2 2 0-16,-6-2-1 16,6 0-1-16,-4 3 2 0,4-3-2 15,1 1 1-15,-7-1 1 0,0 0-1 0,0 0 1 16,4 0-1-16,-4 2-1 0,2-2 0 15,-2 0-3-15,4 0-7 0,2 0-15 16,-4 0-55-16,0 0-19 0</inkml:trace>
    <inkml:trace contextRef="#ctx0" brushRef="#br0" timeOffset="1018.9215">20010 12216 39 0,'0'0'3'0,"0"0"6"16,0 0 6-16,0 0-1 15,0 0 0-15,0 0-3 0,0 0-3 0,0 0-1 16,0 0 2-16,-2 31-3 0,2-9 1 15,0 0 0-15,0 2-1 0,2 2 0 16,-2 1-1-16,4-1-1 0,-4 1-3 16,2-1 2-16,-2 3 0 0,4-2-1 15,-4 4 2-15,0-3-1 0,2 1 1 0,-2 3-1 16,0-2 0-16,0 2 1 0,0 0-3 16,0-4 0-16,0 3 0 0,4-3 2 15,-4 0-2-15,0 2 0 0,0-3 0 16,2 3 2-16,-2 0-1 0,0 2-2 15,0 0 1-15,0 0 0 0,4 1-1 16,-4-1 3-16,0 1-2 0,0 0-1 16,0 1 1-16,0-1-1 0,0 0 0 15,0-1 0-15,-4 0 0 0,4 0-1 16,-2-4 1-16,2 2 1 0,-4-1023 0 0,4 2037-1 16,-2-1020 2-16,2 2-2 0,0-3-2 15,0 4 4-15,-4-3-2 0,4 4-2 16,0-4 4-16,0 3-2 15,0-4-2-15,0-3 2 0,0 0 0 0,0-1 0 16,0 4 0-16,0 4 0 0,0-1 0 0,0-2 2 16,0 2-2-16,0-9 0 15,0 2 0-15,0 3 0 0,0-1 0 16,0 9-2-16,0-1 2 0,0-2 0 16,0-1 0-16,0 0 2 0,0 0-2 0,0-1 0 15,0 3 0-15,0-2 0 0,0 1 0 16,0-1-2-16,0 0 1 0,0-1 1 15,0 1-1-15,0-2 3 0,0 3-3 16,0 0 1-16,0 2 0 0,4 1-1 16,-4 0 1-16,2 0 0 0,-2-1 0 0,0 0 1 15,4-2 0-15,-4-1 1 0,0-8-1 16,0 2-1-16,0-5 0 0,0-2-1 16,0 3 1-16,0-1 0 15,0 0 0-15,0-3 0 0,0 2 0 0,0-1 1 16,0-1-1-16,0-1 1 0,-4 1-1 15,4-7 0-15,0 2 0 0,0-7 0 16,0 5 0-16,0 1-4 0,0-1-6 16,0 0-18-16,0-5-30 0,0 0-32 15</inkml:trace>
    <inkml:trace contextRef="#ctx0" brushRef="#br0" timeOffset="2338.7679">21570 12389 22 0,'0'0'14'15,"0"0"-1"-15,0 0-1 0,0 0-1 0,0 0-1 16,0 0-3-16,0 0 4 0,0 0-4 15,0 0-1-15,0 0 0 0,5-52 0 16,-5 52 1-16,2-7-2 0,-2 1 0 16,0 2 1-16,4-1-3 0,-4 1 2 15,0-1-1-15,2 1-2 0,-2-1 2 0,0 5-3 16,0-2 1-16,0 2-1 0,0-2 2 16,4 0-2-16,-2 0 1 0,2 1 1 15,-4-1-2-15,0 1 2 0,0 1-2 16,2-1 2-16,-2 1 0 0,0-2-1 15,0 0 1-15,0 1 0 0,4-1-1 16,-4 2 0-16,2-1-1 0,-2 1 2 16,0-2-1-16,0 2-1 0,5-1 2 15,-5 1-1-15,0-2-1 0,0 2 3 16,2 0 1-16,-2 0-2 0,4 0 3 0,-2 2-1 16,2 7-2-16,-2 0 1 0,-2 4-3 15,4 6 1-15,-4 0-1 0,2 8-1 16,-2 1 0-16,0-2 0 15,0 3 0-15,0-4 0 0,0 2 0 0,-2-1 0 16,2 3 2-16,-4 0-1 0,2 3 0 0,-2-2-1 16,4 1-1-16,-2-3 1 0,-2-1 0 15,2-1 0-15,2 0 0 16,-5 0 1-16,3 0-1 0,-2 3 0 16,4-4 0-16,-2 1 0 0,2-2 0 0,0 1 0 15,0-2 0-15,0 0 0 0,0 0 0 16,0 0 0-16,-4 3 0 0,4-3 0 15,-2 3 1-15,-2-4 0 0,4 2-1 16,0-1 0-16,-2 1 0 0,2 1 0 16,-4 1 2-16,4-1-5 0,-2 4 4 0,2-2-2 15,-5 2 0-15,5-4 3 0,-2 0-2 16,2-1 2-16,0 2-4 0,0-2 4 16,0 4-2-16,0-2-2 15,0 1 2-15,0-3 0 0,0 2 0 0,-4-3 0 16,4 1 0-16,0 0 2 0,0 2-2 15,-2-1 0-15,2 4 0 0,0-3 0 16,0 3-2-16,0-5 4 0,0 2-4 16,0-1 4-16,2 0-2 0,-2 1 0 15,0-1 1-15,0 0-2 0,0 1 2 0,0-4-1 16,0-7 0-16,0 5 1 0,0 0-2 16,0 3 2-16,0 3-1 0,0-1-1 15,0-6 1-15,0-1 0 0,0 1-1 16,4-6 4-16,-4 7-4 0,2-1 2 15,-2-8-1-15,5 8-1 0,-5-1 0 16,2-4 0-16,2 5 1 0,-4-8 0 16,0 2 0-16,2-1 2 0,-2 0-2 15,0-2 0-15,4 4 0 0,-4-3 0 16,0 1 0-16,2 0-1 0,-2 3 1 0,0-3 1 16,0 0-1-16,0 2 1 0,0-1-1 15,0 2 0-15,0-2 0 0,0 5 0 16,0-4 1-16,-2 4 0 15,-2-6 1-15,4 3-2 0,-2 5 0 0,2-8-2 16,-4 8 2-16,2-8 0 0,2-2 0 0,-5 3 0 16,5-9 0-16,-2 8 2 0,2-6-2 15,0-1 0-15,-4 6 0 16,4-5-2-16,0-2 2 0,0 3 0 16,0-7 0-16,0 0-1 0,0 0-2 0,0 1-6 15,0-1-5-15,0 1-12 0,0-1-26 16,4-6-41-16</inkml:trace>
    <inkml:trace contextRef="#ctx0" brushRef="#br0" timeOffset="3258.9324">20061 14864 18 0,'0'0'16'0,"0"0"4"0,0 0 5 0,0 0-4 16,0 0-3-16,0 0-4 0,0 0-1 15,0 0-3-15,0 0 2 16,54 27-3-16,-39-24 1 0,-5-1-1 16,11-2-2-16,-13 1 0 0,8-1-1 0,3 0 1 15,-7 0-1-15,9 0 0 0,-2 0 0 16,-1 0-2-16,9-1-1 0,-4-4 1 15,-7 1-2-15,1-1 0 0,2 2 2 16,-1 0-2-16,3 2 1 0,4-1-1 16,-5-1-1-16,3 2 1 0,-2-4 1 0,-1 2-2 15,5 0 0-15,-8-2 0 0,1 4 1 16,1 1-2-16,-5 0 1 0,7-2 0 16,-2 2-1-16,-3 0 1 0,5-1 0 15,-2 1 0-15,-7 0 1 0,9 0-1 16,1 0-1-16,-3 0 0 0,8 0 0 15,-13 0 0-15,9 0 0 0,-4 0 1 16,1 0-1-16,5 0 0 0,0 1 2 16,-4 2-2-16,-5-1 1 0,1 1-1 15,1-2 0-15,-5 1 0 0,9-1-1 0,-3 3 2 16,-2-3-2-16,1-1 1 0,1 2 3 16,-1-1-3-16,-7-1 0 0,9 0 1 15,-1 0-2-15,-5-4 1 0,5-1 0 16,0 0 0-16,-9 4 1 0,0-2-2 15,7 1 2-15,-5 1-1 0,1-1 0 16,1 0 1-16,-1 1-1 0,-3 1 0 16,2 0 0-16,-8 0 0 0,9 0 0 15,-9 0 0-15,4 0 0 0,-2 0 2 16,1 0 0-16,-1 0-1 0,0 0 0 0,0 0 0 16,-2 0 0-16,3 0 0 0,-5 1-1 15,4 1 0-15,-6-2-2 0,6 0 2 16,0 0 0-16,-4 0 0 15,5 2 0-15,-3-2 0 0,4 1 0 0,-2-1-2 16,-2 2-5-16,5-1-16 0,-3 1-39 16,6 2-49-16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49:10.85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2862212-C5FC-492C-AD44-F6C660C85488}" emma:medium="tactile" emma:mode="ink">
          <msink:context xmlns:msink="http://schemas.microsoft.com/ink/2010/main" type="inkDrawing" rotatedBoundingBox="18704,8522 19830,7323 19924,7411 18798,8610" semanticType="callout" shapeName="Other">
            <msink:sourceLink direction="to" ref="{5911BFFE-E8B2-4F3D-8EAD-27322BA17AF3}"/>
            <msink:sourceLink direction="to" ref="{82F0A2B4-7573-4A44-91B8-AFDA63617B8C}"/>
          </msink:context>
        </emma:interpretation>
      </emma:emma>
    </inkml:annotationXML>
    <inkml:trace contextRef="#ctx0" brushRef="#br0">18596 9378 10 0,'0'0'6'16,"0"0"3"-16,0 0 5 0,0 0-3 15,0 0-1-15,0 0-1 0,0 0-3 16,0 0 4-16,0 0-2 0,0 0 0 15,-6 6-2-15,12-15 0 0,6-4 0 16,5-7-2-16,1-2-1 0,7 0 3 16,-4-3-6-16,4-2 4 0,2 0-3 15,1-3 0-15,-1 1 3 0,4-2 1 16,0 3-1-16,-4-1 3 0,0 2 1 16,-2 1-5-16,2-3 2 0,-2 2 0 0,-1-4-2 15,5 1 2-15,-2-3-2 16,4-2 1-16,2 1-2 0,0-2-2 0,-2-2 2 15,7-1-2-15,-7 3 1 0,0-1-1 16,-5 2 0-16,1 3 0 0,2 1-1 16,-4 0 1-16,-4 5-2 0,-1 1 2 0,-1 5 2 15,0 1-2-15,-7 1 0 0,2 5 1 16,-7 2-1-16,3 0 0 0,-4 4 1 16,-4 4-1-16,2 0 1 0,-4 3 0 15,0-1 0-15,0 1 3 0,0-2-3 16,0 0 2-16,0 1 0 0,0-1-3 15,0 2 4-15,0-1-3 0,-6 0 0 16,-6 1-1-16,-7 0 0 0,5 5 2 16,-11 6-3-16,2 5 1 0,5 1 0 15,-3 3-1-15,0 4 1 0,-1 1 0 0,1 1 2 16,0 1-2-16,-4 1 3 0,1 1-3 16,-1 0 0-16,0 3 1 0,-2-3-1 15,2 3 0-15,-6-1 0 0,6-2-1 16,-1 3 1-16,-3-3 0 0,6 1 0 15,-2 0 0-15,0-2 0 0,0 0 0 16,5 0 0-16,-3-1 0 0,2-3 0 16,-1 4 0-16,1-5 0 0,0 2 1 15,-1-3-1-15,3 0-1 0,2-2 2 16,-1-2-1-16,1 2 1 0,5-3 0 0,0-3-1 16,3-3-1-16,-1 2 1 0,4-3 0 15,2-1-1-15,-7 3 1 0,9-3 0 16,-4-3 0-16,2 2 0 0,2-5 0 15,-2 2 0-15,4-5 0 0,-2 0 0 16,2 0-2-16,0 1 0 0,0 0 0 0,0 1 1 16,0 0 0-16,0-1-1 0,0-1 1 15,0 0 1-15,0 2-1 16,0-2 1-16,12-5 0 0,7-7 0 16,1-7 0-16,5-6 0 0,2-4 0 0,4-1-1 15,6-8 0-15,-4-1 1 0,6-3 0 16,3-1 0-16,-1-3 0 0,1 0 1 15,-1 3 0-15,6-3-1 16,-5 1 0-16,1 1 0 0,3 2 0 0,-3-2 1 16,0 0-1-16,1 1-1 0,1 0 1 0,-5 4-1 15,3 5 1-15,-10 3 0 0,2 4 0 16,-4-1-1-16,-4 4 1 16,-6 1 0-16,2 2 0 0,-5-2 2 15,-1 5-2-15,-1 0 0 0,-3 4 0 0,-7 8 1 16,-4 3-1-16,-2 3 4 0,0-1 1 15,0 1-1-15,0 0 2 0,0-2-1 16,4 2-4-16,-4 0-2 0,-10 2 1 16,-3 8 0-16,-7 9 1 0,-1 0 0 15,-4 4-1-15,-6 3 0 0,0-1 0 0,0 4-1 16,-2 3 1-16,0-2 4 0,-2 5-4 16,-2 2 1-16,4-1-1 0,-1 2-1 15,1-1 1-15,-4-2 0 16,2 1 0-16,2 0 0 0,0 2 0 0,-2-3 0 15,0 1 0-15,4 1 0 0,-2-2 0 16,2 0 0-16,0 1 0 0,-3-1 0 16,3-4 0-16,-4 3-2 0,6-4 2 15,0 2 2-15,-2-2-2 0,5-3 0 16,1-1 0-16,4-3 0 0,2-2 0 0,7-9 0 16,2 1 0-16,1-7 0 0,3 1 0 15,0-1 0-15,4-1 0 0,-2-1 0 16,4-4 0-16,0 0-2 0,0 0 2 15,0 2 0-15,-2-1 0 0,2 1-1 16,-4 0 1-16,4-1 0 0,0-1 0 0,0 1-1 16,-2-1 1-16,2 2-1 0,-5-2 1 15,5 1 0-15,0-1-1 16,0 2 2-16,0-2-1 0,-2 2 0 16,2-2 1-16,0 1-1 0,0 1 0 0,-4-2 0 15,4 1 0-15,0-1 0 0,0 2 0 16,-2-2 0-16,2 1 0 0,0-1 0 15,0 2 0-15,0-2 0 0,0 0-1 16,0 1 0-16,0-1 0 0,0 0-1 16,0 0 2-16,0 2 0 0,0-2 0 0,0 0-2 15,13-6 2-15,1-7 0 0,5-6 0 16,5-1 0-16,3-3 0 0,2-4 1 16,0-3-1-16,8-2 0 15,-1-3 1-15,3-4-2 0,0-3 2 0,0-1 1 16,3-3-2-16,-3-1 1 0,0 0 0 15,1 0-1-15,1 3 1 0,-2 0-1 16,-2 2 0-16,-4 3 1 0,1-1-2 16,-3 2-1-16,4 0-4 0,-8 3-18 15,4 3-35-15,-11-1-34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7:19:38.24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0E83BC3-4029-4E0C-A167-9FDBD121D352}" emma:medium="tactile" emma:mode="ink">
          <msink:context xmlns:msink="http://schemas.microsoft.com/ink/2010/main" type="inkDrawing" rotatedBoundingBox="12712,7007 12920,6682 13207,6865 12999,7190" shapeName="Other"/>
        </emma:interpretation>
      </emma:emma>
    </inkml:annotationXML>
    <inkml:trace contextRef="#ctx0" brushRef="#br0">12810 7777 25 0,'0'0'17'0,"0"0"0"15,0 0-6-15,0 0 3 0,0 0-6 16,0 0-1-16,0 0 0 0,0 0-1 16,0 0 0-16,-19-8 0 0,15 13-1 0,-8 5-1 15,1-3 1-15,9 1-2 0,-2-6-1 16,4-2-3-16,-2 0 0 0,2 0-1 16,0 2 0-16,0 1 2 0,2 0-2 15,2 0-1-15,-2 0-3 0,5-3 2 16,3 0 0-16,-2-2 2 0,1-2-1 0,-5 1 4 15,-2 1 1-15,-2 2 0 0,0-4-1 16,0-1 2-16,0-4 0 16,-6 2 0-16,-3-3 2 0,7 5 1 15,-10 0 3-15,1 0 0 0,9 4-3 0,-2-1 1 16,-2 2-2-16,0 0 0 0,-7 0 3 16,5 0-2-16,-2 3-1 0,2 8-3 15,1 4 2-15,1-3-2 0,4 4 0 16,-2-6 0-16,4 2-2 0,0 0 1 15,0-1-1-15,4-1 2 0,-2 1-2 0,4-3 0 16,7-4 0-16,-7 2 0 0,6-6-1 16,7 0-1-16,-7 0-1 15,13-4 0-15,-14-2 0 0,-1-3 2 16,-4 2 0-16,-4-5 1 0,4 2-2 0,-6-3 3 16,0-6-2-16,0 4 1 0,-6-5 0 15,0 2 1-15,-6 4 0 0,1 0 0 16,-5 2 0-16,7 5 4 0,-3-1-1 15,0 4-1-15,7 0 3 0,3 3-4 16,2 1 2-16,-10 0-2 0,8 0-1 0,-8 0 1 16,3 3-1-16,3 5 1 0,0 1-1 15,2 3 2-15,2 8-2 0,0-2-1 16,0 5 3-16,2-10-3 16,6-2-1-16,5-2 1 0,3-3-1 0,5-2-2 15,4-4-3-15,0-3-5 0,-1-10-2 16,1-5-4-16,0 0 0 0,-10-5 4 15,5 3 2-15,-9 1 5 0,-3 5 5 16,-4-3 0-16,-4-1 1 0,0 1 2 16,-6-3-1-16,-7 2 3 0,-3 3 0 0,3 0 1 15,-3 1 1-15,-3 2 1 0,1 3 3 16,-5 2 0-16,8 2 2 0,-3 3 0 16,-1 2-4-16,1 0 1 0,-3 7-3 15,4 3-2-15,3 4-1 0,2 2-1 16,3 7 1-16,-1-2 0 0,4 7 0 0,0-3-1 15,4 4-1-15,-3 0 1 16,5-1 0-16,0 0-2 0,5-1 4 16,1-1-4-16,6-3 0 0,1-3 0 15,-1-7 0-15,-4-4-1 0,7 0-2 0,3-7 1 16,5-2-3-16,8-4-2 0,-4-10 1 16,0-3-2-16,-2-4 0 0,-3-5 2 15,-7-3 0-15,-1 3 5 0,-8-2 0 16,1 2 1-16,-3 0 1 0,-4 0-1 15,-6 1 1-15,-7 1 1 0,1 0 1 0,-3 2-1 16,-3 4 3-16,-1 3 1 0,7 6 2 16,-5 2-1-16,-1 7-1 15,1 0 1-15,-6 4-1 0,-2 8 0 0,11 1-3 16,-3 4 2-16,7 6-3 0,-2-1 1 16,-1 6-1-16,7-4-2 0,2-3 1 15,4-2-1-15,0 0 1 0,0-2-1 16,12 4 3-16,-1-2-4 0,7-3 2 15,-3-6-2-15,5-2-5 0,5-8 1 16,4 0-3-16,-2-9-2 0,-6-3 0 16,4-3 2-16,-7 1 2 0,-5 2 0 0,-5-2 5 15,-4 7 1-15,-4-6 1 0,0-5-1 16,-6 3 1-16,-7-3 0 0,1 2 0 16,-7 3 2-16,1 4 3 0,3 5-2 15,-1-1 3-15,-5 5 0 0,0 0-1 0,-3 1-1 16,1 9 0-16,6 2-2 15,-1 3 0-15,5 5-1 0,-3-2-1 16,8 2 0-16,1-5-1 0,3 1 0 16,2-1-1-16,2 1 1 0,6 3 2 0,7-3-3 15,1-1 4-15,9-6-8 0,4-5-3 16,0-4-6-16,10-4-6 0,-4-8-4 16,4-5-4-16,-2-4 2 0,-6 0 3 15,-4-1 5-15,-6 1 10 0,-7 7 3 16,-4-2 3-16,-4-1 5 0,-4 1 1 15,-6-3 2-15,-2 3 3 0,-4 0 1 16,-7 3 5-16,0 4 5 0,-3 1 1 16,5 5-1-16,-8 3-4 0,7-2-2 15,-5 9-4-15,2 2-3 0,3 4-3 0,-1 2 0 16,5 4 1-16,1-1-3 0,1 3-1 16,6 0 2-16,1-4-2 0,3 4-1 15,2-1 2-15,0 1-2 0,7 2 1 16,5-4 0-16,2-2-2 0,3-6 0 15,-3 0-1-15,9-6-3 0,-2-5-1 0,4 0-1 16,-5-2-3-16,3-9-1 0,-2-1-2 16,-7-3 1-16,3-2 3 0,-9-1 2 15,-2 4 4-15,-2-3 3 0,-4 1 0 16,-4-1 0-16,-2-4 1 0,-6 6 1 16,-3 2 1-16,3 4 3 0,-3 2 1 15,-3 4 4-15,-5 3-3 0,-2 0 1 16,4 0-1-16,1 9-1 0,-3 3-3 15,4 3 1-15,1 2-1 0,3 4-2 16,3-1-1-16,4 2-1 0,2-6 4 16,-1 2-4-16,7 0 1 0,0-2 0 15,0-2-1-15,7 0 0 0,5-6-1 0,2-4-3 16,11-1 1-16,0-3-6 0,2-3 1 16,0-7-4-16,-2-4 3 0,-3-4 0 15,-3 1 2-15,-7-4 3 0,-8 8 2 0,3-4 3 16,-7-1 0-16,0 1-1 15,-2-3 4-15,-7 2-1 0,-3 4 2 16,2 5 2-16,-5 0 0 0,3 1 2 16,-1 4-2-16,-3-1 0 0,3 4-1 0,5-1-1 15,-4 2-1-15,3 0-3 0,-1 0 0 16,4 8-1-16,-7 2 0 0,11 1 0 16,-4 4 1-16,6-6 0 0,0 3-1 15,0 1 1-15,0-3-1 0,2 5 2 16,4-7-2-16,5 6-3 0,1-7 1 0,-4-4 0 15,15-2-3-15,-6-1-1 0,1-1-1 16,5-8 0-16,-8 3 1 16,-5-5 1-16,-2 5 2 0,-4 3 0 15,-2-6 2-15,-2 5 1 0,0-7 1 0,0 0-1 16,0 4 2-16,-2 1 0 0,-2 3 0 16,-4-2 2-16,2 5-1 0,-5 0 1 15,-1 0-1-15,4 0 1 0,-9 9-3 16,9 2 3-16,-9 4-2 0,13-4-1 15,-6 1 0-15,4-3 1 0,-1 2 0 0,5-2-1 16,2-5 3-16,0 7-4 0,0-5 0 16,0 3-2-16,2 1 1 0,9-5-1 15,-3 1 0-15,-2-6-2 0,9 0-1 16,-5 0-1-16,2-6 1 0,3-1 1 16,-9-2 0-16,4 0 3 0,-3 2 0 15,-5 5 0-15,2-2 2 0,-4 4 0 16,0 0 2-16,0-2 1 0,0 2 0 15,0-1 1-15,0 1-1 0,0 0 0 16,0 0-2-16,0 0 1 0,-10 3-1 16,3 3-1-16,-1 6 1 0,2 3-9 15,2-4-28-15,4 4-69 0,0-3-8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deg"/>
          <inkml:channel name="T" type="integer" max="2.14748E9" units="dev"/>
        </inkml:traceFormat>
        <inkml:channelProperties>
          <inkml:channelProperty channel="X" name="resolution" value="1483.34082" units="1/cm"/>
          <inkml:channelProperty channel="Y" name="resolution" value="2347.2063" units="1/cm"/>
          <inkml:channelProperty channel="F" name="resolution" value="1.41944" units="1/deg"/>
          <inkml:channelProperty channel="T" name="resolution" value="1" units="1/dev"/>
        </inkml:channelProperties>
      </inkml:inkSource>
      <inkml:timestamp xml:id="ts0" timeString="2024-11-18T06:49:03.70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Group>
    <inkml:annotationXML>
      <emma:emma xmlns:emma="http://www.w3.org/2003/04/emma" version="1.0">
        <emma:interpretation id="{82F0A2B4-7573-4A44-91B8-AFDA63617B8C}" emma:medium="tactile" emma:mode="ink">
          <msink:context xmlns:msink="http://schemas.microsoft.com/ink/2010/main" type="inkDrawing" rotatedBoundingBox="12598,1571 23670,8946 18862,16165 7790,8790" semanticType="enclosure" shapeName="Other">
            <msink:destinationLink direction="to" ref="{F2862212-C5FC-492C-AD44-F6C660C85488}"/>
          </msink:context>
        </emma:interpretation>
      </emma:emma>
    </inkml:annotationXML>
    <inkml:trace contextRef="#ctx0" brushRef="#br0">7719 9445 89 0,'0'0'6'15,"0"0"0"-15,0 0 1 0,0 0-1 16,0 0-1-16,0 0 2 0,0 0-1 16,0 0-1-16,0 0-1 15,0 0-2-15,-11 0-1 0,11 0 0 0,0-2 1 16,0 2 0-16,0 0 4 0,0-1 0 15,11 1 0-15,1-1-2 0,5-1 0 16,5 2 1-16,3 0-2 0,0 0 1 16,-2 0-1-16,8 0 1 0,-2-2 0 15,0 2-1-15,-1 0 1 0,6 0-1 16,-3 0 0-16,6-1-1 0,2 1 0 0,-2 0 1 16,3-2-1-16,3 1-2 0,0 1 5 15,-1-2-3-15,1 2 3 16,1 0-2-16,1 0 0 0,-6 2-1 0,9-4 2 15,-7-3-3-15,3 4 0 0,-3 1 1 16,0 1-1-16,3-1 1 0,1-1 0 16,5 1 0-16,-7-1-2 0,7-1 0 15,-5 1 3-15,1-1-1 0,3 2-1 16,-3 0 2-16,-1 0-2 0,5 0 1 0,-1 0 2 16,3 0-2-16,-2-2-1 0,4 2 3 15,1-1-2-15,3 0 2 0,4-1-3 16,2 1 1-16,-2 1-2 0,4-2 0 15,-4 0 1-15,3 1 0 0,3 0 1 16,-2-1-1-16,6 2-2 0,-1 0 2 0,1 0-1 16,9 0 2-16,-5 0-1 0,5-1-1 15,-3-1 2-15,-1 0-4 16,-1 1 4-16,7-1-2 0,-3 2 0 16,5 0 0-16,2 0 0 0,2 0 1 0,-6 2 0 15,3-2 0-15,-1-2-1 0,4 2 0 16,0-1 1-16,4 1-1 0,-2-2 0 15,4 2 1-15,0-1-1 0,0-1 0 16,0 1 3-16,2 1-3 0,3 0 1 16,-3 0-1-16,4 0 1 0,-2 0 0 0,-2 0-1 15,5 0 0-15,-1 1 0 0,0-2 0 16,1-1 1-16,-1 2 0 0,0 0-1 16,0 0 3-16,1 0-3 15,-1 0 1-15,0 0-1 0,1-1-1 0,-7-1 1 16,2 0 0-16,2 0 1 0,-2 2-1 15,-2 0 1-15,5 0 0 0,-3 0 0 16,2 0-1-16,-4 0 2 0,2 1-1 16,-2-4-1-16,2 2 0 0,3-3 0 15,1 4 0-15,0 0 1 0,1 0-1 0,-5 0 0 16,2 0 0-16,-4-1 0 0,0 0 0 16,-4 1 1-16,4-2-1 15,-6 2 1-15,0 0 0 0,0-1 1 0,-2-1-2 16,-3 0 0-16,5 1 2 0,0 1 0 15,0 0-1-15,0 1 1 0,-2-1 0 16,-5 0-2-16,-3 0 0 0,2-1 1 16,-1 0-3-16,-3-1 2 0,-1 2 1 15,-4 0-1-15,-1 0 1 0,-3 0 0 16,-4 0-1-16,0 0 0 0,-2 0 0 0,-4 0-1 16,0 0 0-16,-2-1 1 0,-5-1 1 15,5 2-1-15,-6 0 1 0,-5 0-1 16,-1 0 0-16,-5 0 0 0,-2 0 0 15,-6 0 0-15,2 0 0 0,-6 0 0 16,2 0 0-16,-2 0 0 0,-2 0 0 0,-7 0 0 16,3 2-1-16,-9-2 2 0,1 0-1 15,-1 0 0-15,-6 0 0 16,1 0 0-16,-7 0 0 0,0 0 0 16,0 0 0-16,2 0 1 0,-2 0-2 0,4 0 2 15,-2 0-1-15,-2 0 0 0,4 0 3 16,-4 0-4-16,2 0-1 0,-2 0 0 15,4 0-8-15,-4 0-15 0,2 0-37 16,-2 0-45-16,4 0-12 0</inkml:trace>
    <inkml:trace contextRef="#ctx0" brushRef="#br0" timeOffset="4968.1132">18769 9384 4 0,'0'0'14'0,"0"0"-3"0,0 0-5 16,0 0-2-16,0 0 2 0,0 0 2 15,0 0 0-15,0 0 3 0,0 0-1 16,0 0 1-16,5 0 0 0,-1 0-3 0,-4 0-1 16,0 0-4-16,0 0 0 15,2 0-2-15,-2 0 2 0,0 0-2 16,0 0 1-16,0 0-2 0,0 0 0 16,4 0 1-16,-4 0 1 0,0 0-4 0,2 0 2 15,-2 0 2-15,0 0-2 0,0 0 0 16,0 0 0-16,0 0 0 0,0 0 0 15,0 0 1-15,0 0-1 0,0 0-1 16,0 0 1-16,0 0 0 0,0 0-2 16,0 0 1-16,0 0 1 0,0 0 0 0,0 0-3 15,0 0 2-15,0 0-1 0,0 0 1 16,0 0 1-16,0 0 0 0,-2 2-1 16,-2-2 0-16,4 0 0 15,-2 0-2-15,2 1 1 0,-4-1-1 0,4 0 1 16,-2 2 1-16,2-2-2 0,-7 1 0 15,1 1-1-15,0-2 2 0,4 1-3 16,2-1 0-16,-4 0 3 0,4 0-1 16,0 0 1-16,-6 2 4 0,-1-2-4 15,1 0 0-15,0 3 1 0,6-3 0 0,0-2-1 16,0 2 2-16,-2 0 0 0,2 3 0 16,-4-3 0-16,4 0 2 0,-2 0-2 15,2 0-2-15,-4 0 2 0,1 0 0 16,3 0 0-16,-4 0 2 0,4 0-1 15,-2 0 0-15,2 0 1 0,-4 0-3 0,4 0 2 16,-2 0-2-16,2 0 0 0,-4 0 1 16,4 0-1-16,0 0 2 15,0 0 0-15,-2 0 0 0,2 0 1 16,0 0-1-16,0 0 1 0,-4 0 0 0,4 0 1 16,0 0 0-16,0 0 1 0,0 0-3 15,-2 0 2-15,2 0 0 0,0 0-1 16,0 0 1-16,0 0-1 0,0-3 1 15,0 3 0-15,0 0 0 0,0 0 0 16,-2 0 2-16,2 0-2 0,0 0 1 0,0 0 1 16,0 0-3-16,0 0 2 0,0 0-1 15,0 0 1-15,0 0-1 16,0 0 1-16,0 0-3 0,0 0 3 16,0 0-2-16,0 0 2 0,0 0 2 0,0 0-2 15,0 0-1-15,0 0 0 0,0 0-2 16,0 0 2-16,0 0-2 0,-5 0 1 15,5 0-2-15,0 0 2 0,0 0 0 16,0 0-1-16,0 0-1 0,0 7 1 16,0 7 0-16,0 11 2 0,0 8-1 0,-2 2-1 15,2 3 1-15,0 1 0 0,0 7 0 16,0 1 3-16,0 6-4 0,0 6 4 16,0 3-5-16,0 3 5 15,0 5-2-15,0 0 0 0,0 2-1 0,0 2-1 16,0 1 0-16,2 3 0 0,-2 2 1 15,0-1-2-15,0 3 2 0,-2 1 1 16,2 1 0-16,0-1-1 0,0 2 2 16,2-3-1-16,-2 1 0 0,0 0 0 15,0 1-3-15,-2 2 1 0,2 4-1 0,0 2 1 16,0 3 2-16,0-2-3 0,0 4 0 16,0 1 0-16,0 0 0 0,0 2 0 15,0-1 1-15,0 1-1 0,0-3 2 16,0 3 0-16,0 1-2 0,0-1 1 15,0 1-1-15,2-6 1 0,-2-1-1 16,0-4 0-16,0-4 0 0,0 0 0 16,0-3 0-16,0 5 2 0,0 3 1 15,0 0-2-15,0 1 0 0,-2-1 0 16,2 0 1-16,0-1 0 0,0 3-1 0,2 4-1 16,-2 0 2-16,0 0-2 0,0 3 3 15,0-3-2-15,0 0 0 0,0-1 0 16,0-4-1-16,0-2-1 0,0-5 2 15,0-4-2-15,0-2 1 0,0-1 0 16,0 0 0-16,5 1 0 0,-5 3-1 0,0-2 1 16,0 2 0-16,0-3 0 0,0-3 0 15,0 0 0-15,0-3-1 16,0-3 1-16,0 1 0 0,0-5 0 16,2 1 1-16,-2 0-2 0,0-5 1 0,0-3 0 15,0-1-2-15,0-5 2 0,0-3-1 16,0-3 2-16,0-3-2 0,-2-2 2 15,2-1-2-15,0-4 0 0,0-1 2 16,0-4-1-16,0-5 0 0,0-6 0 16,0-3 0-16,0-7-1 0,0-5 2 0,0 1-1 15,0-7-1-15,0 0 0 0,0 0 0 16,0 1-3-16,0 0 2 0,0 2-4 16,0-1 1-16,0-2 0 0,0 0 3 15,0-2 1-15,0-16 0 0,-5-12 1 16,5-14 0-16,0-9 1 0,0-11 0 15,0-7 0-15,0-11 0 0,0-7-1 16,0-10-1-16,0-4 4 0,-2-3-3 16,2-8 0-16,0 0 1 0,0-1-1 15,0-3 0-15,0-2 1 0,0 2-1 0,-4-2 1 16,4-4 0-16,0 0-1 0,0-7 0 16,0-3 0-16,0-1 3 0,0-2-3 15,0-3 1-15,0-1 2 0,-2-1-1 16,2 1-1-16,0-1-1 0,0 5 1 15,0 0-2-15,0 0 1 0,0 4 1 16,0 4 0-16,0 2 1 0,0 7 0 16,-4 4-2-16,4 4 1 0,0 8-1 15,0 1 0-15,0 2 0 0,0 3 0 16,0 1-1-16,0 5 1 0,0-1 0 0,0 2 0 16,0-1 0-16,0-2 0 0,-2-2 0 15,2 1 0-15,2 0-2 0,-2 0 0 16,0 3 3-16,0 2-2 0,0 7 1 15,0 1 1-15,0 6-2 0,0 1 1 16,0 3-1-16,0 4 1 0,0 3 0 0,0 6-1 16,0 1 2-16,0 5-2 0,4 4 1 15,-4 7 0-15,-4 0 0 16,4 0 0-16,0 5-1 0,0 0 1 16,0 5 0-16,0-1 1 0,0 1-1 0,0 1 0 15,0-2-1-15,0 0 1 0,0 1 0 16,0-1 0-16,0 1 1 0,0 2-1 15,0-2 0-15,0 0 0 0,0 0 0 16,0 0-3-16,0 4 2 0,0-1 1 16,0 9 0-16,0-1 0 0,0 9 1 0,0-2-1 15,0 1 2-15,0 0-1 0,0 1-1 16,0 6 0-16,0-6 0 0,0 4 0 16,0-3 1-16,0-2-1 15,0 1 1-15,0-2-1 0,0 2 1 0,0 0-1 16,0 6 1-16,0-9-1 0,0 9-1 15,0 0 1-15,0-8 1 0,0 8 1 16,0-2-2-16,0-5 0 0,0 7 0 16,0 0 0-16,0 0 0 0,0-2 0 15,0 2-2-15,0 0 4 0,0-7-2 0,0 6 0 16,0 1 0-16,0 0 0 0,0 0 0 16,0 0 0-16,0 0 0 0,0-2 0 15,0 2 0-15,0 0 0 0,0 0 0 16,0 1 0-16,0 5 0 0,0-1 0 15,0 1 0-15,0-8 0 0,0 3 0 16,0-2 0-16,0-8 0 0,0 9 0 16,0 0 0-16,0-6 0 0,0 6 0 15,0-2 0-15,0 4-2 0,0-2 2 16,0-1 0-16,0 2 0 0,0 0 2 0,0 5-1 16,0-6-1-16,0 0 0 0,0 0-1 15,0-1 1-15,0 7 0 0,0-1 0 16,0 1 0-16,0-6 0 0,0 0-2 15,0 0 2-15,0 2 0 0,0 4 2 16,0-2-2-16,0 2 1 0,0-2 0 0,0 1-1 16,0 0 1-16,0-1-1 0,0 2 0 15,0-1 1-15,0 1 1 16,0-2-2-16,0 2 0 0,0-2 0 16,0 2 1-16,0-1-2 0,0 1-2 0,0-2-6 15,0 2-7-15,0-1-21 0,0 1-29 16,0-6-32-16</inkml:trace>
    <inkml:trace contextRef="#ctx0" brushRef="#br0" timeOffset="13281.2456">15474 6116 3 0,'0'0'9'0,"0"0"-3"0,0 0-2 15,0 0-3-15,0 0-1 0,0 0 7 16,0 0 1-16,0 0 7 0,0 0-2 0,0 0-3 16,-2-29-1-16,2 27 0 0,0 0-2 15,0 1 0-15,0-1 4 0,0 1-1 16,0-1 2-16,0 1-1 0,0 1 0 15,0-2-3-15,0 2 0 0,0-2-3 16,0 2 1-16,0-1-1 0,2 1-1 16,-2-1-1-16,0 1 2 0,0 0 0 15,0 0 1-15,0 0 0 0,5 0-1 16,-5 0 1-16,0 0-1 0,0 0-1 16,0 0-2-16,0 0-1 0,0 4 1 0,0 9-2 15,0 9 0-15,0 9 3 0,2 6-3 16,-2 9 2-16,0 4-1 0,0 6 2 15,0 5-1-15,0 3-1 0,0 2 0 16,0 7 2-16,4 1-1 0,-2 1 0 16,-2 0 1-16,0 0-1 0,0 2 1 0,0 0-1 15,0-3 1-15,0 1 0 16,0-4 1-16,0 4-1 0,0-1-2 16,0 3 1-16,0 0-3 0,0-4 4 15,0 2-2-15,0-3 0 0,4 5 1 0,-4 1-2 16,-4-4 1-16,4-3 2 0,0-6-3 15,-2-4 1-15,2-5-2 0,-4-6 1 16,4-3 0-16,0 0 0 0,0-3 1 16,0 0-2-16,0-1 2 0,0-1-1 15,0-3 0-15,-2-1 1 0,2 1-1 0,0-2 1 16,0 1-1-16,-5 2-1 0,5-2 1 16,0-2 1-16,-2-4-1 0,2 0 0 15,0-4 0-15,0-2 0 16,0-5 0-16,0-1 0 0,0-2 0 0,0-4-1 15,-4 5 1-15,8 1 0 0,-8-6 1 16,4 4-1-16,0-7 0 0,0 1-1 16,-2 0 1-16,2-8 0 0,0 9-1 15,0-4 0-15,0 3 1 0,0 0 0 16,0-6 0-16,0 5 0 0,0-4 0 0,0 0 0 16,0-1 0-16,0-1 0 0,0 2-2 15,0-1 4-15,0 0-2 0,0-6 0 16,0 5 0-16,0 2 0 0,0-1 0 15,0 0-2-15,0-6 1 0,0 0 0 16,0 0-2-16,-4 2-2 0,4-1-8 16,0 1-9-16,-2-2-17 0,2 1-7 15,-2-1-14-15,-4-14-6 0</inkml:trace>
    <inkml:trace contextRef="#ctx0" brushRef="#br0" timeOffset="15155.5696">10590 5924 6 0,'0'0'19'15,"0"0"4"-15,0 0-5 0,0 0-6 16,0 0-6-16,0 0-2 0,0 0 0 0,0 0-1 16,0 0 2-16,0-15 1 0,0 14 2 15,0-1 3-15,0 2 1 0,0-1-1 16,0 1-3-16,0 0-1 15,0 0-3-15,0 0-1 0,0 0 0 0,0 0-2 16,0 0 2-16,0 0 0 0,0 13 1 16,0 10-2-16,0 8 2 0,0 7 1 15,0 8-1-15,0 3 2 0,0 4-2 16,4 7 2-16,-4 3-1 0,0 8 0 16,0 6-2-16,0 3-2 0,2 5 2 0,-2 2-1 15,0 1 2-15,4-2-1 0,-4 0 0 16,2-4 2-16,-2-4 0 0,0-4 1 15,0-1-1-15,4-2-3 0,-4 8-1 16,2 6-1-16,-2 4 1 0,0 3 1 16,0-2 0-16,0-2 3 0,0-3-3 15,5-5 3-15,-5-4-3 0,0-3 0 0,0-5 0 16,0 1 0-16,0-3-2 16,0 4 1-16,0-2 2 0,0 0-3 15,0-2 1-15,0-2 0 0,0-4 0 0,0-2 1 16,0-5-2-16,2-2 3 0,-2-7-5 15,0-4 4-15,0 0-2 0,0-1 0 16,0 0 3-16,0-1-4 16,0-3 2-16,-2-5-2 0,2-7 1 0,0-4 1 15,0-3-1-15,0-3 0 0,0 1 0 0,0-8 0 16,0 9 0-16,0-9 0 0,0 8 0 16,0 4 0-16,2-4 1 0,-2 4-1 15,0-8-1-15,0 4 1 16,0-3 0-16,0 1 1 0,0-2-1 0,0-2 0 15,0-2 0-15,0-6 0 0,0 0-1 16,0 0 0-16,0 2-4 0,0-1 0 16,0 1-7-16,0-1-12 0,0-1-11 15,0 0-14-15,-2-21-50 0</inkml:trace>
    <inkml:trace contextRef="#ctx0" brushRef="#br0" timeOffset="18607.6249">10691 5971 5 0,'0'0'12'0,"0"0"1"0,0 0-1 16,0 0 1-16,0 0-2 0,0 0-4 15,0 0 0-15,0 0-2 0,0 0-1 16,-16 81-1-16,16-75-1 0,0 6-1 0,0 3 1 16,8-3 1-16,0 3 0 0,2-4 1 15,-3-5 1-15,5-3 0 0,3 1 0 16,-5-2 1-16,8 0-1 15,3-1 1-15,4-1 0 0,6 0 0 0,-4 0-1 16,6 0 0-16,2 1 2 0,-2-1-2 16,11 0 1-16,-5 0-2 0,4 0-1 15,-1 0 1-15,1 0 1 0,-2 0-1 16,5 0-1-16,-3 0 2 0,-1 0 0 16,5 0-2-16,-1 0 1 0,3 0-2 0,-3 0 1 15,3 0-1-15,-1 0-1 0,8 2 1 16,-5-2 1-16,5 0-3 0,0 0 1 15,-4 0-1-15,-1 0 1 0,-1 0 0 16,2 0-1-16,-1 0 2 0,1 0-1 16,4 0-1-16,-5 0 2 0,5-2-1 15,-4 2 0-15,6 0 1 0,2 2-2 16,-7-2 2-16,3 0-2 0,-4 0 1 16,4 0 0-16,-5-2 0 0,5 2-1 15,0 0 2-15,-2 0-1 0,4 0 0 0,2 0 0 16,0 0-1-16,2 0 1 0,2-1-1 15,-6 2 0-15,4-1 0 0,0 0 0 16,-2 0 0-16,-5 0-1 16,7 0 2-16,-8 0-1 0,6 0 0 0,-2 0 3 15,0 0-3-15,0 0-1 0,-2 0 1 0,-5 0 0 16,1-1 0-16,-3 2 0 0,1-2 1 16,-4 1-1-16,-1-1 0 15,1 1 0-15,-3 0 0 0,0 0 1 16,1 0-1-16,-1 0 0 0,-1 0 0 0,1 0 1 15,0 0-1-15,1 0 0 0,-3 0 1 16,-4 0-1-16,1 0 0 0,-5 0 0 16,4 0 0-16,-6 0 0 0,2 0 0 15,-2 1 0-15,0-1 0 0,-4 0 0 16,4 0 0-16,-6 0 0 0,-1 0 0 0,1 0 0 16,-6 0 0-16,1 0 1 0,1 0-1 15,-2 0 3-15,12-1-3 0,-6 1 1 16,-1 0 0-16,1 0-1 15,-6 0 0-15,-3 0 0 0,3 0 0 0,-7 0 0 16,7 0 1-16,-7 0-1 0,5 0 1 16,-7 0-1-16,1 0 0 0,3 0 2 15,-4 0-2-15,3 0 0 0,-1 0 0 16,1 0 0-16,-7 0 0 0,2 0-2 16,-2 0 2-16,0 0 0 0,1 0 2 0,-7 0-1 15,0 0 0-15,0 0-1 0,2 0 1 16,-2 0 3-16,0 0-3 0,4 0 1 15,-2 0 2-15,2 0-3 0,-4 0 2 16,2 0-1-16,-2 0-1 0,4 0 0 16,-4 0-1-16,2 0 1 0,-2 0-1 0,4 0 0 15,-4 0 0-15,0 0 0 16,0 0-1-16,2 0 2 0,-2 0-1 16,0 0 0-16,0 0 0 0,0 0 0 15,0 0 1-15,0 0-1 0,0 0 0 0,5 0 2 16,-5 0-1-16,0 0 1 0,0 0-1 15,0 0 0-15,0 0 0 0,0 0 1 16,0 0-2-16,2 0 1 0,-2 0-2 16,0 0 1-16,0 0 0 0,0 0-2 15,0 0 1-15,4 0 1 0,-4 0 0 0,0 0-1 16,0 0 1-16,0 0 1 0,0 0-1 16,0 0 0-16,0 0 0 15,0 0 0-15,0 0-1 0,0 0 0 16,0 0-4-16,0 0-4 0,0 0-12 0,2 0-25 15,-2-7-48-15,4-3-14 0</inkml:trace>
    <inkml:trace contextRef="#ctx0" brushRef="#br1" timeOffset="78827.0519">15534 7375 7 0,'0'0'11'15,"0"0"-3"-15,0 0 1 0,0 0-2 16,0 0 0-16,0 0 0 0,0 0 1 15,0 0 0-15,0 0 0 0,-12-20 1 16,12 20-3-16,0-1 0 0,0 1-3 16,0-2-1-16,0 2-1 0,0-1-1 0,0 1 1 15,0-1 1-15,0 1 0 16,0-2-1-16,0 2 2 0,6-2-1 16,7 1-1-16,7-1 3 0,-11 1-1 15,9 1 1-15,-5 0-1 0,3 0 1 0,3 0-2 16,-9 0 1-16,9 0-2 0,-3 0 0 15,-3 0 2-15,1 0-1 0,-2 0 1 16,9 0 0-16,-8 0-1 0,9 0 1 16,-3-1-2-16,-5 1-1 0,5 0 1 15,2-2 0-15,-3 0-1 0,5 1 2 0,-4 1 0 16,1 0-1-16,1 0 4 0,8 0-3 16,-2 0 0-16,-7 0 0 0,-1 0-1 15,0 0 1-15,3 0-1 16,-1-2 0-16,6 2 1 0,-2 0 0 0,-1-1-1 15,3 1 0-15,-4-1-1 0,4 2 2 16,2-4-1-16,-6 5-1 0,6-2 1 16,-5 0-1-16,-3 0 1 0,6 0 0 15,-2 0-1-15,-3 0 3 0,5-2-2 16,-2 2 0-16,0-2 0 0,0 2-1 0,2-1 1 16,0 1-2-16,1 0 2 0,1-2 1 15,2 1 0-15,0 1-1 0,0-2 0 16,0 1 1-16,0-1-1 0,-2 0-1 15,2 2 1-15,0-1-1 0,2 0 1 16,-2-1-1-16,5 0 0 0,-7 1 1 16,2-1-1-16,-3 2 0 0,-5-1 0 15,6 1 1-15,-4-1-1 0,0-1 2 16,2 0-1-16,0 1-1 0,1-1 0 16,-1 2-1-16,0-1 1 0,4 1 0 0,-4-1 0 15,4-1 0-15,0 0 1 0,0 1 0 16,-4 1-1-16,4-2 0 0,0 2 0 15,0-1 0-15,0 1 0 0,-2 0 0 16,6-1 0-16,-4 1 0 0,2-2 1 16,-2 2 0-16,0-2 1 0,-2 2-1 15,6-2-1-15,-4 2 1 0,2 0-1 16,0-1 0-16,3 1 0 0,-1 0 0 16,0-1 0-16,0 1 1 0,2 0-1 15,-6 0 0-15,2 1 0 0,-2-1 0 0,0 0 0 16,0 0 0-16,-4 0 0 0,4 0 0 15,0 0 0-15,-4 0 0 0,4 0 0 16,-4 0 0-16,-2 0 0 0,4 0 1 16,-9 0-1-16,7 0 0 0,-2 0 0 15,0 0 0-15,2 0 0 0,-2 0 0 0,3 1 0 16,-1-1 0-16,0 0 1 0,2 0-1 16,-2 0 2-16,0 0-1 0,-2 0-2 15,-1 0 2-15,5 0-1 16,-8 0-1-16,-2 0 1 0,-1 0 0 0,3 0 0 15,0-1 1-15,8 0-1 0,-5-1 0 16,1-1 0-16,-8 1 0 0,5 2 1 16,-1 0-1-16,-2 0 0 0,-1 0 0 15,3 0 1-15,-2 0-1 0,-1 0 1 16,11 2-1-16,-8-2 0 0,4 0 2 0,-1 0-1 16,1 3-1-16,-2-1 0 0,2 0 1 15,0 2-1-15,-3-1 0 0,5 1 0 16,-2 1 0-16,-4 1 0 0,4 1 0 15,-1-1 0-15,1 2 0 0,0 0 0 16,2 0 0-16,0-1-1 0,2 2 1 16,-3-3 0-16,5 2 0 0,-6-1 0 15,0 1 0-15,-2 0 0 0,0-1 0 16,-5-2-1-16,3 1-1 0,-5-2-1 16,-1 1-1-16,-1-1-3 0,3 4-6 0,-9-2-11 15,5 1-23-15,-3-2-40 0</inkml:trace>
    <inkml:trace contextRef="#ctx0" brushRef="#br0" timeOffset="2.17706E6">12783 10904 9 0,'0'0'7'0,"-145"-25"-3"15,69 16-1-15,-7 0-2 0,-2 1-1 16,-3 1-2-16,-5 0-6 0,-5 0-6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5AC4-995F-463B-A66F-6E3311CEA5F5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30E71-2507-4370-95F6-EA3C2F13EFD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00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445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32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138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400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464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06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55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219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11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611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55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E1DC-5591-414D-89A5-7BD139785964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81C3-1FCA-49E8-9696-FB2F8F9EBCA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05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7.wdp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7.wdp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customXml" Target="../ink/ink8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25.emf"/><Relationship Id="rId1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dėsnių taikymas*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373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11-13. </a:t>
            </a:r>
            <a:r>
              <a:rPr lang="lt-LT" dirty="0" smtClean="0"/>
              <a:t>9 kl. kartojimas (Niutono dėsniai ir uždaviniai)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11-18. </a:t>
            </a:r>
            <a:r>
              <a:rPr lang="lt-LT" dirty="0" smtClean="0"/>
              <a:t>9 kl. kartojimas (</a:t>
            </a:r>
            <a:r>
              <a:rPr lang="lt-LT" b="1" dirty="0" smtClean="0"/>
              <a:t>Meistriškumo pratybos</a:t>
            </a:r>
            <a:r>
              <a:rPr lang="lt-LT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11-18. </a:t>
            </a:r>
            <a:r>
              <a:rPr lang="lt-LT" dirty="0" err="1" smtClean="0"/>
              <a:t>Huko</a:t>
            </a:r>
            <a:r>
              <a:rPr lang="lt-LT" dirty="0" smtClean="0"/>
              <a:t> dėsnis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11-20. </a:t>
            </a:r>
            <a:r>
              <a:rPr lang="lt-LT" dirty="0" smtClean="0"/>
              <a:t>Spyruoklės standumo koeficiento nustatymas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(</a:t>
            </a:r>
            <a:r>
              <a:rPr lang="en-US" i="1" dirty="0" err="1" smtClean="0">
                <a:solidFill>
                  <a:srgbClr val="C00000"/>
                </a:solidFill>
              </a:rPr>
              <a:t>laboratorija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endParaRPr lang="lt-LT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11-20. </a:t>
            </a:r>
            <a:r>
              <a:rPr lang="lt-LT" dirty="0" smtClean="0"/>
              <a:t>Trinties jėga</a:t>
            </a:r>
            <a:endParaRPr lang="lt-LT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11-25. </a:t>
            </a:r>
            <a:r>
              <a:rPr lang="lt-LT" dirty="0" smtClean="0"/>
              <a:t>Stabdymo kelio tyrimas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(102 </a:t>
            </a:r>
            <a:r>
              <a:rPr lang="en-US" i="1" dirty="0" err="1" smtClean="0">
                <a:solidFill>
                  <a:srgbClr val="C00000"/>
                </a:solidFill>
              </a:rPr>
              <a:t>kab</a:t>
            </a:r>
            <a:r>
              <a:rPr lang="en-US" i="1" dirty="0" smtClean="0">
                <a:solidFill>
                  <a:srgbClr val="C00000"/>
                </a:solidFill>
              </a:rPr>
              <a:t>.)</a:t>
            </a:r>
            <a:endParaRPr lang="lt-LT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11-25. </a:t>
            </a:r>
            <a:r>
              <a:rPr lang="lt-LT" dirty="0"/>
              <a:t>Surištųjų kūnų judėjimas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11-27. </a:t>
            </a:r>
            <a:r>
              <a:rPr lang="lt-LT" dirty="0"/>
              <a:t>Nuožulnioji plokštuma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11-27. </a:t>
            </a:r>
            <a:r>
              <a:rPr lang="lt-LT" dirty="0" smtClean="0"/>
              <a:t>Nuožulniosios plokštumos tyrimas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C00000"/>
                </a:solidFill>
              </a:rPr>
              <a:t>(102 </a:t>
            </a:r>
            <a:r>
              <a:rPr lang="en-US" i="1" dirty="0" err="1">
                <a:solidFill>
                  <a:srgbClr val="C00000"/>
                </a:solidFill>
              </a:rPr>
              <a:t>kab</a:t>
            </a:r>
            <a:r>
              <a:rPr lang="en-US" i="1" dirty="0">
                <a:solidFill>
                  <a:srgbClr val="C00000"/>
                </a:solidFill>
              </a:rPr>
              <a:t>.)</a:t>
            </a:r>
            <a:endParaRPr lang="lt-LT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12-02. </a:t>
            </a:r>
            <a:r>
              <a:rPr lang="lt-LT" dirty="0" smtClean="0"/>
              <a:t>Egzaminų testai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12-04. </a:t>
            </a:r>
            <a:r>
              <a:rPr lang="lt-LT" b="1" dirty="0" smtClean="0">
                <a:solidFill>
                  <a:srgbClr val="002060"/>
                </a:solidFill>
              </a:rPr>
              <a:t>Kontrolinis darbas</a:t>
            </a: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1387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iesioji jungtis 5"/>
          <p:cNvCxnSpPr/>
          <p:nvPr/>
        </p:nvCxnSpPr>
        <p:spPr>
          <a:xfrm flipV="1">
            <a:off x="838200" y="1923068"/>
            <a:ext cx="7061462" cy="285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V="1">
            <a:off x="838200" y="5273144"/>
            <a:ext cx="7061462" cy="285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0145" y="138545"/>
            <a:ext cx="11656291" cy="609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Spyruokl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ės standumo koeficiento nustatymas</a:t>
            </a:r>
            <a:b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PRAKTINIS DARBAS</a:t>
            </a:r>
            <a:endParaRPr lang="lt-LT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 descr="Science Image Archive for Teacher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t="6849" r="33814" b="7237"/>
          <a:stretch/>
        </p:blipFill>
        <p:spPr>
          <a:xfrm>
            <a:off x="5232202" y="1555403"/>
            <a:ext cx="1940758" cy="4096584"/>
          </a:xfrm>
          <a:prstGeom prst="rect">
            <a:avLst/>
          </a:prstGeom>
        </p:spPr>
      </p:pic>
      <p:cxnSp>
        <p:nvCxnSpPr>
          <p:cNvPr id="6" name="Tiesioji jungtis 5"/>
          <p:cNvCxnSpPr/>
          <p:nvPr/>
        </p:nvCxnSpPr>
        <p:spPr>
          <a:xfrm>
            <a:off x="240144" y="886691"/>
            <a:ext cx="11656291" cy="369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0145" y="138545"/>
            <a:ext cx="11656291" cy="609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Huko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dėsnis</a:t>
            </a:r>
            <a:endParaRPr lang="lt-LT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240144" y="886691"/>
            <a:ext cx="11656291" cy="369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/>
          <p:cNvSpPr/>
          <p:nvPr/>
        </p:nvSpPr>
        <p:spPr>
          <a:xfrm>
            <a:off x="197627" y="1062182"/>
            <a:ext cx="11741324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Neapdairus vairuotojas pamiršo, kad baigėsi jo automobilio akumuliatoriaus galiojimo laikas, todėl, norėdamas užvesti automobilį, paprašė kaimyno jį patempti. Automobilis 10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standumo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lynu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 pritvirtintas prie kaimyno automobilio ir velkamas 0,3 m/s</a:t>
            </a:r>
            <a:r>
              <a:rPr lang="lt-LT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pagreičiu. Apskaičiuokite, kiek pailgėjo lynas. Velkamo automobilio masė 1,8 t. Į trinties poveikį neatsižvelkite.</a:t>
            </a:r>
            <a:endParaRPr lang="lt-L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616" t="49169" r="1080" b="6467"/>
          <a:stretch/>
        </p:blipFill>
        <p:spPr>
          <a:xfrm>
            <a:off x="405276" y="4395551"/>
            <a:ext cx="3457837" cy="883459"/>
          </a:xfrm>
          <a:prstGeom prst="rect">
            <a:avLst/>
          </a:prstGeom>
        </p:spPr>
      </p:pic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240145" y="138545"/>
            <a:ext cx="11656291" cy="6533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Trinties jėga</a:t>
            </a:r>
            <a:b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endParaRPr lang="lt-LT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240144" y="886691"/>
            <a:ext cx="11656291" cy="369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30" y="1018475"/>
            <a:ext cx="7258205" cy="576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083" y="1672578"/>
            <a:ext cx="69944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Automobilio greitis padid</a:t>
            </a:r>
            <a:r>
              <a:rPr lang="lt-LT" dirty="0" smtClean="0"/>
              <a:t>ėjo nuo 20 km/h iki 60 km/h. Kiek dėl to padidėjo stabdymo kelias?</a:t>
            </a:r>
            <a:endParaRPr lang="lt-LT" dirty="0"/>
          </a:p>
        </p:txBody>
      </p:sp>
      <p:sp>
        <p:nvSpPr>
          <p:cNvPr id="8" name="TextBox 7"/>
          <p:cNvSpPr txBox="1"/>
          <p:nvPr/>
        </p:nvSpPr>
        <p:spPr>
          <a:xfrm>
            <a:off x="4844714" y="4265674"/>
            <a:ext cx="627660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ebdings" panose="05030102010509060703" pitchFamily="18" charset="2"/>
              <a:buChar char="c"/>
            </a:pPr>
            <a:r>
              <a:rPr lang="en-US" dirty="0" smtClean="0">
                <a:sym typeface="Webdings" panose="05030102010509060703" pitchFamily="18" charset="2"/>
              </a:rPr>
              <a:t>Apie 3 k.</a:t>
            </a:r>
          </a:p>
          <a:p>
            <a:pPr marL="285750" indent="-285750">
              <a:buFont typeface="Webdings" panose="05030102010509060703" pitchFamily="18" charset="2"/>
              <a:buChar char="c"/>
            </a:pPr>
            <a:endParaRPr lang="en-US" dirty="0" smtClean="0">
              <a:sym typeface="Webdings" panose="05030102010509060703" pitchFamily="18" charset="2"/>
            </a:endParaRPr>
          </a:p>
          <a:p>
            <a:pPr marL="285750" indent="-285750">
              <a:buFont typeface="Webdings" panose="05030102010509060703" pitchFamily="18" charset="2"/>
              <a:buChar char="c"/>
            </a:pPr>
            <a:r>
              <a:rPr lang="en-US" dirty="0" smtClean="0">
                <a:sym typeface="Webdings" panose="05030102010509060703" pitchFamily="18" charset="2"/>
              </a:rPr>
              <a:t>Apie 4 k.</a:t>
            </a:r>
          </a:p>
          <a:p>
            <a:pPr marL="285750" indent="-285750">
              <a:buFont typeface="Webdings" panose="05030102010509060703" pitchFamily="18" charset="2"/>
              <a:buChar char="c"/>
            </a:pPr>
            <a:endParaRPr lang="en-US" dirty="0" smtClean="0">
              <a:sym typeface="Webdings" panose="05030102010509060703" pitchFamily="18" charset="2"/>
            </a:endParaRPr>
          </a:p>
          <a:p>
            <a:pPr marL="285750" indent="-285750">
              <a:buFont typeface="Webdings" panose="05030102010509060703" pitchFamily="18" charset="2"/>
              <a:buChar char="c"/>
            </a:pPr>
            <a:r>
              <a:rPr lang="en-US" dirty="0" smtClean="0">
                <a:sym typeface="Webdings" panose="05030102010509060703" pitchFamily="18" charset="2"/>
              </a:rPr>
              <a:t>Apie 6 k.</a:t>
            </a:r>
          </a:p>
          <a:p>
            <a:pPr marL="285750" indent="-285750">
              <a:buFont typeface="Webdings" panose="05030102010509060703" pitchFamily="18" charset="2"/>
              <a:buChar char="c"/>
            </a:pPr>
            <a:endParaRPr lang="en-US" dirty="0" smtClean="0">
              <a:sym typeface="Webdings" panose="05030102010509060703" pitchFamily="18" charset="2"/>
            </a:endParaRPr>
          </a:p>
          <a:p>
            <a:pPr marL="285750" indent="-285750">
              <a:buFont typeface="Webdings" panose="05030102010509060703" pitchFamily="18" charset="2"/>
              <a:buChar char="c"/>
            </a:pPr>
            <a:r>
              <a:rPr lang="en-US" dirty="0" smtClean="0">
                <a:sym typeface="Webdings" panose="05030102010509060703" pitchFamily="18" charset="2"/>
              </a:rPr>
              <a:t>Apie 9 k.</a:t>
            </a:r>
            <a:endParaRPr lang="lt-LT" dirty="0"/>
          </a:p>
        </p:txBody>
      </p:sp>
      <p:pic>
        <p:nvPicPr>
          <p:cNvPr id="9" name="Turinio vietos rezervavimo ženklas 3"/>
          <p:cNvPicPr>
            <a:picLocks noChangeAspect="1"/>
          </p:cNvPicPr>
          <p:nvPr/>
        </p:nvPicPr>
        <p:blipFill rotWithShape="1">
          <a:blip r:embed="rId2"/>
          <a:srcRect l="44193" t="46643" r="31081" b="7085"/>
          <a:stretch/>
        </p:blipFill>
        <p:spPr>
          <a:xfrm>
            <a:off x="1041745" y="3665127"/>
            <a:ext cx="2821368" cy="921458"/>
          </a:xfrm>
          <a:prstGeom prst="rect">
            <a:avLst/>
          </a:prstGeom>
        </p:spPr>
      </p:pic>
      <p:pic>
        <p:nvPicPr>
          <p:cNvPr id="10" name="Turinio vietos rezervavimo ženklas 3"/>
          <p:cNvPicPr>
            <a:picLocks noChangeAspect="1"/>
          </p:cNvPicPr>
          <p:nvPr/>
        </p:nvPicPr>
        <p:blipFill rotWithShape="1">
          <a:blip r:embed="rId2"/>
          <a:srcRect l="20663" t="46880" r="55527" b="9233"/>
          <a:stretch/>
        </p:blipFill>
        <p:spPr>
          <a:xfrm>
            <a:off x="1146239" y="2969987"/>
            <a:ext cx="2716874" cy="873961"/>
          </a:xfrm>
          <a:prstGeom prst="rect">
            <a:avLst/>
          </a:prstGeom>
        </p:spPr>
      </p:pic>
      <p:pic>
        <p:nvPicPr>
          <p:cNvPr id="11" name="Turinio vietos rezervavimo ženklas 3"/>
          <p:cNvPicPr>
            <a:picLocks noChangeAspect="1"/>
          </p:cNvPicPr>
          <p:nvPr/>
        </p:nvPicPr>
        <p:blipFill rotWithShape="1">
          <a:blip r:embed="rId2"/>
          <a:srcRect t="45236" r="78988" b="9518"/>
          <a:stretch/>
        </p:blipFill>
        <p:spPr>
          <a:xfrm>
            <a:off x="1562394" y="2271705"/>
            <a:ext cx="2300719" cy="901032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307859" y="1089839"/>
            <a:ext cx="3613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Horizontaliu keliu slystančios rogės dėl trinties sustoja. Nuo ko priklauso rogių stabdymo laikas?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240145" y="138545"/>
            <a:ext cx="11656291" cy="6533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Trinties jėga</a:t>
            </a:r>
            <a:b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REFLEKSIJA</a:t>
            </a:r>
            <a:endParaRPr lang="lt-LT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240144" y="886691"/>
            <a:ext cx="11656291" cy="369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čiakampis 12"/>
          <p:cNvSpPr/>
          <p:nvPr/>
        </p:nvSpPr>
        <p:spPr>
          <a:xfrm>
            <a:off x="2116106" y="1018475"/>
            <a:ext cx="8300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 dinamometrą nustatykite trinties koeficientą tarp tašelio ir paviršiaus.</a:t>
            </a:r>
          </a:p>
        </p:txBody>
      </p:sp>
    </p:spTree>
    <p:extLst>
      <p:ext uri="{BB962C8B-B14F-4D97-AF65-F5344CB8AC3E}">
        <p14:creationId xmlns:p14="http://schemas.microsoft.com/office/powerpoint/2010/main" val="42314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Judėjimas nuožulniąja plokštuma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838200" y="2115632"/>
            <a:ext cx="11021291" cy="131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Raskite jėgos projekcijas.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ė 12"/>
          <p:cNvGrpSpPr/>
          <p:nvPr/>
        </p:nvGrpSpPr>
        <p:grpSpPr>
          <a:xfrm>
            <a:off x="9387536" y="1978722"/>
            <a:ext cx="1966264" cy="1599636"/>
            <a:chOff x="5905118" y="4878149"/>
            <a:chExt cx="1966264" cy="1599636"/>
          </a:xfrm>
        </p:grpSpPr>
        <p:grpSp>
          <p:nvGrpSpPr>
            <p:cNvPr id="11" name="Grupė 10"/>
            <p:cNvGrpSpPr/>
            <p:nvPr/>
          </p:nvGrpSpPr>
          <p:grpSpPr>
            <a:xfrm>
              <a:off x="5905118" y="5015060"/>
              <a:ext cx="1966264" cy="1462725"/>
              <a:chOff x="5905118" y="5015060"/>
              <a:chExt cx="1966264" cy="1462725"/>
            </a:xfrm>
          </p:grpSpPr>
          <p:cxnSp>
            <p:nvCxnSpPr>
              <p:cNvPr id="6" name="Tiesioji rodyklės jungtis 5"/>
              <p:cNvCxnSpPr/>
              <p:nvPr/>
            </p:nvCxnSpPr>
            <p:spPr>
              <a:xfrm>
                <a:off x="5905118" y="6325385"/>
                <a:ext cx="1966264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Tiesioji rodyklės jungtis 6"/>
              <p:cNvCxnSpPr/>
              <p:nvPr/>
            </p:nvCxnSpPr>
            <p:spPr>
              <a:xfrm flipV="1">
                <a:off x="6057518" y="5015060"/>
                <a:ext cx="3917" cy="1462725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Tiesioji rodyklės jungtis 9"/>
              <p:cNvCxnSpPr/>
              <p:nvPr/>
            </p:nvCxnSpPr>
            <p:spPr>
              <a:xfrm flipV="1">
                <a:off x="6057518" y="5316717"/>
                <a:ext cx="1050292" cy="52790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07738" y="4878149"/>
                  <a:ext cx="500072" cy="575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lt-LT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lt-LT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lt-LT" sz="2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738" y="4878149"/>
                  <a:ext cx="500072" cy="5754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t-L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11222148" y="339369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x</a:t>
            </a:r>
            <a:endParaRPr lang="lt-LT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65542" y="1907019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002060"/>
                </a:solidFill>
              </a:rPr>
              <a:t>y</a:t>
            </a:r>
            <a:endParaRPr lang="lt-LT" dirty="0">
              <a:solidFill>
                <a:srgbClr val="002060"/>
              </a:solidFill>
            </a:endParaRPr>
          </a:p>
        </p:txBody>
      </p:sp>
      <p:cxnSp>
        <p:nvCxnSpPr>
          <p:cNvPr id="19" name="Tiesioji jungtis 18"/>
          <p:cNvCxnSpPr/>
          <p:nvPr/>
        </p:nvCxnSpPr>
        <p:spPr>
          <a:xfrm>
            <a:off x="9539936" y="2945191"/>
            <a:ext cx="1121779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89111" y="2674187"/>
            <a:ext cx="39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C00000"/>
                </a:solidFill>
              </a:rPr>
              <a:t>α</a:t>
            </a:r>
            <a:endParaRPr lang="lt-LT" sz="1600" dirty="0">
              <a:solidFill>
                <a:srgbClr val="C00000"/>
              </a:solidFill>
            </a:endParaRPr>
          </a:p>
        </p:txBody>
      </p:sp>
      <p:sp>
        <p:nvSpPr>
          <p:cNvPr id="22" name="Lankas 21"/>
          <p:cNvSpPr/>
          <p:nvPr/>
        </p:nvSpPr>
        <p:spPr>
          <a:xfrm>
            <a:off x="9737899" y="2846928"/>
            <a:ext cx="51212" cy="186155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3" name="Tiesioji jungtis 22"/>
          <p:cNvCxnSpPr/>
          <p:nvPr/>
        </p:nvCxnSpPr>
        <p:spPr>
          <a:xfrm>
            <a:off x="838200" y="858419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urinio vietos rezervavimo ženklas 2"/>
          <p:cNvSpPr txBox="1">
            <a:spLocks/>
          </p:cNvSpPr>
          <p:nvPr/>
        </p:nvSpPr>
        <p:spPr>
          <a:xfrm>
            <a:off x="4674705" y="964834"/>
            <a:ext cx="2356015" cy="482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KARTOJIMAS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Judėjimas nuožulniąja plokštuma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Tiesioji jungtis 22"/>
          <p:cNvCxnSpPr/>
          <p:nvPr/>
        </p:nvCxnSpPr>
        <p:spPr>
          <a:xfrm>
            <a:off x="838200" y="858419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/>
          <p:cNvSpPr/>
          <p:nvPr/>
        </p:nvSpPr>
        <p:spPr>
          <a:xfrm>
            <a:off x="375920" y="1144560"/>
            <a:ext cx="7721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PVZ</a:t>
            </a:r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Kūnas, kurio masė 0,5 kg,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tolygiai slysta 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 aukščio nuožulniąja plokštuma žemyn. Trinties koeficientas lygus 0,2. Kiek kartų kūnas greičiau kristų laisvai palyginti su slydimu per nuožulniąją plokštumą?</a:t>
            </a:r>
            <a:endParaRPr lang="lt-L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9281"/>
          <a:stretch/>
        </p:blipFill>
        <p:spPr>
          <a:xfrm>
            <a:off x="9315490" y="858419"/>
            <a:ext cx="2424809" cy="2514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tačiakampis 4"/>
              <p:cNvSpPr/>
              <p:nvPr/>
            </p:nvSpPr>
            <p:spPr>
              <a:xfrm>
                <a:off x="375919" y="3751128"/>
                <a:ext cx="772170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lt-LT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PVZ.</a:t>
                </a:r>
                <a:r>
                  <a:rPr 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lt-LT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masės krovinį reikia tiesiai ir tolygiai įkelti į sunkvežimį, kurio platforma h=1,05 m aukštyje. Kroviniui įkelti naudojama nuožulnioji plokštuma, kurios polinkio kampas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i="1" dirty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lt-LT" sz="2400" i="1" dirty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lt-LT" sz="2400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lt-LT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Trinties koeficientas tarp krovinio ir plokštumos 0,1. Kokią traukimo jėgą reikia išvystyti?</a:t>
                </a:r>
              </a:p>
            </p:txBody>
          </p:sp>
        </mc:Choice>
        <mc:Fallback xmlns="">
          <p:sp>
            <p:nvSpPr>
              <p:cNvPr id="5" name="Stačiakamp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" y="3751128"/>
                <a:ext cx="7721705" cy="1938992"/>
              </a:xfrm>
              <a:prstGeom prst="rect">
                <a:avLst/>
              </a:prstGeom>
              <a:blipFill>
                <a:blip r:embed="rId4"/>
                <a:stretch>
                  <a:fillRect l="-1264" t="-2516" r="-1185" b="-628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aveikslėlis 19"/>
          <p:cNvPicPr>
            <a:picLocks noChangeAspect="1"/>
          </p:cNvPicPr>
          <p:nvPr/>
        </p:nvPicPr>
        <p:blipFill rotWithShape="1">
          <a:blip r:embed="rId5"/>
          <a:srcRect t="7311" b="13493"/>
          <a:stretch/>
        </p:blipFill>
        <p:spPr>
          <a:xfrm>
            <a:off x="8097624" y="3751128"/>
            <a:ext cx="3841692" cy="17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0138" r="68160" b="11884"/>
          <a:stretch/>
        </p:blipFill>
        <p:spPr bwMode="auto">
          <a:xfrm rot="154298">
            <a:off x="148534" y="24779"/>
            <a:ext cx="1253765" cy="6648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ankraštį 5"/>
              <p14:cNvContentPartPr/>
              <p14:nvPr/>
            </p14:nvContentPartPr>
            <p14:xfrm>
              <a:off x="10728720" y="5171040"/>
              <a:ext cx="114840" cy="97560"/>
            </p14:xfrm>
          </p:contentPart>
        </mc:Choice>
        <mc:Fallback xmlns="">
          <p:pic>
            <p:nvPicPr>
              <p:cNvPr id="6" name="Rankraštį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0080" y="5168160"/>
                <a:ext cx="126360" cy="1087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Turinio vietos rezervavimo ženklas 3"/>
          <p:cNvPicPr>
            <a:picLocks/>
          </p:cNvPicPr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0" t="30138" r="19799" b="11884"/>
          <a:stretch/>
        </p:blipFill>
        <p:spPr bwMode="auto">
          <a:xfrm>
            <a:off x="1112278" y="744717"/>
            <a:ext cx="4562658" cy="590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2811" y="3850402"/>
                <a:ext cx="400600" cy="506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lt-LT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811" y="3850402"/>
                <a:ext cx="400600" cy="5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40248" y="2880563"/>
                <a:ext cx="475191" cy="506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lt-LT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48" y="2880563"/>
                <a:ext cx="475191" cy="5064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</a:t>
            </a:r>
            <a:r>
              <a:rPr lang="lt-LT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štųjų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kūnų judėjimas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Tiesioji jungtis 8"/>
          <p:cNvCxnSpPr/>
          <p:nvPr/>
        </p:nvCxnSpPr>
        <p:spPr>
          <a:xfrm>
            <a:off x="838200" y="858419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0138" r="68160" b="11884"/>
          <a:stretch/>
        </p:blipFill>
        <p:spPr bwMode="auto">
          <a:xfrm rot="154298">
            <a:off x="382926" y="872470"/>
            <a:ext cx="712087" cy="3822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Rankraštį 5"/>
              <p14:cNvContentPartPr/>
              <p14:nvPr/>
            </p14:nvContentPartPr>
            <p14:xfrm>
              <a:off x="10728720" y="5171040"/>
              <a:ext cx="114840" cy="97560"/>
            </p14:xfrm>
          </p:contentPart>
        </mc:Choice>
        <mc:Fallback xmlns="">
          <p:pic>
            <p:nvPicPr>
              <p:cNvPr id="6" name="Rankraštį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20080" y="5168160"/>
                <a:ext cx="126360" cy="1087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Turinio vietos rezervavimo ženklas 3"/>
          <p:cNvPicPr>
            <a:picLocks/>
          </p:cNvPicPr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30" t="30138" r="19799" b="11884"/>
          <a:stretch/>
        </p:blipFill>
        <p:spPr bwMode="auto">
          <a:xfrm>
            <a:off x="875170" y="997738"/>
            <a:ext cx="2602584" cy="3508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8993" y="2627352"/>
                <a:ext cx="318096" cy="506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lt-LT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93" y="2627352"/>
                <a:ext cx="318096" cy="5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1386" y="2071855"/>
                <a:ext cx="475191" cy="5064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</m:oMath>
                  </m:oMathPara>
                </a14:m>
                <a:endParaRPr lang="lt-LT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86" y="2071855"/>
                <a:ext cx="475191" cy="5064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vadinimas 1"/>
          <p:cNvSpPr>
            <a:spLocks noGrp="1"/>
          </p:cNvSpPr>
          <p:nvPr>
            <p:ph type="title"/>
          </p:nvPr>
        </p:nvSpPr>
        <p:spPr>
          <a:xfrm>
            <a:off x="838200" y="26024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</a:t>
            </a:r>
            <a:r>
              <a:rPr lang="lt-LT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štųjų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kūnų judėjimas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Tiesioji jungtis 8"/>
          <p:cNvCxnSpPr/>
          <p:nvPr/>
        </p:nvCxnSpPr>
        <p:spPr>
          <a:xfrm>
            <a:off x="838200" y="509627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/>
          <p:cNvSpPr/>
          <p:nvPr/>
        </p:nvSpPr>
        <p:spPr>
          <a:xfrm>
            <a:off x="3552726" y="509627"/>
            <a:ext cx="7801074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nekilnojamąjį skridinį permestas siūlas, ant kurio galų pakabinti svareliai m</a:t>
            </a:r>
            <a:r>
              <a:rPr lang="lt-LT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=0,5 kg ir m</a:t>
            </a:r>
            <a:r>
              <a:rPr lang="lt-LT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=0,3 kg. Pirmasis svarelis juda žemyn ir per 1,8 s pajuda 30 cm.</a:t>
            </a:r>
            <a:endParaRPr lang="lt-L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3609287" y="1787477"/>
            <a:ext cx="7687952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Kiek centimetrų aukštyn pajudėjo antrasis svarelis?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Kokiu pagreičiu juda sistema</a:t>
            </a: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Užrašykite II Niutono dėsnį pirmam ir antram svareliui kaip lygčių sistemą</a:t>
            </a:r>
            <a:r>
              <a:rPr lang="lt-LT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lt-LT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Apskaičiuokite siūlo įtempimo jėgą.</a:t>
            </a:r>
            <a:endParaRPr lang="lt-LT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lt-L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ankraštį 3"/>
              <p14:cNvContentPartPr/>
              <p14:nvPr/>
            </p14:nvContentPartPr>
            <p14:xfrm>
              <a:off x="5150934" y="2263599"/>
              <a:ext cx="95760" cy="1491120"/>
            </p14:xfrm>
          </p:contentPart>
        </mc:Choice>
        <mc:Fallback xmlns="">
          <p:pic>
            <p:nvPicPr>
              <p:cNvPr id="4" name="Rankraštį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5174" y="2257839"/>
                <a:ext cx="11124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ankraštį 1"/>
              <p14:cNvContentPartPr/>
              <p14:nvPr/>
            </p14:nvContentPartPr>
            <p14:xfrm>
              <a:off x="5212134" y="4234599"/>
              <a:ext cx="98640" cy="192600"/>
            </p14:xfrm>
          </p:contentPart>
        </mc:Choice>
        <mc:Fallback xmlns="">
          <p:pic>
            <p:nvPicPr>
              <p:cNvPr id="2" name="Rankraštį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0974" y="4223439"/>
                <a:ext cx="120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ankraštį 2"/>
              <p14:cNvContentPartPr/>
              <p14:nvPr/>
            </p14:nvContentPartPr>
            <p14:xfrm>
              <a:off x="4821174" y="2072079"/>
              <a:ext cx="327960" cy="370800"/>
            </p14:xfrm>
          </p:contentPart>
        </mc:Choice>
        <mc:Fallback xmlns="">
          <p:pic>
            <p:nvPicPr>
              <p:cNvPr id="3" name="Rankraštį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2534" y="2063439"/>
                <a:ext cx="3456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Rankraštį 4"/>
              <p14:cNvContentPartPr/>
              <p14:nvPr/>
            </p14:nvContentPartPr>
            <p14:xfrm>
              <a:off x="4920174" y="3775599"/>
              <a:ext cx="631440" cy="998640"/>
            </p14:xfrm>
          </p:contentPart>
        </mc:Choice>
        <mc:Fallback xmlns="">
          <p:pic>
            <p:nvPicPr>
              <p:cNvPr id="5" name="Rankraštį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3334" y="3766239"/>
                <a:ext cx="64692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Rankraštį 5"/>
              <p14:cNvContentPartPr/>
              <p14:nvPr/>
            </p14:nvContentPartPr>
            <p14:xfrm>
              <a:off x="4457574" y="2366199"/>
              <a:ext cx="414720" cy="423360"/>
            </p14:xfrm>
          </p:contentPart>
        </mc:Choice>
        <mc:Fallback xmlns="">
          <p:pic>
            <p:nvPicPr>
              <p:cNvPr id="6" name="Rankraštį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52174" y="2357199"/>
                <a:ext cx="4291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Rankraštį 6"/>
              <p14:cNvContentPartPr/>
              <p14:nvPr/>
            </p14:nvContentPartPr>
            <p14:xfrm>
              <a:off x="2311974" y="2123199"/>
              <a:ext cx="126000" cy="139680"/>
            </p14:xfrm>
          </p:contentPart>
        </mc:Choice>
        <mc:Fallback xmlns="">
          <p:pic>
            <p:nvPicPr>
              <p:cNvPr id="7" name="Rankraštį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1534" y="2113479"/>
                <a:ext cx="1422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Rankraštį 7"/>
              <p14:cNvContentPartPr/>
              <p14:nvPr/>
            </p14:nvContentPartPr>
            <p14:xfrm>
              <a:off x="540054" y="1536759"/>
              <a:ext cx="4441680" cy="3981600"/>
            </p14:xfrm>
          </p:contentPart>
        </mc:Choice>
        <mc:Fallback xmlns="">
          <p:pic>
            <p:nvPicPr>
              <p:cNvPr id="8" name="Rankraštį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214" y="1529199"/>
                <a:ext cx="4452120" cy="3999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1794552" y="1808318"/>
            <a:ext cx="379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endParaRPr lang="lt-LT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551614" y="38498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</a:t>
            </a:r>
            <a:endParaRPr lang="lt-LT" sz="4400" dirty="0"/>
          </a:p>
        </p:txBody>
      </p:sp>
      <p:sp>
        <p:nvSpPr>
          <p:cNvPr id="11" name="Pavadinimas 1"/>
          <p:cNvSpPr>
            <a:spLocks noGrp="1"/>
          </p:cNvSpPr>
          <p:nvPr>
            <p:ph type="title"/>
          </p:nvPr>
        </p:nvSpPr>
        <p:spPr>
          <a:xfrm>
            <a:off x="838200" y="26024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</a:t>
            </a:r>
            <a:r>
              <a:rPr lang="lt-LT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štųjų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kūnų judėjimas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Tiesioji jungtis 11"/>
          <p:cNvCxnSpPr/>
          <p:nvPr/>
        </p:nvCxnSpPr>
        <p:spPr>
          <a:xfrm>
            <a:off x="838200" y="509627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dėsnių taikymas**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373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11-14. </a:t>
            </a:r>
            <a:r>
              <a:rPr lang="lt-LT" dirty="0" smtClean="0"/>
              <a:t>9 kl. kartojimas (Niutono dėsniai ir uždaviniai)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11-17. </a:t>
            </a:r>
            <a:r>
              <a:rPr lang="lt-LT" dirty="0" smtClean="0"/>
              <a:t>9 kl. kartojimas (</a:t>
            </a:r>
            <a:r>
              <a:rPr lang="lt-LT" b="1" dirty="0" smtClean="0"/>
              <a:t>Meistriškumo pratybos</a:t>
            </a:r>
            <a:r>
              <a:rPr lang="lt-LT" dirty="0" smtClean="0"/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11-19. </a:t>
            </a:r>
            <a:r>
              <a:rPr lang="lt-LT" dirty="0" err="1" smtClean="0"/>
              <a:t>Huko</a:t>
            </a:r>
            <a:r>
              <a:rPr lang="lt-LT" dirty="0" smtClean="0"/>
              <a:t> dėsnis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11-21. </a:t>
            </a:r>
            <a:r>
              <a:rPr lang="lt-LT" dirty="0" smtClean="0"/>
              <a:t>Spyruoklės standumo koeficiento nustatymas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C00000"/>
                </a:solidFill>
              </a:rPr>
              <a:t>(</a:t>
            </a:r>
            <a:r>
              <a:rPr lang="en-US" i="1" dirty="0" err="1">
                <a:solidFill>
                  <a:srgbClr val="C00000"/>
                </a:solidFill>
              </a:rPr>
              <a:t>laboratorija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11-21. </a:t>
            </a:r>
            <a:r>
              <a:rPr lang="lt-LT" dirty="0" smtClean="0"/>
              <a:t>Trinties jėga</a:t>
            </a:r>
            <a:endParaRPr lang="lt-LT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11-24. </a:t>
            </a:r>
            <a:r>
              <a:rPr lang="lt-LT" dirty="0" smtClean="0"/>
              <a:t>Stabdymo kelio tyrimas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102 </a:t>
            </a:r>
            <a:r>
              <a:rPr lang="en-US" i="1" dirty="0" err="1">
                <a:solidFill>
                  <a:srgbClr val="C00000"/>
                </a:solidFill>
              </a:rPr>
              <a:t>kab</a:t>
            </a:r>
            <a:r>
              <a:rPr lang="en-US" i="1" dirty="0" smtClean="0">
                <a:solidFill>
                  <a:srgbClr val="C00000"/>
                </a:solidFill>
              </a:rPr>
              <a:t>.)</a:t>
            </a:r>
            <a:endParaRPr lang="lt-LT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11-26. </a:t>
            </a:r>
            <a:r>
              <a:rPr lang="lt-LT" dirty="0"/>
              <a:t>Surištųjų kūnų judėjimas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11-28. </a:t>
            </a:r>
            <a:r>
              <a:rPr lang="lt-LT" dirty="0" smtClean="0"/>
              <a:t>Nuožulnioji plokštuma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11-28. </a:t>
            </a:r>
            <a:r>
              <a:rPr lang="lt-LT" dirty="0" smtClean="0"/>
              <a:t>Nuožulniosios plokštumos tyrimas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C00000"/>
                </a:solidFill>
              </a:rPr>
              <a:t>(102 </a:t>
            </a:r>
            <a:r>
              <a:rPr lang="en-US" i="1" dirty="0" err="1">
                <a:solidFill>
                  <a:srgbClr val="C00000"/>
                </a:solidFill>
              </a:rPr>
              <a:t>kab</a:t>
            </a:r>
            <a:r>
              <a:rPr lang="en-US" i="1" dirty="0" smtClean="0">
                <a:solidFill>
                  <a:srgbClr val="C00000"/>
                </a:solidFill>
              </a:rPr>
              <a:t>.)</a:t>
            </a:r>
            <a:endParaRPr lang="lt-LT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12-01 </a:t>
            </a:r>
            <a:r>
              <a:rPr lang="en-US" b="1" dirty="0" err="1" smtClean="0">
                <a:solidFill>
                  <a:srgbClr val="002060"/>
                </a:solidFill>
              </a:rPr>
              <a:t>ir</a:t>
            </a:r>
            <a:r>
              <a:rPr lang="en-US" b="1" dirty="0" smtClean="0">
                <a:solidFill>
                  <a:srgbClr val="002060"/>
                </a:solidFill>
              </a:rPr>
              <a:t> 12-03. </a:t>
            </a:r>
            <a:r>
              <a:rPr lang="lt-LT" dirty="0" smtClean="0"/>
              <a:t>Egzaminų testai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12-05. </a:t>
            </a:r>
            <a:r>
              <a:rPr lang="lt-LT" b="1" dirty="0" smtClean="0">
                <a:solidFill>
                  <a:srgbClr val="002060"/>
                </a:solidFill>
              </a:rPr>
              <a:t>Kontrolinis darbas</a:t>
            </a: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1387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Tiesioji jungtis 5"/>
          <p:cNvCxnSpPr/>
          <p:nvPr/>
        </p:nvCxnSpPr>
        <p:spPr>
          <a:xfrm flipV="1">
            <a:off x="838200" y="1923068"/>
            <a:ext cx="7061462" cy="285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V="1">
            <a:off x="838200" y="5273144"/>
            <a:ext cx="7061462" cy="285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</a:t>
            </a:r>
            <a:r>
              <a:rPr lang="lt-LT" b="1" dirty="0" smtClean="0">
                <a:solidFill>
                  <a:srgbClr val="002060"/>
                </a:solidFill>
              </a:rPr>
              <a:t>dėsni</a:t>
            </a: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37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PAMOKOS UŽDAVINYS</a:t>
            </a:r>
            <a:r>
              <a:rPr lang="lt-LT" dirty="0" smtClean="0"/>
              <a:t>. Išmokti iš grafiko ar lygties apskaičiuoti kūną veikiančią atstojamąją jėgą ir susieti ją su judėjimo pobūdž</a:t>
            </a:r>
            <a:r>
              <a:rPr lang="lt-LT" dirty="0" smtClean="0"/>
              <a:t>iu.</a:t>
            </a:r>
          </a:p>
          <a:p>
            <a:pPr marL="0" indent="0">
              <a:buNone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Prisiminsime Niutono dėsnius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Išnagrinėsime greičio grafiką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Spręsite 6 trumpus uždavinius</a:t>
            </a:r>
            <a:endParaRPr lang="lt-LT" dirty="0" smtClean="0"/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1387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</a:t>
            </a:r>
            <a:r>
              <a:rPr lang="lt-LT" b="1" dirty="0" smtClean="0">
                <a:solidFill>
                  <a:srgbClr val="002060"/>
                </a:solidFill>
              </a:rPr>
              <a:t>dėsni</a:t>
            </a: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8" name="Tiesioji jungtis 7"/>
          <p:cNvCxnSpPr/>
          <p:nvPr/>
        </p:nvCxnSpPr>
        <p:spPr>
          <a:xfrm>
            <a:off x="838200" y="913141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veikslėlis 8" descr="C:\Users\lukbag\Desktop\Fizika11\Tvarkoma. 3 Jėgos\Apibendrinimo failai\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7" y="1858029"/>
            <a:ext cx="3029386" cy="2258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čiakampis 1"/>
          <p:cNvSpPr/>
          <p:nvPr/>
        </p:nvSpPr>
        <p:spPr>
          <a:xfrm>
            <a:off x="741337" y="923142"/>
            <a:ext cx="2837027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Galileo mintinis eksperimentas</a:t>
            </a:r>
            <a:endParaRPr lang="lt-L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8610271" y="903714"/>
            <a:ext cx="2837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Veiksmas</a:t>
            </a:r>
          </a:p>
          <a:p>
            <a:pPr algn="ctr"/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lt-LT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toveiksmis</a:t>
            </a:r>
            <a:endParaRPr lang="lt-L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4499052" y="903714"/>
            <a:ext cx="319389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 pagreičiu ar be pagrečio krinta kūnai?</a:t>
            </a:r>
            <a:endParaRPr lang="lt-L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Colorful Clipart Image Of A Person Skydiving With A Parachute. The  Parachute Is Yellow And Red On Top And Blue At The Bottom. – Free Clipart  #5979553 | Clipart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33" y="1871480"/>
            <a:ext cx="1736220" cy="24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clip art online, royalty free &amp; public dom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58" y="2569459"/>
            <a:ext cx="730544" cy="8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ton's Third Law Graph Stock Vector by ©Den.Barbulat 2225457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8712" r="16511" b="12936"/>
          <a:stretch/>
        </p:blipFill>
        <p:spPr bwMode="auto">
          <a:xfrm>
            <a:off x="9154394" y="2047512"/>
            <a:ext cx="1885361" cy="24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462791" y="4514413"/>
            <a:ext cx="3307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b="1" dirty="0"/>
              <a:t>I Niutono dėsnis</a:t>
            </a:r>
            <a:r>
              <a:rPr lang="lt-LT" dirty="0"/>
              <a:t>. Jei kūno neveikia jėgos arba jų poveikiai kompensuojasi, kūnas juda tiesiai ir tolygiai arba išlieka rimtyje.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4315566" y="4521215"/>
            <a:ext cx="3560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b="1" dirty="0"/>
              <a:t>II Niutono dėsnis. </a:t>
            </a:r>
            <a:r>
              <a:rPr lang="lt-LT" dirty="0"/>
              <a:t>Kūno įgytas pagreitis yra tiesiogiai proporcingas jį veikiančiai jėgai ir atvirkščiai proporcingas to kūno masei.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8587849" y="4514413"/>
            <a:ext cx="2843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b="1" dirty="0"/>
              <a:t>III Niutono dėsnis</a:t>
            </a:r>
            <a:r>
              <a:rPr lang="lt-LT" dirty="0"/>
              <a:t>. Kūnai sąveikauja vienodo didumo priešingų krypčių jėgomis.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682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ė 5"/>
          <p:cNvGrpSpPr/>
          <p:nvPr/>
        </p:nvGrpSpPr>
        <p:grpSpPr>
          <a:xfrm>
            <a:off x="0" y="2286815"/>
            <a:ext cx="4386551" cy="4386551"/>
            <a:chOff x="3714161" y="1674742"/>
            <a:chExt cx="4386551" cy="4386551"/>
          </a:xfrm>
        </p:grpSpPr>
        <p:pic>
          <p:nvPicPr>
            <p:cNvPr id="4" name="Paveikslėlis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4161" y="1674742"/>
              <a:ext cx="4386551" cy="43865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47934" y="1825625"/>
              <a:ext cx="1426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t-LT" sz="2800" b="1" dirty="0" smtClean="0"/>
                <a:t>m = 5 kg</a:t>
              </a:r>
              <a:endParaRPr lang="lt-LT" sz="2800" b="1" dirty="0"/>
            </a:p>
          </p:txBody>
        </p:sp>
      </p:grpSp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</a:t>
            </a:r>
            <a:r>
              <a:rPr lang="lt-LT" b="1" dirty="0" smtClean="0">
                <a:solidFill>
                  <a:srgbClr val="002060"/>
                </a:solidFill>
              </a:rPr>
              <a:t>dėsni</a:t>
            </a: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8" name="Tiesioji jungtis 7"/>
          <p:cNvCxnSpPr/>
          <p:nvPr/>
        </p:nvCxnSpPr>
        <p:spPr>
          <a:xfrm>
            <a:off x="838200" y="90371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urinio vietos rezervavimo ženklas 2"/>
          <p:cNvSpPr>
            <a:spLocks noGrp="1"/>
          </p:cNvSpPr>
          <p:nvPr>
            <p:ph idx="1"/>
          </p:nvPr>
        </p:nvSpPr>
        <p:spPr>
          <a:xfrm>
            <a:off x="117122" y="1255763"/>
            <a:ext cx="4152306" cy="893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dirty="0" smtClean="0"/>
              <a:t>Išnagrinėkime kūno judėjimą, veikiančias jėgas.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2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Niutono </a:t>
            </a:r>
            <a:r>
              <a:rPr lang="lt-LT" b="1" dirty="0" smtClean="0">
                <a:solidFill>
                  <a:srgbClr val="002060"/>
                </a:solidFill>
              </a:rPr>
              <a:t>dėsni</a:t>
            </a:r>
            <a:r>
              <a:rPr lang="en-US" b="1" dirty="0" err="1" smtClean="0">
                <a:solidFill>
                  <a:srgbClr val="002060"/>
                </a:solidFill>
              </a:rPr>
              <a:t>ai</a:t>
            </a:r>
            <a:endParaRPr lang="lt-LT" b="1" dirty="0">
              <a:solidFill>
                <a:srgbClr val="00206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3003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 smtClean="0"/>
              <a:t>PAMOKOS UŽDAVINYS</a:t>
            </a:r>
            <a:r>
              <a:rPr lang="lt-LT" dirty="0" smtClean="0"/>
              <a:t>. Išmokti iš grafiko ar lygties apskaičiuoti kūną veikiančią atstojamąją jėgą ir susieti ją su judėjimo pobūdž</a:t>
            </a:r>
            <a:r>
              <a:rPr lang="lt-LT" dirty="0" smtClean="0"/>
              <a:t>iu.</a:t>
            </a:r>
          </a:p>
          <a:p>
            <a:pPr marL="0" indent="0">
              <a:buNone/>
            </a:pPr>
            <a:endParaRPr lang="lt-LT" dirty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Prisiminsime Niutono dėsnius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Išnagrinėsime greičio grafiką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Spręsite 6 trumpus uždavinius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1387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3036426"/>
            <a:ext cx="3401031" cy="3518188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838200" y="4494093"/>
            <a:ext cx="636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b="1" dirty="0" smtClean="0">
                <a:solidFill>
                  <a:srgbClr val="002060"/>
                </a:solidFill>
              </a:rPr>
              <a:t>NAMŲ DARBAS = </a:t>
            </a:r>
            <a:r>
              <a:rPr lang="lt-LT" sz="2800" b="1" dirty="0">
                <a:solidFill>
                  <a:srgbClr val="002060"/>
                </a:solidFill>
              </a:rPr>
              <a:t>PAMOKOS UŽDAVINYS</a:t>
            </a:r>
            <a:r>
              <a:rPr lang="lt-LT" sz="2800" b="1" dirty="0" smtClean="0">
                <a:solidFill>
                  <a:srgbClr val="002060"/>
                </a:solidFill>
              </a:rPr>
              <a:t> </a:t>
            </a:r>
            <a:endParaRPr lang="lt-L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24206" y="2780908"/>
            <a:ext cx="11312164" cy="3855562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lt-LT" sz="2400" dirty="0"/>
              <a:t>Yra žinoma, kad kylantį balioną vertikaliai veikiančių jėgų atstojamoji lygi 200 N. Kokio </a:t>
            </a:r>
            <a:r>
              <a:rPr lang="lt-LT" sz="2400" dirty="0" smtClean="0"/>
              <a:t>didumo pagreičiu </a:t>
            </a:r>
            <a:r>
              <a:rPr lang="lt-LT" sz="2400" dirty="0"/>
              <a:t>ims kilti balionas, atlaisvinus jį laikantį lyną? Atsakymą suapvalinkite iki sveikojo skaičiaus</a:t>
            </a:r>
            <a:r>
              <a:rPr lang="lt-LT" sz="2400" dirty="0" smtClean="0"/>
              <a:t>.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lt-LT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lt-LT" sz="2400" dirty="0"/>
              <a:t>Kokio didumo yra balioną laikančio lyno tamprumo </a:t>
            </a:r>
            <a:r>
              <a:rPr lang="lt-LT" sz="2400" dirty="0" smtClean="0"/>
              <a:t>jėga? </a:t>
            </a:r>
            <a:r>
              <a:rPr lang="lt-LT" sz="2400" dirty="0"/>
              <a:t>Atsakymą pagrįskite skaičiavimais</a:t>
            </a:r>
            <a:r>
              <a:rPr lang="lt-LT" sz="2400" dirty="0" smtClean="0"/>
              <a:t>.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endParaRPr lang="lt-LT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lt-LT" sz="2400" dirty="0"/>
              <a:t>Užbaikite sakinį, kad teiginys būtų teisingas, – įrašykite žodį </a:t>
            </a:r>
            <a:r>
              <a:rPr lang="lt-LT" sz="2400" i="1" dirty="0"/>
              <a:t>padidėja</a:t>
            </a:r>
            <a:r>
              <a:rPr lang="lt-LT" sz="2400" dirty="0"/>
              <a:t>, </a:t>
            </a:r>
            <a:r>
              <a:rPr lang="lt-LT" sz="2400" i="1" dirty="0"/>
              <a:t>sumažėja </a:t>
            </a:r>
            <a:r>
              <a:rPr lang="lt-LT" sz="2400" dirty="0"/>
              <a:t>arba </a:t>
            </a:r>
            <a:r>
              <a:rPr lang="lt-LT" sz="2400" i="1" dirty="0"/>
              <a:t>nekinta</a:t>
            </a:r>
            <a:r>
              <a:rPr lang="lt-LT" sz="2400" dirty="0"/>
              <a:t>.</a:t>
            </a:r>
          </a:p>
          <a:p>
            <a:pPr marL="457200" lvl="1" indent="0" algn="just">
              <a:buNone/>
            </a:pPr>
            <a:r>
              <a:rPr lang="lt-LT" i="1" dirty="0" smtClean="0"/>
              <a:t>Balionui </a:t>
            </a:r>
            <a:r>
              <a:rPr lang="lt-LT" i="1" dirty="0"/>
              <a:t>pradėjus kilti, krepšyje esančių prietaisų svoris </a:t>
            </a:r>
            <a:r>
              <a:rPr lang="lt-LT" i="1" dirty="0" smtClean="0"/>
              <a:t>________________.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962" b="29496"/>
          <a:stretch/>
        </p:blipFill>
        <p:spPr>
          <a:xfrm>
            <a:off x="1008666" y="0"/>
            <a:ext cx="9785023" cy="2667786"/>
          </a:xfrm>
          <a:prstGeom prst="rect">
            <a:avLst/>
          </a:prstGeom>
        </p:spPr>
      </p:pic>
      <p:sp>
        <p:nvSpPr>
          <p:cNvPr id="5" name="Suapvalintas stačiakampis 4"/>
          <p:cNvSpPr/>
          <p:nvPr/>
        </p:nvSpPr>
        <p:spPr>
          <a:xfrm>
            <a:off x="857053" y="1932494"/>
            <a:ext cx="6467573" cy="4713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uapvalintas stačiakampis 5"/>
          <p:cNvSpPr/>
          <p:nvPr/>
        </p:nvSpPr>
        <p:spPr>
          <a:xfrm>
            <a:off x="4722828" y="75414"/>
            <a:ext cx="150830" cy="2828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50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838200" y="365125"/>
            <a:ext cx="10515600" cy="75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Tamprumo</a:t>
            </a:r>
            <a:r>
              <a:rPr lang="en-US" b="1" dirty="0" smtClean="0">
                <a:solidFill>
                  <a:srgbClr val="002060"/>
                </a:solidFill>
              </a:rPr>
              <a:t> j</a:t>
            </a:r>
            <a:r>
              <a:rPr lang="lt-LT" b="1" dirty="0" err="1" smtClean="0">
                <a:solidFill>
                  <a:srgbClr val="002060"/>
                </a:solidFill>
              </a:rPr>
              <a:t>ėga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0371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941" y="2537649"/>
            <a:ext cx="5443802" cy="2763776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5126" y="2525661"/>
            <a:ext cx="2657163" cy="168041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992" y="4482063"/>
            <a:ext cx="2512711" cy="1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838200" y="365125"/>
            <a:ext cx="10515600" cy="75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rgbClr val="002060"/>
                </a:solidFill>
              </a:rPr>
              <a:t>Huko dėsnis</a:t>
            </a:r>
            <a:endParaRPr lang="lt-LT" b="1" dirty="0">
              <a:solidFill>
                <a:srgbClr val="002060"/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838200" y="903714"/>
            <a:ext cx="10515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4105" y="1233404"/>
            <a:ext cx="6566394" cy="4754532"/>
          </a:xfrm>
          <a:prstGeom prst="rect">
            <a:avLst/>
          </a:prstGeom>
        </p:spPr>
      </p:pic>
      <p:sp>
        <p:nvSpPr>
          <p:cNvPr id="8" name="Suapvalintas stačiakampis 7"/>
          <p:cNvSpPr/>
          <p:nvPr/>
        </p:nvSpPr>
        <p:spPr>
          <a:xfrm>
            <a:off x="2931736" y="5344998"/>
            <a:ext cx="1649691" cy="8578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4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716</Words>
  <Application>Microsoft Office PowerPoint</Application>
  <PresentationFormat>Plačiaekranė</PresentationFormat>
  <Paragraphs>99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Webdings</vt:lpstr>
      <vt:lpstr>„Office“ tema</vt:lpstr>
      <vt:lpstr>Niutono dėsnių taikymas*</vt:lpstr>
      <vt:lpstr>Niutono dėsnių taikymas**</vt:lpstr>
      <vt:lpstr>Niutono dėsniai</vt:lpstr>
      <vt:lpstr>Niutono dėsniai</vt:lpstr>
      <vt:lpstr>Niutono dėsniai</vt:lpstr>
      <vt:lpstr>Niutono dėsniai</vt:lpstr>
      <vt:lpstr>„PowerPoint“ pateiktis</vt:lpstr>
      <vt:lpstr>„PowerPoint“ pateiktis</vt:lpstr>
      <vt:lpstr>„PowerPoint“ pateiktis</vt:lpstr>
      <vt:lpstr>Spyruoklės standumo koeficiento nustatymas PRAKTINIS DARBAS</vt:lpstr>
      <vt:lpstr>Huko dėsnis</vt:lpstr>
      <vt:lpstr>Trinties jėga REFLEKSIJA</vt:lpstr>
      <vt:lpstr>Trinties jėga REFLEKSIJA</vt:lpstr>
      <vt:lpstr>Judėjimas nuožulniąja plokštuma</vt:lpstr>
      <vt:lpstr>Judėjimas nuožulniąja plokštuma</vt:lpstr>
      <vt:lpstr>Surištųjų kūnų judėjimas</vt:lpstr>
      <vt:lpstr>Surištųjų kūnų judėjimas</vt:lpstr>
      <vt:lpstr>Surištųjų kūnų judėjimas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Spyruoklės standumo koeficiento nustatymas</dc:title>
  <dc:creator>Lukas Bagdonavičius</dc:creator>
  <cp:lastModifiedBy>Lukas Bagdonavičius</cp:lastModifiedBy>
  <cp:revision>44</cp:revision>
  <dcterms:created xsi:type="dcterms:W3CDTF">2024-11-05T18:05:37Z</dcterms:created>
  <dcterms:modified xsi:type="dcterms:W3CDTF">2025-11-13T07:20:05Z</dcterms:modified>
</cp:coreProperties>
</file>