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23985-961F-4B9F-A982-1D83C8D84985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47C32-326E-431F-A9AA-7CD50C33D04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297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653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551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9210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2315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9020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1253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0138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7494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9598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89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2138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E4557-E216-46B3-8AEF-365D8C2FFCAF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429C8-D846-4F71-A23C-1C64FDCAE07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121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/>
              <a:t>Matematinės švytuoklės modelis</a:t>
            </a:r>
            <a:endParaRPr lang="lt-LT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>
              <a:xfrm>
                <a:off x="548640" y="1825624"/>
                <a:ext cx="10805160" cy="4366170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AutoNum type="arabicPeriod"/>
                </a:pPr>
                <a:r>
                  <a:rPr lang="en-US" dirty="0" smtClean="0"/>
                  <a:t>Nubrai</a:t>
                </a:r>
                <a:r>
                  <a:rPr lang="lt-LT" dirty="0" err="1" smtClean="0"/>
                  <a:t>žykite</a:t>
                </a:r>
                <a:r>
                  <a:rPr lang="lt-LT" dirty="0" smtClean="0"/>
                  <a:t> matematinę švytuoklę kairiausioje padėtyje, pažymėkite rutuliuką veikiančias jėgas. Kita spalva pažymėkite jėgų atstojamąją.</a:t>
                </a:r>
              </a:p>
              <a:p>
                <a:pPr marL="514350" indent="-514350">
                  <a:buAutoNum type="arabicPeriod"/>
                </a:pPr>
                <a:r>
                  <a:rPr lang="lt-LT" dirty="0" smtClean="0"/>
                  <a:t>Pažymėkite amplitudę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lt-LT" dirty="0" smtClean="0"/>
                  <a:t>.</a:t>
                </a:r>
              </a:p>
              <a:p>
                <a:pPr marL="514350" indent="-514350">
                  <a:buAutoNum type="arabicPeriod"/>
                </a:pPr>
                <a:r>
                  <a:rPr lang="lt-LT" dirty="0" smtClean="0"/>
                  <a:t>Brėžinyje simboliu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𝑝𝑚𝑎𝑥</m:t>
                        </m:r>
                      </m:sub>
                    </m:sSub>
                  </m:oMath>
                </a14:m>
                <a:r>
                  <a:rPr lang="lt-LT" dirty="0" smtClean="0"/>
                  <a:t> 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𝑘𝑚𝑎𝑥</m:t>
                        </m:r>
                      </m:sub>
                    </m:sSub>
                    <m:r>
                      <a:rPr lang="lt-LT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lt-LT" b="0" dirty="0" smtClean="0"/>
                  <a:t>pažymėkite taškus, kuriuose potencinė / kinetinė energija yra didžiausia.</a:t>
                </a:r>
              </a:p>
              <a:p>
                <a:pPr marL="514350" indent="-514350">
                  <a:buAutoNum type="arabicPeriod"/>
                </a:pPr>
                <a:r>
                  <a:rPr lang="lt-LT" dirty="0" smtClean="0"/>
                  <a:t>Kad matematinės švytuoklės svyravimai būtų harmoniniai, švytuoklė turi būti _______, rutuliukas _______, turi būti kuo mažesnė _______ ir ___ __________.</a:t>
                </a:r>
              </a:p>
              <a:p>
                <a:pPr marL="514350" indent="-514350">
                  <a:buAutoNum type="arabicPeriod"/>
                </a:pPr>
                <a:r>
                  <a:rPr lang="lt-LT" dirty="0" smtClean="0"/>
                  <a:t>Švytuoklę pajudėti iš kraštinių padėčių verčia ______________, o pusiausvyros padėtyje ___________.</a:t>
                </a:r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8640" y="1825624"/>
                <a:ext cx="10805160" cy="4366170"/>
              </a:xfrm>
              <a:blipFill>
                <a:blip r:embed="rId2"/>
                <a:stretch>
                  <a:fillRect l="-1184" t="-3208" r="-118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52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640715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Matematinės švytuoklės parametrai</a:t>
            </a:r>
            <a:endParaRPr lang="lt-LT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>
              <a:xfrm>
                <a:off x="433251" y="1162594"/>
                <a:ext cx="6333309" cy="472875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:r>
                  <a:rPr lang="lt-LT" dirty="0" smtClean="0"/>
                  <a:t>Pasigaminkite matematinę švytuoklę. Išmatuokite jos ilgį.</a:t>
                </a:r>
              </a:p>
              <a:p>
                <a:pPr marL="0" indent="0">
                  <a:buNone/>
                </a:pPr>
                <a:r>
                  <a:rPr lang="lt-LT" dirty="0" smtClean="0"/>
                  <a:t>Atsakymą užrašykite </a:t>
                </a:r>
                <a14:m>
                  <m:oMath xmlns:m="http://schemas.openxmlformats.org/officeDocument/2006/math">
                    <m:r>
                      <a:rPr lang="lt-LT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±∆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lt-LT" i="1" dirty="0" smtClean="0"/>
                  <a:t>m</a:t>
                </a:r>
                <a:r>
                  <a:rPr lang="lt-LT" dirty="0" smtClean="0"/>
                  <a:t> forma.</a:t>
                </a:r>
              </a:p>
              <a:p>
                <a:pPr marL="0" indent="0">
                  <a:buNone/>
                </a:pPr>
                <a:r>
                  <a:rPr lang="lt-LT" dirty="0" smtClean="0"/>
                  <a:t>2. Apskaičiuokite švytuoklės ilgio santykinę paklaidą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endParaRPr lang="lt-LT" dirty="0" smtClean="0"/>
              </a:p>
              <a:p>
                <a:pPr marL="0" indent="0">
                  <a:buNone/>
                </a:pPr>
                <a:r>
                  <a:rPr lang="lt-LT" dirty="0" smtClean="0"/>
                  <a:t>3</a:t>
                </a:r>
                <a:r>
                  <a:rPr lang="en-US" dirty="0" smtClean="0"/>
                  <a:t>. </a:t>
                </a:r>
                <a:r>
                  <a:rPr lang="en-US" dirty="0" err="1" smtClean="0"/>
                  <a:t>Pagal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formul</a:t>
                </a:r>
                <a:r>
                  <a:rPr lang="lt-LT" dirty="0" smtClean="0"/>
                  <a:t>ę apskaičiuokite šios švytuoklės periodą. Užrašykite periodą, jo santykinę paklaidą.</a:t>
                </a:r>
              </a:p>
              <a:p>
                <a:pPr marL="0" indent="0">
                  <a:buNone/>
                </a:pPr>
                <a:r>
                  <a:rPr lang="lt-LT" dirty="0" smtClean="0"/>
                  <a:t>4. Išmatuokite matematinės švytuoklės periodą ir amplitudę.</a:t>
                </a:r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3251" y="1162594"/>
                <a:ext cx="6333309" cy="4728754"/>
              </a:xfrm>
              <a:blipFill>
                <a:blip r:embed="rId2"/>
                <a:stretch>
                  <a:fillRect l="-2021" t="-2323" r="-866" b="-129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543" y="2985566"/>
            <a:ext cx="4738257" cy="2073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9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lt-LT" dirty="0" smtClean="0"/>
              <a:t>Užrašykite savo švytuoklės koordinatės priklausomybės nuo laiko lygtį.</a:t>
            </a:r>
          </a:p>
          <a:p>
            <a:pPr marL="514350" indent="-514350">
              <a:buAutoNum type="arabicPeriod"/>
            </a:pPr>
            <a:r>
              <a:rPr lang="lt-LT" dirty="0" smtClean="0"/>
              <a:t>Nubraižykite švytuoklės koordinatės priklausomybės nuo laiko grafiką.</a:t>
            </a:r>
          </a:p>
          <a:p>
            <a:pPr marL="514350" indent="-514350">
              <a:buAutoNum type="arabicPeriod"/>
            </a:pPr>
            <a:r>
              <a:rPr lang="lt-LT" dirty="0" smtClean="0"/>
              <a:t>Nubraižykite greičio ir pagreičio priklausomybės nuo laiko grafikus.</a:t>
            </a:r>
            <a:endParaRPr lang="lt-LT" dirty="0"/>
          </a:p>
        </p:txBody>
      </p:sp>
      <p:sp>
        <p:nvSpPr>
          <p:cNvPr id="4" name="Pavadinimas 1"/>
          <p:cNvSpPr txBox="1">
            <a:spLocks/>
          </p:cNvSpPr>
          <p:nvPr/>
        </p:nvSpPr>
        <p:spPr>
          <a:xfrm>
            <a:off x="838200" y="797084"/>
            <a:ext cx="10515600" cy="640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b="1" dirty="0" smtClean="0"/>
              <a:t>Matematinės švytuoklės svyravimų analizė</a:t>
            </a:r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414335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181</Words>
  <Application>Microsoft Office PowerPoint</Application>
  <PresentationFormat>Plačiaekranė</PresentationFormat>
  <Paragraphs>16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„Office“ tema</vt:lpstr>
      <vt:lpstr>Matematinės švytuoklės modelis</vt:lpstr>
      <vt:lpstr>Matematinės švytuoklės parametrai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Lukas Bagdonavičius</dc:creator>
  <cp:lastModifiedBy>Lukas Bagdonavičius</cp:lastModifiedBy>
  <cp:revision>5</cp:revision>
  <dcterms:created xsi:type="dcterms:W3CDTF">2024-09-05T04:37:01Z</dcterms:created>
  <dcterms:modified xsi:type="dcterms:W3CDTF">2024-09-20T18:34:45Z</dcterms:modified>
</cp:coreProperties>
</file>