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964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67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53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32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523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0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379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60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5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541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98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3C84-43FC-4FF3-AE27-4DE2B02DB213}" type="datetimeFigureOut">
              <a:rPr lang="lt-LT" smtClean="0"/>
              <a:t>2025-10-12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38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Kintamoji elektros srovė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10.15</a:t>
            </a:r>
            <a:r>
              <a:rPr lang="en-US" dirty="0" smtClean="0"/>
              <a:t> </a:t>
            </a:r>
            <a:r>
              <a:rPr lang="lt-LT" i="1" dirty="0" smtClean="0"/>
              <a:t>X</a:t>
            </a:r>
            <a:r>
              <a:rPr lang="lt-LT" dirty="0" smtClean="0"/>
              <a:t> klasės kartojimas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10.20</a:t>
            </a:r>
            <a:r>
              <a:rPr lang="lt-LT" dirty="0" smtClean="0"/>
              <a:t> </a:t>
            </a:r>
            <a:r>
              <a:rPr lang="lt-LT" i="1" dirty="0" smtClean="0">
                <a:solidFill>
                  <a:srgbClr val="002060"/>
                </a:solidFill>
              </a:rPr>
              <a:t>KAHOOT</a:t>
            </a:r>
            <a:r>
              <a:rPr lang="lt-LT" dirty="0" smtClean="0"/>
              <a:t> atsiskaitymas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10.20</a:t>
            </a:r>
            <a:r>
              <a:rPr lang="lt-LT" dirty="0" smtClean="0"/>
              <a:t> Kintamosios srovės charakteristikos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10.22</a:t>
            </a:r>
            <a:r>
              <a:rPr lang="lt-LT" dirty="0" smtClean="0"/>
              <a:t> Talpinė ir induktyvioji varža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10.22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smtClean="0"/>
              <a:t>Transformatoriaus tyrimas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10.27</a:t>
            </a:r>
            <a:r>
              <a:rPr lang="lt-LT" dirty="0" smtClean="0"/>
              <a:t> Egzaminų bilietai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10.27</a:t>
            </a:r>
            <a:r>
              <a:rPr lang="lt-LT" dirty="0" smtClean="0"/>
              <a:t> Egzaminų bilietai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10.29</a:t>
            </a:r>
            <a:r>
              <a:rPr lang="lt-LT" dirty="0" smtClean="0"/>
              <a:t> Egzaminų bilietai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10.29</a:t>
            </a:r>
            <a:r>
              <a:rPr lang="lt-LT" dirty="0" smtClean="0"/>
              <a:t> Kontrolinis darbas</a:t>
            </a:r>
          </a:p>
          <a:p>
            <a:pPr marL="0" indent="0">
              <a:buNone/>
            </a:pPr>
            <a:endParaRPr lang="lt-LT" dirty="0"/>
          </a:p>
        </p:txBody>
      </p:sp>
      <p:cxnSp>
        <p:nvCxnSpPr>
          <p:cNvPr id="10" name="Tiesioji jungtis 9"/>
          <p:cNvCxnSpPr/>
          <p:nvPr/>
        </p:nvCxnSpPr>
        <p:spPr>
          <a:xfrm flipV="1">
            <a:off x="913614" y="2667786"/>
            <a:ext cx="6288464" cy="30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jungtis 11"/>
          <p:cNvCxnSpPr/>
          <p:nvPr/>
        </p:nvCxnSpPr>
        <p:spPr>
          <a:xfrm flipV="1">
            <a:off x="913614" y="4130512"/>
            <a:ext cx="6288464" cy="30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rgbClr val="002060"/>
                </a:solidFill>
              </a:rPr>
              <a:t>Namų darbai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urinio vietos rezervavimo ženklas 2"/>
          <p:cNvSpPr>
            <a:spLocks noGrp="1"/>
          </p:cNvSpPr>
          <p:nvPr>
            <p:ph idx="1"/>
          </p:nvPr>
        </p:nvSpPr>
        <p:spPr>
          <a:xfrm>
            <a:off x="507467" y="1063256"/>
            <a:ext cx="11327893" cy="52205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Ką reiškia AC ir DC?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Kokie yra nuolatinės srovės, kokie yra kintamosios srovės šaltiniai?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iš i(t) grafiko surasti periodą,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amplitudinę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vertę,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efektinę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vertę?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apskai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čiuoti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srovės dažnį?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Ką reiškia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efektinė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vertė?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Kodėl perduodant elektros energiją mažinamas elektros srovės stipris?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Kokiu prietaisu keičiamas srovės stipris ir įtampa?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Kokiu reiškiniu grįstas transformatoriaus veikimas?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apskaičiuojamas transformatoriaus koeficientas? Ką jis parodo?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žymimas transformatorius grandinėje?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90.0-110.0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Iš kur atsiranda kintamoji elektros srovė?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cording #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0183" y="1007260"/>
            <a:ext cx="7759046" cy="53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999+ Wind Farm Pictures | Download Free Images on 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663"/>
            <a:ext cx="5854045" cy="37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3"/>
          <a:srcRect r="9604" b="8557"/>
          <a:stretch/>
        </p:blipFill>
        <p:spPr>
          <a:xfrm>
            <a:off x="5854044" y="-45663"/>
            <a:ext cx="6334814" cy="379342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4"/>
          <a:srcRect t="15350" b="10535"/>
          <a:stretch/>
        </p:blipFill>
        <p:spPr>
          <a:xfrm>
            <a:off x="0" y="3747760"/>
            <a:ext cx="5854044" cy="311495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5"/>
          <a:srcRect t="6755" r="5516" b="9121"/>
          <a:stretch/>
        </p:blipFill>
        <p:spPr>
          <a:xfrm>
            <a:off x="5854044" y="3747760"/>
            <a:ext cx="6337956" cy="3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2" name="Picture 4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6" b="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773" y="838109"/>
            <a:ext cx="10399282" cy="4451055"/>
          </a:xfrm>
          <a:prstGeom prst="rect">
            <a:avLst/>
          </a:prstGeom>
        </p:spPr>
      </p:pic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Kintamoji elektros srovė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ing #4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712" y="1091701"/>
            <a:ext cx="6794206" cy="5010202"/>
          </a:xfrm>
        </p:spPr>
      </p:pic>
      <p:sp>
        <p:nvSpPr>
          <p:cNvPr id="5" name="Pavadinimas 1"/>
          <p:cNvSpPr txBox="1">
            <a:spLocks/>
          </p:cNvSpPr>
          <p:nvPr/>
        </p:nvSpPr>
        <p:spPr>
          <a:xfrm>
            <a:off x="0" y="-11564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Kaip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matuojamas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kintamosios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elektros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srov</a:t>
            </a:r>
            <a:r>
              <a:rPr lang="lt-LT" b="1" dirty="0" smtClean="0">
                <a:solidFill>
                  <a:srgbClr val="002060"/>
                </a:solidFill>
              </a:rPr>
              <a:t>ės stipris?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048" y="977537"/>
            <a:ext cx="4961821" cy="39453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99721" y="5295014"/>
                <a:ext cx="2165913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lt-LT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lt-LT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lt-LT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𝑹𝒕</m:t>
                      </m:r>
                    </m:oMath>
                  </m:oMathPara>
                </a14:m>
                <a:endParaRPr lang="lt-LT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21" y="5295014"/>
                <a:ext cx="2165913" cy="6588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6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463613" y="938208"/>
                <a:ext cx="11327893" cy="216661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lt-LT" dirty="0" smtClean="0"/>
                  <a:t>Perduoti elektros energiją dideliais </a:t>
                </a:r>
                <a:r>
                  <a:rPr lang="lt-LT" dirty="0" err="1" smtClean="0"/>
                  <a:t>atstumais</a:t>
                </a:r>
                <a:r>
                  <a:rPr lang="lt-LT" dirty="0" smtClean="0"/>
                  <a:t> nuostolinga, nes dėl laidų varžos elektros energija tampa šilumine </a:t>
                </a:r>
                <a14:m>
                  <m:oMath xmlns:m="http://schemas.openxmlformats.org/officeDocument/2006/math">
                    <m:r>
                      <a:rPr lang="lt-LT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lt-LT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lt-LT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lt-LT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lt-LT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𝑹𝒕</m:t>
                    </m:r>
                    <m:r>
                      <a:rPr lang="lt-LT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b="1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lt-LT" dirty="0" smtClean="0"/>
                  <a:t>Laidų varžą mažinti sudėtinga </a:t>
                </a:r>
                <a14:m>
                  <m:oMath xmlns:m="http://schemas.openxmlformats.org/officeDocument/2006/math"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f>
                      <m:fPr>
                        <m:ctrlPr>
                          <a:rPr lang="lt-LT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lt-LT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b="1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lt-LT" dirty="0" smtClean="0"/>
                  <a:t>Naudojami transformatoriai. Jie sumažina srovės stiprį, bet padidina tiek pat kartų įtampą, kad galia išliktų tokia pat </a:t>
                </a:r>
                <a14:m>
                  <m:oMath xmlns:m="http://schemas.openxmlformats.org/officeDocument/2006/math"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𝑼𝑰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lt-LT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lt-LT" dirty="0"/>
              </a:p>
            </p:txBody>
          </p:sp>
        </mc:Choice>
        <mc:Fallback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13" y="938208"/>
                <a:ext cx="11327893" cy="2166610"/>
              </a:xfrm>
              <a:blipFill>
                <a:blip r:embed="rId2"/>
                <a:stretch>
                  <a:fillRect l="-807" t="-5634" b="-394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rgbClr val="002060"/>
                </a:solidFill>
              </a:rPr>
              <a:t>Elektros energijos perdavimas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7" name="Tiesioji jungtis 6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as 7"/>
          <p:cNvSpPr/>
          <p:nvPr/>
        </p:nvSpPr>
        <p:spPr>
          <a:xfrm>
            <a:off x="463614" y="6259687"/>
            <a:ext cx="1201479" cy="4465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12" name="Grupė 11"/>
          <p:cNvGrpSpPr/>
          <p:nvPr/>
        </p:nvGrpSpPr>
        <p:grpSpPr>
          <a:xfrm>
            <a:off x="463614" y="3104818"/>
            <a:ext cx="11243506" cy="3601436"/>
            <a:chOff x="463614" y="3104818"/>
            <a:chExt cx="11243506" cy="3601436"/>
          </a:xfrm>
        </p:grpSpPr>
        <p:pic>
          <p:nvPicPr>
            <p:cNvPr id="5" name="Paveikslėlis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614" y="3104818"/>
              <a:ext cx="11243506" cy="36014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99719" y="3191865"/>
              <a:ext cx="552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230</a:t>
              </a:r>
              <a:endParaRPr lang="lt-LT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99719" y="6239698"/>
              <a:ext cx="552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230</a:t>
              </a:r>
              <a:endParaRPr lang="lt-LT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61450" y="4720870"/>
              <a:ext cx="552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230</a:t>
              </a:r>
              <a:endParaRPr lang="lt-LT" dirty="0"/>
            </a:p>
          </p:txBody>
        </p:sp>
      </p:grpSp>
    </p:spTree>
    <p:extLst>
      <p:ext uri="{BB962C8B-B14F-4D97-AF65-F5344CB8AC3E}">
        <p14:creationId xmlns:p14="http://schemas.microsoft.com/office/powerpoint/2010/main" val="27306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rgbClr val="002060"/>
                </a:solidFill>
              </a:rPr>
              <a:t>Transformatorius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ė 8"/>
          <p:cNvGrpSpPr/>
          <p:nvPr/>
        </p:nvGrpSpPr>
        <p:grpSpPr>
          <a:xfrm>
            <a:off x="2345872" y="1034121"/>
            <a:ext cx="7622487" cy="3931284"/>
            <a:chOff x="2345872" y="1034121"/>
            <a:chExt cx="7622487" cy="3931284"/>
          </a:xfrm>
        </p:grpSpPr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5872" y="1034121"/>
              <a:ext cx="7622487" cy="39312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14529" y="2533665"/>
              <a:ext cx="287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N</a:t>
              </a:r>
              <a:endParaRPr lang="lt-LT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5636" y="2533665"/>
              <a:ext cx="287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N</a:t>
              </a:r>
              <a:endParaRPr lang="lt-LT" dirty="0"/>
            </a:p>
          </p:txBody>
        </p:sp>
      </p:grpSp>
    </p:spTree>
    <p:extLst>
      <p:ext uri="{BB962C8B-B14F-4D97-AF65-F5344CB8AC3E}">
        <p14:creationId xmlns:p14="http://schemas.microsoft.com/office/powerpoint/2010/main" val="478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214</Words>
  <Application>Microsoft Office PowerPoint</Application>
  <PresentationFormat>Plačiaekranė</PresentationFormat>
  <Paragraphs>35</Paragraphs>
  <Slides>10</Slides>
  <Notes>0</Notes>
  <HiddenSlides>0</HiddenSlides>
  <MMClips>3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„Office“ tema</vt:lpstr>
      <vt:lpstr>Kintamoji elektros srovė</vt:lpstr>
      <vt:lpstr>„PowerPoint“ pateiktis</vt:lpstr>
      <vt:lpstr>Iš kur atsiranda kintamoji elektros srovė?</vt:lpstr>
      <vt:lpstr>„PowerPoint“ pateiktis</vt:lpstr>
      <vt:lpstr>„PowerPoint“ pateiktis</vt:lpstr>
      <vt:lpstr>Kintamoji elektros srovė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kl. kartojimas</dc:title>
  <dc:creator>Lukas Bagdonavičius</dc:creator>
  <cp:lastModifiedBy>Lukas Bagdonavičius</cp:lastModifiedBy>
  <cp:revision>26</cp:revision>
  <dcterms:created xsi:type="dcterms:W3CDTF">2025-09-01T21:04:59Z</dcterms:created>
  <dcterms:modified xsi:type="dcterms:W3CDTF">2025-10-12T19:15:53Z</dcterms:modified>
</cp:coreProperties>
</file>