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70" r:id="rId3"/>
    <p:sldId id="271" r:id="rId4"/>
    <p:sldId id="278" r:id="rId5"/>
    <p:sldId id="272" r:id="rId6"/>
    <p:sldId id="277" r:id="rId7"/>
    <p:sldId id="281" r:id="rId8"/>
    <p:sldId id="285" r:id="rId9"/>
    <p:sldId id="288" r:id="rId10"/>
    <p:sldId id="279" r:id="rId11"/>
    <p:sldId id="280" r:id="rId12"/>
    <p:sldId id="286" r:id="rId13"/>
    <p:sldId id="287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5-10-21T13:53:04.11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12347 5309 0,'-17'0'62,"17"18"-46,0 0-16,0-1 15,17 36 1,18-35 0,18-18-1,-17-35 1,-1-18-1,-17 17 17,-18 1-17,0 17-15,-36-17 16,19 17-16,-1 18 16,-35 18-1,18 17 1,35 18-1,0 0 1,0-35-16,35 17 16,-17-35-1,17 0-15,18-35 16,-35-18 0,-1 35-1,-17-17 1,0 17-16,-35 1 15,35-1 1,-35 18-16,-1 35 16,19 18-1,17-17 17,0-1-17,17-35-15,19 0 16,-19 0-16,36-53 15,-35 18 1,-18-1 0,0 19-1,-18-1 1,-17 18 0,0 35-1,17 1 1,18-19-1,0 19 1,53-54 0,-18 0-1,-17-17 17,-18 17-17,-18 1 1,1 17-1,-1 17 1,-17 36 0,35-35-1,17 0 1,1-18 0,17-18-1,-17 0 1,-18 1-1,0-1 17,-18 18-17,1 18 1,-1-18 0,18 17-1,0 1-15</inkml:trace>
  <inkml:trace contextRef="#ctx0" brushRef="#br0" timeOffset="1350.109">13247 4269 0,'0'0'0,"17"-89"31,-17 72-31,-17-36 15,-1 18 17,18 17-32,-35 0 0,17 1 15,1 17-15,-54 0 32,36 53-17,0 0 1,35 35-1,0 0 1,17 0 0,1-53-1,17-17 1,36-18 0,-18-53-1,-18 0 1,-18 36-1,1-54-15,0 53 16,-18-17-16,0 17 16,0 1 15,-18 34 0,18 1-15,-18 70-1,18-17 1,0-1 0,0 1-1,18-1 1,-18 1 0,0 0-1,-18-19 1,1 1-1,-18-17 17,17-19-32,-35-17 31,0 0-15,18-17-1,0-36 1,35-18-1,17 1 1,1 52-16,35-53 16,-36 54-16,54-18 15,-18-1 1</inkml:trace>
  <inkml:trace contextRef="#ctx0" brushRef="#br0" timeOffset="2601.047">13494 4392 0,'17'0'47,"-17"-18"16,-17 18-16,-1 0-16,0 18-15,18 0 15,0-1-16,18 1 1,0-18 0,-1 18-1,1-1 1,0-17 0,-1 0-1,1 18 1,-18 0 15,0-1-15,0 1-16,-18-18 15,1 17 1,-1 1 0</inkml:trace>
  <inkml:trace contextRef="#ctx0" brushRef="#br0" timeOffset="2964.0885">13423 4145 0,'0'0'0,"35"35"47,-35-17-32,18 0 1,0-18 15,-1-18-15,1 18-16,0-35 31,-1 35-31</inkml:trace>
  <inkml:trace contextRef="#ctx0" brushRef="#br0" timeOffset="3464.0364">13582 4357 0,'0'-18'125,"-18"18"-125,1 0 47,-1 0-47</inkml:trace>
  <inkml:trace contextRef="#ctx0" brushRef="#br0" timeOffset="4273.5143">13494 4568 0,'-18'0'62,"36"-17"47</inkml:trace>
  <inkml:trace contextRef="#ctx0" brushRef="#br0" timeOffset="4903.9299">13652 4568 0,'18'0'94,"0"0"31</inkml:trace>
  <inkml:trace contextRef="#ctx0" brushRef="#br0" timeOffset="5951.254">13882 4480 0,'17'-17'47,"1"17"-31,-18-18-1,0 0 1,0 1-1,0-1 1,0 0 0,-18 1-1,18-1 1,-17 1 0,-1 17-1,1 0 16,-1 0-15,0 0 15,1 17-31,17 1 32,0-1-17,-18 19 1,18-1-1,0-17 1,0-1 0,18 1-1,-18 0 1,17-18 15,-17 17-31,18-17 16,0-17-1,-1-1 1,1 0 15,-18 1-15,17-1-16,-17 0 31,0 36 47,0 0-62,0-1 0,0 1-16,0 0 15,0-1 1,18 1 15,17-1-15,-17-17-1</inkml:trace>
  <inkml:trace contextRef="#ctx0" brushRef="#br0" timeOffset="7138.0875">14041 4516 0,'0'17'94,"17"-17"-79,-17 18 110,18-18-109,-1 0 171</inkml:trace>
  <inkml:trace contextRef="#ctx0" brushRef="#br0" timeOffset="7866.9764">14323 4198 0,'17'-35'63,"-17"17"-63,18 1 16,-18-1-16,18-17 15,-1 35 1,-17-18-1,18 18 17,0 0-32,17 18 15,-17 17 1,-1-17-16,1-1 31,-18 1-31,17-1 31,1-17-15,17-17 0,1-18-1,-36 17-15,17 0 16,-17 1-16,18 17 16</inkml:trace>
  <inkml:trace contextRef="#ctx0" brushRef="#br0" timeOffset="8550.3805">14376 4357 0,'17'0'78,"-17"-18"-63,18 1 1,0 17 0,-1 0 15,1 0-31,0 0 15,-1 0 1,1 17-16,-18 1 16,17-18-16,1 0 47,0 0-32,-1-18 1,1 18-16,0-35 15,-18 17-15,17 1 16</inkml:trace>
  <inkml:trace contextRef="#ctx0" brushRef="#br0" timeOffset="11182.9041">11289 14446 0,'35'-17'62,"-17"17"-62,-18-18 0,0 0 63,0 36-48,0 0 1,17-1 0,1 1-1,35-36 1,-35 18-16,-1-53 16,-17 36-16,18 17 15,-18-36 1,-18 19-1,-17 34 1,17 1 0,1 0-1,17 17 1,0-17-16,0 17 16,35 0-1,0-35 1,18-53-1,-18-17 1,-35 34 0,-17 1-1,-18 18 1,-1 17 0,-17 52-1,36 1 1,17-35-16,17 35 15,-17-35 1,18-18 0,17 17-1,18-34 1,-35-1-16,-1-17 16,-17 17-16,0 0 15,0 1-15,-35-19 16,18 36-16,-1 0 15,0 0 1,-17 18 0,17 17-1,18 1 1,18-36-16,17 17 16,-17-17-16,17-17 15,18-36 1,-35 17-1,-18 1 1,-36 18 0,-16 17-1,-1 17 17,35 36-17,0-18 1,18 36-1,18-53 1,35-18 0,-18-53-1,-17 17 1,-18 1 0,0 17-1,-35 18 1,17 18-16,-17 17 15,35-17-15,-18 17 16</inkml:trace>
  <inkml:trace contextRef="#ctx0" brushRef="#br0" timeOffset="12248.3087">11871 15099 0,'18'-88'47,"-18"70"-31,-18 0-1,18 1-15,-35-1 16,-18 18-1,0 18 1,18 17 15,-1 36-31,19 34 32,-1 1-17,36-70 1,17-19-1,18-34 1,17-36 0,19-71-1,-72 54 1,1 52-16,-18 0 16,0 1-1,-18 17 32,18 17-47,-17 19 16,17-19-1,0 54 1,0-36-16,0 18 0,17 18 31,-17 17-15,18 35-1,-18-17 1,0-35 0,-18-18-1,1-18 1,-1-18 0,-17-34-1,-18-18 1,35-18-1,1 0 1,17 0 15,35-18-31,18-17 32,0 35-17,-18 35-15,-17 1 16</inkml:trace>
  <inkml:trace contextRef="#ctx0" brushRef="#br0" timeOffset="13398.5577">12153 15169 0,'0'-52'63,"18"69"-1,-18 1-62,0 17 0,17 53 31,-17-52-31,0 52 16,0-71-16,0 19 16,0 17-1,0-18 1,-17-17-1,17-36 17,0-17-17,0-36 1,-18 18 0,18-35-1,0 35 1,18 35-16,-18-17 15,0 17 1,17 1 0,1-1 15,0 18-15,-1 18-1,1-18-15,-18 17 16,18-17-16,-18 18 15,0 0 1,0-1 0,-18 19-1,0-1 1,1-35 0,17 18-1,-18-18 1,18-18-1</inkml:trace>
  <inkml:trace contextRef="#ctx0" brushRef="#br0" timeOffset="13914.9983">12400 15293 0,'18'-18'31,"-18"36"32,-18-18-48,36 0 48</inkml:trace>
  <inkml:trace contextRef="#ctx0" brushRef="#br0" timeOffset="14668.7968">12647 15187 0,'35'-18'63,"-35"1"-47,18 17-1,-18-18 1,0-17-1,0 17 1,-18 1 0,1-1-1,-1 18 1,0 18 0,1 17-1,-1 0 1,1 18-1,17 0 1,0-18 0,0 1-1,17-36 32,1 0-31,-1-36-1,1 1 1,-18 17 0,18 18 31,-18 18-16,0 0-31,0 17 15,0-17-15,17-1 16</inkml:trace>
  <inkml:trace contextRef="#ctx0" brushRef="#br0" timeOffset="14835.428">12806 15328 0,'17'0'63</inkml:trace>
  <inkml:trace contextRef="#ctx0" brushRef="#br0" timeOffset="15549.3494">13141 14993 0,'-18'0'46,"18"-18"-30,0 1 0,18-36-1,0 35 1,-1 1 0,1 17 15,0 17-31,-1 1 15,18 17 1,-35 0 0,18-35-1,0 0 17,-1-17-17,1-1 1,0-35-1,-1 53 1</inkml:trace>
  <inkml:trace contextRef="#ctx0" brushRef="#br0" timeOffset="16065.1212">13229 15152 0,'-17'0'47,"17"-18"0,17 1-31,-17-1-1,18 18 1,-1 0 15,1 0-15,0 35 0,-1-35-1,-17 18 1,18-18 15,0-18-15,-18 1-16</inkml:trace>
  <inkml:trace contextRef="#ctx0" brushRef="#br0" timeOffset="18231.2491">12912 7126 0,'17'-18'63,"-34"18"-32,17 18-15,-18 0-16,18 17 15,18 18 1,17-35 0,36-1-1,-19-34 1,-16-1 0,-19 0-16,-17 1 15,0-1 1,0 0-16,-53-17 15,1 17 1,16 18 0,19 18 15,-1-18-31,18 18 0,0-1 16,0 1-1,35 0 1,36-36-1,-36 0 1,-17-17 0,-18 0-1,-18 17 1,0 18 0,-34 18-1,34 17 1,0-17-1,18-1-15,18 19 16,-18-19-16,53 1 16,17-36-1,-34-35 1,-19 36 15,-17-19-15,-17 19-16,-1-1 15,0 18-15,1-17 16,-19 34 0,19 18-1,17 1 1,0-19 0,53-17-1,-18-17 1,-17-1-1,-18 0 17,0 1-17,-18 17 17,0 0-17,1 0 1,17 17-1,0 1 1,17-18 0,1 0-1,-18-18 32,18 18-47,-18-17 16,-18-1-1,0 36 1,1-18 0,17 17-1,-18-17 17</inkml:trace>
  <inkml:trace contextRef="#ctx0" brushRef="#br0" timeOffset="19073.8376">13035 7056 0,'0'-18'78,"-17"18"-78,-1 0 78,0 0-62,18 18-1,-17-18-15,17 17 16,0 1 0</inkml:trace>
  <inkml:trace contextRef="#ctx0" brushRef="#br0" timeOffset="21215.9089">13899 6914 0,'0'0'0,"18"-88"47,-18 71-31,0-1-1,0 0-15,0 1 16,-35-36-1,-18 35 1,18 18 0,17 0-16,-35 0 15,35 0-15,1 18 16,-19 17 0,19 53-1,-1-17 1,18 17-1,18-17 1,-1-54-16,1 18 16,0-17-1,-1-18 1,19 0-16,34-53 31,-17 0-15,-35 18-16,17-18 15,-35 35-15,18-17 16,-18 18 0,17-1-1,-17 36 32,18 17-31,-18-18-16,18 72 15,-1 34 1,1-17 0,0 0 15,-18-71-31,0 53 16,0-52-16,0 16 15,-18 19 1,0 0-1,18-36 1,-17-35-16,17 17 16,-18-17-16,0 0 15,1 0-15,-1 0 16,-35-17 0,18-18-1,17-18 1,1-18-1,34 36-15,1-18 16,0 18-16,17-1 0,0-17 16,36-17-1,-18 17 1</inkml:trace>
  <inkml:trace contextRef="#ctx0" brushRef="#br0" timeOffset="21747.2448">14270 6967 0,'0'18'62,"0"0"-46,0-1-16,0 36 15,0 35 1,0-17 0,0-1-1,0-34 1,0-19 0,18-17 30,-1 0-46,1-17 16,17-1 0,0 18 15,-17 0-31,35 0 31</inkml:trace>
  <inkml:trace contextRef="#ctx0" brushRef="#br0" timeOffset="22082.0507">14605 7073 0,'0'-17'47,"18"34"-47,-18 1 16,0-1-1,17 36 1,-17-17-1,0 17 1,0-36 0,0 1-1</inkml:trace>
  <inkml:trace contextRef="#ctx0" brushRef="#br0" timeOffset="22365.3829">14482 7020 0,'0'0'0,"17"0"62,1 0-46,-1 0-16,54 0 16,-18-17-1,17-1 1,-34 18 0</inkml:trace>
  <inkml:trace contextRef="#ctx0" brushRef="#br0" timeOffset="22931.9297">15011 6791 0,'-18'0'47,"18"-18"-31,0 1-16,0-36 15,18 18 17,-1 17-17,-17 0 1,18 18-1,0 0-15,17 18 16,-17 0-16,-1-1 16,18 1-1,-17-1 1,0-17 0,-1 0-1,36-52 1,-35 16-1,0 19 1,-18-1 0</inkml:trace>
  <inkml:trace contextRef="#ctx0" brushRef="#br0" timeOffset="23513.9901">15099 6985 0,'0'0'0,"0"18"47,0-36-31,0 0-1,35-17 1,0 0 0,-17 17-1,0 18-15,-1 0 16,1 0-16,0 0 15,17 18 1,0-1 0,-35 1 15,18-18-31,-1 0 16,1 0-16,0-18 15,17-17 1,-17 0-16</inkml:trace>
  <inkml:trace contextRef="#ctx0" brushRef="#br0" timeOffset="26147.484">12665 10231 0,'17'0'62,"1"0"-46,-18-18 15,0 0-15,-18 18 31,1 0-32,17 18-15,0 17 16,17-17 0,1-18-1,35-18 17,-35-17-17,-18 17 1,0 1-1,-18-1 1,-17 18 0,17 18-1,0 17 1,18 0 0,36-17-1,-1-18 1,0-18-16,-17 1 15,-1-1-15,-17 0 16,0 1 15,-17-1-31,-1 18 16,1 0 0,-1 18-1,0-18-15,18 17 16,-17 19-1,34-1 1,1-18 0,17-17-1,-17-17-15,-1-18 16,-17 17-16,0 0 16,0-17-1,-35 17 1,18 1-1,-19 34 1,19 1 0,-1 17-1,18 1 17,53-19-17,0-34 1,0-19-1,-53 19-15,17-1 16,-17 0 0,-17 1-1,-19-1 1,1 36 0,18-1-1,17 1-15,-18-18 16,18 35-1,18-17-15,-1 0 16,36-1 0,-18-52-1,-17 17 1,-18 1 0,18 17-16,-18-18 0,-18 0 15,0-17 1,-17 17-1,-18 18 1,18 18 0,0 17-1,35-17-15,0 17 16,0-17-16,0 0 0,0 17 16,17 18-1,36-36 1</inkml:trace>
  <inkml:trace contextRef="#ctx0" brushRef="#br0" timeOffset="27248.0787">13511 10195 0,'-17'-53'63,"-1"36"-63,0-19 15,-34-16 1,-1 34-1,17 0 1,19 18-16,-19 0 16,19 18-1,17 17-15,-18 18 32,36 53-17,-1-53 1,36-36-1,18-34 1,-53-1-16,34-52 16,-34 52-16,0-17 15,-1-1 1,-34 36 46,17 18-62,0 0 0,0 17 16,17 88 0,1-34-1,0-1 17,-1 35-17,-17-52 1,0-18-1,-17 0 1,-1-18 0,-17-17-1,-1-18 1,36 17-16,-52-17 16,34 0-16,0-17 15,-35-36 1,53 17-1,-17-34 1,52-18 0,-17 52-16,35-34 15,-36 52 1,36-17-16,18-18 31,-36 35-31</inkml:trace>
  <inkml:trace contextRef="#ctx0" brushRef="#br0" timeOffset="27635.8113">13705 10248 0,'-17'35'47,"17"-17"-32,0 17-15,17 54 16,-17-1 0,18 0-1,-36 0 1,18-53 0</inkml:trace>
  <inkml:trace contextRef="#ctx0" brushRef="#br0" timeOffset="28021.3642">13705 10478 0,'0'0'0,"-17"-89"16,17 72-1,0-19 1,0 1-1,17-18 1,19 36 0,-19-1-1,1 18 1,35 0 0,-35 18-1,-1-18-15,1 17 16,-18 1-1,0-1 1,0 1 0,-18 17-16,-17-17 15,17 0 17,1-1-17,-1-17 1</inkml:trace>
  <inkml:trace contextRef="#ctx0" brushRef="#br0" timeOffset="28699.2491">14058 10089 0,'0'-35'62,"0"18"-62,0-1 16,0-17 0,18 35-16,-18-18 0,17 0 15,1-17 1,0 17-1,-1 18 1,1 0 0,17 36-1,-17-19 1,-18 1 0,18 0-1,-1-18 16,1-18-31,35-17 16,-36-1 0,1 19-1</inkml:trace>
  <inkml:trace contextRef="#ctx0" brushRef="#br0" timeOffset="29147.3124">14164 10248 0,'0'0'0,"0"-17"63,18-1-63,-18 0 16,17 18-1,-17-17 1,18 17-1,17 17 1,-17 19 0,0-19-1,-1-17-15,-17 18 16,18-18-16,-1 0 16,19-18-1,17-35 1</inkml:trace>
  <inkml:trace contextRef="#ctx0" brushRef="#br0" timeOffset="29863.8821">12524 10319 0,'-53'0'63,"35"0"-63,-35 17 16,35-17-1</inkml:trace>
  <inkml:trace contextRef="#ctx0" brushRef="#br0" timeOffset="30130.8376">11748 10407 0,'0'0'0,"-89"0"32,54 0-17,17 18 1</inkml:trace>
  <inkml:trace contextRef="#ctx0" brushRef="#br0" timeOffset="30364.1415">11060 10442 0,'0'0'0</inkml:trace>
  <inkml:trace contextRef="#ctx0" brushRef="#br0" timeOffset="30613.8531">10283 10407 0,'0'0'0,"-70"0"15,52 0 1,1 0-16,-36-18 16,35 18-16</inkml:trace>
  <inkml:trace contextRef="#ctx0" brushRef="#br0" timeOffset="30797.6101">9560 10301 0,'0'0'0,"-88"0"15,70 0 1,1 0-16</inkml:trace>
  <inkml:trace contextRef="#ctx0" brushRef="#br0" timeOffset="30998.8256">9049 10195 0,'0'0'0,"-106"-17"31</inkml:trace>
  <inkml:trace contextRef="#ctx0" brushRef="#br0" timeOffset="31190.0442">8467 10160 0,'0'0'0</inkml:trace>
  <inkml:trace contextRef="#ctx0" brushRef="#br0" timeOffset="31447.4829">7849 10054 0,'0'0'0,"-88"0"47</inkml:trace>
  <inkml:trace contextRef="#ctx0" brushRef="#br0" timeOffset="31618.7222">7444 9931 0,'0'0'0,"-89"-18"15,54 0-15,-18 18 16,-17-17 0,52-1-16,-17 18 15</inkml:trace>
  <inkml:trace contextRef="#ctx0" brushRef="#br0" timeOffset="32497.5475">13088 10054 0,'0'0'0,"35"-53"47,-17 53-47,0 0 15,17-17-15</inkml:trace>
  <inkml:trace contextRef="#ctx0" brushRef="#br0" timeOffset="32680.6389">13794 9790 0,'0'0'0,"70"-18"31,-17 0-31,0 1 16</inkml:trace>
  <inkml:trace contextRef="#ctx0" brushRef="#br0" timeOffset="32814.1242">14376 9578 0,'88'-53'32,"-70"53"-32</inkml:trace>
  <inkml:trace contextRef="#ctx0" brushRef="#br0" timeOffset="32997.3273">14905 9296 0,'88'-88'47,"-53"70"-31,18-17-1</inkml:trace>
  <inkml:trace contextRef="#ctx0" brushRef="#br0" timeOffset="33130.0841">15434 8908 0,'18'-36'47,"-1"19"-47,1-1 16</inkml:trace>
  <inkml:trace contextRef="#ctx0" brushRef="#br0" timeOffset="33297.4567">15822 8520 0,'0'0'0,"71"-89"31,-54 72-15,54-36-1,-18 0-15,-18 35 16</inkml:trace>
  <inkml:trace contextRef="#ctx0" brushRef="#br0" timeOffset="38947.6207">6456 6032 0,'-18'0'47,"36"18"-16,-1 0-31,36 35 16,-17 0-1,-1-18 1,-17-17-1,-18-1-15,17 1 16,-17-1 0</inkml:trace>
  <inkml:trace contextRef="#ctx0" brushRef="#br0" timeOffset="39795.9721">6491 5980 0,'-18'0'63,"18"-18"-32,0 0 0,53-17-15,0-18-1,0 35-15,0-17 32,-18 18-17,-17-1 1,-18 0 0,18 36 93,-1 0-93,1-1-16,0 1 15,17 17 1,-35-17-16,18-1 0,-1 1 0,18 17 15,-17-17 17,0 0-17,-1-1 1,-17 1 31,0-1-32,-17-17 1,-1 18-16,0 0 16,-34 17-1,-1 0 1,35-17-16,-35 17 31,35-17-31,-17 17 0,18-17 16,-1-18 15</inkml:trace>
  <inkml:trace contextRef="#ctx0" brushRef="#br0" timeOffset="40210.7356">6156 5909 0,'0'0'0,"18"18"62,-1-18-62,36 17 16,18 1 0,-1-18-1</inkml:trace>
  <inkml:trace contextRef="#ctx0" brushRef="#br0" timeOffset="40559.6086">6720 5768 0,'0'-88'47,"0"70"-31,18-35-16,0 0 15,-18 0 17,17 36-17</inkml:trace>
  <inkml:trace contextRef="#ctx0" brushRef="#br0" timeOffset="40959.8838">6615 6138 0,'0'106'31,"0"-88"-31,0 17 15,-18 53 1,18-52-16,0 34 16,-18-52-1,18-1-15</inkml:trace>
  <inkml:trace contextRef="#ctx0" brushRef="#br0" timeOffset="41221.9745">6897 6015 0,'88'-35'47,"-70"35"-31,17 0-16,18 0 16</inkml:trace>
  <inkml:trace contextRef="#ctx0" brushRef="#br0" timeOffset="42527.5706">7444 4780 0,'0'0'0,"-53"-88"31,17 53-16,1 35 1,-18-18 0,0 53-1,36 53 1,17-17 0,17 0 15,1-36-31,17-35 15,53-35 17,-35-18-17,-17-18 1,-36 18 0,17 36-1,-17-19 1,0 54 31,0 17-32,0-17-15,18 70 16,0 18 0,17 17 15,-18-34-31,-17-19 31,18 18-15,-18-17-1,-18-18 1,1-18 0,-1-17-1,-17-18 1,-18-36-1,0-16 1,35 34-16,1-35 16,-1 35-16,18-52 15,18 17 1,17-18 0,36 18 15,17-17-31,-35 17 15</inkml:trace>
  <inkml:trace contextRef="#ctx0" brushRef="#br0" timeOffset="42923.9447">7743 4780 0,'0'0'0,"18"53"47,-18-18-47,18 18 16,-18 0-1,0-18 1,0 18-1,0-35 1</inkml:trace>
  <inkml:trace contextRef="#ctx0" brushRef="#br0" timeOffset="43241.8026">7655 4815 0,'0'0'0,"-17"0"47,34-17-16,1 17-15,17 0 0,18 0-1,-18 0 1,18 0 0</inkml:trace>
  <inkml:trace contextRef="#ctx0" brushRef="#br0" timeOffset="43547.5136">7955 4745 0,'18'106'47,"-18"-89"-47,0 1 16,17 35-16,-17 17 16,18-34 15,-18-1-31</inkml:trace>
  <inkml:trace contextRef="#ctx0" brushRef="#br0" timeOffset="43911.4212">8132 4727 0,'-53'88'47,"35"-70"-47,0 0 0,-17 35 16,17-36-1,18 1 16,18 0 16,17-1-31,1 18 0,-1-17-1,-17 0 1,-1-18-1</inkml:trace>
  <inkml:trace contextRef="#ctx0" brushRef="#br0" timeOffset="44345.3235">8343 4815 0,'0'0'16,"-53"-17"31,36 17-47,-19 35 15,36-17 17,0-1-17,36 1 1,-19 17 0,19-17 15,-36 0-16,0 17 1,0-18 0,-18 1-1,0 0 1</inkml:trace>
  <inkml:trace contextRef="#ctx0" brushRef="#br0" timeOffset="44795.6608">8555 4480 0,'17'-88'47,"-17"70"-31,18 1-1,0-1 1,-18 1-1,35 34 1,-17 1 0,-1-1-1,1-17 1,17 18 0,-17-18-1,17-35 1,-17 17 15,-1 1-31</inkml:trace>
  <inkml:trace contextRef="#ctx0" brushRef="#br0" timeOffset="45312.6808">8590 4639 0,'0'-18'63,"0"1"-48,0-1 16,18 18-31,-1 0 16,1 0 0,0 0-1,-1 0 1,19 0 0,-19 0 15,1-18-16,-18 1 1,35-18 0</inkml:trace>
  <inkml:trace contextRef="#ctx0" brushRef="#br0" timeOffset="51643.7135">25823 6085 0,'0'-17'47,"-17"17"0,17 17-32,0 1 1,0 0-16,0-1 15,0 1 1,17-18 0,-17-18 15,0 1-15,0-1-1,0 0 1,-17 18-1,-1 18 1,18 17 0,0 1-1,0-19 1,18 1 0,17-18-1,-17-18 16,-36-17-15,-17 0 0,-1 17-1,1 18 1,-18 53 0,53-18-1,0 18 1,53-53-1,18 0 1,-18-17 0,-36-19-1,-34-17 1,-19 18 0,-17 35-1,1 18 16,16 17-31,19 18 16,34 0 15,54-53-15,-1 0 0,-34-18-1,-36 1 1,0-19-1,-36 1 1,1 35 0,0 0-1,17 35 1,18-17 0,18 17-1,52-35 16,-34-17-31,-1-1 32,-35 0-17,-18-17-15,-35 0 32,0 35-17,1 35 1,34 0-1,18-17 1,18 0 0,34-1-1,-16-17 1,-19-17 0,-17-1 15,0 0-16,-17 18 1,-1 0 0,0 0-1,18 18-15,0 0 32,18-18-17,0 0 1,35-18-1,-36 0 1,-17 1 0,-17-19-1,-1 36 1,0 0 0,-17 18-1,35 17 1,0-17 15,18 0-15,17-18-1,18 0 1,-35-18-16,-1 0 16,-17 1-16,0-1 15,0 0 1,-17 1-1,-36 17 1,17 35 0,1 0-1,35 1 1,18-19 0,35-17-1,17-17 1,-52-1-1,-1 0 17,-34-17-17,-1 35-15,-17 0 16,17 0-16,-17 18 16,0 17-1,17 0 1</inkml:trace>
  <inkml:trace contextRef="#ctx0" brushRef="#br0" timeOffset="52994.1343">25841 6156 0,'18'-18'63,"-18"1"-48,0-1 1,0 0 0,-18 18-1,0 0-15,1 0 16,-1 0-16,-17 0 16,17 18-1,-17 0 1,17 17-1,18 0 1,0-17-16,0 17 16,0-17-1,18-1-15,-18 1 16,18 0 0,-1-1-1,1 1 1,17-18-1,0-35 1,1 17 0,-19 0 15,1-17-15,-18 0-1,0 17-15,0 1 16,-18-1 15,-17 0-15,17 18-16,-17 0 15,17 0 1,1 0 0,17 18-16,0 0 15</inkml:trace>
  <inkml:trace contextRef="#ctx0" brushRef="#br0" timeOffset="53843.6952">25788 6279 0,'0'-17'63,"-18"17"-32,18 17-15,0 1 15,-17-18 47,17-18-47</inkml:trace>
  <inkml:trace contextRef="#ctx0" brushRef="#br0" timeOffset="55395.6133">23883 6632 0,'-18'-17'62,"18"-1"-46,0 0-16,0 1 15,-17-1 1,-19-17 0,1 17-1,-18 0 1,0 54-1,0-1 1,18 53 0,35 36-1,18-36 1,-1-70-16,36-1 16,-35-17-1,17 0-15,18-53 31,-18 0-31,-17-17 16,0 35 15,-18 17-31,0 0 16,0 1-16,17 34 47,-17 19-32,18 52 1,-18-53-16,0 88 16,0-87-16,0 52 15,-18 35 1,-17-17 0,-18-18-1,36-52 1,-1-19-1,-17-52 1,17 0 15,18-53-31,0-18 32,35 53-17,-35 35-15,36-17 16,-19 35-16,1-18 15</inkml:trace>
  <inkml:trace contextRef="#ctx0" brushRef="#br0" timeOffset="55920.434">24077 6773 0,'35'-17'47,"-17"17"-32,17 0 1,18-18-1,-18 18 1,-17 0-16,0 0 16,-18 18 15,0-1-31,0 1 16,-36 53-1,1-19 16,18-52-31,-1 36 16,0-36-16,18 17 16,-17-17-1,17 18 17,17-18-32,-17 18 15,18-18-15,17 0 16,-17 0-16,17 0 15,18 0 1,-35 0 0</inkml:trace>
  <inkml:trace contextRef="#ctx0" brushRef="#br0" timeOffset="56225.0335">24130 6491 0,'0'18'62,"18"-1"-62,-1-17 16,-17 18-16,53-18 16,0 0-1,18-18 1,-54 18 0</inkml:trace>
  <inkml:trace contextRef="#ctx0" brushRef="#br0" timeOffset="56655.5032">24606 6685 0,'18'-70'31,"0"52"-31,-1 0 16,1-17-1,-1 35 32,1 35-31,0-17-1,-1 0 1,-17-1 0,18-17-1,35-35 1,0 0-1</inkml:trace>
  <inkml:trace contextRef="#ctx0" brushRef="#br0" timeOffset="57141.8778">24659 6897 0,'18'-88'47,"-18"70"-47,17 0 16,1 1 0,0 17 15,-18 17-31,17 1 15,1 17 1,0-35 31,-1 0-31,19-35-1,-19 17-15,1 1 31</inkml:trace>
  <inkml:trace contextRef="#ctx0" brushRef="#br0" timeOffset="58137.9624">23918 7708 0,'18'-17'47,"0"17"-32,-18-18 1,-18-17 0,0 35-1,-17 0 1,-18 35-1,35 18 1,1 17 0,17-34-16,0 17 15,0-36 1,17-17-16,19 18 16,34-71-1,-34 0 1,-19 18-1,-17 17 1,18 0 0,-18 1-16,18 17 47,-18 17-32,17 1-15,18 53 16,-17-54-16,-18 36 15,18 35 1,-18 1 0,-18 16-1,-17-34 1,17-53-16,-17 17 16,17-17-1,1-18-15,-1 17 16,-17-34-1,-1-36 17,36-18-32,0 36 15,36-36 1,-19 36-16,19 0 16,17-1-1,-18 19 1</inkml:trace>
  <inkml:trace contextRef="#ctx0" brushRef="#br0" timeOffset="58825.6278">24253 7796 0,'0'0'15,"0"36"32,0-19-47,-35 72 32,18-37-17,34-69 32,-17-1-47,18-17 16,-1-36-1,1 36 1,-18 17 0,0 1-1,18 34 16,-18 1-15,17 35-16,-17-18 16,18-17 15,-18 0-15,18-18-16,17-36 31,0-17-16,-17 0 1,-18 36-16,0-1 16,18 18 31,-1 18-32,-17 17-15,18 18 16,-18-35-16,0 17 31,0-17-31,17-1 0,-17 1 16,0-1-1,0 1-15</inkml:trace>
  <inkml:trace contextRef="#ctx0" brushRef="#br0" timeOffset="59289.2806">24730 7638 0,'0'0'0,"17"-71"16,1 36 0,0-18-16,17 0 15,-17 35 17,-18 36-17,17-18 1,1 71-1,-18-36 1,17-18 0,1-17 15,17-17-15,1-18-1,-19-1 1,1 36-1,-18-17-15</inkml:trace>
  <inkml:trace contextRef="#ctx0" brushRef="#br0" timeOffset="59793.3733">24818 7779 0,'0'17'47,"0"-34"-31,0-1-16,18 0 0,-1 1 31,1 17 0,-1 0-15,1 17-1,-18 1 1,18-18 0,17 0-1,0-35 16,-17 35-31,0-35 16,-1 17-16,-17 0 16</inkml:trace>
  <inkml:trace contextRef="#ctx0" brushRef="#br0" timeOffset="63271.516">25823 6174 0,'0'0'0,"0"-18"78,18 18 32,-18 18-95,18-18 1,-18 17 0,0 1-1,17-18 17,-17 18-1,-17-1-16,-1 1 1,0-18 15,1 17-15,-1-17 0,0 18 15,1-18 47,34 0-16,-17 18-62,18-18 0,0 0 16,-1 0 0,1 0-1,0 0-15,-1-18 16,1 18 0,-18-18-1,18 18 1,-18-17-1,0-1 1,0 1 0,0-1-1,0 0 1,0 1-16,-18-1 31,0 0-15,18 1-1,-17 17 1,17-18 0,-18 18-1,0 0 32,36 0 31,-18 18-62,18-18-16,-18 17 16,17-17-16,-17 18 15,18 0-15,-18-1 16,18-17-1,-18 18 1,0 0 0,0-1-1,0 1 1,0 17 0,-18-17-1,0-1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EACBE-3842-4B23-B055-F6EAFECA082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25F37-8DC7-41A4-B185-769C52D698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121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Pažymėkime</a:t>
            </a:r>
            <a:r>
              <a:rPr lang="lt-LT" baseline="0" dirty="0" smtClean="0"/>
              <a:t> sunkio jėgą kabančiame, nukritusiame ir krintančiame obuolyje.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25F37-8DC7-41A4-B185-769C52D698EA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933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25F37-8DC7-41A4-B185-769C52D698EA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829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25F37-8DC7-41A4-B185-769C52D698EA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681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25F37-8DC7-41A4-B185-769C52D698EA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166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25F37-8DC7-41A4-B185-769C52D698EA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3381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25F37-8DC7-41A4-B185-769C52D698EA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70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25F37-8DC7-41A4-B185-769C52D698EA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712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25F37-8DC7-41A4-B185-769C52D698EA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3693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25F37-8DC7-41A4-B185-769C52D698EA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441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065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9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460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657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585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108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54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158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343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485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67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03EE-DDAA-47C7-873E-A33BF468F506}" type="datetimeFigureOut">
              <a:rPr lang="lt-LT" smtClean="0"/>
              <a:t>2025-10-27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8C5A-84D9-4F80-8F8F-910B3F2C51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8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J</a:t>
            </a:r>
            <a:r>
              <a:rPr lang="lt-LT" b="1" dirty="0">
                <a:solidFill>
                  <a:srgbClr val="002060"/>
                </a:solidFill>
              </a:rPr>
              <a:t>ė</a:t>
            </a:r>
            <a:r>
              <a:rPr lang="en-US" b="1" dirty="0" err="1" smtClean="0">
                <a:solidFill>
                  <a:srgbClr val="002060"/>
                </a:solidFill>
              </a:rPr>
              <a:t>gos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498522" y="1065231"/>
            <a:ext cx="5194955" cy="5608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 smtClean="0"/>
              <a:t>III*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10.23</a:t>
            </a:r>
            <a:r>
              <a:rPr lang="lt-LT" dirty="0" smtClean="0"/>
              <a:t> 10 kl. kartojimas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10.23</a:t>
            </a:r>
            <a:r>
              <a:rPr lang="lt-LT" dirty="0" smtClean="0"/>
              <a:t> 10 kl. kartojimas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10.28</a:t>
            </a:r>
            <a:r>
              <a:rPr lang="lt-LT" dirty="0" smtClean="0"/>
              <a:t> Visuotinės traukos dėsnis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10.28</a:t>
            </a:r>
            <a:r>
              <a:rPr lang="lt-LT" dirty="0" smtClean="0"/>
              <a:t> Laisvojo kritimo pagreitis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10.30</a:t>
            </a:r>
            <a:r>
              <a:rPr lang="lt-LT" dirty="0" smtClean="0"/>
              <a:t> Su pagreičiu judantis kūnas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10.30</a:t>
            </a:r>
            <a:r>
              <a:rPr lang="lt-LT" dirty="0" smtClean="0"/>
              <a:t> Su </a:t>
            </a:r>
            <a:r>
              <a:rPr lang="lt-LT" dirty="0"/>
              <a:t>pagreičiu judantis </a:t>
            </a:r>
            <a:r>
              <a:rPr lang="lt-LT" dirty="0" smtClean="0"/>
              <a:t>kūnas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11.11</a:t>
            </a:r>
            <a:r>
              <a:rPr lang="lt-LT" dirty="0" smtClean="0"/>
              <a:t> Testai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11.11</a:t>
            </a:r>
            <a:r>
              <a:rPr lang="lt-LT" dirty="0" smtClean="0"/>
              <a:t> EGZ bilietai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11.13</a:t>
            </a:r>
            <a:r>
              <a:rPr lang="lt-LT" dirty="0" smtClean="0"/>
              <a:t> KD</a:t>
            </a:r>
          </a:p>
          <a:p>
            <a:pPr marL="0" indent="0">
              <a:buNone/>
            </a:pPr>
            <a:endParaRPr lang="lt-LT" dirty="0" smtClean="0"/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Visuotinės traukos dėsnis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e pandemic's Isaac Newton effect - The Context Of Th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8" y="1499340"/>
            <a:ext cx="6245226" cy="41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14146" y="1727200"/>
                <a:ext cx="2336986" cy="105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lt-LT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lt-LT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lt-LT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lt-LT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lt-LT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146" y="1727200"/>
                <a:ext cx="2336986" cy="1059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78374" y="3383668"/>
                <a:ext cx="4537717" cy="1723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traukos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ė</m:t>
                      </m:r>
                      <m:r>
                        <m:rPr>
                          <m:sty m:val="p"/>
                        </m:rP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ga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lt-LT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pirmo</m:t>
                      </m:r>
                      <m: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ū</m:t>
                      </m:r>
                      <m:r>
                        <m:rPr>
                          <m:sty m:val="p"/>
                        </m:rP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ė </m:t>
                      </m:r>
                      <m:d>
                        <m:dPr>
                          <m:ctrlPr>
                            <a:rPr lang="lt-LT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lt-LT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lt-LT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8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antro</m:t>
                      </m:r>
                      <m:r>
                        <a:rPr lang="lt-LT" sz="2800" b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lt-LT" sz="28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lt-LT" sz="2800" b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ū</m:t>
                      </m:r>
                      <m:r>
                        <m:rPr>
                          <m:sty m:val="p"/>
                        </m:rPr>
                        <a:rPr lang="lt-LT" sz="28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lt-LT" sz="2800" b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lt-LT" sz="28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lt-LT" sz="2800" b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ė </m:t>
                      </m:r>
                      <m:d>
                        <m:dPr>
                          <m:ctrlPr>
                            <a:rPr lang="lt-LT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lt-LT" sz="28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atstumas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tarp k</a:t>
                </a:r>
                <a:r>
                  <a:rPr lang="lt-LT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ūnų</a:t>
                </a:r>
                <a:r>
                  <a:rPr lang="lt-LT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lt-LT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374" y="3383668"/>
                <a:ext cx="4537717" cy="1723549"/>
              </a:xfrm>
              <a:prstGeom prst="rect">
                <a:avLst/>
              </a:prstGeom>
              <a:blipFill>
                <a:blip r:embed="rId5"/>
                <a:stretch>
                  <a:fillRect b="-1166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Visuotinės traukos dėsnis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0413" y="1165471"/>
                <a:ext cx="2984215" cy="105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lt-LT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lt-LT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lt-LT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lt-LT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lt-LT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lt-LT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413" y="1165471"/>
                <a:ext cx="2984215" cy="1059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aveikslėlis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r="2178"/>
          <a:stretch/>
        </p:blipFill>
        <p:spPr>
          <a:xfrm>
            <a:off x="6574076" y="2150651"/>
            <a:ext cx="4387274" cy="3674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tačiakampis 2"/>
              <p:cNvSpPr/>
              <p:nvPr/>
            </p:nvSpPr>
            <p:spPr>
              <a:xfrm>
                <a:off x="6574076" y="1195501"/>
                <a:ext cx="421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Kavendi</m:t>
                      </m:r>
                      <m: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š</m:t>
                      </m:r>
                      <m:r>
                        <m:rPr>
                          <m:sty m:val="p"/>
                        </m:rP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lt-LT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eksperimentas</m:t>
                      </m:r>
                    </m:oMath>
                  </m:oMathPara>
                </a14:m>
                <a:endParaRPr lang="lt-LT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tačiakampi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076" y="1195501"/>
                <a:ext cx="421621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Visuotinės traukos dėsnis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967415"/>
            <a:ext cx="10515600" cy="245935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lt-LT" dirty="0" smtClean="0"/>
              <a:t>Išmatuokite kokio nors daikto masę ir apskaičiuokite sunkio jėgą.</a:t>
            </a:r>
          </a:p>
          <a:p>
            <a:pPr marL="514350" indent="-514350">
              <a:buAutoNum type="arabicPeriod"/>
            </a:pPr>
            <a:r>
              <a:rPr lang="lt-LT" dirty="0" smtClean="0"/>
              <a:t>Apskaičiuokite gravitacinę jėgą tarp daikto ir Žemės. Visą trūkstamą informaciją raskite šaltiniuose.</a:t>
            </a:r>
          </a:p>
          <a:p>
            <a:pPr marL="514350" indent="-514350">
              <a:buAutoNum type="arabicPeriod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94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Visuotinės traukos dėsnis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čiakampis 7"/>
          <p:cNvSpPr/>
          <p:nvPr/>
        </p:nvSpPr>
        <p:spPr>
          <a:xfrm>
            <a:off x="838200" y="1065231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/>
              <a:t>Atstumas nuo Saulės paviršiaus iki Žemės paviršiaus tam tikru laiko momentu lygus 147,3 mln. km. Žemės skersmuo lygus 12 740 km, o Saulės – 109 kartus didesnis. </a:t>
            </a:r>
            <a:r>
              <a:rPr lang="en-US" sz="2400" dirty="0" err="1" smtClean="0"/>
              <a:t>Nubrai</a:t>
            </a:r>
            <a:r>
              <a:rPr lang="lt-LT" sz="2400" dirty="0" err="1" smtClean="0"/>
              <a:t>žykite</a:t>
            </a:r>
            <a:r>
              <a:rPr lang="lt-LT" sz="2400" dirty="0" smtClean="0"/>
              <a:t> brėžinį ir apskaičiuokite </a:t>
            </a:r>
            <a:r>
              <a:rPr lang="lt-LT" sz="2400" dirty="0"/>
              <a:t>Žemės ir Saulės tarpusavio traukos jėgą.</a:t>
            </a:r>
          </a:p>
        </p:txBody>
      </p:sp>
    </p:spTree>
    <p:extLst>
      <p:ext uri="{BB962C8B-B14F-4D97-AF65-F5344CB8AC3E}">
        <p14:creationId xmlns:p14="http://schemas.microsoft.com/office/powerpoint/2010/main" val="8548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Laisvojo kritimo pagreitis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t="20219" r="37587" b="7166"/>
          <a:stretch/>
        </p:blipFill>
        <p:spPr>
          <a:xfrm>
            <a:off x="2433780" y="1867401"/>
            <a:ext cx="3662220" cy="3380510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8" b="98490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8" y="1065231"/>
            <a:ext cx="1981200" cy="16043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Rankraštį 11"/>
              <p14:cNvContentPartPr/>
              <p14:nvPr/>
            </p14:nvContentPartPr>
            <p14:xfrm>
              <a:off x="2216160" y="1447920"/>
              <a:ext cx="7131240" cy="4241880"/>
            </p14:xfrm>
          </p:contentPart>
        </mc:Choice>
        <mc:Fallback xmlns="">
          <p:pic>
            <p:nvPicPr>
              <p:cNvPr id="12" name="Rankraštį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6800" y="1438560"/>
                <a:ext cx="7149960" cy="42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88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Su pagreičiu judančio kūno svoris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ė 7"/>
          <p:cNvGrpSpPr/>
          <p:nvPr/>
        </p:nvGrpSpPr>
        <p:grpSpPr>
          <a:xfrm>
            <a:off x="2734519" y="942572"/>
            <a:ext cx="1209040" cy="2292985"/>
            <a:chOff x="0" y="0"/>
            <a:chExt cx="1209528" cy="2293034"/>
          </a:xfrm>
        </p:grpSpPr>
        <p:sp>
          <p:nvSpPr>
            <p:cNvPr id="14" name="Suapvalintas stačiakampis 13"/>
            <p:cNvSpPr/>
            <p:nvPr/>
          </p:nvSpPr>
          <p:spPr>
            <a:xfrm>
              <a:off x="0" y="717453"/>
              <a:ext cx="1209528" cy="157558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t-LT"/>
            </a:p>
          </p:txBody>
        </p:sp>
        <p:cxnSp>
          <p:nvCxnSpPr>
            <p:cNvPr id="15" name="Tiesioji rodyklės jungtis 14"/>
            <p:cNvCxnSpPr/>
            <p:nvPr/>
          </p:nvCxnSpPr>
          <p:spPr>
            <a:xfrm flipV="1">
              <a:off x="618978" y="0"/>
              <a:ext cx="0" cy="7169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aveikslėlis 15" descr="Stickman clipart. Free download transparent .PNG | Creazi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8" y="886265"/>
              <a:ext cx="1054735" cy="1301115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ksto laukas 12"/>
                <p:cNvSpPr txBox="1"/>
                <p:nvPr/>
              </p:nvSpPr>
              <p:spPr>
                <a:xfrm>
                  <a:off x="84406" y="0"/>
                  <a:ext cx="534573" cy="42203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lt-LT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lt-LT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ksto laukas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06" y="0"/>
                  <a:ext cx="534573" cy="4220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ė 8"/>
          <p:cNvGrpSpPr/>
          <p:nvPr/>
        </p:nvGrpSpPr>
        <p:grpSpPr>
          <a:xfrm>
            <a:off x="2753620" y="3945786"/>
            <a:ext cx="1209040" cy="2179955"/>
            <a:chOff x="0" y="717453"/>
            <a:chExt cx="1209528" cy="2180492"/>
          </a:xfrm>
        </p:grpSpPr>
        <p:sp>
          <p:nvSpPr>
            <p:cNvPr id="10" name="Suapvalintas stačiakampis 9"/>
            <p:cNvSpPr/>
            <p:nvPr/>
          </p:nvSpPr>
          <p:spPr>
            <a:xfrm>
              <a:off x="0" y="717453"/>
              <a:ext cx="1209528" cy="157558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t-LT"/>
            </a:p>
          </p:txBody>
        </p:sp>
        <p:cxnSp>
          <p:nvCxnSpPr>
            <p:cNvPr id="11" name="Tiesioji rodyklės jungtis 10"/>
            <p:cNvCxnSpPr/>
            <p:nvPr/>
          </p:nvCxnSpPr>
          <p:spPr>
            <a:xfrm>
              <a:off x="674663" y="2293034"/>
              <a:ext cx="0" cy="6049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aveikslėlis 11" descr="Stickman clipart. Free download transparent .PNG | Creazi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8" y="886265"/>
              <a:ext cx="1054735" cy="1301115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ksto laukas 18"/>
                <p:cNvSpPr txBox="1"/>
                <p:nvPr/>
              </p:nvSpPr>
              <p:spPr>
                <a:xfrm>
                  <a:off x="140091" y="2475914"/>
                  <a:ext cx="534573" cy="42203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lt-LT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lt-LT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ksto laukas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91" y="2475914"/>
                  <a:ext cx="534573" cy="4220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833" b="80833" l="39167" r="60000">
                        <a14:foregroundMark x1="50278" y1="16111" x2="50278" y2="16111"/>
                        <a14:foregroundMark x1="50278" y1="19722" x2="50278" y2="19722"/>
                        <a14:foregroundMark x1="50278" y1="23611" x2="50278" y2="23611"/>
                        <a14:foregroundMark x1="49722" y1="26944" x2="49722" y2="26944"/>
                        <a14:foregroundMark x1="48611" y1="31667" x2="48611" y2="31667"/>
                        <a14:foregroundMark x1="49444" y1="31944" x2="49444" y2="31944"/>
                        <a14:foregroundMark x1="49722" y1="35000" x2="49722" y2="35000"/>
                        <a14:foregroundMark x1="49722" y1="39444" x2="49722" y2="39444"/>
                        <a14:foregroundMark x1="50833" y1="30556" x2="50833" y2="30556"/>
                        <a14:foregroundMark x1="50556" y1="26111" x2="50556" y2="26111"/>
                        <a14:foregroundMark x1="50278" y1="24167" x2="50278" y2="24167"/>
                        <a14:foregroundMark x1="50278" y1="21111" x2="50278" y2="21111"/>
                        <a14:foregroundMark x1="50000" y1="14167" x2="50000" y2="14167"/>
                        <a14:foregroundMark x1="50833" y1="78889" x2="50833" y2="7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23" t="11368" r="41140" b="18205"/>
          <a:stretch/>
        </p:blipFill>
        <p:spPr>
          <a:xfrm>
            <a:off x="738908" y="82429"/>
            <a:ext cx="1699492" cy="67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Su pagreičiu judančio kūno svoris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ė 17"/>
          <p:cNvGrpSpPr/>
          <p:nvPr/>
        </p:nvGrpSpPr>
        <p:grpSpPr>
          <a:xfrm>
            <a:off x="1359568" y="950494"/>
            <a:ext cx="9011653" cy="5005137"/>
            <a:chOff x="0" y="0"/>
            <a:chExt cx="6187342" cy="2886466"/>
          </a:xfrm>
        </p:grpSpPr>
        <p:pic>
          <p:nvPicPr>
            <p:cNvPr id="19" name="Paveikslėlis 18" descr="BLUE CAR SVG Clipart Blue Car Blue Car Cricut Blue Car Png - Etsy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145" y="0"/>
              <a:ext cx="962025" cy="769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Lankas 19"/>
            <p:cNvSpPr/>
            <p:nvPr/>
          </p:nvSpPr>
          <p:spPr>
            <a:xfrm>
              <a:off x="0" y="604911"/>
              <a:ext cx="3092450" cy="2281555"/>
            </a:xfrm>
            <a:prstGeom prst="arc">
              <a:avLst>
                <a:gd name="adj1" fmla="val 11118454"/>
                <a:gd name="adj2" fmla="val 21411792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t-LT"/>
            </a:p>
          </p:txBody>
        </p:sp>
        <p:pic>
          <p:nvPicPr>
            <p:cNvPr id="21" name="Paveikslėlis 20" descr="BLUE CAR SVG Clipart Blue Car Blue Car Cricut Blue Car Png - Etsy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172" y="2053883"/>
              <a:ext cx="962025" cy="769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Lankas 21"/>
            <p:cNvSpPr/>
            <p:nvPr/>
          </p:nvSpPr>
          <p:spPr>
            <a:xfrm rot="10800000">
              <a:off x="3094892" y="422031"/>
              <a:ext cx="3092450" cy="2281555"/>
            </a:xfrm>
            <a:prstGeom prst="arc">
              <a:avLst>
                <a:gd name="adj1" fmla="val 10816380"/>
                <a:gd name="adj2" fmla="val 21411792"/>
              </a:avLst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2078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J</a:t>
            </a:r>
            <a:r>
              <a:rPr lang="lt-LT" b="1" dirty="0">
                <a:solidFill>
                  <a:srgbClr val="002060"/>
                </a:solidFill>
              </a:rPr>
              <a:t>ė</a:t>
            </a:r>
            <a:r>
              <a:rPr lang="en-US" b="1" dirty="0" err="1" smtClean="0">
                <a:solidFill>
                  <a:srgbClr val="002060"/>
                </a:solidFill>
              </a:rPr>
              <a:t>gos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urinio vietos rezervavimo ženklas 2"/>
          <p:cNvSpPr txBox="1">
            <a:spLocks/>
          </p:cNvSpPr>
          <p:nvPr/>
        </p:nvSpPr>
        <p:spPr>
          <a:xfrm>
            <a:off x="3498522" y="1065231"/>
            <a:ext cx="5194955" cy="560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dirty="0" smtClean="0"/>
              <a:t>III**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</a:t>
            </a:r>
            <a:r>
              <a:rPr lang="en-US" b="1" dirty="0" smtClean="0">
                <a:solidFill>
                  <a:srgbClr val="002060"/>
                </a:solidFill>
              </a:rPr>
              <a:t>4</a:t>
            </a:r>
            <a:r>
              <a:rPr lang="lt-LT" dirty="0" smtClean="0"/>
              <a:t> 10 kl. kartojimas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</a:t>
            </a:r>
            <a:r>
              <a:rPr lang="en-US" b="1" dirty="0" smtClean="0">
                <a:solidFill>
                  <a:srgbClr val="002060"/>
                </a:solidFill>
              </a:rPr>
              <a:t>4</a:t>
            </a:r>
            <a:r>
              <a:rPr lang="lt-LT" dirty="0" smtClean="0"/>
              <a:t> 10 kl. kartojimas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</a:t>
            </a:r>
            <a:r>
              <a:rPr lang="en-US" b="1" dirty="0" smtClean="0">
                <a:solidFill>
                  <a:srgbClr val="002060"/>
                </a:solidFill>
              </a:rPr>
              <a:t>7</a:t>
            </a:r>
            <a:r>
              <a:rPr lang="lt-LT" dirty="0" smtClean="0"/>
              <a:t> Visuotinės traukos dėsnis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10.2</a:t>
            </a:r>
            <a:r>
              <a:rPr lang="en-US" b="1" dirty="0" smtClean="0">
                <a:solidFill>
                  <a:srgbClr val="002060"/>
                </a:solidFill>
              </a:rPr>
              <a:t>9</a:t>
            </a:r>
            <a:r>
              <a:rPr lang="lt-LT" dirty="0" smtClean="0"/>
              <a:t> Laisvojo kritimo pagreitis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10.3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lt-LT" dirty="0" smtClean="0"/>
              <a:t> Su pagreičiu judantis kūnas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b="1" dirty="0" smtClean="0">
                <a:solidFill>
                  <a:srgbClr val="002060"/>
                </a:solidFill>
              </a:rPr>
              <a:t>10.3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lt-LT" dirty="0" smtClean="0"/>
              <a:t> Su pagreičiu judantis kūnas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b="1" dirty="0" smtClean="0">
                <a:solidFill>
                  <a:srgbClr val="002060"/>
                </a:solidFill>
              </a:rPr>
              <a:t>11.1</a:t>
            </a:r>
            <a:r>
              <a:rPr lang="en-US" b="1" dirty="0" smtClean="0">
                <a:solidFill>
                  <a:srgbClr val="002060"/>
                </a:solidFill>
              </a:rPr>
              <a:t>0</a:t>
            </a:r>
            <a:r>
              <a:rPr lang="lt-LT" dirty="0" smtClean="0"/>
              <a:t> Testai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b="1" dirty="0" smtClean="0">
                <a:solidFill>
                  <a:srgbClr val="002060"/>
                </a:solidFill>
              </a:rPr>
              <a:t>11.1</a:t>
            </a:r>
            <a:r>
              <a:rPr lang="en-US" b="1" dirty="0" smtClean="0">
                <a:solidFill>
                  <a:srgbClr val="002060"/>
                </a:solidFill>
              </a:rPr>
              <a:t>2</a:t>
            </a:r>
            <a:r>
              <a:rPr lang="lt-LT" dirty="0" smtClean="0"/>
              <a:t> EGZ bilietai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b="1" dirty="0" smtClean="0">
                <a:solidFill>
                  <a:srgbClr val="002060"/>
                </a:solidFill>
              </a:rPr>
              <a:t>11.1</a:t>
            </a:r>
            <a:r>
              <a:rPr lang="en-US" b="1" dirty="0" smtClean="0">
                <a:solidFill>
                  <a:srgbClr val="002060"/>
                </a:solidFill>
              </a:rPr>
              <a:t>4</a:t>
            </a:r>
            <a:r>
              <a:rPr lang="lt-LT" dirty="0" smtClean="0"/>
              <a:t> KD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35354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J</a:t>
            </a:r>
            <a:r>
              <a:rPr lang="lt-LT" b="1" dirty="0">
                <a:solidFill>
                  <a:srgbClr val="002060"/>
                </a:solidFill>
              </a:rPr>
              <a:t>ė</a:t>
            </a:r>
            <a:r>
              <a:rPr lang="en-US" b="1" dirty="0" err="1" smtClean="0">
                <a:solidFill>
                  <a:srgbClr val="002060"/>
                </a:solidFill>
              </a:rPr>
              <a:t>gos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ačiakampis 5"/>
          <p:cNvSpPr/>
          <p:nvPr/>
        </p:nvSpPr>
        <p:spPr>
          <a:xfrm>
            <a:off x="838200" y="886119"/>
            <a:ext cx="1051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Jėga – vieno kūno poveikis kitam. [F] =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Jėga matuojama dinamometru.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Jėga gali keisti kūno judėjimo </a:t>
            </a:r>
            <a:r>
              <a:rPr lang="lt-LT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greitį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kryptį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arba jį </a:t>
            </a:r>
            <a:r>
              <a:rPr lang="lt-LT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deformuoti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Jėgų atstojamoji – visų kūną veikiančių jėgų geometrinė suma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upė 6"/>
          <p:cNvGrpSpPr/>
          <p:nvPr/>
        </p:nvGrpSpPr>
        <p:grpSpPr>
          <a:xfrm>
            <a:off x="2211031" y="3573669"/>
            <a:ext cx="8235868" cy="1256172"/>
            <a:chOff x="2028305" y="3625882"/>
            <a:chExt cx="8953336" cy="1432289"/>
          </a:xfrm>
        </p:grpSpPr>
        <p:pic>
          <p:nvPicPr>
            <p:cNvPr id="8" name="image1.jpg" descr="wooden box clipart - Clip Art Library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028305" y="4031095"/>
              <a:ext cx="973513" cy="882650"/>
            </a:xfrm>
            <a:prstGeom prst="rect">
              <a:avLst/>
            </a:prstGeom>
            <a:ln/>
          </p:spPr>
        </p:pic>
        <p:pic>
          <p:nvPicPr>
            <p:cNvPr id="9" name="image1.jpg" descr="wooden box clipart - Clip Art Library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849359" y="4031095"/>
              <a:ext cx="973513" cy="882650"/>
            </a:xfrm>
            <a:prstGeom prst="rect">
              <a:avLst/>
            </a:prstGeom>
            <a:ln/>
          </p:spPr>
        </p:pic>
        <p:pic>
          <p:nvPicPr>
            <p:cNvPr id="10" name="image1.jpg" descr="wooden box clipart - Clip Art Library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279505" y="4031095"/>
              <a:ext cx="973513" cy="882650"/>
            </a:xfrm>
            <a:prstGeom prst="rect">
              <a:avLst/>
            </a:prstGeom>
            <a:ln/>
          </p:spPr>
        </p:pic>
        <p:cxnSp>
          <p:nvCxnSpPr>
            <p:cNvPr id="11" name="Tiesioji rodyklės jungtis 10"/>
            <p:cNvCxnSpPr/>
            <p:nvPr/>
          </p:nvCxnSpPr>
          <p:spPr>
            <a:xfrm>
              <a:off x="2515061" y="4472189"/>
              <a:ext cx="1237412" cy="231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2" name="Tiesioji rodyklės jungtis 11"/>
            <p:cNvCxnSpPr/>
            <p:nvPr/>
          </p:nvCxnSpPr>
          <p:spPr>
            <a:xfrm>
              <a:off x="5730108" y="4472189"/>
              <a:ext cx="1237412" cy="231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3" name="Tiesioji rodyklės jungtis 12"/>
            <p:cNvCxnSpPr/>
            <p:nvPr/>
          </p:nvCxnSpPr>
          <p:spPr>
            <a:xfrm>
              <a:off x="9336115" y="4472189"/>
              <a:ext cx="1237412" cy="231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4" name="Tiesioji rodyklės jungtis 13"/>
            <p:cNvCxnSpPr/>
            <p:nvPr/>
          </p:nvCxnSpPr>
          <p:spPr>
            <a:xfrm>
              <a:off x="2515061" y="4688839"/>
              <a:ext cx="695168" cy="2829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5" name="Tiesioji rodyklės jungtis 14"/>
            <p:cNvCxnSpPr/>
            <p:nvPr/>
          </p:nvCxnSpPr>
          <p:spPr>
            <a:xfrm flipH="1">
              <a:off x="4979453" y="4469360"/>
              <a:ext cx="695168" cy="2829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6" name="Tiesioji rodyklės jungtis 15"/>
            <p:cNvCxnSpPr/>
            <p:nvPr/>
          </p:nvCxnSpPr>
          <p:spPr>
            <a:xfrm rot="16200000">
              <a:off x="8989946" y="4103118"/>
              <a:ext cx="695168" cy="2829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7" name="TextBox 16"/>
            <p:cNvSpPr txBox="1"/>
            <p:nvPr/>
          </p:nvSpPr>
          <p:spPr>
            <a:xfrm>
              <a:off x="3469875" y="41045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N</a:t>
              </a:r>
              <a:endParaRPr lang="lt-LT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7178" y="406697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N</a:t>
              </a:r>
              <a:endParaRPr lang="lt-LT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60958" y="4082785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N</a:t>
              </a:r>
              <a:endParaRPr lang="lt-LT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92188" y="4688839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</a:t>
              </a:r>
              <a:endParaRPr lang="lt-LT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49359" y="3625882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</a:t>
              </a:r>
              <a:endParaRPr lang="lt-LT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75841" y="4091704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</a:t>
              </a:r>
              <a:endParaRPr lang="lt-LT" dirty="0"/>
            </a:p>
          </p:txBody>
        </p:sp>
      </p:grpSp>
    </p:spTree>
    <p:extLst>
      <p:ext uri="{BB962C8B-B14F-4D97-AF65-F5344CB8AC3E}">
        <p14:creationId xmlns:p14="http://schemas.microsoft.com/office/powerpoint/2010/main" val="12647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Mas</a:t>
            </a:r>
            <a:r>
              <a:rPr lang="lt-LT" b="1" dirty="0" smtClean="0">
                <a:solidFill>
                  <a:srgbClr val="002060"/>
                </a:solidFill>
              </a:rPr>
              <a:t>ė, s</a:t>
            </a:r>
            <a:r>
              <a:rPr lang="en-US" b="1" dirty="0" err="1" smtClean="0">
                <a:solidFill>
                  <a:srgbClr val="002060"/>
                </a:solidFill>
              </a:rPr>
              <a:t>unkis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svoris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838200" y="1065231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Teorija</a:t>
            </a:r>
          </a:p>
          <a:p>
            <a:pPr marL="514350" indent="-514350">
              <a:buAutoNum type="arabicPeriod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Apibrėžkime masę, sunkį ir svorį.</a:t>
            </a:r>
          </a:p>
          <a:p>
            <a:pPr marL="514350" indent="-514350">
              <a:buAutoNum type="arabicPeriod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Užrašykite jų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žymėjimus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 matavimo vienetus.</a:t>
            </a:r>
          </a:p>
        </p:txBody>
      </p:sp>
      <p:sp>
        <p:nvSpPr>
          <p:cNvPr id="2" name="Stačiakampis 1"/>
          <p:cNvSpPr/>
          <p:nvPr/>
        </p:nvSpPr>
        <p:spPr>
          <a:xfrm>
            <a:off x="838201" y="3165298"/>
            <a:ext cx="10670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Tyrimas</a:t>
            </a:r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Išmatuokite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svarelio masę, sunkį ir svorį.</a:t>
            </a:r>
          </a:p>
          <a:p>
            <a:pPr marL="514350" indent="-514350">
              <a:buAutoNum type="arabicPeriod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Kokiomis sąlygomis svarelio masė sunkis ir svoris gali kisti?</a:t>
            </a:r>
          </a:p>
        </p:txBody>
      </p:sp>
    </p:spTree>
    <p:extLst>
      <p:ext uri="{BB962C8B-B14F-4D97-AF65-F5344CB8AC3E}">
        <p14:creationId xmlns:p14="http://schemas.microsoft.com/office/powerpoint/2010/main" val="29814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Mas</a:t>
            </a:r>
            <a:r>
              <a:rPr lang="lt-LT" b="1" dirty="0" smtClean="0">
                <a:solidFill>
                  <a:srgbClr val="002060"/>
                </a:solidFill>
              </a:rPr>
              <a:t>ė, s</a:t>
            </a:r>
            <a:r>
              <a:rPr lang="en-US" b="1" dirty="0" err="1" smtClean="0">
                <a:solidFill>
                  <a:srgbClr val="002060"/>
                </a:solidFill>
              </a:rPr>
              <a:t>unkis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svoris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aveikslėlis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36" y="3804107"/>
            <a:ext cx="3024210" cy="2762270"/>
          </a:xfrm>
          <a:prstGeom prst="rect">
            <a:avLst/>
          </a:prstGeom>
        </p:spPr>
      </p:pic>
      <p:pic>
        <p:nvPicPr>
          <p:cNvPr id="24" name="Paveikslėlis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33" y="2902700"/>
            <a:ext cx="2847996" cy="2814658"/>
          </a:xfrm>
          <a:prstGeom prst="rect">
            <a:avLst/>
          </a:prstGeom>
        </p:spPr>
      </p:pic>
      <p:pic>
        <p:nvPicPr>
          <p:cNvPr id="25" name="Paveikslėlis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38" y="876693"/>
            <a:ext cx="4619659" cy="3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Masė, s</a:t>
            </a:r>
            <a:r>
              <a:rPr lang="en-US" b="1" dirty="0" err="1" smtClean="0">
                <a:solidFill>
                  <a:srgbClr val="002060"/>
                </a:solidFill>
              </a:rPr>
              <a:t>unkis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svoris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890099"/>
            <a:ext cx="5664200" cy="57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Ar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tikrai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svarstykl</a:t>
            </a:r>
            <a:r>
              <a:rPr lang="lt-LT" b="1" dirty="0" smtClean="0">
                <a:solidFill>
                  <a:srgbClr val="002060"/>
                </a:solidFill>
              </a:rPr>
              <a:t>ės matuoja masę?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-Scale ZHW-MR Elektroninės svarstyklės - UAB &quot;MILTECH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 b="13722"/>
          <a:stretch/>
        </p:blipFill>
        <p:spPr bwMode="auto">
          <a:xfrm>
            <a:off x="2253672" y="1397741"/>
            <a:ext cx="6888884" cy="47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2150745"/>
            <a:ext cx="10515600" cy="337629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lt-LT" dirty="0" smtClean="0"/>
              <a:t>Kokia jūsų masė Žemėje / Mėnulyje?</a:t>
            </a:r>
          </a:p>
          <a:p>
            <a:pPr marL="514350" indent="-514350">
              <a:buAutoNum type="arabicPeriod"/>
            </a:pPr>
            <a:r>
              <a:rPr lang="lt-LT" dirty="0" smtClean="0"/>
              <a:t>Koks jūsų sunkis </a:t>
            </a:r>
            <a:r>
              <a:rPr lang="lt-LT" dirty="0"/>
              <a:t>Žemėje / Mėnulyje</a:t>
            </a:r>
            <a:r>
              <a:rPr lang="lt-LT" dirty="0" smtClean="0"/>
              <a:t>?</a:t>
            </a:r>
          </a:p>
          <a:p>
            <a:pPr marL="514350" indent="-514350">
              <a:buAutoNum type="arabicPeriod"/>
            </a:pPr>
            <a:r>
              <a:rPr lang="lt-LT" dirty="0" smtClean="0"/>
              <a:t>Koks jūsų svoris </a:t>
            </a:r>
            <a:r>
              <a:rPr lang="lt-LT" dirty="0"/>
              <a:t>Žemėje / Mėnulyje</a:t>
            </a:r>
            <a:r>
              <a:rPr lang="lt-LT" dirty="0" smtClean="0"/>
              <a:t>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lt-LT" dirty="0" smtClean="0"/>
              <a:t>Nupieškite save pašokusį nuo Žemės. Pažymėkite </a:t>
            </a:r>
            <a:r>
              <a:rPr lang="lt-LT" dirty="0"/>
              <a:t>svorio jėgą, sunkio jėgą</a:t>
            </a:r>
            <a:r>
              <a:rPr lang="lt-LT" dirty="0" smtClean="0"/>
              <a:t>.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5. Nupieškite save ant nuožulniosios plokštumos suglaustomis kojomis. </a:t>
            </a:r>
            <a:r>
              <a:rPr lang="lt-LT" dirty="0"/>
              <a:t>Pažymėkite svorio jėgą, sunkio jėgą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Refleksija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5920" y="962271"/>
                <a:ext cx="2611120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</m:sub>
                      </m:sSub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sSup>
                            <m:sSupPr>
                              <m:ctrlP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lt-LT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" y="962271"/>
                <a:ext cx="2611120" cy="730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35520" y="962271"/>
                <a:ext cx="2611120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lt-L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sSup>
                            <m:sSupPr>
                              <m:ctrlP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lt-LT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lt-LT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520" y="962271"/>
                <a:ext cx="2611120" cy="730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89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urinio vietos rezervavimo ženklas 2">
                <a:extLst>
                  <a:ext uri="{FF2B5EF4-FFF2-40B4-BE49-F238E27FC236}">
                    <a16:creationId xmlns:a16="http://schemas.microsoft.com/office/drawing/2014/main" id="{85A4306A-7CAC-49AC-97EE-4CC9A6C29B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9841"/>
                <a:ext cx="10515600" cy="326975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/>
                  <a:t>Dinamometru</a:t>
                </a:r>
                <a:r>
                  <a:rPr lang="en-US" dirty="0"/>
                  <a:t> M</a:t>
                </a:r>
                <a:r>
                  <a:rPr lang="lt-LT" dirty="0" err="1"/>
                  <a:t>ėnulyje</a:t>
                </a:r>
                <a:r>
                  <a:rPr lang="lt-LT" dirty="0"/>
                  <a:t> išmatuotas uolienos svoris 54,5 N. Apskaičiuokite uolienos masę. Kiek rodytų dinamometras Žemėje?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lt-LT" dirty="0" err="1"/>
                  <a:t>Cheopso</a:t>
                </a:r>
                <a:r>
                  <a:rPr lang="lt-LT" dirty="0"/>
                  <a:t> piramidės aukštis 137,38 m, vienos kraštinės ilgis 230,33 m, o vidutinis tankis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2634,37 </m:t>
                    </m:r>
                    <m:f>
                      <m:f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lt-L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t-L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lt-LT" dirty="0"/>
                  <a:t>. Apskaičiuokite piramidės sunkio jėgą.</a:t>
                </a:r>
              </a:p>
            </p:txBody>
          </p:sp>
        </mc:Choice>
        <mc:Fallback>
          <p:sp>
            <p:nvSpPr>
              <p:cNvPr id="3" name="Turinio vietos rezervavimo ženklas 2">
                <a:extLst>
                  <a:ext uri="{FF2B5EF4-FFF2-40B4-BE49-F238E27FC236}">
                    <a16:creationId xmlns:a16="http://schemas.microsoft.com/office/drawing/2014/main" id="{85A4306A-7CAC-49AC-97EE-4CC9A6C29B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9841"/>
                <a:ext cx="10515600" cy="3269759"/>
              </a:xfrm>
              <a:blipFill>
                <a:blip r:embed="rId2"/>
                <a:stretch>
                  <a:fillRect l="-1217" t="-33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vadinimas 1">
            <a:extLst>
              <a:ext uri="{FF2B5EF4-FFF2-40B4-BE49-F238E27FC236}">
                <a16:creationId xmlns:a16="http://schemas.microsoft.com/office/drawing/2014/main" id="{4E456695-6A7C-44BF-8743-93C04F10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5021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</a:t>
            </a:r>
            <a:r>
              <a:rPr lang="lt-LT" b="1" dirty="0" err="1" smtClean="0">
                <a:solidFill>
                  <a:srgbClr val="002060"/>
                </a:solidFill>
              </a:rPr>
              <a:t>ždaviniai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>
            <a:extLst>
              <a:ext uri="{FF2B5EF4-FFF2-40B4-BE49-F238E27FC236}">
                <a16:creationId xmlns:a16="http://schemas.microsoft.com/office/drawing/2014/main" id="{18841C42-09AF-4AD5-B287-7556378C87B4}"/>
              </a:ext>
            </a:extLst>
          </p:cNvPr>
          <p:cNvCxnSpPr/>
          <p:nvPr/>
        </p:nvCxnSpPr>
        <p:spPr>
          <a:xfrm>
            <a:off x="838200" y="663330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95829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545</Words>
  <Application>Microsoft Office PowerPoint</Application>
  <PresentationFormat>Plačiaekranė</PresentationFormat>
  <Paragraphs>84</Paragraphs>
  <Slides>16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„Office“ tema</vt:lpstr>
      <vt:lpstr>Jėgos</vt:lpstr>
      <vt:lpstr>Jėgos</vt:lpstr>
      <vt:lpstr>Jėgos</vt:lpstr>
      <vt:lpstr>Masė, sunkis ir svoris</vt:lpstr>
      <vt:lpstr>Masė, sunkis ir svoris</vt:lpstr>
      <vt:lpstr>Masė, sunkis ir svoris</vt:lpstr>
      <vt:lpstr>Ar tikrai svarstyklės matuoja masę?</vt:lpstr>
      <vt:lpstr>Refleksija</vt:lpstr>
      <vt:lpstr>Uždaviniai</vt:lpstr>
      <vt:lpstr>Visuotinės traukos dėsnis</vt:lpstr>
      <vt:lpstr>Visuotinės traukos dėsnis</vt:lpstr>
      <vt:lpstr>Visuotinės traukos dėsnis</vt:lpstr>
      <vt:lpstr>Visuotinės traukos dėsnis</vt:lpstr>
      <vt:lpstr>Laisvojo kritimo pagreitis</vt:lpstr>
      <vt:lpstr>Su pagreičiu judančio kūno svoris</vt:lpstr>
      <vt:lpstr>Su pagreičiu judančio kūno svoris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JĖGOS</dc:title>
  <dc:creator>Lukas Bagdonavičius</dc:creator>
  <cp:lastModifiedBy>Lukas Bagdonavičius</cp:lastModifiedBy>
  <cp:revision>40</cp:revision>
  <dcterms:created xsi:type="dcterms:W3CDTF">2024-10-12T17:15:12Z</dcterms:created>
  <dcterms:modified xsi:type="dcterms:W3CDTF">2025-10-27T14:33:20Z</dcterms:modified>
</cp:coreProperties>
</file>