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80" r:id="rId11"/>
    <p:sldId id="276" r:id="rId12"/>
    <p:sldId id="277" r:id="rId13"/>
    <p:sldId id="278" r:id="rId14"/>
    <p:sldId id="279" r:id="rId15"/>
    <p:sldId id="274" r:id="rId16"/>
    <p:sldId id="281" r:id="rId17"/>
    <p:sldId id="282" r:id="rId18"/>
    <p:sldId id="284" r:id="rId19"/>
    <p:sldId id="287" r:id="rId20"/>
    <p:sldId id="289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Šviesus stilius 3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Šviesus stilius 2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7" units="1/cm"/>
          <inkml:channelProperty channel="Y" name="resolution" value="1820.38892" units="1/cm"/>
          <inkml:channelProperty channel="T" name="resolution" value="1" units="1/dev"/>
        </inkml:channelProperties>
      </inkml:inkSource>
      <inkml:timestamp xml:id="ts0" timeString="2026-01-14T08:38:4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794 16629 0,'-2'2'0,"0"5"0,-4 2 0,4-2 15,-3 2-15,5-9 0,0 9 16,-2-3-16,1 3 0,1-9 0,0 0 16,0 0-16,0 0 0,0 0 0,0 0 15,0 0-15,0 0 16,0 0-16,-2 5 0,2-5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7" units="1/cm"/>
          <inkml:channelProperty channel="Y" name="resolution" value="1820.38892" units="1/cm"/>
          <inkml:channelProperty channel="T" name="resolution" value="1" units="1/dev"/>
        </inkml:channelProperties>
      </inkml:inkSource>
      <inkml:timestamp xml:id="ts0" timeString="2026-01-14T09:23:43.9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8.64128" units="1/cm"/>
          <inkml:channelProperty channel="Y" name="resolution" value="292.82394" units="1/cm"/>
          <inkml:channelProperty channel="T" name="resolution" value="1" units="1/dev"/>
        </inkml:channelProperties>
      </inkml:inkSource>
      <inkml:timestamp xml:id="ts1" timeString="2026-01-14T09:26:35.211"/>
    </inkml:context>
  </inkml:definitions>
  <inkml:trace contextRef="#ctx0" brushRef="#br0">5514 6782 0,'0'0'0,"-5"15"0,2-1 0,1 1 16,0-1-16,-1-1 0,-1 0 0,2 1 0,0-1 16,0 3-16,0-1 0,1-1 0,1 1 0,-2 0 15,0-1-15,2 4 0,0-1 0,0-2 0,0 2 16,0-1-16,0 0 0,-4 2 0,2-2 0,2 2 0,0-4 15,0 4-15,0 1 0,-2-1 0,2 0 16,-2 0-16,0 0 0,2 2 0,-1-3 0,1 3 16,-2 1-16,2-1 0,-5 0 0,2 1 0,3-2 15,0 2-15,0-3 0,0 0 0,0 4 0,-2-3 16,2-1-16,0 3 0,2-1 0,-2-1 0,3-1 16,2 2-16,-3-2 0,-1 2 0,1-2 0,0-2 15,0 2-15,0-2 0,4-1 0,-4 1 0,1-3 16,1 0-16,2 1 0,1 0 0,-4-1 15,4 0-15,0-1 0,2 1 0,-3-4 0,1 1 16,0 3-16,1-4 0,0-1 0,3 3 16,-3-4-16,3 3 0,-4-4 0,2 1 0,0-2 15,3 1-15,-1-2 0,3-1 0,-1 1 0,0 1 16,-1-5-16,-1 2 0,4-2 0,-3 0 0,1-2 0,-3-1 16,4 1-16,-3-2 0,2 1 0,0-1 15,-1-2-15,-1 1 0,4-2 0,-6 1 0,5-3 16,0 1-16,-3 0 0,3-1 0,-4-2 0,2-2 15,0 1-15,-5 0 0,6 0 0,-6-5 0,6 4 16,-4-2-16,2-2 0,-3 3 0,4 1 0,-4-4 16,3 0-16,-3 0 0,3-2 0,-3 1 15,2 0-15,-2-2 0,4 0 0,-4 2 0,4-3 16,-2 2-16,-1-2 0,0 1 0,1-2 0,-4 2 16,0-3-16,1 4 0,-2-3 0,1 1 0,0-1 15,-1 1-15,3 1 0,-3 1 0,-1 1 16,-1-3-16,-1 0 0,3 2 0,0 1 0,-2-2 15,4 2-15,-5 0 0,2-3 0,-1 4 0,-1 1 0,0-2 16,0 0-16,0 4 0,-2-4 0,0 1 0,0 2 16,0 15-16,0-15 0,0-2 0,0 2 15,0-1-15,0 16 0,0-16 0,2 3 0,-2 0 16,0 13-16,0-14 0,0 14 0,0-14 16,0 14-16,0 0 0,0-12 0,0 12 0,-2-14 0,2 14 15,0 0-15,-2-14 0,2 14 0,0 0 0,0 0 16,0 0-16,0 0 0,0 0 0,0 0 15,0 0-15,-2 0 0,0 0 0,-5 0 0,3 4 16,-3-3-16,4 2 0,1 1 0,-3 0 0,0 3 16,2 0-16,-1-1 0,-1 4 0,-1-2 0,2 4 15,1 1-15,1 0 0,-4 0 0,4 2 16,-2-1-16,2 0 0,-2 2 0,0 0 0,0-1 16,2 3-16,-2-2 0,2 2 0,-2-1 0,0 1 15,2-1-15,0 1 0,-1 0 0,3 1 0,-2 1 0,0-2 16,0 0-16,0-2 0,-1 2 0,1 0 15,2 1-15,2 1 0,-2 1 0,3-3 0,-3 0 16,0-1-16,2-1 0,-2-1 0,0 2 0,2-3 16,-2 2-16,0 2 0,2-2 0,-2 2 0,2-2 15,1 2-15,-1-4 0,-2 3 0,2-2 0,2 1 16,-2 1-16,0-1 0,0 0 0,2 2 0,0-3 16,2 2-16,-2-1 0,0-2 0,0-1 15,4 4-15,-5-2 0,3-1 0,3-1 0,-4 0 16,2-1-16,2 1 0,-1-2 0,1 1 0,-1-1 15,2-2-15,0 0 0,2-1 0,-2-1 16,1-1-16,4-1 0,-2 0 0,-1-3 0,3-1 16,-1 3-16,2-4 0,0 0 0,2-4 0,-3 3 0,4-4 15,-2-2-15,2 2 0,-4-1 0,4-1 0,3-1 16,-2-2-16,-2 0 0,-1 1 0,-2-4 16,1 1-16,-4-2 0,-3 1 0,-9 13 0,12-13 15,-12 13-15,0 0 0,0 0 0,0 0 0</inkml:trace>
  <inkml:trace contextRef="#ctx0" brushRef="#br0" timeOffset="11002.2223">5507 11093 0,'0'0'0,"0"0"0,2 0 0,7 0 16,2 0-16,3 0 0,-1 2 0,-1-2 15,2 0-15,-4 2 0,3 1 0,1-2 0,-1 2 0,1 0 0,1-2 16,-1 2-16,-1-1 0,0 0 16,2 1-16,-2-2 0,-1-1 0,3 4 0,-2-4 15,-2 2-15,0-2 0,1 1 0,-12-1 0,13 0 16,1 0-16,-2 0 0,3 3 0,-2-3 16,-1 0-16,-12 0 0,14 0 0,-14 0 0,14 2 15,-14-2-15,13-2 0,-13 2 0,11 0 0,2-3 16,-13 3-16,0 0 0,0 0 0,15-1 0,-15 1 15,9-2-15,-9 2 0,0 0 0,0 0 0,0 0 16,13 0-16,-13 0 0,0 0 0,0 0 0,0 0 16,11-4-16,-11 4 0,0 0 0,0 0 0,0 0 15,0 0-15,0 0 0,0-1 0,0 1 16,0 0-16,0 0 0,0 0 0,0 0 0,2-3 16,-2 3-16,0 0 0,0 0 0,0 0 0,0 0 15,0-2-15,0 2 0,0 0 0,0 0 0,0 0 16,0 0-16,3 0 0,-3 0 0,0 2 0,0 2 15,2 0-15,-2-1 0,0 2 0,2 0 0,-2-1 16,0 0-16,1 3 0,-1 0 0,2 0 16,1 1-16,-3 1 0,2 1 0,0-2 0,-2 4 15,2-2-15,-2 2 0,3-2 0,2 2 0,-3 1 16,2 1-16,-2-1 0,0 0 0,0 2 0,1-2 16,-3 0-16,3 3 0,-3-1 0,0 1 0,0 0 15,1-1-15,-1-1 0,-1-1 0,1 3 0,1-1 16,-1 3-16,0-3 0,0 2 0,0-2 15,0 1-15,0-1 0,0 1 0,0 2 0,0 0 0,0-1 16,0 1-16,0 0 0,0 0 0,0-18 0,0 16 16,0 0-16,0 4 0,-1-2 0,1 2 15,0-2-15,0 2 0,0-3 0,0 1 0,0-1 16,0-1-16,0-2 0,-3 4 0,3-1 0,-3 0 16,-1 1-16,2 0 0,0-3 0,0 1 0,0 0 15,2 0-15,-2-2 0,-1-1 0,0 4 16,3 1-16,-2-2 0,-2-3 0,1 3 0,1-3 15,1 2-15,-1-1 0,0-1 0,2 2 0,-3-5 16,3 4-16,-2-3 0,0 2 0,-4-1 0,3 0 16,3-12-16,-2 12 0,-4-1 0,1 1 0,3-2 15,-1 2-15,3-12 0,-4 8 0,-3 2 0,7-10 16,-6 8-16,3 2 0,-5-2 0,8-8 0,-6 6 16,-3 1-16,9-7 0,-7 7 0,7-7 15,0 0-15,0 0 0,-8 4 0,-1 0 0,-3-4 16,12 0-16,0 0 0,0 0 0,-9 3 0,-1-6 15,-3 3-15,4-4 0,-2 0 0,4 0 0,7 4 16,-10-6-16,2-4 0,-3 4 0,5-6 0,6 12 16,-9-8-16,3-4 0,-1 2 0,7 10 0,-7-14 15,0-2-15,4 3 0,-4-3 0,5 1 16,-4 0-16,4 3 0,2 12 0,-1-14 0,-1 0 16,0-2-16,2 2 0,-3-2 0,3 0 0,3 0 15,-1 3-15,0-3 0,-1 0 0,3 3 0,2 0 16,1-3-16,-2 3 0,5-4 0,-1 2 0,2 0 15,-1-1-15,5 0 0,-1 1 0,0-1 0,4 1 16,2-1-16,4 0 0,-3 1 0,5 1 0,1 0 16,5 2-16,0 0 0,-2 1 0,3 2 15,3 0-15,1 2 0,-1 1 0,-5 1 0,2 1 16,-1 1-16,-3 1 0,-2 0 0,-4 0 0,2 0 16,-2-2-16,-3-4 0,-3 2 0,-17 6 0,0 0 15,0 0-15,0 0 0,0 0 0,0 0 0,0 0 16</inkml:trace>
  <inkml:trace contextRef="#ctx0" brushRef="#br0" timeOffset="12903.8978">5438 11021 0,'0'0'0,"0"0"0,0 0 0,0 0 0,0 0 0,0 0 0,4 0 16,3 0-16,3 3 0,3 2 0,-1-4 15,-5 4-15,4-3 0,-4 3 0,2 1 16,-2 1-16,-3-1 0,3 4 0,-2-2 0,-1 6 16,-2 0-16,-2-2 0,0 5 0,0-2 0,-2 2 0,0 4 15,0 0-15,-3 1 0,3-3 0,-3 3 0,1-1 16,-3 2-16,3-1 0,-3-4 0,7-18 0,0 0 15,0 0-15,0 0 0,0 0 0</inkml:trace>
  <inkml:trace contextRef="#ctx0" brushRef="#br0" timeOffset="41495.9733">9260 14262 0,'0'0'0,"0"0"0,0 0 0,0 0 0,0 0 0,0 0 15,0 0-15,0 0 0,0 0 0,0 0 0,0 0 16,0 0-16,0 0 0,0 0 0,0 0 15,0 0-15,0 0 0,0 0 0,0 3 0,0 3 16,0 0-16,0 3 0,0-2 0,0 1 0,0 0 16,-4-1-16,4 0 0,0 0 0,0 1 0,4-1 15,-4 2-15,-4-1 0,4 2 0,0-2 0,-3 2 16,3-2-16,0 1 0,0 0 0,0-9 16,0 9-16,0 2 0,0 1 0,0-1 0,0-2 15,0-9-15,-2 11 0,2 0 0,0 1 16,-2 1-16,2-13 0,0 11 0,0 2 0,0-1 0,0-2 0,0 2 15,0-12-15,2 13 0,-2-2 0,0 3 16,0-3-16,0-11 0,-2 14 0,2-4 0,0 4 16,2-2-16,-2-1 0,2 0 0,-2-11 0,3 10 15,-3 4-15,0-2 0,4-2 0,-4-10 0,0 14 16,0-2-16,0-12 0,0 12 0,0 0 16,0 0-16,0 2 0,0-14 0,0 11 0,-4 3 0,4-14 15,0 10-15,-3 5 0,3-2 0,0-13 16,-2 14-16,2-14 0,0 11 0,-2 2 0,2 1 15,-2-1-15,0-2 0,2-11 0,-2 14 0,2-14 16,-1 10-16,-2 4 0,3-14 0,-4 11 16,2 3-16,2-4 0,0 5 0,0-15 0,0 9 0,0-9 15,0 12-15,0-12 0,-2 12 0,2-1 16,0-11-16,-2 13 0,2-1 0,-2-2 0,2-10 0,2 12 16,-2-12-16,0 11 0,2 0 0,-2-1 15,2 0-15,0-2 0,-2-8 0,0 0 0,0 0 16,4 10-16,-4-10 0,0 8 0,3 4 0,-2-3 15,3 0-15,-2-3 0,-2-6 0,0 0 0,2 9 16,-2-9-16,0 0 0,0 0 0,0 0 0,0 0 16,5 10-16,-5-10 0,0 0 0,0 0 15,0 0-15,4 6 0,-4-6 0,0 0 0,0 0 16,0 0-16,0 0 0,0 0 0,0 2 0,0-2 16,0 0-16,2 3 15,-2-3-15,0 0 0,0 0 0,0 0 0,0 0 0,0 0 16,0 2-16,0 1 0,1-1 0,-1-2 15,2 2-15,0 1 0,0-2 0,0-1 0,4 3 0,-4-3 16,1 0-16,2 0 0,0 0 0,2 0 0,-2 0 16,0 0-16,3 0 0,1 0 0,0 0 0,-1 0 15,1-3-15,0 3 0,3-1 0,-2 1 16,2 0-16,1 0 0,-2-3 0,3 3 0,-1-2 16,0 2-16,5-2 0,-2-1 0,1 3 0,-3-2 15,2 2-15,-1-3 0,1 3 0,0 0 0,1 0 16,-4-2-16,3 2 0,1 0 0,0 0 0,-2 0 15,2 2-15,-3-2 0,2 0 0,-1 0 16,-15 0-16,16 0 0,-1-2 0,-15 2 0,0 0 16,0 0-16,15 0 0,0 0 0,-15 0 0,14-1 15,2 1-15,-16 0 0,0 0 0,0 0 0,0 0 16,13-3-16,2 1 0,-15 2 0,0 0 16,0 0-16,0 0 0,0 0 0,0 0 0,0 0 0,0 0 15,0-2-15,0 2 0</inkml:trace>
  <inkml:trace contextRef="#ctx0" brushRef="#br0" timeOffset="42042.2614">9277 14683 0,'0'0'0,"0"0"0,0 0 0,0 0 0,0 0 0,0 0 16,0 0-16,0 0 0,0 0 15,0 0-15,0 0 0,0 0 0,0 0 0,0 0 0,0 0 0,0 0 0,0 0 16,0 0-16,0 0 0,0 0 16,2 0-16,1 0 0,5 0 0,1 0 15,-4 2-15,4-2 0,-2 0 0,3 0 0,-3 0 0,1 0 16,4 0-16,-2 1 0,-1-1 0,2 0 15,0 3-15,3-3 0,-4 0 0,1-3 0,0 3 16,0-1-16,2-1 0,-2 2 0,3-3 0,1 0 16,-4 2-16,3-2 0,0 2 0,0-3 15,0 3-15,2-1 0,0 2 0,-3-3 0,0 3 16,0 0-16,-13 0 0,12 0 0,2 0 16,-14 0-16,10 0 0,4 0 0,-1 0 0,-13 0 0,0 0 15,0 0-15,14 0 0,-14 0 0,0 0 16,0 0-16,0 0 0,10 0 0,-10 0 0,11-2 0,-11 2 15,0 0-15,0 0 0,0 0 0,0 0 0,0 0 16,0 0-16</inkml:trace>
  <inkml:trace contextRef="#ctx0" brushRef="#br0" timeOffset="42494.1013">9220 14231 0,'0'0'0,"0"0"0,0 0 0,0 0 0,0 0 0,0 0 0,0 0 16,0 0-16,0 0 0,0 0 0,0 0 16,0 0-16,0 0 0,0 0 0,5-5 0,1 3 0,8-3 15,-3 4-15,0-2 0,2 1 0,1-3 0,1 3 16,0 2-16,2-2 0,-1-1 0,2 2 15,0-2-15,1 1 0,-3 0 0,0 0 0,1 2 0,-1-2 16,-2 2-16,3-2 0,-17 2 0,11-4 16,3 4-16,0 0 0,-4 0 0,-10 0 0,14 0 15,-2 0-15,-12 0 0,13 4 0,-13-4 0,0 0 16,11 0-16,-11 0 0,0 0 0,8 2 16,-8-2-16,0 0 0,0 0 0,0 0 0,0 0 15,0 0-15,0 0 0</inkml:trace>
  <inkml:trace contextRef="#ctx0" brushRef="#br0" timeOffset="43532.8861">9829 15335 0,'0'0'0,"0"0"0,0 0 0,0 0 16,0 0-16,0 0 0,0 0 0,0 0 0,0 0 16,0 0-16,0 0 0,0 0 0,3-2 0,2 2 0,2 0 0,1-2 15,-3 0-15,1-1 0,-1 0 16,2 2-16,2-2 0,-2 1 0,-2-2 16,5 2-16,-3-4 0,-1 3 0,1-2 0,1-2 15,-4 1-15,2 2 0,0-3 0,-3-3 0,1 2 16,-4 8-16,4-10 0,3 2 0,-5-2 0,1 2 15,-3 8-15,2-9 0,2-3 0,-4 12 0,3-10 16,-1-2-16,-2 12 0,0 0 0,3-10 0,-3-4 16,0 0-16,0 3 0,-3 0 0,-2 0 0,1 0 15,0 2-15,4 9 0,0 0 0,-3-9 0,-6 0 16,9 9-16,0 0 0,-6-9 0,6 9 16,-3-9-16,3 9 0,0 0 0,0 0 0,0 0 0,0 0 15,0 0-15,-8-6 0,8 6 0,0 0 16,0 0-16,0 0 0,0 0 0,0 0 0,-4 0 0,4 0 15,0 0-15,-4 0 0,1 1 0,-2 1 16,3 1-16,0-1 0,-3-1 0,2 2 0,2 3 0,-4-5 16,3 4-16,-2-2 0,1 3 15,-2 0-15,4-1 0,-1 2 0,2-1 0,-3 3 16,1 0-16,2 0 0,-2 0 0,2 0 0,0-2 16,-3 3-16,1 0 0,2-2 0,-2 4 0,2-2 15,0 0-15,0-10 0,0 11 0,-2 0 0,2 0 16,0-11-16,-1 12 0,1-1 0,-2 1 0,2 1 15,0-13-15,0 11 0,0-11 0,0 11 0,-4 0 16,4 0-16,0 3 0,4-4 0,-4-10 0,0 12 16,0-12-16,0 11 0,0 0 0,0-11 15,2 11-15,-2 1 0,0-12 0,0 10 0,0 2 16,0-12-16,1 11 0,-1-11 0,0 0 0,2 12 16,-2-12-16,0 10 0,0 2 0,0-12 0,0 0 15,0 0-15,2 11 0,-2-11 0,0 0 16,0 0-16,0 11 0,0-11 0,0 11 0,0-11 15,0 0-15,0 0 0,0 0 0,0 14 0,0-14 0,0 0 16,0 0-16,0 0 0,0 0 0,0 0 0,0 12 16,0-12-16,0 0 0,0 0 0,0 0 0,0 0 0,-2 0 15,2 0-15,0 0 0,0 0 16,0 0-16,0 0 0,0 1 0,0-1 0,0 0 16,0 0-16,0 0 0,0 0 0,-2 0 0,2 0 15,0 0-15,0 0 0,0 0 0,0 0 0,0 3 16,2-6-16,-2 2 0,2-3 0,0 0 0,1 2 15,-1-2-15,0 1 0,-2 3 0,0 0 0</inkml:trace>
  <inkml:trace contextRef="#ctx0" brushRef="#br0" timeOffset="44494.5815">9857 15281 0,'0'0'0,"0"0"0,0 0 0,0 0 15,0 0-15,0 0 0,0 0 0,0 0 16,0 0-16,0 0 0,0 0 0,0 0 0,0 0 0,0 0 15,0 0-15,0 0 0,0 0 0,0 0 16,0 0-16,0 0 0,0 0 0,0 0 0,0 0 16,0 0-16,0 0 0,0 0 0,0 0 15,0 0-15,0 0 0,0 0 0,0 0 0,0-1 16,4-2-16,0 3 0,3-2 0,-4 0 0,-3 2 16,4 0-16,-4 0 0,0 0 0,5-3 0,-5 3 15,7-2-15,-7 2 0,0 0 0,0 0 0,0 0 0,0 0 16,3 0-16,2 0 0,-5 0 0,7-3 15,0 3-15,-7 0 0,6 0 0,-6 0 0,0 0 16,7-2-16,-7 2 0,8 0 0,-8 0 0,6 2 16,4-2-16,-5 0 0,-5 0 0,0 0 0,6 3 15,-6-3-15,0 0 0,0 0 0,0 0 16,9 2-16,-9-2 0,0 0 0,5 3 0,2-1 16,-7-2-16,0 0 0,5 2 0,-5-2 0,0 0 15,0 0-15,0 0 0,5 4 0,-5-4 0,0 0 16,0 0-16,5 5 0,-5-5 0,0 0 0,0 0 15,0 0-15,5 4 0,-5-4 0,0 0 0,0 0 16,0 0-16,3 7 0,-3-7 0,4 7 0,-4 0 16,0-1-16,0 0 0,0 2 0,0-8 0,0 0 15,-2 6-15,2-6 0,0 0 0,-2 4 16,-1 4-16,3-8 0,-5 4 0,5-4 0,0 0 0,0 0 16,-5 4-16,2 0 0,3-4 0,0 0 15,-5 8-15,5-8 0,-5 4 0,5-4 0,0 0 16,-6 4-16,6-4 0,-3 7 0,3-7 15,0 0-15,0 0 0,0 0 0,0 0 0,-9 5 16,9-5-16,0 0 0,0 0 0,-6 4 0,6-4 16,0 0-16,-9 4 0,3-1 0,-5-1 0,11-2 15,0 0-15,0 0 0,0 0 0,-10 0 0,10 0 16,0 0-16,-8 2 0,8-2 0,-9 0 16,9 0-16,0 0 0,0 0 0,0 0 0,-11 0 15,11 0-15,0 0 0,-10-2 0,10 2 0,0 0 16,0 0-16,0 0 0,-7 0 0,7 0 0,0 0 0,0 0 15,0 0-15,0 0 0,0 0 0,-2-5 16,2 5-16,0 0 0,0 0 0,0 0 0,0 0 16,0-2-16,0 2 0,0 0 0,0 0 0,0 0 15,0 0-15,-4 0 0,4 0 0,0 0 16,0 0-16,0 0 0,0 0 0,-3 0 0,3 0 0,0 0 16,3 2-16,-3 1 0,4-1 0,-2 0 0,1 3 15,-1-1-15,3-2 0,-1 3 0,1-1 16,1 4-16,1-4 0,0 0 0,2 2 0,-2 2 15,2-1-15,-3 1 0,3 2 0,2-2 0,-2 3 16,2-2-16,0 0 0,-1 2 0,-2-4 16,1 4-16,-2-2 0,2-1 0,-9-8 0,0 0 15,7 10-15,-7-10 0,0 0 0,0 0 0,0 0 16,0 0-16,6 8 0,-1 2 0,-5-10 0,0 0 16,0 0-16,0 0 0,0 0 0,0 0 0,0 0 15,0 0-15,0 2 0,0-2 0</inkml:trace>
  <inkml:trace contextRef="#ctx0" brushRef="#br0" timeOffset="57573.4776">8358 15791 0,'0'0'16,"2"-5"-16,7-4 0,5-1 0,0-4 0,-4 2 0,3 0 0,2 0 15,-6-1-15,4-3 0,0 3 0,-3-3 0,1 3 0,-3-4 0,0 4 16,-1-2-16,0 2 16,-1-3-16,3 2 0,-3 0 0,4-3 0,-3 4 15,-3-3-15,4 3 0,-5-3 0,-1 2 0,4-1 0,-1-1 0,-5 16 16,2-13-16,1-5 15,-1 2-15,-2 16 0,0-16 0,3 2 0,-6-2 16,3 0-16,0 16 0,-2-13 0,2 13 0,0 0 16,-1-14-16,-1 1 0,2 13 0,0 0 0,-5-12 0,5 12 15,0 0-15,0 0 0,0 0 0,-5-11 0,5 11 16,0 0-16,0 0 0,-5-8 0,0 1 0,-1 7 16,0 1-16,2 5 0,-5-3 15,3 7-15,2 1 0,3 2 0,-5 3 0,2 0 16,2 2-16,0 0 0,-3 2 0,3 2 0,-3-2 15,3 5-15,0-3 0,-2 1 0,1 1 0,2 1 16,-1-1-16,0 1 0,-1-2 0,1 3 0,2-2 16,-3 1-16,3-1 0,-3 0 0,1 0 15,2-2-15,0 0 0,-2 3 0,2-3 0,0 1 16,-1 0-16,1-1 0,-2-3 0,-1 4 0,1-3 16,2 0-16,-2 0 0,-2 0 0,4-3 0,-2 4 0,2-3 15,0-3-15,-2 3 0,2-18 0,-1 16 16,-1 0-16,2 2 0,0-18 0,0 0 0,-3 15 15,0-1-15,3-14 0,0 0 0,0 0 0,0 0 16,0 0-16,0 0 0,0 0 0,0 0 0,0 0 16,0-3-16,0 1 0,3 0 0,0 0 0,-3 2 15,0 0-15,0 0 0</inkml:trace>
  <inkml:trace contextRef="#ctx0" brushRef="#br0" timeOffset="58142.3973">8495 15693 0,'0'0'0,"0"0"0,0 0 0,1-2 0,8-1 15,5-2-15,-3 3 0,-1 1 0,2-2 0,-3 3 16,4 0-16,2 0 0,-3 0 0,4 3 0,-3-2 16,-1 4-16,-1-3 0,1 5 0,-6-3 0,3 1 15,-2 0-15,0 1 0,2 1 0,-4 0 0,-5-7 16,5 6-16,-1 3 0,-2 0 0,-2 0 16,-2 2-16,0-3 0,-3 2 0,1 2 0,-5-2 15,0-1-15,1-1 0,-4 2 0,1-2 0,-4 0 16,1-1-16,-3-1 0,-2 3 0,1-1 0,3-4 15,-2 0-15,2 1 0,0-1 0,-1-2 0,3-2 16,13 0-16,0 0 0,-13 0 0,-2 0 16,0 0-16,15 0 0,-13-2 0,13 2 0,-13-3 15,13 3-15,0 0 0,0 0 0,0 0 0,0 0 0,0 0 16,0 0-16,0 0 0,0 0 0,3-4 16,-2-1-16,-1 5 0,0 0 0,2-1 0,0-2 15,5 3-15,-1 0 0,-1 0 0,1 0 16,3 3-16,-4-2 0,5 2 0,-2 2 0,0-1 15,1 2-15,-1 1 0,1 0 0,0 2 0,3-1 16,-7 4-16,6-2 0,-3 2 0,1 2 0,-1-1 16,2-2-16,-2 2 0,-1 2 0,0-3 0,-1 1 15,1-1-15,0 2 0,-1-4 0,2 2 0,-8-12 16,8 12-16,-8-12 0,5 10 0,-5-10 0,6 10 16,-6-10-16,0 0 0,9 6 0,0-2 15,2 0-15,-5-4 0,5 0 0,-3-2 0,-2-2 0,1 0 0,1 0 16,-8 4-16,0 0 0,0 0 15</inkml:trace>
  <inkml:trace contextRef="#ctx0" brushRef="#br0" timeOffset="58406.3318">8837 15842 0,'0'0'16,"0"0"-16,-5 5 0,3 4 0,-6 7 0,5 2 0,-4-3 0,1 1 15,2-1-15,1 1 0,0 0 0,-3 2 0,4-3 0,-2 0 0,4 3 16,-2-1-16,2 0 0,0-2 0,2 2 16,-2-4-16,4 1 0,0-2 0,3 0 0,-4-4 15,1 2-15,4-2 0,-8-8 0,0 0 0,8 7 16,2-2-16,0-3 15,1-2-15,1 0 0,-3-2 0,-9 2 0,0 0 0</inkml:trace>
  <inkml:trace contextRef="#ctx0" brushRef="#br0" timeOffset="58608.7991">8933 15629 0,'0'0'0,"0"0"0,0 0 0,0 0 0,0 0 16,0 0-16,0 0 0,0 0 0,0 0 0,0 0 16,0 0-16,0 0 0,0 0 0,0 0 0</inkml:trace>
  <inkml:trace contextRef="#ctx0" brushRef="#br0" timeOffset="59998.6179">8963 15954 0,'0'0'0,"0"0"0,0 0 0,0 0 0,-2 2 0,-1 8 0,1 0 16,1 2-16,-3-2 0,1 2 0,0 0 15,3-1-15,-5-1 0,3-1 0,2-9 0,-2 12 16,2-12-16,0 0 0,-1 9 0,1 1 0,0-10 16,0 10-16,0-10 0,0 0 0,0 0 0,0 0 15,0 0-15,0 8 0,0-8 0,0 0 16,0 0-16,0 0 0,1 10 0,3-6 0,4-2 15,-1-4-15,-1 0 0,3-2 0,-3-4 0,4 0 16,-3-2-16,1 2 0,0-2 0,0 0 16,4 1-16,-5-3 0,4 1 0,-4 0 0,6 0 0,-4 0 0,2 0 15,-11 11-15,8-11 0,-8 11 0,10-10 16,0 2-16,-10 8 0,0 0 0,0 0 0,0 0 16,0 0-16,10-10 0,-2 4 0,2 4 15,-2 0-15,-1 2 0,1 4 0,-5-2 0,1 2 16,-1 4-16,-1-2 0,-2 1 0,0 2 0,-2 0 15,-1 2-15,-1 0 0,2 0 0,1 2 0,-1-1 16,-1 2-16,-3-1 0,2-2 0,1 2 0,1 0 16,1-1-16,1 2 0,0-4 0,0 2 15,1-4-15,1 2 0,1-2 0,1 1 0,-1-2 16,3 2-16,-1-3 0,-1 1 0,6-2 0,-5 0 16,5-1-16,-4-2 0,3-1 0,0-1 0,0 0 15,2-1-15,-2-1 0,2-2 0,-4-1 16,4 0-16,1-2 0,-4 1 0,1-1 0,1-2 15,-1 0-15,-2 1 0,-1-4 0,-2 2 0,3-2 16,0-2-16,-3 4 0,0-4 0,-4 14 0,6-12 0,-4-1 16,-1-1-16,-1 4 0,0-3 0,0 13 15,0-11-15,-1-1 0,-1 0 0,-2 2 0,0 1 16,-2 0-16,6 9 0,-7-9 0,0 0 0,1 2 16,-3 2-16,3 1 0,-5 2 0,5 0 0,-1 4 15,1-2-15,-1 4 0,0-2 0,1 3 16,-1 2-16,2-1 0,-4 2 0,5 0 0,0 1 0,1 2 15,0 0-15,-1 0 0,2 1 0,2 1 0,2 1 16,2-1-16,-1 2 0,0-1 0,3 0 0,3 2 16,-4-4-16,4 2 0,-1-4 0,2 4 15,0-2-15,-1-3 0,4-1 0,-2 1 16,-1 0-16,4-3 0,0 3 0,-2-6 0,1 0 16,3-1-16,-4-2 0,2 0 0,-1-5 0,-1 3 15,2-5-15,-2 3 0,2-5 0,-2 0 0,0 0 0,1-2 16,-2-3-16,3 0 0,-4 2 0,0-4 0,1-2 15,-2 1-15,-3-1 0,1-2 0,0-1 0,-1 2 16,-1-2-16,0-1 0,-2-1 0,1 3 16,-1-2-16,0 4 0,-1-2 0,-2 0 0,0 0 15,0-1-15,0 1 0,-2 0 0,2 2 0,0 18 16,0-20-16,-3 2 0,3-2 0,0 20 0,-3-18 16,3 1-16,-2-1 0,2 18 0,-2-18 15,2 18-15,0 0 0,0 0 0,0 0 0,0 0 16,-2-18-16,2 0 0,0 18 0,0 0 0,0 0 15,0 0-15,0-16 0,0 16 0,0 0 0,0 0 16,0 0-16,0 0 0,0 0 0,2-15 16,0 6-16,3 2 0,3 2 0,-4 5 0,1 8 0,1 0 15,-3 6-15,0 1 0,0 2 0,-3 1 0,0 6 16,0-3-16,0 2 0,-3 0 0,2-1 0,1 0 16,-2 2-16,-3 1 0,3 0 0,-3 0 15,1-1-15,-1 1 0,0-2 0,0-1 0,1 2 16,-2-4-16,1 3 0,1-4 0,4-19 0,-3 21 15,-3-3-15,1 2 0,5-20 0,-2 18 0,-2 2 16,2 0-16,2 0 0,0-20 0,-1 18 0,1-1 16,0 1-16,0-18 0,0 16 0,0-16 15,0 16-15,0-16 0,0 0 0,1 16 0,3-4 16,0 0-16,-4-12 0,0 0 0,0 0 0,5 12 16,4-4-16,3-2 0,-3-2 0,4-4 0,-2-3 15,3 2-15,-3-5 0,1 0 0,0-3 16,-2 0-16,1-5 0,1 1 0,-5-1 0,5-1 0,-4-3 15,-1 2-15,1 1 0,-1-3 0,3 0 0,-6 0 16,-4 18-16,0 0 0,6-16 0,-2-1 0,-1 0 16,-3 17-16,0 0 0,0 0 0,5-18 15,-3 4-15,-2 14 0,0 0 0,0-17 0,0 17 16,0 0-16,0 0 0,0 0 0,0 0 0,0 0 16,0 0-16,0 0 0,-4 0 0,4 0 0,0 0 15,0 0-15,0 0 0,0 0 0,-6 0 0,4 0 16,-2 3-16,0 0 0,2 0 0,-3 5 15,0-3-15,3 4 0,0 1 0,-3 1 0,4 3 16,-1-1-16,-1 3 0,1 0 0,2-2 0,-2 7 16,2-3-16,0-1 0,2 1 0,-2 3 0,0-6 15,2 3-15,1-3 0,-1-1 0,-2-14 16,0 0-16,0 0 0,1 11 0,-1-11 0,0 0 0,5 11 16,2-4-16,2-2 0,-1-1 0,4-2 0,-3-2 15,0 0-15,-3-2 0,-6 2 0</inkml:trace>
  <inkml:trace contextRef="#ctx0" brushRef="#br0" timeOffset="60153.9235">10029 15938 0,'0'0'0,"0"0"0,0 0 0,0 0 0,0 0 16,0 0-16,0 0 0,0 0 0,0 0 15,0 0-15,0 0 0,0 0 0</inkml:trace>
  <inkml:trace contextRef="#ctx0" brushRef="#br0" timeOffset="60409.083">9571 15803 0,'0'0'0,"20"6"0,4 0 0,-1 1 0,4 0 0,-2 0 15,-2-1-15,1 0 0,0 0 0,-2 0 0,0-3 16,0 0-16,-3 0 0,0 0 0,0-1 0,-4-2 15,-15 0-15,0 0 0,0 0 0,0 0 0</inkml:trace>
  <inkml:trace contextRef="#ctx0" brushRef="#br0" timeOffset="61176.5049">9987 16111 0,'0'0'0,"0"0"0,0 0 0,0 0 0,0 0 0,0 0 16,0 2-16,2 7 0,1 2 0,0 3 15,-1-2-15,1 2 0,-1 0 0,-2-3 0,3 2 0,-3 0 16,-3-1-16,3-12 0,-2 11 0,-1 2 0,1-1 15,-3-1-15,5-11 0,-1 9 0,1-9 16,0 0-16,0 0 0,0 0 0,0 0 0,-2 10 16,2-10-16,0 0 0,0 0 0,0 0 0,0 10 15,0-10-15,2 6 0,1-2 0,5-4 0,-1-4 16,-1 0-16,7-2 0,-5-3 0,1 0 16,-1-3-16,1 0 0,2 0 0,-3 0 0,4 0 15,2 0-15,0-1 0,-4-1 0,3 3 0,-1-2 16,-3 1-16,1 2 0,-10 10 0,0 0 0,11-12 0,-11 12 15,0 0-15,0 0 0,0 0 0,0 0 16,0 0-16,0 0 0,0 0 0,0 2 0,0-2 16,0 0-16,2 0 0,0 2 0,0-2 0,0 2 15,0 0-15,2 4 0,-2-2 0,-2 0 0,0 0 16,0 4-16,-2-2 0,2 2 0,-4 2 0,4-1 16,0-1-16,0 4 0,0-3 0,4 2 0,-4 0 15,2 1-15,-1 1 0,1-5 0,0 4 16,3-3-16,3 0 0,-3-1 0,4-3 0,-3 2 15,4-3-15,0 3 0,0-2 0,4-1 0,-3-2 16,2 0-16,0-2 0,2 0 0,-1 0 16,0-2-16,-1-2 0,-2 2 0,1-3 0,-1 0 15,-1-1-15,2-1 0,-3-2 0,-1 1 0,-3-1 16,-5 9-16,8-9 0,-3-2 0,-2-1 0,1 1 0,-2 0 16,1 0-16,-3-1 0,-3 1 0,3 0 15,-4 2-15,2-3 0,-1 4 0,-2-3 0,5 11 16,-6-9-16,2 1 0,-1-2 0,-3 2 0,8 8 15,0 0-15,-7-10 0,-3 4 0,2 1 0,-1 0 16,1 4-16,-2 1 0,2 1 0,2 2 0,-4-1 16,5 5-16,0-3 0,-1 6 0,1-2 0,1 4 15,1-2-15,0 4 0,0-1 0,0 1 16,3-1-16,0 3 0,0-1 0,0 1 0,3 0 16,3 0-16,-1 2 0,2-3 0,0 2 0,-1-3 15,2 2-15,0-1 0,1 1 0,-1-2 16,2-1-16,-1 0 0,1-5 0,0 2 0,1-3 15,0-3-15,2 0 0,-4-4 0,5 0 0,-3-1 0,2-2 16,0-1-16,-3-1 0,-1 2 0,-9 3 0,0 0 16</inkml:trace>
  <inkml:trace contextRef="#ctx0" brushRef="#br0" timeOffset="61359.9259">10396 15876 0,'0'0'0,"0"0"16,0 0-16,0 0 0,0 0 0,0 0 16,0 0-16,0 0 0,0 0 0,0 0 0,0 0 15</inkml:trace>
  <inkml:trace contextRef="#ctx0" brushRef="#br0" timeOffset="69392.5161">13729 15132 0,'0'0'0,"0"0"0,0 0 16,0 0-16,0 0 0,0 0 0,0 0 0,0 0 15,0 0-15,-2 2 0,2 4 0,0 6 16,0-2-16,0 4 0,0 0 0,0-2 0,0 2 15,2-1-15,-2 3 0,2 2 0,-2 0 0,2 0 16,-2-2-16,0 2 0,0 2 0,-2-2 0,2 0 16,2-1-16,-2 4 0,0-3 0,0 1 15,0 2-15,-2-3 0,0 2 0,0 1 0,2-4 16,0 2-16,-2 2 0,2-2 0,0-1 0,-3 0 16,0 1-16,1-1 0,0-2 0,0 0 0,0-2 15,0 2-15,-1 2 0,2-2 0,-4-1 0,3 1 16,2-3-16,-2 2 0,2-15 0,0 15 0,0 0 15,0 1-15,-2-1 0,2-15 0,-4 14 0,1-1 16,3 3-16,0-16 0,-1 14 0,1-14 16,-3 13-16,1 0 0,2-1 0,0-12 0,0 12 15,2 0-15,-2-12 0,0 0 0,0 9 0,3 1 16,-3-10-16,0 0 0,0 0 0,1 9 0,-1-9 16,7 9-16,-3-1 0,4-4 0,1-1 0,1-1 0,-2-1 15,3-1-15,-2-1 0,2-1 0,0-1 16,3-1-16,-1-4 0,1 5 0,3-7 15,-1 1-15,2 0 0,2 0 0,1 0 0,0-2 16,3 3-16,0-3 0,0 1 0,2 2 0,-1-2 16,2 4-16,-2-1 0,2 0 0,-2 3 0,-4 0 15,4 1-15,-2 2 0,-1-2 0,0 3 16,-4-2-16,1 2 0,-2 0 0,-1 2 0,-16-2 0,0 0 16,13 3-16,-13-3 0,0 0 0,12 0 0,5 1 15,-17-1-15,0 0 0,0 0 0,0 0 16,0 0-16,0 0 0,0 0 0,0 0 0,0 0 15</inkml:trace>
  <inkml:trace contextRef="#ctx0" brushRef="#br0" timeOffset="69735.4872">13775 15612 0,'0'0'0,"0"0"0,0 0 0,6 0 15,7 3-15,2 1 0,3-3 0,2 5 0,0-3 16,0 0-16,1-1 0,0 2 0,0-4 0,3 0 16,-4 0-16,0 0 0,0 0 0,1 0 0,-1 0 15,-2-4-15,-1 2 0,0-2 0,-17 4 16,13-2-16,0-4 0,0 2 0,-2 0 0,-11 4 16,0 0-16,0 0 0,0 0 0,0 0 0</inkml:trace>
  <inkml:trace contextRef="#ctx0" brushRef="#br0" timeOffset="70015.1836">13739 15188 0,'0'0'0,"0"0"0,0 0 0,0 0 15,0 0-15,0 0 0,5 0 0,9 2 0,3 2 0,4 0 16,-1 0-16,2 2 0,0-2 0,3 0 0,2-1 16,2 1-16,-2-1 0,4-2 0,-3 1 0,2 1 15,-2-3-15,-1 0 0,-1 2 0,-2-2 0,-24 0 16,0 0-16,0 0 0,0 0 0,0 0 0</inkml:trace>
  <inkml:trace contextRef="#ctx0" brushRef="#br0" timeOffset="70519.7131">14327 15830 0,'0'0'0,"0"0"0,0 0 0,0 0 0,0 0 0,0 0 16,0 0-16,0 0 0,0 0 0,0 6 0,0 3 16,2 2-16,0-1 0,-2 2 0,2 1 0,-2-1 15,0 1-15,0-2 0,0 2 0,-2 1 16,2 2-16,-2 0 0,2-1 0,-2 0 0,2 2 15,0-3-15,-2 4 0,0-1 0,0 1 0,0-3 16,-3 3-16,3 0 0,0 0 0,0-3 0,0 3 16,-1-2-16,0-1 0,3-15 0,-1 14 15,-2 2-15,3-1 0,0-15 0,0 14 0,0-14 0,0 13 16,0-13-16,0 0 0,0 11 0,0-11 16,0 0-16,0 0 0,0 0 0,0 0 0,0 0 0,0 0 15,0 0-15,3 0 0,-3 0 0,0 0 0,0 0 16,0 0-16,0 0 0,1-2 0,-1 2 15</inkml:trace>
  <inkml:trace contextRef="#ctx0" brushRef="#br0" timeOffset="71077.5025">14362 15860 0,'0'0'0,"0"0"0,0 0 0,0 0 16,0 0-16,0 0 0,0 0 0,0 0 0,0 0 16,0 0-16,0 0 0,0 0 0,0 0 0,0 0 15,0 0-15,0 0 0,0 0 0,0 0 0,0 0 16,2-2-16,4-2 0,0-2 0,1 3 0,0-2 15,-2 1-15,2-2 0,-1 5 0,0-4 0,3 1 16,1-1-16,-2 3 0,1-2 0,-1-1 16,-8 5-16,11-4 0,-3 1 0,1 1 0,-9 2 0,9-2 15,0 0-15,1 2 0,0-2 0,-10 2 16,6 2-16,3 0 0,-9-2 0,6 2 0,3 0 16,-3 4-16,2-5 0,-8-1 0,5 5 0,-1 1 15,5 1-15,-9-7 0,0 0 0,3 7 16,-1 0-16,0 2 0,-2 0 0,0-3 0,0 3 15,-2-2-15,0 3 0,-1-5 0,-4 4 0,3-1 16,0 0-16,1-1 0,-3 2 0,6-9 0,-4 6 16,0 4-16,-2-2 0,6-8 0,-5 10 0,1-4 15,-2 2-15,-1 0 0,7-8 0,-7 9 0,0-2 16,7-7-16,-8 6 0,8-6 0,-7 5 0,7-5 16,0 0-16,-9 7 0,9-7 0,0 0 0,-9 6 15,9-6-15,-7 5 0,7-5 0,0 0 16,-14 4-16,14-4 0,-8 4 0,-5-2 0,1 1 0,12-3 15,0 0-15,-9 0 0,-1 0 0,0-3 16,10 3-16,-8-2 0,8 2 0,-7-1 0,-2-6 16,1-1-16,2 2 0,0-3 0,1 0 15,3 2-15,-2-1 0,4 1 0,0 7 0</inkml:trace>
  <inkml:trace contextRef="#ctx0" brushRef="#br0" timeOffset="71990.7298">13023 16563 0,'0'0'0,"0"0"0,0 0 15,0 0-15,0 0 0,0 0 0,0 0 0,0 0 16,0 0-16,0 0 0,0 0 0,0 0 0,-4 4 15,2 0-15,0 6 0,-4-4 0,4 2 0,-1 2 16,1-2-16,2 3 0,-2 1 0,2-1 0,-3 1 16,3 1-16,0 2 0,0-1 0,0 3 0,3-1 15,-3 2-15,0 0 0,2 0 0,-2 1 0,0 3 16,0-3-16,2 2 0,-2-4 0,0 3 16,0-2-16,3-1 0,-3 1 0,0 0 0,0 0 15,0 0-15,0 0 0,0-2 0,0-1 16,0 3-16,0-2 0,-3 0 0,3 2 0,0-2 15,-2-1-15,2 0 0,-2 2 0,2-17 0,-3 13 0,3 2 16,0-15-16,-1 15 0,1-15 0,-3 15 0,3-15 16,0 0-16,0 0 0,0 0 0,0 0 0,0 0 15,0 0-15,0 0 0,0 0 0,0-3 16,0 3-16,0 0 0,0 0 0,0 0 0,0 0 16,0-3-16,0 1 0,0-2 0,3 1 0,-3 3 15,0 0-15</inkml:trace>
  <inkml:trace contextRef="#ctx0" brushRef="#br0" timeOffset="72624.4997">12987 16605 0,'0'0'0,"0"0"0,0 0 0,0 0 0,0 0 0,0-6 16,2 2-16,0-2 0,-2 6 0,5-5 16,-5 5-16,0 0 0,1-3 0,6-3 0,-2 2 0,3 2 15,-2 0-15,2 2 0,-8 0 0,9-4 16,-2 4-16,4 0 0,0 0 0,0 0 15,1 4-15,-1-2 0,-2 2 0,2 0 0,-2 0 16,0 4-16,0-4 0,1 2 0,-1 1 16,-2 0-16,4-2 0,-4 3 0,1 2 0,-2-2 15,1 2-15,-3-1 0,-2 2 0,-2-11 0,5 9 0,-3 2 16,-2 3-16,3-4 0,-3 2 0,-3-2 16,1 0-16,-1 1 0,3-11 0,-4 9 0,4-9 15,-2 11-15,-3-2 0,1 0 0,4-9 0,-6 7 16,-2-1-16,1-2 0,-6 1 0,4-2 0,-2 2 15,0-5-15,-2 1 0,2-1 0,-2 0 0,1-1 16,1-3-16,-3 3 0,3-2 0,0-2 0,2 1 16,9 4-16,-11-6 0,11 6 0,-6-5 0,-4-3 15,3 0-15,3 2 0,1-1 0,3-2 16,3 0-16,-1 1 0,5-2 0,3 2 0,2-2 16,2 2-16,-1 0 0,3 2 0,-1-3 15,4 3-15,-6 2 0,0-1 0,-13 5 0,0 0 16</inkml:trace>
  <inkml:trace contextRef="#ctx0" brushRef="#br0" timeOffset="73040.4633">13361 16766 0,'0'0'0,"0"0"0,0 0 0,-3 2 0,1 2 16,0 5-16,2 0 0,0-2 0,2-1 0,0 2 0,3-3 16,-1 0-16,2-1 0,1 0 0,0-3 15,-7-1-15,12 3 0,-5-3 0,6-3 0,-1 2 16,-1-4-16,2 0 0,-3 1 0,1 0 0,-2-4 16,1 4-16,-3-1 0,0-1 0,-7 6 15,7-9-15,0 0 0,-7 9 0,8-9 0,-5-2 16,0 1-16,-1 0 0,-4-2 0,-1 2 0,0 1 0,0-3 15,-5 3-15,4 0 0,-3 3 0,7 6 16,-7-9-16,0 2 0,-3 1 0,1 1 0,0 0 16,-1 3-16,1 2 0,-1-3 0,-2 6 0,5-3 0,-6 2 15,6 1-15,-3 1 0,1 2 0,0 1 16,3 1-16,-1 1 0,3 1 0,-4 2 0,3-1 16,1 2-16,2-1 0,-2 0 0,2 2 0,2-3 15,0 2-15,2-1 0,2-1 0,2-3 0,1 1 16,3-1-16,-1-2 0,2 1 0,0-2 15,4-4-15,1 2 0,-3-3 0,4 2 0,-4-2 16,-1-2-16,-12 2 0</inkml:trace>
  <inkml:trace contextRef="#ctx0" brushRef="#br0" timeOffset="73426.5377">13679 16448 0,'0'0'0,"0"0"0,0 0 0,0 0 16,0 0-16,0 0 0,0 0 0,0 0 0,0 0 0,0 0 15,0-5-15,0 5 0,0 0 0,0 0 0,0 0 0,0 0 16,-2-2-16,2 2 0,0 0 16,0 0-16,0 0 0,2 2 0,0 3 0,0-1 0,2 2 15,-4 0-15,3 0 0,1 3 0,-2 0 0,0 5 16,-2-1-16,2 1 0,-2 2 0,0 1 15,0 2-15,-2-1 0,0 1 0,0 1 16,-5 1-16,6-3 0,1 1 0,-3-1 0,1 2 16,2-2-16,-2 0 0,2-3 0,0 1 0,0-1 15,2-1-15,-2-1 0,2 2 0,1-4 0,-2 2 16,2-2-16,3 0 0,0-2 0,-2 1 0,3-2 16,-1 1-16,-6-9 0,8 7 0,-2-1 0,4-1 15,-3-4-15,6 5 0,-6-6 0,6 0 0,-2-3 16,-1-1-16,2 1 0,-3-3 0,-1-3 0,1 0 15,-2 1-15,-1-4 0,1 1 0,-2-1 16,-3-1-16,4 2 0,-6 11 0,0 0 0,0 0 16,0 0-16</inkml:trace>
  <inkml:trace contextRef="#ctx0" brushRef="#br0" timeOffset="73649.1289">13571 16581 0,'0'0'0,"0"0"0,0 0 0,0 0 15,0 0-15,1 3 0,8 2 0,6 1 16,2 1-16,1-1 0,-1 2 0,3-4 0,-1 2 0,5-1 16,-2 0-16,0-3 0,-5 2 0,3-4 0,-6 2 15,2-2-15,-16 0 0,0 0 0,0 0 0,16 3 16,-3-1-16,3 3 0,-16-5 0,0 0 15,0 0-15,0 0 0</inkml:trace>
  <inkml:trace contextRef="#ctx0" brushRef="#br0" timeOffset="74414.33">13811 16794 0,'0'0'0,"0"0"0,0 0 15,0 0-15,0 0 0,0 0 0,0 0 16,0 0-16,0 0 0,3 0 0,5-1 16,1 1-16,0-3 0,0 1 0,1 2 0,-4-3 0,0-1 15,2-1-15,-4 1 0,3-2 0,-7 6 0,2-5 16,3-2-16,-2 1 0,-3 6 0,2-8 0,-2 8 16,0 0-16,0 0 0,0 0 0,2-8 0,-2-1 15,0 2-15,-2-1 0,2 8 0,-4-7 16,4 7-16,0 0 0,-4-5 0,-3 3 0,1 0 15,0 2-15,-2 0 0,1 4 0,0 1 0,1-1 16,1 3-16,-2-1 0,3 4 0,0 0 0,-1 0 16,4 3-16,-2 0 0,3 1 0,0-1 15,0 1-15,0-4 0,3 4 0,-2-1 0,4-1 16,1 1-16,1-2 0,-2-2 0,1 0 0,3 0 16,2-1-16,1-2 0,2 0 0,-1-1 0,0-4 15,-1-1-15,6 0 0,-6-1 0,2-2 0,0-1 16,1-2-16,-2 2 0,-2-6 0,3 1 0,-3 0 15,-2 0-15,0-2 0,-1 2 0,0-2 16,-2-1-16,1-1 0,-1 2 0,-4-2 0,2 1 0,-2-1 16,-2 2-16,0-3 0,-2 6 0,-2-4 0,0 4 15,4 8-15,0 0 0,-4-10 0,4 10 16,0 0-16,0 0 0,-5-8 0,-1 0 0,-2 5 16,2-2-16,0 3 0,2 0 0,-1 2 0,1 0 15,-4 2-15,5 2 0,-2 2 0,-2 2 0,2 0 16,-2 4-16,3-2 0,-1 2 0,3-1 0,-1 2 15,0 1-15,-2-1 0,3 0 0,0 0 16,2 0-16,0 0 0,0-2 0,0 2 0,2-1 16,0-1-16,1-2 0,-1-1 0,-2-8 15,4 8-15,-2 0 0,2-3 0,3 2 0,-1-5 16,0 0-16,-1 0 0,2-2 0,-1 0 0,1-4 0,0 2 16,1-5-16,-2 2 0,2-1 0,-2 0 0,4-2 15,-5 2-15,1-3 0,3 0 0,-3-3 0,-1 3 16,2-1-16,-2 1 0,3-3 0,-1 2 15,-1-3-15,-2 3 0,-4 10 0,6-12 0,0 1 16,-6 11-16,0 0 0,0 0 0,0 0 0,0 0 16,0 0-16,6-11 0,-6 11 0,0 0 0,0 0 15,0 0-15,0 0 0,0 0 0,0 2 0,0-2 16,2 2-16,0 3 0,0-3 0,1 3 0,-1 1 16,1-1-16,-1 2 0,-2 2 0,2 0 15,-2 0-15,3 1 0,-3-1 0,0 3 0,0-1 16,0 0-16,0-2 0,0 2 0,0-2 0,0 0 15,0-9-15,2 7 0,-2-7 0,0 0 16,0 0-16,0 0 0,0 0 0</inkml:trace>
  <inkml:trace contextRef="#ctx0" brushRef="#br0" timeOffset="74896.8837">14469 16750 0,'0'0'0,"0"0"0,0 0 0,-6-2 0,-1 0 15,-2-4-15,1 2 0,-1 2 0,2 0 0,7 2 16,-9-2-16,1 2 0,-2 2 0,4 0 0,-3 4 16,3 0-16,-1 2 0,1 1 0,1 0 15,0 2-15,2 0 0,1 1 0,0-2 0,2 4 16,0-1-16,0-1 0,2 2 0,0-4 0,1 2 15,-1-1-15,2-2 0,2-1 0,0 2 16,3-2-16,0 0 0,-1-4 0,4 0 0,-1 1 0,3-4 16,-4-2-16,3 1 0,3-3 0,-4-1 0,-1 0 15,3-2-15,-1 0 0,-2 0 0,-1-4 16,1 0-16,-1 1 0,-1 0 0,-9 9 0,6-9 16,4-3-16,-10 12 0,4-10 0,0-2 0,-4 12 15,5-11-15,-2 3 0,-3 8 0,1-13 0,-1 13 16,0-9-16,0 9 0,0 0 0,0 0 0,0-8 15,-1 3-15,-4-1 0,0 1 0,-1 5 16,0 0-16,0 0 0,0 2 0,-1 3 0,1-1 16,-1 5-16,1-1 0,0 2 0,2-1 0,2 3 15,-1-2-15,2 4 0,-2-1 0,3-1 16,0 1-16,3-2 0,-3 1 0,1-2 0,2 2 16,-1-3-16,2 0 0,0-3 0,4-2 0,-1 0 0,3-1 15,-3-1-15,4-4 0,-2-1 0,1-1 0,1 0 16,-1-2-16,2-3 0,-3 2 0,0 3 0,-9 4 15</inkml:trace>
  <inkml:trace contextRef="#ctx0" brushRef="#br0" timeOffset="75676.5899">14756 16801 0,'0'0'0,"0"0"0,-2 2 0,2 6 16,0 2-16,0 3 0,-2 1 0,0-1 0,0-1 0,-3 1 0,3-2 0,1 3 15,-5-2-15,6-2 0,0-10 0,0 0 16,-2 8-16,2-8 0,-3 12 0,3-12 16,0 0-16,-2 12 0,2-4 0,0-8 0,0 11 15,0-11-15,0 0 0,0 0 0,2 7 0,3-3 16,2-1-16,0-3 0,-1-3 0,0-1 0,2-3 15,0 0-15,1-1 0,3 1 0,-4-2 0,3 1 16,-4-4-16,3 2 0,-2-4 0,1 5 0,-1-3 16,-8 12-16,10-9 0,-10 9 0,0 0 15,6-10-15,-6 10 0,0 0 0,0 0 0,0 0 16,0 0-16,0 0 0,0 0 0,0 0 0,0 0 16,0 0-16,0 0 0,0 0 0,0 0 0,0 0 15,2 0-15,1 0 0,-1 1 0,0 4 0,0-1 16,2 1-16,1 2 0,-4-3 0,4 3 0,-3 0 15,2-1-15,0 3 0,1 0 0,-1-1 0,3 2 16,0 1-16,-1-2 0,3 0 0,-2 0 16,2 0-16,-1 0 0,5 0 0,-5-2 0,3-4 15,-2 2-15,2 0 0,0-3 0,1 1 0,-2-3 16,2 0-16,0-3 0,-2 1 0,2 0 0,-3-3 16,-1 1-16,1-3 0,-3 0 0,2-2 0,-1 0 15,-3 0-15,-2 1 0,0-1 0,-2-3 0,0 4 16,-2-4-16,0 1 0,0 2 0,-3-2 15,1 2-15,-1 0 0,-2-2 0,0 2 16,7 9-16,-4-8 0,-4 1 0,0-2 0,8 9 0,-8-8 16,-1 3-16,1 0 0,8 5 0,-10-5 0,1 2 15,2 2-15,1 2 0,0 2 0,2-1 0,0 2 16,2 4-16,2-2 0,-2 6 0,2-2 0,0 2 16,2 1-16,-2 1 0,2-1 0,2 1 0,0 0 15,4 3-15,-2-2 0,1 1 0,2 0 0,1-3 16,-2 3-16,1-6 0,2 5 0,3-5 15,-4 1-15,4-1 0,0-4 0,-1-1 0,-2-1 16,4-1-16,-3-3 0,-4 0 0,2-3 0,-10 3 16,0 0-16</inkml:trace>
  <inkml:trace contextRef="#ctx0" brushRef="#br0" timeOffset="75851.0181">15085 16593 0,'0'0'0,"0"0"0,0 0 0,0 0 15,0 0-15,0 0 0,0 0 0,0 0 0,0 0 16,0 0-16,0 0 0,0 0 0,0 0 16,0 0-16</inkml:trace>
  <inkml:trace contextRef="#ctx0" brushRef="#br0" timeOffset="76121.2211">14671 16629 0,'0'0'0,"0"0"0,0 0 0,0 0 0</inkml:trace>
  <inkml:trace contextRef="#ctx0" brushRef="#br0" timeOffset="105695.4901">21064 15490 0,'0'0'0,"2"19"15,-2-1-15,2 0 0,0 3 0,-2-4 0,0 2 0,2 2 0,-2 0 16,0 0-16,-2 5 0,0-2 0,2 0 0,0 0 16,-2 2-16,2-2 0,-2 3 0,2-1 15,-4 2-15,8-1 0,-4-3 0,0 1 0,0-1 16,2-2-16,0 3 0,0-2 0,0-4 0,0 4 16,-2-2-16,2-1 0,1 0 0,-2-3 0,3 1 15,-4 0-15,2-2 0,0-1 0,-2-15 16,2 15-16,0 2 0,0-1 0,-2-16 0,0 0 15,0 0-15,3 11 0,-3-11 0,0 0 0,0 0 16,0 0-16,0 0 0,0 0 0,0 0 16,0 0-16,2-2 0,-2 2 0,0 0 0,0 0 0,0 0 15,0 0-15</inkml:trace>
  <inkml:trace contextRef="#ctx0" brushRef="#br0" timeOffset="106285.2867">20733 15422 0,'0'0'0,"0"0"0,0 0 0,0 0 0,0 0 0,0 0 0,0 0 0,0 0 16,0 0-16,0 0 0,0 0 0,1 0 0,4 2 16,4 1-16,-3-2 0,3 3 0,-2-3 0,2 2 15,0-1-15,-1 0 0,5-2 0,-4 2 16,1-2-16,2 3 0,-3-3 0,1 1 0,1 3 15,1-4-15,-1 0 0,1 0 0,1 0 0,1 1 0,-4-1 16,3 0-16,1 0 0,0 3 0,2-3 16,-4 0-16,1-3 0,3 3 0,0-1 0,0-3 15,0 4-15,-1-1 0,-1 1 0,1 0 0,-1 0 16,4 0-16,-2-3 0,-2 3 0,5 0 0,-4-2 16,4 0-16,-2 0 0,1-1 0,0 2 15,-1-4-15,2 2 0,0-1 0,-1 2 0,0-1 16,1-1-16,-4 2 0,0-3 0,1 3 0,-1 0 15,-15 2-15,0 0 0,0 0 0,0 0 0,0 0 16,0 0-16</inkml:trace>
  <inkml:trace contextRef="#ctx0" brushRef="#br0" timeOffset="108627.358">20008 16884 0,'0'0'0,"0"0"0,0 0 16,0 0-16,-4 0 0,-3 4 0,1 3 0,-3 0 0,3 2 15,-1-3-15,4 4 0,-3-2 0,4 4 16,-3-1-16,0 2 0,1 0 0,-2 1 0,4 1 15,-3-2-15,2 4 0,1-1 0,-5-1 0,3-2 16,0 4-16,-2-3 0,0 0 0,2 2 0,-3-3 16,3 2-16,-3 2 0,0 1 0,3-3 15,-3 1-15,0-1 0,2 1 0,1-1 0,-1 2 16,2-3-16,3 0 0,-1 0 0,-1 1 0,0-1 16,0-1-16,2-13 0,-2 13 0,2 1 0,0-14 15,0 13-15,0-2 0,0 3 0,2-3 16,-2-11-16,0 0 0,2 12 0,0-3 0,-2-9 0,3 8 15,2 2-15,2-4 0,0 0 0,3-4 0,-4 3 16,3-2-16,-2-3 0,2 0 0,-1-3 0,4 2 16,-4-3-16,3 0 0,-1 0 0,1-2 15,0-2-15,1 0 0,-2-1 0,1 0 0,1 0 16,-2-3-16,1-1 0,0 2 0,-1-2 0,-1-1 16,0 0-16,-2 1 0,1 0 0,-1-4 0,-7 17 15,7-14-15,-4-4 0,5 0 0,-2 0 0,-1 2 16,1-2-16,-4 5 0,-2 13 0,2-18 15,0 3-15,0-2 0,-2 17 0,0 0 0,0-15 0,0 15 16,0-15-16,0 15 0,0-14 0,-2-2 16,2 16-16,0 0 0,-4-12 0,-1 0 0,-3 6 15,2 0-15,-2 4 0,3 4 0,-2 4 16,-1-2-16,3 4 0,-2 2 0,1-2 0,-1 6 16,0-3-16,2 4 0,2-1 0,-2 1 0,-1 1 0,4 0 15,-2-3-15,2 2 0,-3 0 0,3 0 0,0-2 16,2 4-16,0-5 0,0 4 0,2-2 15,0-3-15,0 2 0,3-1 0,-1-1 0,2-3 0,-1 2 16,0-2-16,2-1 0,0 0 0,2-3 16,-2 1-16,0-4 0,3 2 0,-1-3 0,0 0 15,-1-3-15,3-1 0,-3 0 0,1-1 0,0-4 16,0 0-16,0 0 0,-1-1 0,2-1 0,-3-3 16,2 0-16,-3-1 0,1-2 0,0-1 15,-1 0-15,-2 0 0,1 0 0,-1 0 0,1 0 16,-2 0-16,1 2 0,-4 16 0,2-18 0,0 1 15,-2 17-15,2-16 0,-2 16 0,2-18 16,-2 18-16,0 0 0,0 0 0,0 0 0,0 0 0,0 0 16,0 0-16,0 0 0,0 0 0,-2 2 0,2 0 15,2 4-15,-2-2 0,0 2 0,2 3 0,-2-2 16,3 1-16,-3 4 0,2-1 0,-2 3 16,1-1-16,2 0 0,-3 1 0,3 1 0,-1-2 15,-2 1-15,2-2 0,-2-12 0,0 0 0,0 0 16,0 0-16,0 0 0,0 0 0,3 10 0,-1-2 15,5-4-15,-3-4 0,3-3 0,-1-1 0,2-3 16,-2-1-16,-2-4 0,3 3 0,-2-5 0,1 4 16,-1-5-16,-1 0 0,2 2 0,-4-1 15,-2 14-15,0 0 0,4-13 0,0-1 0,-4 14 16,0 0-16,0 0 0,0 0 0,0 0 0,0 0 16,5-10-16,-5 10 0,0 0 0,0 0 0,0 0 15,0 0-15,0 0 0,-2-4 0,2 4 0,0 0 16,0 2-16,0 2 0,2 0 0,-2 3 0,2 2 15,-2 0-15,2 2 0,1 0 0,-1 0 0,-1 1 16,2-3-16,-1 1 0,0 2 0,0-2 0,4 0 16,-4-1-16,-2-9 0,0 0 0,0 0 15,0 0-15,3 7 0,2-1 0,-5-6 0,0 0 16,0 0-16,7 5 0,-1-2 0,4-6 0,-2 1 16,-1-5-16,1 1 0,1-3 0,-3 0 0,0 0 15,1-3-15,-3 1 0,1 0 0,0 2 16,-3-2-16,-2 11 0,0 0 0,1-12 0,-1 12 15,0 0-15,0 0 0,0 0 0,0 0 0,0 0 16,0 0-16,0 0 0,-1-4 0,1 4 0,0 0 16,0 0-16,0 0 0,0 0 0,0-2 0,1 4 15,2 1-15,-1 1 0,0 2 0,0 2 0,3 0 16,-3 0-16,1 1 0,1-2 0,0 2 0,1 0 16,-1 0-16,-1 0 0,6 0 0,-4 0 0,-1 0 15,3-2-15,-3-3 0,2 3 0,-6-7 16,7 5-16,-7-5 0,0 0 0,7 2 0,1-2 15,1-2-15,0-4 0,0-2 0,1-1 0,-2-4 16,2-1-16,-4 1 0,3-2 0,-4-3 0,2 2 16,-3-2-16,0 2 0,-2 1 0,0-1 15,-2 16-15,0 0 0,5-16 0,-5 16 0,0 0 16,0 0-16,0 0 0,0 0 0,0 0 0,0 0 16,0 0-16,-4-2 0,4 2 0,0 0 0,0 0 15,0 0-15,-1-2 0,1 4 0,1 5 0,-1 2 16,0 4-16,4 3 0,-2-1 0,-2 6 0,2 1 15,-2 2-15,2 3 0,-2 0 0,0 5 16,0 1-16,-2 0 0,2 1 0,0 2 0,-2-3 0,2 1 16,0 0-16,0-6 0,0 2 0,0-6 0,0-2 15,0-1-15,0-1 0,0-20 0,-2 18 16,2-18-16,0 0 0,0 0 0,0 0 0,0 0 16,0 0-16,0 0 0,0 0 0,0 0 0,0-2 15,0 2-15,0 0 0,0 0 0,0 0 0,0 0 16,-4-4-16,1 3 0,1-3 0,-2-3 15,0-3-15,1 2 0,-1-1 0,3-5 0,-1 1 0,0-2 16,0-3-16,2-3 0,-2 2 0,2-6 16,0 0-16,2 1 0,0-6 0,0 4 0,1-3 0,4-1 15,-5 1-15,2 3 0,0-1 0,-1 1 16,3 0-16,-2 2 0,3-1 0,-2 6 0,2-2 16,-3 3-16,0 0 0,3 5 0,0-2 0,-7 15 15,6-14-15,3 3 0,0 0 0,1-1 0,-10 12 16,0 0-16,0 0 0,8-9 0,3-1 0,0 3 15,1-1-15,-4 5 0,2 0 0,-3 3 16,1 0-16,2 3 0,-2-1 0,-8-2 0,9 1 16,-4 4-16,5 0 0,-4 1 0,-3 3 0,5 0 15,-6 0-15,2 2 0,-2-1 0,0 0 0,-2-10 16,0 12-16,2 2 0,-4-4 0,0 6 16,-2-3-16,0 1 0,-1 0 0,-1-1 0,0-1 0,0-3 15,-3 3-15,2 0 0,-1-3 0,-2 0 0,0 1 16,-1-2-16,-1 0 0,2-2 0,-2-1 0,-2 0 15,14-5-15,-11 4 0,-2 0 0,1-1 16,2-2-16,10-1 0,0 0 0,0 0 0,-11-1 0,2 1 16,1-5-16,1-1 0,1-4 0,0 2 15,5-3-15,1-1 0,0-1 0,1-1 0,3 1 16,0-2-16,0 1 0,1-2 0,3-2 16,-2 3-16,0-1 0,1 3 0,0 2 0,-7 11 15,0 0-15,0 0 0,0 0 0,0 0 0,0 0 16</inkml:trace>
  <inkml:trace contextRef="#ctx0" brushRef="#br0" timeOffset="109362.7161">20999 17056 0,'0'0'0,"0"0"0,0 0 0,-2 3 0,2 6 0,-3 1 16,3 2-16,0-4 0,0 2 0,-2-2 0,2 2 15,0-2-15,2-1 0,-2-7 0,0 9 0,0-9 0,0 0 16,0 6-16,0-6 0,0 0 0,3 10 0,-3-10 16,0 0-16,0 0 0,0 0 0,0 0 15,0 0-15,0 0 0,4 4 0,-1-4 16,0-2-16,1-3 0,-1-4 0,-1 1 0,0-4 0,1 1 16,-3 0-16,0 11 0,1-8 0,-1-4 15,0 0-15,0 1 0,0 11 0,-1-10 0,1 10 16,0 0-16,-3-12 0,3 12 0,0 0 0,0 0 15,-4-9-15,-1 2 0,-1 5 0,0-1 16,-1 6-16,0 2 0,2 2 0,-2-1 0,2 6 16,1-3-16,0 3 0,1 0 0,1 0 0,0 0 0,0 2 15,2 0-15,0-2 0,0 4 0,2-3 16,0-1-16,0-1 0,3 0 0,0 0 0,-1 1 16,2-2-16,3-1 0,-1 0 0,-1-1 0,-2-2 15,5-2-15,-3 1 0,-1-3 0,3-2 0,-4 0 16,6-2-16,-3-3 0,2 4 0,-1-7 0,0 2 15,0-1-15,-3-2 0,0 0 0,2-3 0,-2 0 16,1-1-16,-3-1 0,2 0 0,0-1 16,1-1-16,-4 0 0,3 2 0,-4 0 0,-2 14 15,4-16-15,-2 2 0,-2 14 0,2-16 0,-2 16 16,0 0-16,0 0 0,0 0 0,0 0 16,0 0-16,0 0 0,0 0 0,0 0 0,0 0 15,0 0-15,0 0 0,0 3 0,0 0 0,0 1 0,0 1 16,3-2-16,-3 3 0,1 0 0,3-2 15,0 4-15,0-4 0,0 2 0,0-2 0,1 1 16,2 0-16,-2-3 0,1 0 0,0 0 0,1 0 16,1-2-16,-1 0 0,-2 0 0,5 0 0,-3-2 15,-1 2-15,1-4 0,-7 4 0,6-2 0,-2-3 16,-4 5-16,8-5 0,-8 5 0,0 0 16,4-6-16,-4 6 0,0 0 0,0 0 0,0 0 0,0 0 15,0 0-15,0 0 0,0 0 0,0-2 16,0 2-16,0 0 0,0 0 0,0 0 0,0 2 15,0 2-15,0 2 0,0 0 0,0 0 16,0 4-16,0-2 0,0 1 0,0 2 0,0 0 16,0 0-16,2 1 0,-2-1 0,2 2 0,0 0 0,1-1 15,1 2-15,-1-4 0,1 2 0,-4-12 16,0 0-16,5 9 0,-5-9 0,0 0 0,5 6 16,-5-6-16,0 0 0,0 0 0,0 0 0,0 0 15</inkml:trace>
  <inkml:trace contextRef="#ctx0" brushRef="#br0" timeOffset="110555.7001">21532 17104 0,'0'0'0,"0"-6"0,0 0 16,2-3-16,-2 9 0,0-9 16,0 3-16,-2-3 0,-2-1 0,2 2 15,-4-2-15,3 4 0,3 6 0,-4-9 0,-4 1 16,8 8-16,-6-6 0,-4 2 0,1 4 15,3-3-15,-4 7 0,2 2 0,1 0 0,1 3 0,-3-3 16,2 6-16,1-1 0,-1 0 0,-1 3 0,2-2 16,2 0-16,2 2 0,-5 0 0,6-2 15,1 2-15,0 0 0,0-1 0,1 1 0,3-1 16,1-2-16,-1 2 0,0-1 0,2-2 16,-2-1-16,-4-9 0,4 9 0,3-1 0,0-2 0,-1-3 15,3-2-15,0 2 0,-1-6 0,2-1 0,-2-2 16,3-2-16,-5-1 0,0 0 0,4-4 0,-5 1 15,3-3-15,-2 0 0,0-1 0,0-2 16,-2 3-16,0-3 0,0 0 0,1 2 0,-3-2 16,-2 2-16,0 16 0,2-13 0,-2 13 0,2-15 15,-2 15-15,0 0 0,0 0 0,0 0 0,0 0 16,0 0-16,0 0 0,0 0 0,0 0 16,-2 0-16,2 0 0,-2 2 0,0 0 0,2 3 15,0-1-15,-3 1 0,3 2 0,3-1 0,-3 3 0,0 0 16,0 0-16,2 0 0,0 2 0,0 0 0,4 0 15,-2 3-15,-1-4 0,3 4 0,-1-3 0,0 0 16,4-2-16,-3 0 0,-1-2 0,5 0 16,-10-7-16,6 4 0,4 2 0,-2-5 0,-1-1 15,3-1-15,-4-2 0,1 0 0,0-1 0,-2-5 16,1 0-16,1-2 0,-2-1 0,0-1 16,0-3-16,2-2 0,-4 2 0,5-5 0,-4 0 15,1 0-15,-2-4 0,4 2 0,-5-2 0,2 1 16,-2 2-16,0-5 0,-2 2 0,5 1 0,-5 2 15,4-4-15,-2 4 0,0 2 0,-2 0 0,0 20 16,2-20-16,-2 20 0,2-20 0,0 2 16,-2 18-16,0 0 0,0 0 0,0 0 0,0 0 0,0 0 15,0 0-15,0 0 0,0 0 0,0 3 0,0-3 16,0 0-16,-2 2 0,0-1 0,0 5 0,0-2 16,0 2-16,-2 4 0,-1 0 15,3 4-15,-2 4 0,0 0 0,1 5 0,-3 0 16,2 4-16,2 3 0,-2 2 0,1-2 0,1-2 15,-1 4-15,3-1 0,-1-1 0,1 0 0,0-4 16,0 0-16,0-3 0,1-3 0,2 0 0,-3-20 16,2 17-16,3-5 0,-5-12 0,4 13 15,0-1-15,5-3 0,-3-3 0,0-1 0,1-5 16,-1 0-16,-2-2 0,4-5 0,-4 1 0,3-2 16,-3-1-16,0 0 0,2-1 0,0-2 0,-2 1 15,1-2-15,2-3 0,-4 2 0,3-1 0,-1 0 16,-1-1-16,0 0 0,-4 16 0,1-13 0,2-2 15,0-2-15,-3 17 0,0 0 0,0 0 0,0 0 16,0 0-16,0 0 0,0 0 0,0 0 0,0 0 16,0-1-16,0 1 0,0 0 0,0 0 0,0 0 15,0 0-15,0-3 0,0 3 0,0 0 16,-3-3-16,3 6 0,0 1 0,0 4 0,-3-2 16,3 3-16,0 0 0,0 0 0,3 3 0,-3-2 15,3 2-15,-3-2 0,2 2 0,0-2 0,0 2 16,0-1-16,1 1 0,1-4 0,-4-8 0,0 0 15,3 8-15,1 2 0,2-4 0,3-1 16,-9-5-16,7 4 0,2-1 0,-2-3 16,2-3-16,0 2 0,-2-5 0,1 3 0,2-6 15,-5 2-15,3 0 0,-2-1 0,-1-4 0,5 1 16,-6-3-16,0-2 0,1 4 0,-1-4 0,0 2 0,-2 2 16,-2 12-16,4-14 0,-2 1 0,-1-2 15,-1 15-15,0 0 0,0 0 0,0 0 0,0-13 0,0 13 16,0 0-16,0 0 0,0 0 0,0 0 0,0 0 15,0 0-15,-1-2 0,1 2 0,0 0 16,-2-3-16,2 6 0,-4 2 0,2-1 0,2 2 16,-2 4-16,2-4 0,0 6 0,0-1 15,2 0-15,-2 3 0,2-4 0,2 6 0,-2-2 0,-1-1 16,2 1-16,-1-4 0,2 2 0,1-1 16,-2-1-16,-3-10 0,0 0 0,0 0 0,0 0 15,0 0-15,0 0 0,0 0 0,7 6 0,-1-5 0,-2-1 16,-1-4-16,2-2 0,-3-3 15,1-4-15,-1-1 0,-2-2 0,0 1 0,0-3 0,-5-2 16,0 2-16,2-2 0,-1 2 0,-4 5 0,8 13 0,0 0 16</inkml:trace>
  <inkml:trace contextRef="#ctx0" brushRef="#br0" timeOffset="110772.6799">21962 16906 0,'0'0'0,"0"0"16,0 0-16,0 0 0,5-2 0,7 0 15,3 0-15,2-3 0,0 3 0,1-5 0,-3 3 16,2-3-16,-1 1 0,1-2 0,-4-1 0,-13 9 16,11-4-16,-11 4 0,9-6 0,-9 6 15,8-9-15,-8 9 0,0 0 0,0 0 0,0 0 0,0 0 16,0 0-16,0 0 0,0 0 0,0 0 0,-1-3 15</inkml:trace>
  <inkml:trace contextRef="#ctx0" brushRef="#br0" timeOffset="111024.5653">21671 16886 0,'0'0'16,"0"0"-16,0 0 0,0 0 0,0 0 0,3 2 16,1 3-16,2-1 0,4 1 0,3-3 0,-1 0 15,0 1-15,3-3 0,0 0 0,-2-3 0,-1-1 0,2-1 16,-1 1-16,1-1 0,-14 5 0,0 0 15,0 0-15</inkml:trace>
  <inkml:trace contextRef="#ctx0" brushRef="#br0" timeOffset="111999.7813">22212 16998 0,'0'0'0,"0"0"0,-3 1 0,1 5 0,-2 0 15,4-6-15,0 0 0,0 0 0,0 0 0,0 0 0,0 0 16,0 0-16,-5 0 0,5-6 16,0-4-16,3-1 0,-1 3 0,0-1 0,2 0 0,-4 9 15,0 0-15,0 0 0,3-7 0,-3 7 0,0 0 16,9-4-16,-3 2 0,-3 2 0,5 2 15,-2 0-15,-2 2 0,2 1 0,0 2 0,-1-3 16,-5-4-16,0 0 0,0 0 0,0 0 16,0 0-16,0 0 0,4 2 0,3 0 0,3-4 15,-4 0-15,1 0 0,-3-3 0,1 1 16,1-5-16,1 1 0,-7 8 0,4-6 0,-3-2 0,2-2 0,-3 10 16,3-8-16,-3 8 0,0 0 0,0 0 15,0 0-15,0 0 0,0 0 0,0 0 0,0 0 16,0 0-16,-6-3 0,3 3 0,1 3 0,-2-1 15,-2 0-15,1 2 0,4 3 0,-3 0 0,2-1 16,-3 4-16,0 1 0,2 0 0,-3 1 16,2 2-16,0-1 0,-1 4 0,0 1 0,1-1 0,0 1 15,0-2-15,2 2 0,2-2 0,0 0 16,0-2-16,2-2 0,4-1 0,-2-2 0,-4-9 16,5 9-16,-1-5 0,3 1 0,1-2 0,-3-3 0,2 0 15,2-3-15,0 1 0,0-3 16,2-2-16,-3 1 0,3-3 0,-3 0 0,1-3 0,-2 4 15,1-1-15,3-2 0,1 3 0,-1-4 0,-1 0 16,2 4-16,0-4 0,-5 2 0,6 1 0,-13 9 16,9-12-16,1 1 0,2 0 0,-3 2 0,-9 9 15,11-11-15,1 1 0,-4-1 0,-8 11 16,10-8-16,-10 8 0,11-11 0,-11 11 0,9-10 16,-9 10-16,0 0 0,0 0 0,0 0 0,0 0 15,0 0-15,10-10 0,-10 10 0,0 0 0,0 0 16,7-12-16,0-2 0,-5 4 0,0-4 0,-4 3 15,0 2-15,-3-2 0,-2 2 0,1 0 16,-1 2-16,1 1 0,-1-2 0,-2 2 0,2-1 16,-1 2-16,-2 4 0,0 1 15,2 0-15,-1 1 0,0 4 0,-3 2 0,5-1 0,-5 3 0,4 3 16,-2 0-16,1 0 0,-1 2 0,5 2 16,-2-1-16,3 1 0,-1 0 0,0-1 0,3 3 15,2-3-15,0 1 0,2-1 0,1 2 0,0-1 16,3-1-16,1-2 0,-3 1 0,-1-1 0,4-4 15,2 0-15,-3 0 0,1-4 0,1-3 0,-1 0 16,2-2-16,-2-2 0,1 0 0,0-3 16,-2-2-16,0 1 0,0-4 0,2 0 0,0-2 15,-3-1-15,0-1 0,2 1 0,-3 0 0,-3-1 16,5 1-16,-1-1 0,-1-2 0,-2 3 0,1-1 16,-1 2-16,-2 12 0,0 0 0,0 0 15,6-14-15,-6 14 0,0 0 0,0 0 0,0 0 16,0 0-16,0 0 0,0 0 0,0 0 0,-2-2 15,2 2-15,0 0 0,0 0 0,0 0 0,0 2 16,0 2-16,2 6 0,0-4 0,-2 6 0,2 0 16,0 0-16,1 4 0,1-1 0,-1 1 0,1 0 15,-2 0-15,3 2 0,-1-6 0,1 2 0,-3-3 16,-2-11-16,0 0 0,0 0 0,0 0 16,0 0-16,0 0 0,5 7 0,-3-5 0,2-4 15,1-2-15,-1-6 0,-2 2 0,3-2 0</inkml:trace>
  <inkml:trace contextRef="#ctx0" brushRef="#br0" timeOffset="112592.5203">19799 17260 0,'0'0'0,"0"0"0,0 0 16,0 0-16,0 0 0,4-3 0,12 3 16,0-2-16,8-1 0,-1-1 0,0-1 0,3-2 15,3-3-15,-3-1 0,3-1 0,-3-1 0,-2-1 0,-3 4 16,-4-2-16,-17 12 0,0 0 0,0 0 0</inkml:trace>
  <inkml:trace contextRef="#ctx0" brushRef="#br0" timeOffset="145169.5068">23579 14079 0,'0'0'0,"0"0"0,0 0 16,0 3-16,0 4 0,2 4 0,0-3 15,-2 1-15,0 0 0,0-9 0,0 7 0,3 1 16,-3-8-16,0 10 0,0 0 0,0 2 0,2-3 16,-2 2-16,-2 0 0,2-11 0,0 9 0,0 2 15,-3 1-15,3 1 0,0 0 0,0-2 16,0 2-16,0 2 0,0-4 0,0 2 0,0-2 15,-2 3-15,2-2 0,0-12 0,0 14 0,-2-2 16,2 1-16,-2 0 0,2-13 0,-3 13 0,3-13 16,0 0-16,0 0 0,0 12 0,0-12 0,0 0 15,0 0-15,0 0 0,0 0 0,0 0 0,0 0 16,0 0-16,-3 0 0,3 0 0,0 0 16,0 0-16,0 0 0,0 0 0,0 0 0,0-3 15,3 1-15,0-5 0,-1 4 0,0-5 0,0 2 16,1-3-16,-1 0 0,1-3 0,0 4 0,-1-6 0,0 4 15,3-6-15,-3 2 0,2-2 0,3 0 16,-2 1-16,-1-1 0,1-2 0,3 0 0,-4 3 16,1 0-16,1-1 0,0 0 0,-2 0 0,0 2 15,2 2-15,0 0 0,-6 12 0,5-10 16,1-1-16,-6 11 0,0 0 0,6-10 0,-6 10 0,9-8 16,-9 8-16,0 0 0,7-10 0,3 4 15,-1 1-15,-2 3 0,-2 0 0,3 2 0,-4 2 16,0 2-16,-1 0 0,2 1 0,-3 5 15,2-2-15,-2 4 0,0-2 0,0 5 0,-2 2 16,0-2-16,0 3 0,0 2 0,0 1 0,0-2 16,0-1-16,0 0 0,-2 4 0,0-8 0,0 4 0,0-2 15,0-1-15,2-15 0,-2 16 0,2-16 0,-4 16 16,4 0-16,0-16 0,0 0 0,0 0 16,0 0-16,0 0 0,0 0 0,0 14 15,0-14-15,0 0 0,0 0 0,0 0 0,0 0 0,0 0 16,4-1-16,-4 1 0,0 0 0,0 0 0,0-3 15,2 1-15,0-2 0,2-4 0,-2 4 16,1-2-16,0-3 0,2 0 0,0 1 0,-1-4 16,0-1-16,4-1 0,-4 0 0,2-1 0,2 0 15,-1-1-15,-2 0 0,2-2 0,1 4 0,-3 0 16,3 0-16,-2 2 0,-1 2 0,-5 10 0,7-12 16,-7 12-16,7-9 0,-7 9 0,0 0 15,4-9-15,-4 9 0,0 0 0,0 0 0,7-9 16,1 3-16,-1 3 0,0 2 0,0 1 0,-4 1 15,2 4-15,-1 2 0,-1-1 0,0 3 16,-3 5-16,2-3 0,-1 3 0,-1 0 0,0 3 0,0-2 16,-1-1-16,1-2 0,-2 6 0,2-4 0,0 2 15,-3-1-15,3-1 0,0 2 0,0-2 0,0-2 16,0-12-16,0 0 0,0 0 0,3 14 0,-1 0 16,-2-14-16,0 0 0,0 0 0,3 10 0,4 2 15,0-4-15,6-1 0,-5-2 0,-2-1 16,3-4-16,-3 0 0,4-2 0,-4-3 0,1-2 0,2 1 15,-3-2-15,1-2 0,-3 2 16,3-4-16,-2 4 0,-5 8 0,0 0 0</inkml:trace>
  <inkml:trace contextRef="#ctx0" brushRef="#br0" timeOffset="146293.7282">24393 14147 0,'0'0'0,"0"0"0,0 0 0,0 0 0,0 0 16,0 0-16,-4-6 0,0 0 0,0-2 0,-4 0 15,2-2-15,-4 4 0,3 3 0,-4-4 0,4 3 16,7 4-16,0 0 0,-12-4 0,0 3 0,3-1 16,-1 2-16,-1 0 0,2 0 0,0 2 0,0 3 15,-2-1-15,2-3 0,-1 5 0,4 0 0,-4-3 0,5 7 16,-5-3-16,3 4 0,1-1 16,0-2-16,1 3 0,2 0 0,-3 3 0,2-4 0,2 4 15,2 0-15,-3-2 0,3 6 0,-3-4 0,3 2 16,0-3-16,0 3 0,3 0 0,-3-2 0,0 0 15,3 2-15,-1-2 0,2 0 0,2-4 16,0 1-16,-2 1 0,-4-12 0,0 0 0,0 0 16,0 0-16,7 9 0,1-3 0,0-3 0,1-1 15,1-4-15,-2-1 0,0-3 0,-1 0 0,2-4 16,0-2-16,0-1 0,-3 0 0,2-3 16,0-2-16,-1 1 0,-3-1 0,2 0 0,-2-3 0,4 3 15,-4 0-15,4-1 0,-4 1 0,1 0 16,0 0-16,-1-2 0,-4 20 0,2-18 0,-2 18 15,2-15-15,-2 15 0,0 0 0,2-18 0,-2 18 16,0 0-16,0 0 0,0 0 0,0 0 0,0 0 16,0 0-16,0 0 0,-2 0 0,2 0 15,0 0-15,0 0 0,-2 2 0,2-1 0,0 5 0,0 0 16,-2 0-16,2 4 0,0 0 0,0 0 0,0 2 16,0 1-16,2 0 0,-2 3 0,2 2 15,0 0-15,0 2 0,1-2 0,1 1 0,0 2 16,0-1-16,0-3 0,4 1 0,-4-4 0,2-1 15,0-2-15,-6-11 0,0 0 0,7 9 16,2-2-16,-3 1 0,0-7 0,2-1 0,0 0 16,-1-4-16,-2-1 0,3-2 0,-2-4 0,0 1 0,2-4 15,-2-2-15,2-2 0,-1 0 0,-3-2 16,2 1-16,1-2 0,-3 0 0,2-2 0,0-2 16,1 3-16,-2-1 0,2 1 0,-2 2 0,0-1 15,-5 21-15,3-18 0,-3 18 0,2-19 0,-2 19 16,0 0-16,0 0 0,3-18 0,-3 18 0,0 0 15,0 0-15,0 0 0,0 0 0,0 0 16,0 0-16,0 0 0,-3 1 0,3-1 0,0 0 16,0 0-16,0 0 0,0 5 0,0 0 0,0 2 15,0-1-15,0 1 0,3 3 0,0-2 0,0 3 16,-1-2-16,0 1 0,1 4 0,-1-2 0,5 1 16,-1-2-16,-1 5 0,1-3 0,0 0 0,3 4 0,-2-4 15,0 0-15,1 2 0,2-6 0,-4 3 16,1-1-16,2-2 0,-9-9 0,0 0 0,7 9 0,0 0 15,-7-9-15,0 0 0,0 0 0,0 0 16,6 12-16,1-4 0,-7-8 0,0 0 16,0 0-16,0 0 0,0 0 0,0 0 0,4 12 15,1-2-15,-3 4 0,-2-14 0,0 0 0,0 9 16,-2 2-16,-3-3 0,5-8 0,0 0 0,0 0 16,-4 10-16,-2-4 0,-1 0 0,-4-3 0,4 2 15,-5-4-15,3 2 0,9-3 0,0 0 16,0 0-16,0 0 0,-10 0 0,5-3 0,-4 0 15,2-3-15,0-2 0,7 8 0,-4-7 0,-1 0 16,1-1-16,2 2 0,2 6 0</inkml:trace>
  <inkml:trace contextRef="#ctx0" brushRef="#br0" timeOffset="146778.6282">24926 14182 0,'0'0'0,"0"0"0,0 0 0,0 0 0,0 0 16,2 0-16,2 0 0,4 1 0,-2 3 0,-6-4 16,0 0-16,5 2 0,3-4 0,-8 2 15,7 0-15,-7 0 0,0 0 0,4-5 0,3 0 0,-7 5 16,0 0-16,0 0 0,2-4 0,2-5 15,-4 0-15,0 9 0,3-8 0,-3-6 16,-3 2-16,1-1 0,-2 2 0,2-1 0,-1 2 16,1-1-16,2 11 0,-4-12 0,2 1 0,2 11 15,-5-11-15,5 11 0,-4-12 0,4 12 0,-7-11 16,7 11-16,-6-9 0,6 9 0,-8-8 0,0 2 0,-3 2 16,4 2-16,0 2 0,-3 2 0,4 2 15,0 2-15,1 2 0,1 1 0,-1 2 0,1 1 16,-3 1-16,3 1 0,2 1 0,-2 2 0,0 0 15,-1 1-15,5-1 0,-1 3 0,1 2 0,1-1 16,-1-1-16,5 0 0,-3 1 0,2-1 16,-2 2-16,2-4 0,3 2 0,-3 0 0,3-2 15,-1-3-15,-1 1 0,2-5 0,0 3 0,4-5 16,-2 0-16,2-3 0,-3 0 0,4-3 16,-3 0-16,0-3 0,2-3 0,0-1 0,2-1 15,-2-1-15,1-3 0,-1-3 0,1 1 0,3-2 0,-2-3 16,-3 0-16,3 1 0,-5 0 0,-8 15 0,0 0 15,0 0-15,0 0 0</inkml:trace>
  <inkml:trace contextRef="#ctx0" brushRef="#br0" timeOffset="147514.1963">24903 13711 0,'0'0'0,"0"0"0,0 0 0,-2 1 0,2 6 0,-3 3 16,0-2-16,3-8 0,0 0 0,0 0 0</inkml:trace>
  <inkml:trace contextRef="#ctx0" brushRef="#br0" timeOffset="148575.6398">24371 12886 0,'0'0'0,"0"0"0,0 0 0,0 0 0,0 0 15,0 0-15,0 2 0,0 7 0,0 4 16,0 5-16,0-2 0,-2 1 0,2 3 0,-2 0 0,2 2 16,2 1-16,-2 2 0,0 2 0,-2-1 15,0 1-15,0 2 0,0-2 0,-2 0 0,2-3 0,1 1 0,-1-2 16,2-23-16,-2 18 0,2-18 0,0 0 16,0 18-16,0-18 0,0 0 0,0 0 15,0 0-15,0 0 0,0 0 0,0 0 16,0 0-16,0-3 0,0 3 0,0 0 0,0-5 15,0 1-15,0-2 0,2-2 0,-2-1 0,2-1 16,-1-1-16,1-3 0,4 0 0,-2-4 0,-2 0 16,4 0-16,0-2 0,0-2 0,0 0 0,1 0 15,1-3-15,-2 1 0,3 1 0,-2 0 0,2 4 16,-2-2-16,0 2 0,1 1 0,1 0 0,0 5 16,-9 13-16,8-14 0,-8 14 0,10-9 0,-1 0 15,0 2-15,-3 2 0,0 5 0,2 0 16,-4 5-16,1 2 0,-3 2 0,1 5 0,0 2 15,-1 1-15,0 3 0,-2 4 0,0 2 0,0 0 16,0 2-16,0-4 0,0 3 0,0-3 16,0-2-16,-2 0 0,0-1 0,-1-3 0,3-18 15,0 0-15,-2 18 0,2-18 0,0 0 0,0 0 16,0 0-16,0 0 0,0 0 0,0 0 0,0 0 16,-1-3-16,1 3 0,0 0 0,0 0 0,0 0 15,0-4-15,0 1 0,1-4 0,1 3 0,1-4 16,1 1-16,-1-4 0,2-1 0,-2 1 0,2-2 15,3-1-15,-4-4 0,4 3 0,-2-3 16,0-2-16,3 2 0,-3-2 0,4 0 0,-2 0 16,0 0-16,2 2 0,-1 0 0,1 3 0,-3-1 15,1 2-15,1 2 0,-9 12 0,0 0 0,9-10 16,-9 10-16,6-8 0,3-2 0,0 5 0,-5 3 16,2 2-16,0 2 0,-1 5 0,-3 4 15,1 4-15,-2 3 0,-1 6 0,0 0 0,0 1 16,-1 3-16,-2 0 0,1 0 0,0 1 0,-1 1 0,3-2 15,-3-2-15,0-2 0,3-2 0,3-2 0,0-5 16,2 1-16,3-5 0,1-4 0,2-4 0,3-6 16,0-1-16,-3-5 0,4 0 0,-5 0 15,-2-3-15,1 4 0,-5-2 0</inkml:trace>
  <inkml:trace contextRef="#ctx0" brushRef="#br0" timeOffset="163594.3037">22262 5845 0,'0'0'0,"0"0"0,0 0 0,0 0 0,0 0 0,0 0 16,0 0-16,0 0 0,0 0 0,0-4 0,5-3 0,-3 0 0,3 1 0,-3-3 15,0 1-15,0 2 16,-2 0-16,0 6 0,0 0 0,4-7 0,-4-3 0,0 3 16,-4-1-16,2 2 0,0-3 0,-2 2 0,-1 0 15,5 7-15,-7-7 0,1 1 16,-2-2-16,8 8 0,-6-4 0,-4 0 0,1 2 16,-2 0-16,2 2 0,-1 2 0,-1 0 0,0 2 15,2 3-15,-3 0 0,2 2 0,1 2 0,-2-1 16,0 6-16,0-4 0,1 3 0,0 4 15,3-1-15,-4-1 0,6 1 0,-2 2 0,3 0 16,0 0-16,-2 0 0,4 3 0,2-5 0,0 3 16,2-6-16,4 2 0,-2-3 0,0-3 15,3-1-15,-2-2 0,6-4 0,-4 1 0,3-5 16,0 0-16,1-3 0,0-1 0,0-5 0,0 0 0,0-4 16,2 2-16,-3-5 0,3-1 0,1-1 0,-5 0 15,4-3-15,-2 1 0,-1-2 0,0-1 16,-2 1-16,2 2 0,-2-3 0,1 1 0,-2 2 15,-2 0-15,-5 20 0,5-18 0,-5 18 0,5-18 16,-5 18-16,3-18 0,-3 18 0,0 0 0,0 0 16,0 0-16,0 0 0,0-14 0,0 4 15,-6 3-15,4 2 0,-1 9 0,-4 0 0,3 4 16,-2 4-16,-2 0 0,-1 5 0,2 3 0,1 0 16,-2 3-16,0 1 0,2 1 0,1-1 0,1 2 15,0 1-15,1 0 0,-3 0 0,4 0 0,1 2 16,-1 1-16,2-2 0,0 2 0,0-2 0,-2 2 15,2-2-15,0 1 0,-2-1 0,0-4 0,-1 0 16,-2 2-16,3-5 0,1 2 0,-4-4 16,2 3-16,3-22 0,-4 18 0,-2 0 0,6-18 0,-3 14 15,-2 2-15,5-16 0,-10 14 0,2-1 16,0-2-16,-4-4 0,4-2 0,-3-2 0,0-3 16,3 0-16,-2-3 0,3-2 0,-1-4 0,1 0 15,1 0-15,2-5 0,0-2 0,0 2 0,2-4 16,-2 0-16,4-3 0,0 1 0,4-1 15,-2 0-15,2 0 0,0 2 0,3-3 0,1 1 16,0 1-16,-1 0 0,3 2 0,0 3 0,3-3 16,0 5-16,-2-4 0,2 6 0,-2-2 0,1 0 15,-12 13-15,9-12 0,3 2 0,1-2 16,-4 1-16,-9 11 0,0 0 0,0 0 0,0 0 0</inkml:trace>
  <inkml:trace contextRef="#ctx0" brushRef="#br0" timeOffset="164567.9143">22604 5754 0,'0'0'0,"0"0"0,-4-7 0,2 0 0,-8-4 16,6 0-16,-4 2 0,3 0 0,-1 1 0,-3 4 15,2 0-15,-2 2 0,-2 2 0,-2 0 0,3 2 16,-4 2-16,4-1 0,-3 4 0,1-1 0,1 3 16,0 0-16,1 2 0,0 1 0,3 0 15,-2-1-15,2 6 0,0-4 0,4 5 0,0 0 0,1 0 16,0-1-16,2 1 0,0 0 0,2 0 0,3-2 16,-2 0-16,4-3 0,-3 0 0,2-3 15,4-4-15,-3 1 0,3-4 0,2-3 0,0-3 16,-1-2-16,0-2 0,0 0 0,1-5 0,0 0 15,0-4-15,0 2 0,-4-3 0,3 0 0,-2-3 16,2 0-16,-2-1 0,0 1 0,-2 0 0,-1-1 16,1 2-16,-2-1 0,-1 2 0,-1 0 15,-3 18-15,0 0 0,2-16 0,-2 16 0,0 0 16,0 0-16,0 0 0,0 0 0,0 0 0,0 0 16,0 0-16,-5 2 0,1 0 0,-1 2 0,3 0 15,0 2-15,-1-2 0,1 5 0,0-2 16,0 4-16,-3 3 0,3-4 0,-3 7 0,3-1 15,0 2-15,2 1 0,0 1 0,0 0 0,2 0 0,2-2 16,1 0-16,0-2 0,1-3 0,1-2 0,2-4 16,1 0-16,0-5 0,0-2 0,5-2 0,-2-5 15,0-2-15,1 0 0,0-4 0,1-3 0,-2-2 16,1-2-16,3-2 0,-5 0 0,1-5 0,1 3 16,-1-3-16,-2-3 0,0 1 0,0 0 15,1 0-15,-1-1 0,0 3 0,-2-1 0,-2-1 16,0 2-16,-1 3 0,1-1 0,-3 2 0,-4 23 15,5-21-15,-3 0 0,-2 21 0,2-19 16,-2 19-16,0 0 0,0 0 0,0-17 0,-2 2 16,-4 6-16,1 2 0,-2 3 0,-1 4 0,1 2 15,0 3-15,-2 0 0,0 7 0,1 2 16,-4 1-16,2 2 0,2 2 0,-1 2 0,0 0 0,2 5 16,-1-2-16,0 2 0,2 0 0,-3 2 0,4 0 15,0 1-15,1-3 0,-3 1 0,2 0 0,4 0 16,1-4-16,0 1 0,1-2 0,1 0 0,3-4 15,4-1-15,-6-3 0,4 0 0,0-3 0,1-2 16,2-3-16,1 0 0,-2-3 0,2 0 16,0-3-16,1 0 0,-2-3 0,2 0 0,-4-3 15,4 0-15,-2 0 0,0-4 0,3 2 16,-3-2-16,5-1 0,-4 0 0,2 0 0,-2-2 16,2-1-16,-1-2 0,2 3 0,-6-3 0,2 2 15,-2-5-15,1 3 0,0-2 0,0 3 0,0-1 0,-9 16 16,5-16-16,-5 16 0,0 0 0,0 0 15,0 0-15,0 0 0,0 0 0,0 0 0,0 0 16,0 0-16,-3-2 0,3-2 0,0 4 0,0 0 16,0 0-16,0 0 0,0 0 0,0 0 0,0 0 15,-2 0-15,-1-3 0,-1 6 0,0 1 0,-1 0 16,1 3-16,0 0 0,-1 2 0,0 2 0,1 0 16,2 3-16,-2-1 0,2 3 0,0 2 0,-4 1 15,6 0-15,-2 1 0,2 2 0,0-5 16,0 4-16,2-6 0,0 1 0,-2-16 0,6 11 15,-4 0-15,4-4 0,1-2 0,0-5 0,1-2 16,1-4-16,0-4 0,-2-4 0,3 2 16,-5-4-16,0 0 0,0 4 0,-3 0 0,-2 12 0,0 0 15</inkml:trace>
  <inkml:trace contextRef="#ctx0" brushRef="#br0" timeOffset="164667.4447">23224 5390 0,'0'0'0,"0"0"15,0 0-15,0 0 0,0 0 0,0 0 0,0 0 0,0 0 16,0 0-16,0 0 0</inkml:trace>
  <inkml:trace contextRef="#ctx0" brushRef="#br0" timeOffset="165765.331">22172 6906 0,'0'0'0,"0"0"0,0 0 0,0 0 0,2-6 0,4-8 16,5-6-16,1 0 0,0-2 0,0 0 15,3-3-15,-1-1 0,2-2 0,-1-2 0,1 2 16,0-1-16,-1 1 0,-3-4 0,3 2 0,-4 2 0,0 1 16,-4 0-16,2 3 0,-2 1 0,-3 0 15,3 2-15,-7 21 0,3-21 0,2 2 0,-5 19 16,0 0-16,0 0 0,2-18 0,-2 18 16,0 0-16,0 0 0,0 0 0,0 0 0,0 0 15,0 0-15,2-16 0,-4 9 0,-3 7 0,0 7 16,-4 5-16,0 5 0,0 4 0,-2 0 0,2 6 15,-2 5-15,3-1 0,-5 2 0,4 2 0,3 5 16,-6-3-16,4 1 0,-1 2 0,2 0 0,0-2 16,1 0-16,-1 1 0,5-3 0,-3-4 0,1 0 15,-2-2-15,4-6 0,2-24 0,-2 26 16,0-3-16,2-23 0,0 0 0,0 0 0,-2 22 0,2-22 16,0 0-16,0 0 0,0 0 0,0 0 15,0 0-15,0 0 0,0 0 0,0-9 0,0 4 16,-2-1-16,2-1 0,0 1 0,0-3 0,2-2 15,0-3-15,2 0 0,2 0 0,0-4 0,1-5 16,2 0-16,2-1 0,1 0 0,0-3 0,3 0 16,1 2-16,1-1 0,1 3 0,-3-2 15,3 5-15,-3 2 0,1 0 0,-2 6 0,0-2 16,-1 5-16,-3 2 0,-10 7 0,10-6 0,-2 3 0,-2 3 16,0 3-16,-2 1 0,-4 3 0,0 1 15,-2 1-15,-3 4 0,1 1 0,-1-1 0,-1 5 16,-4-2-16,0 2 0,-1-1 0,-2 2 0,2-4 15,-3 3-15,-1-2 0,1 0 0,0-1 16,4-4-16,10-11 0,-14 12 0,1-2 0,13-10 16,0 0-16,0 0 0,0 0 0,0 0 0,0 0 15,0 0-15,0 0 0,0 0 0,0-2 16,0 2-16,0 0 0,0 0 0,0 0 0,0 0 0,-2-4 16,2 4-16,0 0 0,0 0 0,0 0 0,0 0 15,2-2-15,2 2 0,0 2 0,1 0 16,2 0-16,-3 2 0,2 2 0,1 0 0,0 0 0,0 4 15,-1 1-15,1 0 0,-1 3 0,4-3 0,-1 3 16,0-2-16,-2-1 0,6 1 0,-4-3 0,-1 0 16,-8-9-16,9 5 0,2-1 0,-2-4 15,4-3-15,-5-1 0,3-5 0,0 3 0,-2-5 16,0-3-16,2-1 0,-2-2 0,0-1 0,-2 0 16,0 0-16,0 0 0,-1 0 0,-2 0 15,3-1-15,-4 1 0,0 3 0,0-2 0,-3 17 16,0 0-16,0 0 0,0 0 0,0 0 0,0 0 15,0 0-15,0 0 0,0 0 0,-6-1 0,6 1 16,0 0-16,0 0 0,0 0 0,-1 0 0,-3 1 16,1 7-16,1 1 0,-2 0 0,1 2 0,1 2 15,1 1-15,-2 1 0,1 1 0,0 2 16,2 0-16,-3 2 0,1-1 0,2 2 0,0-3 0,0 0 16,2-5-16,-2-13 0,0 0 0,0 0 15,0 0-15,3 9 0,-1-5 0,3-4 0,-2-4 0,2-3 16,-3 0-16,3-1 0,-3 2 0</inkml:trace>
  <inkml:trace contextRef="#ctx0" brushRef="#br0" timeOffset="165888.7265">22721 6546 0,'0'0'0,"0"0"0,0 0 0,0 0 0,0 0 15,0 0-15,0 0 0,0 0 0,0 0 0,0 0 16,0 0-16,0 0 0,0 0 0</inkml:trace>
  <inkml:trace contextRef="#ctx0" brushRef="#br0" timeOffset="166278.1374">22963 6719 0,'0'0'0,"0"0"0,0 0 0,-3-4 0,-2-6 16,1 2-16,-1-1 0,1 4 0,-3-1 16,7 6-16,0 0 0,-6-2 0,-5 2 0,4 2 15,-3 0-15,2 4 0,-2 1 0,2 2 0,2 1 0,-2 0 16,3-2-16,5-8 0,-4 12 0,0-2 16,4 0-16,0 2 0,4 2 0,0-6 0,1 3 15,3-2-15,-2 2 0,0-2 0,1 2 16,2-1-16,0-2 0,0 4 0,-1-6 0,2 4 0,-1-2 15,-2-2-15,0 4 0,4-2 0,-11-8 0,0 0 16,6 7-16,-6-7 0,0 0 0,6 9 16,-6-9-16,7 10 0,-1 0 0,-4 0 0,-1 1 15,-2-3-15,-1-1 0,-2 0 0,0 0 0,-3-3 16,1 0-16,0 1 0,-3-1 0,4 1 0,-8-2 16,6-2-16,-4 2 0,4-3 0,-5-3 0,1 3 15,2-4-15,1 2 0,-2-5 0,1 2 16,3-1-16,1-1 0,-1-2 0,3 2 0,3 7 15,0 0-15,0 0 0,0 0 0</inkml:trace>
  <inkml:trace contextRef="#ctx0" brushRef="#br0" timeOffset="166819.0595">23208 6337 0,'0'0'0,"0"0"0,0 0 0,0 0 0,0 0 0,0 0 0,-3 4 16,3 6-16,-3 2 0,1 4 0,-2 4 15,2 3-15,-3-1 0,1 2 0,0 4 0,-3-4 16,0 2-16,3 2 0,-2 1 0,-2-2 0,5 2 15,-2-3-15,0 4 0,3-4 16,-3 3-16,4-2 0,1-2 0,-2-1 0,2-2 0,0 2 0,2-5 16,-2-1-16,1 0 0,-1-18 15,2 13-15,1 4 0,4-6 0,-7-11 0,0 0 0,5 11 16,0-3-16,5-1 0,-4-4 0,4-2 16,-4-2-16,3-2 0,-1-4 0,3-1 0,-1-3 15,-1 0-15,1-3 0,-3 1 0,3-3 16,-4-2-16,1 0 0,0-2 0,0 0 0,2 0 0,-2-1 15,0-1-15,-1 2 0,-2 0 0,-4 20 16,4-21-16,1 2 0,-5 19 0,0 0 0,0 0 0,5-18 16,-5 18-16,0 0 0,0 0 0,0 0 0,0 0 15,0 0-15,0 0 0,0 0 0,-3 0 16,3 0-16,-5 0 0,1 0 0,2 2 0,-2 2 16,2 2-16,-2-4 0,-1 8 0,3-2 0,-3 2 15,0 3-15,-1 0 0,3 4 0,1 0 0,-2 1 16,2 3-16,2-1 0,0 0 15,0-2-15,2 2 0,2-5 0,0 1 0,1-3 0,2-2 0,0-4 16,2 1-16,-3-6 0,3-2 0,0-6 0,-1 2 16,-1-4-16,0-3 0,0-1 0,-3 3 15,-4 9-15</inkml:trace>
  <inkml:trace contextRef="#ctx0" brushRef="#br0" timeOffset="166970.3219">23485 6488 0,'0'0'0,"0"0"0,0 0 0,0 0 0,0 0 0,0 0 16,0 0-16,0 0 0,0 0 0,0 0 0,0 0 15,0 0-15,0 0 0,0 0 0,0 0 0,0 0 0,0 0 0,0 0 0,0 0 16,0 0 0</inkml:trace>
  <inkml:trace contextRef="#ctx0" brushRef="#br0" timeOffset="167172.903">23063 6522 0,'0'0'0,"0"0"0,0 0 0,6 0 0,12 0 0,4 5 0,5-4 15,2-1-15,0 4 0,2-4 0,-2 2 16,1-2-16,-1 0 0,-7 0 0,-22 0 0,0 0 16</inkml:trace>
  <inkml:trace contextRef="#ctx0" brushRef="#br0" timeOffset="168130.7155">22246 8467 0,'-4'-7'15,"2"-7"-15,-2-4 0,-3-1 16,1 2-16,1 3 0,-3 3 0,3 1 0,5 10 16,0 0-16,-7-7 0,-4 4 0,-2 3 0,-1 3 15,0 4-15,1 3 0,2 2 0,0 5 0,0-2 16,-1 6-16,2-2 0,3 2 0,-3 3 16,2 0-16,1 4 0,0-4 0,0 1 0,3-1 15,2 0-15,2 2 0,2-7 0,2 1 0,2-5 16,0-2-16,3-5 0,-1-3 0,2-3 0,0-2 15,2-2-15,0-5 0,-3 1 0,6-6 0,-4-1 16,1-3-16,0-2 0,-2-2 0,3 0 0,-4-2 16,0 2-16,-2-3 0,4 0 0,-4 2 0,3-2 15,-2 2-15,2 2 0,-3-2 0,2 3 0,-9 18 16,6-17-16,-6 17 0,0 0 0,7-19 0,-7 19 16,0 0-16,0 0 0,0 0 0,0 0 15,0 0-15,0 0 0,0 0 0,-1 4 0,2-3 16,1 2-16,-2 1 0,3 3 0,-3-3 0,2 5 15,-4 3-15,2-2 0,0 4 0,-3 2 0,1 4 16,-1 2-16,-1 3 0,0 1 0,0 6 16,-1 2-16,0-2 0,-1 4 0,0 0 0,4 0 15,-2-2-15,0-1 0,0 1 0,-3-2 0,1-4 16,-5-1-16,6-3 0,-1-1 0,-2-2 0,0-5 16,1 2-16,7-18 0,-9 14 0,0-1 0,-3 1 15,2-5-15,-4 1 0,1-7 0,-2 2 0,5-5 16,-3 0-16,-2-2 0,5-1 0,-2 0 0,2-5 15,-1 1-15,3-2 0,-1-1 0,3-2 16,0-2-16,0-1 0,5 0 0,-1-3 0,2 2 0,0-2 16,2-2-16,-1 0 0,5-1 0,0 3 15,5-1-15,-1-2 0,3 3 0,-1 1 0,0-1 16,1 0-16,0 3 0,1-2 0,3 5 0,-2-3 16,1 2-16,-2 2 0,3-2 0,-1 1 15,0 4-15,1-4 0,-17 12 0,0 0 0,0 0 16,0 0-16,0 0 0</inkml:trace>
  <inkml:trace contextRef="#ctx0" brushRef="#br0" timeOffset="169013.7997">22562 8542 0,'0'0'0,"0"-9"0,0 0 0,3-8 15,-1 0-15,-2 3 0,0 0 0,0 1 0,-5 2 16,3-1-16,-4 1 0,6 11 0,-5-9 0,0 0 15,-3 4-15,8 5 0,-10-3 0,-1 0 0,-2 3 16,1 0-16,0 3 0,3 0 0,-1 2 0,0 4 16,1-1-16,1 2 0,-2 2 0,5 1 0,-2 0 15,-1 3-15,5 0 0,0 2 16,1 0-16,0 0 0,2 2 0,0-3 0,2 1 16,0-2-16,3 2 0,0-5 0,1 0 0,1 1 15,1-8-15,3 1 0,-3-2 0,1-5 0,0 0 0,2-5 16,-2 0-16,-1-3 0,2-2 0,-2 0 15,1-4-15,-2 2 0,1-5 0,-2 2 0,3-3 16,-2 3-16,2-3 0,-5 2 0,0-2 0,-1 2 16,-3 16-16,0 0 0,6-13 0,-6 13 0,0 0 15,0 0-15,0 0 0,0 0 0,0 0 16,0 0-16,0 0 0,-6-3 0,6 3 0,0 0 16,0 0-16,-2-2 0,1 4 0,-1 2 0,0 0 15,0 4-15,0 1 0,-1-1 0,3 2 0,-2 1 16,-2 3-16,4-1 0,0 3 0,0 0 0,0 2 15,4-4-15,-2 4 0,1 0 0,3 0 0,-3-4 16,7-1-16,-3-1 0,2-6 0,0 1 16,0-2-16,3-5 0,-2-4 0,0 1 0,3-3 0,-1-6 15,2-2-15,0-2 0,0-4 0,-2 0 0,1-4 16,3 0-16,-1-3 0,2-3 0,-3 0 16,3 0-16,-4 1 0,1-5 0,-1 1 0,1 1 15,-1-4-15,-1 3 0,1 1 0,-6 2 0,4-1 16,-4 1-16,1 2 0,-1 0 0,-4 2 0,-3 26 15,0 0-15,4-22 0,-4 22 0,3-21 0,-3 21 16,0 0-16,-3-18 0,-1 3 0,1 6 16,-4 5-16,-2 1 0,-2 8 0,0 2 0,0 3 15,0 4-15,-2 2 0,-4 4 0,4 2 0,0 0 16,-1 3-16,2 4 0,0 0 0,-2 2 16,2 0-16,2 1 0,-1 1 0,5-1 0,0 1 0,2 1 15,2-3-15,0 1 0,2-4 0,0 2 0,2-2 16,2-1-16,0-4 0,3 1 0,0-3 15,2-3-15,-1-4 0,4 0 0,0-3 0,-2-1 16,4-4-16,-1-1 0,1-3 0,-1-2 0,1-2 16,-1-3-16,0-1 0,1-4 0,0-1 0,-1 1 15,0-4-15,1-4 0,-4 0 0,3 0 0,-3-4 16,1 2-16,-2-3 0,0 0 0,0-2 0,0 3 16,-5-2-16,4 2 0,-4-3 0,0 6 0,0-4 15,-4 23-15,0 0 0,3-20 0,-3 20 16,0 0-16,0 0 0,0 0 0,0 0 0,0 0 15,0 0-15,0 0 0,-3 0 0,3 0 0,0 0 16,0 0-16,-2 2 0,-2 0 0,0 2 0,0 2 16,-2 2-16,2 1 0,0 3 0,2 3 15,-3 0-15,0 5 0,3 1 0,0 1 0,-2 3 16,1-1-16,3 4 0,-3-4 0,3 0 0,3-1 16,0-1-16,1-4 0,0-3 0,-4-15 0,0 0 0,2 11 15,3-4-15,2-4 0,-3-8 0,0-2 16,2-2-16,-2 0 0,0 1 0,-2 0 0</inkml:trace>
  <inkml:trace contextRef="#ctx0" brushRef="#br0" timeOffset="169140.9425">23129 8136 0,'0'0'0,"0"0"0,0 0 0,0 0 0,0 0 15,0 0-15,0 0 0,0 0 0,0 0 0,0 0 16,0 0-16,0 0 0,0 0 0,0 0 0</inkml:trace>
  <inkml:trace contextRef="#ctx0" brushRef="#br0" timeOffset="170196.1526">22196 9510 0,'0'0'0,"0"0"0,0 0 0,0 0 0,0 0 0,2-9 0,7-6 0,5-8 16,-1-1-16,-1 0 0,2-3 0,0-3 15,-1 4-15,1-3 0,-4 0 0,2 1 0,-1 2 0,-3-1 0,1 3 16,-3 1-16,-2 2 16,0-3-16,-4 6 0,0-2 0,0 20 0,0-16 0,-2 2 15,2 14-15,0 0 0,-2-14 0,2 14 16,-4-14-16,-2 6 0,-5 1 0,5 4 0,-2 3 15,5 0-15,-3 7 0,-5 0 0,6 2 0,-2 0 16,-1 5-16,0-2 0,2 6 0,-4 0 0,4 4 16,-2 1-16,4 2 0,0 2 0,0-1 0,-2 3 15,5 2-15,-1-2 0,0 4 0,2-1 0,-2 0 16,0 1-16,-1 1 0,0-3 0,6 0 0,-3 1 16,0-5-16,0-1 0,0-2 0,3-1 15,-3-23-15,0 0 0,0 20 0,0-20 0,0 0 16,0 0-16,0 0 0,0 0 0,0 0 0,0 0 15,0 18-15,0-18 0,0 0 0,0 0 0,-3 15 0,-3-3 16,3-7-16,1-8 0,0-5 0,0-3 16,0-7-16,2-3 0,2-1 0,0-5 0,3 0 15,3-1-15,1-1 0,0-4 0,1 6 16,2-5-16,-1 2 0,4 4 0,-3 1 0,0 0 16,3 4-16,-4 3 0,1-1 0,1 6 0,-2 1 0,1 4 15,-2-2-15,-1 6 0,-2 2 0,0 0 16,-2 4-16,0 0 0,-3 2 0,0 1 0,-2 2 15,0 2-15,0 2 0,-2 0 0,-3 4 0,3 2 0,-3 1 16,0 0-16,-4 0 0,0 1 16,0 2-16,-2-3 0,-2 2 0,0-2 0,1-3 15,-1 2-15,0-5 0,4 0 0,9-12 0,-13 10 16,-1-2-16,0-2 0,0 0 0,4-3 0,1 0 0,2-6 16,-1 0-16,7 2 0,-1-4 0,2 0 15,2-1-15,-1 1 0,4-2 0,1 1 0,0-4 0,-3 4 16,5-3-16,-2 3 0,4 0 0,-4 0 15,3 2-15,-2 0 0,1 1 0,0 3 0,1 3 0,-2 1 16,6 0-16,-2 2 0,-3 2 0,5 2 16,-5-3-16,3 5 0,-4 1 0,2 0 15,-1 3-15,-2-2 0,4 0 0,-3-1 0,1-2 16,3 1-16,-11-12 0,11 8 0,-11-8 0,8 6 16,4-2-16,-3 0 0,3-4 0,-3-4 0,2 0 0,-2-4 0,1-2 15,-2 0-15,-1-4 0,0-1 16,-2-1-16,4-2 0,-5 0 0,0 0 15,-3-2-15,5 2 0,-6 0 0,2 0 0,0-2 16,0 3-16,-2 17 0,0-16 0,0 16 0,0 0 0,0 0 16,0 0-16,0 0 0,0 0 0,0 0 15,0 0-15,0 0 0,-2-2 0,2 2 0,0 0 16,-4 0-16,0 0 0,-1 2 0,1 3 0,-1-1 16,-1 3-16,3 1 0,-1 3 0,2 1 0,-3 2 15,3 0-15,-1 8 0,3-3 0,-1 4 0,2-2 0,-1 2 16,0-1-16,3 1 0,-1-3 15,3-2-15,-1-3 0,-1-2 0,-3-13 0,0 0 16,6 10-16,1-3 0,-1-6 0,3-2 0,0-6 0,-2-3 16,-1-3-16,1-4 0,-2-1 0,-1 0 0,1 0 15,-3 0-15</inkml:trace>
  <inkml:trace contextRef="#ctx0" brushRef="#br0" timeOffset="170332.5442">22600 9092 0,'0'0'0,"0"0"0,0 0 0,0 0 16,0 0-16,0 0 0,0 0 0,0 0 0,0 0 15,0 0-15,0 0 0,0 0 0,0 0 0,0 0 0</inkml:trace>
  <inkml:trace contextRef="#ctx1" brushRef="#br0">22844 9309 0,'-10'-4'0,"1"0"0,9 4 0,-8-2 0,-1 2 0,-2 2 0,0 0 16,3 4-16,-3 1 0,2 2 0,1 0 0,0 0 15,4 2-15,0-2 0,0 2 0,2-2 0,2 2 16,2-2-16,2 2 0,0-2 0,0 3 0,4-1 16,-2-2-16,1 2 0,-1 0 0,7 0 0,-5 1 15,3-2-15,3 2 0,-4-1 0,2 0 16,-1 0-16,0 1 0,-11-12 0,10 8 0,1-1 0,-1 2 16,-10-9-16,0 0 0,0 0 0,10 6 15,-10-6-15,0 0 0,0 0 0,0 0 0,0 0 16,0 0-16,0 0 0,6 9 0,1 0 0,-5-2 15,-2 0-15,-2 0 0,0-5 0,-3 0 16,1 0-16,-1-2 0,-4-2 0,3 2 16,-1-4-16,1 1 0,-2-1 0,1-1 0,3-1 0,2-1 15,0 0-15,0-1 0,2-1 0,2 0 0,0-2 0,2-1 16,-2 1-16,3 0 0,2 0 0,0-1 16,2 2-16,-1-4 0,-1 3 0,4 0 0,-2 0 15,0-3-15,2 3 0,-2 0 0,2-1 16,-1-1-16,-1 0 0,1-1 0,2 1 15,-4-1-15,3-1 0,1 1 0,-3-2 0,2 1 0,-1-3 0,-2 2 16,1-2-16,0 1 0,-2-3 0,1 0 0,-1 0 16,2-1-16,-4 1 0,2 0 0,-3 0 0,-2 2 15,2-1-15,-1 1 0,-1 1 0,-2-1 0,0 18 16,0-15-16,0 15 0,0-13 0,0 13 0,0 0 16,0 0-16,0 0 0,0 0 0,0 0 0,0 0 15,0 0-15,0 0 0,-5 1 0,5-1 16,-4 0-16,2 5 0,0-3 0,-2 5 0,2 0 0,-1 2 15,0 0-15,1 4 0,-3 1 16,3 1-16,-3 6 0,3-2 0,-2 3 0,2 3 0,0 2 16,0 2-16,-1-2 0,1 2 0,0 0 0,2 0 15,-2 0-15,2-2 0,0 0 16,2 0-16,0-3 0,0 1 0,1-1 0,-1-2 16,0-1-16,0-1 0,-2-2 0,2 0 0,0-2 15,-2-16-15,2 13 0,-2-13 0,5 14 0,0-4 16,-5-10-16,0 0 0,7 12 0,0-4 0,-1-1 15,1-2-15,0-5 0,-1 0 0,3-5 0,-3-2 16,4 1-16,-4-6 0,3 1 0,-3-4 0,5 2 16,-3-5-16,-1 0 0,1-2 0,2-1 0,-4-1 0,3 2 15,-3-2-15,2-1 0,-2 3 0,0 0 0,-1-2 16,-2 2-16,1 0 0,-4 20 16,0 0-16,3-18 0,-3 18 0,2-20 0,-2 20 15,0 0-15,0 0 0,0 0 0,0 0 0,0 0 0,0 0 0,0 0 16,-2 0-16,2 0 15,0 0-15,0 0 0,0 0 0,-5 0 0,3 2 16,-3 0-16,0 3 0,1-1 0,0 5 16,-1 0-16,3 0 0,-3 4 0,3 1 0,0 1 15,0 1-15,-1 2 0,1 0 0,2 2 0,0 0 0,2 0 16,3 0-16,-3-2 0,5 0 0,-2-2 0,1-3 16,-2-2-16,3 0 0,0-4 0,3-1 0,-2-1 0,1-1 15,0-1-15,0-3 0,-1-5 0,1-2 16,0 1-16,1-7 0,-4-1 0,2-1 0,0-1 15,-3-4-15,1-1 0,-2 1 0,-2 3 16,-2 17-16,0 0 0,0 0 0</inkml:trace>
  <inkml:trace contextRef="#ctx0" brushRef="#br0" timeOffset="171419.4139">23409 9083 0,'0'0'0,"0"0"16,0 0-16,0 0 0,0 0 0,-4-2 15,-3 0-15,1-2 0,-2 2 0,-1-2 0,0 3 0,0-2 16,9 3-16,0 0 0,0 0 0,0 0 0</inkml:trace>
  <inkml:trace contextRef="#ctx0" brushRef="#br0" timeOffset="171651.1">22937 9121 0,'0'0'0,"5"-4"0,9 0 0,12-3 15,-2 2-15,3-1 0,1 3 0,-4-1 0,1 2 16,3-1-16,-3 3 0,-1 0 0,-3 3 0,-5-1 15,-16-2-15,0 0 0,0 0 0</inkml:trace>
  <inkml:trace contextRef="#ctx0" brushRef="#br0" timeOffset="171966.1656">22900 9656 0,'-7'0'0,"-6"4"0,-4 4 0,2 0 0,-1-2 0,3 1 16,1-1-16,0-1 0,2 2 0,-2-3 0,2 1 15,10-5-15,0 0 0,0 0 0,-9 5 0,9-5 16,0 0-16,0 0 0,0 0 0,0 0 16,0 0-16</inkml:trace>
  <inkml:trace contextRef="#ctx0" brushRef="#br0" timeOffset="203907.8956">26283 5479 0,'0'0'0,"0"0"0,0 0 0,0 0 0,-4-5 15,-1 2-15,-1-1 0,-2 0 0,8 4 0,0 0 16,-9-2-16,2 2 0,-3-2 0,3 2 16,-4 2-16,4-2 0,-4 2 0,3 2 0,1-2 15,-1 6-15,1-2 0,-3 2 0,4 0 0,0-2 16,-2 3-16,3-2 0,5-7 0,-7 6 15,7-6-15,0 0 0,-8 7 16,8-7-16,0 0 0,-6 7 0,4 2 0,0 0 0,4-2 16,0 0-16,2-1 0,2-1 0,0-3 15,3 1-15,-2-1 0,1-2 0,4 0 0,-4 0 0,1-2 16,0 2-16,-1-3 0,3 3 0,-4-2 16,4-1-16,-2 3 0,-9 0 0,10 0 0,1-2 15,-11 2-15,11 0 0,0 2 0,-2-2 0,1 3 16,-1 2-16,-9-5 0,5 3 0,3 3 0,-3-1 15,-2 5-15,-1-3 0,0 1 0,-4-1 16,0 2-16,-1 0 0,-2 2 0,0-1 0,-1-2 16,-1 1-16,0 0 0,-2 0 0,0 0 0,0-3 15,1 1-15,-4 0 0,4 0 0,-3-3 16,-2 3-16,3-3 0,10-4 0,-11 6 0,11-6 0,-12 2 16,1 2-16,11-4 0,-14 2 0,14-2 15,-10 1-15,10-1 0,-11 0 0,0 0 0,11 0 16,-10-3-16,4-2 0,1-2 0,-1 1 0,5-1 15,1 0-15,0-2 0,0 2 0,1 3 0,2-1 16</inkml:trace>
  <inkml:trace contextRef="#ctx0" brushRef="#br0" timeOffset="205151.62">26475 5495 0,'0'0'0,"0"0"0,0 0 0,-2 4 0,-2 4 15,-1 6-15,3 2 0,-2-3 0,2 3 16,-3-3-16,2 0 0,3-2 0,0 2 0,3-3 15,0 2-15,1-4 0,-4-8 0,0 0 0,4 5 16,0 1-16,7-3 0,-6-1 0,3 0 0,0-4 16,2-3-16,-4 1 0,0-1 0,3-1 0,-1-3 15,-3 0-15,3 0 0,0-3 0,-4 1 16,5 0-16,-3 1 0,-1-2 0,1 1 0,1 1 0,-7 10 16,3-11-16,5-2 0,-8 13 0,4-11 15,0-3-15,-4 14 0,6-10 0,-6 10 0,0 0 16,0 0-16,0 0 0,0 0 0,0 0 0,0 0 15,0 0-15,0 0 0,-2 0 0,2 0 16,0 0-16,0 0 0,0 0 0,0 0 0,0 2 16,0 2-16,0 0 0,0 4 0,0-2 0,0 4 15,-3-4-15,3 4 0,0-1 0,0 3 0,0 2 16,-1-4-16,1 5 0,0-2 0,0 0 0,1-2 16,2 2-16,-3-1 0,2-3 0,1 1 0,-3-10 15,3 8-15,-3-8 0,4 6 0,1-2 0,2 0 16,-3 0-16,3-8 0,-1 3 0,1-4 15,1 1-15,-1-4 0,3-2 0,-2-3 0,1 0 0,-1-1 16,5-3-16,-4 1 0,-1-2 0,1 0 16,0-3-16,-1 3 0,2-1 0,-2 1 0,2-2 0,-3-3 15,2 3-15,-2 0 0,0 0 0,1-1 16,-1 4-16,0-3 0,-3 2 0,-4 18 0,6-18 16,0 0-16,2 2 0,-8 16 0,0 0 15,4-15-15,-4 15 0,6-16 0,-6 16 0,0 0 0,0 0 16,0 0-16,0 0 0,0 0 0,0 0 15,0 0-15,0 3 0,0-3 0,0 0 0,0 0 16,0 0-16,0 0 0,-2 0 0,2 1 0,-1 2 16,-2 2-16,1 1 0,0 1 0,-2-1 0,-2 3 15,4 2-15,-2 0 0,-2 1 0,1 3 0,2-1 16,-2 2-16,0 2 0,-1 0 0,2 0 0,3 0 16,-3 1-16,2-1 0,-1 2 0,3-2 15,-2-2-15,2 1 0,2-4 0,-2 3 0,3-5 0,-1 4 16,0-5-16,1 1 0,1-4 0,2 3 15,-6-10-15,0 0 0,5 6 0,0 0 0,5 1 16,-4-2-16,4 0 0,-2-1 0,4-4 16,-2 0-16,-2 0 0,1-3 0,-2 2 0,2-4 15,-2 3-15,1-5 0,0 3 0,-1-3 0,2 1 16,-3-3-16,2 0 0,-1-1 0,-1 2 0,-1-2 16,1-1-16,0-1 0,2 1 0,-1-2 0,-7 13 15,4-11-15,1-1 0,-5 12 0,3-12 0,-3 12 16,0 0-16,0 0 0,5-14 0,-1 0 0,-4 14 15,0 0-15,0 0 0,0 0 0,0 0 16,0 0-16,0-13 0,0 0 0,0 13 0,0 0 0,0 0 16,0-13-16,0 13 0,0 0 0,-4-9 15,-4 0-15,3 5 0,-2 2 0,-3 2 0,2 2 16,-1 2-16,3 2 0,-3 2 0,1 0 0,2 3 16,0-2-16,-1 4 0,4-1 0,1 1 0,0-2 15,0 3-15,2-4 0,0 4 0,0-3 0,2 3 16,0-3-16,2 1 0,1-2 0,0 0 15,-5-10-15,4 8 0,2 0 0,2-2 0,3 1 16,-2-3-16,0 0 0,2-1 0,-2-1 0,-1 0 16,1-2-16,2-2 0,-3 0 0,3-1 0,0-4 15,2 2-15,-2-1 0,3-2 0,-4-2 0,2 2 16,0-3-16,-3-1 0,2 1 0,-3-1 0,-1-1 16,1 2-16,-3-2 0,2-1 0,-7 14 0,4-10 15,0-4-15,-4 14 0,3-14 0,-3 14 0,0 0 16,0 0-16,0 0 0,0 0 0,0 0 0,0 0 15,0 0-15,0 0 0,-5-2 0,5 2 16,0 0-16,0 0 0,0 0 0,0 0 0,-2-2 16,2 2-16,0 0 0,0 0 0,0 0 0,-2-2 15,0 4-15,0 2 0,0 3 0,-1 2 16,1 0-16,-1 4 0,1 1 0,0 1 0,0 1 0,0 2 16,0-2-16,2 2 0,-2-3 0,2 1 0,2-3 15,-2-2-15,0-11 0,0 0 0,0 0 16,0 0-16,0 0 0,0 0 0,0 0 0,0 0 15,0 0-15,0 3 0,0-3 0</inkml:trace>
  <inkml:trace contextRef="#ctx0" brushRef="#br0" timeOffset="205294.981">27288 5233 0,'0'0'0,"0"0"0,0 0 0,0 0 15,0 0-15,-3 0 0,-3 5 0,-5-4 0,6 4 16,-2-1-16,7-4 0,0 0 0</inkml:trace>
  <inkml:trace contextRef="#ctx0" brushRef="#br0" timeOffset="205545.6289">26706 5354 0,'0'0'0,"0"0"0,2-4 0,11 3 0,-2-4 0,6 3 16,0-2-16,2 2 0,-2 2 0,4-4 0,-1 4 15,-1 0-15,3 4 0,-1-4 0,-4 2 0,0-2 16,-17 0-16,0 0 0,0 0 0</inkml:trace>
  <inkml:trace contextRef="#ctx0" brushRef="#br0" timeOffset="205920.2335">27519 5105 0,'0'0'0,"0"0"0,0 0 0,0 0 0,0 0 15,0 0-15,0 0 0,-4 2 0,-5 8 0,0 2 0,-3 5 16,4-2-16,-1 1 0,2 4 0,-2 0 0,3 1 0,-1 2 15,1 0-15,-3 4 0,5-2 16,-1 1-16,1 2 0,-2-2 0,3 1 0,2-1 16,-1 0-16,2-2 0,-2-2 0,2 1 0,-2-3 15,2-2-15,0-18 0,2 18 0,-2-3 0,0-15 16,0 18-16,0-18 0,0 0 0,0 15 16,0-15-16,0 16 0,0-16 0,0 0 0,0 0 0,0 0 15,0 0-15,0 0 0,0 0 0,0 0 0,0-2 16,0 2-16,0 0 0,0 0 0,0 0 15,0 0-15,0-2 0,2 0 0,-2-2 16,2-4-16,-2 4 0,1-1 0,-1 5 0</inkml:trace>
  <inkml:trace contextRef="#ctx0" brushRef="#br0" timeOffset="206406.3709">27568 5388 0,'0'0'0,"0"0"0,0 0 0,0 0 15,0 0-15,0 0 0,0 0 0,0 0 0,0 0 16,2-3-16,-2 3 0,-2 0 0,0 5 15,0-1-15,-3 2 0,1 2 0,-2 0 0,-1 1 16,-2-1-16,3 4 0,-6-3 0,3 2 16,0 1-16,0-4 0,-1 4 0,2-4 0,8-8 0,-7 8 15,7-8-15,0 0 0,0 0 0,0 0 16,0 0-16,0 0 0,0 0 0,0 0 0,0 0 0,-2 0 16,2-4-16,0 0 0,0 0 0,2 2 15,1-2-15,-3-2 0,2 2 0,0 2 0,0 0 16,3-2-16,-5 4 0,0 0 0,0 0 0,0 0 15,1 0-15,3 0 0,2 0 0,0 4 0,-3-2 16,4 2-16,0 4 0,-3-2 0,2 0 0,2 3 16,-4 2-16,-1-1 0,3-2 0,-2 2 15,1-1-15,0 1 0,1 0 0,0-3 0,-6-7 0,4 8 16,-4-8-16,9 4 0,-1 0 0,0-2 16,1-2-16,0-2 0,1-3 0,-4 1 0,2-5 15,2 1-15,-1-2 0,0 0 0,-2-1 16,0-1-16,-3 1 0,-1-2 0,2 2 0,-5 11 0,3-12 15,-1 2-15,-2 10 0,2-12 0,-2 2 16,0 10-16,0 0 0,0 0 0,0 0 0,0 0 16,0 0-16,0 0 0,0 0 0,0 0 0,-4 0 15,4 0-15,0 0 0,0 0 0,-3 0 0,1 2 16,-1 2-16,3 0 0,-1 4 0,-1-2 0,2 0 16,-2 2-16,2 0 0,0 1 0,0 2 0,0-2 15,0 2-15,2 0 0,0 1 0,2-1 0,-2 1 16,5-4-16,-2 2 0,-5-10 0,0 0 0,0 0 15,0 0-15,0 0 0,0 0 0</inkml:trace>
  <inkml:trace contextRef="#ctx0" brushRef="#br0" timeOffset="206557.7996">27763 5215 0,'0'0'0,"0"0"0,0 0 16,0 0-16,0 2 0,4 2 0,-2 4 0,4-4 16,-2 2-16,-4-6 0</inkml:trace>
  <inkml:trace contextRef="#ctx0" brushRef="#br0" timeOffset="207768.57">27993 5474 0,'0'0'0,"0"0"0,0 0 0,0 0 0,0-5 0,0-3 16,0-2-16,2 2 0,-2-3 16,0 2-16,0 0 0,-2-1 0,0 2 0,2 8 15,-5-6-15,0-4 0,-1 3 0,-1 1 0,-2 1 16,-1 1-16,0 1 0,0 3 0,0-1 15,-1 1-15,2 1 0,1 2 0,-3-1 0,4 0 0,-3 3 16,1 0-16,2 1 0,0-2 0,7-4 0,-5 8 16,-3-2-16,3 2 0,1 2 0,0-1 0,-1 1 15,3 2-15,-1 2 0,2-2 0,1 2 16,0 2-16,1-1 0,2 1 0,-1 2 0,1-4 16,1 1-16,0-2 0,3-2 0,1 1 0,-1-1 15,-2-4-15,6 2 0,-4-5 0,3-2 0,-3 1 16,4-3-16,-2-5 0,3 1 0,-2 0 0,1-6 15,0-2-15,0 3 0,-2-6 0,0 0 16,0-1-16,0 0 0,-4 0 0,4 0 0,-2-2 16,-4 2-16,5-2 0,-4 2 0,0-2 0,-3 3 15,-1 15-15,6-16 0,-3 0 0,-3 16 0,0 0 16,0 0-16,0 0 0,0 0 0,0 0 0,0 0 16,0 0-16,0 0 0,-3-2 0,3 2 0,0 0 15,0 0-15,0 0 0,-3 0 0,0 2 0,2 3 16,-1 0-16,2 1 0,-2 1 0,2 2 0,-2 2 15,2 2-15,0 0 0,0 1 0,2 2 16,-2 2-16,2-1 0,0-2 0,-1 4 0,5-3 16,-1-3-16,1-1 0,0-2 0,1-2 0,0-5 15,2 2-15,0-7 0,0-1 0,1 0 0,0-5 16,-1 0-16,1-2 0,-2 0 0,-3-5 16,3 2-16,1-3 0,-3 2 0,0-2 0,-2 0 15,0 0-15,0 0 0,2 3 0,-4-2 0,-2 15 16,2-13-16,-2 13 0,0 0 0,0 0 0,0 0 15,0 0-15,0 0 0,0 0 0,0 0 0,0 0 16,-2-5-16,2 5 0,0 0 0,0 0 0,0 0 16,0 0-16,-2 0 0,-1 1 0,0 3 0,1 2 15,2-2-15,-2 5 0,2-3 0,-1 4 0,1-2 16,0 4-16,0-4 0,1 4 0,1 0 0,0-2 16,1-1-16,2 2 0,0-2 0,-2-2 15,1 0-15,4-2 0,-3-3 0,2-2 0,3 0 0,-3-5 16,4 0-16,-5-2 0,4 1 0,-4-3 15,4 0-15,-4-2 0,2-1 0,-1 0 0,-2 0 16,-1-1-16,0 2 0,-4 11 0,0 0 16,0 0-16,0 0 0,0 0 0,0 0 0,0 0 15,0 0-15,0 0 0,0-5 0,0 5 0,0 0 16,0 0-16,0 0 0,0 0 0,0-2 0,0 2 16,0 0-16,0 0 0,0 0 0,0-3 0,0 6 15,0-1-15,3 5 0,-3-1 0,2 4 0,-2 0 16,2 2-16,1 0 0,-3-2 0,4 4 0,-3-1 15,1-2-15,4 2 0,0-1 0,-2 1 16,-1-2-16,3-1 0,0-2 0,-2 2 0,3-4 0,0-1 16,-1-3-16,5 0 0,-2-4 0,0 0 0,2-5 15,2-2-15,-4-3 0,3 0 0,-4-5 16,4-1-16,-3-4 0,2-3 0,1-1 0,-4-1 16,4 1-16,-4-4 0,3 2 0,-2-2 15,1-1-15,-3 2 0,-1 0 0,3 0 0,-4 4 16,-2-2-16,3 3 0,-2-1 0,-4 25 0,4-22 0,-4 22 15,2-20-15,-2 20 0,0 0 0,0 0 0,0 0 16,0 0-16,0 0 0,0 0 0,0 0 16,0 0-16,-4 2 0,4-2 0,0 0 0,0 0 15,0 0-15,0 0 0,0-2 0,0 2 0,0 0 16,-2-2-16,0 4 0,0 0 0,-4 4 0,4 4 16,-1 0-16,-2 4 0,-2 1 0,5 2 0,-2 2 15,1 4-15,-1 1 0,-2 1 0,4 2 0,0 2 16,1 0-16,-1-2 0,2 0 0,-2 0 15,2-3-15,0-1 0,0-1 0,0-2 0,2-2 16,0-3-16,1-1 0,-1-3 0,-2-11 0,0 0 16,6 12-16,-6-12 0,0 0 0,6 10 0,-6-10 15,0 0-15,0 0 0,3 10 0,8-2 0,-4 0 16,0-5-16,-1 0 0,-6-3 0,4 2 0,0-7 16,2 2-16,-2-5 0,-2-2 0,0-5 15,0 2-15,0-3 0,-2-2 0,-2 4 0,0-2 16,0 2-16,2 14 0,0 0 0,0 0 0,0 0 15</inkml:trace>
  <inkml:trace contextRef="#ctx0" brushRef="#br0" timeOffset="207954.8892">28401 5202 0,'0'0'0,"0"0"15,0 0-15,5 0 0,8 0 0,5 0 0,2 0 0,2 0 0,1 0 16,0 0-16,2-3 0,-2 3 16,3 0-16,0 0 0,-4 0 0,2 0 15,0 0-15,-2 0 0,-22 0 0,0 0 0,0 0 16,0 0-16</inkml:trace>
  <inkml:trace contextRef="#ctx0" brushRef="#br0" timeOffset="209304.6585">27028 5927 0,'0'0'0,"0"0"0,-8-2 0,0 2 0,-7-2 0,-2 0 16,5 2-16,-2 2 0,1 0 0,1 0 0,4 5 15,-3-2-15,-1 1 0,2 1 0,2 2 16,2-2-16,-2 2 0,4 0 0,0 2 0,0 1 0,2-1 16,-4 4-16,6-2 0,-1 3 0,2 0 0,-1-4 15,3 5-15,2-4 0,-3 0 0,2 3 16,2-4-16,0 0 0,0-2 0,-6-10 0,6 8 15,4-1-15,-1-3 0,0 0 0,1-4 0,1-4 16,-3 0-16,1-3 0,-1-1 0,2-3 16,-1-3-16,0 0 0,-3-4 0,3 4 0,0-4 0,-2 0 15,2 0-15,0 0 0,-4 0 0,0 1 0,0 1 16,-5 16-16,4-16 0,-4 16 0,4-17 16,-4 17-16,0 0 0,2-15 0,-2 15 0,0 0 15,0 0-15,0 0 0,0 0 0,0 0 0,0 0 16,0-11-16,0 2 0,-2 5 0,1 1 0,-4 6 15,1 3-15,1 3 0,-2 2 0,2 2 0,-1 6 16,1-1-16,-1 4 0,0-1 0,0 1 0,4 0 16,-1-2-16,2 0 0,-1-2 0,0 0 0,2-2 15,0-4-15,4 1 0,-4-4 0,3-6 16,0 2-16,3-5 0,-2-2 0,0-2 0,5-3 16,-4-4-16,4 0 0,-3-4 0,3-1 0,-3-2 15,2-4-15,0 3 0,0-1 0,1 0 0,-1 0 16,-1-1-16,5 2 0,-4 1 0,0 0 0,0 2 15,-10 16-15,8-14 0,2-1 0,-10 15 0,10-11 16,-10 11-16,0 0 0,8-12 0,-8 12 16,9-8-16,0 0 0,-2 4 0,-2 4 0,-3 2 15,3 3-15,-5 2 0,0 1 0,0 4 0,-5 0 16,2 2-16,-1 2 0,-1-1 0,-1 4 0,3-1 16,-1 3-16,-1-3 0,0-1 0,3 0 0,0 3 15,1-2-15,-2 0 0,3-18 0,0 16 0,0-16 16,-2 16-16,2-3 0,2-1 0,-2-12 0,3 11 15,0-4-15,4-2 0,0-5 0,-2 0 0,6-4 16,-4-3-16,3-1 0,-2-3 0,2 0 0,-2-6 16,5-1-16,-5-1 0,3-4 0,0-1 15,1-3-15,-2 1 0,2-2 0,0 2 0,-5-2 16,4 4-16,-5 0 0,0-1 0,1 3 0,0-2 16,-3 2-16,1 3 0,-5 19 0,2-20 15,-2 20-15,0 0 0,0 0 0,0-18 0,0 18 16,0 0-16,0 0 0,0 0 0,0 0 0,0 0 15,0 0-15,0 0 0,-5 4 0,1-1 16,-3 1-16,3 3 0,-1 0 0,1-1 0,0 2 0,0 4 16,2 0-16,-5 4 0,4-2 0,-1 7 0,0-1 15,1 4-15,-3 2 0,5 0 0,1 2 0,0 0 16,0-1-16,1-1 0,2-3 0,3-2 0,-2 1 16,1-8-16,4 3 0,-9-17 0,0 0 0,0 0 15,6 11-15,2-1 0,3-4 0,1-4 16,-1-2-16,0-2 0,0-1 0,-2 0 0,-1-7 15,3 0-15,-3-3 0,1-2 0,-2-3 0,1 0 16,-1 0-16,-3-2 0,3 2 0,-3-1 16,0 1-16,-2-3 0,-2 3 0,0 2 0,-2 1 0,0 1 15,2 14-15,0 0 0,0 0 0,-6-10 16,-1 0-16,3 2 0,-6 0 0,5 6 0,-4-2 16,2 4-16,3 0 0,-3 0 0,2 2 0,2 0 15,0 0-15,-4 3 0,2 2 0,1-1 0,1 2 16,-3 2-16,3 1 0,0 4 0,1-1 0,2 2 15,0-2-15,2 2 0,-2-5 0,0-11 0,0 0 16,3 8-16,2 2 0,-5-10 0,0 0 0,0 0 16,0 0-16</inkml:trace>
  <inkml:trace contextRef="#ctx0" brushRef="#br0" timeOffset="209710.0569">27822 5934 0,'0'0'16,"0"0"-16,0 0 0,0 0 0,0 0 0,-2-7 0,2-1 0,-2-4 0,0 2 0,-2 0 16,1 2-16,-3 0 0,2 2 15,4 6-15,-10-4 0,2 2 0,-4 2 16,2 2-16,-2 0 0,3 2 0,-3 3 0,4 2 0,1 0 0,-1 0 16,1 3-16,-1-2 0,5 1 15,-1 4-15,0-3 0,1 2 0,-1 2 16,4-3-16,0 3 0,4-2 0,1-2 0,-3 2 0,2 0 15,-1-4-15,0 2 0,4-4 0,0 2 16,-1-4-16,3-2 0,-3 0 0,4-4 0,-1-1 16,0-4-16,0 1 0,3-4 0,-4 0 0,1-2 15,0-2-15,-1-2 0,1 1 0,0-2 0,1-3 16,-4 2-16,1 1 0,-3-4 0,2 6 16,-3-3-16,-1 2 0,-2 14 0,0-11 0,0 11 0,0 0 15,0 0-15,0 0 0,0 0 0,0 0 16,0 0-16,0 0 0,0-11 0,0 5 0,-2 4 15,0 4-15,1 2 0,-1 6 0,-2 0 0,0 4 16,1 4-16,1 0 0,-1 4 0,1 0 0,-1 3 16,1-1-16,2 1 0,2-1 0,1 1 0,-1-2 15,-1-4-15,3 2 0,-4-21 0,0 0 0,0 0 16,0 0-16</inkml:trace>
  <inkml:trace contextRef="#ctx0" brushRef="#br0" timeOffset="211103.9791">26435 6649 0,'0'0'0,"0"0"0,0 0 0,0 0 16,0 0-16,0 0 0,0 0 0,0 0 0,0 0 0,-2-4 0,0-5 16,-3 0-16,3 0 0,-2 3 0,2-1 0,-2-2 15,2 5-15,-4-2 0,2 1 0,4 5 16,-4-5-16,4 5 0,-6-2 0,-3-3 0,-1 5 16,-1 0-16,-1 0 0,4 2 0,-6 3 15,4 0-15,-1 1 0,-1 1 0,0-1 0,3 4 16,1-2-16,2 4 0,-4-3 0,4 1 0,-2 2 15,3-1-15,-1 2 0,-3-1 0,7 1 0,1 0 16,1 0-16,0 2 0,0-2 0,1 2 0,4-1 16,-3-3-16,4 2 0,0-1 0,1-1 15,-1-3-15,-1 0 0,6-2 0,-3-4 0,3 0 16,1-4-16,-1-2 0,0 0 0,1-6 0,-4 2 16,3-4-16,1-1 0,-4-3 0,5 1 0,-6-2 15,3 3-15,-1-4 0,0 0 0,0 0 0,-4 0 16,2 0-16,1 2 0,-5 1 0,-3 15 0,5-16 15,-5 16-15,3-15 0,-3 15 0,0 0 16,0 0-16,0 0 0,0 0 0,0 0 0,0 0 0,0 0 16,0 0-16,-6 0 0,6 0 0,0 0 0,-2 0 15,0 1-15,-1 4 0,0 0 0,0 2 16,-1-2-16,-1 5 0,3-2 0,-2 1 0,2 5 16,-2-2-16,2 1 0,-2 2 0,2 1 0,1-1 15,1 6-15,0-3 0,0 0 0,1 0 16,-1-3-16,6-1 0,-4 0 0,2-4 0,2-4 15,1 2-15,0-6 0,3 0 0,0-4 0,1 0 16,1-6-16,-1 2 0,0-4 0,0-4 0,-1 0 16,5-4-16,-4-1 0,1-4 0,1 0 0,0-1 15,-1-1-15,0-2 0,2 1 0,-3-1 0,0-3 16,0-1-16,1 2 0,-2 0 0,2 0 0,-3 3 16,-1 1-16,3 0 0,-3 4 0,-8 21 0,6-21 15,-6 21-15,0 0 0,0 0 0,7-21 0,-7 21 16,0 0-16,0 0 0,0 0 0,0 0 15,0 0-15,0 0 0,0 0 0,-4 6 16,4-6-16,-3 2 0,0-1 0,2 4 0,-3-1 0,2 4 16,0-1-16,-5 5 0,1 3 0,2-1 15,-3 4-15,1 5 0,0-1 0,-3 4 0,4 4 0,-2 2 16,0-1-16,1 2 0,1-2 0,3 3 16,0-4-16,2-3 0,2 1 0,-2-8 0,2 0 15,0-4-15,2-2 0,1-4 0,0-1 0,2-2 16,0-3-16,4-4 0,-4-2 0,3-2 0,0-2 15,1-4-15,-3-2 0,1 2 0,2-4 0,-2 1 16,-1-3-16,2 0 0,-2 1 0,-1-3 0,3 1 16,-3-1-16,2 2 0,-4-2 0,1-2 0,1 2 15,-5 0-15,-2 18 0,3-16 0,-3 16 0,0 0 16,0 0-16,0 0 0,0 0 0,0 0 16,0 0-16,0 0 0,0 0 0,-1-1 0,1 1 15,0 0-15,0 0 0,0 0 0,0 0 0,0-5 16,0 5-16,0 0 0,0 0 0,0 1 0,0 4 15,1 2-15,-1 2 0,0 0 0,3 4 16,-3-2-16,3 2 0,-1 3 0,0 0 0,2 0 16,0-2-16,0 3 0,2-2 0,0-1 0,0-2 0,2-4 15,-4-1-15,3-3 0,0-4 0,0-4 16,-2-3-16,0-1 0,-1 0 0,0-1 0,-4 9 16,0 0-16,0 0 0</inkml:trace>
  <inkml:trace contextRef="#ctx0" brushRef="#br0" timeOffset="211221.4647">27001 6404 0,'0'0'0,"0"0"0,0 0 0,-4-2 0,-3 2 0,-3 0 15,10 0-15,-8 0 0,1 0 0,-2 0 16,-1 0-16,10 0 0,0 0 0,0 0 0,0 0 16</inkml:trace>
  <inkml:trace contextRef="#ctx0" brushRef="#br0" timeOffset="211420.48">26586 6399 0,'0'0'15,"0"0"-15,0 0 0,0 0 0,4-5 16,6 4-16,5-4 0,5 2 0,-1-1 0,1-1 15,-1 5-15,-1-1 0,3 2 0,0-1 0,-4 3 16,0-1-16,-17-2 0,0 0 0,0 0 16</inkml:trace>
  <inkml:trace contextRef="#ctx0" brushRef="#br0" timeOffset="212053.6941">27015 6569 0,'0'0'0,"-3"5"0,1 7 0,-2 2 0,1 7 16,-1-2-16,2 2 0,0-5 0,2 0 15,-3 2-15,3-1 0,3-2 0,-3-1 0,0-14 16,0 0-16,0 0 0,0 0 0,0 0 0,0 0 16,0 0-16,0 0 0,2 7 0,0-6 15,2-2-15,3-6 0,-2-3 0,0-3 0,1 0 16,1-3-16,-2 1 0,2 0 0,0-3 16,-1 0-16,3 0 0,-3 0 0,-1 2 0,4 0 15,-3 1-15,-6 15 0,6-14 0,-1 0 0,1 2 16,-6 12-16,0 0 0,0 0 0,0 0 0,0 0 15,9-12-15,-2 4 0,1 0 0,-1 6 0,2 2 16,-6 7-16,1 0 0,1 2 0,-2 2 16,-3 3-16,0 2 0,0 2 0,0 0 0,0 1 0,-3-2 15,3 4-15,0-1 0,0-2 0,0 0 16,0-18-16,0 0 0,0 0 0,0 0 0,0 0 16,0 0-16,0 0 0,0 0 0,0 11 0,5-4 15,-1-7-15,1 0 0,4-6 0,-4 0 0,3-2 16,-2-4-16,0 2 0,-1-4 0,2 0 0,-1-1 15,2 0-15,-1-2 0,-1 3 0,-2-3 0,3 1 16,-2 1-16,0 2 0,4-1 0,-3 1 0,-6 13 16,0 0-16,5-12 0,-5 12 0,0 0 15,0 0-15,0 0 0,0 0 0,0 0 0,8-8 16,-1 0-16,0 6 0,-1 2 0,0 2 0,-1 3 16,-1 2-16,-2 2 0,0 2 0,-2 3 0,0 2 15,0-2-15,0 4 0,0 0 0,0 0 0,0 0 16,0-1-16,0 0 0,0-2 0,0-1 0,2-2 15,-2-12-15,0 0 0,0 0 0,2 12 16,-2-12-16,0 0 0,0 0 0,0 0 0,0 0 16,0 0-16</inkml:trace>
  <inkml:trace contextRef="#ctx0" brushRef="#br0" timeOffset="213211.6703">27549 6576 0,'0'0'0,"0"0"0,0 0 0,0 0 0,0 0 0,0 0 0,-5-5 15,3-3-15,-4-4 0,3 3 0,-3 1 0,-2-1 16,2 0-16,-1-1 0,0 4 0,7 6 0,0 0 16,-9-4-16,-1 1 0,2 3 0,-1 3 0,0 1 15,1 0-15,1 6 0,1-4 0,2 6 0,-3-4 16,4 3-16,1 2 0,0 1 0,0 0 15,2 2-15,0-2 0,0 3 0,2-2 0,0 1 16,0-3-16,3 1 0,2-1 0,-1-2 0,3 1 16,-1-4-16,1-2 0,-2-1 0,3-2 0,0-1 15,-1-4-15,3-1 0,-4 2 0,4-7 0,-5-1 16,1 0-16,1-1 0,0-4 0,-3 1 16,1 0-16,-1-1 0,-2-2 0,0 3 0,-2-2 15,0 1-15,0 1 0,1-1 0,-3 14 0,0 0 16,0 0-16,0 0 0,0 0 0,0 0 0,0 0 15,0 0-15,0 0 0,-5-2 0,5 2 16,0 0-16,0 0 0,0 0 0,0 0 0,-2-3 0,-2 3 16,2 3-16,0 1 0,2 0 0,-2 1 0,2 2 15,-2 2-15,2 0 0,0 1 0,0 3 0,2-3 16,0 4-16,0-3 0,2 2 0,0 1 16,1-2-16,-1-2 0,4 0 0,-3-3 0,3 0 15,-2-3-15,2-4 0,0 0 0,-1-4 0,2 0 16,-2-2-16,2-4 0,-1 2 0,-2-2 0,1-2 15,1 0-15,-3-2 0,0 1 0,2 2 16,-6-2-16,3 0 0,0 1 0,-4 12 0,0 0 16,0 0-16,4-13 0,-4 13 0,0 0 0,0 0 15,0 0-15,0 0 0,0 0 0,0 0 0,0 0 16,-2-2-16,2 2 0,0 0 0,0 0 0,0 0 16,-2 0-16,2 4 0,0 1 0,0 1 0,0 1 15,0 2-15,0 0 0,2 0 0,-2 1 0,2 2 16,-2 2-16,3-4 0,1 2 0,-2 0 0,0-2 15,3-1-15,0-1 0,-1-1 0,-4-7 0,6 4 16,2 1-16,-2-5 0,0-1 0,4-4 16,-5-2-16,5-3 0,-2 2 0,0-3 0,2-2 15,-5-3-15,2 0 0,1 0 0,-5 2 16,-1 0-16,3-2 0,-2 3 0,-3 13 0,0-14 16,0 14-16,0 0 0,0 0 0,0 0 0,0 0 15,0 0-15,0 0 0,0 0 0,0 0 16,-3-2-16,3 2 0,0 0 0,0 0 0,0 0 15,0 0-15,0 0 0,0 0 0,0 5 0,3 0 16,-1-1-16,-2 0 0,0 2 0,2 2 16,0 1-16,-2-1 0,1 3 0,1 0 0,0 3 15,3-3-15,-1 2 0,0-1 0,-2 1 0,1-2 0,1-3 16,0 2-16,0-3 0,4 2 0,-1-5 0,-7-4 16,0 0-16,8 5 0,1-5 0,1 0 0,-2-5 15,3-3-15,0-2 0,-2-3 0,3-4 0,-2-2 16,2-3-16,-4-1 0,4-2 0,-1 2 15,0-5-15,0 2 0,-2-3 0,4-1 0,-7 4 16,-1-3-16,3 0 0,-2 2 0,-3 3 0,6-2 16,-5 2-16,-1 2 0,-3 22 0,5-20 15,-5 20-15,0 0 0,0 0 0,0 0 0,0 0 16,0 0-16,0 0 0,0 0 0,0 0 0,-3 0 16,3 0-16,0 0 0,0 0 0,0 0 0,0 0 15,0-2-15,0 2 0,0 0 0,-2 0 0,1 2 16,-1 2-16,-2 4 0,2 4 0,-5-2 0,4 4 15,1 0-15,-2 2 0,-1 2 0,2 0 16,-1 2-16,3 0 0,-1 1 0,0-2 0,0 3 16,-2 1-16,4-3 0,-2 2 0,2-3 0,2 3 0,-2-4 15,6 0-15,-2 0 0,-1-4 0,2 0 16,0 0-16,-5-14 0,0 0 0,6 11 0,2-2 16,0 3-16,-8-12 0,5 6 0,5 0 0,-3-2 15,-7-4-15,10 4 0,-4 0 0,0-4 0,4-4 16,-3 0-16,-2 0 0,3-2 0,-3-4 0,0 2 15,-3-4-15,4-1 0,-6-2 0,0-2 16,0 2-16,-2-2 0,-2-1 0,0-3 0,0 3 16,-3-1-16,0-2 0,-1 3 0,-2-1 0,2 1 15,-6 0-15,1 0 0,2 2 0,-4 3 0,6 3 16,9 10-16,0 0 0</inkml:trace>
  <inkml:trace contextRef="#ctx0" brushRef="#br0" timeOffset="213365.7929">27953 6367 0,'0'0'0,"0"0"0,0 0 0,0 0 15,0 0-15,0 0 0,0 0 0,0 0 0,0 0 0,-2 1 16,4-1-16,2 2 0,3-2 0,2 3 0,2-3 16,1 0-16,4 0 0,1-3 0,1 3 15,1-2-15,6 1 0,-3 1 0,4-4 0,-3 2 16,2-1-16,2 3 0,-4-1 0,-1 1 16,-2 0-16,-20 0 0,0 0 0,0 0 0,0 0 15,0 0-15</inkml:trace>
  <inkml:trace contextRef="#ctx0" brushRef="#br0" timeOffset="214120.374">26458 7410 0,'0'0'0,"0"0"0,-2-7 0,2-1 0,-2-6 0,-1 0 0,0 3 15,1 2-15,0-2 0,2 11 0,-3-7 0,-3 0 16,-1 3-16,7 4 0,-8-2 0,0-1 15,-2 3-15,0 5 0,1-1 0,-7 2 0,9 0 0,-5 2 16,1 2-16,2-2 0,-1 2 0,2-2 16,8-8-16,-6 11 0,6-11 0,-6 10 0,1 1 15,0-3-15,3 4 0,2-3 0,2-1 0,3-1 0,0 0 16,1-1-16,0 2 0,4-2 0,-2 1 0,1-2 16,2 1-16,-1 1 0,-1-2 0,5 1 15,-3-2-15,2 4 0,-2-2 0,-1 1 0,2-1 16,-4 0-16,-8-6 0,8 10 0,0-2 0,-4 2 15,5 1-15,-7-2 0,0 2 0,0-2 16,-4 0-16,2 0 0,-2-1 0,-2 4 0,-3-6 16,3 4-16,-2-2 0,-4-2 0,2 2 0,-2-2 15,2 2-15,-4-4 0,2 0 0,-2-2 0,-1 1 16,0 0-16,1-1 0,-1-4 0,1-1 0,-2-2 16,0 1-16,0-5 0,3 2 0,11 7 0,0 0 15,0 0-15</inkml:trace>
  <inkml:trace contextRef="#ctx0" brushRef="#br0" timeOffset="214354.0573">26246 7117 0,'0'0'0,"0"0"0,0 0 0,-2 4 15,2 4-15,-2 8 0,2-4 0,0 2 0,2-1 16,0-2-16,2 0 0,3-2 0,0-2 0,1 2 0,1-5 16,3 1-16,-3-1 0,1-2 0,3 0 15,-3-2-15,1 0 0,1 0 0,0-2 16,3 0-16,-4 0 0,-1-2 0,-10 4 0,0 0 0,0 0 16,0 0-16</inkml:trace>
  <inkml:trace contextRef="#ctx0" brushRef="#br0" timeOffset="214562.7137">26694 7337 0,'0'0'0,"-3"5"0,1 2 0,2-7 0,-2 7 0,2 1 15,-4 2-15,4 2 0,-2-2 0,2 4 0,-3-1 0,1 3 16,0-1-16,1 1 0,-1 2 0,2 0 0,-2 0 0,-1 0 15,1 0-15,0-1 16,-3-1-16,1-1 0,1 1 0,3-16 0,0 0 0,0 0 16,0 0-16,0 0 0,0 0 0</inkml:trace>
  <inkml:trace contextRef="#ctx0" brushRef="#br0" timeOffset="214728.3589">26669 7112 0,'0'0'0,"0"0"15,0 0-15,0 0 0,0 0 0,0 0 0,0 0 0,0 0 0,4 0 16,4 0-16,4 5 0,-3-3 0,-1 0 16,-8-2-16,0 0 0</inkml:trace>
  <inkml:trace contextRef="#ctx0" brushRef="#br0" timeOffset="215527.8293">26883 7459 0,'0'0'15,"0"0"-15,0 0 0,1-6 0,3-6 0,6-4 0,-1-2 0,1 0 16,-1-1-16,2-2 0,-2 1 0,1 1 0,-1-2 0,0 0 15,0 3-15,0-1 0,-2 1 16,0-2-16,-1 2 0,0 0 0,-2-3 0,4 4 16,-3-1-16,-2 0 0,-1 0 0,-2 18 0,2-16 15,-2 2-15,0-3 0,0 2 0,0 15 0,-2-14 16,2 14-16,0 0 0,0 0 0,-3-11 0,3 11 16,0 0-16,-4-10 0,-3 5 0,-2 2 15,0 3-15,0 4 0,0 3 0,-2 4 0,0 3 16,-1 0-16,0 1 0,5 3 0,-4 0 0,4 4 15,-2 1-15,1 4 0,-2-1 0,2 3 0,2 1 16,2-2-16,2 4 0,-2-4 0,4 3 0,0 2 16,4-4-16,-4 2 0,4-2 0,-2-5 15,3 4-15,-2-7 0,3 1 0,-2-1 0,3-3 0,2-3 16,0 1-16,-1-4 0,2-4 0,-3 2 16,3-6-16,-1-2 0,0 0 0,0-4 0,0-2 15,0-4-15,2 2 0,-1-5 0,1-2 0,-2-1 16,1-1-16,-4-2 0,5-1 0,-5 1 0,3-1 15,-2-2-15,-1 0 0,1 2 0,-3-2 0,0 0 16,3 2-16,-2-2 0,-1 1 0,1 1 0,-2-4 16,-3 22-16,5-18 0,-5 18 0,0 0 0,0 0 15,5-14-15,-5 14 0,0 0 0,0 0 16,0 0-16,0 0 0,0 0 0,0 0 0,0 0 16,-3 1-16,3-1 0,-2 0 0,-1 3 0,1 1 15,0 2-15,1-1 0,-1 4 0,-1 0 0,1 2 16,2 1-16,-2 1 0,0 3 0,2 2 0,0 1 15,0 2-15,0-1 0,2 0 0,-2 2 0,4-2 16,-1-2-16,0-3 0,1 0 0,1-5 16,-5-10-16,9 10 0,-4-4 0,3-4 0,-2 1 15,4-3-15,-2-3 0,1-1 0,-1-2 0,1-4 16,0-2-16,0 0 0,-1-2 0,0-1 0,-1-3 16,0-3-16,0 1 0,2 0 0,-3-2 0,-3 2 15,2 0-15,0 1 0,0 1 0,-5 18 16,2-18-16,-2 18 0,3-17 0,-3 17 0,0 0 15,0 0-15,0 0 0,0 0 0,0 0 0,0 0 16,0 0-16,0 0 0,-2 0 0,2 0 0,0 0 16,0 2-16,-1 3 0,1 1 0,-2 1 0,2-1 15,0 6-15,-3-1 0,3 0 0,0 4 0,0-1 16,0 4-16,0 0 0,3 0 0,-3 3 0,2-2 16,-2 1-16,3-2 0,1 1 0,0-5 15,1 0-15,-5-14 0,0 0 0,0 0 0,0 0 16,3 11-16,2-6 0,1-5 0,-2-2 0,2-2 0,-2-2 15,-1 2-15,-1 0 0</inkml:trace>
  <inkml:trace contextRef="#ctx0" brushRef="#br0" timeOffset="216773.5037">27499 7386 0,'0'0'0,"-2"13"0,1 6 0,-1 6 0,-2-3 16,2 1-16,2-4 0,-3-1 0,3 0 0,0 0 16,0-4-16,-3-2 0,3-12 0,0 0 0,0 0 15,0 0-15,0 0 0,0 0 0,0 0 16,0 0-16,0 0 0,0 0 0,-2-4 0,2 0 16,-2 0-16,1-2 0,1 1 0,-3-5 15,3 3-15,0-3 0,0-2 0,0-1 0,3 0 16,-2-3-16,3 0 0,2-2 0,0 1 0,-1-1 15,2 3-15,2-3 0,-3 2 0,4 0 0,-3 3 16,4 1-16,-4 1 0,-7 11 0,0 0 0,10-9 16,-2 5-16,3 0 0,-1 4 0,1 0 15,-2 4-15,-2 0 0,2 5 0,-4 2 0,2 2 16,-3 4-16,-2 0 0,1 4 0,-1 0 16,-2 1-16,4-3 0,-4 4 0,2-3 0,-4-3 0,4-1 15,-2-16-15,0 0 0,0 0 0,0 0 0,0 0 16,0 0-16,0 0 0,0 0 0,0 0 0,-2 0 0,2 0 0,2-5 15,-2 1-15,5 0 0,-3-2 0,1-4 16,4 3-16,-3-2 0,0-1 16,-1 0-16,0-1 0,2-2 0,-1 2 0,4-2 15,-5-1-15,2 0 0,1 2 0,-2-1 0,0 1 16,2 0-16,-6 12 0,0 0 0,0 0 0,0 0 16,0 0-16,0 0 0,0 0 0,5-9 0,-1 7 15,-2 1-15,2 4 0,-1 3 0,0 4 16,1 1-16,-4 2 0,2 4 0,0 0 0,-2 1 0,2 2 15,-2 0-15,0 0 0,2-2 0,0 0 16,2 0-16,-2-4 0,-2-14 0,4 13 0,-4-13 16,0 0-16,0 0 0,3 8 0,5-1 0,-1-4 15,3-2-15,-1-2 0,3-6 0,-2-3 0,-3 2 16,4-6-16,-4 0 0,3-3 0,-5-1 0,6 1 16,-5-1-16,-1 2 0,1-2 0,-2 3 0,-2-3 15,3 3-15,-5 15 0,3-17 0,-3 17 0,0 0 16,0 0-16,0 0 0,0 0 0,0 0 15,0 0-15,0 0 0,0 0 0,-3-2 0,3 2 16,0 0-16,-5 0 0,3 0 0,-2 2 0,2 2 16,-2-1-16,1 1 0,1 3 0,2 1 0,-2 1 15,0-1-15,2 3 0,0 2 0,0-1 0,0 2 16,2 0-16,-2 2 0,2 0 0,0-1 0,-1 1 16,1 1-16,4-3 0,-2 0 0,0-2 15,2-2-15,-6-10 0,5 10 0,-5-10 0,0 0 16,6 6-16,0-1 0,1-3 0,3-2 0,-2-2 15,-1-3-15,0-4 0,4 0 0,-5-3 0,-1 1 16,2-1-16,0 0 0,-4-1 0,0-1 16,0-1-16,-1 2 0,0-1 0,-2-2 0,0 0 15,0 1-15,-2 0 0,2-2 0,-2 3 0,-1-2 0,-2 0 16,5 16-16,0 0 0,-3-14 0,-2 2 16,-4 0-16,2 0 0,-3 4 0,2 1 0,1 2 15,-2 1-15,3 2 0,-4 0 0,0 2 0,1 0 16,-1 2-16,10-2 0,-6 2 0,-1 0 0,7-2 15,0 0-15,0 0 0,0 0 0,0 0 16,0 0-16,0 0 0,-6 2 0,-3 6 0,5 0 0,1 2 16,1-2-16,0 3 0,4-3 0,0 4 15,1-3-15,8 3 0,-5-4 0,5 2 0,0 1 16,3-5-16,-1 3 0,-2-2 0,3-3 0,-1-2 16,1 1-16,3-3 0,1 0 0,0-5 15,-1 3-15,2-3 0,-2 0 0,0-5 0,-1 2 16,-3-4-16,4 0 0,-3-1 0,-4 1 0,5-3 0,-7 2 15,1-1-15,-1 2 0,0-2 0,-3 2 16,-5 12-16,4-13 0,2 2 0,-3 0 0,-3 11 0,0 0 16,0 0-16,0 0 0,0 0 0,0-9 15,-3 0-15,1 0 0,-6 5 0,5-3 0,-3 4 16,-2 1-16,2 4 0,-4 1 0,0 1 0,0 3 16,0 0-16,0 0 0,4 1 0,-1 1 15,-1 0-15,5 3 0,-1-2 0,2 4 0,2-1 16,0 0-16,2 3 0,2-1 0,2 2 0,1-1 15,2 0-15,1-2 0,0 0 0,0-1 0,0 1 16,2-2-16,2-2 0,-5 2 0,-9-12 0,0 0 16,0 0-16,10 6 0,-10-6 0,0 0 0,0 0 15,0 0-15,0 0 0,0 0 0,0 0 0,0 0 16,5-2-16,-5 2 0,4 0 0,1 0 0,-2 2 16,-1 2-16,0-1 0,-2-3 0,0 1 15,0 4-15,-2 0 0,0-3 0,-4 3 0,2-4 16,-3 4-16,-1-3 0,5 1 0,3-3 0,0 0 15,0 0-15,0 0 0</inkml:trace>
  <inkml:trace contextRef="#ctx0" brushRef="#br0" timeOffset="227597.3024">26036 10046 0,'0'0'0,"0"0"16,0 0-16,0 0 0,2-4 0,3 0 0,2-5 0,-1 2 15,0 1-15,1 0 0,-2-2 0,1 2 0,-6 6 0,2-9 16,3 2-16,-5 7 0,0-9 0,2-2 16,-4 2-16,2 9 0,-3-9 0,-1 0 0,1 0 15,-7 0-15,2 3 0,-1 0 0,-3-3 0,12 9 16,-12-3-16,2-2 0,-4 0 0,0 1 15,-1 2-15,3 2 0,-5 0 0,3 0 0,-1 2 16,2 2-16,-2 1 0,3 2 0,0-1 0,-2 4 16,6 2-16,-2-4 0,0 3 0,1 0 0,3 2 15,-3 3-15,2 0 0,-1-1 0,2 0 0,0 1 16,2 0-16,-1 0 0,-1-1 0,4 1 0,2-3 16,0 0-16,0 2 0,2-3 0,4 0 15,-1-3-15,-1 0 0,-4-9 0,6 9 0,2-3 0,-1 2 16,4-4-16,-3 0 0,6-2 0,-4-2 15,2 0-15,1-2 0,-2-2 0,3-3 0,0 0 16,-5-1-16,6-4 0,-4 1 0,-3-1 0,5 1 16,-6 0-16,0 0 0,1-1 0,0-1 15,-1-1-15,2-3 0,-4-1 0,4 3 0,-3-1 16,0 0-16,-6 16 0,8-12 0,-4-5 0,-1 2 16,-3 15-16,0 0 0,4-18 0,1 3 0,-1-1 15,-4 16-15,0 0 0,6-14 0,-6 14 0,0 0 16,0 0-16,0 0 0,0 0 0,7-14 0,-7 14 15,0 0-15,0 0 0,0 0 0,7-8 0,-2 1 16,-4 7-16,1 1 0,-2 5 0,-3 2 0,1 6 16,-3 0-16,-3 2 0,3 2 0,-4-1 0,0 3 15,-1 0-15,1 0 0,1 2 0,-1-2 0,2 2 16,0-1-16,2-3 0,2 0 0,1-3 16,2-15-16,-2 17 0,2-4 0,-3 0 0,6-2 15,1-2-15,-1 1 0,2-4 0,2-2 0,-2-2 16,6 1-16,-1-3 0,4-5 0,0 3 15,1-4-15,0-2 0,2 0 0,2-3 0,0-1 16,0-1-16,0-3 0,1 1 0,-1-5 0,1 2 16,3-5-16,-3 2 0,1-5 0,-1 2 0,-3-1 15,0-2-15,1 3 0,-2-3 0,0 3 0,-2-2 16,1 2-16,-2 0 0,-1 0 0,-2 1 0,3 3 16,-4-2-16,-3 4 0,-6 18 0,0 0 0,9-21 15,-9 21-15,7-18 0,-3-2 0,-2 3 0,-2 17 16,0 0-16,0 0 0,2-18 0,-2 18 0,0 0 15,0 0-15,0 0 0,0 0 0,0 0 0,0 0 16,0 0-16,-6 2 0,6-2 0,-4 0 16,4 0-16,-5 2 0,0 0 0,1 2 0,0 4 15,-2-2-15,3 4 0,-1 0 0,-4 1 16,1 5-16,1 0 0,-4 3 0,2 5 16,-2-2-16,0 3 0,0-1 0,2 2 0,0-1 0,1 1 15,1 1-15,0-1 0,-1-2 0,1 1 0,2-3 16,-2 0-16,4-2 0,2-2 0,0-1 0,0 0 15,4-1-15,0-4 0,0 0 0,0 0 0,-1-4 16,9 1-16,-5-2 0,3-2 0,-1-1 0,2-2 16,-1-2-16,5 0 0,-2-2 0,2-2 0,0-3 15,4 0-15,-2-4 0,2 0 0,0-6 0,3 2 16,2-3-16,-2 0 0,0-2 0,-1-3 0,-1 3 16,-1-4-16,0 2 0,-2 0 0,-1-1 15,-1-1-15,-2 0 0,1 1 0,-2-2 0,-1 1 16,-2 2-16,0 0 0,-6 3 0,3 1 0,-2 0 15,-2 1-15,-2 17 0,2-17 0,-2 3 16,-2-3-16,2 17 0,0 0 0,0 0 0,0 0 16,-4-13-16,-4-1 0,3 4 0,-6 0 0,6 2 0,-4 4 15,0 0-15,-1 3 0,1 1 0,-2 1 0,0 4 16,3 0-16,-4 1 0,1 6 0,1-2 16,-2 4-16,3 2 0,-1-1 0,5 3 0,-6 0 15,6 3-15,-2-3 0,0 1 0,1 2 0,-3 1 16,0 1-16,2-1 0,-3 0 0,6 0 0,0 2 15,0-3-15,2 1 0,-2-2 0,2 2 0,1-4 16,2 2-16,-1-2 0,2 1 0,4-5 0,-2 4 16,0-1-16,0-4 0,4 2 0,-2-3 0,4 1 15,-2-3-15,1 0 0,1-1 0,-3 0 16,6-2-16,-3-2 0,1-3 0,2 0 0,-1-2 16,4 0-16,-1-2 0,-1-2 0,1-2 0,1 0 15,-1-2-15,2-2 0,-2 2 0,1-4 0,-2-1 16,3-1-16,-3 0 0,0 2 0,-3-4 0,1 3 15,0-4-15,-3 3 0,2 0 0,-2-2 16,-9 16-16,6-14 0,3 1 0,-9 13 0,0 0 0,0 0 16,0 0-16,0 0 0,0 0 0,0 0 15,6-15-15,-6 15 0,0 0 0,0 0 0,0 0 16,0 0-16,0 0 0,-1 0 0,1 0 0,0 0 16,0 0-16,0 0 0,0 0 0,-2-3 0,-3 2 15,3 2-15,0 2 0,-3-1 0,1 4 16,-1 0-16,-1 2 0,0 0 0,3 4 0,-4-1 15,2 2-15,0 3 0,1 1 0,-2 1 0,0 0 16,3 3-16,-1-1 0,2-2 0,0 0 0,2-3 16,0-1-16,0-14 0,2 14 0,0-6 15,3-3-15,5 0 0,-2-5 0,4-5 0,-4 0 16,4 1-16,-3 0 0,-2-4 0,0 4 0,-7 4 16,0 0-16</inkml:trace>
  <inkml:trace contextRef="#ctx0" brushRef="#br0" timeOffset="227733.4968">27230 9868 0,'0'0'0,"0"0"0,0 0 0,0 0 0,0 0 0,0 0 16,-4-4-16,0-3 0,-3-3 0,-2 2 0,3 0 16,-2 0-16,8 8 0,0 0 0,0 0 15</inkml:trace>
  <inkml:trace contextRef="#ctx0" brushRef="#br0" timeOffset="228020.4794">26203 9693 0,'0'0'0,"6"-1"0,10 1 0,3-3 0,7 3 0,2 0 16,1 0-16,0-2 0,0 0 0,2 2 0,-3-3 15,3 3-15,-3-1 0,0-4 0,3 3 0,-3-3 16,-3 4-16,-1-3 0,-24 4 0,0 0 0,0 0 15</inkml:trace>
  <inkml:trace contextRef="#ctx0" brushRef="#br0" timeOffset="228381.5559">27435 9569 0,'0'0'15,"0"0"-15,0 0 0,-6 5 0,-4 8 0,-1 6 0,0 3 0,-4 1 16,5 4-16,-1-2 0,-1 4 0,0-3 0,-1 4 15,1 1-15,-2 3 0,2-1 0,0-2 0,1 0 16,1 1-16,2-2 0,-1-2 0,-1 3 16,4-5-16,-1 2 0,0-1 0,1-2 0,1-3 15,0-2-15,2 0 0,3-20 0,-2 18 16,2-1-16,0-17 0,0 0 0,0 0 0,-2 16 16,2-16-16,0 0 0,0 0 0,0 0 0,0 0 0,0 12 15,0-6-15,2-4 0,2-4 0,-3 1 16,4-4-16</inkml:trace>
  <inkml:trace contextRef="#ctx0" brushRef="#br0" timeOffset="228677.5762">27477 9996 0,'0'0'0,"0"0"0,-9 0 15,-5 0-15,-5 4 0,-1 0 0,0 2 0,-1-2 16,3 0-16,-1 2 0,0-1 0,1 0 15,-1-1-15,1 0 0,0 0 0,1 1 0,4 0 16,0-1-16,13-4 0,0 0 0,0 0 0,0 0 16,0 0-16,0 0 0,0 0 0,0 0 15,0 0-15,-2 0 0,2 0 0,0 0 0,0 2 16,0 4-16,2-5 0,2 4 0,-2-3 0,5 3 16,-2 0-16,3-2 0,2 3 0,0 3 0,0-3 15,0 2-15,5 2 0,-2 1 0,-1-3 0,4 3 16,-1 1-16,0-1 0,1 1 0,-2-2 0,1 2 15,1-4-15,-2 0 0,-3 0 0,3-4 0,0 0 16,0 0-16,-14-4 0,0 0 0,0 0 0,0 0 16</inkml:trace>
  <inkml:trace contextRef="#ctx0" brushRef="#br0" timeOffset="229106.3711">27792 10046 0,'0'0'0,"0"0"0,-8-4 0,1-2 0,-7-4 0,-2 2 0,3 0 16,1 0-16,1 4 0,0-1 0,2 4 16,-1-4-16,-4 2 0,1 3 0,6 0 15,-4 3-15,11-3 0,-9 2 0,-1 1 0,2 1 16,-4-2-16,2 4 0,-3 1 0,5 0 0,-2-1 15,5 2-15,-2 2 0,-1-1 0,3 2 0,1-2 0,-2 2 16,4 1-16,-1-1 0,2 1 0,-1 1 16,2-3-16,0 2 0,0 0 0,2-1 15,-1 0-15,2-3 0,2 1 0,0 0 0,-1 0 16,-4-9-16,3 10 0,3-4 0,-6-6 0,4 6 0,3 4 16,2-6-16,-1 3 0,3-2 15,-3-4-15,3 1 0,-2-2 0,2-2 0,0 1 0,1-3 16,-3 0-16,4 0 0,-1 0 0,-2-2 0,-1 0 0,0 0 15,-9 6-15,6-7 0,-6 7 0,7-9 16,0 1-16,-4-2 0,3 2 0,-4-2 16,0 3-16,-2-1 0,0 8 0,0 0 0,0-7 15,-2-2-15,2 3 0,0 6 0,-6-7 0,2-1 16,4 8-16,-4-6 0,0-1 0,4 7 0,0 0 16,0 0-16,0 0 0,0 0 0</inkml:trace>
  <inkml:trace contextRef="#ctx0" brushRef="#br0" timeOffset="229673.5571">27860 9588 0,'0'0'0,"0"0"0,0 0 0,0 0 0,0 0 0,0 0 0,0 0 0,0 0 16,0 0-16,-6 8 0,-1 6 0,0 8 0,-1 0 15,-2 2-15,2 1 0,-2 1 0,3 2 0,-4 1 16,2 2-16,-1-1 0,0 4 0,0 0 16,1-2-16,-1 1 0,4-2 0,-3 2 0,4-3 15,0 0-15,0-4 0,0-2 0,0-2 0,4-1 16,-1-1-16,2-20 0,-2 18 0,2 0 15,0-2-15,2-3 0,-2-13 0,0 0 0,0 0 16,0 0-16,0 0 0,0 0 0,0 0 0,0 0 16</inkml:trace>
  <inkml:trace contextRef="#ctx0" brushRef="#br0" timeOffset="230152.4749">28089 10089 0,'0'0'0,"0"0"0,-5-7 0,3-1 0,-5-6 0,0 0 0,-1 2 16,1 0-16,-1 4 0,-3-2 0,6 4 0,-4 1 16,9 5-16,-8-4 0,-6 2 0,7 2 0,-6 2 15,3 2-15,-1 1 0,-2 3 0,2 2 16,-3 0-16,3 4 0,2 0 0,-1 1 0,0 3 0,4-1 15,-2 1-15,3-1 0,3-2 16,-2 3-16,4-2 0,4-3 0,-2-2 0,1 0 16,2-1-16,2-2 0,-2-3 0,6 2 0,-2-5 0,3 0 15,0-2-15,-1-2 0,0-2 0,0-1 0,3-2 16,-4-1-16,2-4 0,2 1 0,-4 0 16,2-3-16,-1 3 0,-2-3 0,-1 2 0,-1 1 15,2-2-15,-2-2 0,-3 2 0,3 0 0,-5 0 16,-2 13-16,0 0 0,0 0 0,5-14 0,-5 14 0,0 0 15,0 0-15,0 0 0,0 0 0,0 0 0,0 0 0,0 0 16,-5-3-16,5 3 0,0 0 16,0 0-16,0 0 0,0 0 0,-2 0 15,0 3-15,0 1 0,2 0 0,-3 3 0,1 0 0,0 3 0,2-2 16,-3 2-16,1-1 0,2 1 16,0 2-16,0-1 0,2 1 0,-2 0 15,3-1-15,1-2 0,-1 0 0,3-2 0,-1-2 0,3-1 16,-1-4-16,1 0 0,1-3 0,2 2 15,-4-4-15,3 0 0,-3 1 0,-7 4 0</inkml:trace>
  <inkml:trace contextRef="#ctx0" brushRef="#br0" timeOffset="230895.4853">28273 10024 0,'0'0'0,"0"0"0,0 0 0,0 0 0,0 0 0,0 0 0,0 0 16,0 0-16,0 0 0,0 0 0,0 0 15,0 0-15,0 0 0,0 0 0,-2 2 0,2 4 16,0 0-16,-3 2 0,3 2 0,-3 2 15,1-2-15,-2 1 0,2 4 0,-3-2 0,1 0 16,2 0-16,-1 1 0,1-1 0,0 0 0,0-2 16,2-11-16,0 12 0,0-12 0,0 9 15,0-9-15,2 8 0,-2-8 0,2 8 0,3-4 0,1-4 16,1 0-16,-3-2 0,4 0 0,-2-1 0,2-4 0,0 3 0,-2-2 16,2-4-16,-1 2 0,2-2 15,-2 2-15,2-3 0,-4-1 0,7 0 0,-7 2 16,3-3-16,-2 1 0,0-1 0,-6 13 15,8-11-15,0-1 0,-8 12 0,0 0 0,0 0 16,0 0-16,0 0 0,0 0 0,0 0 0,0 0 16,0 0-16,0 0 0,2 2 0,0-2 0,1 3 15,-1-1-15,0 3 0,-2 0 0,0 1 0,0 1 16,0-1-16,0 2 0,-2 2 0,2-2 16,0 4-16,-2-3 0,2 0 0,0 2 0,0-2 15,0 0-15,2 0 0,-2-9 0,2 7 0,3-2 16,-1-1-16,3-2 0,-1 0 0,1-2 0,3 0 15,-3-2-15,1-3 0,4 1 0,-3-3 0,1 3 16,-1-5-16,1 2 0,1-2 0,-3 1 0,4-4 16,-4 3-16,1 1 0,1-4 0,-2 2 0,1 2 15,-9 8-15,7-10 0,-7 10 0,0 0 0,12-8 16,-12 8-16,0 0 0,0 0 0,0 0 0,0 0 16,0 0-16,0 0 0,0 0 0,-3 0 15,3 0-15,0 0 0,0 0 0,0 0 0,0 5 16,-2-3-16,2 4 0,-2-1 0,2 2 0,-5-1 15,3-1-15,0 3 0,2 0 0,-2-1 0,1 1 16,1 2-16,-2-4 0,2 3 0,0-9 16,0 7-16,0 0 0,3-3 0,-1 0 0,7 1 15,-2-3-15,-2 1 0,3-3 0,2-3 0,0 1 16,-2-1-16,4-1 0,-2-2 0,-1 1 0,2-2 0,0-2 16,-2 2-16,2-1 0,-4-2 0,3 2 0,-2-1 15,2 1-15,-2-1 0,-8 9 0,9-8 16,-9 8-16,0 0 0,0 0 0,0 0 0,0 0 15,0 0-15,0 0 0,0 0 0,0 0 16,0-1-16,0 1 0,0 0 0,0 0 0,0 0 0,0 0 16,2 0-16,-2 1 0,3 1 0,-3 1 15,4 0-15,-4 2 0,0 2 0,0-2 0,0 4 16,0-2-16,1 1 0,-1 2 0,0 1 0,0-3 16,0 2-16,0 0 0,0-1 0,0-9 15,0 0-15,0 0 0,2 9 0,0 1 0,1-2 0,-1-1 16,3 0-16,-5-7 0,0 0 0,0 0 15,0 0-15,0 0 0</inkml:trace>
  <inkml:trace contextRef="#ctx0" brushRef="#br0" timeOffset="231031.0059">28912 9933 0,'0'0'0,"0"0"0,0 0 16,-7-3-16,-5 2 0,-3-4 0,-5 5 0,2-2 0,1 2 15,2 0-15,0-1 0,15 1 0,0 0 0</inkml:trace>
  <inkml:trace contextRef="#ctx0" brushRef="#br0" timeOffset="231827.3615">26547 11262 0,'0'0'0,"0"0"0,0 0 16,0 0-16,0 0 0,0 0 0,0 0 0,-3-6 0,3-6 15,-2-2-15,2-2 0,-2 0 0,2-2 16,0 3-16,0-1 0,-1 0 0,-1 2 0,-1 2 15,-2-2-15,0 0 0,5 14 0,-6-8 0,0-2 16,-3 6-16,-2 0 0,0 1 0,-4 3 0,5 3 16,-3 1-16,1 3 0,1 0 0,-3 1 15,4 3-15,-1 3 0,1 0 0,1-1 0,1 5 16,0 0-16,2-1 0,2 3 0,-1 1 16,2-2-16,1 2 0,0-1 0,1 1 0,1-3 0,1 0 15,-1-3-15,4 0 0,-1-4 0,4 3 0,-1-6 16,4 2-16,-2-4 0,5-2 0,-3-1 0,3-3 15,3-3-15,-3 1 0,2-4 0,1 0 16,1-4-16,0-1 0,1 0 0,-1-5 0,2 1 0,2-3 16,-4 0-16,-1-4 0,0-1 0,1-2 0,-4 1 15,3-2-15,-4-1 0,4-2 0,0 0 16,-1 0-16,-2-1 0,-2-1 0,0 3 0,-1-2 16,2 1-16,-4 0 0,2 1 0,-3 4 0,0 1 15,-2 1-15,-5 22 0,4-22 0,-4 22 0,2-20 16,-2 20-16,3-20 0,-3 1 0,0 19 15,0 0-15,0 0 0,0 0 0,0 0 0,0-18 16,-2 3-16,-1 4 0,1 4 0,-3 6 0,0 2 16,1 6-16,-1 3 0,-2 1 0,2 7 0,2 1 15,-4 4-15,-1 1 0,2 4 0,0 0 16,-3 2-16,0 1 0,2 0 0,-1 1 0,4 1 0,-6-1 16,5 0-16,-1 0 0,-2 0 0,5-3 15,-1-3-15,-2 1 0,3-2 0,-1-3 0,3 0 16,-1 2-16,2-5 0,0-19 0,-2 20 0,4 0 15,-2 0-15,3-4 0,1 0 0,1-4 0,5 0 16,-4-4-16,3-1 0,-1-4 0,3-3 0,-3 0 16,3-5-16,1 0 0,-1 1 0,2-2 15,0-2-15,-1 0 0,-3 2 0,-9 6 0,0 0 16</inkml:trace>
  <inkml:trace contextRef="#ctx0" brushRef="#br0" timeOffset="232932.7695">27071 11220 0,'0'0'0,"0"0"0,0 0 0,-4-4 15,-5-5-15,1 0 0,0-3 0,1 4 0,0-3 16,-3 2-16,2 0 0,-3 3 0,2-4 0,-2 6 16,-3 0-16,1-2 0,2 5 0,-4 1 0,6 0 15,-3 0-15,3 5 0,-1-2 0,4 4 0,0 3 16,-4 1-16,4 0 0,-3 2 0,3 1 15,-3 1-15,1 3 0,3-1 0,-2 3 0,1-2 16,3 3-16,-2-1 0,2-2 0,3 0 16,0 0-16,3-3 0,2-2 0,-2 1 0,8-6 0,-5 2 0,3-3 15,2-1-15,0-1 0,-1-1 16,4-1-16,-2-3 0,1-3 0,1-4 0,-4 0 16,3 1-16,1-3 0,-2 0 0,0 1 0,0-4 15,-3 2-15,2-2 0,-1-2 0,1 4 0,-4-1 16,3-4-16,-6 2 0,2 2 0,1-2 0,-5-1 15,-2 14-15,0 0 0,4-14 0,-4 14 16,0 0-16,0 0 0,0 0 0,0 0 0,0 0 16,0 0-16,2-11 0,-2 11 0,0 0 0,0 0 15,0 0-15,0-11 0,0 5 0,-2 4 16,-2 2-16,-5 2 0,6 4 0,-4 1 0,-1 2 0,3 2 16,-2 0-16,-1 1 0,4-2 0,1-1 0,-2 1 15,3 1-15,0-4 0,2 1 0,0 0 16,2-2-16,0-2 0,3-1 0,-2-3 0,1 2 0,4-4 15,-1-1-15,-2-3 0,5-1 0,3 0 16,-5-1-16,3-3 0,0-1 0,0 1 0,2-2 16,-1 1-16,0-2 0,2 0 0,0 2 0,2 1 15,-5 0-15,1-1 0,0 4 0,-12 8 0,11-10 16,-11 10-16,0 0 0,12-6 0,-1 1 0,0 0 16,-2 4-16,0 1 0,-4-2 0,3 4 0,-3-1 0,-3 4 15,-1 0-15,-1 1 0,-1 4 16,1-2-16,-2 4 0,-3-1 0,3 2 0,-6 0 0,5 3 15,-3 0-15,-3 1 0,6-3 0,-4 2 16,5-1-16,-3-1 0,1 2 0,3-2 0,1-2 16,0-12-16,0 12 0,0-2 0,0-10 15,0 12-15,1-4 0,3 2 0,1-3 0,2-2 16,2-5-16,2 0 0,0 0 0,-1-5 0,5 0 16,-1-2-16,0-2 0,2-5 0,0 2 0,0-2 15,2-4-15,0 0 0,-3 0 0,3-3 0,-2-2 16,1 0-16,0-1 0,2-4 0,-3 4 0,-1-5 15,0 3-15,-1-3 0,0 0 0,-3 1 0,0 0 0,1 0 16,-5 2-16,1 1 0,-3 3 0,-3-1 16,-2 3-16,0 3 0,0 17 0,2-18 0,-2 18 15,-2-16-15,2 16 0,0 0 0,0 0 16,0 0-16,0 0 0,0 0 0,0 0 0,0 0 16,-5-16-16,-1 4 0,-1 0 0,-1 6 0,0-2 15,-3 6-15,-3 7 0,3 2 0,-3 3 16,-1 4-16,2 2 0,-2 6 0,4 0 0,-1 6 15,1-4-15,1 5 0,-4 1 0,6-2 0,-3 3 16,0 0-16,4-2 0,1 0 0,2 1 0,2-3 0,2-3 16,0-2-16,0-2 0,2 0 0,0 1 15,0-5-15,0 2 0,2-3 0,1 1 0,1-3 16,3 1-16,-2-4 0,1 2 0,2-2 0,-1-2 16,2-2-16,-3-2 0,3-1 0,-2-3 15,1 0-15,-1 0 0,0-3 0,-1-1 0,3 0 0,-3-3 16,1 0-16,0-3 0,-1-2 0,2 2 0,-5-2 15,2-2-15,1 1 0,-5-2 0,1-1 16,2 0-16,-3 3 0,-1-4 0,-2 17 0,0-13 16,-2 0-16,-1 0 0,-3-1 0,1 6 0,1-2 15,-7 2-15,4 0 0,-3 4 0,-1 0 16,0-1-16,1 5 0,-1 0 0,1 0 0,-1 0 16,2 3-16,0 1 0,1-2 0,0 5 0,0-2 0,-2 3 15,5 0-15,-6 0 0,6-1 0,-1 0 16,4-1-16,0 0 0,2 1 0,0 2 0,4-2 15,0 2-15,3 0 0,4-3 0,-3 3 0,3-3 16,3-3-16,-5 2 0,4 0 0,-2-3 0,-11-2 16,0 0-16,0 0 0</inkml:trace>
  <inkml:trace contextRef="#ctx0" brushRef="#br0" timeOffset="233473.8955">27949 11247 0,'0'0'16,"0"0"-16,0 0 0,0 0 0,0 0 0,0 0 0,-8-5 0,0 3 16,-3 0-16,-1 0 0,-1 0 0,-2 2 15,3 2-15,0 0 0,-3 2 0,2 2 0,-1 2 16,2 1-16,3-1 0,-3 4 0,0 3 0,2-1 16,0 2-16,2-1 0,1 3 0,1-2 15,4 2-15,0-2 0,4-4 0,0 2 0,4 0 0,3-6 16,0 2-16,2-3 0,3-1 0,2-1 0,-2-3 15,1-2-15,3-5 0,0 3 0,-1-3 0,1-1 16,-3-1-16,-1-4 0,-1-1 0,1 4 0,-4-6 16,2 4-16,-1-2 0,-2 2 0,-2-4 0,-7 14 15,9-12-15,-3-1 0,-1 2 0,0-2 16,-3 4-16,-2 9 0,0 0 0,0 0 0,0 0 16,2-11-16,-2 11 0,0 0 0,0 0 15,0 0-15,0 0 0,0-10 0,-2 4 0,0 4 0,0 2 16,-4 2-16,4 2 0,-1 3 0,-2 0 15,-2 2-15,3 1 0,1 5 0,1-3 0,2 2 16,-2 1-16,2-1 0,0 0 0,2 0 0,0 0 16,1 0-16,-1 1 0,5 0 0,0-6 0,-4 3 15,5-1-15,-4-1 0,2-4 0,1 0 0,-7-6 16,0 0-16,0 0 0,7 7 0,-7-7 0,0 0 16,0 0-16,0 0 0,0 0 0,0 0 0,0 0 15,0 0-15,2-1 0,-2 1 0,0 0 0,0 0 16,-2 0-16,-2 1 0,-2-1 0,2 3 0,-2-3 15,-1 2-15,1-2 0,-3 2 0,-1 1 16,1-2-16,-1 2 0,2-1 0,-1 3 0,1-1 16,-2 0-16,4 3 0,2 3 0,0 0 0,-1 4 15,5-2-15,2 5 0,1 1 0,1-1 0,2 3 16,6 3-16,0-5 0,2 2 0,2-4 16,-2-2-16,-4-6 0,-10-8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7" units="1/cm"/>
          <inkml:channelProperty channel="Y" name="resolution" value="1820.38892" units="1/cm"/>
          <inkml:channelProperty channel="T" name="resolution" value="1" units="1/dev"/>
        </inkml:channelProperties>
      </inkml:inkSource>
      <inkml:timestamp xml:id="ts0" timeString="2026-01-14T08:38:4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794 16629 0,'-2'2'0,"0"5"0,-4 2 0,4-2 15,-3 2-15,5-9 0,0 9 16,-2-3-16,1 3 0,1-9 0,0 0 16,0 0-16,0 0 0,0 0 0,0 0 15,0 0-15,0 0 16,0 0-16,-2 5 0,2-5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AA053-A1BD-4787-82EC-173B3ED4A484}" type="datetimeFigureOut">
              <a:rPr lang="lt-LT" smtClean="0"/>
              <a:t>2026-01-15</a:t>
            </a:fld>
            <a:endParaRPr lang="lt-LT" dirty="0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dirty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AC034-B726-4BC5-9BE0-C6413F5E8D06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4275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2404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AC034-B726-4BC5-9BE0-C6413F5E8D06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410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1F38-D038-41B0-96B4-D5718659740C}" type="datetimeFigureOut">
              <a:rPr lang="lt-LT" smtClean="0"/>
              <a:t>2026-01-15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3F79-8AFD-482D-8CA2-8DC333FABA4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6595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1F38-D038-41B0-96B4-D5718659740C}" type="datetimeFigureOut">
              <a:rPr lang="lt-LT" smtClean="0"/>
              <a:t>2026-01-15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3F79-8AFD-482D-8CA2-8DC333FABA4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77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1F38-D038-41B0-96B4-D5718659740C}" type="datetimeFigureOut">
              <a:rPr lang="lt-LT" smtClean="0"/>
              <a:t>2026-01-15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3F79-8AFD-482D-8CA2-8DC333FABA4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633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1F38-D038-41B0-96B4-D5718659740C}" type="datetimeFigureOut">
              <a:rPr lang="lt-LT" smtClean="0"/>
              <a:t>2026-01-15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3F79-8AFD-482D-8CA2-8DC333FABA4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2511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1F38-D038-41B0-96B4-D5718659740C}" type="datetimeFigureOut">
              <a:rPr lang="lt-LT" smtClean="0"/>
              <a:t>2026-01-15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3F79-8AFD-482D-8CA2-8DC333FABA4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4001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1F38-D038-41B0-96B4-D5718659740C}" type="datetimeFigureOut">
              <a:rPr lang="lt-LT" smtClean="0"/>
              <a:t>2026-01-15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3F79-8AFD-482D-8CA2-8DC333FABA4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1232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1F38-D038-41B0-96B4-D5718659740C}" type="datetimeFigureOut">
              <a:rPr lang="lt-LT" smtClean="0"/>
              <a:t>2026-01-15</a:t>
            </a:fld>
            <a:endParaRPr lang="lt-LT" dirty="0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3F79-8AFD-482D-8CA2-8DC333FABA4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1958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1F38-D038-41B0-96B4-D5718659740C}" type="datetimeFigureOut">
              <a:rPr lang="lt-LT" smtClean="0"/>
              <a:t>2026-01-15</a:t>
            </a:fld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3F79-8AFD-482D-8CA2-8DC333FABA4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5808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1F38-D038-41B0-96B4-D5718659740C}" type="datetimeFigureOut">
              <a:rPr lang="lt-LT" smtClean="0"/>
              <a:t>2026-01-15</a:t>
            </a:fld>
            <a:endParaRPr lang="lt-LT" dirty="0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3F79-8AFD-482D-8CA2-8DC333FABA4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4859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1F38-D038-41B0-96B4-D5718659740C}" type="datetimeFigureOut">
              <a:rPr lang="lt-LT" smtClean="0"/>
              <a:t>2026-01-15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3F79-8AFD-482D-8CA2-8DC333FABA4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4400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1F38-D038-41B0-96B4-D5718659740C}" type="datetimeFigureOut">
              <a:rPr lang="lt-LT" smtClean="0"/>
              <a:t>2026-01-15</a:t>
            </a:fld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3F79-8AFD-482D-8CA2-8DC333FABA4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222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F1F38-D038-41B0-96B4-D5718659740C}" type="datetimeFigureOut">
              <a:rPr lang="lt-LT" smtClean="0"/>
              <a:t>2026-01-15</a:t>
            </a:fld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03F79-8AFD-482D-8CA2-8DC333FABA4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539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1715933" y="233046"/>
            <a:ext cx="9008226" cy="103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Šiluminiai reiškiniai</a:t>
            </a:r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urinio vietos rezervavimo ženklas 2"/>
          <p:cNvSpPr>
            <a:spLocks noGrp="1"/>
          </p:cNvSpPr>
          <p:nvPr>
            <p:ph idx="1"/>
          </p:nvPr>
        </p:nvSpPr>
        <p:spPr>
          <a:xfrm>
            <a:off x="913614" y="1046375"/>
            <a:ext cx="10515600" cy="5222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01-14 </a:t>
            </a:r>
            <a:r>
              <a:rPr lang="en-US" dirty="0" smtClean="0"/>
              <a:t>Vidin</a:t>
            </a:r>
            <a:r>
              <a:rPr lang="lt-LT" dirty="0" smtClean="0"/>
              <a:t>ė energija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01-16, 01-19 </a:t>
            </a:r>
            <a:r>
              <a:rPr lang="lt-LT" dirty="0" smtClean="0"/>
              <a:t>Šilumos kiekis</a:t>
            </a:r>
          </a:p>
          <a:p>
            <a:pPr marL="0" indent="0">
              <a:buNone/>
            </a:pPr>
            <a:r>
              <a:rPr lang="en-US" b="1" dirty="0" smtClean="0"/>
              <a:t>01-20, 01-21 </a:t>
            </a:r>
            <a:r>
              <a:rPr lang="lt-LT" dirty="0" smtClean="0"/>
              <a:t>Šilumos balanso lygtis</a:t>
            </a:r>
          </a:p>
          <a:p>
            <a:pPr marL="0" indent="0">
              <a:buNone/>
            </a:pPr>
            <a:r>
              <a:rPr lang="en-US" b="1" dirty="0" smtClean="0"/>
              <a:t>01-23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LD </a:t>
            </a:r>
            <a:r>
              <a:rPr lang="lt-LT" dirty="0" smtClean="0"/>
              <a:t>Kūno savitosios šilumos </a:t>
            </a:r>
            <a:r>
              <a:rPr lang="lt-LT" dirty="0" err="1" smtClean="0"/>
              <a:t>nustaty</a:t>
            </a:r>
            <a:r>
              <a:rPr lang="en-US" dirty="0" smtClean="0"/>
              <a:t>m</a:t>
            </a:r>
            <a:r>
              <a:rPr lang="lt-LT" dirty="0" err="1" smtClean="0"/>
              <a:t>as</a:t>
            </a:r>
            <a:endParaRPr lang="lt-LT" dirty="0" smtClean="0"/>
          </a:p>
          <a:p>
            <a:pPr marL="0" indent="0">
              <a:buNone/>
            </a:pPr>
            <a:r>
              <a:rPr lang="en-US" b="1" dirty="0" smtClean="0"/>
              <a:t>01-26, 01-27, 01-28 </a:t>
            </a:r>
            <a:r>
              <a:rPr lang="lt-LT" dirty="0" smtClean="0"/>
              <a:t>Agregatinių būsenų virsmai</a:t>
            </a:r>
          </a:p>
          <a:p>
            <a:pPr marL="0" indent="0">
              <a:buNone/>
            </a:pPr>
            <a:r>
              <a:rPr lang="en-US" b="1" dirty="0" smtClean="0"/>
              <a:t>01-30, 02-02 </a:t>
            </a:r>
            <a:r>
              <a:rPr lang="lt-LT" dirty="0" smtClean="0"/>
              <a:t>Kuro degimo šiluma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02-03</a:t>
            </a:r>
            <a:r>
              <a:rPr lang="en-US" dirty="0" smtClean="0"/>
              <a:t> </a:t>
            </a:r>
            <a:r>
              <a:rPr lang="lt-LT" dirty="0" smtClean="0"/>
              <a:t>Šiluminės mašinos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02-04</a:t>
            </a:r>
            <a:r>
              <a:rPr lang="en-US" dirty="0" smtClean="0"/>
              <a:t> </a:t>
            </a:r>
            <a:r>
              <a:rPr lang="lt-LT" dirty="0" smtClean="0"/>
              <a:t>Įtvirtinimo užduotys</a:t>
            </a:r>
          </a:p>
          <a:p>
            <a:pPr marL="0" indent="0">
              <a:buNone/>
            </a:pPr>
            <a:r>
              <a:rPr lang="lt-LT" b="1" dirty="0" smtClean="0"/>
              <a:t>02-05</a:t>
            </a:r>
            <a:r>
              <a:rPr lang="lt-LT" dirty="0" smtClean="0"/>
              <a:t> </a:t>
            </a:r>
            <a:r>
              <a:rPr lang="lt-LT" dirty="0" err="1" smtClean="0"/>
              <a:t>Kahoot</a:t>
            </a:r>
            <a:r>
              <a:rPr lang="lt-LT" dirty="0" smtClean="0"/>
              <a:t> kartojimo testas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02-07 KD</a:t>
            </a:r>
          </a:p>
        </p:txBody>
      </p:sp>
      <p:cxnSp>
        <p:nvCxnSpPr>
          <p:cNvPr id="7" name="Tiesioji jungtis 6"/>
          <p:cNvCxnSpPr/>
          <p:nvPr/>
        </p:nvCxnSpPr>
        <p:spPr>
          <a:xfrm>
            <a:off x="808074" y="4584588"/>
            <a:ext cx="5470806" cy="280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Rankraštį 1"/>
              <p14:cNvContentPartPr/>
              <p14:nvPr/>
            </p14:nvContentPartPr>
            <p14:xfrm>
              <a:off x="277920" y="5986440"/>
              <a:ext cx="8280" cy="23040"/>
            </p14:xfrm>
          </p:contentPart>
        </mc:Choice>
        <mc:Fallback xmlns="">
          <p:pic>
            <p:nvPicPr>
              <p:cNvPr id="2" name="Rankraštį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560" y="5977080"/>
                <a:ext cx="27000" cy="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53361"/>
            <a:ext cx="10848014" cy="2166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1280" y="2987040"/>
            <a:ext cx="13208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/>
              <a:t>Šiluma</a:t>
            </a:r>
            <a:endParaRPr lang="lt-LT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743440" y="3053059"/>
            <a:ext cx="13208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/>
              <a:t>Šiluma</a:t>
            </a:r>
            <a:endParaRPr lang="lt-LT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90240" y="3576279"/>
            <a:ext cx="1320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</a:t>
            </a:r>
            <a:endParaRPr lang="lt-LT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800666" y="3576279"/>
            <a:ext cx="1320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endParaRPr lang="lt-LT" sz="3600" dirty="0"/>
          </a:p>
        </p:txBody>
      </p:sp>
      <p:sp>
        <p:nvSpPr>
          <p:cNvPr id="10" name="Pavadinimas 1"/>
          <p:cNvSpPr txBox="1">
            <a:spLocks/>
          </p:cNvSpPr>
          <p:nvPr/>
        </p:nvSpPr>
        <p:spPr>
          <a:xfrm>
            <a:off x="1715933" y="233046"/>
            <a:ext cx="9008226" cy="1034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 jau žinome? (1)</a:t>
            </a:r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Tiesioji jungtis 10"/>
          <p:cNvCxnSpPr/>
          <p:nvPr/>
        </p:nvCxnSpPr>
        <p:spPr>
          <a:xfrm>
            <a:off x="808074" y="93714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aveikslėlis 11" descr="Persons Symbol Talk · Free vector graphic on Pixabay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4" y="175148"/>
            <a:ext cx="1471490" cy="751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38939" y="3122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min.</a:t>
            </a:r>
            <a:endParaRPr lang="lt-L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Ką jau žinome?</a:t>
            </a:r>
            <a:r>
              <a:rPr lang="en-US" b="1" dirty="0" smtClean="0">
                <a:solidFill>
                  <a:srgbClr val="002060"/>
                </a:solidFill>
              </a:rPr>
              <a:t> (2)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ačiakampis 7"/>
          <p:cNvSpPr/>
          <p:nvPr/>
        </p:nvSpPr>
        <p:spPr>
          <a:xfrm>
            <a:off x="3220720" y="1234807"/>
            <a:ext cx="619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Šiluma perduodama trimis būdais:</a:t>
            </a:r>
          </a:p>
          <a:p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Šiluminiu laidumu, konvekcija ir spinduliavimu.</a:t>
            </a:r>
          </a:p>
        </p:txBody>
      </p:sp>
      <p:grpSp>
        <p:nvGrpSpPr>
          <p:cNvPr id="13" name="Grupė 12"/>
          <p:cNvGrpSpPr/>
          <p:nvPr/>
        </p:nvGrpSpPr>
        <p:grpSpPr>
          <a:xfrm>
            <a:off x="3284526" y="2298700"/>
            <a:ext cx="6422073" cy="4142740"/>
            <a:chOff x="608647" y="2420620"/>
            <a:chExt cx="6422073" cy="4142740"/>
          </a:xfrm>
        </p:grpSpPr>
        <p:pic>
          <p:nvPicPr>
            <p:cNvPr id="7" name="Picture 1" descr="A diagram of a boiling pot&#10;&#10;Description automatically generated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47" y="2420620"/>
              <a:ext cx="5792153" cy="4142740"/>
            </a:xfrm>
            <a:prstGeom prst="rect">
              <a:avLst/>
            </a:prstGeom>
          </p:spPr>
        </p:pic>
        <p:sp>
          <p:nvSpPr>
            <p:cNvPr id="10" name="Stačiakampis 9"/>
            <p:cNvSpPr/>
            <p:nvPr/>
          </p:nvSpPr>
          <p:spPr>
            <a:xfrm>
              <a:off x="711200" y="284480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1" name="Stačiakampis 10"/>
            <p:cNvSpPr/>
            <p:nvPr/>
          </p:nvSpPr>
          <p:spPr>
            <a:xfrm>
              <a:off x="2763520" y="2641711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2" name="Stačiakampis 11"/>
            <p:cNvSpPr/>
            <p:nvPr/>
          </p:nvSpPr>
          <p:spPr>
            <a:xfrm>
              <a:off x="5161280" y="504952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4" name="Paveikslėlis 13" descr="Persons Symbol Talk · Free vector graphic on Pixabay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4" y="175148"/>
            <a:ext cx="1471490" cy="751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38939" y="3122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min.</a:t>
            </a:r>
            <a:endParaRPr lang="lt-L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Ką jau žinome?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ačiakampis 7"/>
          <p:cNvSpPr/>
          <p:nvPr/>
        </p:nvSpPr>
        <p:spPr>
          <a:xfrm>
            <a:off x="3220720" y="1234807"/>
            <a:ext cx="619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Šiluma perduodama trimis būdais:</a:t>
            </a:r>
          </a:p>
          <a:p>
            <a:r>
              <a:rPr lang="lt-LT" sz="2400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Šiluminiu laidumu</a:t>
            </a: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konvekcija ir spinduliavimu.</a:t>
            </a:r>
          </a:p>
        </p:txBody>
      </p:sp>
      <p:grpSp>
        <p:nvGrpSpPr>
          <p:cNvPr id="13" name="Grupė 12"/>
          <p:cNvGrpSpPr/>
          <p:nvPr/>
        </p:nvGrpSpPr>
        <p:grpSpPr>
          <a:xfrm>
            <a:off x="3284526" y="2298700"/>
            <a:ext cx="6422073" cy="4142740"/>
            <a:chOff x="608647" y="2420620"/>
            <a:chExt cx="6422073" cy="4142740"/>
          </a:xfrm>
        </p:grpSpPr>
        <p:pic>
          <p:nvPicPr>
            <p:cNvPr id="7" name="Picture 1" descr="A diagram of a boiling pot&#10;&#10;Description automatically generated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47" y="2420620"/>
              <a:ext cx="5792153" cy="4142740"/>
            </a:xfrm>
            <a:prstGeom prst="rect">
              <a:avLst/>
            </a:prstGeom>
          </p:spPr>
        </p:pic>
        <p:sp>
          <p:nvSpPr>
            <p:cNvPr id="10" name="Stačiakampis 9"/>
            <p:cNvSpPr/>
            <p:nvPr/>
          </p:nvSpPr>
          <p:spPr>
            <a:xfrm>
              <a:off x="711200" y="284480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1" name="Stačiakampis 10"/>
            <p:cNvSpPr/>
            <p:nvPr/>
          </p:nvSpPr>
          <p:spPr>
            <a:xfrm>
              <a:off x="2763520" y="2641711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2" name="Stačiakampis 11"/>
            <p:cNvSpPr/>
            <p:nvPr/>
          </p:nvSpPr>
          <p:spPr>
            <a:xfrm>
              <a:off x="5161280" y="504952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4" name="Paveikslėlis 13" descr="Persons Symbol Talk · Free vector graphic on Pixabay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4" y="175148"/>
            <a:ext cx="1471490" cy="751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38939" y="3122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628030" y="2722880"/>
            <a:ext cx="1387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Šiluminiu laidumu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9445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Ką jau žinome?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ačiakampis 7"/>
          <p:cNvSpPr/>
          <p:nvPr/>
        </p:nvSpPr>
        <p:spPr>
          <a:xfrm>
            <a:off x="3220720" y="1234807"/>
            <a:ext cx="619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Šiluma perduodama trimis būdais:</a:t>
            </a:r>
          </a:p>
          <a:p>
            <a:r>
              <a:rPr lang="lt-LT" sz="2400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Šiluminiu laidumu</a:t>
            </a: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400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konvekcija</a:t>
            </a: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 spinduliavimu.</a:t>
            </a:r>
          </a:p>
        </p:txBody>
      </p:sp>
      <p:grpSp>
        <p:nvGrpSpPr>
          <p:cNvPr id="13" name="Grupė 12"/>
          <p:cNvGrpSpPr/>
          <p:nvPr/>
        </p:nvGrpSpPr>
        <p:grpSpPr>
          <a:xfrm>
            <a:off x="3284526" y="2298700"/>
            <a:ext cx="6422073" cy="4142740"/>
            <a:chOff x="608647" y="2420620"/>
            <a:chExt cx="6422073" cy="4142740"/>
          </a:xfrm>
        </p:grpSpPr>
        <p:pic>
          <p:nvPicPr>
            <p:cNvPr id="7" name="Picture 1" descr="A diagram of a boiling pot&#10;&#10;Description automatically generated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47" y="2420620"/>
              <a:ext cx="5792153" cy="4142740"/>
            </a:xfrm>
            <a:prstGeom prst="rect">
              <a:avLst/>
            </a:prstGeom>
          </p:spPr>
        </p:pic>
        <p:sp>
          <p:nvSpPr>
            <p:cNvPr id="10" name="Stačiakampis 9"/>
            <p:cNvSpPr/>
            <p:nvPr/>
          </p:nvSpPr>
          <p:spPr>
            <a:xfrm>
              <a:off x="711200" y="284480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1" name="Stačiakampis 10"/>
            <p:cNvSpPr/>
            <p:nvPr/>
          </p:nvSpPr>
          <p:spPr>
            <a:xfrm>
              <a:off x="2763520" y="2641711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2" name="Stačiakampis 11"/>
            <p:cNvSpPr/>
            <p:nvPr/>
          </p:nvSpPr>
          <p:spPr>
            <a:xfrm>
              <a:off x="5161280" y="504952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4" name="Paveikslėlis 13" descr="Persons Symbol Talk · Free vector graphic on Pixabay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4" y="175148"/>
            <a:ext cx="1471490" cy="751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38939" y="3122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628030" y="2722880"/>
            <a:ext cx="1387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Šiluminiu laidumu</a:t>
            </a:r>
            <a:endParaRPr lang="lt-LT" sz="2400" dirty="0"/>
          </a:p>
        </p:txBody>
      </p:sp>
      <p:sp>
        <p:nvSpPr>
          <p:cNvPr id="3" name="Stačiakampis 2"/>
          <p:cNvSpPr/>
          <p:nvPr/>
        </p:nvSpPr>
        <p:spPr>
          <a:xfrm>
            <a:off x="5607723" y="2685087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Konvekcija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5467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Ką jau žinome?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ačiakampis 7"/>
          <p:cNvSpPr/>
          <p:nvPr/>
        </p:nvSpPr>
        <p:spPr>
          <a:xfrm>
            <a:off x="3220720" y="1234807"/>
            <a:ext cx="619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Šiluma perduodama trimis būdais:</a:t>
            </a:r>
          </a:p>
          <a:p>
            <a:r>
              <a:rPr lang="lt-LT" sz="2400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Šiluminiu laidumu</a:t>
            </a: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400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konvekcija</a:t>
            </a: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 </a:t>
            </a:r>
            <a:r>
              <a:rPr lang="lt-LT" sz="2400" strike="sngStrik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spinduliavimu</a:t>
            </a:r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upė 12"/>
          <p:cNvGrpSpPr/>
          <p:nvPr/>
        </p:nvGrpSpPr>
        <p:grpSpPr>
          <a:xfrm>
            <a:off x="3284526" y="2298700"/>
            <a:ext cx="6422073" cy="4142740"/>
            <a:chOff x="608647" y="2420620"/>
            <a:chExt cx="6422073" cy="4142740"/>
          </a:xfrm>
        </p:grpSpPr>
        <p:pic>
          <p:nvPicPr>
            <p:cNvPr id="7" name="Picture 1" descr="A diagram of a boiling pot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47" y="2420620"/>
              <a:ext cx="5792153" cy="4142740"/>
            </a:xfrm>
            <a:prstGeom prst="rect">
              <a:avLst/>
            </a:prstGeom>
          </p:spPr>
        </p:pic>
        <p:sp>
          <p:nvSpPr>
            <p:cNvPr id="10" name="Stačiakampis 9"/>
            <p:cNvSpPr/>
            <p:nvPr/>
          </p:nvSpPr>
          <p:spPr>
            <a:xfrm>
              <a:off x="711200" y="284480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1" name="Stačiakampis 10"/>
            <p:cNvSpPr/>
            <p:nvPr/>
          </p:nvSpPr>
          <p:spPr>
            <a:xfrm>
              <a:off x="2763520" y="2641711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2" name="Stačiakampis 11"/>
            <p:cNvSpPr/>
            <p:nvPr/>
          </p:nvSpPr>
          <p:spPr>
            <a:xfrm>
              <a:off x="5161280" y="5049520"/>
              <a:ext cx="1869440" cy="883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4" name="Paveikslėlis 13" descr="Persons Symbol Talk · Free vector graphic on Pixabay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4" y="175148"/>
            <a:ext cx="1471490" cy="751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38939" y="3122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628030" y="2722880"/>
            <a:ext cx="1387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Šiluminiu laidumu</a:t>
            </a:r>
            <a:endParaRPr lang="lt-LT" sz="2400" dirty="0"/>
          </a:p>
        </p:txBody>
      </p:sp>
      <p:sp>
        <p:nvSpPr>
          <p:cNvPr id="3" name="Stačiakampis 2"/>
          <p:cNvSpPr/>
          <p:nvPr/>
        </p:nvSpPr>
        <p:spPr>
          <a:xfrm>
            <a:off x="5607723" y="2685087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Konvekcija</a:t>
            </a:r>
            <a:endParaRPr lang="lt-LT" sz="2400" dirty="0"/>
          </a:p>
        </p:txBody>
      </p:sp>
      <p:sp>
        <p:nvSpPr>
          <p:cNvPr id="4" name="Stačiakampis 3"/>
          <p:cNvSpPr/>
          <p:nvPr/>
        </p:nvSpPr>
        <p:spPr>
          <a:xfrm>
            <a:off x="7883655" y="5169505"/>
            <a:ext cx="1776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Spinduliavimas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33431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Šilumos kiekis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tačiakampis 3"/>
          <p:cNvSpPr/>
          <p:nvPr/>
        </p:nvSpPr>
        <p:spPr>
          <a:xfrm>
            <a:off x="808074" y="1295910"/>
            <a:ext cx="55724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tema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ŠILUMOS KIEKIS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veikla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išsiaiškinsime, kaip apskaičiuojamas šilumos kiekis.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Namų darbas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mokėti užrašyti ir paaiškinti šilumos kiekio formulę.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004" y="3911601"/>
            <a:ext cx="10848014" cy="21661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9440" y="4683719"/>
            <a:ext cx="1320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</a:t>
            </a:r>
            <a:endParaRPr lang="lt-LT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749866" y="4683719"/>
            <a:ext cx="1320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17789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Šilumos kiekis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aveikslėlis 7" descr="Persons Symbol Talk · Free vector graphic on Pixabay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06" b="96330" l="0" r="20469">
                        <a14:foregroundMark x1="11719" y1="78287" x2="11719" y2="78287"/>
                        <a14:foregroundMark x1="8281" y1="47095" x2="8281" y2="47095"/>
                        <a14:foregroundMark x1="12969" y1="42813" x2="12969" y2="42813"/>
                        <a14:foregroundMark x1="9219" y1="37309" x2="9219" y2="37309"/>
                        <a14:foregroundMark x1="10469" y1="38226" x2="10469" y2="38226"/>
                        <a14:foregroundMark x1="11250" y1="48318" x2="11250" y2="48318"/>
                        <a14:foregroundMark x1="7969" y1="45260" x2="7344" y2="45260"/>
                        <a14:foregroundMark x1="4531" y1="41896" x2="5625" y2="41284"/>
                        <a14:foregroundMark x1="9688" y1="37920" x2="9688" y2="37920"/>
                        <a14:foregroundMark x1="14531" y1="38532" x2="14531" y2="38532"/>
                        <a14:foregroundMark x1="15156" y1="43119" x2="14219" y2="44037"/>
                        <a14:foregroundMark x1="8594" y1="67890" x2="8594" y2="67890"/>
                        <a14:foregroundMark x1="5625" y1="67584" x2="5156" y2="68807"/>
                        <a14:foregroundMark x1="5000" y1="76147" x2="5000" y2="76147"/>
                        <a14:foregroundMark x1="4688" y1="83792" x2="4688" y2="84709"/>
                        <a14:foregroundMark x1="4844" y1="84709" x2="6719" y2="84709"/>
                        <a14:foregroundMark x1="13906" y1="87156" x2="13906" y2="87156"/>
                        <a14:foregroundMark x1="13906" y1="82875" x2="13750" y2="81651"/>
                        <a14:foregroundMark x1="11875" y1="76758" x2="11875" y2="76758"/>
                        <a14:foregroundMark x1="10000" y1="74924" x2="8438" y2="75841"/>
                        <a14:foregroundMark x1="6719" y1="76147" x2="6719" y2="76147"/>
                        <a14:foregroundMark x1="10938" y1="68502" x2="11875" y2="67890"/>
                        <a14:foregroundMark x1="14844" y1="67278" x2="14844" y2="67278"/>
                        <a14:foregroundMark x1="16406" y1="69725" x2="17813" y2="73089"/>
                        <a14:foregroundMark x1="18281" y1="76453" x2="17969" y2="82875"/>
                        <a14:foregroundMark x1="17969" y1="82875" x2="17969" y2="82875"/>
                        <a14:foregroundMark x1="19219" y1="87768" x2="19219" y2="87768"/>
                        <a14:foregroundMark x1="15000" y1="91131" x2="15000" y2="91131"/>
                        <a14:foregroundMark x1="10000" y1="90826" x2="8281" y2="91131"/>
                        <a14:foregroundMark x1="6094" y1="90214" x2="5625" y2="90214"/>
                        <a14:foregroundMark x1="15937" y1="92355" x2="15937" y2="92355"/>
                        <a14:foregroundMark x1="17656" y1="92966" x2="17656" y2="92966"/>
                        <a14:foregroundMark x1="18906" y1="93578" x2="18906" y2="93578"/>
                        <a14:foregroundMark x1="8906" y1="36391" x2="8906" y2="36391"/>
                        <a14:foregroundMark x1="9219" y1="34557" x2="9219" y2="34557"/>
                        <a14:foregroundMark x1="10469" y1="33639" x2="10938" y2="33639"/>
                        <a14:foregroundMark x1="12812" y1="33028" x2="12812" y2="33028"/>
                        <a14:foregroundMark x1="13906" y1="32722" x2="13906" y2="32722"/>
                        <a14:foregroundMark x1="10625" y1="30275" x2="10625" y2="30275"/>
                        <a14:foregroundMark x1="9219" y1="29664" x2="9219" y2="29664"/>
                        <a14:foregroundMark x1="15625" y1="34557" x2="15625" y2="34557"/>
                        <a14:backgroundMark x1="19688" y1="36697" x2="19688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43" t="24452" r="78565" b="2574"/>
          <a:stretch/>
        </p:blipFill>
        <p:spPr>
          <a:xfrm>
            <a:off x="8055897" y="239994"/>
            <a:ext cx="345440" cy="5486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83753" y="280647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5  </a:t>
            </a:r>
            <a:r>
              <a:rPr lang="en-US" sz="2800" b="1" dirty="0" smtClean="0">
                <a:solidFill>
                  <a:srgbClr val="002060"/>
                </a:solidFill>
              </a:rPr>
              <a:t>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590" y="165626"/>
            <a:ext cx="539778" cy="6921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77126" y="252704"/>
            <a:ext cx="1149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</a:rPr>
              <a:t>7 </a:t>
            </a:r>
            <a:r>
              <a:rPr lang="en-US" sz="2800" b="1" dirty="0" smtClean="0">
                <a:solidFill>
                  <a:srgbClr val="002060"/>
                </a:solidFill>
              </a:rPr>
              <a:t>psl.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sp>
        <p:nvSpPr>
          <p:cNvPr id="15" name="Stačiakampis 14"/>
          <p:cNvSpPr/>
          <p:nvPr/>
        </p:nvSpPr>
        <p:spPr>
          <a:xfrm>
            <a:off x="690643" y="1260501"/>
            <a:ext cx="11058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t-LT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žsirašykite</a:t>
            </a:r>
            <a:r>
              <a:rPr lang="lt-LT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šilumos kiekio Q apskaičiavimo formulę ir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lt-LT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paaiškinkite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aveikslėlis 15" descr="Persons Symbol Talk · Free vector graphic on Pixabay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06" b="96330" l="0" r="20469">
                        <a14:foregroundMark x1="11719" y1="78287" x2="11719" y2="78287"/>
                        <a14:foregroundMark x1="8281" y1="47095" x2="8281" y2="47095"/>
                        <a14:foregroundMark x1="12969" y1="42813" x2="12969" y2="42813"/>
                        <a14:foregroundMark x1="9219" y1="37309" x2="9219" y2="37309"/>
                        <a14:foregroundMark x1="10469" y1="38226" x2="10469" y2="38226"/>
                        <a14:foregroundMark x1="11250" y1="48318" x2="11250" y2="48318"/>
                        <a14:foregroundMark x1="7969" y1="45260" x2="7344" y2="45260"/>
                        <a14:foregroundMark x1="4531" y1="41896" x2="5625" y2="41284"/>
                        <a14:foregroundMark x1="9688" y1="37920" x2="9688" y2="37920"/>
                        <a14:foregroundMark x1="14531" y1="38532" x2="14531" y2="38532"/>
                        <a14:foregroundMark x1="15156" y1="43119" x2="14219" y2="44037"/>
                        <a14:foregroundMark x1="8594" y1="67890" x2="8594" y2="67890"/>
                        <a14:foregroundMark x1="5625" y1="67584" x2="5156" y2="68807"/>
                        <a14:foregroundMark x1="5000" y1="76147" x2="5000" y2="76147"/>
                        <a14:foregroundMark x1="4688" y1="83792" x2="4688" y2="84709"/>
                        <a14:foregroundMark x1="4844" y1="84709" x2="6719" y2="84709"/>
                        <a14:foregroundMark x1="13906" y1="87156" x2="13906" y2="87156"/>
                        <a14:foregroundMark x1="13906" y1="82875" x2="13750" y2="81651"/>
                        <a14:foregroundMark x1="11875" y1="76758" x2="11875" y2="76758"/>
                        <a14:foregroundMark x1="10000" y1="74924" x2="8438" y2="75841"/>
                        <a14:foregroundMark x1="6719" y1="76147" x2="6719" y2="76147"/>
                        <a14:foregroundMark x1="10938" y1="68502" x2="11875" y2="67890"/>
                        <a14:foregroundMark x1="14844" y1="67278" x2="14844" y2="67278"/>
                        <a14:foregroundMark x1="16406" y1="69725" x2="17813" y2="73089"/>
                        <a14:foregroundMark x1="18281" y1="76453" x2="17969" y2="82875"/>
                        <a14:foregroundMark x1="17969" y1="82875" x2="17969" y2="82875"/>
                        <a14:foregroundMark x1="19219" y1="87768" x2="19219" y2="87768"/>
                        <a14:foregroundMark x1="15000" y1="91131" x2="15000" y2="91131"/>
                        <a14:foregroundMark x1="10000" y1="90826" x2="8281" y2="91131"/>
                        <a14:foregroundMark x1="6094" y1="90214" x2="5625" y2="90214"/>
                        <a14:foregroundMark x1="15937" y1="92355" x2="15937" y2="92355"/>
                        <a14:foregroundMark x1="17656" y1="92966" x2="17656" y2="92966"/>
                        <a14:foregroundMark x1="18906" y1="93578" x2="18906" y2="93578"/>
                        <a14:foregroundMark x1="8906" y1="36391" x2="8906" y2="36391"/>
                        <a14:foregroundMark x1="9219" y1="34557" x2="9219" y2="34557"/>
                        <a14:foregroundMark x1="10469" y1="33639" x2="10938" y2="33639"/>
                        <a14:foregroundMark x1="12812" y1="33028" x2="12812" y2="33028"/>
                        <a14:foregroundMark x1="13906" y1="32722" x2="13906" y2="32722"/>
                        <a14:foregroundMark x1="10625" y1="30275" x2="10625" y2="30275"/>
                        <a14:foregroundMark x1="9219" y1="29664" x2="9219" y2="29664"/>
                        <a14:foregroundMark x1="15625" y1="34557" x2="15625" y2="34557"/>
                        <a14:backgroundMark x1="19688" y1="36697" x2="19688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43" t="24452" r="78565" b="2574"/>
          <a:stretch/>
        </p:blipFill>
        <p:spPr>
          <a:xfrm>
            <a:off x="8258743" y="139041"/>
            <a:ext cx="345440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Šilumos kiekis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aveikslėlis 7" descr="Persons Symbol Talk · Free vector graphic on Pixabay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06" b="96330" l="0" r="20469">
                        <a14:foregroundMark x1="11719" y1="78287" x2="11719" y2="78287"/>
                        <a14:foregroundMark x1="8281" y1="47095" x2="8281" y2="47095"/>
                        <a14:foregroundMark x1="12969" y1="42813" x2="12969" y2="42813"/>
                        <a14:foregroundMark x1="9219" y1="37309" x2="9219" y2="37309"/>
                        <a14:foregroundMark x1="10469" y1="38226" x2="10469" y2="38226"/>
                        <a14:foregroundMark x1="11250" y1="48318" x2="11250" y2="48318"/>
                        <a14:foregroundMark x1="7969" y1="45260" x2="7344" y2="45260"/>
                        <a14:foregroundMark x1="4531" y1="41896" x2="5625" y2="41284"/>
                        <a14:foregroundMark x1="9688" y1="37920" x2="9688" y2="37920"/>
                        <a14:foregroundMark x1="14531" y1="38532" x2="14531" y2="38532"/>
                        <a14:foregroundMark x1="15156" y1="43119" x2="14219" y2="44037"/>
                        <a14:foregroundMark x1="8594" y1="67890" x2="8594" y2="67890"/>
                        <a14:foregroundMark x1="5625" y1="67584" x2="5156" y2="68807"/>
                        <a14:foregroundMark x1="5000" y1="76147" x2="5000" y2="76147"/>
                        <a14:foregroundMark x1="4688" y1="83792" x2="4688" y2="84709"/>
                        <a14:foregroundMark x1="4844" y1="84709" x2="6719" y2="84709"/>
                        <a14:foregroundMark x1="13906" y1="87156" x2="13906" y2="87156"/>
                        <a14:foregroundMark x1="13906" y1="82875" x2="13750" y2="81651"/>
                        <a14:foregroundMark x1="11875" y1="76758" x2="11875" y2="76758"/>
                        <a14:foregroundMark x1="10000" y1="74924" x2="8438" y2="75841"/>
                        <a14:foregroundMark x1="6719" y1="76147" x2="6719" y2="76147"/>
                        <a14:foregroundMark x1="10938" y1="68502" x2="11875" y2="67890"/>
                        <a14:foregroundMark x1="14844" y1="67278" x2="14844" y2="67278"/>
                        <a14:foregroundMark x1="16406" y1="69725" x2="17813" y2="73089"/>
                        <a14:foregroundMark x1="18281" y1="76453" x2="17969" y2="82875"/>
                        <a14:foregroundMark x1="17969" y1="82875" x2="17969" y2="82875"/>
                        <a14:foregroundMark x1="19219" y1="87768" x2="19219" y2="87768"/>
                        <a14:foregroundMark x1="15000" y1="91131" x2="15000" y2="91131"/>
                        <a14:foregroundMark x1="10000" y1="90826" x2="8281" y2="91131"/>
                        <a14:foregroundMark x1="6094" y1="90214" x2="5625" y2="90214"/>
                        <a14:foregroundMark x1="15937" y1="92355" x2="15937" y2="92355"/>
                        <a14:foregroundMark x1="17656" y1="92966" x2="17656" y2="92966"/>
                        <a14:foregroundMark x1="18906" y1="93578" x2="18906" y2="93578"/>
                        <a14:foregroundMark x1="8906" y1="36391" x2="8906" y2="36391"/>
                        <a14:foregroundMark x1="9219" y1="34557" x2="9219" y2="34557"/>
                        <a14:foregroundMark x1="10469" y1="33639" x2="10938" y2="33639"/>
                        <a14:foregroundMark x1="12812" y1="33028" x2="12812" y2="33028"/>
                        <a14:foregroundMark x1="13906" y1="32722" x2="13906" y2="32722"/>
                        <a14:foregroundMark x1="10625" y1="30275" x2="10625" y2="30275"/>
                        <a14:foregroundMark x1="9219" y1="29664" x2="9219" y2="29664"/>
                        <a14:foregroundMark x1="15625" y1="34557" x2="15625" y2="34557"/>
                        <a14:backgroundMark x1="19688" y1="36697" x2="19688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43" t="24452" r="78565" b="2574"/>
          <a:stretch/>
        </p:blipFill>
        <p:spPr>
          <a:xfrm>
            <a:off x="9798970" y="198449"/>
            <a:ext cx="345440" cy="5486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49908" y="252704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10  </a:t>
            </a:r>
            <a:r>
              <a:rPr lang="en-US" sz="2800" b="1" dirty="0" smtClean="0">
                <a:solidFill>
                  <a:srgbClr val="002060"/>
                </a:solidFill>
              </a:rPr>
              <a:t>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sp>
        <p:nvSpPr>
          <p:cNvPr id="15" name="Stačiakampis 14"/>
          <p:cNvSpPr/>
          <p:nvPr/>
        </p:nvSpPr>
        <p:spPr>
          <a:xfrm>
            <a:off x="690643" y="1260501"/>
            <a:ext cx="11058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UŽD.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</a:t>
            </a:r>
            <a:r>
              <a:rPr lang="lt-LT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 šilumos kiekį gavo kabineto oras (180 kg), jei atėjus 1B klasei temperatūra pakilo 2°C?</a:t>
            </a:r>
          </a:p>
          <a:p>
            <a:pPr marL="514350" indent="-514350">
              <a:buAutoNum type="arabicPeriod"/>
            </a:pPr>
            <a:endParaRPr lang="lt-LT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UŽD. </a:t>
            </a:r>
            <a:r>
              <a:rPr lang="lt-LT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Kibiras su 10 kg masės 20°C temperatūros vandeniu išneštas į lauką esant 5°C temperatūrai. Kiek šilumos atidavė aušdamas vanduo?</a:t>
            </a:r>
          </a:p>
        </p:txBody>
      </p:sp>
    </p:spTree>
    <p:extLst>
      <p:ext uri="{BB962C8B-B14F-4D97-AF65-F5344CB8AC3E}">
        <p14:creationId xmlns:p14="http://schemas.microsoft.com/office/powerpoint/2010/main" val="24641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Šilumos kiekis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aveikslėlis 7" descr="Persons Symbol Talk · Free vector graphic on Pixabay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06" b="96330" l="0" r="20469">
                        <a14:foregroundMark x1="11719" y1="78287" x2="11719" y2="78287"/>
                        <a14:foregroundMark x1="8281" y1="47095" x2="8281" y2="47095"/>
                        <a14:foregroundMark x1="12969" y1="42813" x2="12969" y2="42813"/>
                        <a14:foregroundMark x1="9219" y1="37309" x2="9219" y2="37309"/>
                        <a14:foregroundMark x1="10469" y1="38226" x2="10469" y2="38226"/>
                        <a14:foregroundMark x1="11250" y1="48318" x2="11250" y2="48318"/>
                        <a14:foregroundMark x1="7969" y1="45260" x2="7344" y2="45260"/>
                        <a14:foregroundMark x1="4531" y1="41896" x2="5625" y2="41284"/>
                        <a14:foregroundMark x1="9688" y1="37920" x2="9688" y2="37920"/>
                        <a14:foregroundMark x1="14531" y1="38532" x2="14531" y2="38532"/>
                        <a14:foregroundMark x1="15156" y1="43119" x2="14219" y2="44037"/>
                        <a14:foregroundMark x1="8594" y1="67890" x2="8594" y2="67890"/>
                        <a14:foregroundMark x1="5625" y1="67584" x2="5156" y2="68807"/>
                        <a14:foregroundMark x1="5000" y1="76147" x2="5000" y2="76147"/>
                        <a14:foregroundMark x1="4688" y1="83792" x2="4688" y2="84709"/>
                        <a14:foregroundMark x1="4844" y1="84709" x2="6719" y2="84709"/>
                        <a14:foregroundMark x1="13906" y1="87156" x2="13906" y2="87156"/>
                        <a14:foregroundMark x1="13906" y1="82875" x2="13750" y2="81651"/>
                        <a14:foregroundMark x1="11875" y1="76758" x2="11875" y2="76758"/>
                        <a14:foregroundMark x1="10000" y1="74924" x2="8438" y2="75841"/>
                        <a14:foregroundMark x1="6719" y1="76147" x2="6719" y2="76147"/>
                        <a14:foregroundMark x1="10938" y1="68502" x2="11875" y2="67890"/>
                        <a14:foregroundMark x1="14844" y1="67278" x2="14844" y2="67278"/>
                        <a14:foregroundMark x1="16406" y1="69725" x2="17813" y2="73089"/>
                        <a14:foregroundMark x1="18281" y1="76453" x2="17969" y2="82875"/>
                        <a14:foregroundMark x1="17969" y1="82875" x2="17969" y2="82875"/>
                        <a14:foregroundMark x1="19219" y1="87768" x2="19219" y2="87768"/>
                        <a14:foregroundMark x1="15000" y1="91131" x2="15000" y2="91131"/>
                        <a14:foregroundMark x1="10000" y1="90826" x2="8281" y2="91131"/>
                        <a14:foregroundMark x1="6094" y1="90214" x2="5625" y2="90214"/>
                        <a14:foregroundMark x1="15937" y1="92355" x2="15937" y2="92355"/>
                        <a14:foregroundMark x1="17656" y1="92966" x2="17656" y2="92966"/>
                        <a14:foregroundMark x1="18906" y1="93578" x2="18906" y2="93578"/>
                        <a14:foregroundMark x1="8906" y1="36391" x2="8906" y2="36391"/>
                        <a14:foregroundMark x1="9219" y1="34557" x2="9219" y2="34557"/>
                        <a14:foregroundMark x1="10469" y1="33639" x2="10938" y2="33639"/>
                        <a14:foregroundMark x1="12812" y1="33028" x2="12812" y2="33028"/>
                        <a14:foregroundMark x1="13906" y1="32722" x2="13906" y2="32722"/>
                        <a14:foregroundMark x1="10625" y1="30275" x2="10625" y2="30275"/>
                        <a14:foregroundMark x1="9219" y1="29664" x2="9219" y2="29664"/>
                        <a14:foregroundMark x1="15625" y1="34557" x2="15625" y2="34557"/>
                        <a14:backgroundMark x1="19688" y1="36697" x2="19688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43" t="24452" r="78565" b="2574"/>
          <a:stretch/>
        </p:blipFill>
        <p:spPr>
          <a:xfrm>
            <a:off x="9798970" y="198449"/>
            <a:ext cx="345440" cy="5486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49908" y="25270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tačiakampis 14"/>
              <p:cNvSpPr/>
              <p:nvPr/>
            </p:nvSpPr>
            <p:spPr>
              <a:xfrm>
                <a:off x="690643" y="1260501"/>
                <a:ext cx="367115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UŽD. </a:t>
                </a:r>
                <a:r>
                  <a:rPr lang="lt-LT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 formulės </a:t>
                </a:r>
                <a14:m>
                  <m:oMath xmlns:m="http://schemas.openxmlformats.org/officeDocument/2006/math">
                    <m:r>
                      <a:rPr lang="lt-LT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lt-LT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m:rPr>
                        <m:sty m:val="p"/>
                      </m:rPr>
                      <a:rPr lang="el-GR" sz="280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lt-LT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lt-LT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lt-LT" sz="28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išreikškite c.</a:t>
                </a:r>
              </a:p>
            </p:txBody>
          </p:sp>
        </mc:Choice>
        <mc:Fallback>
          <p:sp>
            <p:nvSpPr>
              <p:cNvPr id="15" name="Stačiakampis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43" y="1260501"/>
                <a:ext cx="3671150" cy="954107"/>
              </a:xfrm>
              <a:prstGeom prst="rect">
                <a:avLst/>
              </a:prstGeom>
              <a:blipFill>
                <a:blip r:embed="rId4"/>
                <a:stretch>
                  <a:fillRect l="-3317" t="-7051" r="-1161" b="-1730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aulės laikrodis / Parnidžio kop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8" r="11905"/>
          <a:stretch/>
        </p:blipFill>
        <p:spPr bwMode="auto">
          <a:xfrm>
            <a:off x="4550979" y="1078052"/>
            <a:ext cx="7081039" cy="56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Šilumos kiekis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tačiakampis 3"/>
          <p:cNvSpPr/>
          <p:nvPr/>
        </p:nvSpPr>
        <p:spPr>
          <a:xfrm>
            <a:off x="808074" y="1295910"/>
            <a:ext cx="55724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tema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ŠILUMOS KIEKIS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veikla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išsiaiškinsime, kaip apskaičiuojamas šilumos kiekis.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Namų darbas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mokėti užrašyti ir paaiškinti šilumos kiekio formulę.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004" y="3911601"/>
            <a:ext cx="10848014" cy="21661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9440" y="4683719"/>
            <a:ext cx="1320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</a:t>
            </a:r>
            <a:endParaRPr lang="lt-LT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749866" y="4683719"/>
            <a:ext cx="1320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29533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1715933" y="233046"/>
            <a:ext cx="9008226" cy="1034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Ką jau žinome?</a:t>
            </a:r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1116418" y="1358718"/>
            <a:ext cx="10515600" cy="35255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Kokių rūšių žinote energijas?</a:t>
            </a:r>
          </a:p>
          <a:p>
            <a:pPr marL="514350" indent="-514350">
              <a:buFont typeface="+mj-lt"/>
              <a:buAutoNum type="arabicPeriod"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 kūnai sudaryti iš mažų dalelių. Kokių?</a:t>
            </a:r>
          </a:p>
          <a:p>
            <a:pPr marL="514350" indent="-514350">
              <a:buFont typeface="+mj-lt"/>
              <a:buAutoNum type="arabicPeriod"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matematikoje / fizikoje žymima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(,,delta“)?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 descr="Persons Symbol Talk · Free vector graphic on Pixabay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4" y="175148"/>
            <a:ext cx="1471490" cy="751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38939" y="3122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2  min.</a:t>
            </a:r>
            <a:endParaRPr lang="lt-L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Šilumos kiekis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69172"/>
              </p:ext>
            </p:extLst>
          </p:nvPr>
        </p:nvGraphicFramePr>
        <p:xfrm>
          <a:off x="838200" y="1247986"/>
          <a:ext cx="10793817" cy="48592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83640">
                  <a:extLst>
                    <a:ext uri="{9D8B030D-6E8A-4147-A177-3AD203B41FA5}">
                      <a16:colId xmlns:a16="http://schemas.microsoft.com/office/drawing/2014/main" val="2026357668"/>
                    </a:ext>
                  </a:extLst>
                </a:gridCol>
                <a:gridCol w="5303520">
                  <a:extLst>
                    <a:ext uri="{9D8B030D-6E8A-4147-A177-3AD203B41FA5}">
                      <a16:colId xmlns:a16="http://schemas.microsoft.com/office/drawing/2014/main" val="3881867361"/>
                    </a:ext>
                  </a:extLst>
                </a:gridCol>
                <a:gridCol w="4306657">
                  <a:extLst>
                    <a:ext uri="{9D8B030D-6E8A-4147-A177-3AD203B41FA5}">
                      <a16:colId xmlns:a16="http://schemas.microsoft.com/office/drawing/2014/main" val="3987678203"/>
                    </a:ext>
                  </a:extLst>
                </a:gridCol>
              </a:tblGrid>
              <a:tr h="347134"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UŽD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ATSAKYMAS</a:t>
                      </a:r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EKSPERTAI</a:t>
                      </a:r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84954"/>
                  </a:ext>
                </a:extLst>
              </a:tr>
              <a:tr h="62886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 1</a:t>
                      </a:r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413850"/>
                  </a:ext>
                </a:extLst>
              </a:tr>
              <a:tr h="62886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Pt. 2</a:t>
                      </a:r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893155"/>
                  </a:ext>
                </a:extLst>
              </a:tr>
              <a:tr h="62886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Pt. 3</a:t>
                      </a:r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682776"/>
                  </a:ext>
                </a:extLst>
              </a:tr>
              <a:tr h="62886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Pgr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</a:t>
                      </a:r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590142"/>
                  </a:ext>
                </a:extLst>
              </a:tr>
              <a:tr h="62886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Pgr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5</a:t>
                      </a:r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937794"/>
                  </a:ext>
                </a:extLst>
              </a:tr>
              <a:tr h="628862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6</a:t>
                      </a:r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429047"/>
                  </a:ext>
                </a:extLst>
              </a:tr>
              <a:tr h="628862">
                <a:tc>
                  <a:txBody>
                    <a:bodyPr/>
                    <a:lstStyle/>
                    <a:p>
                      <a:pPr algn="r"/>
                      <a:r>
                        <a:rPr lang="lt-LT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lt-LT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t-LT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606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0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1163416" y="6113070"/>
            <a:ext cx="3266341" cy="5096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" name="Picture 2" descr="Robert Brown – Vikiped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17" y="1605516"/>
            <a:ext cx="3266342" cy="450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2898" y="6167827"/>
            <a:ext cx="3276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Brown (1773 – 1858)</a:t>
            </a:r>
            <a:endParaRPr lang="lt-LT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A simple two-dimensional Brownian motion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57" y="1043826"/>
            <a:ext cx="8135621" cy="61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vadinimas 1"/>
          <p:cNvSpPr>
            <a:spLocks noGrp="1"/>
          </p:cNvSpPr>
          <p:nvPr>
            <p:ph type="title"/>
          </p:nvPr>
        </p:nvSpPr>
        <p:spPr>
          <a:xfrm>
            <a:off x="1715933" y="233046"/>
            <a:ext cx="9008226" cy="103418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Šiluminis judėjimas ir </a:t>
            </a:r>
            <a:r>
              <a:rPr lang="lt-LT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Brauno</a:t>
            </a:r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judėjimas</a:t>
            </a:r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Tiesioji jungtis 10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čiakampis 1"/>
          <p:cNvSpPr/>
          <p:nvPr/>
        </p:nvSpPr>
        <p:spPr>
          <a:xfrm>
            <a:off x="436643" y="981746"/>
            <a:ext cx="1156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tiesioginis įrodymas, kad dalelės juda net tada, kai kūnas ramybės būsenoje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Vidinė energija</a:t>
            </a:r>
            <a:endParaRPr lang="lt-LT" b="1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375920" y="1825625"/>
            <a:ext cx="6126480" cy="2370455"/>
          </a:xfrm>
        </p:spPr>
        <p:txBody>
          <a:bodyPr/>
          <a:lstStyle/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tema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VIDINĖ ENERGIJA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veikla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užpildyti ir išsiaiškinti minčių žemėlapį apie vidinę energiją.</a:t>
            </a:r>
          </a:p>
          <a:p>
            <a:pPr marL="0" indent="0" algn="just">
              <a:buNone/>
            </a:pP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Namų darbas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išmokti minčių žemėlapį apie vidinę energiją mintinai.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126" y="1825625"/>
            <a:ext cx="5076511" cy="2898775"/>
          </a:xfrm>
          <a:prstGeom prst="rect">
            <a:avLst/>
          </a:prstGeom>
        </p:spPr>
      </p:pic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0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Vidinė energija</a:t>
            </a:r>
            <a:endParaRPr lang="lt-LT" b="1" dirty="0">
              <a:solidFill>
                <a:srgbClr val="002060"/>
              </a:solidFill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81" y="1073785"/>
            <a:ext cx="9918237" cy="5663484"/>
          </a:xfrm>
          <a:prstGeom prst="rect">
            <a:avLst/>
          </a:prstGeom>
        </p:spPr>
      </p:pic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veikslėlis 6" descr="Persons Symbol Talk · Free vector graphic on Pixabay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06" b="96330" l="0" r="20469">
                        <a14:foregroundMark x1="11719" y1="78287" x2="11719" y2="78287"/>
                        <a14:foregroundMark x1="8281" y1="47095" x2="8281" y2="47095"/>
                        <a14:foregroundMark x1="12969" y1="42813" x2="12969" y2="42813"/>
                        <a14:foregroundMark x1="9219" y1="37309" x2="9219" y2="37309"/>
                        <a14:foregroundMark x1="10469" y1="38226" x2="10469" y2="38226"/>
                        <a14:foregroundMark x1="11250" y1="48318" x2="11250" y2="48318"/>
                        <a14:foregroundMark x1="7969" y1="45260" x2="7344" y2="45260"/>
                        <a14:foregroundMark x1="4531" y1="41896" x2="5625" y2="41284"/>
                        <a14:foregroundMark x1="9688" y1="37920" x2="9688" y2="37920"/>
                        <a14:foregroundMark x1="14531" y1="38532" x2="14531" y2="38532"/>
                        <a14:foregroundMark x1="15156" y1="43119" x2="14219" y2="44037"/>
                        <a14:foregroundMark x1="8594" y1="67890" x2="8594" y2="67890"/>
                        <a14:foregroundMark x1="5625" y1="67584" x2="5156" y2="68807"/>
                        <a14:foregroundMark x1="5000" y1="76147" x2="5000" y2="76147"/>
                        <a14:foregroundMark x1="4688" y1="83792" x2="4688" y2="84709"/>
                        <a14:foregroundMark x1="4844" y1="84709" x2="6719" y2="84709"/>
                        <a14:foregroundMark x1="13906" y1="87156" x2="13906" y2="87156"/>
                        <a14:foregroundMark x1="13906" y1="82875" x2="13750" y2="81651"/>
                        <a14:foregroundMark x1="11875" y1="76758" x2="11875" y2="76758"/>
                        <a14:foregroundMark x1="10000" y1="74924" x2="8438" y2="75841"/>
                        <a14:foregroundMark x1="6719" y1="76147" x2="6719" y2="76147"/>
                        <a14:foregroundMark x1="10938" y1="68502" x2="11875" y2="67890"/>
                        <a14:foregroundMark x1="14844" y1="67278" x2="14844" y2="67278"/>
                        <a14:foregroundMark x1="16406" y1="69725" x2="17813" y2="73089"/>
                        <a14:foregroundMark x1="18281" y1="76453" x2="17969" y2="82875"/>
                        <a14:foregroundMark x1="17969" y1="82875" x2="17969" y2="82875"/>
                        <a14:foregroundMark x1="19219" y1="87768" x2="19219" y2="87768"/>
                        <a14:foregroundMark x1="15000" y1="91131" x2="15000" y2="91131"/>
                        <a14:foregroundMark x1="10000" y1="90826" x2="8281" y2="91131"/>
                        <a14:foregroundMark x1="6094" y1="90214" x2="5625" y2="90214"/>
                        <a14:foregroundMark x1="15937" y1="92355" x2="15937" y2="92355"/>
                        <a14:foregroundMark x1="17656" y1="92966" x2="17656" y2="92966"/>
                        <a14:foregroundMark x1="18906" y1="93578" x2="18906" y2="93578"/>
                        <a14:foregroundMark x1="8906" y1="36391" x2="8906" y2="36391"/>
                        <a14:foregroundMark x1="9219" y1="34557" x2="9219" y2="34557"/>
                        <a14:foregroundMark x1="10469" y1="33639" x2="10938" y2="33639"/>
                        <a14:foregroundMark x1="12812" y1="33028" x2="12812" y2="33028"/>
                        <a14:foregroundMark x1="13906" y1="32722" x2="13906" y2="32722"/>
                        <a14:foregroundMark x1="10625" y1="30275" x2="10625" y2="30275"/>
                        <a14:foregroundMark x1="9219" y1="29664" x2="9219" y2="29664"/>
                        <a14:foregroundMark x1="15625" y1="34557" x2="15625" y2="34557"/>
                        <a14:backgroundMark x1="19688" y1="36697" x2="19688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43" t="24452" r="78565" b="2574"/>
          <a:stretch/>
        </p:blipFill>
        <p:spPr>
          <a:xfrm>
            <a:off x="8055897" y="239994"/>
            <a:ext cx="345440" cy="548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17562" y="272026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7  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6590" y="165626"/>
            <a:ext cx="539778" cy="6921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77126" y="252704"/>
            <a:ext cx="162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16-17 psl.</a:t>
            </a:r>
            <a:endParaRPr lang="lt-LT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Rankraštį 2"/>
              <p14:cNvContentPartPr/>
              <p14:nvPr/>
            </p14:nvContentPartPr>
            <p14:xfrm>
              <a:off x="1957680" y="1828440"/>
              <a:ext cx="8451000" cy="4560840"/>
            </p14:xfrm>
          </p:contentPart>
        </mc:Choice>
        <mc:Fallback xmlns="">
          <p:pic>
            <p:nvPicPr>
              <p:cNvPr id="3" name="Rankraštį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8320" y="1819080"/>
                <a:ext cx="8469720" cy="45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9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Vidinė energija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veikslėlis 6" descr="Persons Symbol Talk · Free vector graphic on Pixabay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06" b="96330" l="0" r="20469">
                        <a14:foregroundMark x1="11719" y1="78287" x2="11719" y2="78287"/>
                        <a14:foregroundMark x1="8281" y1="47095" x2="8281" y2="47095"/>
                        <a14:foregroundMark x1="12969" y1="42813" x2="12969" y2="42813"/>
                        <a14:foregroundMark x1="9219" y1="37309" x2="9219" y2="37309"/>
                        <a14:foregroundMark x1="10469" y1="38226" x2="10469" y2="38226"/>
                        <a14:foregroundMark x1="11250" y1="48318" x2="11250" y2="48318"/>
                        <a14:foregroundMark x1="7969" y1="45260" x2="7344" y2="45260"/>
                        <a14:foregroundMark x1="4531" y1="41896" x2="5625" y2="41284"/>
                        <a14:foregroundMark x1="9688" y1="37920" x2="9688" y2="37920"/>
                        <a14:foregroundMark x1="14531" y1="38532" x2="14531" y2="38532"/>
                        <a14:foregroundMark x1="15156" y1="43119" x2="14219" y2="44037"/>
                        <a14:foregroundMark x1="8594" y1="67890" x2="8594" y2="67890"/>
                        <a14:foregroundMark x1="5625" y1="67584" x2="5156" y2="68807"/>
                        <a14:foregroundMark x1="5000" y1="76147" x2="5000" y2="76147"/>
                        <a14:foregroundMark x1="4688" y1="83792" x2="4688" y2="84709"/>
                        <a14:foregroundMark x1="4844" y1="84709" x2="6719" y2="84709"/>
                        <a14:foregroundMark x1="13906" y1="87156" x2="13906" y2="87156"/>
                        <a14:foregroundMark x1="13906" y1="82875" x2="13750" y2="81651"/>
                        <a14:foregroundMark x1="11875" y1="76758" x2="11875" y2="76758"/>
                        <a14:foregroundMark x1="10000" y1="74924" x2="8438" y2="75841"/>
                        <a14:foregroundMark x1="6719" y1="76147" x2="6719" y2="76147"/>
                        <a14:foregroundMark x1="10938" y1="68502" x2="11875" y2="67890"/>
                        <a14:foregroundMark x1="14844" y1="67278" x2="14844" y2="67278"/>
                        <a14:foregroundMark x1="16406" y1="69725" x2="17813" y2="73089"/>
                        <a14:foregroundMark x1="18281" y1="76453" x2="17969" y2="82875"/>
                        <a14:foregroundMark x1="17969" y1="82875" x2="17969" y2="82875"/>
                        <a14:foregroundMark x1="19219" y1="87768" x2="19219" y2="87768"/>
                        <a14:foregroundMark x1="15000" y1="91131" x2="15000" y2="91131"/>
                        <a14:foregroundMark x1="10000" y1="90826" x2="8281" y2="91131"/>
                        <a14:foregroundMark x1="6094" y1="90214" x2="5625" y2="90214"/>
                        <a14:foregroundMark x1="15937" y1="92355" x2="15937" y2="92355"/>
                        <a14:foregroundMark x1="17656" y1="92966" x2="17656" y2="92966"/>
                        <a14:foregroundMark x1="18906" y1="93578" x2="18906" y2="93578"/>
                        <a14:foregroundMark x1="8906" y1="36391" x2="8906" y2="36391"/>
                        <a14:foregroundMark x1="9219" y1="34557" x2="9219" y2="34557"/>
                        <a14:foregroundMark x1="10469" y1="33639" x2="10938" y2="33639"/>
                        <a14:foregroundMark x1="12812" y1="33028" x2="12812" y2="33028"/>
                        <a14:foregroundMark x1="13906" y1="32722" x2="13906" y2="32722"/>
                        <a14:foregroundMark x1="10625" y1="30275" x2="10625" y2="30275"/>
                        <a14:foregroundMark x1="9219" y1="29664" x2="9219" y2="29664"/>
                        <a14:foregroundMark x1="15625" y1="34557" x2="15625" y2="34557"/>
                        <a14:backgroundMark x1="19688" y1="36697" x2="19688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43" t="24452" r="78565" b="2574"/>
          <a:stretch/>
        </p:blipFill>
        <p:spPr>
          <a:xfrm>
            <a:off x="9894529" y="221326"/>
            <a:ext cx="345440" cy="548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24274" y="253359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5 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pic>
        <p:nvPicPr>
          <p:cNvPr id="12" name="Paveikslėlis 11" descr="Persons Symbol Talk · Free vector graphic on Pixabay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06" b="96330" l="0" r="20469">
                        <a14:foregroundMark x1="11719" y1="78287" x2="11719" y2="78287"/>
                        <a14:foregroundMark x1="8281" y1="47095" x2="8281" y2="47095"/>
                        <a14:foregroundMark x1="12969" y1="42813" x2="12969" y2="42813"/>
                        <a14:foregroundMark x1="9219" y1="37309" x2="9219" y2="37309"/>
                        <a14:foregroundMark x1="10469" y1="38226" x2="10469" y2="38226"/>
                        <a14:foregroundMark x1="11250" y1="48318" x2="11250" y2="48318"/>
                        <a14:foregroundMark x1="7969" y1="45260" x2="7344" y2="45260"/>
                        <a14:foregroundMark x1="4531" y1="41896" x2="5625" y2="41284"/>
                        <a14:foregroundMark x1="9688" y1="37920" x2="9688" y2="37920"/>
                        <a14:foregroundMark x1="14531" y1="38532" x2="14531" y2="38532"/>
                        <a14:foregroundMark x1="15156" y1="43119" x2="14219" y2="44037"/>
                        <a14:foregroundMark x1="8594" y1="67890" x2="8594" y2="67890"/>
                        <a14:foregroundMark x1="5625" y1="67584" x2="5156" y2="68807"/>
                        <a14:foregroundMark x1="5000" y1="76147" x2="5000" y2="76147"/>
                        <a14:foregroundMark x1="4688" y1="83792" x2="4688" y2="84709"/>
                        <a14:foregroundMark x1="4844" y1="84709" x2="6719" y2="84709"/>
                        <a14:foregroundMark x1="13906" y1="87156" x2="13906" y2="87156"/>
                        <a14:foregroundMark x1="13906" y1="82875" x2="13750" y2="81651"/>
                        <a14:foregroundMark x1="11875" y1="76758" x2="11875" y2="76758"/>
                        <a14:foregroundMark x1="10000" y1="74924" x2="8438" y2="75841"/>
                        <a14:foregroundMark x1="6719" y1="76147" x2="6719" y2="76147"/>
                        <a14:foregroundMark x1="10938" y1="68502" x2="11875" y2="67890"/>
                        <a14:foregroundMark x1="14844" y1="67278" x2="14844" y2="67278"/>
                        <a14:foregroundMark x1="16406" y1="69725" x2="17813" y2="73089"/>
                        <a14:foregroundMark x1="18281" y1="76453" x2="17969" y2="82875"/>
                        <a14:foregroundMark x1="17969" y1="82875" x2="17969" y2="82875"/>
                        <a14:foregroundMark x1="19219" y1="87768" x2="19219" y2="87768"/>
                        <a14:foregroundMark x1="15000" y1="91131" x2="15000" y2="91131"/>
                        <a14:foregroundMark x1="10000" y1="90826" x2="8281" y2="91131"/>
                        <a14:foregroundMark x1="6094" y1="90214" x2="5625" y2="90214"/>
                        <a14:foregroundMark x1="15937" y1="92355" x2="15937" y2="92355"/>
                        <a14:foregroundMark x1="17656" y1="92966" x2="17656" y2="92966"/>
                        <a14:foregroundMark x1="18906" y1="93578" x2="18906" y2="93578"/>
                        <a14:foregroundMark x1="8906" y1="36391" x2="8906" y2="36391"/>
                        <a14:foregroundMark x1="9219" y1="34557" x2="9219" y2="34557"/>
                        <a14:foregroundMark x1="10469" y1="33639" x2="10938" y2="33639"/>
                        <a14:foregroundMark x1="12812" y1="33028" x2="12812" y2="33028"/>
                        <a14:foregroundMark x1="13906" y1="32722" x2="13906" y2="32722"/>
                        <a14:foregroundMark x1="10625" y1="30275" x2="10625" y2="30275"/>
                        <a14:foregroundMark x1="9219" y1="29664" x2="9219" y2="29664"/>
                        <a14:foregroundMark x1="15625" y1="34557" x2="15625" y2="34557"/>
                        <a14:backgroundMark x1="19688" y1="36697" x2="19688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43" t="24452" r="78565" b="2574"/>
          <a:stretch/>
        </p:blipFill>
        <p:spPr>
          <a:xfrm>
            <a:off x="10097375" y="126099"/>
            <a:ext cx="345440" cy="548641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777949" y="1148080"/>
            <a:ext cx="9289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Nuspaudus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dviračio padangos ventilį dujos plėsdamosi atliko 30 J darbą, o iš aplinkos gavo 10 J šilumos.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Kiek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pakito jų vidinė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energija?</a:t>
            </a:r>
          </a:p>
          <a:p>
            <a:pPr algn="just"/>
            <a:endPara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Lankstant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vielą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mokinys atliko 200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darbą,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J šilumos kiekį vielos gabaliukas atidavė aplinkai. Kiek pakito vielos vidinė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energija?</a:t>
            </a:r>
          </a:p>
          <a:p>
            <a:pPr algn="just"/>
            <a:endPara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Verdantis puodas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vandeniu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gavo 1000 J šilumos, vandens garai, esantys puode, pakėlė dangtį ir taip atliko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darbą.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Kiek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pakito vandens garų vidinė energija?</a:t>
            </a:r>
          </a:p>
        </p:txBody>
      </p:sp>
    </p:spTree>
    <p:extLst>
      <p:ext uri="{BB962C8B-B14F-4D97-AF65-F5344CB8AC3E}">
        <p14:creationId xmlns:p14="http://schemas.microsoft.com/office/powerpoint/2010/main" val="11537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Vidinė energija</a:t>
            </a:r>
            <a:endParaRPr lang="lt-LT" b="1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375920" y="1825625"/>
            <a:ext cx="6126480" cy="2370455"/>
          </a:xfrm>
        </p:spPr>
        <p:txBody>
          <a:bodyPr/>
          <a:lstStyle/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tema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VIDINĖ ENERGIJA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Pamokos veikla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užpildyti ir išsiaiškinti minčių žemėlapį apie vidinę energiją.</a:t>
            </a:r>
          </a:p>
          <a:p>
            <a:pPr marL="0" indent="0" algn="just">
              <a:buNone/>
            </a:pP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Namų darbas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išmokti minčių žemėlapį apie vidinę energiją mintinai.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126" y="1825625"/>
            <a:ext cx="5076511" cy="2898775"/>
          </a:xfrm>
          <a:prstGeom prst="rect">
            <a:avLst/>
          </a:prstGeom>
        </p:spPr>
      </p:pic>
      <p:cxnSp>
        <p:nvCxnSpPr>
          <p:cNvPr id="6" name="Tiesioji jungtis 5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3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1715933" y="233046"/>
            <a:ext cx="9008226" cy="1034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Šiluminiai reiškiniai</a:t>
            </a:r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urinio vietos rezervavimo ženklas 2"/>
          <p:cNvSpPr>
            <a:spLocks noGrp="1"/>
          </p:cNvSpPr>
          <p:nvPr>
            <p:ph idx="1"/>
          </p:nvPr>
        </p:nvSpPr>
        <p:spPr>
          <a:xfrm>
            <a:off x="913614" y="1046375"/>
            <a:ext cx="10515600" cy="5222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01-14 </a:t>
            </a:r>
            <a:r>
              <a:rPr lang="en-US" dirty="0" smtClean="0"/>
              <a:t>Vidin</a:t>
            </a:r>
            <a:r>
              <a:rPr lang="lt-LT" dirty="0" smtClean="0"/>
              <a:t>ė energija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01-16, 01-19 </a:t>
            </a:r>
            <a:r>
              <a:rPr lang="lt-LT" dirty="0" smtClean="0"/>
              <a:t>Šilumos kiekis</a:t>
            </a:r>
          </a:p>
          <a:p>
            <a:pPr marL="0" indent="0">
              <a:buNone/>
            </a:pPr>
            <a:r>
              <a:rPr lang="en-US" b="1" dirty="0" smtClean="0"/>
              <a:t>01-20, 01-21 </a:t>
            </a:r>
            <a:r>
              <a:rPr lang="lt-LT" dirty="0" smtClean="0"/>
              <a:t>Šilumos balanso lygtis</a:t>
            </a:r>
          </a:p>
          <a:p>
            <a:pPr marL="0" indent="0">
              <a:buNone/>
            </a:pPr>
            <a:r>
              <a:rPr lang="en-US" b="1" dirty="0" smtClean="0"/>
              <a:t>01-23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LD </a:t>
            </a:r>
            <a:r>
              <a:rPr lang="lt-LT" dirty="0" smtClean="0"/>
              <a:t>Kūno savitosios šilumos </a:t>
            </a:r>
            <a:r>
              <a:rPr lang="lt-LT" dirty="0" err="1" smtClean="0"/>
              <a:t>nustaty</a:t>
            </a:r>
            <a:r>
              <a:rPr lang="en-US" dirty="0" smtClean="0"/>
              <a:t>m</a:t>
            </a:r>
            <a:r>
              <a:rPr lang="lt-LT" dirty="0" err="1" smtClean="0"/>
              <a:t>as</a:t>
            </a:r>
            <a:endParaRPr lang="lt-LT" dirty="0" smtClean="0"/>
          </a:p>
          <a:p>
            <a:pPr marL="0" indent="0">
              <a:buNone/>
            </a:pPr>
            <a:r>
              <a:rPr lang="en-US" b="1" dirty="0" smtClean="0"/>
              <a:t>01-26, 01-27, 01-28 </a:t>
            </a:r>
            <a:r>
              <a:rPr lang="lt-LT" dirty="0" smtClean="0"/>
              <a:t>Agregatinių būsenų virsmai</a:t>
            </a:r>
          </a:p>
          <a:p>
            <a:pPr marL="0" indent="0">
              <a:buNone/>
            </a:pPr>
            <a:r>
              <a:rPr lang="en-US" b="1" dirty="0" smtClean="0"/>
              <a:t>01-30, 02-02 </a:t>
            </a:r>
            <a:r>
              <a:rPr lang="lt-LT" dirty="0" smtClean="0"/>
              <a:t>Kuro degimo šiluma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02-03</a:t>
            </a:r>
            <a:r>
              <a:rPr lang="en-US" dirty="0" smtClean="0"/>
              <a:t> </a:t>
            </a:r>
            <a:r>
              <a:rPr lang="lt-LT" dirty="0" smtClean="0"/>
              <a:t>Šiluminės mašinos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02-04</a:t>
            </a:r>
            <a:r>
              <a:rPr lang="en-US" dirty="0" smtClean="0"/>
              <a:t> </a:t>
            </a:r>
            <a:r>
              <a:rPr lang="lt-LT" dirty="0" smtClean="0"/>
              <a:t>Įtvirtinimo užduotys</a:t>
            </a:r>
          </a:p>
          <a:p>
            <a:pPr marL="0" indent="0">
              <a:buNone/>
            </a:pPr>
            <a:r>
              <a:rPr lang="lt-LT" b="1" dirty="0" smtClean="0"/>
              <a:t>02-05</a:t>
            </a:r>
            <a:r>
              <a:rPr lang="lt-LT" dirty="0" smtClean="0"/>
              <a:t> </a:t>
            </a:r>
            <a:r>
              <a:rPr lang="lt-LT" dirty="0" err="1" smtClean="0"/>
              <a:t>Kahoot</a:t>
            </a:r>
            <a:r>
              <a:rPr lang="lt-LT" dirty="0" smtClean="0"/>
              <a:t> kartojimo testas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02-07 KD</a:t>
            </a:r>
          </a:p>
        </p:txBody>
      </p:sp>
      <p:cxnSp>
        <p:nvCxnSpPr>
          <p:cNvPr id="7" name="Tiesioji jungtis 6"/>
          <p:cNvCxnSpPr/>
          <p:nvPr/>
        </p:nvCxnSpPr>
        <p:spPr>
          <a:xfrm>
            <a:off x="808074" y="4584588"/>
            <a:ext cx="5470806" cy="280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Rankraštį 1"/>
              <p14:cNvContentPartPr/>
              <p14:nvPr/>
            </p14:nvContentPartPr>
            <p14:xfrm>
              <a:off x="277920" y="5986440"/>
              <a:ext cx="8280" cy="23040"/>
            </p14:xfrm>
          </p:contentPart>
        </mc:Choice>
        <mc:Fallback xmlns="">
          <p:pic>
            <p:nvPicPr>
              <p:cNvPr id="2" name="Rankraštį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560" y="5977080"/>
                <a:ext cx="27000" cy="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458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1715933" y="233046"/>
            <a:ext cx="9008226" cy="1034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lt-L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darbo patikra</a:t>
            </a:r>
            <a:endParaRPr lang="lt-L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08074" y="926988"/>
            <a:ext cx="1082394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aveikslėlis 5" descr="Persons Symbol Talk · Free vector graphic on Pixabay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54" y="175148"/>
            <a:ext cx="1471490" cy="751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38939" y="3122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min.</a:t>
            </a:r>
            <a:endParaRPr lang="lt-LT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Turinio vietos rezervavimo ženklas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309259"/>
              </p:ext>
            </p:extLst>
          </p:nvPr>
        </p:nvGraphicFramePr>
        <p:xfrm>
          <a:off x="609600" y="1178561"/>
          <a:ext cx="11308080" cy="534415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54040">
                  <a:extLst>
                    <a:ext uri="{9D8B030D-6E8A-4147-A177-3AD203B41FA5}">
                      <a16:colId xmlns:a16="http://schemas.microsoft.com/office/drawing/2014/main" val="357511371"/>
                    </a:ext>
                  </a:extLst>
                </a:gridCol>
                <a:gridCol w="5654040">
                  <a:extLst>
                    <a:ext uri="{9D8B030D-6E8A-4147-A177-3AD203B41FA5}">
                      <a16:colId xmlns:a16="http://schemas.microsoft.com/office/drawing/2014/main" val="2824966909"/>
                    </a:ext>
                  </a:extLst>
                </a:gridCol>
              </a:tblGrid>
              <a:tr h="650891">
                <a:tc>
                  <a:txBody>
                    <a:bodyPr/>
                    <a:lstStyle/>
                    <a:p>
                      <a:pPr algn="ctr"/>
                      <a:r>
                        <a:rPr lang="lt-LT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grupė</a:t>
                      </a:r>
                      <a:endParaRPr lang="lt-LT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lt-LT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grupė</a:t>
                      </a:r>
                      <a:endParaRPr lang="lt-LT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495613"/>
                  </a:ext>
                </a:extLst>
              </a:tr>
              <a:tr h="119901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Kaip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žymima vidinė energija?</a:t>
                      </a:r>
                      <a:endParaRPr lang="lt-LT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lt-LT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Kokiais matavimo vienetais matuojama vidinė energija?</a:t>
                      </a:r>
                      <a:endParaRPr lang="lt-LT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043619"/>
                  </a:ext>
                </a:extLst>
              </a:tr>
              <a:tr h="1747129">
                <a:tc>
                  <a:txBody>
                    <a:bodyPr/>
                    <a:lstStyle/>
                    <a:p>
                      <a:pPr algn="l"/>
                      <a:r>
                        <a:rPr lang="lt-LT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Vidinė energija gali</a:t>
                      </a:r>
                      <a:r>
                        <a:rPr lang="lt-LT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kisti suteikiant arba atimant ____ arba atliekant _____.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t-LT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Vidinė energija yra visų kūną sudarančių dalelių ____ ir _____ energijų suma.</a:t>
                      </a:r>
                      <a:endParaRPr lang="lt-LT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716355"/>
                  </a:ext>
                </a:extLst>
              </a:tr>
              <a:tr h="1747129">
                <a:tc>
                  <a:txBody>
                    <a:bodyPr/>
                    <a:lstStyle/>
                    <a:p>
                      <a:pPr algn="l"/>
                      <a:r>
                        <a:rPr lang="lt-LT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lt-LT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Kuo didesnė kūno temperatūra, tuo ____ vidinė energija.</a:t>
                      </a:r>
                      <a:endParaRPr lang="lt-LT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Kuo didesnė</a:t>
                      </a:r>
                      <a:r>
                        <a:rPr lang="lt-LT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temperatūra, tuo ______ molekulių greitis.</a:t>
                      </a:r>
                      <a:endParaRPr lang="lt-LT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751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1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672</Words>
  <Application>Microsoft Office PowerPoint</Application>
  <PresentationFormat>Plačiaekranė</PresentationFormat>
  <Paragraphs>125</Paragraphs>
  <Slides>20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„Office“ tema</vt:lpstr>
      <vt:lpstr>„PowerPoint“ pateiktis</vt:lpstr>
      <vt:lpstr>„PowerPoint“ pateiktis</vt:lpstr>
      <vt:lpstr>Šiluminis judėjimas ir Brauno judėjimas</vt:lpstr>
      <vt:lpstr>Vidinė energija</vt:lpstr>
      <vt:lpstr>Vidinė energija</vt:lpstr>
      <vt:lpstr>Vidinė energija</vt:lpstr>
      <vt:lpstr>Vidinė energija</vt:lpstr>
      <vt:lpstr>„PowerPoint“ pateiktis</vt:lpstr>
      <vt:lpstr>„PowerPoint“ pateiktis</vt:lpstr>
      <vt:lpstr>„PowerPoint“ pateiktis</vt:lpstr>
      <vt:lpstr>Ką jau žinome? (2)</vt:lpstr>
      <vt:lpstr>Ką jau žinome?</vt:lpstr>
      <vt:lpstr>Ką jau žinome?</vt:lpstr>
      <vt:lpstr>Ką jau žinome?</vt:lpstr>
      <vt:lpstr>Šilumos kiekis</vt:lpstr>
      <vt:lpstr>Šilumos kiekis</vt:lpstr>
      <vt:lpstr>Šilumos kiekis</vt:lpstr>
      <vt:lpstr>Šilumos kiekis</vt:lpstr>
      <vt:lpstr>Šilumos kiekis</vt:lpstr>
      <vt:lpstr>Šilumos kiekis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Fizikos mokymasis</dc:title>
  <dc:creator>Lukas Bagdonavičius</dc:creator>
  <cp:lastModifiedBy>Lukas Bagdonavičius</cp:lastModifiedBy>
  <cp:revision>44</cp:revision>
  <dcterms:created xsi:type="dcterms:W3CDTF">2025-12-07T20:39:57Z</dcterms:created>
  <dcterms:modified xsi:type="dcterms:W3CDTF">2026-01-15T22:04:29Z</dcterms:modified>
</cp:coreProperties>
</file>