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094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219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3002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3968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375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7698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1211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072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518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2282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470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28D42-C0F3-4DA1-B4F7-A2FDF1ED4A03}" type="datetimeFigureOut">
              <a:rPr lang="lt-LT" smtClean="0"/>
              <a:t>2024-02-14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653BF-99B4-40CF-9C47-76E27F98E6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76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76" y="901337"/>
            <a:ext cx="9233502" cy="3749040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247" y="5353593"/>
            <a:ext cx="4000769" cy="52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88060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Plačiaekranė</PresentationFormat>
  <Paragraphs>0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„Office“ tema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Lukas Bagdonavičius</dc:creator>
  <cp:lastModifiedBy>Lukas Bagdonavičius</cp:lastModifiedBy>
  <cp:revision>1</cp:revision>
  <dcterms:created xsi:type="dcterms:W3CDTF">2024-02-14T08:46:52Z</dcterms:created>
  <dcterms:modified xsi:type="dcterms:W3CDTF">2024-02-14T08:47:08Z</dcterms:modified>
</cp:coreProperties>
</file>