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2964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670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253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32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523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9904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379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604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350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8541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5981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83C84-43FC-4FF3-AE27-4DE2B02DB213}" type="datetimeFigureOut">
              <a:rPr lang="lt-LT" smtClean="0"/>
              <a:t>2025-09-26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EC8F9-90E9-46ED-B05D-15B319F3072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6386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233149"/>
            <a:ext cx="10515600" cy="766091"/>
          </a:xfrm>
        </p:spPr>
        <p:txBody>
          <a:bodyPr/>
          <a:lstStyle/>
          <a:p>
            <a:pPr algn="ctr"/>
            <a:r>
              <a:rPr lang="lt-LT" b="1" dirty="0">
                <a:solidFill>
                  <a:srgbClr val="C00000"/>
                </a:solidFill>
              </a:rPr>
              <a:t>Elektromagnetiniai virpesiai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63925" y="1106559"/>
            <a:ext cx="10515600" cy="5518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09-29. 10 kl. Kartojimas</a:t>
            </a:r>
          </a:p>
          <a:p>
            <a:pPr marL="0" indent="0">
              <a:buNone/>
            </a:pPr>
            <a:r>
              <a:rPr lang="lt-LT" dirty="0"/>
              <a:t>10-01. </a:t>
            </a:r>
            <a:r>
              <a:rPr lang="lt-LT" dirty="0" err="1"/>
              <a:t>Kahoot</a:t>
            </a:r>
            <a:endParaRPr lang="lt-LT" dirty="0"/>
          </a:p>
          <a:p>
            <a:pPr marL="0" indent="0">
              <a:buNone/>
            </a:pPr>
            <a:r>
              <a:rPr lang="lt-LT" dirty="0"/>
              <a:t>10-01. Krūvio, srovės stiprio, įtampos kitimo lygtys</a:t>
            </a:r>
          </a:p>
          <a:p>
            <a:pPr marL="0" indent="0">
              <a:buNone/>
            </a:pPr>
            <a:r>
              <a:rPr lang="lt-LT" dirty="0"/>
              <a:t>10-06. Krūvio, srovės stiprio, įtampos kitimo grafikai</a:t>
            </a:r>
          </a:p>
          <a:p>
            <a:pPr marL="0" indent="0">
              <a:buNone/>
            </a:pPr>
            <a:r>
              <a:rPr lang="lt-LT" dirty="0"/>
              <a:t>10-06. Virpesių kontūro energijų virsmai</a:t>
            </a:r>
          </a:p>
          <a:p>
            <a:pPr marL="0" indent="0">
              <a:buNone/>
            </a:pPr>
            <a:r>
              <a:rPr lang="lt-LT" dirty="0"/>
              <a:t>10-08. Virpesių kontūro tyrimas</a:t>
            </a:r>
          </a:p>
          <a:p>
            <a:pPr marL="0" indent="0">
              <a:buNone/>
            </a:pPr>
            <a:r>
              <a:rPr lang="lt-LT" dirty="0"/>
              <a:t>10-08</a:t>
            </a:r>
            <a:r>
              <a:rPr lang="en-US" dirty="0"/>
              <a:t>.</a:t>
            </a:r>
            <a:r>
              <a:rPr lang="lt-LT" dirty="0"/>
              <a:t> Egzaminų bilietai</a:t>
            </a:r>
          </a:p>
          <a:p>
            <a:pPr marL="0" indent="0">
              <a:buNone/>
            </a:pPr>
            <a:r>
              <a:rPr lang="lt-LT" dirty="0"/>
              <a:t>10</a:t>
            </a:r>
            <a:r>
              <a:rPr lang="en-US" dirty="0"/>
              <a:t>-</a:t>
            </a:r>
            <a:r>
              <a:rPr lang="lt-LT" dirty="0"/>
              <a:t>13</a:t>
            </a:r>
            <a:r>
              <a:rPr lang="en-US" dirty="0"/>
              <a:t>. </a:t>
            </a:r>
            <a:r>
              <a:rPr lang="lt-LT" dirty="0"/>
              <a:t>Egzaminų bilietai</a:t>
            </a:r>
          </a:p>
          <a:p>
            <a:pPr marL="0" indent="0">
              <a:buNone/>
            </a:pPr>
            <a:r>
              <a:rPr lang="lt-LT" dirty="0"/>
              <a:t>10-13. Egzaminų bilietai</a:t>
            </a:r>
          </a:p>
          <a:p>
            <a:pPr marL="0" indent="0">
              <a:buNone/>
            </a:pPr>
            <a:r>
              <a:rPr lang="lt-LT" b="1" dirty="0">
                <a:solidFill>
                  <a:srgbClr val="C00000"/>
                </a:solidFill>
              </a:rPr>
              <a:t>10-15. Kontrolinis darbas</a:t>
            </a:r>
          </a:p>
        </p:txBody>
      </p:sp>
      <p:cxnSp>
        <p:nvCxnSpPr>
          <p:cNvPr id="4" name="Tiesioji jungtis 3"/>
          <p:cNvCxnSpPr/>
          <p:nvPr/>
        </p:nvCxnSpPr>
        <p:spPr>
          <a:xfrm>
            <a:off x="923041" y="773383"/>
            <a:ext cx="105156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Tiesioji jungtis 4"/>
          <p:cNvCxnSpPr/>
          <p:nvPr/>
        </p:nvCxnSpPr>
        <p:spPr>
          <a:xfrm>
            <a:off x="863925" y="2108847"/>
            <a:ext cx="5040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Tiesioji jungtis 6"/>
          <p:cNvCxnSpPr/>
          <p:nvPr/>
        </p:nvCxnSpPr>
        <p:spPr>
          <a:xfrm>
            <a:off x="923041" y="4162252"/>
            <a:ext cx="5040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13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5C8387-C713-72C8-71B8-1C041E9DF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81037"/>
            <a:ext cx="10515600" cy="4521613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34E5BAC-A241-4673-BE91-B3ACFFCB8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3188" y="6065095"/>
            <a:ext cx="7245485" cy="3599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lt-LT" b="1" dirty="0">
                <a:solidFill>
                  <a:srgbClr val="C00000"/>
                </a:solidFill>
              </a:rPr>
              <a:t>Paveikslėlis iš ,,Fizika X klasei“ (V. </a:t>
            </a:r>
            <a:r>
              <a:rPr lang="lt-LT" b="1" dirty="0" err="1">
                <a:solidFill>
                  <a:srgbClr val="C00000"/>
                </a:solidFill>
              </a:rPr>
              <a:t>Valentinavičius</a:t>
            </a:r>
            <a:r>
              <a:rPr lang="lt-LT" b="1" dirty="0">
                <a:solidFill>
                  <a:srgbClr val="C00000"/>
                </a:solidFill>
              </a:rPr>
              <a:t>, Z. </a:t>
            </a:r>
            <a:r>
              <a:rPr lang="lt-LT" b="1" dirty="0" err="1">
                <a:solidFill>
                  <a:srgbClr val="C00000"/>
                </a:solidFill>
              </a:rPr>
              <a:t>Šliavaitė</a:t>
            </a:r>
            <a:r>
              <a:rPr lang="lt-LT" b="1" dirty="0">
                <a:solidFill>
                  <a:srgbClr val="C00000"/>
                </a:solidFill>
              </a:rPr>
              <a:t>)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„Office“ tema</vt:lpstr>
      <vt:lpstr>Elektromagnetiniai virpesiai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kl. kartojimas</dc:title>
  <dc:creator>Lukas Bagdonavičius</dc:creator>
  <cp:lastModifiedBy>Damilė Bagdonavičienė</cp:lastModifiedBy>
  <cp:revision>15</cp:revision>
  <dcterms:created xsi:type="dcterms:W3CDTF">2025-09-01T21:04:59Z</dcterms:created>
  <dcterms:modified xsi:type="dcterms:W3CDTF">2025-09-26T19:36:47Z</dcterms:modified>
</cp:coreProperties>
</file>