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7FCFD9E3_254FB529.xml" ContentType="application/vnd.ms-powerpoint.comments+xml"/>
  <Override PartName="/ppt/comments/modernComment_7FCFD9C9_27FA761F.xml" ContentType="application/vnd.ms-powerpoint.comments+xml"/>
  <Override PartName="/ppt/comments/modernComment_7FCFD9CD_B4341968.xml" ContentType="application/vnd.ms-powerpoint.comments+xml"/>
  <Override PartName="/ppt/comments/modernComment_7FCFD9E7_5B71767D.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39" r:id="rId4"/>
  </p:sldMasterIdLst>
  <p:notesMasterIdLst>
    <p:notesMasterId r:id="rId32"/>
  </p:notesMasterIdLst>
  <p:handoutMasterIdLst>
    <p:handoutMasterId r:id="rId33"/>
  </p:handoutMasterIdLst>
  <p:sldIdLst>
    <p:sldId id="2144328136" r:id="rId5"/>
    <p:sldId id="2144328166" r:id="rId6"/>
    <p:sldId id="2144328169" r:id="rId7"/>
    <p:sldId id="2144328171" r:id="rId8"/>
    <p:sldId id="2144328140" r:id="rId9"/>
    <p:sldId id="2144328148" r:id="rId10"/>
    <p:sldId id="2144328144" r:id="rId11"/>
    <p:sldId id="2144328165" r:id="rId12"/>
    <p:sldId id="2144328151" r:id="rId13"/>
    <p:sldId id="2144328159" r:id="rId14"/>
    <p:sldId id="2144328162" r:id="rId15"/>
    <p:sldId id="2144328157" r:id="rId16"/>
    <p:sldId id="2144328160" r:id="rId17"/>
    <p:sldId id="2144328158" r:id="rId18"/>
    <p:sldId id="2144328161" r:id="rId19"/>
    <p:sldId id="2144328154" r:id="rId20"/>
    <p:sldId id="2144328173" r:id="rId21"/>
    <p:sldId id="2144328172" r:id="rId22"/>
    <p:sldId id="2144328145" r:id="rId23"/>
    <p:sldId id="2144328146" r:id="rId24"/>
    <p:sldId id="2144328164" r:id="rId25"/>
    <p:sldId id="2144328168" r:id="rId26"/>
    <p:sldId id="2144328163" r:id="rId27"/>
    <p:sldId id="2144328137" r:id="rId28"/>
    <p:sldId id="2144328141" r:id="rId29"/>
    <p:sldId id="2144328167" r:id="rId30"/>
    <p:sldId id="2144328147" r:id="rId31"/>
  </p:sldIdLst>
  <p:sldSz cx="24387175" cy="13716000"/>
  <p:notesSz cx="6858000" cy="9144000"/>
  <p:defaultTextStyle>
    <a:defPPr>
      <a:defRPr lang="en-US"/>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4471EE56-45C5-494A-9B61-270AB1462DF7}">
          <p14:sldIdLst/>
        </p14:section>
        <p14:section name="TITLE LAYOUTS" id="{77A14C80-A758-6545-AE1E-4D283F19837D}">
          <p14:sldIdLst>
            <p14:sldId id="2144328136"/>
            <p14:sldId id="2144328166"/>
            <p14:sldId id="2144328169"/>
            <p14:sldId id="2144328171"/>
            <p14:sldId id="2144328140"/>
            <p14:sldId id="2144328148"/>
            <p14:sldId id="2144328144"/>
            <p14:sldId id="2144328165"/>
            <p14:sldId id="2144328151"/>
            <p14:sldId id="2144328159"/>
            <p14:sldId id="2144328162"/>
            <p14:sldId id="2144328157"/>
            <p14:sldId id="2144328160"/>
            <p14:sldId id="2144328158"/>
            <p14:sldId id="2144328161"/>
            <p14:sldId id="2144328154"/>
            <p14:sldId id="2144328173"/>
            <p14:sldId id="2144328172"/>
            <p14:sldId id="2144328145"/>
            <p14:sldId id="2144328146"/>
            <p14:sldId id="2144328164"/>
            <p14:sldId id="2144328168"/>
            <p14:sldId id="2144328163"/>
            <p14:sldId id="2144328137"/>
            <p14:sldId id="2144328141"/>
            <p14:sldId id="2144328167"/>
            <p14:sldId id="2144328147"/>
          </p14:sldIdLst>
        </p14:section>
      </p14:sectionLst>
    </p:ext>
    <p:ext uri="{EFAFB233-063F-42B5-8137-9DF3F51BA10A}">
      <p15:sldGuideLst xmlns:p15="http://schemas.microsoft.com/office/powerpoint/2012/main">
        <p15:guide id="1" orient="horz" pos="4320" userDrawn="1">
          <p15:clr>
            <a:srgbClr val="A4A3A4"/>
          </p15:clr>
        </p15:guide>
        <p15:guide id="2" pos="768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449F16-7290-311B-7A99-EEA000D84C8D}" name="Kamphausen, Robert" initials="KR" userId="S::robert.kamphausen@warnerbros.com::70de7620-2ea5-4715-8eec-9919dedc5680" providerId="AD"/>
  <p188:author id="{7E19B527-68D5-8809-1987-38D3A763AFB7}" name="Quezon, Eunice" initials="QE" userId="S::eunice.quezon@warnerbros.com::0cccbe48-191a-41c1-aa97-bebca3a0f23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risten" initials="K" lastIdx="1" clrIdx="0">
    <p:extLst>
      <p:ext uri="{19B8F6BF-5375-455C-9EA6-DF929625EA0E}">
        <p15:presenceInfo xmlns:p15="http://schemas.microsoft.com/office/powerpoint/2012/main" userId="S::Kristen.Aron@warnerbros.com::f8b5a2f2-5c7d-43ca-a17b-1dd06eb3e5f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AEAEA"/>
    <a:srgbClr val="2121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C5B9C5-BEE0-8E25-5CC4-46D1EB401483}" v="62" dt="2022-06-08T23:09:48.256"/>
    <p1510:client id="{4EA0CDA2-0038-014B-9381-F400F72A91DB}" v="1344" dt="2022-06-09T15:22:57.765"/>
    <p1510:client id="{68F87A30-4149-698E-2676-325DF0A69D14}" v="284" dt="2022-06-08T20:38:01.974"/>
    <p1510:client id="{E85918FB-2C53-42DD-0F38-4936675745A0}" v="331" dt="2022-06-09T00:27:26.185"/>
    <p1510:client id="{E90A3522-A68D-7184-D7FC-2D9CA0C1FCDA}" v="13" dt="2022-06-09T15:20:23.7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03"/>
    <p:restoredTop sz="94694"/>
  </p:normalViewPr>
  <p:slideViewPr>
    <p:cSldViewPr snapToGrid="0">
      <p:cViewPr varScale="1">
        <p:scale>
          <a:sx n="53" d="100"/>
          <a:sy n="53" d="100"/>
        </p:scale>
        <p:origin x="1256" y="504"/>
      </p:cViewPr>
      <p:guideLst>
        <p:guide orient="horz" pos="4320"/>
        <p:guide pos="768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7FCFD9C9_27FA761F.xml><?xml version="1.0" encoding="utf-8"?>
<p188:cmLst xmlns:a="http://schemas.openxmlformats.org/drawingml/2006/main" xmlns:r="http://schemas.openxmlformats.org/officeDocument/2006/relationships" xmlns:p188="http://schemas.microsoft.com/office/powerpoint/2018/8/main">
  <p188:cm id="{0C51DE65-B8E2-431C-9BF7-CE9884DC385D}" authorId="{83449F16-7290-311B-7A99-EEA000D84C8D}" created="2022-06-08T13:06:57.848">
    <pc:sldMkLst xmlns:pc="http://schemas.microsoft.com/office/powerpoint/2013/main/command">
      <pc:docMk/>
      <pc:sldMk cId="670725663" sldId="2144328137"/>
    </pc:sldMkLst>
    <p188:txBody>
      <a:bodyPr/>
      <a:lstStyle/>
      <a:p>
        <a:r>
          <a:rPr lang="en-US"/>
          <a:t>would suggest we appendix (appendecize??) and get to DA MEAT</a:t>
        </a:r>
      </a:p>
    </p188:txBody>
  </p188:cm>
</p188:cmLst>
</file>

<file path=ppt/comments/modernComment_7FCFD9CD_B4341968.xml><?xml version="1.0" encoding="utf-8"?>
<p188:cmLst xmlns:a="http://schemas.openxmlformats.org/drawingml/2006/main" xmlns:r="http://schemas.openxmlformats.org/officeDocument/2006/relationships" xmlns:p188="http://schemas.microsoft.com/office/powerpoint/2018/8/main">
  <p188:cm id="{F84F089C-67C5-4C64-BA1C-503847F58065}" authorId="{83449F16-7290-311B-7A99-EEA000D84C8D}" created="2022-06-08T13:07:03.832">
    <pc:sldMkLst xmlns:pc="http://schemas.microsoft.com/office/powerpoint/2013/main/command">
      <pc:docMk/>
      <pc:sldMk cId="3023313256" sldId="2144328141"/>
    </pc:sldMkLst>
    <p188:txBody>
      <a:bodyPr/>
      <a:lstStyle/>
      <a:p>
        <a:r>
          <a:rPr lang="en-US"/>
          <a:t>i think we can appendix, and get to DA MEAT</a:t>
        </a:r>
      </a:p>
    </p188:txBody>
  </p188:cm>
</p188:cmLst>
</file>

<file path=ppt/comments/modernComment_7FCFD9E3_254FB529.xml><?xml version="1.0" encoding="utf-8"?>
<p188:cmLst xmlns:a="http://schemas.openxmlformats.org/drawingml/2006/main" xmlns:r="http://schemas.openxmlformats.org/officeDocument/2006/relationships" xmlns:p188="http://schemas.microsoft.com/office/powerpoint/2018/8/main">
  <p188:cm id="{967493AF-9B48-8B4F-B495-2C6AAD6DE809}" authorId="{83449F16-7290-311B-7A99-EEA000D84C8D}" created="2022-06-08T13:33:24.446">
    <pc:sldMkLst xmlns:pc="http://schemas.microsoft.com/office/powerpoint/2013/main/command">
      <pc:docMk/>
      <pc:sldMk cId="625980713" sldId="2144328163"/>
    </pc:sldMkLst>
    <p188:replyLst>
      <p188:reply id="{3010E9CC-9C50-AC49-BAB1-90F11ECCA2FE}" authorId="{7E19B527-68D5-8809-1987-38D3A763AFB7}" created="2022-06-08T13:45:53.474">
        <p188:txBody>
          <a:bodyPr/>
          <a:lstStyle/>
          <a:p>
            <a:r>
              <a:rPr lang="en-US"/>
              <a:t>Hmm...I’ll just remove this since there was really no need of convincing for the coming soon.  </a:t>
            </a:r>
          </a:p>
        </p188:txBody>
      </p188:reply>
    </p188:replyLst>
    <p188:txBody>
      <a:bodyPr/>
      <a:lstStyle/>
      <a:p>
        <a:r>
          <a:rPr lang="en-US"/>
          <a:t>What is the framing of this slide?  Is it “these are pros and cons if we went with the HP shop path…?”</a:t>
        </a:r>
      </a:p>
    </p188:txBody>
  </p188:cm>
</p188:cmLst>
</file>

<file path=ppt/comments/modernComment_7FCFD9E7_5B71767D.xml><?xml version="1.0" encoding="utf-8"?>
<p188:cmLst xmlns:a="http://schemas.openxmlformats.org/drawingml/2006/main" xmlns:r="http://schemas.openxmlformats.org/officeDocument/2006/relationships" xmlns:p188="http://schemas.microsoft.com/office/powerpoint/2018/8/main">
  <p188:cm id="{BA8EDE3D-14B0-4446-9F6B-814A35AEE270}" authorId="{83449F16-7290-311B-7A99-EEA000D84C8D}" created="2022-06-08T13:32:18.726">
    <pc:sldMkLst xmlns:pc="http://schemas.microsoft.com/office/powerpoint/2013/main/command">
      <pc:docMk/>
      <pc:sldMk cId="1534162557" sldId="2144328167"/>
    </pc:sldMkLst>
    <p188:txBody>
      <a:bodyPr/>
      <a:lstStyle/>
      <a:p>
        <a:r>
          <a:rPr lang="en-US"/>
          <a:t>I think we can smoosh this slide, the marketing slide, and the design slide together — into an overview slide (The details can go to appendix)
Basically, we just wanna tableset that there there are multiple phases of the elder site — each serving a different purpose, and each can be accomnodated in a different way.</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87B70B-6FBF-CA43-9E60-A9EE8AD59B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8767F63-E932-574A-9B04-ED11391DC71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0A433E-0750-494A-9FBF-9044A91DCB9E}" type="datetimeFigureOut">
              <a:rPr lang="en-US" smtClean="0"/>
              <a:t>5/21/25</a:t>
            </a:fld>
            <a:endParaRPr lang="en-US"/>
          </a:p>
        </p:txBody>
      </p:sp>
      <p:sp>
        <p:nvSpPr>
          <p:cNvPr id="4" name="Footer Placeholder 3">
            <a:extLst>
              <a:ext uri="{FF2B5EF4-FFF2-40B4-BE49-F238E27FC236}">
                <a16:creationId xmlns:a16="http://schemas.microsoft.com/office/drawing/2014/main" id="{7D609FE4-D0E0-D34A-9552-6759720681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E0C8582-97EA-4745-A99D-C1928A1B93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7CF53B-5554-FC44-9C7D-86CA62E1A00B}" type="slidenum">
              <a:rPr lang="en-US" smtClean="0"/>
              <a:t>‹#›</a:t>
            </a:fld>
            <a:endParaRPr lang="en-US"/>
          </a:p>
        </p:txBody>
      </p:sp>
    </p:spTree>
    <p:extLst>
      <p:ext uri="{BB962C8B-B14F-4D97-AF65-F5344CB8AC3E}">
        <p14:creationId xmlns:p14="http://schemas.microsoft.com/office/powerpoint/2010/main" val="8889157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2C3095DC-C6DF-B14F-A94B-AA5B1E6B1253}" type="datetimeFigureOut">
              <a:rPr lang="en-US" smtClean="0"/>
              <a:t>5/21/25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49B44F-CFAF-4B43-9411-1177312DEE0A}" type="slidenum">
              <a:rPr lang="en-US" smtClean="0"/>
              <a:t>‹#›</a:t>
            </a:fld>
            <a:endParaRPr lang="en-US"/>
          </a:p>
        </p:txBody>
      </p:sp>
    </p:spTree>
    <p:extLst>
      <p:ext uri="{BB962C8B-B14F-4D97-AF65-F5344CB8AC3E}">
        <p14:creationId xmlns:p14="http://schemas.microsoft.com/office/powerpoint/2010/main" val="1617979392"/>
      </p:ext>
    </p:extLst>
  </p:cSld>
  <p:clrMap bg1="lt1" tx1="dk1" bg2="lt2" tx2="dk2" accent1="accent1" accent2="accent2" accent3="accent3" accent4="accent4" accent5="accent5" accent6="accent6" hlink="hlink" folHlink="folHlink"/>
  <p:notesStyle>
    <a:lvl1pPr marL="0" algn="l" defTabSz="1828891" rtl="0" eaLnBrk="1" latinLnBrk="0" hangingPunct="1">
      <a:defRPr sz="2400" kern="1200">
        <a:solidFill>
          <a:schemeClr val="tx1"/>
        </a:solidFill>
        <a:latin typeface="+mn-lt"/>
        <a:ea typeface="+mn-ea"/>
        <a:cs typeface="+mn-cs"/>
      </a:defRPr>
    </a:lvl1pPr>
    <a:lvl2pPr marL="914446" algn="l" defTabSz="1828891" rtl="0" eaLnBrk="1" latinLnBrk="0" hangingPunct="1">
      <a:defRPr sz="2400" kern="1200">
        <a:solidFill>
          <a:schemeClr val="tx1"/>
        </a:solidFill>
        <a:latin typeface="+mn-lt"/>
        <a:ea typeface="+mn-ea"/>
        <a:cs typeface="+mn-cs"/>
      </a:defRPr>
    </a:lvl2pPr>
    <a:lvl3pPr marL="1828891" algn="l" defTabSz="1828891" rtl="0" eaLnBrk="1" latinLnBrk="0" hangingPunct="1">
      <a:defRPr sz="2400" kern="1200">
        <a:solidFill>
          <a:schemeClr val="tx1"/>
        </a:solidFill>
        <a:latin typeface="+mn-lt"/>
        <a:ea typeface="+mn-ea"/>
        <a:cs typeface="+mn-cs"/>
      </a:defRPr>
    </a:lvl3pPr>
    <a:lvl4pPr marL="2743337" algn="l" defTabSz="1828891" rtl="0" eaLnBrk="1" latinLnBrk="0" hangingPunct="1">
      <a:defRPr sz="2400" kern="1200">
        <a:solidFill>
          <a:schemeClr val="tx1"/>
        </a:solidFill>
        <a:latin typeface="+mn-lt"/>
        <a:ea typeface="+mn-ea"/>
        <a:cs typeface="+mn-cs"/>
      </a:defRPr>
    </a:lvl4pPr>
    <a:lvl5pPr marL="3657783" algn="l" defTabSz="1828891" rtl="0" eaLnBrk="1" latinLnBrk="0" hangingPunct="1">
      <a:defRPr sz="2400" kern="1200">
        <a:solidFill>
          <a:schemeClr val="tx1"/>
        </a:solidFill>
        <a:latin typeface="+mn-lt"/>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9B44F-CFAF-4B43-9411-1177312DEE0A}" type="slidenum">
              <a:rPr lang="en-US" smtClean="0"/>
              <a:t>9</a:t>
            </a:fld>
            <a:endParaRPr lang="en-US"/>
          </a:p>
        </p:txBody>
      </p:sp>
    </p:spTree>
    <p:extLst>
      <p:ext uri="{BB962C8B-B14F-4D97-AF65-F5344CB8AC3E}">
        <p14:creationId xmlns:p14="http://schemas.microsoft.com/office/powerpoint/2010/main" val="1193159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9B44F-CFAF-4B43-9411-1177312DEE0A}" type="slidenum">
              <a:rPr lang="en-US" smtClean="0"/>
              <a:t>10</a:t>
            </a:fld>
            <a:endParaRPr lang="en-US"/>
          </a:p>
        </p:txBody>
      </p:sp>
    </p:spTree>
    <p:extLst>
      <p:ext uri="{BB962C8B-B14F-4D97-AF65-F5344CB8AC3E}">
        <p14:creationId xmlns:p14="http://schemas.microsoft.com/office/powerpoint/2010/main" val="107069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9B44F-CFAF-4B43-9411-1177312DEE0A}" type="slidenum">
              <a:rPr lang="en-US" smtClean="0"/>
              <a:t>12</a:t>
            </a:fld>
            <a:endParaRPr lang="en-US"/>
          </a:p>
        </p:txBody>
      </p:sp>
    </p:spTree>
    <p:extLst>
      <p:ext uri="{BB962C8B-B14F-4D97-AF65-F5344CB8AC3E}">
        <p14:creationId xmlns:p14="http://schemas.microsoft.com/office/powerpoint/2010/main" val="2209692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9B44F-CFAF-4B43-9411-1177312DEE0A}" type="slidenum">
              <a:rPr lang="en-US" smtClean="0"/>
              <a:t>13</a:t>
            </a:fld>
            <a:endParaRPr lang="en-US"/>
          </a:p>
        </p:txBody>
      </p:sp>
    </p:spTree>
    <p:extLst>
      <p:ext uri="{BB962C8B-B14F-4D97-AF65-F5344CB8AC3E}">
        <p14:creationId xmlns:p14="http://schemas.microsoft.com/office/powerpoint/2010/main" val="2164815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9B44F-CFAF-4B43-9411-1177312DEE0A}" type="slidenum">
              <a:rPr lang="en-US" smtClean="0"/>
              <a:t>14</a:t>
            </a:fld>
            <a:endParaRPr lang="en-US"/>
          </a:p>
        </p:txBody>
      </p:sp>
    </p:spTree>
    <p:extLst>
      <p:ext uri="{BB962C8B-B14F-4D97-AF65-F5344CB8AC3E}">
        <p14:creationId xmlns:p14="http://schemas.microsoft.com/office/powerpoint/2010/main" val="3363811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9B44F-CFAF-4B43-9411-1177312DEE0A}" type="slidenum">
              <a:rPr lang="en-US" smtClean="0"/>
              <a:t>15</a:t>
            </a:fld>
            <a:endParaRPr lang="en-US"/>
          </a:p>
        </p:txBody>
      </p:sp>
    </p:spTree>
    <p:extLst>
      <p:ext uri="{BB962C8B-B14F-4D97-AF65-F5344CB8AC3E}">
        <p14:creationId xmlns:p14="http://schemas.microsoft.com/office/powerpoint/2010/main" val="23770466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tx1"/>
        </a:solidFill>
        <a:effectLst/>
      </p:bgPr>
    </p:bg>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FB4ED059-D458-4C45-B2EA-1D1E7ABCEC60}"/>
              </a:ext>
            </a:extLst>
          </p:cNvPr>
          <p:cNvSpPr/>
          <p:nvPr/>
        </p:nvSpPr>
        <p:spPr>
          <a:xfrm>
            <a:off x="734665" y="6858000"/>
            <a:ext cx="11137504" cy="6126480"/>
          </a:xfrm>
          <a:prstGeom prst="parallelogram">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a:solidFill>
                <a:schemeClr val="tx1"/>
              </a:solidFill>
              <a:latin typeface="ATT Aleck Sans" panose="020B0503020203020204" pitchFamily="34" charset="0"/>
              <a:cs typeface="ATT Aleck Sans" panose="020B0503020203020204" pitchFamily="34" charset="0"/>
            </a:endParaRPr>
          </a:p>
        </p:txBody>
      </p:sp>
      <p:sp>
        <p:nvSpPr>
          <p:cNvPr id="5" name="Parallelogram 4">
            <a:extLst>
              <a:ext uri="{FF2B5EF4-FFF2-40B4-BE49-F238E27FC236}">
                <a16:creationId xmlns:a16="http://schemas.microsoft.com/office/drawing/2014/main" id="{5B737EEF-BA68-0243-B507-78A06D445695}"/>
              </a:ext>
            </a:extLst>
          </p:cNvPr>
          <p:cNvSpPr/>
          <p:nvPr/>
        </p:nvSpPr>
        <p:spPr>
          <a:xfrm flipH="1">
            <a:off x="15256876" y="6858000"/>
            <a:ext cx="4197819" cy="6126480"/>
          </a:xfrm>
          <a:prstGeom prst="parallelogram">
            <a:avLst>
              <a:gd name="adj" fmla="val 98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a:solidFill>
                <a:schemeClr val="tx1"/>
              </a:solidFill>
              <a:latin typeface="ATT Aleck Sans" panose="020B0503020203020204" pitchFamily="34" charset="0"/>
              <a:cs typeface="ATT Aleck Sans" panose="020B0503020203020204" pitchFamily="34" charset="0"/>
            </a:endParaRPr>
          </a:p>
        </p:txBody>
      </p:sp>
      <p:sp>
        <p:nvSpPr>
          <p:cNvPr id="6" name="Parallelogram 5">
            <a:extLst>
              <a:ext uri="{FF2B5EF4-FFF2-40B4-BE49-F238E27FC236}">
                <a16:creationId xmlns:a16="http://schemas.microsoft.com/office/drawing/2014/main" id="{6E248304-577A-E446-8135-DFF1848AAFB9}"/>
              </a:ext>
            </a:extLst>
          </p:cNvPr>
          <p:cNvSpPr/>
          <p:nvPr/>
        </p:nvSpPr>
        <p:spPr>
          <a:xfrm>
            <a:off x="11872163" y="6858000"/>
            <a:ext cx="3384713" cy="6126480"/>
          </a:xfrm>
          <a:prstGeom prst="parallelogram">
            <a:avLst>
              <a:gd name="adj" fmla="val 2138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a:solidFill>
                <a:schemeClr val="tx1"/>
              </a:solidFill>
              <a:latin typeface="ATT Aleck Sans" panose="020B0503020203020204" pitchFamily="34" charset="0"/>
              <a:cs typeface="ATT Aleck Sans" panose="020B0503020203020204" pitchFamily="34" charset="0"/>
            </a:endParaRPr>
          </a:p>
        </p:txBody>
      </p:sp>
      <p:sp>
        <p:nvSpPr>
          <p:cNvPr id="7" name="Parallelogram 6">
            <a:extLst>
              <a:ext uri="{FF2B5EF4-FFF2-40B4-BE49-F238E27FC236}">
                <a16:creationId xmlns:a16="http://schemas.microsoft.com/office/drawing/2014/main" id="{0CC1A39F-9477-EC4C-B4BC-36CF95AA0F1A}"/>
              </a:ext>
            </a:extLst>
          </p:cNvPr>
          <p:cNvSpPr/>
          <p:nvPr/>
        </p:nvSpPr>
        <p:spPr>
          <a:xfrm>
            <a:off x="19454693" y="6858000"/>
            <a:ext cx="4197819" cy="6126480"/>
          </a:xfrm>
          <a:prstGeom prst="parallelogram">
            <a:avLst>
              <a:gd name="adj" fmla="val 242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a:solidFill>
                <a:schemeClr val="tx1"/>
              </a:solidFill>
              <a:latin typeface="ATT Aleck Sans" panose="020B0503020203020204" pitchFamily="34" charset="0"/>
              <a:cs typeface="ATT Aleck Sans" panose="020B0503020203020204" pitchFamily="34" charset="0"/>
            </a:endParaRPr>
          </a:p>
        </p:txBody>
      </p:sp>
      <p:sp>
        <p:nvSpPr>
          <p:cNvPr id="11" name="Title 10">
            <a:extLst>
              <a:ext uri="{FF2B5EF4-FFF2-40B4-BE49-F238E27FC236}">
                <a16:creationId xmlns:a16="http://schemas.microsoft.com/office/drawing/2014/main" id="{72A440C1-DD22-1B41-83D7-3B0377B1A0D2}"/>
              </a:ext>
            </a:extLst>
          </p:cNvPr>
          <p:cNvSpPr>
            <a:spLocks noGrp="1"/>
          </p:cNvSpPr>
          <p:nvPr userDrawn="1">
            <p:ph type="title" hasCustomPrompt="1"/>
          </p:nvPr>
        </p:nvSpPr>
        <p:spPr>
          <a:xfrm>
            <a:off x="731616" y="2743201"/>
            <a:ext cx="22917590" cy="2347714"/>
          </a:xfrm>
        </p:spPr>
        <p:txBody>
          <a:bodyPr vert="horz" lIns="0" tIns="91440" rIns="0" bIns="0" rtlCol="0" anchor="t" anchorCtr="0">
            <a:noAutofit/>
          </a:bodyPr>
          <a:lstStyle>
            <a:lvl1pPr>
              <a:lnSpc>
                <a:spcPct val="80000"/>
              </a:lnSpc>
              <a:defRPr lang="en-US" sz="20000" b="1" i="0" kern="1200" cap="all" spc="-300" baseline="0" dirty="0">
                <a:solidFill>
                  <a:schemeClr val="bg1"/>
                </a:solidFill>
                <a:latin typeface="ATT Aleck Cd" panose="020B0506020203020204" pitchFamily="34" charset="0"/>
                <a:ea typeface="+mj-ea"/>
                <a:cs typeface="ATT Aleck Cd" panose="020B0506020203020204" pitchFamily="34" charset="0"/>
              </a:defRPr>
            </a:lvl1pPr>
          </a:lstStyle>
          <a:p>
            <a:pPr marL="0" lvl="0" algn="l" defTabSz="1828800" rtl="0" eaLnBrk="1" fontAlgn="base" latinLnBrk="0" hangingPunct="1">
              <a:lnSpc>
                <a:spcPct val="80000"/>
              </a:lnSpc>
              <a:spcBef>
                <a:spcPct val="0"/>
              </a:spcBef>
              <a:buNone/>
            </a:pPr>
            <a:r>
              <a:rPr lang="en-US"/>
              <a:t>Big Title Here</a:t>
            </a:r>
          </a:p>
        </p:txBody>
      </p:sp>
      <p:sp>
        <p:nvSpPr>
          <p:cNvPr id="9" name="Subtitle 6">
            <a:extLst>
              <a:ext uri="{FF2B5EF4-FFF2-40B4-BE49-F238E27FC236}">
                <a16:creationId xmlns:a16="http://schemas.microsoft.com/office/drawing/2014/main" id="{D8AA4448-9226-1A40-BFDA-3971AC46A718}"/>
              </a:ext>
            </a:extLst>
          </p:cNvPr>
          <p:cNvSpPr>
            <a:spLocks noGrp="1"/>
          </p:cNvSpPr>
          <p:nvPr userDrawn="1">
            <p:ph type="subTitle" idx="1" hasCustomPrompt="1"/>
          </p:nvPr>
        </p:nvSpPr>
        <p:spPr>
          <a:xfrm>
            <a:off x="731616" y="5128951"/>
            <a:ext cx="11455585" cy="797602"/>
          </a:xfrm>
        </p:spPr>
        <p:txBody>
          <a:bodyPr lIns="45720" tIns="0" rIns="45720" anchor="t"/>
          <a:lstStyle>
            <a:lvl1pPr>
              <a:lnSpc>
                <a:spcPct val="100000"/>
              </a:lnSpc>
              <a:defRPr sz="4000">
                <a:solidFill>
                  <a:schemeClr val="bg1"/>
                </a:solidFill>
              </a:defRPr>
            </a:lvl1pPr>
          </a:lstStyle>
          <a:p>
            <a:r>
              <a:rPr lang="en-US"/>
              <a:t>Optional Subtitle Here</a:t>
            </a:r>
          </a:p>
        </p:txBody>
      </p:sp>
      <p:pic>
        <p:nvPicPr>
          <p:cNvPr id="8" name="Picture 7">
            <a:extLst>
              <a:ext uri="{FF2B5EF4-FFF2-40B4-BE49-F238E27FC236}">
                <a16:creationId xmlns:a16="http://schemas.microsoft.com/office/drawing/2014/main" id="{7358522F-7572-0E48-9967-494DEF94098A}"/>
              </a:ext>
            </a:extLst>
          </p:cNvPr>
          <p:cNvPicPr>
            <a:picLocks noChangeAspect="1"/>
          </p:cNvPicPr>
          <p:nvPr userDrawn="1"/>
        </p:nvPicPr>
        <p:blipFill rotWithShape="1">
          <a:blip r:embed="rId2"/>
          <a:srcRect l="-2053" t="-12498" r="-3285" b="-22502"/>
          <a:stretch/>
        </p:blipFill>
        <p:spPr>
          <a:xfrm>
            <a:off x="737970" y="731520"/>
            <a:ext cx="3127655" cy="493776"/>
          </a:xfrm>
          <a:prstGeom prst="rect">
            <a:avLst/>
          </a:prstGeom>
        </p:spPr>
      </p:pic>
    </p:spTree>
    <p:extLst>
      <p:ext uri="{BB962C8B-B14F-4D97-AF65-F5344CB8AC3E}">
        <p14:creationId xmlns:p14="http://schemas.microsoft.com/office/powerpoint/2010/main" val="2223690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ivider Slide 1">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9D0912-AC7B-9440-A435-1EB3A532E644}"/>
              </a:ext>
            </a:extLst>
          </p:cNvPr>
          <p:cNvSpPr>
            <a:spLocks noGrp="1"/>
          </p:cNvSpPr>
          <p:nvPr>
            <p:ph type="subTitle" idx="1" hasCustomPrompt="1"/>
          </p:nvPr>
        </p:nvSpPr>
        <p:spPr>
          <a:xfrm>
            <a:off x="1188720" y="11460480"/>
            <a:ext cx="10500999" cy="753002"/>
          </a:xfrm>
        </p:spPr>
        <p:txBody>
          <a:bodyPr lIns="27432" tIns="0" rIns="27432" bIns="0" anchor="t"/>
          <a:lstStyle>
            <a:lvl1pPr>
              <a:defRPr lang="en-US" sz="4000" b="0" i="0" dirty="0">
                <a:solidFill>
                  <a:schemeClr val="accent1"/>
                </a:solidFill>
                <a:latin typeface="ATT Aleck Sans Medium" panose="020B0503020203020204" pitchFamily="34" charset="0"/>
                <a:cs typeface="ATT Aleck Sans Medium" panose="020B0503020203020204" pitchFamily="34" charset="0"/>
              </a:defRPr>
            </a:lvl1pPr>
          </a:lstStyle>
          <a:p>
            <a:pPr lvl="0"/>
            <a:r>
              <a:rPr lang="en-US"/>
              <a:t>Optional Text Here</a:t>
            </a:r>
          </a:p>
        </p:txBody>
      </p:sp>
      <p:sp>
        <p:nvSpPr>
          <p:cNvPr id="2" name="Title 1">
            <a:extLst>
              <a:ext uri="{FF2B5EF4-FFF2-40B4-BE49-F238E27FC236}">
                <a16:creationId xmlns:a16="http://schemas.microsoft.com/office/drawing/2014/main" id="{F4907857-3DC8-AF4C-96C1-89D565F54391}"/>
              </a:ext>
            </a:extLst>
          </p:cNvPr>
          <p:cNvSpPr>
            <a:spLocks noGrp="1"/>
          </p:cNvSpPr>
          <p:nvPr>
            <p:ph type="ctrTitle" hasCustomPrompt="1"/>
          </p:nvPr>
        </p:nvSpPr>
        <p:spPr>
          <a:xfrm>
            <a:off x="1188720" y="4572000"/>
            <a:ext cx="11990469" cy="6888480"/>
          </a:xfrm>
        </p:spPr>
        <p:txBody>
          <a:bodyPr vert="horz" lIns="0" tIns="0" rIns="0" bIns="0" rtlCol="0" anchor="b" anchorCtr="0">
            <a:noAutofit/>
          </a:bodyPr>
          <a:lstStyle>
            <a:lvl1pPr marL="0">
              <a:lnSpc>
                <a:spcPct val="78000"/>
              </a:lnSpc>
              <a:defRPr lang="en-US" sz="15000" cap="all" spc="-150" dirty="0">
                <a:solidFill>
                  <a:schemeClr val="bg1"/>
                </a:solidFill>
              </a:defRPr>
            </a:lvl1pPr>
          </a:lstStyle>
          <a:p>
            <a:pPr marL="0" lvl="0">
              <a:lnSpc>
                <a:spcPct val="80000"/>
              </a:lnSpc>
            </a:pPr>
            <a:r>
              <a:rPr lang="en-US"/>
              <a:t>THIS IS A DIVIDER SLIDE</a:t>
            </a:r>
            <a:br>
              <a:rPr lang="en-US"/>
            </a:br>
            <a:r>
              <a:rPr lang="en-US"/>
              <a:t>3 LINES MAX</a:t>
            </a:r>
          </a:p>
        </p:txBody>
      </p:sp>
      <p:grpSp>
        <p:nvGrpSpPr>
          <p:cNvPr id="4" name="Group 3">
            <a:extLst>
              <a:ext uri="{FF2B5EF4-FFF2-40B4-BE49-F238E27FC236}">
                <a16:creationId xmlns:a16="http://schemas.microsoft.com/office/drawing/2014/main" id="{40A5BC52-0574-AF4D-8A5F-7A71178398E9}"/>
              </a:ext>
            </a:extLst>
          </p:cNvPr>
          <p:cNvGrpSpPr/>
          <p:nvPr/>
        </p:nvGrpSpPr>
        <p:grpSpPr>
          <a:xfrm rot="5400000">
            <a:off x="13338407" y="2673696"/>
            <a:ext cx="12252946" cy="8368620"/>
            <a:chOff x="0" y="3429000"/>
            <a:chExt cx="12192000" cy="3429000"/>
          </a:xfrm>
          <a:solidFill>
            <a:schemeClr val="accent1"/>
          </a:solidFill>
        </p:grpSpPr>
        <p:sp>
          <p:nvSpPr>
            <p:cNvPr id="5" name="Parallelogram 4">
              <a:extLst>
                <a:ext uri="{FF2B5EF4-FFF2-40B4-BE49-F238E27FC236}">
                  <a16:creationId xmlns:a16="http://schemas.microsoft.com/office/drawing/2014/main" id="{F2A72EBA-D217-4C42-99F8-98569DF06A95}"/>
                </a:ext>
              </a:extLst>
            </p:cNvPr>
            <p:cNvSpPr/>
            <p:nvPr/>
          </p:nvSpPr>
          <p:spPr>
            <a:xfrm flipH="1">
              <a:off x="6594776" y="3429000"/>
              <a:ext cx="5597224" cy="342900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6" name="Parallelogram 5">
              <a:extLst>
                <a:ext uri="{FF2B5EF4-FFF2-40B4-BE49-F238E27FC236}">
                  <a16:creationId xmlns:a16="http://schemas.microsoft.com/office/drawing/2014/main" id="{7D4EA6E5-67FB-C447-BABB-C2FB369E9045}"/>
                </a:ext>
              </a:extLst>
            </p:cNvPr>
            <p:cNvSpPr/>
            <p:nvPr/>
          </p:nvSpPr>
          <p:spPr>
            <a:xfrm>
              <a:off x="0" y="3429000"/>
              <a:ext cx="1313082" cy="342900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7" name="Parallelogram 6">
              <a:extLst>
                <a:ext uri="{FF2B5EF4-FFF2-40B4-BE49-F238E27FC236}">
                  <a16:creationId xmlns:a16="http://schemas.microsoft.com/office/drawing/2014/main" id="{B200AB10-BDDA-8744-BE2A-D6861D1427D2}"/>
                </a:ext>
              </a:extLst>
            </p:cNvPr>
            <p:cNvSpPr/>
            <p:nvPr/>
          </p:nvSpPr>
          <p:spPr>
            <a:xfrm>
              <a:off x="1313082" y="3429000"/>
              <a:ext cx="1760566" cy="3429000"/>
            </a:xfrm>
            <a:prstGeom prst="parallelogram">
              <a:avLst>
                <a:gd name="adj" fmla="val 2337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8" name="Parallelogram 7">
              <a:extLst>
                <a:ext uri="{FF2B5EF4-FFF2-40B4-BE49-F238E27FC236}">
                  <a16:creationId xmlns:a16="http://schemas.microsoft.com/office/drawing/2014/main" id="{48E445FE-E831-764A-832D-1CEAAE0D22A7}"/>
                </a:ext>
              </a:extLst>
            </p:cNvPr>
            <p:cNvSpPr/>
            <p:nvPr/>
          </p:nvSpPr>
          <p:spPr>
            <a:xfrm flipH="1">
              <a:off x="3073648" y="3429000"/>
              <a:ext cx="1760564" cy="3429000"/>
            </a:xfrm>
            <a:prstGeom prst="parallelogram">
              <a:avLst>
                <a:gd name="adj" fmla="val 2337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9" name="Parallelogram 8">
              <a:extLst>
                <a:ext uri="{FF2B5EF4-FFF2-40B4-BE49-F238E27FC236}">
                  <a16:creationId xmlns:a16="http://schemas.microsoft.com/office/drawing/2014/main" id="{6C9477E8-1DFD-4245-933E-0B41FA97FABF}"/>
                </a:ext>
              </a:extLst>
            </p:cNvPr>
            <p:cNvSpPr/>
            <p:nvPr/>
          </p:nvSpPr>
          <p:spPr>
            <a:xfrm>
              <a:off x="4834212" y="3429000"/>
              <a:ext cx="1760566" cy="3429000"/>
            </a:xfrm>
            <a:prstGeom prst="parallelogram">
              <a:avLst>
                <a:gd name="adj" fmla="val 2337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grpSp>
    </p:spTree>
    <p:extLst>
      <p:ext uri="{BB962C8B-B14F-4D97-AF65-F5344CB8AC3E}">
        <p14:creationId xmlns:p14="http://schemas.microsoft.com/office/powerpoint/2010/main" val="3192873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Divider Slide 2">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9D0912-AC7B-9440-A435-1EB3A532E644}"/>
              </a:ext>
            </a:extLst>
          </p:cNvPr>
          <p:cNvSpPr>
            <a:spLocks noGrp="1"/>
          </p:cNvSpPr>
          <p:nvPr>
            <p:ph type="subTitle" idx="1" hasCustomPrompt="1"/>
          </p:nvPr>
        </p:nvSpPr>
        <p:spPr>
          <a:xfrm>
            <a:off x="13148191" y="11460480"/>
            <a:ext cx="10500999" cy="753002"/>
          </a:xfrm>
        </p:spPr>
        <p:txBody>
          <a:bodyPr lIns="27432" tIns="0" rIns="27432" bIns="0" anchor="t"/>
          <a:lstStyle>
            <a:lvl1pPr algn="r">
              <a:defRPr lang="en-US" sz="4000" b="0" i="0" dirty="0">
                <a:solidFill>
                  <a:schemeClr val="tx1"/>
                </a:solidFill>
                <a:latin typeface="ATT Aleck Sans" panose="020B0503020203020204" pitchFamily="34" charset="0"/>
                <a:cs typeface="ATT Aleck Sans" panose="020B0503020203020204" pitchFamily="34" charset="0"/>
              </a:defRPr>
            </a:lvl1pPr>
          </a:lstStyle>
          <a:p>
            <a:pPr lvl="0"/>
            <a:r>
              <a:rPr lang="en-US"/>
              <a:t>Optional Text Here</a:t>
            </a:r>
          </a:p>
        </p:txBody>
      </p:sp>
      <p:sp>
        <p:nvSpPr>
          <p:cNvPr id="2" name="Title 1">
            <a:extLst>
              <a:ext uri="{FF2B5EF4-FFF2-40B4-BE49-F238E27FC236}">
                <a16:creationId xmlns:a16="http://schemas.microsoft.com/office/drawing/2014/main" id="{F4907857-3DC8-AF4C-96C1-89D565F54391}"/>
              </a:ext>
            </a:extLst>
          </p:cNvPr>
          <p:cNvSpPr>
            <a:spLocks noGrp="1"/>
          </p:cNvSpPr>
          <p:nvPr>
            <p:ph type="ctrTitle" hasCustomPrompt="1"/>
          </p:nvPr>
        </p:nvSpPr>
        <p:spPr>
          <a:xfrm>
            <a:off x="11658721" y="4572000"/>
            <a:ext cx="11990469" cy="6888480"/>
          </a:xfrm>
        </p:spPr>
        <p:txBody>
          <a:bodyPr vert="horz" lIns="0" tIns="0" rIns="0" bIns="0" rtlCol="0" anchor="b" anchorCtr="0">
            <a:noAutofit/>
          </a:bodyPr>
          <a:lstStyle>
            <a:lvl1pPr marL="0" algn="r">
              <a:lnSpc>
                <a:spcPct val="78000"/>
              </a:lnSpc>
              <a:defRPr lang="en-US" sz="15000" cap="all" spc="-150" dirty="0">
                <a:solidFill>
                  <a:schemeClr val="tx1"/>
                </a:solidFill>
              </a:defRPr>
            </a:lvl1pPr>
          </a:lstStyle>
          <a:p>
            <a:pPr marL="0" lvl="0">
              <a:lnSpc>
                <a:spcPct val="80000"/>
              </a:lnSpc>
            </a:pPr>
            <a:r>
              <a:rPr lang="en-US"/>
              <a:t>THIS IS A DIVIDER SLIDE</a:t>
            </a:r>
            <a:br>
              <a:rPr lang="en-US"/>
            </a:br>
            <a:r>
              <a:rPr lang="en-US"/>
              <a:t>3 LINES MAX</a:t>
            </a:r>
          </a:p>
        </p:txBody>
      </p:sp>
      <p:grpSp>
        <p:nvGrpSpPr>
          <p:cNvPr id="10" name="Group 9">
            <a:extLst>
              <a:ext uri="{FF2B5EF4-FFF2-40B4-BE49-F238E27FC236}">
                <a16:creationId xmlns:a16="http://schemas.microsoft.com/office/drawing/2014/main" id="{10EB9E12-0DBE-0A42-B0EF-79BB5616B5BF}"/>
              </a:ext>
            </a:extLst>
          </p:cNvPr>
          <p:cNvGrpSpPr/>
          <p:nvPr userDrawn="1"/>
        </p:nvGrpSpPr>
        <p:grpSpPr>
          <a:xfrm rot="5400000">
            <a:off x="-1569992" y="3039478"/>
            <a:ext cx="12252962" cy="7637044"/>
            <a:chOff x="368935" y="338328"/>
            <a:chExt cx="11454130" cy="3090672"/>
          </a:xfrm>
          <a:solidFill>
            <a:schemeClr val="bg1"/>
          </a:solidFill>
        </p:grpSpPr>
        <p:sp>
          <p:nvSpPr>
            <p:cNvPr id="11" name="Parallelogram 10">
              <a:extLst>
                <a:ext uri="{FF2B5EF4-FFF2-40B4-BE49-F238E27FC236}">
                  <a16:creationId xmlns:a16="http://schemas.microsoft.com/office/drawing/2014/main" id="{A8AC2D96-F56C-3244-8471-FD03E0D44136}"/>
                </a:ext>
              </a:extLst>
            </p:cNvPr>
            <p:cNvSpPr/>
            <p:nvPr/>
          </p:nvSpPr>
          <p:spPr>
            <a:xfrm>
              <a:off x="3117678" y="338328"/>
              <a:ext cx="2966349" cy="3090672"/>
            </a:xfrm>
            <a:prstGeom prst="parallelogram">
              <a:avLst>
                <a:gd name="adj" fmla="val 132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12" name="Parallelogram 11">
              <a:extLst>
                <a:ext uri="{FF2B5EF4-FFF2-40B4-BE49-F238E27FC236}">
                  <a16:creationId xmlns:a16="http://schemas.microsoft.com/office/drawing/2014/main" id="{9C13FBBA-2889-F646-A2DC-E513516E4C2A}"/>
                </a:ext>
              </a:extLst>
            </p:cNvPr>
            <p:cNvSpPr/>
            <p:nvPr/>
          </p:nvSpPr>
          <p:spPr>
            <a:xfrm>
              <a:off x="8786364" y="338328"/>
              <a:ext cx="3036701" cy="3090672"/>
            </a:xfrm>
            <a:prstGeom prst="parallelogram">
              <a:avLst>
                <a:gd name="adj" fmla="val 134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13" name="Parallelogram 12">
              <a:extLst>
                <a:ext uri="{FF2B5EF4-FFF2-40B4-BE49-F238E27FC236}">
                  <a16:creationId xmlns:a16="http://schemas.microsoft.com/office/drawing/2014/main" id="{500343D7-AB8D-7E49-AC54-280DFD76EE04}"/>
                </a:ext>
              </a:extLst>
            </p:cNvPr>
            <p:cNvSpPr/>
            <p:nvPr/>
          </p:nvSpPr>
          <p:spPr>
            <a:xfrm flipH="1">
              <a:off x="6084027" y="338328"/>
              <a:ext cx="2702337" cy="3090672"/>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14" name="Parallelogram 13">
              <a:extLst>
                <a:ext uri="{FF2B5EF4-FFF2-40B4-BE49-F238E27FC236}">
                  <a16:creationId xmlns:a16="http://schemas.microsoft.com/office/drawing/2014/main" id="{FF1306C1-A86B-3343-93A7-355A6AC5FC75}"/>
                </a:ext>
              </a:extLst>
            </p:cNvPr>
            <p:cNvSpPr/>
            <p:nvPr/>
          </p:nvSpPr>
          <p:spPr>
            <a:xfrm flipH="1">
              <a:off x="368935" y="338328"/>
              <a:ext cx="2748743" cy="3090672"/>
            </a:xfrm>
            <a:prstGeom prst="parallelogram">
              <a:avLst>
                <a:gd name="adj" fmla="val 57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grpSp>
    </p:spTree>
    <p:extLst>
      <p:ext uri="{BB962C8B-B14F-4D97-AF65-F5344CB8AC3E}">
        <p14:creationId xmlns:p14="http://schemas.microsoft.com/office/powerpoint/2010/main" val="3329291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vider Slide 3">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9D0912-AC7B-9440-A435-1EB3A532E644}"/>
              </a:ext>
            </a:extLst>
          </p:cNvPr>
          <p:cNvSpPr>
            <a:spLocks noGrp="1"/>
          </p:cNvSpPr>
          <p:nvPr>
            <p:ph type="subTitle" idx="1" hasCustomPrompt="1"/>
          </p:nvPr>
        </p:nvSpPr>
        <p:spPr>
          <a:xfrm>
            <a:off x="1097280" y="11423595"/>
            <a:ext cx="6710382" cy="1136322"/>
          </a:xfrm>
        </p:spPr>
        <p:txBody>
          <a:bodyPr lIns="27432" tIns="0" rIns="27432" bIns="0" anchor="b"/>
          <a:lstStyle>
            <a:lvl1pPr>
              <a:defRPr lang="en-US" sz="4000" b="1" dirty="0">
                <a:solidFill>
                  <a:schemeClr val="accent1"/>
                </a:solidFill>
                <a:cs typeface="ATT Aleck Sans" panose="020B0503020203020204" pitchFamily="34" charset="0"/>
              </a:defRPr>
            </a:lvl1pPr>
          </a:lstStyle>
          <a:p>
            <a:pPr lvl="0"/>
            <a:r>
              <a:rPr lang="en-US"/>
              <a:t>Optional Text Here</a:t>
            </a:r>
          </a:p>
        </p:txBody>
      </p:sp>
      <p:sp>
        <p:nvSpPr>
          <p:cNvPr id="2" name="Title 1">
            <a:extLst>
              <a:ext uri="{FF2B5EF4-FFF2-40B4-BE49-F238E27FC236}">
                <a16:creationId xmlns:a16="http://schemas.microsoft.com/office/drawing/2014/main" id="{F4907857-3DC8-AF4C-96C1-89D565F54391}"/>
              </a:ext>
            </a:extLst>
          </p:cNvPr>
          <p:cNvSpPr>
            <a:spLocks noGrp="1"/>
          </p:cNvSpPr>
          <p:nvPr>
            <p:ph type="ctrTitle" hasCustomPrompt="1"/>
          </p:nvPr>
        </p:nvSpPr>
        <p:spPr>
          <a:xfrm>
            <a:off x="1097280" y="1856509"/>
            <a:ext cx="11313903" cy="6954982"/>
          </a:xfrm>
        </p:spPr>
        <p:txBody>
          <a:bodyPr lIns="0" tIns="0" rIns="0" bIns="0" anchor="t" anchorCtr="0"/>
          <a:lstStyle>
            <a:lvl1pPr marL="0" algn="l">
              <a:lnSpc>
                <a:spcPct val="80000"/>
              </a:lnSpc>
              <a:defRPr lang="en-US" sz="15000" cap="all" spc="-150" baseline="0" dirty="0"/>
            </a:lvl1pPr>
          </a:lstStyle>
          <a:p>
            <a:pPr marL="0" lvl="0">
              <a:lnSpc>
                <a:spcPct val="80000"/>
              </a:lnSpc>
            </a:pPr>
            <a:r>
              <a:rPr lang="en-US"/>
              <a:t>THIS IS A DIVIDER SLIDE</a:t>
            </a:r>
            <a:br>
              <a:rPr lang="en-US"/>
            </a:br>
            <a:r>
              <a:rPr lang="en-US"/>
              <a:t>3 LINES MAX</a:t>
            </a:r>
          </a:p>
        </p:txBody>
      </p:sp>
      <p:pic>
        <p:nvPicPr>
          <p:cNvPr id="10" name="Picture 9">
            <a:extLst>
              <a:ext uri="{FF2B5EF4-FFF2-40B4-BE49-F238E27FC236}">
                <a16:creationId xmlns:a16="http://schemas.microsoft.com/office/drawing/2014/main" id="{EC9EC5C4-95DA-9F42-AE10-423EDB79CE60}"/>
              </a:ext>
            </a:extLst>
          </p:cNvPr>
          <p:cNvPicPr>
            <a:picLocks noChangeAspect="1"/>
          </p:cNvPicPr>
          <p:nvPr/>
        </p:nvPicPr>
        <p:blipFill rotWithShape="1">
          <a:blip r:embed="rId2"/>
          <a:srcRect l="51212" b="577"/>
          <a:stretch/>
        </p:blipFill>
        <p:spPr>
          <a:xfrm rot="16200000">
            <a:off x="13226891" y="2562144"/>
            <a:ext cx="12252910" cy="8591717"/>
          </a:xfrm>
          <a:prstGeom prst="rect">
            <a:avLst/>
          </a:prstGeom>
        </p:spPr>
      </p:pic>
    </p:spTree>
    <p:extLst>
      <p:ext uri="{BB962C8B-B14F-4D97-AF65-F5344CB8AC3E}">
        <p14:creationId xmlns:p14="http://schemas.microsoft.com/office/powerpoint/2010/main" val="3148645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ivider Slide 4">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9D0912-AC7B-9440-A435-1EB3A532E644}"/>
              </a:ext>
            </a:extLst>
          </p:cNvPr>
          <p:cNvSpPr>
            <a:spLocks noGrp="1"/>
          </p:cNvSpPr>
          <p:nvPr>
            <p:ph type="subTitle" idx="1" hasCustomPrompt="1"/>
          </p:nvPr>
        </p:nvSpPr>
        <p:spPr>
          <a:xfrm>
            <a:off x="13148191" y="11460480"/>
            <a:ext cx="10500999" cy="753002"/>
          </a:xfrm>
        </p:spPr>
        <p:txBody>
          <a:bodyPr lIns="27432" tIns="0" rIns="27432" bIns="0" anchor="t"/>
          <a:lstStyle>
            <a:lvl1pPr algn="r">
              <a:defRPr lang="en-US" sz="4000" b="0" i="0" dirty="0">
                <a:solidFill>
                  <a:schemeClr val="bg1"/>
                </a:solidFill>
                <a:latin typeface="ATT Aleck Sans" panose="020B0503020203020204" pitchFamily="34" charset="0"/>
                <a:cs typeface="ATT Aleck Sans" panose="020B0503020203020204" pitchFamily="34" charset="0"/>
              </a:defRPr>
            </a:lvl1pPr>
          </a:lstStyle>
          <a:p>
            <a:pPr lvl="0"/>
            <a:r>
              <a:rPr lang="en-US"/>
              <a:t>Optional Text Here</a:t>
            </a:r>
          </a:p>
        </p:txBody>
      </p:sp>
      <p:sp>
        <p:nvSpPr>
          <p:cNvPr id="2" name="Title 1">
            <a:extLst>
              <a:ext uri="{FF2B5EF4-FFF2-40B4-BE49-F238E27FC236}">
                <a16:creationId xmlns:a16="http://schemas.microsoft.com/office/drawing/2014/main" id="{F4907857-3DC8-AF4C-96C1-89D565F54391}"/>
              </a:ext>
            </a:extLst>
          </p:cNvPr>
          <p:cNvSpPr>
            <a:spLocks noGrp="1"/>
          </p:cNvSpPr>
          <p:nvPr>
            <p:ph type="ctrTitle" hasCustomPrompt="1"/>
          </p:nvPr>
        </p:nvSpPr>
        <p:spPr>
          <a:xfrm>
            <a:off x="11658721" y="4572000"/>
            <a:ext cx="11990469" cy="6888480"/>
          </a:xfrm>
        </p:spPr>
        <p:txBody>
          <a:bodyPr vert="horz" lIns="0" tIns="0" rIns="0" bIns="0" rtlCol="0" anchor="b" anchorCtr="0">
            <a:noAutofit/>
          </a:bodyPr>
          <a:lstStyle>
            <a:lvl1pPr marL="0" algn="r">
              <a:lnSpc>
                <a:spcPct val="78000"/>
              </a:lnSpc>
              <a:defRPr lang="en-US" sz="15000" cap="all" spc="-150" dirty="0">
                <a:solidFill>
                  <a:schemeClr val="accent1"/>
                </a:solidFill>
              </a:defRPr>
            </a:lvl1pPr>
          </a:lstStyle>
          <a:p>
            <a:pPr marL="0" lvl="0">
              <a:lnSpc>
                <a:spcPct val="80000"/>
              </a:lnSpc>
            </a:pPr>
            <a:r>
              <a:rPr lang="en-US"/>
              <a:t>THIS IS A DIVIDER SLIDE</a:t>
            </a:r>
            <a:br>
              <a:rPr lang="en-US"/>
            </a:br>
            <a:r>
              <a:rPr lang="en-US"/>
              <a:t>3 LINES MAX</a:t>
            </a:r>
          </a:p>
        </p:txBody>
      </p:sp>
      <p:grpSp>
        <p:nvGrpSpPr>
          <p:cNvPr id="10" name="Group 9">
            <a:extLst>
              <a:ext uri="{FF2B5EF4-FFF2-40B4-BE49-F238E27FC236}">
                <a16:creationId xmlns:a16="http://schemas.microsoft.com/office/drawing/2014/main" id="{10EB9E12-0DBE-0A42-B0EF-79BB5616B5BF}"/>
              </a:ext>
            </a:extLst>
          </p:cNvPr>
          <p:cNvGrpSpPr/>
          <p:nvPr userDrawn="1"/>
        </p:nvGrpSpPr>
        <p:grpSpPr>
          <a:xfrm rot="5400000">
            <a:off x="-1569992" y="3039478"/>
            <a:ext cx="12252962" cy="7637044"/>
            <a:chOff x="368935" y="338328"/>
            <a:chExt cx="11454130" cy="3090672"/>
          </a:xfrm>
          <a:solidFill>
            <a:schemeClr val="bg1"/>
          </a:solidFill>
        </p:grpSpPr>
        <p:sp>
          <p:nvSpPr>
            <p:cNvPr id="11" name="Parallelogram 10">
              <a:extLst>
                <a:ext uri="{FF2B5EF4-FFF2-40B4-BE49-F238E27FC236}">
                  <a16:creationId xmlns:a16="http://schemas.microsoft.com/office/drawing/2014/main" id="{A8AC2D96-F56C-3244-8471-FD03E0D44136}"/>
                </a:ext>
              </a:extLst>
            </p:cNvPr>
            <p:cNvSpPr/>
            <p:nvPr/>
          </p:nvSpPr>
          <p:spPr>
            <a:xfrm>
              <a:off x="3117678" y="338328"/>
              <a:ext cx="2966349" cy="3090672"/>
            </a:xfrm>
            <a:prstGeom prst="parallelogram">
              <a:avLst>
                <a:gd name="adj" fmla="val 132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12" name="Parallelogram 11">
              <a:extLst>
                <a:ext uri="{FF2B5EF4-FFF2-40B4-BE49-F238E27FC236}">
                  <a16:creationId xmlns:a16="http://schemas.microsoft.com/office/drawing/2014/main" id="{9C13FBBA-2889-F646-A2DC-E513516E4C2A}"/>
                </a:ext>
              </a:extLst>
            </p:cNvPr>
            <p:cNvSpPr/>
            <p:nvPr/>
          </p:nvSpPr>
          <p:spPr>
            <a:xfrm>
              <a:off x="8786364" y="338328"/>
              <a:ext cx="3036701" cy="3090672"/>
            </a:xfrm>
            <a:prstGeom prst="parallelogram">
              <a:avLst>
                <a:gd name="adj" fmla="val 134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13" name="Parallelogram 12">
              <a:extLst>
                <a:ext uri="{FF2B5EF4-FFF2-40B4-BE49-F238E27FC236}">
                  <a16:creationId xmlns:a16="http://schemas.microsoft.com/office/drawing/2014/main" id="{500343D7-AB8D-7E49-AC54-280DFD76EE04}"/>
                </a:ext>
              </a:extLst>
            </p:cNvPr>
            <p:cNvSpPr/>
            <p:nvPr/>
          </p:nvSpPr>
          <p:spPr>
            <a:xfrm flipH="1">
              <a:off x="6084027" y="338328"/>
              <a:ext cx="2702337" cy="3090672"/>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14" name="Parallelogram 13">
              <a:extLst>
                <a:ext uri="{FF2B5EF4-FFF2-40B4-BE49-F238E27FC236}">
                  <a16:creationId xmlns:a16="http://schemas.microsoft.com/office/drawing/2014/main" id="{FF1306C1-A86B-3343-93A7-355A6AC5FC75}"/>
                </a:ext>
              </a:extLst>
            </p:cNvPr>
            <p:cNvSpPr/>
            <p:nvPr/>
          </p:nvSpPr>
          <p:spPr>
            <a:xfrm flipH="1">
              <a:off x="368935" y="338328"/>
              <a:ext cx="2748743" cy="3090672"/>
            </a:xfrm>
            <a:prstGeom prst="parallelogram">
              <a:avLst>
                <a:gd name="adj" fmla="val 57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grpSp>
    </p:spTree>
    <p:extLst>
      <p:ext uri="{BB962C8B-B14F-4D97-AF65-F5344CB8AC3E}">
        <p14:creationId xmlns:p14="http://schemas.microsoft.com/office/powerpoint/2010/main" val="240823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ivider Slide 5">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9D0912-AC7B-9440-A435-1EB3A532E644}"/>
              </a:ext>
            </a:extLst>
          </p:cNvPr>
          <p:cNvSpPr>
            <a:spLocks noGrp="1"/>
          </p:cNvSpPr>
          <p:nvPr>
            <p:ph type="subTitle" idx="1" hasCustomPrompt="1"/>
          </p:nvPr>
        </p:nvSpPr>
        <p:spPr>
          <a:xfrm>
            <a:off x="13050263" y="12123421"/>
            <a:ext cx="10500971" cy="753002"/>
          </a:xfrm>
        </p:spPr>
        <p:txBody>
          <a:bodyPr lIns="27432" tIns="0" rIns="27432" bIns="0" anchor="t"/>
          <a:lstStyle>
            <a:lvl1pPr algn="r">
              <a:defRPr lang="en-US" sz="4000" b="0" dirty="0">
                <a:solidFill>
                  <a:schemeClr val="tx1"/>
                </a:solidFill>
                <a:cs typeface="ATT Aleck Sans" panose="020B0503020203020204" pitchFamily="34" charset="0"/>
              </a:defRPr>
            </a:lvl1pPr>
          </a:lstStyle>
          <a:p>
            <a:pPr lvl="0"/>
            <a:r>
              <a:rPr lang="en-US"/>
              <a:t>Optional Text Here</a:t>
            </a:r>
          </a:p>
        </p:txBody>
      </p:sp>
      <p:sp>
        <p:nvSpPr>
          <p:cNvPr id="2" name="Title 1">
            <a:extLst>
              <a:ext uri="{FF2B5EF4-FFF2-40B4-BE49-F238E27FC236}">
                <a16:creationId xmlns:a16="http://schemas.microsoft.com/office/drawing/2014/main" id="{F4907857-3DC8-AF4C-96C1-89D565F54391}"/>
              </a:ext>
            </a:extLst>
          </p:cNvPr>
          <p:cNvSpPr>
            <a:spLocks noGrp="1"/>
          </p:cNvSpPr>
          <p:nvPr>
            <p:ph type="ctrTitle" hasCustomPrompt="1"/>
          </p:nvPr>
        </p:nvSpPr>
        <p:spPr>
          <a:xfrm>
            <a:off x="5333718" y="7530991"/>
            <a:ext cx="18217516" cy="4607669"/>
          </a:xfrm>
        </p:spPr>
        <p:txBody>
          <a:bodyPr lIns="0" tIns="0" rIns="0" bIns="0" anchor="b"/>
          <a:lstStyle>
            <a:lvl1pPr marL="0" algn="r" defTabSz="1828800" rtl="0" eaLnBrk="1" fontAlgn="base" latinLnBrk="0" hangingPunct="1">
              <a:lnSpc>
                <a:spcPct val="80000"/>
              </a:lnSpc>
              <a:spcBef>
                <a:spcPct val="0"/>
              </a:spcBef>
              <a:buNone/>
              <a:defRPr lang="en-US" sz="15000" b="1" i="0" kern="1200" cap="all" spc="-150" baseline="0" dirty="0">
                <a:solidFill>
                  <a:schemeClr val="tx1"/>
                </a:solidFill>
                <a:latin typeface="ATT Aleck Cd" panose="020B0506020203020204" pitchFamily="34" charset="0"/>
                <a:ea typeface="+mj-ea"/>
                <a:cs typeface="ATT Aleck Cd" panose="020B0506020203020204" pitchFamily="34" charset="0"/>
              </a:defRPr>
            </a:lvl1pPr>
          </a:lstStyle>
          <a:p>
            <a:pPr marL="0" lvl="0" algn="r">
              <a:lnSpc>
                <a:spcPct val="80000"/>
              </a:lnSpc>
            </a:pPr>
            <a:r>
              <a:rPr lang="en-US"/>
              <a:t>THIS IS A DIVIDER SLIDE</a:t>
            </a:r>
            <a:br>
              <a:rPr lang="en-US"/>
            </a:br>
            <a:r>
              <a:rPr lang="en-US"/>
              <a:t>2 LINES MAX</a:t>
            </a:r>
          </a:p>
        </p:txBody>
      </p:sp>
      <p:pic>
        <p:nvPicPr>
          <p:cNvPr id="9" name="Picture 8">
            <a:extLst>
              <a:ext uri="{FF2B5EF4-FFF2-40B4-BE49-F238E27FC236}">
                <a16:creationId xmlns:a16="http://schemas.microsoft.com/office/drawing/2014/main" id="{4564DAF1-0AD4-8B41-AAD7-EACDF9C447BD}"/>
              </a:ext>
            </a:extLst>
          </p:cNvPr>
          <p:cNvPicPr>
            <a:picLocks noChangeAspect="1"/>
          </p:cNvPicPr>
          <p:nvPr/>
        </p:nvPicPr>
        <p:blipFill>
          <a:blip r:embed="rId2"/>
          <a:stretch>
            <a:fillRect/>
          </a:stretch>
        </p:blipFill>
        <p:spPr>
          <a:xfrm>
            <a:off x="737969" y="731522"/>
            <a:ext cx="22911225" cy="4607668"/>
          </a:xfrm>
          <a:prstGeom prst="rect">
            <a:avLst/>
          </a:prstGeom>
        </p:spPr>
      </p:pic>
    </p:spTree>
    <p:extLst>
      <p:ext uri="{BB962C8B-B14F-4D97-AF65-F5344CB8AC3E}">
        <p14:creationId xmlns:p14="http://schemas.microsoft.com/office/powerpoint/2010/main" val="1141055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ivider Slid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07857-3DC8-AF4C-96C1-89D565F54391}"/>
              </a:ext>
            </a:extLst>
          </p:cNvPr>
          <p:cNvSpPr>
            <a:spLocks noGrp="1"/>
          </p:cNvSpPr>
          <p:nvPr>
            <p:ph type="ctrTitle" hasCustomPrompt="1"/>
          </p:nvPr>
        </p:nvSpPr>
        <p:spPr>
          <a:xfrm>
            <a:off x="11858618" y="1918645"/>
            <a:ext cx="11692616" cy="5676482"/>
          </a:xfrm>
        </p:spPr>
        <p:txBody>
          <a:bodyPr lIns="0" tIns="0" rIns="0" bIns="0" anchor="b"/>
          <a:lstStyle>
            <a:lvl1pPr marL="0" algn="r" defTabSz="1828800" rtl="0" eaLnBrk="1" fontAlgn="base" latinLnBrk="0" hangingPunct="1">
              <a:lnSpc>
                <a:spcPct val="80000"/>
              </a:lnSpc>
              <a:spcBef>
                <a:spcPct val="0"/>
              </a:spcBef>
              <a:buNone/>
              <a:defRPr lang="en-US" sz="15000" b="1" i="0" kern="1200" cap="all" spc="-150" baseline="0" dirty="0">
                <a:solidFill>
                  <a:schemeClr val="tx1"/>
                </a:solidFill>
                <a:latin typeface="ATT Aleck Cd" panose="020B0506020203020204" pitchFamily="34" charset="0"/>
                <a:ea typeface="+mj-ea"/>
                <a:cs typeface="ATT Aleck Cd" panose="020B0506020203020204" pitchFamily="34" charset="0"/>
              </a:defRPr>
            </a:lvl1pPr>
          </a:lstStyle>
          <a:p>
            <a:pPr marL="0" lvl="0" algn="r">
              <a:lnSpc>
                <a:spcPct val="80000"/>
              </a:lnSpc>
            </a:pPr>
            <a:r>
              <a:rPr lang="en-US"/>
              <a:t>THIS IS A DIVIDER SLIDE</a:t>
            </a:r>
            <a:br>
              <a:rPr lang="en-US"/>
            </a:br>
            <a:r>
              <a:rPr lang="en-US"/>
              <a:t>3 LINES MAX</a:t>
            </a:r>
          </a:p>
        </p:txBody>
      </p:sp>
      <p:sp>
        <p:nvSpPr>
          <p:cNvPr id="3" name="Subtitle 2">
            <a:extLst>
              <a:ext uri="{FF2B5EF4-FFF2-40B4-BE49-F238E27FC236}">
                <a16:creationId xmlns:a16="http://schemas.microsoft.com/office/drawing/2014/main" id="{D29D0912-AC7B-9440-A435-1EB3A532E644}"/>
              </a:ext>
            </a:extLst>
          </p:cNvPr>
          <p:cNvSpPr>
            <a:spLocks noGrp="1"/>
          </p:cNvSpPr>
          <p:nvPr>
            <p:ph type="subTitle" idx="1" hasCustomPrompt="1"/>
          </p:nvPr>
        </p:nvSpPr>
        <p:spPr>
          <a:xfrm>
            <a:off x="14959525" y="8412481"/>
            <a:ext cx="8591709" cy="753002"/>
          </a:xfrm>
        </p:spPr>
        <p:txBody>
          <a:bodyPr lIns="27432" tIns="0" rIns="27432" bIns="0" anchor="t"/>
          <a:lstStyle>
            <a:lvl1pPr algn="r">
              <a:defRPr lang="en-US" sz="4000" b="1" dirty="0">
                <a:solidFill>
                  <a:schemeClr val="accent1"/>
                </a:solidFill>
                <a:cs typeface="ATT Aleck Sans" panose="020B0503020203020204" pitchFamily="34" charset="0"/>
              </a:defRPr>
            </a:lvl1pPr>
          </a:lstStyle>
          <a:p>
            <a:pPr lvl="0"/>
            <a:r>
              <a:rPr lang="en-US"/>
              <a:t>Optional Text Here</a:t>
            </a:r>
          </a:p>
        </p:txBody>
      </p:sp>
      <p:grpSp>
        <p:nvGrpSpPr>
          <p:cNvPr id="10" name="Group 9">
            <a:extLst>
              <a:ext uri="{FF2B5EF4-FFF2-40B4-BE49-F238E27FC236}">
                <a16:creationId xmlns:a16="http://schemas.microsoft.com/office/drawing/2014/main" id="{9F459134-9969-0E42-8720-51CAA6047280}"/>
              </a:ext>
            </a:extLst>
          </p:cNvPr>
          <p:cNvGrpSpPr/>
          <p:nvPr userDrawn="1"/>
        </p:nvGrpSpPr>
        <p:grpSpPr>
          <a:xfrm rot="5400000">
            <a:off x="-1092653" y="2562142"/>
            <a:ext cx="12252952" cy="8591709"/>
            <a:chOff x="0" y="3429000"/>
            <a:chExt cx="12192000" cy="3429000"/>
          </a:xfrm>
          <a:solidFill>
            <a:schemeClr val="tx1"/>
          </a:solidFill>
        </p:grpSpPr>
        <p:sp>
          <p:nvSpPr>
            <p:cNvPr id="11" name="Parallelogram 10">
              <a:extLst>
                <a:ext uri="{FF2B5EF4-FFF2-40B4-BE49-F238E27FC236}">
                  <a16:creationId xmlns:a16="http://schemas.microsoft.com/office/drawing/2014/main" id="{8B0DEDA8-C54F-FD4D-8075-3ED46C0D0445}"/>
                </a:ext>
              </a:extLst>
            </p:cNvPr>
            <p:cNvSpPr/>
            <p:nvPr/>
          </p:nvSpPr>
          <p:spPr>
            <a:xfrm flipH="1">
              <a:off x="6594776" y="3429000"/>
              <a:ext cx="5597224" cy="342900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12" name="Parallelogram 11">
              <a:extLst>
                <a:ext uri="{FF2B5EF4-FFF2-40B4-BE49-F238E27FC236}">
                  <a16:creationId xmlns:a16="http://schemas.microsoft.com/office/drawing/2014/main" id="{20B08BE6-20E8-3E45-86F8-FB66369FB56E}"/>
                </a:ext>
              </a:extLst>
            </p:cNvPr>
            <p:cNvSpPr/>
            <p:nvPr/>
          </p:nvSpPr>
          <p:spPr>
            <a:xfrm>
              <a:off x="0" y="3429000"/>
              <a:ext cx="1313082" cy="342900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13" name="Parallelogram 12">
              <a:extLst>
                <a:ext uri="{FF2B5EF4-FFF2-40B4-BE49-F238E27FC236}">
                  <a16:creationId xmlns:a16="http://schemas.microsoft.com/office/drawing/2014/main" id="{CFF50BC0-CA72-C342-A9B0-B048BD492C6C}"/>
                </a:ext>
              </a:extLst>
            </p:cNvPr>
            <p:cNvSpPr/>
            <p:nvPr/>
          </p:nvSpPr>
          <p:spPr>
            <a:xfrm>
              <a:off x="1313082" y="3429000"/>
              <a:ext cx="1760566" cy="3429000"/>
            </a:xfrm>
            <a:prstGeom prst="parallelogram">
              <a:avLst>
                <a:gd name="adj" fmla="val 2337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14" name="Parallelogram 13">
              <a:extLst>
                <a:ext uri="{FF2B5EF4-FFF2-40B4-BE49-F238E27FC236}">
                  <a16:creationId xmlns:a16="http://schemas.microsoft.com/office/drawing/2014/main" id="{64821854-F6A8-1249-8D04-E3091F316821}"/>
                </a:ext>
              </a:extLst>
            </p:cNvPr>
            <p:cNvSpPr/>
            <p:nvPr/>
          </p:nvSpPr>
          <p:spPr>
            <a:xfrm flipH="1">
              <a:off x="3073648" y="3429000"/>
              <a:ext cx="1760564" cy="3429000"/>
            </a:xfrm>
            <a:prstGeom prst="parallelogram">
              <a:avLst>
                <a:gd name="adj" fmla="val 2337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19" name="Parallelogram 18">
              <a:extLst>
                <a:ext uri="{FF2B5EF4-FFF2-40B4-BE49-F238E27FC236}">
                  <a16:creationId xmlns:a16="http://schemas.microsoft.com/office/drawing/2014/main" id="{2B5A5E32-3C99-A040-B101-9D3D73635805}"/>
                </a:ext>
              </a:extLst>
            </p:cNvPr>
            <p:cNvSpPr/>
            <p:nvPr/>
          </p:nvSpPr>
          <p:spPr>
            <a:xfrm>
              <a:off x="4834212" y="3429000"/>
              <a:ext cx="1760566" cy="3429000"/>
            </a:xfrm>
            <a:prstGeom prst="parallelogram">
              <a:avLst>
                <a:gd name="adj" fmla="val 2337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grpSp>
    </p:spTree>
    <p:extLst>
      <p:ext uri="{BB962C8B-B14F-4D97-AF65-F5344CB8AC3E}">
        <p14:creationId xmlns:p14="http://schemas.microsoft.com/office/powerpoint/2010/main" val="2961911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ivider Slide 7">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C6840C-9BC9-1244-85B6-E722601ED3B5}"/>
              </a:ext>
            </a:extLst>
          </p:cNvPr>
          <p:cNvPicPr>
            <a:picLocks noChangeAspect="1"/>
          </p:cNvPicPr>
          <p:nvPr/>
        </p:nvPicPr>
        <p:blipFill>
          <a:blip r:embed="rId2"/>
          <a:stretch>
            <a:fillRect/>
          </a:stretch>
        </p:blipFill>
        <p:spPr>
          <a:xfrm>
            <a:off x="737969" y="731522"/>
            <a:ext cx="22911225" cy="4607668"/>
          </a:xfrm>
          <a:prstGeom prst="rect">
            <a:avLst/>
          </a:prstGeom>
        </p:spPr>
      </p:pic>
      <p:sp>
        <p:nvSpPr>
          <p:cNvPr id="9" name="Subtitle 2">
            <a:extLst>
              <a:ext uri="{FF2B5EF4-FFF2-40B4-BE49-F238E27FC236}">
                <a16:creationId xmlns:a16="http://schemas.microsoft.com/office/drawing/2014/main" id="{860C5187-79C6-FA41-A385-2CEA198AB1C3}"/>
              </a:ext>
            </a:extLst>
          </p:cNvPr>
          <p:cNvSpPr>
            <a:spLocks noGrp="1"/>
          </p:cNvSpPr>
          <p:nvPr>
            <p:ph type="subTitle" idx="1" hasCustomPrompt="1"/>
          </p:nvPr>
        </p:nvSpPr>
        <p:spPr>
          <a:xfrm>
            <a:off x="914400" y="12123421"/>
            <a:ext cx="10500999" cy="753002"/>
          </a:xfrm>
        </p:spPr>
        <p:txBody>
          <a:bodyPr lIns="27432" tIns="0" rIns="27432" bIns="0" anchor="t"/>
          <a:lstStyle>
            <a:lvl1pPr>
              <a:defRPr lang="en-US" sz="4000" b="0" dirty="0">
                <a:solidFill>
                  <a:schemeClr val="bg1"/>
                </a:solidFill>
                <a:cs typeface="ATT Aleck Sans" panose="020B0503020203020204" pitchFamily="34" charset="0"/>
              </a:defRPr>
            </a:lvl1pPr>
          </a:lstStyle>
          <a:p>
            <a:pPr lvl="0"/>
            <a:r>
              <a:rPr lang="en-US"/>
              <a:t>Optional Text Here</a:t>
            </a:r>
          </a:p>
        </p:txBody>
      </p:sp>
      <p:sp>
        <p:nvSpPr>
          <p:cNvPr id="2" name="Title 1">
            <a:extLst>
              <a:ext uri="{FF2B5EF4-FFF2-40B4-BE49-F238E27FC236}">
                <a16:creationId xmlns:a16="http://schemas.microsoft.com/office/drawing/2014/main" id="{F228EFE1-A238-194C-B552-BD2E0D502F57}"/>
              </a:ext>
            </a:extLst>
          </p:cNvPr>
          <p:cNvSpPr>
            <a:spLocks noGrp="1"/>
          </p:cNvSpPr>
          <p:nvPr>
            <p:ph type="title" hasCustomPrompt="1"/>
          </p:nvPr>
        </p:nvSpPr>
        <p:spPr>
          <a:xfrm>
            <a:off x="914400" y="7530990"/>
            <a:ext cx="19547727" cy="4607670"/>
          </a:xfrm>
        </p:spPr>
        <p:txBody>
          <a:bodyPr lIns="0" tIns="0" rIns="0" bIns="0" anchor="b"/>
          <a:lstStyle>
            <a:lvl1pPr marL="0">
              <a:lnSpc>
                <a:spcPct val="80000"/>
              </a:lnSpc>
              <a:defRPr lang="en-US" sz="15000" b="1" cap="all" spc="-150" baseline="0" dirty="0">
                <a:solidFill>
                  <a:schemeClr val="accent1"/>
                </a:solidFill>
              </a:defRPr>
            </a:lvl1pPr>
          </a:lstStyle>
          <a:p>
            <a:pPr marL="0" lvl="0">
              <a:lnSpc>
                <a:spcPct val="80000"/>
              </a:lnSpc>
            </a:pPr>
            <a:r>
              <a:rPr lang="en-US"/>
              <a:t>THIS IS A DIVIDER SLIDE</a:t>
            </a:r>
            <a:br>
              <a:rPr lang="en-US"/>
            </a:br>
            <a:r>
              <a:rPr lang="en-US"/>
              <a:t>2 LINES MAX</a:t>
            </a:r>
          </a:p>
        </p:txBody>
      </p:sp>
    </p:spTree>
    <p:extLst>
      <p:ext uri="{BB962C8B-B14F-4D97-AF65-F5344CB8AC3E}">
        <p14:creationId xmlns:p14="http://schemas.microsoft.com/office/powerpoint/2010/main" val="3678235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ivider Slide 8">
    <p:bg>
      <p:bgPr>
        <a:solidFill>
          <a:schemeClr val="accent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256B4F7-DF6B-1F4A-AA14-5708052F7786}"/>
              </a:ext>
            </a:extLst>
          </p:cNvPr>
          <p:cNvGrpSpPr/>
          <p:nvPr userDrawn="1"/>
        </p:nvGrpSpPr>
        <p:grpSpPr>
          <a:xfrm>
            <a:off x="734664" y="7040880"/>
            <a:ext cx="22917848" cy="5943600"/>
            <a:chOff x="367284" y="3520440"/>
            <a:chExt cx="11457432" cy="2971800"/>
          </a:xfrm>
        </p:grpSpPr>
        <p:sp>
          <p:nvSpPr>
            <p:cNvPr id="18" name="Parallelogram 17">
              <a:extLst>
                <a:ext uri="{FF2B5EF4-FFF2-40B4-BE49-F238E27FC236}">
                  <a16:creationId xmlns:a16="http://schemas.microsoft.com/office/drawing/2014/main" id="{545108E2-870F-2544-B59C-B8B4096FC486}"/>
                </a:ext>
              </a:extLst>
            </p:cNvPr>
            <p:cNvSpPr/>
            <p:nvPr/>
          </p:nvSpPr>
          <p:spPr>
            <a:xfrm flipH="1" flipV="1">
              <a:off x="10149475" y="3520440"/>
              <a:ext cx="1675241" cy="297180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19" name="Parallelogram 18">
              <a:extLst>
                <a:ext uri="{FF2B5EF4-FFF2-40B4-BE49-F238E27FC236}">
                  <a16:creationId xmlns:a16="http://schemas.microsoft.com/office/drawing/2014/main" id="{04AB0439-E2A5-E64C-80F1-2B19B8717D26}"/>
                </a:ext>
              </a:extLst>
            </p:cNvPr>
            <p:cNvSpPr/>
            <p:nvPr/>
          </p:nvSpPr>
          <p:spPr>
            <a:xfrm flipV="1">
              <a:off x="367284" y="3520440"/>
              <a:ext cx="4770195" cy="297180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0" name="Parallelogram 19">
              <a:extLst>
                <a:ext uri="{FF2B5EF4-FFF2-40B4-BE49-F238E27FC236}">
                  <a16:creationId xmlns:a16="http://schemas.microsoft.com/office/drawing/2014/main" id="{5784DD8A-0944-ED46-97F0-C49EB9EAF325}"/>
                </a:ext>
              </a:extLst>
            </p:cNvPr>
            <p:cNvSpPr/>
            <p:nvPr/>
          </p:nvSpPr>
          <p:spPr>
            <a:xfrm flipH="1" flipV="1">
              <a:off x="4796819" y="3520440"/>
              <a:ext cx="860368" cy="2971800"/>
            </a:xfrm>
            <a:prstGeom prst="parallelogram">
              <a:avLst>
                <a:gd name="adj" fmla="val 338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1" name="Parallelogram 20">
              <a:extLst>
                <a:ext uri="{FF2B5EF4-FFF2-40B4-BE49-F238E27FC236}">
                  <a16:creationId xmlns:a16="http://schemas.microsoft.com/office/drawing/2014/main" id="{6B477A9A-C721-C245-B55F-403FE1B493C4}"/>
                </a:ext>
              </a:extLst>
            </p:cNvPr>
            <p:cNvSpPr/>
            <p:nvPr/>
          </p:nvSpPr>
          <p:spPr>
            <a:xfrm flipH="1" flipV="1">
              <a:off x="7903331" y="3520440"/>
              <a:ext cx="2246144" cy="2971800"/>
            </a:xfrm>
            <a:prstGeom prst="parallelogram">
              <a:avLst>
                <a:gd name="adj" fmla="val 233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2" name="Parallelogram 21">
              <a:extLst>
                <a:ext uri="{FF2B5EF4-FFF2-40B4-BE49-F238E27FC236}">
                  <a16:creationId xmlns:a16="http://schemas.microsoft.com/office/drawing/2014/main" id="{484698AD-D9B1-174C-9B3C-8039ABBCA875}"/>
                </a:ext>
              </a:extLst>
            </p:cNvPr>
            <p:cNvSpPr/>
            <p:nvPr/>
          </p:nvSpPr>
          <p:spPr>
            <a:xfrm flipV="1">
              <a:off x="5657187" y="3520440"/>
              <a:ext cx="2246144" cy="2971800"/>
            </a:xfrm>
            <a:prstGeom prst="parallelogram">
              <a:avLst>
                <a:gd name="adj" fmla="val 233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grpSp>
      <p:grpSp>
        <p:nvGrpSpPr>
          <p:cNvPr id="4" name="Group 3">
            <a:extLst>
              <a:ext uri="{FF2B5EF4-FFF2-40B4-BE49-F238E27FC236}">
                <a16:creationId xmlns:a16="http://schemas.microsoft.com/office/drawing/2014/main" id="{90880972-D579-2B47-8A53-C5B1482C79AD}"/>
              </a:ext>
            </a:extLst>
          </p:cNvPr>
          <p:cNvGrpSpPr/>
          <p:nvPr userDrawn="1"/>
        </p:nvGrpSpPr>
        <p:grpSpPr>
          <a:xfrm>
            <a:off x="734664" y="731520"/>
            <a:ext cx="22917848" cy="5943600"/>
            <a:chOff x="367284" y="365760"/>
            <a:chExt cx="11457432" cy="2971800"/>
          </a:xfrm>
        </p:grpSpPr>
        <p:sp>
          <p:nvSpPr>
            <p:cNvPr id="23" name="Parallelogram 22">
              <a:extLst>
                <a:ext uri="{FF2B5EF4-FFF2-40B4-BE49-F238E27FC236}">
                  <a16:creationId xmlns:a16="http://schemas.microsoft.com/office/drawing/2014/main" id="{C157FB82-68F9-C74A-998A-2F52F6EE9AB8}"/>
                </a:ext>
              </a:extLst>
            </p:cNvPr>
            <p:cNvSpPr/>
            <p:nvPr/>
          </p:nvSpPr>
          <p:spPr>
            <a:xfrm>
              <a:off x="367284" y="365760"/>
              <a:ext cx="665871" cy="297180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5" name="Parallelogram 24">
              <a:extLst>
                <a:ext uri="{FF2B5EF4-FFF2-40B4-BE49-F238E27FC236}">
                  <a16:creationId xmlns:a16="http://schemas.microsoft.com/office/drawing/2014/main" id="{93FFE22C-FFC6-224A-B4DD-BB1A509F809C}"/>
                </a:ext>
              </a:extLst>
            </p:cNvPr>
            <p:cNvSpPr/>
            <p:nvPr userDrawn="1"/>
          </p:nvSpPr>
          <p:spPr>
            <a:xfrm>
              <a:off x="2818738" y="365760"/>
              <a:ext cx="1687818" cy="2971800"/>
            </a:xfrm>
            <a:prstGeom prst="parallelogram">
              <a:avLst>
                <a:gd name="adj" fmla="val 338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6" name="Parallelogram 25">
              <a:extLst>
                <a:ext uri="{FF2B5EF4-FFF2-40B4-BE49-F238E27FC236}">
                  <a16:creationId xmlns:a16="http://schemas.microsoft.com/office/drawing/2014/main" id="{69FF5BC4-1A45-6E43-82BC-69E13D0EF812}"/>
                </a:ext>
              </a:extLst>
            </p:cNvPr>
            <p:cNvSpPr/>
            <p:nvPr/>
          </p:nvSpPr>
          <p:spPr>
            <a:xfrm>
              <a:off x="1033155" y="365760"/>
              <a:ext cx="892792" cy="2971800"/>
            </a:xfrm>
            <a:prstGeom prst="parallelogram">
              <a:avLst>
                <a:gd name="adj" fmla="val 233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7" name="Parallelogram 26">
              <a:extLst>
                <a:ext uri="{FF2B5EF4-FFF2-40B4-BE49-F238E27FC236}">
                  <a16:creationId xmlns:a16="http://schemas.microsoft.com/office/drawing/2014/main" id="{C5EDAFC4-1EDC-2D43-B4F6-09D8D19103B8}"/>
                </a:ext>
              </a:extLst>
            </p:cNvPr>
            <p:cNvSpPr/>
            <p:nvPr/>
          </p:nvSpPr>
          <p:spPr>
            <a:xfrm flipH="1">
              <a:off x="1925947" y="365760"/>
              <a:ext cx="892792" cy="2971800"/>
            </a:xfrm>
            <a:prstGeom prst="parallelogram">
              <a:avLst>
                <a:gd name="adj" fmla="val 233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4" name="Parallelogram 23">
              <a:extLst>
                <a:ext uri="{FF2B5EF4-FFF2-40B4-BE49-F238E27FC236}">
                  <a16:creationId xmlns:a16="http://schemas.microsoft.com/office/drawing/2014/main" id="{157C53BF-E24F-6F4D-B62A-585D4B145C77}"/>
                </a:ext>
              </a:extLst>
            </p:cNvPr>
            <p:cNvSpPr/>
            <p:nvPr/>
          </p:nvSpPr>
          <p:spPr>
            <a:xfrm flipH="1">
              <a:off x="3711531" y="365760"/>
              <a:ext cx="8113185" cy="297180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grpSp>
      <p:sp>
        <p:nvSpPr>
          <p:cNvPr id="2" name="Title 1">
            <a:extLst>
              <a:ext uri="{FF2B5EF4-FFF2-40B4-BE49-F238E27FC236}">
                <a16:creationId xmlns:a16="http://schemas.microsoft.com/office/drawing/2014/main" id="{3BF7AD48-984D-EC45-AEFD-F0E6B9AF4D9D}"/>
              </a:ext>
            </a:extLst>
          </p:cNvPr>
          <p:cNvSpPr>
            <a:spLocks noGrp="1"/>
          </p:cNvSpPr>
          <p:nvPr userDrawn="1">
            <p:ph type="title" hasCustomPrompt="1"/>
          </p:nvPr>
        </p:nvSpPr>
        <p:spPr>
          <a:xfrm>
            <a:off x="7420980" y="769619"/>
            <a:ext cx="16228483" cy="5943598"/>
          </a:xfrm>
        </p:spPr>
        <p:txBody>
          <a:bodyPr vert="horz" lIns="0" tIns="365760" rIns="457200" bIns="0" rtlCol="0" anchor="ctr" anchorCtr="0">
            <a:noAutofit/>
          </a:bodyPr>
          <a:lstStyle>
            <a:lvl1pPr algn="r">
              <a:lnSpc>
                <a:spcPct val="75000"/>
              </a:lnSpc>
              <a:defRPr lang="en-US" sz="15000" cap="all" spc="-150" dirty="0">
                <a:solidFill>
                  <a:schemeClr val="tx1"/>
                </a:solidFill>
              </a:defRPr>
            </a:lvl1pPr>
          </a:lstStyle>
          <a:p>
            <a:pPr marL="0" lvl="0">
              <a:lnSpc>
                <a:spcPct val="80000"/>
              </a:lnSpc>
            </a:pPr>
            <a:r>
              <a:rPr lang="en-US"/>
              <a:t>DIVIDER SLIDE</a:t>
            </a:r>
            <a:br>
              <a:rPr lang="en-US"/>
            </a:br>
            <a:r>
              <a:rPr lang="en-US"/>
              <a:t>2 LINES OF TEXT</a:t>
            </a:r>
          </a:p>
        </p:txBody>
      </p:sp>
    </p:spTree>
    <p:extLst>
      <p:ext uri="{BB962C8B-B14F-4D97-AF65-F5344CB8AC3E}">
        <p14:creationId xmlns:p14="http://schemas.microsoft.com/office/powerpoint/2010/main" val="4107416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ivider Slide 9">
    <p:bg>
      <p:bgPr>
        <a:solidFill>
          <a:schemeClr val="tx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B1FF6DB-34F2-3B44-A5EF-70729502DCA4}"/>
              </a:ext>
            </a:extLst>
          </p:cNvPr>
          <p:cNvGrpSpPr/>
          <p:nvPr userDrawn="1"/>
        </p:nvGrpSpPr>
        <p:grpSpPr>
          <a:xfrm>
            <a:off x="12190406" y="0"/>
            <a:ext cx="12196769" cy="13716000"/>
            <a:chOff x="10947574" y="0"/>
            <a:chExt cx="13439601" cy="13716000"/>
          </a:xfrm>
        </p:grpSpPr>
        <p:sp>
          <p:nvSpPr>
            <p:cNvPr id="10" name="Parallelogram 9">
              <a:extLst>
                <a:ext uri="{FF2B5EF4-FFF2-40B4-BE49-F238E27FC236}">
                  <a16:creationId xmlns:a16="http://schemas.microsoft.com/office/drawing/2014/main" id="{2C9550CC-E343-744F-B3F5-45383347DC22}"/>
                </a:ext>
              </a:extLst>
            </p:cNvPr>
            <p:cNvSpPr/>
            <p:nvPr userDrawn="1"/>
          </p:nvSpPr>
          <p:spPr>
            <a:xfrm flipH="1">
              <a:off x="10947574" y="0"/>
              <a:ext cx="3365305" cy="13716000"/>
            </a:xfrm>
            <a:prstGeom prst="parallelogram">
              <a:avLst>
                <a:gd name="adj" fmla="val 117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11" name="Parallelogram 10">
              <a:extLst>
                <a:ext uri="{FF2B5EF4-FFF2-40B4-BE49-F238E27FC236}">
                  <a16:creationId xmlns:a16="http://schemas.microsoft.com/office/drawing/2014/main" id="{69081CC2-1B54-2B46-B08F-405B99A65C1C}"/>
                </a:ext>
              </a:extLst>
            </p:cNvPr>
            <p:cNvSpPr/>
            <p:nvPr userDrawn="1"/>
          </p:nvSpPr>
          <p:spPr>
            <a:xfrm>
              <a:off x="21031947" y="0"/>
              <a:ext cx="3355228" cy="1371600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12" name="Parallelogram 11">
              <a:extLst>
                <a:ext uri="{FF2B5EF4-FFF2-40B4-BE49-F238E27FC236}">
                  <a16:creationId xmlns:a16="http://schemas.microsoft.com/office/drawing/2014/main" id="{88BE5E68-63DA-C84C-A5E4-B0F96ABDC6A2}"/>
                </a:ext>
              </a:extLst>
            </p:cNvPr>
            <p:cNvSpPr/>
            <p:nvPr userDrawn="1"/>
          </p:nvSpPr>
          <p:spPr>
            <a:xfrm>
              <a:off x="14309032" y="0"/>
              <a:ext cx="3365306" cy="13716000"/>
            </a:xfrm>
            <a:prstGeom prst="parallelogram">
              <a:avLst>
                <a:gd name="adj" fmla="val 117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13" name="Parallelogram 12">
              <a:extLst>
                <a:ext uri="{FF2B5EF4-FFF2-40B4-BE49-F238E27FC236}">
                  <a16:creationId xmlns:a16="http://schemas.microsoft.com/office/drawing/2014/main" id="{D60ABC0A-C77F-E043-A1BD-AE49D2B101FE}"/>
                </a:ext>
              </a:extLst>
            </p:cNvPr>
            <p:cNvSpPr/>
            <p:nvPr userDrawn="1"/>
          </p:nvSpPr>
          <p:spPr>
            <a:xfrm flipH="1">
              <a:off x="17670491" y="0"/>
              <a:ext cx="3365304" cy="13716000"/>
            </a:xfrm>
            <a:prstGeom prst="parallelogram">
              <a:avLst>
                <a:gd name="adj" fmla="val 117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grpSp>
      <p:sp>
        <p:nvSpPr>
          <p:cNvPr id="2" name="Title 1">
            <a:extLst>
              <a:ext uri="{FF2B5EF4-FFF2-40B4-BE49-F238E27FC236}">
                <a16:creationId xmlns:a16="http://schemas.microsoft.com/office/drawing/2014/main" id="{F228EFE1-A238-194C-B552-BD2E0D502F57}"/>
              </a:ext>
            </a:extLst>
          </p:cNvPr>
          <p:cNvSpPr>
            <a:spLocks noGrp="1"/>
          </p:cNvSpPr>
          <p:nvPr>
            <p:ph type="title" hasCustomPrompt="1"/>
          </p:nvPr>
        </p:nvSpPr>
        <p:spPr>
          <a:xfrm>
            <a:off x="1179600" y="2994907"/>
            <a:ext cx="9564600" cy="7726186"/>
          </a:xfrm>
        </p:spPr>
        <p:txBody>
          <a:bodyPr vert="horz" lIns="0" tIns="0" rIns="0" bIns="0" rtlCol="0" anchor="ctr" anchorCtr="0">
            <a:noAutofit/>
          </a:bodyPr>
          <a:lstStyle>
            <a:lvl1pPr algn="l">
              <a:lnSpc>
                <a:spcPct val="80000"/>
              </a:lnSpc>
              <a:defRPr lang="en-US" sz="15000" b="1" cap="all" spc="-150" baseline="0" dirty="0">
                <a:solidFill>
                  <a:schemeClr val="accent1"/>
                </a:solidFill>
              </a:defRPr>
            </a:lvl1pPr>
          </a:lstStyle>
          <a:p>
            <a:pPr marL="0" lvl="0"/>
            <a:r>
              <a:rPr lang="en-US"/>
              <a:t>DIVIDER SLIDE</a:t>
            </a:r>
            <a:br>
              <a:rPr lang="en-US"/>
            </a:br>
            <a:r>
              <a:rPr lang="en-US"/>
              <a:t>4 LINES OF TEXT MAX</a:t>
            </a:r>
          </a:p>
        </p:txBody>
      </p:sp>
      <p:sp>
        <p:nvSpPr>
          <p:cNvPr id="9" name="Subtitle 2">
            <a:extLst>
              <a:ext uri="{FF2B5EF4-FFF2-40B4-BE49-F238E27FC236}">
                <a16:creationId xmlns:a16="http://schemas.microsoft.com/office/drawing/2014/main" id="{860C5187-79C6-FA41-A385-2CEA198AB1C3}"/>
              </a:ext>
            </a:extLst>
          </p:cNvPr>
          <p:cNvSpPr>
            <a:spLocks noGrp="1"/>
          </p:cNvSpPr>
          <p:nvPr>
            <p:ph type="subTitle" idx="1" hasCustomPrompt="1"/>
          </p:nvPr>
        </p:nvSpPr>
        <p:spPr>
          <a:xfrm>
            <a:off x="1179600" y="10797706"/>
            <a:ext cx="5485774" cy="738810"/>
          </a:xfrm>
        </p:spPr>
        <p:txBody>
          <a:bodyPr lIns="27432" tIns="0" rIns="27432" bIns="0" anchor="t"/>
          <a:lstStyle>
            <a:lvl1pPr algn="l">
              <a:defRPr lang="en-US" sz="4000" b="0" dirty="0">
                <a:solidFill>
                  <a:schemeClr val="bg1"/>
                </a:solidFill>
                <a:cs typeface="ATT Aleck Sans" panose="020B0503020203020204" pitchFamily="34" charset="0"/>
              </a:defRPr>
            </a:lvl1pPr>
          </a:lstStyle>
          <a:p>
            <a:pPr lvl="0"/>
            <a:r>
              <a:rPr lang="en-US"/>
              <a:t>Optional Text Here</a:t>
            </a:r>
          </a:p>
        </p:txBody>
      </p:sp>
    </p:spTree>
    <p:extLst>
      <p:ext uri="{BB962C8B-B14F-4D97-AF65-F5344CB8AC3E}">
        <p14:creationId xmlns:p14="http://schemas.microsoft.com/office/powerpoint/2010/main" val="1580940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_HEADERS_">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74FCAF-9A34-D645-B9ED-578512117661}"/>
              </a:ext>
            </a:extLst>
          </p:cNvPr>
          <p:cNvSpPr/>
          <p:nvPr userDrawn="1"/>
        </p:nvSpPr>
        <p:spPr>
          <a:xfrm>
            <a:off x="16630122" y="4738957"/>
            <a:ext cx="6955092" cy="4238083"/>
          </a:xfrm>
          <a:prstGeom prst="rect">
            <a:avLst/>
          </a:prstGeom>
        </p:spPr>
        <p:txBody>
          <a:bodyPr wrap="square" lIns="91440" tIns="91440" rIns="365760" bIns="182880" anchor="ctr">
            <a:spAutoFit/>
          </a:bodyPr>
          <a:lstStyle/>
          <a:p>
            <a:pPr marL="0" marR="0" lvl="0" indent="0" algn="l" defTabSz="1828800" rtl="0" eaLnBrk="1" fontAlgn="auto" latinLnBrk="0" hangingPunct="1">
              <a:lnSpc>
                <a:spcPct val="120000"/>
              </a:lnSpc>
              <a:spcBef>
                <a:spcPts val="0"/>
              </a:spcBef>
              <a:spcAft>
                <a:spcPts val="0"/>
              </a:spcAft>
              <a:buClrTx/>
              <a:buSzTx/>
              <a:buFontTx/>
              <a:buNone/>
              <a:tabLst/>
              <a:defRPr/>
            </a:pPr>
            <a:r>
              <a:rPr lang="en-US" sz="3600" b="0" i="0">
                <a:solidFill>
                  <a:schemeClr val="tx1">
                    <a:lumMod val="90000"/>
                    <a:lumOff val="10000"/>
                  </a:schemeClr>
                </a:solidFill>
                <a:latin typeface="ATT Aleck Sans" panose="020B0503020203020204" pitchFamily="34" charset="0"/>
                <a:cs typeface="ATT Aleck Sans" panose="020B0503020203020204" pitchFamily="34" charset="0"/>
              </a:rPr>
              <a:t>These are your content slides. </a:t>
            </a:r>
            <a:br>
              <a:rPr lang="en-US" sz="3600" b="0" i="0">
                <a:solidFill>
                  <a:schemeClr val="tx1">
                    <a:lumMod val="90000"/>
                    <a:lumOff val="10000"/>
                  </a:schemeClr>
                </a:solidFill>
                <a:latin typeface="ATT Aleck Sans" panose="020B0503020203020204" pitchFamily="34" charset="0"/>
                <a:cs typeface="ATT Aleck Sans" panose="020B0503020203020204" pitchFamily="34" charset="0"/>
              </a:rPr>
            </a:br>
            <a:r>
              <a:rPr lang="en-US" sz="3600" b="0" i="0">
                <a:solidFill>
                  <a:schemeClr val="tx1">
                    <a:lumMod val="90000"/>
                    <a:lumOff val="10000"/>
                  </a:schemeClr>
                </a:solidFill>
                <a:latin typeface="ATT Aleck Sans" panose="020B0503020203020204" pitchFamily="34" charset="0"/>
                <a:cs typeface="ATT Aleck Sans" panose="020B0503020203020204" pitchFamily="34" charset="0"/>
              </a:rPr>
              <a:t>There are multiple header designs to choose from </a:t>
            </a:r>
            <a:br>
              <a:rPr lang="en-US" sz="3600" b="0" i="0">
                <a:solidFill>
                  <a:schemeClr val="tx1">
                    <a:lumMod val="90000"/>
                    <a:lumOff val="10000"/>
                  </a:schemeClr>
                </a:solidFill>
                <a:latin typeface="ATT Aleck Sans" panose="020B0503020203020204" pitchFamily="34" charset="0"/>
                <a:cs typeface="ATT Aleck Sans" panose="020B0503020203020204" pitchFamily="34" charset="0"/>
              </a:rPr>
            </a:br>
            <a:r>
              <a:rPr lang="en-US" sz="3600" b="0" i="0">
                <a:solidFill>
                  <a:schemeClr val="tx1">
                    <a:lumMod val="90000"/>
                    <a:lumOff val="10000"/>
                  </a:schemeClr>
                </a:solidFill>
                <a:latin typeface="ATT Aleck Sans" panose="020B0503020203020204" pitchFamily="34" charset="0"/>
                <a:cs typeface="ATT Aleck Sans" panose="020B0503020203020204" pitchFamily="34" charset="0"/>
              </a:rPr>
              <a:t>(to see all options, click on the “Layouts” button in the top-left under the Home tab).</a:t>
            </a:r>
          </a:p>
        </p:txBody>
      </p:sp>
      <p:grpSp>
        <p:nvGrpSpPr>
          <p:cNvPr id="10" name="Group 9">
            <a:extLst>
              <a:ext uri="{FF2B5EF4-FFF2-40B4-BE49-F238E27FC236}">
                <a16:creationId xmlns:a16="http://schemas.microsoft.com/office/drawing/2014/main" id="{F843F43D-0C7C-1943-ABF8-F1C5144659DE}"/>
              </a:ext>
            </a:extLst>
          </p:cNvPr>
          <p:cNvGrpSpPr/>
          <p:nvPr userDrawn="1"/>
        </p:nvGrpSpPr>
        <p:grpSpPr>
          <a:xfrm>
            <a:off x="1780198" y="2126361"/>
            <a:ext cx="14308872" cy="9463280"/>
            <a:chOff x="1307232" y="2126361"/>
            <a:chExt cx="14308872" cy="9463280"/>
          </a:xfrm>
        </p:grpSpPr>
        <p:grpSp>
          <p:nvGrpSpPr>
            <p:cNvPr id="11" name="Group 10">
              <a:extLst>
                <a:ext uri="{FF2B5EF4-FFF2-40B4-BE49-F238E27FC236}">
                  <a16:creationId xmlns:a16="http://schemas.microsoft.com/office/drawing/2014/main" id="{5EAB51B1-9204-5349-BA33-D7DD19634340}"/>
                </a:ext>
              </a:extLst>
            </p:cNvPr>
            <p:cNvGrpSpPr/>
            <p:nvPr userDrawn="1"/>
          </p:nvGrpSpPr>
          <p:grpSpPr>
            <a:xfrm>
              <a:off x="1307232" y="2126361"/>
              <a:ext cx="14308872" cy="9463280"/>
              <a:chOff x="3808346" y="2065404"/>
              <a:chExt cx="14308872" cy="9463280"/>
            </a:xfrm>
          </p:grpSpPr>
          <p:sp>
            <p:nvSpPr>
              <p:cNvPr id="13" name="Triangle 12">
                <a:extLst>
                  <a:ext uri="{FF2B5EF4-FFF2-40B4-BE49-F238E27FC236}">
                    <a16:creationId xmlns:a16="http://schemas.microsoft.com/office/drawing/2014/main" id="{7B759E9F-A8DE-B742-9EE4-FFDC02525B60}"/>
                  </a:ext>
                </a:extLst>
              </p:cNvPr>
              <p:cNvSpPr/>
              <p:nvPr/>
            </p:nvSpPr>
            <p:spPr>
              <a:xfrm rot="5400000">
                <a:off x="11437837" y="4849302"/>
                <a:ext cx="9463280" cy="3895483"/>
              </a:xfrm>
              <a:prstGeom prst="triangl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noFill/>
                  <a:latin typeface="ATT Aleck Sans" panose="020B0503020203020204" pitchFamily="34" charset="0"/>
                  <a:cs typeface="ATT Aleck Sans" panose="020B0503020203020204" pitchFamily="34" charset="0"/>
                </a:endParaRPr>
              </a:p>
            </p:txBody>
          </p:sp>
          <p:sp>
            <p:nvSpPr>
              <p:cNvPr id="14" name="Rectangle 13">
                <a:extLst>
                  <a:ext uri="{FF2B5EF4-FFF2-40B4-BE49-F238E27FC236}">
                    <a16:creationId xmlns:a16="http://schemas.microsoft.com/office/drawing/2014/main" id="{C830FF22-FB08-7E40-9080-270F47038DED}"/>
                  </a:ext>
                </a:extLst>
              </p:cNvPr>
              <p:cNvSpPr/>
              <p:nvPr userDrawn="1"/>
            </p:nvSpPr>
            <p:spPr>
              <a:xfrm>
                <a:off x="3808346" y="3785829"/>
                <a:ext cx="10800685" cy="602242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grpSp>
        <p:sp>
          <p:nvSpPr>
            <p:cNvPr id="12" name="Rectangle 11">
              <a:extLst>
                <a:ext uri="{FF2B5EF4-FFF2-40B4-BE49-F238E27FC236}">
                  <a16:creationId xmlns:a16="http://schemas.microsoft.com/office/drawing/2014/main" id="{A0434ED3-6672-8147-BEA6-67B18341916A}"/>
                </a:ext>
              </a:extLst>
            </p:cNvPr>
            <p:cNvSpPr/>
            <p:nvPr/>
          </p:nvSpPr>
          <p:spPr>
            <a:xfrm>
              <a:off x="2153866" y="4459668"/>
              <a:ext cx="11715086" cy="4733603"/>
            </a:xfrm>
            <a:prstGeom prst="rect">
              <a:avLst/>
            </a:prstGeom>
          </p:spPr>
          <p:txBody>
            <a:bodyPr wrap="square" lIns="0" tIns="365760" rIns="0" bIns="0" anchor="t">
              <a:noAutofit/>
            </a:bodyPr>
            <a:lstStyle/>
            <a:p>
              <a:pPr algn="l">
                <a:lnSpc>
                  <a:spcPct val="73000"/>
                </a:lnSpc>
              </a:pPr>
              <a:r>
                <a:rPr lang="en-US" sz="21000" b="1" i="0" spc="-300" noProof="0">
                  <a:solidFill>
                    <a:schemeClr val="tx1">
                      <a:lumMod val="90000"/>
                      <a:lumOff val="10000"/>
                    </a:schemeClr>
                  </a:solidFill>
                  <a:latin typeface="ATT Aleck Cd" panose="020B0506020203020204" pitchFamily="34" charset="0"/>
                  <a:cs typeface="ATT Aleck Cd" panose="020B0506020203020204" pitchFamily="34" charset="0"/>
                </a:rPr>
                <a:t>CONTENT</a:t>
              </a:r>
              <a:br>
                <a:rPr lang="en-US" sz="21000" b="1" i="0" spc="-300" noProof="0">
                  <a:solidFill>
                    <a:schemeClr val="tx1">
                      <a:lumMod val="90000"/>
                      <a:lumOff val="10000"/>
                    </a:schemeClr>
                  </a:solidFill>
                  <a:latin typeface="ATT Aleck Cd" panose="020B0506020203020204" pitchFamily="34" charset="0"/>
                  <a:cs typeface="ATT Aleck Cd" panose="020B0506020203020204" pitchFamily="34" charset="0"/>
                </a:rPr>
              </a:br>
              <a:r>
                <a:rPr lang="en-US" sz="21000" b="1" i="0" spc="-300" noProof="0">
                  <a:solidFill>
                    <a:schemeClr val="tx1">
                      <a:lumMod val="90000"/>
                      <a:lumOff val="10000"/>
                    </a:schemeClr>
                  </a:solidFill>
                  <a:latin typeface="ATT Aleck Cd" panose="020B0506020203020204" pitchFamily="34" charset="0"/>
                  <a:cs typeface="ATT Aleck Cd" panose="020B0506020203020204" pitchFamily="34" charset="0"/>
                </a:rPr>
                <a:t>&amp; HEADER</a:t>
              </a:r>
              <a:endParaRPr lang="en-US" sz="21000" b="1" i="0" spc="-300">
                <a:solidFill>
                  <a:schemeClr val="tx1">
                    <a:lumMod val="90000"/>
                    <a:lumOff val="10000"/>
                  </a:schemeClr>
                </a:solidFill>
                <a:latin typeface="ATT Aleck Cd" panose="020B0506020203020204" pitchFamily="34" charset="0"/>
                <a:cs typeface="ATT Aleck Cd" panose="020B0506020203020204" pitchFamily="34" charset="0"/>
              </a:endParaRPr>
            </a:p>
          </p:txBody>
        </p:sp>
      </p:grpSp>
    </p:spTree>
    <p:extLst>
      <p:ext uri="{BB962C8B-B14F-4D97-AF65-F5344CB8AC3E}">
        <p14:creationId xmlns:p14="http://schemas.microsoft.com/office/powerpoint/2010/main" val="2976135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_TITLES_">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CAD3781-D73D-8D4A-9E82-16426CD92FC7}"/>
              </a:ext>
            </a:extLst>
          </p:cNvPr>
          <p:cNvSpPr/>
          <p:nvPr userDrawn="1"/>
        </p:nvSpPr>
        <p:spPr>
          <a:xfrm>
            <a:off x="16630122" y="4738957"/>
            <a:ext cx="6955092" cy="4238083"/>
          </a:xfrm>
          <a:prstGeom prst="rect">
            <a:avLst/>
          </a:prstGeom>
        </p:spPr>
        <p:txBody>
          <a:bodyPr wrap="square" lIns="91440" tIns="91440" rIns="365760" bIns="182880" anchor="ctr">
            <a:spAutoFit/>
          </a:bodyPr>
          <a:lstStyle/>
          <a:p>
            <a:pPr marL="0" marR="0" lvl="0" indent="0" algn="l" defTabSz="1828800" rtl="0" eaLnBrk="1" fontAlgn="auto" latinLnBrk="0" hangingPunct="1">
              <a:lnSpc>
                <a:spcPct val="120000"/>
              </a:lnSpc>
              <a:spcBef>
                <a:spcPts val="0"/>
              </a:spcBef>
              <a:spcAft>
                <a:spcPts val="0"/>
              </a:spcAft>
              <a:buClrTx/>
              <a:buSzTx/>
              <a:buFontTx/>
              <a:buNone/>
              <a:tabLst/>
              <a:defRPr/>
            </a:pPr>
            <a:r>
              <a:rPr lang="en-US" sz="3600" b="0" i="0">
                <a:solidFill>
                  <a:schemeClr val="tx1">
                    <a:lumMod val="90000"/>
                    <a:lumOff val="10000"/>
                  </a:schemeClr>
                </a:solidFill>
                <a:latin typeface="ATT Aleck Sans" panose="020B0503020203020204" pitchFamily="34" charset="0"/>
                <a:cs typeface="ATT Aleck Sans" panose="020B0503020203020204" pitchFamily="34" charset="0"/>
              </a:rPr>
              <a:t>These are your presentation title slides. There are 7 design variations to choose from </a:t>
            </a:r>
            <a:br>
              <a:rPr lang="en-US" sz="3600" b="0" i="0">
                <a:solidFill>
                  <a:schemeClr val="tx1">
                    <a:lumMod val="90000"/>
                    <a:lumOff val="10000"/>
                  </a:schemeClr>
                </a:solidFill>
                <a:latin typeface="ATT Aleck Sans" panose="020B0503020203020204" pitchFamily="34" charset="0"/>
                <a:cs typeface="ATT Aleck Sans" panose="020B0503020203020204" pitchFamily="34" charset="0"/>
              </a:rPr>
            </a:br>
            <a:r>
              <a:rPr lang="en-US" sz="3600" b="0" i="0">
                <a:solidFill>
                  <a:schemeClr val="tx1">
                    <a:lumMod val="90000"/>
                    <a:lumOff val="10000"/>
                  </a:schemeClr>
                </a:solidFill>
                <a:latin typeface="ATT Aleck Sans" panose="020B0503020203020204" pitchFamily="34" charset="0"/>
                <a:cs typeface="ATT Aleck Sans" panose="020B0503020203020204" pitchFamily="34" charset="0"/>
              </a:rPr>
              <a:t>(to see all options, click on the “Layouts” button in the top-left under the Home tab).</a:t>
            </a:r>
          </a:p>
        </p:txBody>
      </p:sp>
      <p:grpSp>
        <p:nvGrpSpPr>
          <p:cNvPr id="9" name="Group 8">
            <a:extLst>
              <a:ext uri="{FF2B5EF4-FFF2-40B4-BE49-F238E27FC236}">
                <a16:creationId xmlns:a16="http://schemas.microsoft.com/office/drawing/2014/main" id="{DB3ED5C8-8DD5-8C46-A617-BD96C9922AB6}"/>
              </a:ext>
            </a:extLst>
          </p:cNvPr>
          <p:cNvGrpSpPr/>
          <p:nvPr userDrawn="1"/>
        </p:nvGrpSpPr>
        <p:grpSpPr>
          <a:xfrm>
            <a:off x="1780198" y="2126361"/>
            <a:ext cx="14308872" cy="9463280"/>
            <a:chOff x="1307232" y="2126361"/>
            <a:chExt cx="14308872" cy="9463280"/>
          </a:xfrm>
        </p:grpSpPr>
        <p:grpSp>
          <p:nvGrpSpPr>
            <p:cNvPr id="10" name="Group 9">
              <a:extLst>
                <a:ext uri="{FF2B5EF4-FFF2-40B4-BE49-F238E27FC236}">
                  <a16:creationId xmlns:a16="http://schemas.microsoft.com/office/drawing/2014/main" id="{636B3D1D-50E9-7746-A155-6BF91CC3F3A7}"/>
                </a:ext>
              </a:extLst>
            </p:cNvPr>
            <p:cNvGrpSpPr/>
            <p:nvPr userDrawn="1"/>
          </p:nvGrpSpPr>
          <p:grpSpPr>
            <a:xfrm>
              <a:off x="1307232" y="2126361"/>
              <a:ext cx="14308872" cy="9463280"/>
              <a:chOff x="3808346" y="2065404"/>
              <a:chExt cx="14308872" cy="9463280"/>
            </a:xfrm>
          </p:grpSpPr>
          <p:sp>
            <p:nvSpPr>
              <p:cNvPr id="12" name="Triangle 11">
                <a:extLst>
                  <a:ext uri="{FF2B5EF4-FFF2-40B4-BE49-F238E27FC236}">
                    <a16:creationId xmlns:a16="http://schemas.microsoft.com/office/drawing/2014/main" id="{661AD256-702F-A94C-AFCB-3A30F5216877}"/>
                  </a:ext>
                </a:extLst>
              </p:cNvPr>
              <p:cNvSpPr/>
              <p:nvPr/>
            </p:nvSpPr>
            <p:spPr>
              <a:xfrm rot="5400000">
                <a:off x="11437837" y="4849302"/>
                <a:ext cx="9463280" cy="3895483"/>
              </a:xfrm>
              <a:prstGeom prst="triangl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noFill/>
                  <a:latin typeface="ATT Aleck Sans" panose="020B0503020203020204" pitchFamily="34" charset="0"/>
                  <a:cs typeface="ATT Aleck Sans" panose="020B0503020203020204" pitchFamily="34" charset="0"/>
                </a:endParaRPr>
              </a:p>
            </p:txBody>
          </p:sp>
          <p:sp>
            <p:nvSpPr>
              <p:cNvPr id="13" name="Rectangle 12">
                <a:extLst>
                  <a:ext uri="{FF2B5EF4-FFF2-40B4-BE49-F238E27FC236}">
                    <a16:creationId xmlns:a16="http://schemas.microsoft.com/office/drawing/2014/main" id="{EA10BD9A-FCC3-C449-A0F6-57140A2C3689}"/>
                  </a:ext>
                </a:extLst>
              </p:cNvPr>
              <p:cNvSpPr/>
              <p:nvPr userDrawn="1"/>
            </p:nvSpPr>
            <p:spPr>
              <a:xfrm>
                <a:off x="3808346" y="3785829"/>
                <a:ext cx="10800685" cy="602242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grpSp>
        <p:sp>
          <p:nvSpPr>
            <p:cNvPr id="11" name="Rectangle 10">
              <a:extLst>
                <a:ext uri="{FF2B5EF4-FFF2-40B4-BE49-F238E27FC236}">
                  <a16:creationId xmlns:a16="http://schemas.microsoft.com/office/drawing/2014/main" id="{53283FE8-27E7-7C48-8A1B-357959DDFF49}"/>
                </a:ext>
              </a:extLst>
            </p:cNvPr>
            <p:cNvSpPr/>
            <p:nvPr/>
          </p:nvSpPr>
          <p:spPr>
            <a:xfrm>
              <a:off x="2153866" y="4459668"/>
              <a:ext cx="11715086" cy="4733603"/>
            </a:xfrm>
            <a:prstGeom prst="rect">
              <a:avLst/>
            </a:prstGeom>
          </p:spPr>
          <p:txBody>
            <a:bodyPr wrap="square" lIns="0" tIns="365760" rIns="0" bIns="0" anchor="t">
              <a:noAutofit/>
            </a:bodyPr>
            <a:lstStyle/>
            <a:p>
              <a:pPr algn="l">
                <a:lnSpc>
                  <a:spcPct val="73000"/>
                </a:lnSpc>
              </a:pPr>
              <a:r>
                <a:rPr lang="en-US" sz="21000" b="1" i="0" spc="-300" noProof="0">
                  <a:solidFill>
                    <a:schemeClr val="tx1">
                      <a:lumMod val="90000"/>
                      <a:lumOff val="10000"/>
                    </a:schemeClr>
                  </a:solidFill>
                  <a:latin typeface="ATT Aleck Cd" panose="020B0506020203020204" pitchFamily="34" charset="0"/>
                  <a:cs typeface="ATT Aleck Cd" panose="020B0506020203020204" pitchFamily="34" charset="0"/>
                </a:rPr>
                <a:t>TITLE</a:t>
              </a:r>
              <a:br>
                <a:rPr lang="en-US" sz="21000" b="1" i="0" spc="-300" noProof="0">
                  <a:solidFill>
                    <a:schemeClr val="tx1">
                      <a:lumMod val="90000"/>
                      <a:lumOff val="10000"/>
                    </a:schemeClr>
                  </a:solidFill>
                  <a:latin typeface="ATT Aleck Cd" panose="020B0506020203020204" pitchFamily="34" charset="0"/>
                  <a:cs typeface="ATT Aleck Cd" panose="020B0506020203020204" pitchFamily="34" charset="0"/>
                </a:rPr>
              </a:br>
              <a:r>
                <a:rPr lang="en-US" sz="21000" b="1" i="0" spc="-300" noProof="0">
                  <a:solidFill>
                    <a:schemeClr val="tx1">
                      <a:lumMod val="90000"/>
                      <a:lumOff val="10000"/>
                    </a:schemeClr>
                  </a:solidFill>
                  <a:latin typeface="ATT Aleck Cd" panose="020B0506020203020204" pitchFamily="34" charset="0"/>
                  <a:cs typeface="ATT Aleck Cd" panose="020B0506020203020204" pitchFamily="34" charset="0"/>
                </a:rPr>
                <a:t>SLIDES</a:t>
              </a:r>
              <a:endParaRPr lang="en-US" sz="21000" b="1" i="0" spc="-300">
                <a:solidFill>
                  <a:schemeClr val="tx1">
                    <a:lumMod val="90000"/>
                    <a:lumOff val="10000"/>
                  </a:schemeClr>
                </a:solidFill>
                <a:latin typeface="ATT Aleck Cd" panose="020B0506020203020204" pitchFamily="34" charset="0"/>
                <a:cs typeface="ATT Aleck Cd" panose="020B0506020203020204" pitchFamily="34" charset="0"/>
              </a:endParaRPr>
            </a:p>
          </p:txBody>
        </p:sp>
      </p:grpSp>
    </p:spTree>
    <p:extLst>
      <p:ext uri="{BB962C8B-B14F-4D97-AF65-F5344CB8AC3E}">
        <p14:creationId xmlns:p14="http://schemas.microsoft.com/office/powerpoint/2010/main" val="3252060419"/>
      </p:ext>
    </p:extLst>
  </p:cSld>
  <p:clrMapOvr>
    <a:masterClrMapping/>
  </p:clrMapOvr>
  <p:extLst>
    <p:ext uri="{DCECCB84-F9BA-43D5-87BE-67443E8EF086}">
      <p15:sldGuideLst xmlns:p15="http://schemas.microsoft.com/office/powerpoint/2012/main">
        <p15:guide id="1" orient="horz" pos="43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er 1A">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900EC0B-4043-B549-9013-4735903C8487}"/>
              </a:ext>
            </a:extLst>
          </p:cNvPr>
          <p:cNvSpPr>
            <a:spLocks noGrp="1"/>
          </p:cNvSpPr>
          <p:nvPr>
            <p:ph sz="quarter" idx="13"/>
          </p:nvPr>
        </p:nvSpPr>
        <p:spPr>
          <a:xfrm>
            <a:off x="731615" y="3566160"/>
            <a:ext cx="22917848" cy="8686800"/>
          </a:xfrm>
        </p:spPr>
        <p:txBody>
          <a:bodyPr lIns="18288"/>
          <a:lstStyle>
            <a:lvl1pPr marL="0" indent="0" algn="l" defTabSz="1828800" rtl="0" eaLnBrk="1" latinLnBrk="0" hangingPunct="1">
              <a:lnSpc>
                <a:spcPct val="95000"/>
              </a:lnSpc>
              <a:spcBef>
                <a:spcPts val="4000"/>
              </a:spcBef>
              <a:spcAft>
                <a:spcPts val="0"/>
              </a:spcAft>
              <a:buFont typeface="Arial" panose="020B0604020202020204" pitchFamily="34" charset="0"/>
              <a:buNone/>
              <a:tabLst/>
              <a:defRPr lang="en-US" sz="4600" b="0" i="0" kern="1200" dirty="0">
                <a:solidFill>
                  <a:schemeClr val="tx1"/>
                </a:solidFill>
                <a:latin typeface="ATT Aleck Sans" panose="020B0503020203020204" pitchFamily="34" charset="0"/>
                <a:ea typeface="+mn-ea"/>
                <a:cs typeface="+mn-cs"/>
              </a:defRPr>
            </a:lvl1pPr>
            <a:lvl2pPr marL="463550" indent="-444500">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E6FD47B6-87CB-414E-81C5-539F72B8A306}"/>
              </a:ext>
            </a:extLst>
          </p:cNvPr>
          <p:cNvSpPr>
            <a:spLocks noGrp="1"/>
          </p:cNvSpPr>
          <p:nvPr>
            <p:ph type="dt" sz="half" idx="10"/>
          </p:nvPr>
        </p:nvSpPr>
        <p:spPr/>
        <p:txBody>
          <a:bodyPr/>
          <a:lstStyle/>
          <a:p>
            <a:fld id="{4236935D-85DD-0D4B-A473-5158330884C1}" type="datetime1">
              <a:rPr lang="en-US" smtClean="0"/>
              <a:t>5/21/25</a:t>
            </a:fld>
            <a:endParaRPr lang="en-US"/>
          </a:p>
        </p:txBody>
      </p:sp>
      <p:sp>
        <p:nvSpPr>
          <p:cNvPr id="4" name="Slide Number Placeholder 3">
            <a:extLst>
              <a:ext uri="{FF2B5EF4-FFF2-40B4-BE49-F238E27FC236}">
                <a16:creationId xmlns:a16="http://schemas.microsoft.com/office/drawing/2014/main" id="{24ECCA04-3378-B94B-A1AF-4B33DFA616CE}"/>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a:t>
            </a:fld>
            <a:endParaRPr lang="en-US"/>
          </a:p>
        </p:txBody>
      </p:sp>
      <p:sp>
        <p:nvSpPr>
          <p:cNvPr id="5" name="Footer Placeholder 4">
            <a:extLst>
              <a:ext uri="{FF2B5EF4-FFF2-40B4-BE49-F238E27FC236}">
                <a16:creationId xmlns:a16="http://schemas.microsoft.com/office/drawing/2014/main" id="{147EDCCB-67EC-1649-8DC1-EDDB79D43901}"/>
              </a:ext>
            </a:extLst>
          </p:cNvPr>
          <p:cNvSpPr>
            <a:spLocks noGrp="1"/>
          </p:cNvSpPr>
          <p:nvPr>
            <p:ph type="ftr" sz="quarter" idx="12"/>
          </p:nvPr>
        </p:nvSpPr>
        <p:spPr/>
        <p:txBody>
          <a:bodyPr/>
          <a:lstStyle/>
          <a:p>
            <a:endParaRPr lang="en-US"/>
          </a:p>
        </p:txBody>
      </p:sp>
      <p:grpSp>
        <p:nvGrpSpPr>
          <p:cNvPr id="6" name="Group 5">
            <a:extLst>
              <a:ext uri="{FF2B5EF4-FFF2-40B4-BE49-F238E27FC236}">
                <a16:creationId xmlns:a16="http://schemas.microsoft.com/office/drawing/2014/main" id="{9DD43AFC-E3D3-9141-96E6-BF6514A0E6C3}"/>
              </a:ext>
            </a:extLst>
          </p:cNvPr>
          <p:cNvGrpSpPr/>
          <p:nvPr userDrawn="1"/>
        </p:nvGrpSpPr>
        <p:grpSpPr>
          <a:xfrm>
            <a:off x="0" y="-1"/>
            <a:ext cx="24387175" cy="731522"/>
            <a:chOff x="0" y="-1"/>
            <a:chExt cx="24387175" cy="731522"/>
          </a:xfrm>
        </p:grpSpPr>
        <p:grpSp>
          <p:nvGrpSpPr>
            <p:cNvPr id="29" name="Group 28">
              <a:extLst>
                <a:ext uri="{FF2B5EF4-FFF2-40B4-BE49-F238E27FC236}">
                  <a16:creationId xmlns:a16="http://schemas.microsoft.com/office/drawing/2014/main" id="{547309C9-B3FB-834F-9618-CE38E6FA6628}"/>
                </a:ext>
              </a:extLst>
            </p:cNvPr>
            <p:cNvGrpSpPr/>
            <p:nvPr userDrawn="1"/>
          </p:nvGrpSpPr>
          <p:grpSpPr>
            <a:xfrm>
              <a:off x="20872691" y="-1"/>
              <a:ext cx="3514484" cy="731522"/>
              <a:chOff x="303734" y="-1"/>
              <a:chExt cx="1757013" cy="365761"/>
            </a:xfrm>
            <a:solidFill>
              <a:schemeClr val="tx1"/>
            </a:solidFill>
          </p:grpSpPr>
          <p:sp>
            <p:nvSpPr>
              <p:cNvPr id="31" name="Parallelogram 30">
                <a:extLst>
                  <a:ext uri="{FF2B5EF4-FFF2-40B4-BE49-F238E27FC236}">
                    <a16:creationId xmlns:a16="http://schemas.microsoft.com/office/drawing/2014/main" id="{8812750E-7A64-8446-B7E3-3D35CE20DBB1}"/>
                  </a:ext>
                </a:extLst>
              </p:cNvPr>
              <p:cNvSpPr/>
              <p:nvPr/>
            </p:nvSpPr>
            <p:spPr>
              <a:xfrm rot="10800000" flipV="1">
                <a:off x="1812590" y="0"/>
                <a:ext cx="248157"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32" name="Parallelogram 31">
                <a:extLst>
                  <a:ext uri="{FF2B5EF4-FFF2-40B4-BE49-F238E27FC236}">
                    <a16:creationId xmlns:a16="http://schemas.microsoft.com/office/drawing/2014/main" id="{C63B5E0D-7029-C94D-9FC6-310452415D32}"/>
                  </a:ext>
                </a:extLst>
              </p:cNvPr>
              <p:cNvSpPr/>
              <p:nvPr/>
            </p:nvSpPr>
            <p:spPr>
              <a:xfrm rot="10800000" flipH="1" flipV="1">
                <a:off x="1563738" y="-1"/>
                <a:ext cx="248157" cy="365760"/>
              </a:xfrm>
              <a:prstGeom prst="parallelogram">
                <a:avLst>
                  <a:gd name="adj" fmla="val 2232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33" name="Parallelogram 32">
                <a:extLst>
                  <a:ext uri="{FF2B5EF4-FFF2-40B4-BE49-F238E27FC236}">
                    <a16:creationId xmlns:a16="http://schemas.microsoft.com/office/drawing/2014/main" id="{516A1321-2F14-8041-BC0C-3A9079B71F58}"/>
                  </a:ext>
                </a:extLst>
              </p:cNvPr>
              <p:cNvSpPr/>
              <p:nvPr/>
            </p:nvSpPr>
            <p:spPr>
              <a:xfrm rot="10800000" flipV="1">
                <a:off x="1314884" y="-1"/>
                <a:ext cx="248157" cy="365760"/>
              </a:xfrm>
              <a:prstGeom prst="parallelogram">
                <a:avLst>
                  <a:gd name="adj" fmla="val 2389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34" name="Parallelogram 33">
                <a:extLst>
                  <a:ext uri="{FF2B5EF4-FFF2-40B4-BE49-F238E27FC236}">
                    <a16:creationId xmlns:a16="http://schemas.microsoft.com/office/drawing/2014/main" id="{C6C223EE-BC86-294E-88FB-4E435B8A29F4}"/>
                  </a:ext>
                </a:extLst>
              </p:cNvPr>
              <p:cNvSpPr/>
              <p:nvPr/>
            </p:nvSpPr>
            <p:spPr>
              <a:xfrm rot="10800000" flipH="1" flipV="1">
                <a:off x="1110802" y="-1"/>
                <a:ext cx="203386"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35" name="Parallelogram 34">
                <a:extLst>
                  <a:ext uri="{FF2B5EF4-FFF2-40B4-BE49-F238E27FC236}">
                    <a16:creationId xmlns:a16="http://schemas.microsoft.com/office/drawing/2014/main" id="{7F322548-5A7D-C948-8485-F04094C3025D}"/>
                  </a:ext>
                </a:extLst>
              </p:cNvPr>
              <p:cNvSpPr/>
              <p:nvPr/>
            </p:nvSpPr>
            <p:spPr>
              <a:xfrm rot="10800000" flipH="1" flipV="1">
                <a:off x="844075" y="0"/>
                <a:ext cx="244957" cy="365760"/>
              </a:xfrm>
              <a:prstGeom prst="parallelogram">
                <a:avLst>
                  <a:gd name="adj" fmla="val 191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36" name="Parallelogram 35">
                <a:extLst>
                  <a:ext uri="{FF2B5EF4-FFF2-40B4-BE49-F238E27FC236}">
                    <a16:creationId xmlns:a16="http://schemas.microsoft.com/office/drawing/2014/main" id="{90F8FD90-DB8D-A74E-8F0D-DE48D559C1E6}"/>
                  </a:ext>
                </a:extLst>
              </p:cNvPr>
              <p:cNvSpPr/>
              <p:nvPr/>
            </p:nvSpPr>
            <p:spPr>
              <a:xfrm rot="10800000" flipV="1">
                <a:off x="596875" y="-1"/>
                <a:ext cx="244956"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37" name="Parallelogram 36">
                <a:extLst>
                  <a:ext uri="{FF2B5EF4-FFF2-40B4-BE49-F238E27FC236}">
                    <a16:creationId xmlns:a16="http://schemas.microsoft.com/office/drawing/2014/main" id="{7DC0A57B-2053-FC41-B01D-8415794A2AC7}"/>
                  </a:ext>
                </a:extLst>
              </p:cNvPr>
              <p:cNvSpPr/>
              <p:nvPr/>
            </p:nvSpPr>
            <p:spPr>
              <a:xfrm rot="10800000" flipH="1" flipV="1">
                <a:off x="303734" y="-1"/>
                <a:ext cx="290898" cy="365760"/>
              </a:xfrm>
              <a:prstGeom prst="parallelogram">
                <a:avLst>
                  <a:gd name="adj" fmla="val 2883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grpSp>
        <p:sp>
          <p:nvSpPr>
            <p:cNvPr id="30" name="Parallelogram 29">
              <a:extLst>
                <a:ext uri="{FF2B5EF4-FFF2-40B4-BE49-F238E27FC236}">
                  <a16:creationId xmlns:a16="http://schemas.microsoft.com/office/drawing/2014/main" id="{C6A33E62-897C-6040-8FC4-FDC306162148}"/>
                </a:ext>
              </a:extLst>
            </p:cNvPr>
            <p:cNvSpPr/>
            <p:nvPr/>
          </p:nvSpPr>
          <p:spPr>
            <a:xfrm rot="10800000" flipV="1">
              <a:off x="0" y="1"/>
              <a:ext cx="20868203" cy="731520"/>
            </a:xfrm>
            <a:prstGeom prst="parallelogram">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grpSp>
      <p:sp>
        <p:nvSpPr>
          <p:cNvPr id="11" name="Title 10">
            <a:extLst>
              <a:ext uri="{FF2B5EF4-FFF2-40B4-BE49-F238E27FC236}">
                <a16:creationId xmlns:a16="http://schemas.microsoft.com/office/drawing/2014/main" id="{AC3F4AA6-BB32-4B4B-AB8B-BB4D0B7780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0147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er 1B">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900EC0B-4043-B549-9013-4735903C8487}"/>
              </a:ext>
            </a:extLst>
          </p:cNvPr>
          <p:cNvSpPr>
            <a:spLocks noGrp="1"/>
          </p:cNvSpPr>
          <p:nvPr>
            <p:ph sz="quarter" idx="13"/>
          </p:nvPr>
        </p:nvSpPr>
        <p:spPr>
          <a:xfrm>
            <a:off x="731615" y="3566160"/>
            <a:ext cx="22917848" cy="8686800"/>
          </a:xfrm>
        </p:spPr>
        <p:txBody>
          <a:bodyPr lIns="18288"/>
          <a:lstStyle>
            <a:lvl1pPr marL="0" indent="0" algn="l" defTabSz="1828800" rtl="0" eaLnBrk="1" latinLnBrk="0" hangingPunct="1">
              <a:lnSpc>
                <a:spcPct val="95000"/>
              </a:lnSpc>
              <a:spcBef>
                <a:spcPts val="4000"/>
              </a:spcBef>
              <a:spcAft>
                <a:spcPts val="0"/>
              </a:spcAft>
              <a:buFont typeface="Arial" panose="020B0604020202020204" pitchFamily="34" charset="0"/>
              <a:buNone/>
              <a:tabLst/>
              <a:defRPr lang="en-US" sz="4600" b="0" i="0" kern="1200" dirty="0">
                <a:solidFill>
                  <a:schemeClr val="tx1"/>
                </a:solidFill>
                <a:latin typeface="ATT Aleck Sans" panose="020B0503020203020204" pitchFamily="34" charset="0"/>
                <a:ea typeface="+mn-ea"/>
                <a:cs typeface="+mn-cs"/>
              </a:defRPr>
            </a:lvl1pPr>
            <a:lvl2pPr marL="463550" indent="-444500">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E6FD47B6-87CB-414E-81C5-539F72B8A306}"/>
              </a:ext>
            </a:extLst>
          </p:cNvPr>
          <p:cNvSpPr>
            <a:spLocks noGrp="1"/>
          </p:cNvSpPr>
          <p:nvPr>
            <p:ph type="dt" sz="half" idx="10"/>
          </p:nvPr>
        </p:nvSpPr>
        <p:spPr/>
        <p:txBody>
          <a:bodyPr/>
          <a:lstStyle/>
          <a:p>
            <a:fld id="{E7E7165A-4882-0F4D-A1CD-AE2CE74E0F81}" type="datetime1">
              <a:rPr lang="en-US" smtClean="0"/>
              <a:t>5/21/25</a:t>
            </a:fld>
            <a:endParaRPr lang="en-US"/>
          </a:p>
        </p:txBody>
      </p:sp>
      <p:sp>
        <p:nvSpPr>
          <p:cNvPr id="4" name="Slide Number Placeholder 3">
            <a:extLst>
              <a:ext uri="{FF2B5EF4-FFF2-40B4-BE49-F238E27FC236}">
                <a16:creationId xmlns:a16="http://schemas.microsoft.com/office/drawing/2014/main" id="{24ECCA04-3378-B94B-A1AF-4B33DFA616CE}"/>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a:t>
            </a:fld>
            <a:endParaRPr lang="en-US"/>
          </a:p>
        </p:txBody>
      </p:sp>
      <p:sp>
        <p:nvSpPr>
          <p:cNvPr id="5" name="Footer Placeholder 4">
            <a:extLst>
              <a:ext uri="{FF2B5EF4-FFF2-40B4-BE49-F238E27FC236}">
                <a16:creationId xmlns:a16="http://schemas.microsoft.com/office/drawing/2014/main" id="{147EDCCB-67EC-1649-8DC1-EDDB79D43901}"/>
              </a:ext>
            </a:extLst>
          </p:cNvPr>
          <p:cNvSpPr>
            <a:spLocks noGrp="1"/>
          </p:cNvSpPr>
          <p:nvPr>
            <p:ph type="ftr" sz="quarter" idx="12"/>
          </p:nvPr>
        </p:nvSpPr>
        <p:spPr/>
        <p:txBody>
          <a:bodyPr/>
          <a:lstStyle/>
          <a:p>
            <a:endParaRPr lang="en-US"/>
          </a:p>
        </p:txBody>
      </p:sp>
      <p:sp>
        <p:nvSpPr>
          <p:cNvPr id="18" name="Title 17">
            <a:extLst>
              <a:ext uri="{FF2B5EF4-FFF2-40B4-BE49-F238E27FC236}">
                <a16:creationId xmlns:a16="http://schemas.microsoft.com/office/drawing/2014/main" id="{13390583-3601-C74A-B229-D7DF9DA6EA93}"/>
              </a:ext>
            </a:extLst>
          </p:cNvPr>
          <p:cNvSpPr>
            <a:spLocks noGrp="1"/>
          </p:cNvSpPr>
          <p:nvPr userDrawn="1">
            <p:ph type="title"/>
          </p:nvPr>
        </p:nvSpPr>
        <p:spPr/>
        <p:txBody>
          <a:bodyPr/>
          <a:lstStyle/>
          <a:p>
            <a:r>
              <a:rPr lang="en-US"/>
              <a:t>Click to edit Master title style</a:t>
            </a:r>
          </a:p>
        </p:txBody>
      </p:sp>
      <p:grpSp>
        <p:nvGrpSpPr>
          <p:cNvPr id="19" name="Group 18">
            <a:extLst>
              <a:ext uri="{FF2B5EF4-FFF2-40B4-BE49-F238E27FC236}">
                <a16:creationId xmlns:a16="http://schemas.microsoft.com/office/drawing/2014/main" id="{FAD32E30-9E84-0141-B5FA-6690224B4C4A}"/>
              </a:ext>
            </a:extLst>
          </p:cNvPr>
          <p:cNvGrpSpPr/>
          <p:nvPr userDrawn="1"/>
        </p:nvGrpSpPr>
        <p:grpSpPr>
          <a:xfrm>
            <a:off x="0" y="-1"/>
            <a:ext cx="24387175" cy="731522"/>
            <a:chOff x="0" y="-1"/>
            <a:chExt cx="24387175" cy="731522"/>
          </a:xfrm>
          <a:solidFill>
            <a:schemeClr val="accent1"/>
          </a:solidFill>
        </p:grpSpPr>
        <p:grpSp>
          <p:nvGrpSpPr>
            <p:cNvPr id="20" name="Group 19">
              <a:extLst>
                <a:ext uri="{FF2B5EF4-FFF2-40B4-BE49-F238E27FC236}">
                  <a16:creationId xmlns:a16="http://schemas.microsoft.com/office/drawing/2014/main" id="{4DA3F1F5-2733-8B4A-A525-3BB788685DC6}"/>
                </a:ext>
              </a:extLst>
            </p:cNvPr>
            <p:cNvGrpSpPr/>
            <p:nvPr userDrawn="1"/>
          </p:nvGrpSpPr>
          <p:grpSpPr>
            <a:xfrm>
              <a:off x="20872691" y="-1"/>
              <a:ext cx="3514484" cy="731522"/>
              <a:chOff x="303734" y="-1"/>
              <a:chExt cx="1757013" cy="365761"/>
            </a:xfrm>
            <a:grpFill/>
          </p:grpSpPr>
          <p:sp>
            <p:nvSpPr>
              <p:cNvPr id="22" name="Parallelogram 21">
                <a:extLst>
                  <a:ext uri="{FF2B5EF4-FFF2-40B4-BE49-F238E27FC236}">
                    <a16:creationId xmlns:a16="http://schemas.microsoft.com/office/drawing/2014/main" id="{4666BE66-1E41-A147-A6EC-2F133EDB54F8}"/>
                  </a:ext>
                </a:extLst>
              </p:cNvPr>
              <p:cNvSpPr/>
              <p:nvPr/>
            </p:nvSpPr>
            <p:spPr>
              <a:xfrm rot="10800000" flipV="1">
                <a:off x="1812590" y="0"/>
                <a:ext cx="248157"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3" name="Parallelogram 22">
                <a:extLst>
                  <a:ext uri="{FF2B5EF4-FFF2-40B4-BE49-F238E27FC236}">
                    <a16:creationId xmlns:a16="http://schemas.microsoft.com/office/drawing/2014/main" id="{5B50176C-44AE-AA44-AA66-519DAA2D306B}"/>
                  </a:ext>
                </a:extLst>
              </p:cNvPr>
              <p:cNvSpPr/>
              <p:nvPr/>
            </p:nvSpPr>
            <p:spPr>
              <a:xfrm rot="10800000" flipH="1" flipV="1">
                <a:off x="1563738" y="-1"/>
                <a:ext cx="248157" cy="365760"/>
              </a:xfrm>
              <a:prstGeom prst="parallelogram">
                <a:avLst>
                  <a:gd name="adj" fmla="val 2232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4" name="Parallelogram 23">
                <a:extLst>
                  <a:ext uri="{FF2B5EF4-FFF2-40B4-BE49-F238E27FC236}">
                    <a16:creationId xmlns:a16="http://schemas.microsoft.com/office/drawing/2014/main" id="{026DB343-0704-8041-BD2B-721BF55BB0FA}"/>
                  </a:ext>
                </a:extLst>
              </p:cNvPr>
              <p:cNvSpPr/>
              <p:nvPr/>
            </p:nvSpPr>
            <p:spPr>
              <a:xfrm rot="10800000" flipV="1">
                <a:off x="1314884" y="-1"/>
                <a:ext cx="248157" cy="365760"/>
              </a:xfrm>
              <a:prstGeom prst="parallelogram">
                <a:avLst>
                  <a:gd name="adj" fmla="val 2389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5" name="Parallelogram 24">
                <a:extLst>
                  <a:ext uri="{FF2B5EF4-FFF2-40B4-BE49-F238E27FC236}">
                    <a16:creationId xmlns:a16="http://schemas.microsoft.com/office/drawing/2014/main" id="{DD8AECD3-8EE8-F041-81CA-2B275860D3CA}"/>
                  </a:ext>
                </a:extLst>
              </p:cNvPr>
              <p:cNvSpPr/>
              <p:nvPr/>
            </p:nvSpPr>
            <p:spPr>
              <a:xfrm rot="10800000" flipH="1" flipV="1">
                <a:off x="1110802" y="-1"/>
                <a:ext cx="203386"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6" name="Parallelogram 25">
                <a:extLst>
                  <a:ext uri="{FF2B5EF4-FFF2-40B4-BE49-F238E27FC236}">
                    <a16:creationId xmlns:a16="http://schemas.microsoft.com/office/drawing/2014/main" id="{85E523EC-C7C8-8741-BE10-79EDE0E81D01}"/>
                  </a:ext>
                </a:extLst>
              </p:cNvPr>
              <p:cNvSpPr/>
              <p:nvPr/>
            </p:nvSpPr>
            <p:spPr>
              <a:xfrm rot="10800000" flipH="1" flipV="1">
                <a:off x="844075" y="0"/>
                <a:ext cx="244957" cy="365760"/>
              </a:xfrm>
              <a:prstGeom prst="parallelogram">
                <a:avLst>
                  <a:gd name="adj" fmla="val 191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7" name="Parallelogram 26">
                <a:extLst>
                  <a:ext uri="{FF2B5EF4-FFF2-40B4-BE49-F238E27FC236}">
                    <a16:creationId xmlns:a16="http://schemas.microsoft.com/office/drawing/2014/main" id="{89DB0F32-94FD-9D49-BFB2-E7D316E6086B}"/>
                  </a:ext>
                </a:extLst>
              </p:cNvPr>
              <p:cNvSpPr/>
              <p:nvPr/>
            </p:nvSpPr>
            <p:spPr>
              <a:xfrm rot="10800000" flipV="1">
                <a:off x="596875" y="-1"/>
                <a:ext cx="244956"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8" name="Parallelogram 27">
                <a:extLst>
                  <a:ext uri="{FF2B5EF4-FFF2-40B4-BE49-F238E27FC236}">
                    <a16:creationId xmlns:a16="http://schemas.microsoft.com/office/drawing/2014/main" id="{0144CEB7-25A5-0943-84DE-52B21932027C}"/>
                  </a:ext>
                </a:extLst>
              </p:cNvPr>
              <p:cNvSpPr/>
              <p:nvPr/>
            </p:nvSpPr>
            <p:spPr>
              <a:xfrm rot="10800000" flipH="1" flipV="1">
                <a:off x="303734" y="-1"/>
                <a:ext cx="290898" cy="365760"/>
              </a:xfrm>
              <a:prstGeom prst="parallelogram">
                <a:avLst>
                  <a:gd name="adj" fmla="val 2883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grpSp>
        <p:sp>
          <p:nvSpPr>
            <p:cNvPr id="21" name="Parallelogram 20">
              <a:extLst>
                <a:ext uri="{FF2B5EF4-FFF2-40B4-BE49-F238E27FC236}">
                  <a16:creationId xmlns:a16="http://schemas.microsoft.com/office/drawing/2014/main" id="{6AD5FD98-4B06-794B-B881-091BE928AED0}"/>
                </a:ext>
              </a:extLst>
            </p:cNvPr>
            <p:cNvSpPr/>
            <p:nvPr/>
          </p:nvSpPr>
          <p:spPr>
            <a:xfrm rot="10800000" flipV="1">
              <a:off x="0" y="1"/>
              <a:ext cx="20868203" cy="73152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grpSp>
    </p:spTree>
    <p:extLst>
      <p:ext uri="{BB962C8B-B14F-4D97-AF65-F5344CB8AC3E}">
        <p14:creationId xmlns:p14="http://schemas.microsoft.com/office/powerpoint/2010/main" val="2910873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1C">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900EC0B-4043-B549-9013-4735903C8487}"/>
              </a:ext>
            </a:extLst>
          </p:cNvPr>
          <p:cNvSpPr>
            <a:spLocks noGrp="1"/>
          </p:cNvSpPr>
          <p:nvPr>
            <p:ph sz="quarter" idx="13"/>
          </p:nvPr>
        </p:nvSpPr>
        <p:spPr>
          <a:xfrm>
            <a:off x="731615" y="3566160"/>
            <a:ext cx="22917848" cy="8686800"/>
          </a:xfrm>
        </p:spPr>
        <p:txBody>
          <a:bodyPr lIns="18288"/>
          <a:lstStyle>
            <a:lvl1pPr marL="0" indent="0" algn="l" defTabSz="1828800" rtl="0" eaLnBrk="1" latinLnBrk="0" hangingPunct="1">
              <a:lnSpc>
                <a:spcPct val="95000"/>
              </a:lnSpc>
              <a:spcBef>
                <a:spcPts val="4000"/>
              </a:spcBef>
              <a:spcAft>
                <a:spcPts val="0"/>
              </a:spcAft>
              <a:buFont typeface="Arial" panose="020B0604020202020204" pitchFamily="34" charset="0"/>
              <a:buNone/>
              <a:tabLst/>
              <a:defRPr lang="en-US" sz="4600" b="0" i="0" kern="1200" dirty="0">
                <a:solidFill>
                  <a:schemeClr val="tx1"/>
                </a:solidFill>
                <a:latin typeface="ATT Aleck Sans" panose="020B0503020203020204" pitchFamily="34" charset="0"/>
                <a:ea typeface="+mn-ea"/>
                <a:cs typeface="+mn-cs"/>
              </a:defRPr>
            </a:lvl1pPr>
            <a:lvl2pPr marL="463550" indent="-444500">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E6FD47B6-87CB-414E-81C5-539F72B8A306}"/>
              </a:ext>
            </a:extLst>
          </p:cNvPr>
          <p:cNvSpPr>
            <a:spLocks noGrp="1"/>
          </p:cNvSpPr>
          <p:nvPr>
            <p:ph type="dt" sz="half" idx="10"/>
          </p:nvPr>
        </p:nvSpPr>
        <p:spPr/>
        <p:txBody>
          <a:bodyPr/>
          <a:lstStyle/>
          <a:p>
            <a:fld id="{E7E7165A-4882-0F4D-A1CD-AE2CE74E0F81}" type="datetime1">
              <a:rPr lang="en-US" smtClean="0"/>
              <a:t>5/21/25</a:t>
            </a:fld>
            <a:endParaRPr lang="en-US"/>
          </a:p>
        </p:txBody>
      </p:sp>
      <p:sp>
        <p:nvSpPr>
          <p:cNvPr id="4" name="Slide Number Placeholder 3">
            <a:extLst>
              <a:ext uri="{FF2B5EF4-FFF2-40B4-BE49-F238E27FC236}">
                <a16:creationId xmlns:a16="http://schemas.microsoft.com/office/drawing/2014/main" id="{24ECCA04-3378-B94B-A1AF-4B33DFA616CE}"/>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a:t>
            </a:fld>
            <a:endParaRPr lang="en-US"/>
          </a:p>
        </p:txBody>
      </p:sp>
      <p:sp>
        <p:nvSpPr>
          <p:cNvPr id="5" name="Footer Placeholder 4">
            <a:extLst>
              <a:ext uri="{FF2B5EF4-FFF2-40B4-BE49-F238E27FC236}">
                <a16:creationId xmlns:a16="http://schemas.microsoft.com/office/drawing/2014/main" id="{147EDCCB-67EC-1649-8DC1-EDDB79D43901}"/>
              </a:ext>
            </a:extLst>
          </p:cNvPr>
          <p:cNvSpPr>
            <a:spLocks noGrp="1"/>
          </p:cNvSpPr>
          <p:nvPr>
            <p:ph type="ftr" sz="quarter" idx="12"/>
          </p:nvPr>
        </p:nvSpPr>
        <p:spPr/>
        <p:txBody>
          <a:bodyPr/>
          <a:lstStyle/>
          <a:p>
            <a:endParaRPr lang="en-US"/>
          </a:p>
        </p:txBody>
      </p:sp>
      <p:grpSp>
        <p:nvGrpSpPr>
          <p:cNvPr id="19" name="Group 18">
            <a:extLst>
              <a:ext uri="{FF2B5EF4-FFF2-40B4-BE49-F238E27FC236}">
                <a16:creationId xmlns:a16="http://schemas.microsoft.com/office/drawing/2014/main" id="{FAD32E30-9E84-0141-B5FA-6690224B4C4A}"/>
              </a:ext>
            </a:extLst>
          </p:cNvPr>
          <p:cNvGrpSpPr/>
          <p:nvPr userDrawn="1"/>
        </p:nvGrpSpPr>
        <p:grpSpPr>
          <a:xfrm>
            <a:off x="0" y="-1"/>
            <a:ext cx="24387175" cy="731522"/>
            <a:chOff x="0" y="-1"/>
            <a:chExt cx="24387175" cy="731522"/>
          </a:xfrm>
          <a:solidFill>
            <a:srgbClr val="EAEAEA"/>
          </a:solidFill>
        </p:grpSpPr>
        <p:grpSp>
          <p:nvGrpSpPr>
            <p:cNvPr id="20" name="Group 19">
              <a:extLst>
                <a:ext uri="{FF2B5EF4-FFF2-40B4-BE49-F238E27FC236}">
                  <a16:creationId xmlns:a16="http://schemas.microsoft.com/office/drawing/2014/main" id="{4DA3F1F5-2733-8B4A-A525-3BB788685DC6}"/>
                </a:ext>
              </a:extLst>
            </p:cNvPr>
            <p:cNvGrpSpPr/>
            <p:nvPr userDrawn="1"/>
          </p:nvGrpSpPr>
          <p:grpSpPr>
            <a:xfrm>
              <a:off x="20872691" y="-1"/>
              <a:ext cx="3514484" cy="731522"/>
              <a:chOff x="303734" y="-1"/>
              <a:chExt cx="1757013" cy="365761"/>
            </a:xfrm>
            <a:grpFill/>
          </p:grpSpPr>
          <p:sp>
            <p:nvSpPr>
              <p:cNvPr id="22" name="Parallelogram 21">
                <a:extLst>
                  <a:ext uri="{FF2B5EF4-FFF2-40B4-BE49-F238E27FC236}">
                    <a16:creationId xmlns:a16="http://schemas.microsoft.com/office/drawing/2014/main" id="{4666BE66-1E41-A147-A6EC-2F133EDB54F8}"/>
                  </a:ext>
                </a:extLst>
              </p:cNvPr>
              <p:cNvSpPr/>
              <p:nvPr/>
            </p:nvSpPr>
            <p:spPr>
              <a:xfrm rot="10800000" flipV="1">
                <a:off x="1812590" y="0"/>
                <a:ext cx="248157"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3" name="Parallelogram 22">
                <a:extLst>
                  <a:ext uri="{FF2B5EF4-FFF2-40B4-BE49-F238E27FC236}">
                    <a16:creationId xmlns:a16="http://schemas.microsoft.com/office/drawing/2014/main" id="{5B50176C-44AE-AA44-AA66-519DAA2D306B}"/>
                  </a:ext>
                </a:extLst>
              </p:cNvPr>
              <p:cNvSpPr/>
              <p:nvPr/>
            </p:nvSpPr>
            <p:spPr>
              <a:xfrm rot="10800000" flipH="1" flipV="1">
                <a:off x="1563738" y="-1"/>
                <a:ext cx="248157" cy="365760"/>
              </a:xfrm>
              <a:prstGeom prst="parallelogram">
                <a:avLst>
                  <a:gd name="adj" fmla="val 2232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4" name="Parallelogram 23">
                <a:extLst>
                  <a:ext uri="{FF2B5EF4-FFF2-40B4-BE49-F238E27FC236}">
                    <a16:creationId xmlns:a16="http://schemas.microsoft.com/office/drawing/2014/main" id="{026DB343-0704-8041-BD2B-721BF55BB0FA}"/>
                  </a:ext>
                </a:extLst>
              </p:cNvPr>
              <p:cNvSpPr/>
              <p:nvPr/>
            </p:nvSpPr>
            <p:spPr>
              <a:xfrm rot="10800000" flipV="1">
                <a:off x="1314884" y="-1"/>
                <a:ext cx="248157" cy="365760"/>
              </a:xfrm>
              <a:prstGeom prst="parallelogram">
                <a:avLst>
                  <a:gd name="adj" fmla="val 2389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5" name="Parallelogram 24">
                <a:extLst>
                  <a:ext uri="{FF2B5EF4-FFF2-40B4-BE49-F238E27FC236}">
                    <a16:creationId xmlns:a16="http://schemas.microsoft.com/office/drawing/2014/main" id="{DD8AECD3-8EE8-F041-81CA-2B275860D3CA}"/>
                  </a:ext>
                </a:extLst>
              </p:cNvPr>
              <p:cNvSpPr/>
              <p:nvPr/>
            </p:nvSpPr>
            <p:spPr>
              <a:xfrm rot="10800000" flipH="1" flipV="1">
                <a:off x="1110802" y="-1"/>
                <a:ext cx="203386"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6" name="Parallelogram 25">
                <a:extLst>
                  <a:ext uri="{FF2B5EF4-FFF2-40B4-BE49-F238E27FC236}">
                    <a16:creationId xmlns:a16="http://schemas.microsoft.com/office/drawing/2014/main" id="{85E523EC-C7C8-8741-BE10-79EDE0E81D01}"/>
                  </a:ext>
                </a:extLst>
              </p:cNvPr>
              <p:cNvSpPr/>
              <p:nvPr/>
            </p:nvSpPr>
            <p:spPr>
              <a:xfrm rot="10800000" flipH="1" flipV="1">
                <a:off x="844075" y="0"/>
                <a:ext cx="244957" cy="365760"/>
              </a:xfrm>
              <a:prstGeom prst="parallelogram">
                <a:avLst>
                  <a:gd name="adj" fmla="val 191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7" name="Parallelogram 26">
                <a:extLst>
                  <a:ext uri="{FF2B5EF4-FFF2-40B4-BE49-F238E27FC236}">
                    <a16:creationId xmlns:a16="http://schemas.microsoft.com/office/drawing/2014/main" id="{89DB0F32-94FD-9D49-BFB2-E7D316E6086B}"/>
                  </a:ext>
                </a:extLst>
              </p:cNvPr>
              <p:cNvSpPr/>
              <p:nvPr/>
            </p:nvSpPr>
            <p:spPr>
              <a:xfrm rot="10800000" flipV="1">
                <a:off x="596875" y="-1"/>
                <a:ext cx="244956"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8" name="Parallelogram 27">
                <a:extLst>
                  <a:ext uri="{FF2B5EF4-FFF2-40B4-BE49-F238E27FC236}">
                    <a16:creationId xmlns:a16="http://schemas.microsoft.com/office/drawing/2014/main" id="{0144CEB7-25A5-0943-84DE-52B21932027C}"/>
                  </a:ext>
                </a:extLst>
              </p:cNvPr>
              <p:cNvSpPr/>
              <p:nvPr/>
            </p:nvSpPr>
            <p:spPr>
              <a:xfrm rot="10800000" flipH="1" flipV="1">
                <a:off x="303734" y="-1"/>
                <a:ext cx="290898" cy="365760"/>
              </a:xfrm>
              <a:prstGeom prst="parallelogram">
                <a:avLst>
                  <a:gd name="adj" fmla="val 2883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grpSp>
        <p:sp>
          <p:nvSpPr>
            <p:cNvPr id="21" name="Parallelogram 20">
              <a:extLst>
                <a:ext uri="{FF2B5EF4-FFF2-40B4-BE49-F238E27FC236}">
                  <a16:creationId xmlns:a16="http://schemas.microsoft.com/office/drawing/2014/main" id="{6AD5FD98-4B06-794B-B881-091BE928AED0}"/>
                </a:ext>
              </a:extLst>
            </p:cNvPr>
            <p:cNvSpPr/>
            <p:nvPr/>
          </p:nvSpPr>
          <p:spPr>
            <a:xfrm rot="10800000" flipV="1">
              <a:off x="0" y="1"/>
              <a:ext cx="20868203" cy="73152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grpSp>
      <p:sp>
        <p:nvSpPr>
          <p:cNvPr id="2" name="Title 1">
            <a:extLst>
              <a:ext uri="{FF2B5EF4-FFF2-40B4-BE49-F238E27FC236}">
                <a16:creationId xmlns:a16="http://schemas.microsoft.com/office/drawing/2014/main" id="{A7B1025D-B7A8-5C46-BF26-1D28A3C488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09791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2A">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900EC0B-4043-B549-9013-4735903C8487}"/>
              </a:ext>
            </a:extLst>
          </p:cNvPr>
          <p:cNvSpPr>
            <a:spLocks noGrp="1"/>
          </p:cNvSpPr>
          <p:nvPr>
            <p:ph sz="quarter" idx="13"/>
          </p:nvPr>
        </p:nvSpPr>
        <p:spPr>
          <a:xfrm>
            <a:off x="731615" y="3566160"/>
            <a:ext cx="22917848" cy="8686800"/>
          </a:xfrm>
        </p:spPr>
        <p:txBody>
          <a:bodyPr lIns="18288"/>
          <a:lstStyle>
            <a:lvl1pPr marL="0" indent="0" algn="l" defTabSz="1828800" rtl="0" eaLnBrk="1" latinLnBrk="0" hangingPunct="1">
              <a:lnSpc>
                <a:spcPct val="95000"/>
              </a:lnSpc>
              <a:spcBef>
                <a:spcPts val="4000"/>
              </a:spcBef>
              <a:spcAft>
                <a:spcPts val="0"/>
              </a:spcAft>
              <a:buFont typeface="Arial" panose="020B0604020202020204" pitchFamily="34" charset="0"/>
              <a:buNone/>
              <a:tabLst/>
              <a:defRPr lang="en-US" sz="4600" b="0" i="0" kern="1200" dirty="0">
                <a:solidFill>
                  <a:schemeClr val="tx1"/>
                </a:solidFill>
                <a:latin typeface="ATT Aleck Sans" panose="020B0503020203020204" pitchFamily="34" charset="0"/>
                <a:ea typeface="+mn-ea"/>
                <a:cs typeface="+mn-cs"/>
              </a:defRPr>
            </a:lvl1pPr>
            <a:lvl2pPr marL="463550" indent="-444500">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E6FD47B6-87CB-414E-81C5-539F72B8A306}"/>
              </a:ext>
            </a:extLst>
          </p:cNvPr>
          <p:cNvSpPr>
            <a:spLocks noGrp="1"/>
          </p:cNvSpPr>
          <p:nvPr userDrawn="1">
            <p:ph type="dt" sz="half" idx="10"/>
          </p:nvPr>
        </p:nvSpPr>
        <p:spPr/>
        <p:txBody>
          <a:bodyPr/>
          <a:lstStyle/>
          <a:p>
            <a:fld id="{2C41244C-F4F9-3F4E-BA7A-4D726FF87D3F}" type="datetime1">
              <a:rPr lang="en-US" smtClean="0"/>
              <a:t>5/21/25</a:t>
            </a:fld>
            <a:endParaRPr lang="en-US"/>
          </a:p>
        </p:txBody>
      </p:sp>
      <p:sp>
        <p:nvSpPr>
          <p:cNvPr id="4" name="Slide Number Placeholder 3">
            <a:extLst>
              <a:ext uri="{FF2B5EF4-FFF2-40B4-BE49-F238E27FC236}">
                <a16:creationId xmlns:a16="http://schemas.microsoft.com/office/drawing/2014/main" id="{24ECCA04-3378-B94B-A1AF-4B33DFA616CE}"/>
              </a:ext>
            </a:extLst>
          </p:cNvPr>
          <p:cNvSpPr>
            <a:spLocks noGrp="1"/>
          </p:cNvSpPr>
          <p:nvPr userDrawn="1">
            <p:ph type="sldNum" sz="quarter" idx="11"/>
          </p:nvPr>
        </p:nvSpPr>
        <p:spPr/>
        <p:txBody>
          <a:bodyPr/>
          <a:lstStyle/>
          <a:p>
            <a:pPr>
              <a:lnSpc>
                <a:spcPts val="2000"/>
              </a:lnSpc>
            </a:pPr>
            <a:fld id="{07A3590B-10A5-3C4B-838C-082849557E67}" type="slidenum">
              <a:rPr lang="en-US" smtClean="0"/>
              <a:pPr>
                <a:lnSpc>
                  <a:spcPts val="2000"/>
                </a:lnSpc>
              </a:pPr>
              <a:t>‹#›</a:t>
            </a:fld>
            <a:endParaRPr lang="en-US"/>
          </a:p>
        </p:txBody>
      </p:sp>
      <p:sp>
        <p:nvSpPr>
          <p:cNvPr id="5" name="Footer Placeholder 4">
            <a:extLst>
              <a:ext uri="{FF2B5EF4-FFF2-40B4-BE49-F238E27FC236}">
                <a16:creationId xmlns:a16="http://schemas.microsoft.com/office/drawing/2014/main" id="{147EDCCB-67EC-1649-8DC1-EDDB79D43901}"/>
              </a:ext>
            </a:extLst>
          </p:cNvPr>
          <p:cNvSpPr>
            <a:spLocks noGrp="1"/>
          </p:cNvSpPr>
          <p:nvPr userDrawn="1">
            <p:ph type="ftr" sz="quarter" idx="12"/>
          </p:nvPr>
        </p:nvSpPr>
        <p:spPr/>
        <p:txBody>
          <a:bodyPr/>
          <a:lstStyle/>
          <a:p>
            <a:endParaRPr lang="en-US"/>
          </a:p>
        </p:txBody>
      </p:sp>
      <p:sp>
        <p:nvSpPr>
          <p:cNvPr id="2" name="Title 1">
            <a:extLst>
              <a:ext uri="{FF2B5EF4-FFF2-40B4-BE49-F238E27FC236}">
                <a16:creationId xmlns:a16="http://schemas.microsoft.com/office/drawing/2014/main" id="{C4EAC0EA-1781-E140-BE3F-A8F71D72E95A}"/>
              </a:ext>
            </a:extLst>
          </p:cNvPr>
          <p:cNvSpPr>
            <a:spLocks noGrp="1"/>
          </p:cNvSpPr>
          <p:nvPr userDrawn="1">
            <p:ph type="title"/>
          </p:nvPr>
        </p:nvSpPr>
        <p:spPr/>
        <p:txBody>
          <a:bodyPr/>
          <a:lstStyle/>
          <a:p>
            <a:r>
              <a:rPr lang="en-US"/>
              <a:t>Click to edit Master title style</a:t>
            </a:r>
          </a:p>
        </p:txBody>
      </p:sp>
      <p:grpSp>
        <p:nvGrpSpPr>
          <p:cNvPr id="35" name="Group 34">
            <a:extLst>
              <a:ext uri="{FF2B5EF4-FFF2-40B4-BE49-F238E27FC236}">
                <a16:creationId xmlns:a16="http://schemas.microsoft.com/office/drawing/2014/main" id="{E24E1FE9-D06A-8242-A9F8-A1F0C5D210C2}"/>
              </a:ext>
            </a:extLst>
          </p:cNvPr>
          <p:cNvGrpSpPr/>
          <p:nvPr userDrawn="1"/>
        </p:nvGrpSpPr>
        <p:grpSpPr>
          <a:xfrm>
            <a:off x="-2" y="0"/>
            <a:ext cx="24387177" cy="731520"/>
            <a:chOff x="-2" y="0"/>
            <a:chExt cx="24387177" cy="731520"/>
          </a:xfrm>
          <a:solidFill>
            <a:schemeClr val="tx1"/>
          </a:solidFill>
        </p:grpSpPr>
        <p:grpSp>
          <p:nvGrpSpPr>
            <p:cNvPr id="36" name="Group 35">
              <a:extLst>
                <a:ext uri="{FF2B5EF4-FFF2-40B4-BE49-F238E27FC236}">
                  <a16:creationId xmlns:a16="http://schemas.microsoft.com/office/drawing/2014/main" id="{C40052D7-2CEA-A24B-955B-683BE3305A4C}"/>
                </a:ext>
              </a:extLst>
            </p:cNvPr>
            <p:cNvGrpSpPr/>
            <p:nvPr userDrawn="1"/>
          </p:nvGrpSpPr>
          <p:grpSpPr>
            <a:xfrm>
              <a:off x="17112372" y="0"/>
              <a:ext cx="7274803" cy="731520"/>
              <a:chOff x="12141432" y="0"/>
              <a:chExt cx="10307655" cy="731520"/>
            </a:xfrm>
            <a:grpFill/>
          </p:grpSpPr>
          <p:sp>
            <p:nvSpPr>
              <p:cNvPr id="38" name="Parallelogram 37">
                <a:extLst>
                  <a:ext uri="{FF2B5EF4-FFF2-40B4-BE49-F238E27FC236}">
                    <a16:creationId xmlns:a16="http://schemas.microsoft.com/office/drawing/2014/main" id="{558B6C3C-2CF8-D349-AB6C-74FCF416F213}"/>
                  </a:ext>
                </a:extLst>
              </p:cNvPr>
              <p:cNvSpPr/>
              <p:nvPr/>
            </p:nvSpPr>
            <p:spPr>
              <a:xfrm flipH="1">
                <a:off x="21765000" y="0"/>
                <a:ext cx="684087" cy="73152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ATT Aleck Sans" panose="020B0503020203020204" pitchFamily="34" charset="0"/>
                  <a:cs typeface="ATT Aleck Sans" panose="020B0503020203020204" pitchFamily="34" charset="0"/>
                </a:endParaRPr>
              </a:p>
            </p:txBody>
          </p:sp>
          <p:sp>
            <p:nvSpPr>
              <p:cNvPr id="39" name="Parallelogram 38">
                <a:extLst>
                  <a:ext uri="{FF2B5EF4-FFF2-40B4-BE49-F238E27FC236}">
                    <a16:creationId xmlns:a16="http://schemas.microsoft.com/office/drawing/2014/main" id="{DFE4F17C-BE11-0042-9489-2458778D625D}"/>
                  </a:ext>
                </a:extLst>
              </p:cNvPr>
              <p:cNvSpPr/>
              <p:nvPr/>
            </p:nvSpPr>
            <p:spPr>
              <a:xfrm>
                <a:off x="20349604" y="0"/>
                <a:ext cx="1415396" cy="731520"/>
              </a:xfrm>
              <a:prstGeom prst="parallelogram">
                <a:avLst>
                  <a:gd name="adj" fmla="val 307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ATT Aleck Sans" panose="020B0503020203020204" pitchFamily="34" charset="0"/>
                  <a:cs typeface="ATT Aleck Sans" panose="020B0503020203020204" pitchFamily="34" charset="0"/>
                </a:endParaRPr>
              </a:p>
            </p:txBody>
          </p:sp>
          <p:sp>
            <p:nvSpPr>
              <p:cNvPr id="40" name="Parallelogram 39">
                <a:extLst>
                  <a:ext uri="{FF2B5EF4-FFF2-40B4-BE49-F238E27FC236}">
                    <a16:creationId xmlns:a16="http://schemas.microsoft.com/office/drawing/2014/main" id="{CF2DBE9A-607C-504C-9A15-5E255F3FD21D}"/>
                  </a:ext>
                </a:extLst>
              </p:cNvPr>
              <p:cNvSpPr/>
              <p:nvPr/>
            </p:nvSpPr>
            <p:spPr>
              <a:xfrm flipH="1">
                <a:off x="19248529" y="0"/>
                <a:ext cx="1101076" cy="731520"/>
              </a:xfrm>
              <a:prstGeom prst="parallelogram">
                <a:avLst>
                  <a:gd name="adj" fmla="val 1013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ATT Aleck Sans" panose="020B0503020203020204" pitchFamily="34" charset="0"/>
                  <a:cs typeface="ATT Aleck Sans" panose="020B0503020203020204" pitchFamily="34" charset="0"/>
                </a:endParaRPr>
              </a:p>
            </p:txBody>
          </p:sp>
          <p:sp>
            <p:nvSpPr>
              <p:cNvPr id="41" name="Parallelogram 40">
                <a:extLst>
                  <a:ext uri="{FF2B5EF4-FFF2-40B4-BE49-F238E27FC236}">
                    <a16:creationId xmlns:a16="http://schemas.microsoft.com/office/drawing/2014/main" id="{2690C3C5-50A8-A749-87C9-582130B17BD3}"/>
                  </a:ext>
                </a:extLst>
              </p:cNvPr>
              <p:cNvSpPr/>
              <p:nvPr/>
            </p:nvSpPr>
            <p:spPr>
              <a:xfrm>
                <a:off x="17805011" y="0"/>
                <a:ext cx="1440469" cy="731520"/>
              </a:xfrm>
              <a:prstGeom prst="parallelogram">
                <a:avLst>
                  <a:gd name="adj" fmla="val 3164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ATT Aleck Sans" panose="020B0503020203020204" pitchFamily="34" charset="0"/>
                  <a:cs typeface="ATT Aleck Sans" panose="020B0503020203020204" pitchFamily="34" charset="0"/>
                </a:endParaRPr>
              </a:p>
            </p:txBody>
          </p:sp>
          <p:sp>
            <p:nvSpPr>
              <p:cNvPr id="42" name="Parallelogram 41">
                <a:extLst>
                  <a:ext uri="{FF2B5EF4-FFF2-40B4-BE49-F238E27FC236}">
                    <a16:creationId xmlns:a16="http://schemas.microsoft.com/office/drawing/2014/main" id="{1B1B6CF9-FDF3-2F4D-970B-C492735ED15B}"/>
                  </a:ext>
                </a:extLst>
              </p:cNvPr>
              <p:cNvSpPr/>
              <p:nvPr/>
            </p:nvSpPr>
            <p:spPr>
              <a:xfrm>
                <a:off x="16821621" y="0"/>
                <a:ext cx="983392" cy="73152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ATT Aleck Sans" panose="020B0503020203020204" pitchFamily="34" charset="0"/>
                  <a:cs typeface="ATT Aleck Sans" panose="020B0503020203020204" pitchFamily="34" charset="0"/>
                </a:endParaRPr>
              </a:p>
            </p:txBody>
          </p:sp>
          <p:sp>
            <p:nvSpPr>
              <p:cNvPr id="43" name="Parallelogram 42">
                <a:extLst>
                  <a:ext uri="{FF2B5EF4-FFF2-40B4-BE49-F238E27FC236}">
                    <a16:creationId xmlns:a16="http://schemas.microsoft.com/office/drawing/2014/main" id="{F9C8B008-2B40-6745-8364-6123756099B2}"/>
                  </a:ext>
                </a:extLst>
              </p:cNvPr>
              <p:cNvSpPr/>
              <p:nvPr/>
            </p:nvSpPr>
            <p:spPr>
              <a:xfrm flipH="1">
                <a:off x="15407753" y="0"/>
                <a:ext cx="1412342" cy="731520"/>
              </a:xfrm>
              <a:prstGeom prst="parallelogram">
                <a:avLst>
                  <a:gd name="adj" fmla="val 3526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ATT Aleck Sans" panose="020B0503020203020204" pitchFamily="34" charset="0"/>
                  <a:cs typeface="ATT Aleck Sans" panose="020B0503020203020204" pitchFamily="34" charset="0"/>
                </a:endParaRPr>
              </a:p>
            </p:txBody>
          </p:sp>
          <p:sp>
            <p:nvSpPr>
              <p:cNvPr id="44" name="Parallelogram 43">
                <a:extLst>
                  <a:ext uri="{FF2B5EF4-FFF2-40B4-BE49-F238E27FC236}">
                    <a16:creationId xmlns:a16="http://schemas.microsoft.com/office/drawing/2014/main" id="{3558CD3A-4BB8-D74B-BA74-D807EE65052B}"/>
                  </a:ext>
                </a:extLst>
              </p:cNvPr>
              <p:cNvSpPr/>
              <p:nvPr/>
            </p:nvSpPr>
            <p:spPr>
              <a:xfrm>
                <a:off x="13993885" y="0"/>
                <a:ext cx="1412342" cy="731520"/>
              </a:xfrm>
              <a:prstGeom prst="parallelogram">
                <a:avLst>
                  <a:gd name="adj" fmla="val 223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ATT Aleck Sans" panose="020B0503020203020204" pitchFamily="34" charset="0"/>
                  <a:cs typeface="ATT Aleck Sans" panose="020B0503020203020204" pitchFamily="34" charset="0"/>
                </a:endParaRPr>
              </a:p>
            </p:txBody>
          </p:sp>
          <p:sp>
            <p:nvSpPr>
              <p:cNvPr id="45" name="Parallelogram 44">
                <a:extLst>
                  <a:ext uri="{FF2B5EF4-FFF2-40B4-BE49-F238E27FC236}">
                    <a16:creationId xmlns:a16="http://schemas.microsoft.com/office/drawing/2014/main" id="{F7AF7BBB-491C-114B-82E9-A819C198C4EB}"/>
                  </a:ext>
                </a:extLst>
              </p:cNvPr>
              <p:cNvSpPr/>
              <p:nvPr/>
            </p:nvSpPr>
            <p:spPr>
              <a:xfrm flipH="1">
                <a:off x="12141432" y="0"/>
                <a:ext cx="1850927" cy="731520"/>
              </a:xfrm>
              <a:prstGeom prst="parallelogram">
                <a:avLst>
                  <a:gd name="adj" fmla="val 2749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ATT Aleck Sans" panose="020B0503020203020204" pitchFamily="34" charset="0"/>
                  <a:cs typeface="ATT Aleck Sans" panose="020B0503020203020204" pitchFamily="34" charset="0"/>
                </a:endParaRPr>
              </a:p>
            </p:txBody>
          </p:sp>
        </p:grpSp>
        <p:sp>
          <p:nvSpPr>
            <p:cNvPr id="37" name="Parallelogram 36">
              <a:extLst>
                <a:ext uri="{FF2B5EF4-FFF2-40B4-BE49-F238E27FC236}">
                  <a16:creationId xmlns:a16="http://schemas.microsoft.com/office/drawing/2014/main" id="{16CC34B1-B295-BC40-8986-BBEF5AD78887}"/>
                </a:ext>
              </a:extLst>
            </p:cNvPr>
            <p:cNvSpPr/>
            <p:nvPr/>
          </p:nvSpPr>
          <p:spPr>
            <a:xfrm flipH="1">
              <a:off x="-2" y="0"/>
              <a:ext cx="17403139" cy="73152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ATT Aleck Sans" panose="020B0503020203020204" pitchFamily="34" charset="0"/>
                <a:cs typeface="ATT Aleck Sans" panose="020B0503020203020204" pitchFamily="34" charset="0"/>
              </a:endParaRPr>
            </a:p>
          </p:txBody>
        </p:sp>
      </p:grpSp>
    </p:spTree>
    <p:extLst>
      <p:ext uri="{BB962C8B-B14F-4D97-AF65-F5344CB8AC3E}">
        <p14:creationId xmlns:p14="http://schemas.microsoft.com/office/powerpoint/2010/main" val="2768358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2B">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900EC0B-4043-B549-9013-4735903C8487}"/>
              </a:ext>
            </a:extLst>
          </p:cNvPr>
          <p:cNvSpPr>
            <a:spLocks noGrp="1"/>
          </p:cNvSpPr>
          <p:nvPr>
            <p:ph sz="quarter" idx="13"/>
          </p:nvPr>
        </p:nvSpPr>
        <p:spPr>
          <a:xfrm>
            <a:off x="731615" y="3566160"/>
            <a:ext cx="22917848" cy="8686800"/>
          </a:xfrm>
        </p:spPr>
        <p:txBody>
          <a:bodyPr lIns="18288"/>
          <a:lstStyle>
            <a:lvl1pPr marL="0" indent="0" algn="l" defTabSz="1828800" rtl="0" eaLnBrk="1" latinLnBrk="0" hangingPunct="1">
              <a:lnSpc>
                <a:spcPct val="95000"/>
              </a:lnSpc>
              <a:spcBef>
                <a:spcPts val="4000"/>
              </a:spcBef>
              <a:spcAft>
                <a:spcPts val="0"/>
              </a:spcAft>
              <a:buFont typeface="Arial" panose="020B0604020202020204" pitchFamily="34" charset="0"/>
              <a:buNone/>
              <a:tabLst/>
              <a:defRPr lang="en-US" sz="4600" b="0" i="0" kern="1200" dirty="0">
                <a:solidFill>
                  <a:schemeClr val="tx1"/>
                </a:solidFill>
                <a:latin typeface="ATT Aleck Sans" panose="020B0503020203020204" pitchFamily="34" charset="0"/>
                <a:ea typeface="+mn-ea"/>
                <a:cs typeface="+mn-cs"/>
              </a:defRPr>
            </a:lvl1pPr>
            <a:lvl2pPr marL="463550" indent="-444500">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E6FD47B6-87CB-414E-81C5-539F72B8A306}"/>
              </a:ext>
            </a:extLst>
          </p:cNvPr>
          <p:cNvSpPr>
            <a:spLocks noGrp="1"/>
          </p:cNvSpPr>
          <p:nvPr>
            <p:ph type="dt" sz="half" idx="10"/>
          </p:nvPr>
        </p:nvSpPr>
        <p:spPr/>
        <p:txBody>
          <a:bodyPr/>
          <a:lstStyle/>
          <a:p>
            <a:fld id="{9DE9A318-9676-F540-A3CE-BE25087B5D61}" type="datetime1">
              <a:rPr lang="en-US" smtClean="0"/>
              <a:t>5/21/25</a:t>
            </a:fld>
            <a:endParaRPr lang="en-US"/>
          </a:p>
        </p:txBody>
      </p:sp>
      <p:sp>
        <p:nvSpPr>
          <p:cNvPr id="4" name="Slide Number Placeholder 3">
            <a:extLst>
              <a:ext uri="{FF2B5EF4-FFF2-40B4-BE49-F238E27FC236}">
                <a16:creationId xmlns:a16="http://schemas.microsoft.com/office/drawing/2014/main" id="{24ECCA04-3378-B94B-A1AF-4B33DFA616CE}"/>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a:t>
            </a:fld>
            <a:endParaRPr lang="en-US"/>
          </a:p>
        </p:txBody>
      </p:sp>
      <p:sp>
        <p:nvSpPr>
          <p:cNvPr id="5" name="Footer Placeholder 4">
            <a:extLst>
              <a:ext uri="{FF2B5EF4-FFF2-40B4-BE49-F238E27FC236}">
                <a16:creationId xmlns:a16="http://schemas.microsoft.com/office/drawing/2014/main" id="{147EDCCB-67EC-1649-8DC1-EDDB79D43901}"/>
              </a:ext>
            </a:extLst>
          </p:cNvPr>
          <p:cNvSpPr>
            <a:spLocks noGrp="1"/>
          </p:cNvSpPr>
          <p:nvPr>
            <p:ph type="ftr" sz="quarter" idx="12"/>
          </p:nvPr>
        </p:nvSpPr>
        <p:spPr/>
        <p:txBody>
          <a:bodyPr/>
          <a:lstStyle/>
          <a:p>
            <a:endParaRPr lang="en-US"/>
          </a:p>
        </p:txBody>
      </p:sp>
      <p:grpSp>
        <p:nvGrpSpPr>
          <p:cNvPr id="10" name="Group 9">
            <a:extLst>
              <a:ext uri="{FF2B5EF4-FFF2-40B4-BE49-F238E27FC236}">
                <a16:creationId xmlns:a16="http://schemas.microsoft.com/office/drawing/2014/main" id="{98FF6235-AD08-5D46-A9D2-082D8DFA7713}"/>
              </a:ext>
            </a:extLst>
          </p:cNvPr>
          <p:cNvGrpSpPr/>
          <p:nvPr userDrawn="1"/>
        </p:nvGrpSpPr>
        <p:grpSpPr>
          <a:xfrm>
            <a:off x="-2" y="0"/>
            <a:ext cx="24387177" cy="731520"/>
            <a:chOff x="-2" y="0"/>
            <a:chExt cx="24387177" cy="731520"/>
          </a:xfrm>
        </p:grpSpPr>
        <p:grpSp>
          <p:nvGrpSpPr>
            <p:cNvPr id="6" name="Group 5">
              <a:extLst>
                <a:ext uri="{FF2B5EF4-FFF2-40B4-BE49-F238E27FC236}">
                  <a16:creationId xmlns:a16="http://schemas.microsoft.com/office/drawing/2014/main" id="{2A80FD44-4D94-2C4A-AD7A-2F7E28D226A2}"/>
                </a:ext>
              </a:extLst>
            </p:cNvPr>
            <p:cNvGrpSpPr/>
            <p:nvPr userDrawn="1"/>
          </p:nvGrpSpPr>
          <p:grpSpPr>
            <a:xfrm>
              <a:off x="17112372" y="0"/>
              <a:ext cx="7274803" cy="731520"/>
              <a:chOff x="12141432" y="0"/>
              <a:chExt cx="10307655" cy="731520"/>
            </a:xfrm>
          </p:grpSpPr>
          <p:sp>
            <p:nvSpPr>
              <p:cNvPr id="19" name="Parallelogram 18">
                <a:extLst>
                  <a:ext uri="{FF2B5EF4-FFF2-40B4-BE49-F238E27FC236}">
                    <a16:creationId xmlns:a16="http://schemas.microsoft.com/office/drawing/2014/main" id="{05396FA5-84B9-A442-A635-485486992047}"/>
                  </a:ext>
                </a:extLst>
              </p:cNvPr>
              <p:cNvSpPr/>
              <p:nvPr/>
            </p:nvSpPr>
            <p:spPr>
              <a:xfrm flipH="1">
                <a:off x="21765000" y="0"/>
                <a:ext cx="684087" cy="731520"/>
              </a:xfrm>
              <a:prstGeom prst="parallelogram">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ATT Aleck Sans" panose="020B0503020203020204" pitchFamily="34" charset="0"/>
                  <a:cs typeface="ATT Aleck Sans" panose="020B0503020203020204" pitchFamily="34" charset="0"/>
                </a:endParaRPr>
              </a:p>
            </p:txBody>
          </p:sp>
          <p:sp>
            <p:nvSpPr>
              <p:cNvPr id="20" name="Parallelogram 19">
                <a:extLst>
                  <a:ext uri="{FF2B5EF4-FFF2-40B4-BE49-F238E27FC236}">
                    <a16:creationId xmlns:a16="http://schemas.microsoft.com/office/drawing/2014/main" id="{14EF7B60-7A87-ED4F-9492-487720AD6CA3}"/>
                  </a:ext>
                </a:extLst>
              </p:cNvPr>
              <p:cNvSpPr/>
              <p:nvPr/>
            </p:nvSpPr>
            <p:spPr>
              <a:xfrm>
                <a:off x="20349604" y="0"/>
                <a:ext cx="1415396" cy="731520"/>
              </a:xfrm>
              <a:prstGeom prst="parallelogram">
                <a:avLst>
                  <a:gd name="adj" fmla="val 3073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ATT Aleck Sans" panose="020B0503020203020204" pitchFamily="34" charset="0"/>
                  <a:cs typeface="ATT Aleck Sans" panose="020B0503020203020204" pitchFamily="34" charset="0"/>
                </a:endParaRPr>
              </a:p>
            </p:txBody>
          </p:sp>
          <p:sp>
            <p:nvSpPr>
              <p:cNvPr id="21" name="Parallelogram 20">
                <a:extLst>
                  <a:ext uri="{FF2B5EF4-FFF2-40B4-BE49-F238E27FC236}">
                    <a16:creationId xmlns:a16="http://schemas.microsoft.com/office/drawing/2014/main" id="{D2780277-3116-1449-AB18-6DC1EDDAE15F}"/>
                  </a:ext>
                </a:extLst>
              </p:cNvPr>
              <p:cNvSpPr/>
              <p:nvPr/>
            </p:nvSpPr>
            <p:spPr>
              <a:xfrm flipH="1">
                <a:off x="19248529" y="0"/>
                <a:ext cx="1101076" cy="731520"/>
              </a:xfrm>
              <a:prstGeom prst="parallelogram">
                <a:avLst>
                  <a:gd name="adj" fmla="val 1013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ATT Aleck Sans" panose="020B0503020203020204" pitchFamily="34" charset="0"/>
                  <a:cs typeface="ATT Aleck Sans" panose="020B0503020203020204" pitchFamily="34" charset="0"/>
                </a:endParaRPr>
              </a:p>
            </p:txBody>
          </p:sp>
          <p:sp>
            <p:nvSpPr>
              <p:cNvPr id="22" name="Parallelogram 21">
                <a:extLst>
                  <a:ext uri="{FF2B5EF4-FFF2-40B4-BE49-F238E27FC236}">
                    <a16:creationId xmlns:a16="http://schemas.microsoft.com/office/drawing/2014/main" id="{BA74A52D-2204-0F4E-8333-F83B0C40F33E}"/>
                  </a:ext>
                </a:extLst>
              </p:cNvPr>
              <p:cNvSpPr/>
              <p:nvPr/>
            </p:nvSpPr>
            <p:spPr>
              <a:xfrm>
                <a:off x="17805011" y="0"/>
                <a:ext cx="1440469" cy="731520"/>
              </a:xfrm>
              <a:prstGeom prst="parallelogram">
                <a:avLst>
                  <a:gd name="adj" fmla="val 3164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ATT Aleck Sans" panose="020B0503020203020204" pitchFamily="34" charset="0"/>
                  <a:cs typeface="ATT Aleck Sans" panose="020B0503020203020204" pitchFamily="34" charset="0"/>
                </a:endParaRPr>
              </a:p>
            </p:txBody>
          </p:sp>
          <p:sp>
            <p:nvSpPr>
              <p:cNvPr id="23" name="Parallelogram 22">
                <a:extLst>
                  <a:ext uri="{FF2B5EF4-FFF2-40B4-BE49-F238E27FC236}">
                    <a16:creationId xmlns:a16="http://schemas.microsoft.com/office/drawing/2014/main" id="{28A321F1-5DAD-2948-A527-F08CF6243807}"/>
                  </a:ext>
                </a:extLst>
              </p:cNvPr>
              <p:cNvSpPr/>
              <p:nvPr/>
            </p:nvSpPr>
            <p:spPr>
              <a:xfrm>
                <a:off x="16821621" y="0"/>
                <a:ext cx="983392" cy="731520"/>
              </a:xfrm>
              <a:prstGeom prst="parallelogram">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ATT Aleck Sans" panose="020B0503020203020204" pitchFamily="34" charset="0"/>
                  <a:cs typeface="ATT Aleck Sans" panose="020B0503020203020204" pitchFamily="34" charset="0"/>
                </a:endParaRPr>
              </a:p>
            </p:txBody>
          </p:sp>
          <p:sp>
            <p:nvSpPr>
              <p:cNvPr id="24" name="Parallelogram 23">
                <a:extLst>
                  <a:ext uri="{FF2B5EF4-FFF2-40B4-BE49-F238E27FC236}">
                    <a16:creationId xmlns:a16="http://schemas.microsoft.com/office/drawing/2014/main" id="{8D213ADD-8D96-2845-B472-7B12A62F17B8}"/>
                  </a:ext>
                </a:extLst>
              </p:cNvPr>
              <p:cNvSpPr/>
              <p:nvPr/>
            </p:nvSpPr>
            <p:spPr>
              <a:xfrm flipH="1">
                <a:off x="15407753" y="0"/>
                <a:ext cx="1412342" cy="731520"/>
              </a:xfrm>
              <a:prstGeom prst="parallelogram">
                <a:avLst>
                  <a:gd name="adj" fmla="val 3526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ATT Aleck Sans" panose="020B0503020203020204" pitchFamily="34" charset="0"/>
                  <a:cs typeface="ATT Aleck Sans" panose="020B0503020203020204" pitchFamily="34" charset="0"/>
                </a:endParaRPr>
              </a:p>
            </p:txBody>
          </p:sp>
          <p:sp>
            <p:nvSpPr>
              <p:cNvPr id="25" name="Parallelogram 24">
                <a:extLst>
                  <a:ext uri="{FF2B5EF4-FFF2-40B4-BE49-F238E27FC236}">
                    <a16:creationId xmlns:a16="http://schemas.microsoft.com/office/drawing/2014/main" id="{B42599B9-DB0B-0841-8E02-5CD905619D42}"/>
                  </a:ext>
                </a:extLst>
              </p:cNvPr>
              <p:cNvSpPr/>
              <p:nvPr/>
            </p:nvSpPr>
            <p:spPr>
              <a:xfrm>
                <a:off x="13993885" y="0"/>
                <a:ext cx="1412342" cy="731520"/>
              </a:xfrm>
              <a:prstGeom prst="parallelogram">
                <a:avLst>
                  <a:gd name="adj" fmla="val 223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ATT Aleck Sans" panose="020B0503020203020204" pitchFamily="34" charset="0"/>
                  <a:cs typeface="ATT Aleck Sans" panose="020B0503020203020204" pitchFamily="34" charset="0"/>
                </a:endParaRPr>
              </a:p>
            </p:txBody>
          </p:sp>
          <p:sp>
            <p:nvSpPr>
              <p:cNvPr id="26" name="Parallelogram 25">
                <a:extLst>
                  <a:ext uri="{FF2B5EF4-FFF2-40B4-BE49-F238E27FC236}">
                    <a16:creationId xmlns:a16="http://schemas.microsoft.com/office/drawing/2014/main" id="{36C8510E-9EC9-814A-97F1-C8595ADC5AAC}"/>
                  </a:ext>
                </a:extLst>
              </p:cNvPr>
              <p:cNvSpPr/>
              <p:nvPr/>
            </p:nvSpPr>
            <p:spPr>
              <a:xfrm flipH="1">
                <a:off x="12141432" y="0"/>
                <a:ext cx="1850927" cy="731520"/>
              </a:xfrm>
              <a:prstGeom prst="parallelogram">
                <a:avLst>
                  <a:gd name="adj" fmla="val 2749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ATT Aleck Sans" panose="020B0503020203020204" pitchFamily="34" charset="0"/>
                  <a:cs typeface="ATT Aleck Sans" panose="020B0503020203020204" pitchFamily="34" charset="0"/>
                </a:endParaRPr>
              </a:p>
            </p:txBody>
          </p:sp>
        </p:grpSp>
        <p:sp>
          <p:nvSpPr>
            <p:cNvPr id="27" name="Parallelogram 26">
              <a:extLst>
                <a:ext uri="{FF2B5EF4-FFF2-40B4-BE49-F238E27FC236}">
                  <a16:creationId xmlns:a16="http://schemas.microsoft.com/office/drawing/2014/main" id="{D267677D-355A-CE41-AE7E-4CE4B2CE4238}"/>
                </a:ext>
              </a:extLst>
            </p:cNvPr>
            <p:cNvSpPr/>
            <p:nvPr/>
          </p:nvSpPr>
          <p:spPr>
            <a:xfrm flipH="1">
              <a:off x="-2" y="0"/>
              <a:ext cx="17403139" cy="731520"/>
            </a:xfrm>
            <a:prstGeom prst="parallelogram">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ATT Aleck Sans" panose="020B0503020203020204" pitchFamily="34" charset="0"/>
                <a:cs typeface="ATT Aleck Sans" panose="020B0503020203020204" pitchFamily="34" charset="0"/>
              </a:endParaRPr>
            </a:p>
          </p:txBody>
        </p:sp>
      </p:grpSp>
      <p:sp>
        <p:nvSpPr>
          <p:cNvPr id="2" name="Title 1">
            <a:extLst>
              <a:ext uri="{FF2B5EF4-FFF2-40B4-BE49-F238E27FC236}">
                <a16:creationId xmlns:a16="http://schemas.microsoft.com/office/drawing/2014/main" id="{3715446E-53AF-8543-833A-5418032FF022}"/>
              </a:ext>
            </a:extLst>
          </p:cNvPr>
          <p:cNvSpPr>
            <a:spLocks noGrp="1"/>
          </p:cNvSpPr>
          <p:nvPr userDrawn="1">
            <p:ph type="title"/>
          </p:nvPr>
        </p:nvSpPr>
        <p:spPr/>
        <p:txBody>
          <a:bodyPr/>
          <a:lstStyle/>
          <a:p>
            <a:r>
              <a:rPr lang="en-US"/>
              <a:t>Click to edit Master title style</a:t>
            </a:r>
          </a:p>
        </p:txBody>
      </p:sp>
    </p:spTree>
    <p:extLst>
      <p:ext uri="{BB962C8B-B14F-4D97-AF65-F5344CB8AC3E}">
        <p14:creationId xmlns:p14="http://schemas.microsoft.com/office/powerpoint/2010/main" val="3893281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2C">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900EC0B-4043-B549-9013-4735903C8487}"/>
              </a:ext>
            </a:extLst>
          </p:cNvPr>
          <p:cNvSpPr>
            <a:spLocks noGrp="1"/>
          </p:cNvSpPr>
          <p:nvPr>
            <p:ph sz="quarter" idx="13"/>
          </p:nvPr>
        </p:nvSpPr>
        <p:spPr>
          <a:xfrm>
            <a:off x="731615" y="3566160"/>
            <a:ext cx="22917848" cy="8686800"/>
          </a:xfrm>
        </p:spPr>
        <p:txBody>
          <a:bodyPr lIns="18288"/>
          <a:lstStyle>
            <a:lvl1pPr marL="0" indent="0" algn="l" defTabSz="1828800" rtl="0" eaLnBrk="1" latinLnBrk="0" hangingPunct="1">
              <a:lnSpc>
                <a:spcPct val="95000"/>
              </a:lnSpc>
              <a:spcBef>
                <a:spcPts val="4000"/>
              </a:spcBef>
              <a:spcAft>
                <a:spcPts val="0"/>
              </a:spcAft>
              <a:buFont typeface="Arial" panose="020B0604020202020204" pitchFamily="34" charset="0"/>
              <a:buNone/>
              <a:tabLst/>
              <a:defRPr lang="en-US" sz="4600" b="0" i="0" kern="1200" dirty="0">
                <a:solidFill>
                  <a:schemeClr val="tx1"/>
                </a:solidFill>
                <a:latin typeface="ATT Aleck Sans" panose="020B0503020203020204" pitchFamily="34" charset="0"/>
                <a:ea typeface="+mn-ea"/>
                <a:cs typeface="+mn-cs"/>
              </a:defRPr>
            </a:lvl1pPr>
            <a:lvl2pPr marL="463550" indent="-444500">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E6FD47B6-87CB-414E-81C5-539F72B8A306}"/>
              </a:ext>
            </a:extLst>
          </p:cNvPr>
          <p:cNvSpPr>
            <a:spLocks noGrp="1"/>
          </p:cNvSpPr>
          <p:nvPr>
            <p:ph type="dt" sz="half" idx="10"/>
          </p:nvPr>
        </p:nvSpPr>
        <p:spPr/>
        <p:txBody>
          <a:bodyPr/>
          <a:lstStyle/>
          <a:p>
            <a:fld id="{9DE9A318-9676-F540-A3CE-BE25087B5D61}" type="datetime1">
              <a:rPr lang="en-US" smtClean="0"/>
              <a:t>5/21/25</a:t>
            </a:fld>
            <a:endParaRPr lang="en-US"/>
          </a:p>
        </p:txBody>
      </p:sp>
      <p:sp>
        <p:nvSpPr>
          <p:cNvPr id="4" name="Slide Number Placeholder 3">
            <a:extLst>
              <a:ext uri="{FF2B5EF4-FFF2-40B4-BE49-F238E27FC236}">
                <a16:creationId xmlns:a16="http://schemas.microsoft.com/office/drawing/2014/main" id="{24ECCA04-3378-B94B-A1AF-4B33DFA616CE}"/>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a:t>
            </a:fld>
            <a:endParaRPr lang="en-US"/>
          </a:p>
        </p:txBody>
      </p:sp>
      <p:sp>
        <p:nvSpPr>
          <p:cNvPr id="5" name="Footer Placeholder 4">
            <a:extLst>
              <a:ext uri="{FF2B5EF4-FFF2-40B4-BE49-F238E27FC236}">
                <a16:creationId xmlns:a16="http://schemas.microsoft.com/office/drawing/2014/main" id="{147EDCCB-67EC-1649-8DC1-EDDB79D43901}"/>
              </a:ext>
            </a:extLst>
          </p:cNvPr>
          <p:cNvSpPr>
            <a:spLocks noGrp="1"/>
          </p:cNvSpPr>
          <p:nvPr>
            <p:ph type="ftr" sz="quarter" idx="12"/>
          </p:nvPr>
        </p:nvSpPr>
        <p:spPr/>
        <p:txBody>
          <a:bodyPr/>
          <a:lstStyle/>
          <a:p>
            <a:endParaRPr lang="en-US"/>
          </a:p>
        </p:txBody>
      </p:sp>
      <p:grpSp>
        <p:nvGrpSpPr>
          <p:cNvPr id="10" name="Group 9">
            <a:extLst>
              <a:ext uri="{FF2B5EF4-FFF2-40B4-BE49-F238E27FC236}">
                <a16:creationId xmlns:a16="http://schemas.microsoft.com/office/drawing/2014/main" id="{98FF6235-AD08-5D46-A9D2-082D8DFA7713}"/>
              </a:ext>
            </a:extLst>
          </p:cNvPr>
          <p:cNvGrpSpPr/>
          <p:nvPr userDrawn="1"/>
        </p:nvGrpSpPr>
        <p:grpSpPr>
          <a:xfrm>
            <a:off x="-2" y="0"/>
            <a:ext cx="24387177" cy="731520"/>
            <a:chOff x="-2" y="0"/>
            <a:chExt cx="24387177" cy="731520"/>
          </a:xfrm>
          <a:solidFill>
            <a:srgbClr val="EAEAEA"/>
          </a:solidFill>
        </p:grpSpPr>
        <p:grpSp>
          <p:nvGrpSpPr>
            <p:cNvPr id="6" name="Group 5">
              <a:extLst>
                <a:ext uri="{FF2B5EF4-FFF2-40B4-BE49-F238E27FC236}">
                  <a16:creationId xmlns:a16="http://schemas.microsoft.com/office/drawing/2014/main" id="{2A80FD44-4D94-2C4A-AD7A-2F7E28D226A2}"/>
                </a:ext>
              </a:extLst>
            </p:cNvPr>
            <p:cNvGrpSpPr/>
            <p:nvPr userDrawn="1"/>
          </p:nvGrpSpPr>
          <p:grpSpPr>
            <a:xfrm>
              <a:off x="17112372" y="0"/>
              <a:ext cx="7274803" cy="731520"/>
              <a:chOff x="12141432" y="0"/>
              <a:chExt cx="10307655" cy="731520"/>
            </a:xfrm>
            <a:grpFill/>
          </p:grpSpPr>
          <p:sp>
            <p:nvSpPr>
              <p:cNvPr id="19" name="Parallelogram 18">
                <a:extLst>
                  <a:ext uri="{FF2B5EF4-FFF2-40B4-BE49-F238E27FC236}">
                    <a16:creationId xmlns:a16="http://schemas.microsoft.com/office/drawing/2014/main" id="{05396FA5-84B9-A442-A635-485486992047}"/>
                  </a:ext>
                </a:extLst>
              </p:cNvPr>
              <p:cNvSpPr/>
              <p:nvPr/>
            </p:nvSpPr>
            <p:spPr>
              <a:xfrm flipH="1">
                <a:off x="21765000" y="0"/>
                <a:ext cx="684087" cy="73152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ATT Aleck Sans" panose="020B0503020203020204" pitchFamily="34" charset="0"/>
                  <a:cs typeface="ATT Aleck Sans" panose="020B0503020203020204" pitchFamily="34" charset="0"/>
                </a:endParaRPr>
              </a:p>
            </p:txBody>
          </p:sp>
          <p:sp>
            <p:nvSpPr>
              <p:cNvPr id="20" name="Parallelogram 19">
                <a:extLst>
                  <a:ext uri="{FF2B5EF4-FFF2-40B4-BE49-F238E27FC236}">
                    <a16:creationId xmlns:a16="http://schemas.microsoft.com/office/drawing/2014/main" id="{14EF7B60-7A87-ED4F-9492-487720AD6CA3}"/>
                  </a:ext>
                </a:extLst>
              </p:cNvPr>
              <p:cNvSpPr/>
              <p:nvPr/>
            </p:nvSpPr>
            <p:spPr>
              <a:xfrm>
                <a:off x="20349604" y="0"/>
                <a:ext cx="1415396" cy="731520"/>
              </a:xfrm>
              <a:prstGeom prst="parallelogram">
                <a:avLst>
                  <a:gd name="adj" fmla="val 307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ATT Aleck Sans" panose="020B0503020203020204" pitchFamily="34" charset="0"/>
                  <a:cs typeface="ATT Aleck Sans" panose="020B0503020203020204" pitchFamily="34" charset="0"/>
                </a:endParaRPr>
              </a:p>
            </p:txBody>
          </p:sp>
          <p:sp>
            <p:nvSpPr>
              <p:cNvPr id="21" name="Parallelogram 20">
                <a:extLst>
                  <a:ext uri="{FF2B5EF4-FFF2-40B4-BE49-F238E27FC236}">
                    <a16:creationId xmlns:a16="http://schemas.microsoft.com/office/drawing/2014/main" id="{D2780277-3116-1449-AB18-6DC1EDDAE15F}"/>
                  </a:ext>
                </a:extLst>
              </p:cNvPr>
              <p:cNvSpPr/>
              <p:nvPr/>
            </p:nvSpPr>
            <p:spPr>
              <a:xfrm flipH="1">
                <a:off x="19248529" y="0"/>
                <a:ext cx="1101076" cy="731520"/>
              </a:xfrm>
              <a:prstGeom prst="parallelogram">
                <a:avLst>
                  <a:gd name="adj" fmla="val 1013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ATT Aleck Sans" panose="020B0503020203020204" pitchFamily="34" charset="0"/>
                  <a:cs typeface="ATT Aleck Sans" panose="020B0503020203020204" pitchFamily="34" charset="0"/>
                </a:endParaRPr>
              </a:p>
            </p:txBody>
          </p:sp>
          <p:sp>
            <p:nvSpPr>
              <p:cNvPr id="22" name="Parallelogram 21">
                <a:extLst>
                  <a:ext uri="{FF2B5EF4-FFF2-40B4-BE49-F238E27FC236}">
                    <a16:creationId xmlns:a16="http://schemas.microsoft.com/office/drawing/2014/main" id="{BA74A52D-2204-0F4E-8333-F83B0C40F33E}"/>
                  </a:ext>
                </a:extLst>
              </p:cNvPr>
              <p:cNvSpPr/>
              <p:nvPr/>
            </p:nvSpPr>
            <p:spPr>
              <a:xfrm>
                <a:off x="17805011" y="0"/>
                <a:ext cx="1440469" cy="731520"/>
              </a:xfrm>
              <a:prstGeom prst="parallelogram">
                <a:avLst>
                  <a:gd name="adj" fmla="val 3164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ATT Aleck Sans" panose="020B0503020203020204" pitchFamily="34" charset="0"/>
                  <a:cs typeface="ATT Aleck Sans" panose="020B0503020203020204" pitchFamily="34" charset="0"/>
                </a:endParaRPr>
              </a:p>
            </p:txBody>
          </p:sp>
          <p:sp>
            <p:nvSpPr>
              <p:cNvPr id="23" name="Parallelogram 22">
                <a:extLst>
                  <a:ext uri="{FF2B5EF4-FFF2-40B4-BE49-F238E27FC236}">
                    <a16:creationId xmlns:a16="http://schemas.microsoft.com/office/drawing/2014/main" id="{28A321F1-5DAD-2948-A527-F08CF6243807}"/>
                  </a:ext>
                </a:extLst>
              </p:cNvPr>
              <p:cNvSpPr/>
              <p:nvPr/>
            </p:nvSpPr>
            <p:spPr>
              <a:xfrm>
                <a:off x="16821621" y="0"/>
                <a:ext cx="983392" cy="73152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ATT Aleck Sans" panose="020B0503020203020204" pitchFamily="34" charset="0"/>
                  <a:cs typeface="ATT Aleck Sans" panose="020B0503020203020204" pitchFamily="34" charset="0"/>
                </a:endParaRPr>
              </a:p>
            </p:txBody>
          </p:sp>
          <p:sp>
            <p:nvSpPr>
              <p:cNvPr id="24" name="Parallelogram 23">
                <a:extLst>
                  <a:ext uri="{FF2B5EF4-FFF2-40B4-BE49-F238E27FC236}">
                    <a16:creationId xmlns:a16="http://schemas.microsoft.com/office/drawing/2014/main" id="{8D213ADD-8D96-2845-B472-7B12A62F17B8}"/>
                  </a:ext>
                </a:extLst>
              </p:cNvPr>
              <p:cNvSpPr/>
              <p:nvPr/>
            </p:nvSpPr>
            <p:spPr>
              <a:xfrm flipH="1">
                <a:off x="15407753" y="0"/>
                <a:ext cx="1412342" cy="731520"/>
              </a:xfrm>
              <a:prstGeom prst="parallelogram">
                <a:avLst>
                  <a:gd name="adj" fmla="val 3526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ATT Aleck Sans" panose="020B0503020203020204" pitchFamily="34" charset="0"/>
                  <a:cs typeface="ATT Aleck Sans" panose="020B0503020203020204" pitchFamily="34" charset="0"/>
                </a:endParaRPr>
              </a:p>
            </p:txBody>
          </p:sp>
          <p:sp>
            <p:nvSpPr>
              <p:cNvPr id="25" name="Parallelogram 24">
                <a:extLst>
                  <a:ext uri="{FF2B5EF4-FFF2-40B4-BE49-F238E27FC236}">
                    <a16:creationId xmlns:a16="http://schemas.microsoft.com/office/drawing/2014/main" id="{B42599B9-DB0B-0841-8E02-5CD905619D42}"/>
                  </a:ext>
                </a:extLst>
              </p:cNvPr>
              <p:cNvSpPr/>
              <p:nvPr/>
            </p:nvSpPr>
            <p:spPr>
              <a:xfrm>
                <a:off x="13993885" y="0"/>
                <a:ext cx="1412342" cy="731520"/>
              </a:xfrm>
              <a:prstGeom prst="parallelogram">
                <a:avLst>
                  <a:gd name="adj" fmla="val 223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ATT Aleck Sans" panose="020B0503020203020204" pitchFamily="34" charset="0"/>
                  <a:cs typeface="ATT Aleck Sans" panose="020B0503020203020204" pitchFamily="34" charset="0"/>
                </a:endParaRPr>
              </a:p>
            </p:txBody>
          </p:sp>
          <p:sp>
            <p:nvSpPr>
              <p:cNvPr id="26" name="Parallelogram 25">
                <a:extLst>
                  <a:ext uri="{FF2B5EF4-FFF2-40B4-BE49-F238E27FC236}">
                    <a16:creationId xmlns:a16="http://schemas.microsoft.com/office/drawing/2014/main" id="{36C8510E-9EC9-814A-97F1-C8595ADC5AAC}"/>
                  </a:ext>
                </a:extLst>
              </p:cNvPr>
              <p:cNvSpPr/>
              <p:nvPr/>
            </p:nvSpPr>
            <p:spPr>
              <a:xfrm flipH="1">
                <a:off x="12141432" y="0"/>
                <a:ext cx="1850927" cy="731520"/>
              </a:xfrm>
              <a:prstGeom prst="parallelogram">
                <a:avLst>
                  <a:gd name="adj" fmla="val 2749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ATT Aleck Sans" panose="020B0503020203020204" pitchFamily="34" charset="0"/>
                  <a:cs typeface="ATT Aleck Sans" panose="020B0503020203020204" pitchFamily="34" charset="0"/>
                </a:endParaRPr>
              </a:p>
            </p:txBody>
          </p:sp>
        </p:grpSp>
        <p:sp>
          <p:nvSpPr>
            <p:cNvPr id="27" name="Parallelogram 26">
              <a:extLst>
                <a:ext uri="{FF2B5EF4-FFF2-40B4-BE49-F238E27FC236}">
                  <a16:creationId xmlns:a16="http://schemas.microsoft.com/office/drawing/2014/main" id="{D267677D-355A-CE41-AE7E-4CE4B2CE4238}"/>
                </a:ext>
              </a:extLst>
            </p:cNvPr>
            <p:cNvSpPr/>
            <p:nvPr/>
          </p:nvSpPr>
          <p:spPr>
            <a:xfrm flipH="1">
              <a:off x="-2" y="0"/>
              <a:ext cx="17403139" cy="73152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ATT Aleck Sans" panose="020B0503020203020204" pitchFamily="34" charset="0"/>
                <a:cs typeface="ATT Aleck Sans" panose="020B0503020203020204" pitchFamily="34" charset="0"/>
              </a:endParaRPr>
            </a:p>
          </p:txBody>
        </p:sp>
      </p:grpSp>
      <p:sp>
        <p:nvSpPr>
          <p:cNvPr id="2" name="Title 1">
            <a:extLst>
              <a:ext uri="{FF2B5EF4-FFF2-40B4-BE49-F238E27FC236}">
                <a16:creationId xmlns:a16="http://schemas.microsoft.com/office/drawing/2014/main" id="{3715446E-53AF-8543-833A-5418032FF022}"/>
              </a:ext>
            </a:extLst>
          </p:cNvPr>
          <p:cNvSpPr>
            <a:spLocks noGrp="1"/>
          </p:cNvSpPr>
          <p:nvPr userDrawn="1">
            <p:ph type="title"/>
          </p:nvPr>
        </p:nvSpPr>
        <p:spPr/>
        <p:txBody>
          <a:bodyPr/>
          <a:lstStyle/>
          <a:p>
            <a:r>
              <a:rPr lang="en-US"/>
              <a:t>Click to edit Master title style</a:t>
            </a:r>
          </a:p>
        </p:txBody>
      </p:sp>
    </p:spTree>
    <p:extLst>
      <p:ext uri="{BB962C8B-B14F-4D97-AF65-F5344CB8AC3E}">
        <p14:creationId xmlns:p14="http://schemas.microsoft.com/office/powerpoint/2010/main" val="35044821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Content (1)">
    <p:spTree>
      <p:nvGrpSpPr>
        <p:cNvPr id="1" name=""/>
        <p:cNvGrpSpPr/>
        <p:nvPr/>
      </p:nvGrpSpPr>
      <p:grpSpPr>
        <a:xfrm>
          <a:off x="0" y="0"/>
          <a:ext cx="0" cy="0"/>
          <a:chOff x="0" y="0"/>
          <a:chExt cx="0" cy="0"/>
        </a:xfrm>
      </p:grpSpPr>
      <p:sp>
        <p:nvSpPr>
          <p:cNvPr id="8" name="Content Placeholder 8">
            <a:extLst>
              <a:ext uri="{FF2B5EF4-FFF2-40B4-BE49-F238E27FC236}">
                <a16:creationId xmlns:a16="http://schemas.microsoft.com/office/drawing/2014/main" id="{6D63CAC3-3D2B-CF44-8689-CCCEB49E1635}"/>
              </a:ext>
            </a:extLst>
          </p:cNvPr>
          <p:cNvSpPr>
            <a:spLocks noGrp="1"/>
          </p:cNvSpPr>
          <p:nvPr>
            <p:ph sz="quarter" idx="14"/>
          </p:nvPr>
        </p:nvSpPr>
        <p:spPr>
          <a:xfrm>
            <a:off x="12585223" y="3566160"/>
            <a:ext cx="11064240" cy="8686800"/>
          </a:xfrm>
        </p:spPr>
        <p:txBody>
          <a:bodyPr lIns="18288" rIns="457200"/>
          <a:lstStyle>
            <a:lvl1pPr marL="0" indent="0" algn="l" defTabSz="1828800" rtl="0" eaLnBrk="1" latinLnBrk="0" hangingPunct="1">
              <a:lnSpc>
                <a:spcPct val="95000"/>
              </a:lnSpc>
              <a:spcBef>
                <a:spcPts val="4000"/>
              </a:spcBef>
              <a:spcAft>
                <a:spcPts val="0"/>
              </a:spcAft>
              <a:buFont typeface="Arial" panose="020B0604020202020204" pitchFamily="34" charset="0"/>
              <a:buNone/>
              <a:tabLst/>
              <a:defRPr lang="en-US" dirty="0"/>
            </a:lvl1pPr>
            <a:lvl2pPr marL="463550" indent="-444500">
              <a:defRPr lang="en-US" sz="3000"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A900EC0B-4043-B549-9013-4735903C8487}"/>
              </a:ext>
            </a:extLst>
          </p:cNvPr>
          <p:cNvSpPr>
            <a:spLocks noGrp="1"/>
          </p:cNvSpPr>
          <p:nvPr>
            <p:ph sz="quarter" idx="13"/>
          </p:nvPr>
        </p:nvSpPr>
        <p:spPr>
          <a:xfrm>
            <a:off x="731615" y="3566160"/>
            <a:ext cx="11064240" cy="8686800"/>
          </a:xfrm>
        </p:spPr>
        <p:txBody>
          <a:bodyPr vert="horz" lIns="18288" tIns="137160" rIns="457200" bIns="0" rtlCol="0">
            <a:noAutofit/>
          </a:bodyPr>
          <a:lstStyle>
            <a:lvl1pPr>
              <a:lnSpc>
                <a:spcPct val="95000"/>
              </a:lnSpc>
              <a:defRPr lang="en-US" dirty="0"/>
            </a:lvl1pPr>
            <a:lvl2pPr>
              <a:defRPr lang="en-US" sz="3000"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F537C506-0214-0147-8BFD-2A041D851CDC}"/>
              </a:ext>
            </a:extLst>
          </p:cNvPr>
          <p:cNvSpPr>
            <a:spLocks noGrp="1"/>
          </p:cNvSpPr>
          <p:nvPr>
            <p:ph type="dt" sz="half" idx="15"/>
          </p:nvPr>
        </p:nvSpPr>
        <p:spPr/>
        <p:txBody>
          <a:bodyPr/>
          <a:lstStyle/>
          <a:p>
            <a:fld id="{3FA6A870-9D1D-CA49-8FEC-1FB5161DFBE9}" type="datetime1">
              <a:rPr lang="en-US" smtClean="0"/>
              <a:t>5/21/25</a:t>
            </a:fld>
            <a:endParaRPr lang="en-US"/>
          </a:p>
        </p:txBody>
      </p:sp>
      <p:sp>
        <p:nvSpPr>
          <p:cNvPr id="12" name="Footer Placeholder 11">
            <a:extLst>
              <a:ext uri="{FF2B5EF4-FFF2-40B4-BE49-F238E27FC236}">
                <a16:creationId xmlns:a16="http://schemas.microsoft.com/office/drawing/2014/main" id="{FC607AAD-C84E-8F49-9887-45AE5CE0238E}"/>
              </a:ext>
            </a:extLst>
          </p:cNvPr>
          <p:cNvSpPr>
            <a:spLocks noGrp="1"/>
          </p:cNvSpPr>
          <p:nvPr>
            <p:ph type="ftr" sz="quarter" idx="16"/>
          </p:nvPr>
        </p:nvSpPr>
        <p:spPr/>
        <p:txBody>
          <a:bodyPr/>
          <a:lstStyle/>
          <a:p>
            <a:endParaRPr lang="en-US"/>
          </a:p>
        </p:txBody>
      </p:sp>
      <p:sp>
        <p:nvSpPr>
          <p:cNvPr id="13" name="Slide Number Placeholder 12">
            <a:extLst>
              <a:ext uri="{FF2B5EF4-FFF2-40B4-BE49-F238E27FC236}">
                <a16:creationId xmlns:a16="http://schemas.microsoft.com/office/drawing/2014/main" id="{D682C1B6-CCDB-C84F-B97E-5F9AED7088FC}"/>
              </a:ext>
            </a:extLst>
          </p:cNvPr>
          <p:cNvSpPr>
            <a:spLocks noGrp="1"/>
          </p:cNvSpPr>
          <p:nvPr>
            <p:ph type="sldNum" sz="quarter" idx="17"/>
          </p:nvPr>
        </p:nvSpPr>
        <p:spPr/>
        <p:txBody>
          <a:bodyPr/>
          <a:lstStyle/>
          <a:p>
            <a:pPr>
              <a:lnSpc>
                <a:spcPts val="2000"/>
              </a:lnSpc>
            </a:pPr>
            <a:fld id="{07A3590B-10A5-3C4B-838C-082849557E67}" type="slidenum">
              <a:rPr lang="en-US" smtClean="0"/>
              <a:pPr>
                <a:lnSpc>
                  <a:spcPts val="2000"/>
                </a:lnSpc>
              </a:pPr>
              <a:t>‹#›</a:t>
            </a:fld>
            <a:endParaRPr lang="en-US"/>
          </a:p>
        </p:txBody>
      </p:sp>
      <p:sp>
        <p:nvSpPr>
          <p:cNvPr id="3" name="Title 2">
            <a:extLst>
              <a:ext uri="{FF2B5EF4-FFF2-40B4-BE49-F238E27FC236}">
                <a16:creationId xmlns:a16="http://schemas.microsoft.com/office/drawing/2014/main" id="{16846436-FAB3-3443-BA38-6B3723CAA166}"/>
              </a:ext>
            </a:extLst>
          </p:cNvPr>
          <p:cNvSpPr>
            <a:spLocks noGrp="1"/>
          </p:cNvSpPr>
          <p:nvPr>
            <p:ph type="title"/>
          </p:nvPr>
        </p:nvSpPr>
        <p:spPr>
          <a:xfrm>
            <a:off x="731615" y="1280160"/>
            <a:ext cx="22917848" cy="2011680"/>
          </a:xfrm>
        </p:spPr>
        <p:txBody>
          <a:bodyPr/>
          <a:lstStyle/>
          <a:p>
            <a:r>
              <a:rPr lang="en-US"/>
              <a:t>Click to edit Master title style</a:t>
            </a:r>
          </a:p>
        </p:txBody>
      </p:sp>
      <p:grpSp>
        <p:nvGrpSpPr>
          <p:cNvPr id="20" name="Group 19">
            <a:extLst>
              <a:ext uri="{FF2B5EF4-FFF2-40B4-BE49-F238E27FC236}">
                <a16:creationId xmlns:a16="http://schemas.microsoft.com/office/drawing/2014/main" id="{46DC286D-13E7-2044-9255-FBCBC2082DC3}"/>
              </a:ext>
            </a:extLst>
          </p:cNvPr>
          <p:cNvGrpSpPr/>
          <p:nvPr userDrawn="1"/>
        </p:nvGrpSpPr>
        <p:grpSpPr>
          <a:xfrm>
            <a:off x="20872691" y="-1"/>
            <a:ext cx="3514484" cy="731522"/>
            <a:chOff x="303734" y="-1"/>
            <a:chExt cx="1757013" cy="365761"/>
          </a:xfrm>
          <a:solidFill>
            <a:schemeClr val="tx1"/>
          </a:solidFill>
        </p:grpSpPr>
        <p:sp>
          <p:nvSpPr>
            <p:cNvPr id="22" name="Parallelogram 21">
              <a:extLst>
                <a:ext uri="{FF2B5EF4-FFF2-40B4-BE49-F238E27FC236}">
                  <a16:creationId xmlns:a16="http://schemas.microsoft.com/office/drawing/2014/main" id="{78EBB30A-D1AC-7849-8E03-CD81181BCA11}"/>
                </a:ext>
              </a:extLst>
            </p:cNvPr>
            <p:cNvSpPr/>
            <p:nvPr/>
          </p:nvSpPr>
          <p:spPr>
            <a:xfrm rot="10800000" flipV="1">
              <a:off x="1812590" y="0"/>
              <a:ext cx="248157"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3" name="Parallelogram 22">
              <a:extLst>
                <a:ext uri="{FF2B5EF4-FFF2-40B4-BE49-F238E27FC236}">
                  <a16:creationId xmlns:a16="http://schemas.microsoft.com/office/drawing/2014/main" id="{1EB193C9-5D62-664D-8A41-E961405AC35E}"/>
                </a:ext>
              </a:extLst>
            </p:cNvPr>
            <p:cNvSpPr/>
            <p:nvPr/>
          </p:nvSpPr>
          <p:spPr>
            <a:xfrm rot="10800000" flipH="1" flipV="1">
              <a:off x="1563738" y="-1"/>
              <a:ext cx="248157" cy="365760"/>
            </a:xfrm>
            <a:prstGeom prst="parallelogram">
              <a:avLst>
                <a:gd name="adj" fmla="val 2232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4" name="Parallelogram 23">
              <a:extLst>
                <a:ext uri="{FF2B5EF4-FFF2-40B4-BE49-F238E27FC236}">
                  <a16:creationId xmlns:a16="http://schemas.microsoft.com/office/drawing/2014/main" id="{DC9CB8FD-967E-F34D-95DC-E9B6324E3992}"/>
                </a:ext>
              </a:extLst>
            </p:cNvPr>
            <p:cNvSpPr/>
            <p:nvPr/>
          </p:nvSpPr>
          <p:spPr>
            <a:xfrm rot="10800000" flipV="1">
              <a:off x="1314884" y="-1"/>
              <a:ext cx="248157" cy="365760"/>
            </a:xfrm>
            <a:prstGeom prst="parallelogram">
              <a:avLst>
                <a:gd name="adj" fmla="val 2389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5" name="Parallelogram 24">
              <a:extLst>
                <a:ext uri="{FF2B5EF4-FFF2-40B4-BE49-F238E27FC236}">
                  <a16:creationId xmlns:a16="http://schemas.microsoft.com/office/drawing/2014/main" id="{66292BC2-BECF-B941-9ECC-1C7A7236CA5E}"/>
                </a:ext>
              </a:extLst>
            </p:cNvPr>
            <p:cNvSpPr/>
            <p:nvPr/>
          </p:nvSpPr>
          <p:spPr>
            <a:xfrm rot="10800000" flipH="1" flipV="1">
              <a:off x="1110802" y="-1"/>
              <a:ext cx="203386"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6" name="Parallelogram 25">
              <a:extLst>
                <a:ext uri="{FF2B5EF4-FFF2-40B4-BE49-F238E27FC236}">
                  <a16:creationId xmlns:a16="http://schemas.microsoft.com/office/drawing/2014/main" id="{14CB1808-144F-244C-8A38-03A1489F02D2}"/>
                </a:ext>
              </a:extLst>
            </p:cNvPr>
            <p:cNvSpPr/>
            <p:nvPr/>
          </p:nvSpPr>
          <p:spPr>
            <a:xfrm rot="10800000" flipH="1" flipV="1">
              <a:off x="844075" y="0"/>
              <a:ext cx="244957" cy="365760"/>
            </a:xfrm>
            <a:prstGeom prst="parallelogram">
              <a:avLst>
                <a:gd name="adj" fmla="val 191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7" name="Parallelogram 26">
              <a:extLst>
                <a:ext uri="{FF2B5EF4-FFF2-40B4-BE49-F238E27FC236}">
                  <a16:creationId xmlns:a16="http://schemas.microsoft.com/office/drawing/2014/main" id="{C823C6DE-72B0-1740-8E6E-E1D4A7173D1D}"/>
                </a:ext>
              </a:extLst>
            </p:cNvPr>
            <p:cNvSpPr/>
            <p:nvPr/>
          </p:nvSpPr>
          <p:spPr>
            <a:xfrm rot="10800000" flipV="1">
              <a:off x="596875" y="-1"/>
              <a:ext cx="244956"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8" name="Parallelogram 27">
              <a:extLst>
                <a:ext uri="{FF2B5EF4-FFF2-40B4-BE49-F238E27FC236}">
                  <a16:creationId xmlns:a16="http://schemas.microsoft.com/office/drawing/2014/main" id="{23D03355-144B-8944-BAB8-C44BD4B11F60}"/>
                </a:ext>
              </a:extLst>
            </p:cNvPr>
            <p:cNvSpPr/>
            <p:nvPr/>
          </p:nvSpPr>
          <p:spPr>
            <a:xfrm rot="10800000" flipH="1" flipV="1">
              <a:off x="303734" y="-1"/>
              <a:ext cx="290898" cy="365760"/>
            </a:xfrm>
            <a:prstGeom prst="parallelogram">
              <a:avLst>
                <a:gd name="adj" fmla="val 2883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grpSp>
      <p:sp>
        <p:nvSpPr>
          <p:cNvPr id="21" name="Parallelogram 20">
            <a:extLst>
              <a:ext uri="{FF2B5EF4-FFF2-40B4-BE49-F238E27FC236}">
                <a16:creationId xmlns:a16="http://schemas.microsoft.com/office/drawing/2014/main" id="{40A53EAE-3C39-F04E-8C6B-6106A2350242}"/>
              </a:ext>
            </a:extLst>
          </p:cNvPr>
          <p:cNvSpPr/>
          <p:nvPr/>
        </p:nvSpPr>
        <p:spPr>
          <a:xfrm rot="10800000" flipV="1">
            <a:off x="0" y="1"/>
            <a:ext cx="20868203" cy="731520"/>
          </a:xfrm>
          <a:prstGeom prst="parallelogram">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Tree>
    <p:extLst>
      <p:ext uri="{BB962C8B-B14F-4D97-AF65-F5344CB8AC3E}">
        <p14:creationId xmlns:p14="http://schemas.microsoft.com/office/powerpoint/2010/main" val="1450712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Content (2)">
    <p:spTree>
      <p:nvGrpSpPr>
        <p:cNvPr id="1" name=""/>
        <p:cNvGrpSpPr/>
        <p:nvPr/>
      </p:nvGrpSpPr>
      <p:grpSpPr>
        <a:xfrm>
          <a:off x="0" y="0"/>
          <a:ext cx="0" cy="0"/>
          <a:chOff x="0" y="0"/>
          <a:chExt cx="0" cy="0"/>
        </a:xfrm>
      </p:grpSpPr>
      <p:sp>
        <p:nvSpPr>
          <p:cNvPr id="30" name="Content Placeholder 1">
            <a:extLst>
              <a:ext uri="{FF2B5EF4-FFF2-40B4-BE49-F238E27FC236}">
                <a16:creationId xmlns:a16="http://schemas.microsoft.com/office/drawing/2014/main" id="{F574A295-81DC-A343-89CE-ACE9738E2FCC}"/>
              </a:ext>
            </a:extLst>
          </p:cNvPr>
          <p:cNvSpPr>
            <a:spLocks noGrp="1"/>
          </p:cNvSpPr>
          <p:nvPr>
            <p:ph sz="quarter" idx="21"/>
          </p:nvPr>
        </p:nvSpPr>
        <p:spPr>
          <a:xfrm>
            <a:off x="731615" y="5978769"/>
            <a:ext cx="11064240" cy="6303687"/>
          </a:xfrm>
        </p:spPr>
        <p:txBody>
          <a:bodyPr vert="horz" lIns="18288" tIns="137160" rIns="457200" bIns="0" rtlCol="0">
            <a:noAutofit/>
          </a:bodyPr>
          <a:lstStyle>
            <a:lvl1pPr>
              <a:defRPr lang="en-US" sz="4400"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D2EE8E9D-D7DC-A543-BDEF-E43BBCCA9C00}"/>
              </a:ext>
            </a:extLst>
          </p:cNvPr>
          <p:cNvSpPr>
            <a:spLocks noGrp="1"/>
          </p:cNvSpPr>
          <p:nvPr>
            <p:ph sz="quarter" idx="22"/>
          </p:nvPr>
        </p:nvSpPr>
        <p:spPr>
          <a:xfrm>
            <a:off x="12585223" y="5978769"/>
            <a:ext cx="11064240" cy="6303687"/>
          </a:xfrm>
        </p:spPr>
        <p:txBody>
          <a:bodyPr vert="horz" lIns="18288" tIns="137160" rIns="457200" bIns="0" rtlCol="0">
            <a:noAutofit/>
          </a:bodyPr>
          <a:lstStyle>
            <a:lvl1pPr>
              <a:defRPr lang="en-US" sz="4400"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Content Placeholder 1">
            <a:extLst>
              <a:ext uri="{FF2B5EF4-FFF2-40B4-BE49-F238E27FC236}">
                <a16:creationId xmlns:a16="http://schemas.microsoft.com/office/drawing/2014/main" id="{19DCE678-E149-5E49-999B-2A6419FAF4E3}"/>
              </a:ext>
            </a:extLst>
          </p:cNvPr>
          <p:cNvSpPr>
            <a:spLocks noGrp="1"/>
          </p:cNvSpPr>
          <p:nvPr>
            <p:ph sz="quarter" idx="24"/>
          </p:nvPr>
        </p:nvSpPr>
        <p:spPr>
          <a:xfrm>
            <a:off x="731615" y="4175401"/>
            <a:ext cx="11064240" cy="1508760"/>
          </a:xfrm>
        </p:spPr>
        <p:txBody>
          <a:bodyPr vert="horz" lIns="18288" tIns="0" rIns="457200" bIns="91440" rtlCol="0" anchor="b">
            <a:noAutofit/>
          </a:bodyPr>
          <a:lstStyle>
            <a:lvl1pPr marL="0" indent="0" algn="l" defTabSz="1828800" rtl="0" eaLnBrk="1" latinLnBrk="0" hangingPunct="1">
              <a:lnSpc>
                <a:spcPct val="85000"/>
              </a:lnSpc>
              <a:spcBef>
                <a:spcPts val="2000"/>
              </a:spcBef>
              <a:spcAft>
                <a:spcPts val="0"/>
              </a:spcAft>
              <a:buFont typeface="Arial" panose="020B0604020202020204" pitchFamily="34" charset="0"/>
              <a:buNone/>
              <a:tabLst/>
              <a:defRPr lang="en-US" sz="4600" b="1" i="0" kern="1200" cap="all" baseline="0" dirty="0">
                <a:solidFill>
                  <a:schemeClr val="accent1"/>
                </a:solidFill>
                <a:latin typeface="ATT Aleck Cd" panose="020B0506020203020204" pitchFamily="34" charset="0"/>
                <a:ea typeface="+mn-ea"/>
                <a:cs typeface="ATT Aleck Cd" panose="020B0506020203020204" pitchFamily="34" charset="0"/>
              </a:defRPr>
            </a:lvl1pPr>
            <a:lvl2pPr>
              <a:defRPr lang="en-US" dirty="0"/>
            </a:lvl2pPr>
            <a:lvl3pPr>
              <a:defRPr lang="en-US" dirty="0"/>
            </a:lvl3pPr>
            <a:lvl4pPr>
              <a:defRPr lang="en-US" dirty="0"/>
            </a:lvl4pPr>
            <a:lvl5pPr>
              <a:defRPr lang="en-US" dirty="0"/>
            </a:lvl5pPr>
          </a:lstStyle>
          <a:p>
            <a:pPr marL="0" lvl="0" indent="0" algn="l" defTabSz="1828800" rtl="0" eaLnBrk="1" latinLnBrk="0" hangingPunct="1">
              <a:lnSpc>
                <a:spcPct val="85000"/>
              </a:lnSpc>
              <a:spcBef>
                <a:spcPts val="2000"/>
              </a:spcBef>
              <a:spcAft>
                <a:spcPts val="0"/>
              </a:spcAft>
              <a:buFont typeface="Arial" panose="020B0604020202020204" pitchFamily="34" charset="0"/>
              <a:buNone/>
              <a:tabLst/>
            </a:pPr>
            <a:r>
              <a:rPr lang="en-US"/>
              <a:t>Click to edit Master text styles</a:t>
            </a:r>
          </a:p>
        </p:txBody>
      </p:sp>
      <p:sp>
        <p:nvSpPr>
          <p:cNvPr id="34" name="Content Placeholder 2">
            <a:extLst>
              <a:ext uri="{FF2B5EF4-FFF2-40B4-BE49-F238E27FC236}">
                <a16:creationId xmlns:a16="http://schemas.microsoft.com/office/drawing/2014/main" id="{5BB53665-A3C9-E14F-8C28-DBBECA90680D}"/>
              </a:ext>
            </a:extLst>
          </p:cNvPr>
          <p:cNvSpPr>
            <a:spLocks noGrp="1"/>
          </p:cNvSpPr>
          <p:nvPr>
            <p:ph sz="quarter" idx="25"/>
          </p:nvPr>
        </p:nvSpPr>
        <p:spPr>
          <a:xfrm>
            <a:off x="12585223" y="4175401"/>
            <a:ext cx="11064240" cy="1508760"/>
          </a:xfrm>
        </p:spPr>
        <p:txBody>
          <a:bodyPr vert="horz" lIns="18288" tIns="0" rIns="457200" bIns="91440" rtlCol="0" anchor="b">
            <a:noAutofit/>
          </a:bodyPr>
          <a:lstStyle>
            <a:lvl1pPr marL="0" indent="0" algn="l" defTabSz="1828800" rtl="0" eaLnBrk="1" latinLnBrk="0" hangingPunct="1">
              <a:lnSpc>
                <a:spcPct val="85000"/>
              </a:lnSpc>
              <a:spcBef>
                <a:spcPts val="2000"/>
              </a:spcBef>
              <a:spcAft>
                <a:spcPts val="0"/>
              </a:spcAft>
              <a:buFont typeface="Arial" panose="020B0604020202020204" pitchFamily="34" charset="0"/>
              <a:buNone/>
              <a:tabLst/>
              <a:defRPr lang="en-US" sz="4600" b="1" i="0" kern="1200" cap="all" baseline="0" dirty="0">
                <a:solidFill>
                  <a:schemeClr val="accent1"/>
                </a:solidFill>
                <a:latin typeface="ATT Aleck Cd" panose="020B0506020203020204" pitchFamily="34" charset="0"/>
                <a:ea typeface="+mn-ea"/>
                <a:cs typeface="ATT Aleck Cd" panose="020B0506020203020204" pitchFamily="34" charset="0"/>
              </a:defRPr>
            </a:lvl1pPr>
          </a:lstStyle>
          <a:p>
            <a:pPr marL="0" lvl="0" indent="0" algn="l" defTabSz="1828800" rtl="0" eaLnBrk="1" latinLnBrk="0" hangingPunct="1">
              <a:lnSpc>
                <a:spcPct val="85000"/>
              </a:lnSpc>
              <a:spcBef>
                <a:spcPts val="2000"/>
              </a:spcBef>
              <a:spcAft>
                <a:spcPts val="0"/>
              </a:spcAft>
              <a:buFont typeface="Arial" panose="020B0604020202020204" pitchFamily="34" charset="0"/>
              <a:buNone/>
              <a:tabLst/>
            </a:pPr>
            <a:r>
              <a:rPr lang="en-US"/>
              <a:t>Click to edit Master text styles</a:t>
            </a:r>
          </a:p>
        </p:txBody>
      </p:sp>
      <p:sp>
        <p:nvSpPr>
          <p:cNvPr id="6" name="Date Placeholder 5">
            <a:extLst>
              <a:ext uri="{FF2B5EF4-FFF2-40B4-BE49-F238E27FC236}">
                <a16:creationId xmlns:a16="http://schemas.microsoft.com/office/drawing/2014/main" id="{F537C506-0214-0147-8BFD-2A041D851CDC}"/>
              </a:ext>
            </a:extLst>
          </p:cNvPr>
          <p:cNvSpPr>
            <a:spLocks noGrp="1"/>
          </p:cNvSpPr>
          <p:nvPr>
            <p:ph type="dt" sz="half" idx="15"/>
          </p:nvPr>
        </p:nvSpPr>
        <p:spPr/>
        <p:txBody>
          <a:bodyPr/>
          <a:lstStyle/>
          <a:p>
            <a:fld id="{3FA6A870-9D1D-CA49-8FEC-1FB5161DFBE9}" type="datetime1">
              <a:rPr lang="en-US" smtClean="0"/>
              <a:t>5/21/25</a:t>
            </a:fld>
            <a:endParaRPr lang="en-US"/>
          </a:p>
        </p:txBody>
      </p:sp>
      <p:sp>
        <p:nvSpPr>
          <p:cNvPr id="12" name="Footer Placeholder 11">
            <a:extLst>
              <a:ext uri="{FF2B5EF4-FFF2-40B4-BE49-F238E27FC236}">
                <a16:creationId xmlns:a16="http://schemas.microsoft.com/office/drawing/2014/main" id="{FC607AAD-C84E-8F49-9887-45AE5CE0238E}"/>
              </a:ext>
            </a:extLst>
          </p:cNvPr>
          <p:cNvSpPr>
            <a:spLocks noGrp="1"/>
          </p:cNvSpPr>
          <p:nvPr>
            <p:ph type="ftr" sz="quarter" idx="16"/>
          </p:nvPr>
        </p:nvSpPr>
        <p:spPr/>
        <p:txBody>
          <a:bodyPr/>
          <a:lstStyle/>
          <a:p>
            <a:endParaRPr lang="en-US"/>
          </a:p>
        </p:txBody>
      </p:sp>
      <p:sp>
        <p:nvSpPr>
          <p:cNvPr id="13" name="Slide Number Placeholder 12">
            <a:extLst>
              <a:ext uri="{FF2B5EF4-FFF2-40B4-BE49-F238E27FC236}">
                <a16:creationId xmlns:a16="http://schemas.microsoft.com/office/drawing/2014/main" id="{D682C1B6-CCDB-C84F-B97E-5F9AED7088FC}"/>
              </a:ext>
            </a:extLst>
          </p:cNvPr>
          <p:cNvSpPr>
            <a:spLocks noGrp="1"/>
          </p:cNvSpPr>
          <p:nvPr>
            <p:ph type="sldNum" sz="quarter" idx="17"/>
          </p:nvPr>
        </p:nvSpPr>
        <p:spPr/>
        <p:txBody>
          <a:bodyPr/>
          <a:lstStyle/>
          <a:p>
            <a:pPr>
              <a:lnSpc>
                <a:spcPts val="2000"/>
              </a:lnSpc>
            </a:pPr>
            <a:fld id="{07A3590B-10A5-3C4B-838C-082849557E67}" type="slidenum">
              <a:rPr lang="en-US" smtClean="0"/>
              <a:pPr>
                <a:lnSpc>
                  <a:spcPts val="2000"/>
                </a:lnSpc>
              </a:pPr>
              <a:t>‹#›</a:t>
            </a:fld>
            <a:endParaRPr lang="en-US"/>
          </a:p>
        </p:txBody>
      </p:sp>
      <p:sp>
        <p:nvSpPr>
          <p:cNvPr id="3" name="Title 2">
            <a:extLst>
              <a:ext uri="{FF2B5EF4-FFF2-40B4-BE49-F238E27FC236}">
                <a16:creationId xmlns:a16="http://schemas.microsoft.com/office/drawing/2014/main" id="{16846436-FAB3-3443-BA38-6B3723CAA166}"/>
              </a:ext>
            </a:extLst>
          </p:cNvPr>
          <p:cNvSpPr>
            <a:spLocks noGrp="1"/>
          </p:cNvSpPr>
          <p:nvPr>
            <p:ph type="title"/>
          </p:nvPr>
        </p:nvSpPr>
        <p:spPr>
          <a:xfrm>
            <a:off x="731615" y="1280160"/>
            <a:ext cx="22917848" cy="2011680"/>
          </a:xfrm>
        </p:spPr>
        <p:txBody>
          <a:bodyPr/>
          <a:lstStyle/>
          <a:p>
            <a:r>
              <a:rPr lang="en-US"/>
              <a:t>Click to edit Master title style</a:t>
            </a:r>
          </a:p>
        </p:txBody>
      </p:sp>
      <p:grpSp>
        <p:nvGrpSpPr>
          <p:cNvPr id="20" name="Group 19">
            <a:extLst>
              <a:ext uri="{FF2B5EF4-FFF2-40B4-BE49-F238E27FC236}">
                <a16:creationId xmlns:a16="http://schemas.microsoft.com/office/drawing/2014/main" id="{46DC286D-13E7-2044-9255-FBCBC2082DC3}"/>
              </a:ext>
            </a:extLst>
          </p:cNvPr>
          <p:cNvGrpSpPr/>
          <p:nvPr userDrawn="1"/>
        </p:nvGrpSpPr>
        <p:grpSpPr>
          <a:xfrm>
            <a:off x="20872691" y="-1"/>
            <a:ext cx="3514484" cy="731522"/>
            <a:chOff x="303734" y="-1"/>
            <a:chExt cx="1757013" cy="365761"/>
          </a:xfrm>
          <a:solidFill>
            <a:schemeClr val="tx1"/>
          </a:solidFill>
        </p:grpSpPr>
        <p:sp>
          <p:nvSpPr>
            <p:cNvPr id="22" name="Parallelogram 21">
              <a:extLst>
                <a:ext uri="{FF2B5EF4-FFF2-40B4-BE49-F238E27FC236}">
                  <a16:creationId xmlns:a16="http://schemas.microsoft.com/office/drawing/2014/main" id="{78EBB30A-D1AC-7849-8E03-CD81181BCA11}"/>
                </a:ext>
              </a:extLst>
            </p:cNvPr>
            <p:cNvSpPr/>
            <p:nvPr/>
          </p:nvSpPr>
          <p:spPr>
            <a:xfrm rot="10800000" flipV="1">
              <a:off x="1812590" y="0"/>
              <a:ext cx="248157"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3" name="Parallelogram 22">
              <a:extLst>
                <a:ext uri="{FF2B5EF4-FFF2-40B4-BE49-F238E27FC236}">
                  <a16:creationId xmlns:a16="http://schemas.microsoft.com/office/drawing/2014/main" id="{1EB193C9-5D62-664D-8A41-E961405AC35E}"/>
                </a:ext>
              </a:extLst>
            </p:cNvPr>
            <p:cNvSpPr/>
            <p:nvPr/>
          </p:nvSpPr>
          <p:spPr>
            <a:xfrm rot="10800000" flipH="1" flipV="1">
              <a:off x="1563738" y="-1"/>
              <a:ext cx="248157" cy="365760"/>
            </a:xfrm>
            <a:prstGeom prst="parallelogram">
              <a:avLst>
                <a:gd name="adj" fmla="val 2232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4" name="Parallelogram 23">
              <a:extLst>
                <a:ext uri="{FF2B5EF4-FFF2-40B4-BE49-F238E27FC236}">
                  <a16:creationId xmlns:a16="http://schemas.microsoft.com/office/drawing/2014/main" id="{DC9CB8FD-967E-F34D-95DC-E9B6324E3992}"/>
                </a:ext>
              </a:extLst>
            </p:cNvPr>
            <p:cNvSpPr/>
            <p:nvPr/>
          </p:nvSpPr>
          <p:spPr>
            <a:xfrm rot="10800000" flipV="1">
              <a:off x="1314884" y="-1"/>
              <a:ext cx="248157" cy="365760"/>
            </a:xfrm>
            <a:prstGeom prst="parallelogram">
              <a:avLst>
                <a:gd name="adj" fmla="val 2389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5" name="Parallelogram 24">
              <a:extLst>
                <a:ext uri="{FF2B5EF4-FFF2-40B4-BE49-F238E27FC236}">
                  <a16:creationId xmlns:a16="http://schemas.microsoft.com/office/drawing/2014/main" id="{66292BC2-BECF-B941-9ECC-1C7A7236CA5E}"/>
                </a:ext>
              </a:extLst>
            </p:cNvPr>
            <p:cNvSpPr/>
            <p:nvPr/>
          </p:nvSpPr>
          <p:spPr>
            <a:xfrm rot="10800000" flipH="1" flipV="1">
              <a:off x="1110802" y="-1"/>
              <a:ext cx="203386"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6" name="Parallelogram 25">
              <a:extLst>
                <a:ext uri="{FF2B5EF4-FFF2-40B4-BE49-F238E27FC236}">
                  <a16:creationId xmlns:a16="http://schemas.microsoft.com/office/drawing/2014/main" id="{14CB1808-144F-244C-8A38-03A1489F02D2}"/>
                </a:ext>
              </a:extLst>
            </p:cNvPr>
            <p:cNvSpPr/>
            <p:nvPr/>
          </p:nvSpPr>
          <p:spPr>
            <a:xfrm rot="10800000" flipH="1" flipV="1">
              <a:off x="844075" y="0"/>
              <a:ext cx="244957" cy="365760"/>
            </a:xfrm>
            <a:prstGeom prst="parallelogram">
              <a:avLst>
                <a:gd name="adj" fmla="val 191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7" name="Parallelogram 26">
              <a:extLst>
                <a:ext uri="{FF2B5EF4-FFF2-40B4-BE49-F238E27FC236}">
                  <a16:creationId xmlns:a16="http://schemas.microsoft.com/office/drawing/2014/main" id="{C823C6DE-72B0-1740-8E6E-E1D4A7173D1D}"/>
                </a:ext>
              </a:extLst>
            </p:cNvPr>
            <p:cNvSpPr/>
            <p:nvPr/>
          </p:nvSpPr>
          <p:spPr>
            <a:xfrm rot="10800000" flipV="1">
              <a:off x="596875" y="-1"/>
              <a:ext cx="244956"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8" name="Parallelogram 27">
              <a:extLst>
                <a:ext uri="{FF2B5EF4-FFF2-40B4-BE49-F238E27FC236}">
                  <a16:creationId xmlns:a16="http://schemas.microsoft.com/office/drawing/2014/main" id="{23D03355-144B-8944-BAB8-C44BD4B11F60}"/>
                </a:ext>
              </a:extLst>
            </p:cNvPr>
            <p:cNvSpPr/>
            <p:nvPr/>
          </p:nvSpPr>
          <p:spPr>
            <a:xfrm rot="10800000" flipH="1" flipV="1">
              <a:off x="303734" y="-1"/>
              <a:ext cx="290898" cy="365760"/>
            </a:xfrm>
            <a:prstGeom prst="parallelogram">
              <a:avLst>
                <a:gd name="adj" fmla="val 2883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grpSp>
      <p:sp>
        <p:nvSpPr>
          <p:cNvPr id="21" name="Parallelogram 20">
            <a:extLst>
              <a:ext uri="{FF2B5EF4-FFF2-40B4-BE49-F238E27FC236}">
                <a16:creationId xmlns:a16="http://schemas.microsoft.com/office/drawing/2014/main" id="{40A53EAE-3C39-F04E-8C6B-6106A2350242}"/>
              </a:ext>
            </a:extLst>
          </p:cNvPr>
          <p:cNvSpPr/>
          <p:nvPr/>
        </p:nvSpPr>
        <p:spPr>
          <a:xfrm rot="10800000" flipV="1">
            <a:off x="0" y="1"/>
            <a:ext cx="20868203" cy="731520"/>
          </a:xfrm>
          <a:prstGeom prst="parallelogram">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Tree>
    <p:extLst>
      <p:ext uri="{BB962C8B-B14F-4D97-AF65-F5344CB8AC3E}">
        <p14:creationId xmlns:p14="http://schemas.microsoft.com/office/powerpoint/2010/main" val="3927524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Content">
    <p:spTree>
      <p:nvGrpSpPr>
        <p:cNvPr id="1" name=""/>
        <p:cNvGrpSpPr/>
        <p:nvPr/>
      </p:nvGrpSpPr>
      <p:grpSpPr>
        <a:xfrm>
          <a:off x="0" y="0"/>
          <a:ext cx="0" cy="0"/>
          <a:chOff x="0" y="0"/>
          <a:chExt cx="0" cy="0"/>
        </a:xfrm>
      </p:grpSpPr>
      <p:sp>
        <p:nvSpPr>
          <p:cNvPr id="30" name="Content Placeholder 1">
            <a:extLst>
              <a:ext uri="{FF2B5EF4-FFF2-40B4-BE49-F238E27FC236}">
                <a16:creationId xmlns:a16="http://schemas.microsoft.com/office/drawing/2014/main" id="{F574A295-81DC-A343-89CE-ACE9738E2FCC}"/>
              </a:ext>
            </a:extLst>
          </p:cNvPr>
          <p:cNvSpPr>
            <a:spLocks noGrp="1"/>
          </p:cNvSpPr>
          <p:nvPr>
            <p:ph sz="quarter" idx="21"/>
          </p:nvPr>
        </p:nvSpPr>
        <p:spPr>
          <a:xfrm>
            <a:off x="731615" y="6766560"/>
            <a:ext cx="6583680" cy="5424456"/>
          </a:xfrm>
        </p:spPr>
        <p:txBody>
          <a:bodyPr vert="horz" lIns="18288" tIns="137160" rIns="182880" bIns="0" rtlCol="0">
            <a:noAutofit/>
          </a:bodyPr>
          <a:lstStyle>
            <a:lvl1pPr>
              <a:defRPr lang="en-US" sz="4400"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D2EE8E9D-D7DC-A543-BDEF-E43BBCCA9C00}"/>
              </a:ext>
            </a:extLst>
          </p:cNvPr>
          <p:cNvSpPr>
            <a:spLocks noGrp="1"/>
          </p:cNvSpPr>
          <p:nvPr>
            <p:ph sz="quarter" idx="22"/>
          </p:nvPr>
        </p:nvSpPr>
        <p:spPr>
          <a:xfrm>
            <a:off x="8817820" y="6766560"/>
            <a:ext cx="6583680" cy="5424456"/>
          </a:xfrm>
        </p:spPr>
        <p:txBody>
          <a:bodyPr vert="horz" lIns="18288" tIns="137160" rIns="182880" bIns="0" rtlCol="0">
            <a:noAutofit/>
          </a:bodyPr>
          <a:lstStyle>
            <a:lvl1pPr>
              <a:defRPr lang="en-US" sz="4400"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3">
            <a:extLst>
              <a:ext uri="{FF2B5EF4-FFF2-40B4-BE49-F238E27FC236}">
                <a16:creationId xmlns:a16="http://schemas.microsoft.com/office/drawing/2014/main" id="{6CDEA463-5A56-9346-83AF-4AB75BC4B854}"/>
              </a:ext>
            </a:extLst>
          </p:cNvPr>
          <p:cNvSpPr>
            <a:spLocks noGrp="1"/>
          </p:cNvSpPr>
          <p:nvPr>
            <p:ph sz="quarter" idx="23"/>
          </p:nvPr>
        </p:nvSpPr>
        <p:spPr>
          <a:xfrm>
            <a:off x="16904025" y="6766560"/>
            <a:ext cx="6583680" cy="5424456"/>
          </a:xfrm>
        </p:spPr>
        <p:txBody>
          <a:bodyPr vert="horz" lIns="18288" tIns="137160" rIns="182880" bIns="0" rtlCol="0">
            <a:noAutofit/>
          </a:bodyPr>
          <a:lstStyle>
            <a:lvl1pPr>
              <a:defRPr lang="en-US" sz="4400"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Content Placeholder 1">
            <a:extLst>
              <a:ext uri="{FF2B5EF4-FFF2-40B4-BE49-F238E27FC236}">
                <a16:creationId xmlns:a16="http://schemas.microsoft.com/office/drawing/2014/main" id="{19DCE678-E149-5E49-999B-2A6419FAF4E3}"/>
              </a:ext>
            </a:extLst>
          </p:cNvPr>
          <p:cNvSpPr>
            <a:spLocks noGrp="1"/>
          </p:cNvSpPr>
          <p:nvPr>
            <p:ph sz="quarter" idx="24" hasCustomPrompt="1"/>
          </p:nvPr>
        </p:nvSpPr>
        <p:spPr>
          <a:xfrm>
            <a:off x="731615" y="4175401"/>
            <a:ext cx="6583680" cy="2103120"/>
          </a:xfrm>
        </p:spPr>
        <p:txBody>
          <a:bodyPr vert="horz" lIns="18288" tIns="0" rIns="457200" bIns="91440" rtlCol="0" anchor="b">
            <a:noAutofit/>
          </a:bodyPr>
          <a:lstStyle>
            <a:lvl1pPr marL="0" indent="0" algn="l" defTabSz="1828800" rtl="0" eaLnBrk="1" latinLnBrk="0" hangingPunct="1">
              <a:lnSpc>
                <a:spcPct val="85000"/>
              </a:lnSpc>
              <a:spcBef>
                <a:spcPts val="2000"/>
              </a:spcBef>
              <a:spcAft>
                <a:spcPts val="0"/>
              </a:spcAft>
              <a:buFont typeface="Arial" panose="020B0604020202020204" pitchFamily="34" charset="0"/>
              <a:buNone/>
              <a:tabLst/>
              <a:defRPr lang="en-US" sz="4600" b="1" i="0" kern="1200" cap="all" baseline="0" dirty="0">
                <a:solidFill>
                  <a:schemeClr val="accent1"/>
                </a:solidFill>
                <a:latin typeface="ATT Aleck Cd" panose="020B0506020203020204" pitchFamily="34" charset="0"/>
                <a:ea typeface="+mn-ea"/>
                <a:cs typeface="ATT Aleck Cd" panose="020B0506020203020204" pitchFamily="34" charset="0"/>
              </a:defRPr>
            </a:lvl1pPr>
            <a:lvl2pPr>
              <a:defRPr lang="en-US" dirty="0"/>
            </a:lvl2pPr>
            <a:lvl3pPr>
              <a:defRPr lang="en-US" dirty="0"/>
            </a:lvl3pPr>
            <a:lvl4pPr>
              <a:defRPr lang="en-US" dirty="0"/>
            </a:lvl4pPr>
            <a:lvl5pPr>
              <a:defRPr lang="en-US" dirty="0"/>
            </a:lvl5pPr>
          </a:lstStyle>
          <a:p>
            <a:pPr marL="0" lvl="0" indent="0" algn="l" defTabSz="1828800" rtl="0" eaLnBrk="1" latinLnBrk="0" hangingPunct="1">
              <a:lnSpc>
                <a:spcPct val="85000"/>
              </a:lnSpc>
              <a:spcBef>
                <a:spcPts val="2000"/>
              </a:spcBef>
              <a:spcAft>
                <a:spcPts val="0"/>
              </a:spcAft>
              <a:buFont typeface="Arial" panose="020B0604020202020204" pitchFamily="34" charset="0"/>
              <a:buNone/>
              <a:tabLst/>
            </a:pPr>
            <a:r>
              <a:rPr lang="en-US"/>
              <a:t>Click to </a:t>
            </a:r>
            <a:br>
              <a:rPr lang="en-US"/>
            </a:br>
            <a:r>
              <a:rPr lang="en-US"/>
              <a:t>edit Master text styles</a:t>
            </a:r>
          </a:p>
        </p:txBody>
      </p:sp>
      <p:sp>
        <p:nvSpPr>
          <p:cNvPr id="34" name="Content Placeholder 2">
            <a:extLst>
              <a:ext uri="{FF2B5EF4-FFF2-40B4-BE49-F238E27FC236}">
                <a16:creationId xmlns:a16="http://schemas.microsoft.com/office/drawing/2014/main" id="{5BB53665-A3C9-E14F-8C28-DBBECA90680D}"/>
              </a:ext>
            </a:extLst>
          </p:cNvPr>
          <p:cNvSpPr>
            <a:spLocks noGrp="1"/>
          </p:cNvSpPr>
          <p:nvPr>
            <p:ph sz="quarter" idx="25"/>
          </p:nvPr>
        </p:nvSpPr>
        <p:spPr>
          <a:xfrm>
            <a:off x="8817820" y="4175401"/>
            <a:ext cx="6583680" cy="2103120"/>
          </a:xfrm>
        </p:spPr>
        <p:txBody>
          <a:bodyPr vert="horz" lIns="18288" tIns="0" rIns="457200" bIns="91440" rtlCol="0" anchor="b">
            <a:noAutofit/>
          </a:bodyPr>
          <a:lstStyle>
            <a:lvl1pPr marL="0" indent="0" algn="l" defTabSz="1828800" rtl="0" eaLnBrk="1" latinLnBrk="0" hangingPunct="1">
              <a:lnSpc>
                <a:spcPct val="85000"/>
              </a:lnSpc>
              <a:spcBef>
                <a:spcPts val="2000"/>
              </a:spcBef>
              <a:spcAft>
                <a:spcPts val="0"/>
              </a:spcAft>
              <a:buFont typeface="Arial" panose="020B0604020202020204" pitchFamily="34" charset="0"/>
              <a:buNone/>
              <a:tabLst/>
              <a:defRPr lang="en-US" sz="4600" b="1" i="0" kern="1200" cap="all" baseline="0" dirty="0">
                <a:solidFill>
                  <a:schemeClr val="accent1"/>
                </a:solidFill>
                <a:latin typeface="ATT Aleck Cd" panose="020B0506020203020204" pitchFamily="34" charset="0"/>
                <a:ea typeface="+mn-ea"/>
                <a:cs typeface="ATT Aleck Cd" panose="020B0506020203020204" pitchFamily="34" charset="0"/>
              </a:defRPr>
            </a:lvl1pPr>
          </a:lstStyle>
          <a:p>
            <a:pPr marL="0" lvl="0" indent="0" algn="l" defTabSz="1828800" rtl="0" eaLnBrk="1" latinLnBrk="0" hangingPunct="1">
              <a:lnSpc>
                <a:spcPct val="85000"/>
              </a:lnSpc>
              <a:spcBef>
                <a:spcPts val="2000"/>
              </a:spcBef>
              <a:spcAft>
                <a:spcPts val="0"/>
              </a:spcAft>
              <a:buFont typeface="Arial" panose="020B0604020202020204" pitchFamily="34" charset="0"/>
              <a:buNone/>
              <a:tabLst/>
            </a:pPr>
            <a:r>
              <a:rPr lang="en-US"/>
              <a:t>Click to edit Master text styles</a:t>
            </a:r>
          </a:p>
        </p:txBody>
      </p:sp>
      <p:sp>
        <p:nvSpPr>
          <p:cNvPr id="35" name="Content Placeholder 3">
            <a:extLst>
              <a:ext uri="{FF2B5EF4-FFF2-40B4-BE49-F238E27FC236}">
                <a16:creationId xmlns:a16="http://schemas.microsoft.com/office/drawing/2014/main" id="{FFC57F6F-BC26-894A-B5BC-CCC23CBF415C}"/>
              </a:ext>
            </a:extLst>
          </p:cNvPr>
          <p:cNvSpPr>
            <a:spLocks noGrp="1"/>
          </p:cNvSpPr>
          <p:nvPr>
            <p:ph sz="quarter" idx="26"/>
          </p:nvPr>
        </p:nvSpPr>
        <p:spPr>
          <a:xfrm>
            <a:off x="16904025" y="4175401"/>
            <a:ext cx="6583680" cy="2103120"/>
          </a:xfrm>
        </p:spPr>
        <p:txBody>
          <a:bodyPr vert="horz" lIns="18288" tIns="0" rIns="457200" bIns="91440" rtlCol="0" anchor="b">
            <a:noAutofit/>
          </a:bodyPr>
          <a:lstStyle>
            <a:lvl1pPr marL="0" indent="0" algn="l" defTabSz="1828800" rtl="0" eaLnBrk="1" latinLnBrk="0" hangingPunct="1">
              <a:lnSpc>
                <a:spcPct val="85000"/>
              </a:lnSpc>
              <a:spcBef>
                <a:spcPts val="2000"/>
              </a:spcBef>
              <a:spcAft>
                <a:spcPts val="0"/>
              </a:spcAft>
              <a:buFont typeface="Arial" panose="020B0604020202020204" pitchFamily="34" charset="0"/>
              <a:buNone/>
              <a:tabLst/>
              <a:defRPr lang="en-US" sz="4600" b="1" i="0" kern="1200" cap="all" baseline="0" dirty="0">
                <a:solidFill>
                  <a:schemeClr val="accent1"/>
                </a:solidFill>
                <a:latin typeface="ATT Aleck Cd" panose="020B0506020203020204" pitchFamily="34" charset="0"/>
                <a:ea typeface="+mn-ea"/>
                <a:cs typeface="ATT Aleck Cd" panose="020B0506020203020204" pitchFamily="34" charset="0"/>
              </a:defRPr>
            </a:lvl1pPr>
          </a:lstStyle>
          <a:p>
            <a:pPr marL="0" lvl="0" indent="0" algn="l" defTabSz="1828800" rtl="0" eaLnBrk="1" latinLnBrk="0" hangingPunct="1">
              <a:lnSpc>
                <a:spcPct val="85000"/>
              </a:lnSpc>
              <a:spcBef>
                <a:spcPts val="2000"/>
              </a:spcBef>
              <a:spcAft>
                <a:spcPts val="0"/>
              </a:spcAft>
              <a:buFont typeface="Arial" panose="020B0604020202020204" pitchFamily="34" charset="0"/>
              <a:buNone/>
              <a:tabLst/>
            </a:pPr>
            <a:r>
              <a:rPr lang="en-US"/>
              <a:t>Click to edit Master text styles</a:t>
            </a:r>
          </a:p>
        </p:txBody>
      </p:sp>
      <p:sp>
        <p:nvSpPr>
          <p:cNvPr id="6" name="Date Placeholder 5">
            <a:extLst>
              <a:ext uri="{FF2B5EF4-FFF2-40B4-BE49-F238E27FC236}">
                <a16:creationId xmlns:a16="http://schemas.microsoft.com/office/drawing/2014/main" id="{F537C506-0214-0147-8BFD-2A041D851CDC}"/>
              </a:ext>
            </a:extLst>
          </p:cNvPr>
          <p:cNvSpPr>
            <a:spLocks noGrp="1"/>
          </p:cNvSpPr>
          <p:nvPr>
            <p:ph type="dt" sz="half" idx="15"/>
          </p:nvPr>
        </p:nvSpPr>
        <p:spPr/>
        <p:txBody>
          <a:bodyPr/>
          <a:lstStyle/>
          <a:p>
            <a:fld id="{3FA6A870-9D1D-CA49-8FEC-1FB5161DFBE9}" type="datetime1">
              <a:rPr lang="en-US" smtClean="0"/>
              <a:t>5/21/25</a:t>
            </a:fld>
            <a:endParaRPr lang="en-US"/>
          </a:p>
        </p:txBody>
      </p:sp>
      <p:sp>
        <p:nvSpPr>
          <p:cNvPr id="12" name="Footer Placeholder 11">
            <a:extLst>
              <a:ext uri="{FF2B5EF4-FFF2-40B4-BE49-F238E27FC236}">
                <a16:creationId xmlns:a16="http://schemas.microsoft.com/office/drawing/2014/main" id="{FC607AAD-C84E-8F49-9887-45AE5CE0238E}"/>
              </a:ext>
            </a:extLst>
          </p:cNvPr>
          <p:cNvSpPr>
            <a:spLocks noGrp="1"/>
          </p:cNvSpPr>
          <p:nvPr>
            <p:ph type="ftr" sz="quarter" idx="16"/>
          </p:nvPr>
        </p:nvSpPr>
        <p:spPr/>
        <p:txBody>
          <a:bodyPr/>
          <a:lstStyle/>
          <a:p>
            <a:endParaRPr lang="en-US"/>
          </a:p>
        </p:txBody>
      </p:sp>
      <p:sp>
        <p:nvSpPr>
          <p:cNvPr id="13" name="Slide Number Placeholder 12">
            <a:extLst>
              <a:ext uri="{FF2B5EF4-FFF2-40B4-BE49-F238E27FC236}">
                <a16:creationId xmlns:a16="http://schemas.microsoft.com/office/drawing/2014/main" id="{D682C1B6-CCDB-C84F-B97E-5F9AED7088FC}"/>
              </a:ext>
            </a:extLst>
          </p:cNvPr>
          <p:cNvSpPr>
            <a:spLocks noGrp="1"/>
          </p:cNvSpPr>
          <p:nvPr>
            <p:ph type="sldNum" sz="quarter" idx="17"/>
          </p:nvPr>
        </p:nvSpPr>
        <p:spPr/>
        <p:txBody>
          <a:bodyPr/>
          <a:lstStyle/>
          <a:p>
            <a:pPr>
              <a:lnSpc>
                <a:spcPts val="2000"/>
              </a:lnSpc>
            </a:pPr>
            <a:fld id="{07A3590B-10A5-3C4B-838C-082849557E67}" type="slidenum">
              <a:rPr lang="en-US" smtClean="0"/>
              <a:pPr>
                <a:lnSpc>
                  <a:spcPts val="2000"/>
                </a:lnSpc>
              </a:pPr>
              <a:t>‹#›</a:t>
            </a:fld>
            <a:endParaRPr lang="en-US"/>
          </a:p>
        </p:txBody>
      </p:sp>
      <p:sp>
        <p:nvSpPr>
          <p:cNvPr id="3" name="Title 2">
            <a:extLst>
              <a:ext uri="{FF2B5EF4-FFF2-40B4-BE49-F238E27FC236}">
                <a16:creationId xmlns:a16="http://schemas.microsoft.com/office/drawing/2014/main" id="{16846436-FAB3-3443-BA38-6B3723CAA166}"/>
              </a:ext>
            </a:extLst>
          </p:cNvPr>
          <p:cNvSpPr>
            <a:spLocks noGrp="1"/>
          </p:cNvSpPr>
          <p:nvPr>
            <p:ph type="title"/>
          </p:nvPr>
        </p:nvSpPr>
        <p:spPr>
          <a:xfrm>
            <a:off x="731615" y="1280160"/>
            <a:ext cx="22917848" cy="2011680"/>
          </a:xfrm>
        </p:spPr>
        <p:txBody>
          <a:bodyPr/>
          <a:lstStyle/>
          <a:p>
            <a:r>
              <a:rPr lang="en-US"/>
              <a:t>Click to edit Master title style</a:t>
            </a:r>
          </a:p>
        </p:txBody>
      </p:sp>
      <p:grpSp>
        <p:nvGrpSpPr>
          <p:cNvPr id="20" name="Group 19">
            <a:extLst>
              <a:ext uri="{FF2B5EF4-FFF2-40B4-BE49-F238E27FC236}">
                <a16:creationId xmlns:a16="http://schemas.microsoft.com/office/drawing/2014/main" id="{46DC286D-13E7-2044-9255-FBCBC2082DC3}"/>
              </a:ext>
            </a:extLst>
          </p:cNvPr>
          <p:cNvGrpSpPr/>
          <p:nvPr userDrawn="1"/>
        </p:nvGrpSpPr>
        <p:grpSpPr>
          <a:xfrm>
            <a:off x="20872691" y="-1"/>
            <a:ext cx="3514484" cy="731522"/>
            <a:chOff x="303734" y="-1"/>
            <a:chExt cx="1757013" cy="365761"/>
          </a:xfrm>
          <a:solidFill>
            <a:schemeClr val="tx1"/>
          </a:solidFill>
        </p:grpSpPr>
        <p:sp>
          <p:nvSpPr>
            <p:cNvPr id="22" name="Parallelogram 21">
              <a:extLst>
                <a:ext uri="{FF2B5EF4-FFF2-40B4-BE49-F238E27FC236}">
                  <a16:creationId xmlns:a16="http://schemas.microsoft.com/office/drawing/2014/main" id="{78EBB30A-D1AC-7849-8E03-CD81181BCA11}"/>
                </a:ext>
              </a:extLst>
            </p:cNvPr>
            <p:cNvSpPr/>
            <p:nvPr/>
          </p:nvSpPr>
          <p:spPr>
            <a:xfrm rot="10800000" flipV="1">
              <a:off x="1812590" y="0"/>
              <a:ext cx="248157"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3" name="Parallelogram 22">
              <a:extLst>
                <a:ext uri="{FF2B5EF4-FFF2-40B4-BE49-F238E27FC236}">
                  <a16:creationId xmlns:a16="http://schemas.microsoft.com/office/drawing/2014/main" id="{1EB193C9-5D62-664D-8A41-E961405AC35E}"/>
                </a:ext>
              </a:extLst>
            </p:cNvPr>
            <p:cNvSpPr/>
            <p:nvPr/>
          </p:nvSpPr>
          <p:spPr>
            <a:xfrm rot="10800000" flipH="1" flipV="1">
              <a:off x="1563738" y="-1"/>
              <a:ext cx="248157" cy="365760"/>
            </a:xfrm>
            <a:prstGeom prst="parallelogram">
              <a:avLst>
                <a:gd name="adj" fmla="val 2232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4" name="Parallelogram 23">
              <a:extLst>
                <a:ext uri="{FF2B5EF4-FFF2-40B4-BE49-F238E27FC236}">
                  <a16:creationId xmlns:a16="http://schemas.microsoft.com/office/drawing/2014/main" id="{DC9CB8FD-967E-F34D-95DC-E9B6324E3992}"/>
                </a:ext>
              </a:extLst>
            </p:cNvPr>
            <p:cNvSpPr/>
            <p:nvPr/>
          </p:nvSpPr>
          <p:spPr>
            <a:xfrm rot="10800000" flipV="1">
              <a:off x="1314884" y="-1"/>
              <a:ext cx="248157" cy="365760"/>
            </a:xfrm>
            <a:prstGeom prst="parallelogram">
              <a:avLst>
                <a:gd name="adj" fmla="val 2389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5" name="Parallelogram 24">
              <a:extLst>
                <a:ext uri="{FF2B5EF4-FFF2-40B4-BE49-F238E27FC236}">
                  <a16:creationId xmlns:a16="http://schemas.microsoft.com/office/drawing/2014/main" id="{66292BC2-BECF-B941-9ECC-1C7A7236CA5E}"/>
                </a:ext>
              </a:extLst>
            </p:cNvPr>
            <p:cNvSpPr/>
            <p:nvPr/>
          </p:nvSpPr>
          <p:spPr>
            <a:xfrm rot="10800000" flipH="1" flipV="1">
              <a:off x="1110802" y="-1"/>
              <a:ext cx="203386"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6" name="Parallelogram 25">
              <a:extLst>
                <a:ext uri="{FF2B5EF4-FFF2-40B4-BE49-F238E27FC236}">
                  <a16:creationId xmlns:a16="http://schemas.microsoft.com/office/drawing/2014/main" id="{14CB1808-144F-244C-8A38-03A1489F02D2}"/>
                </a:ext>
              </a:extLst>
            </p:cNvPr>
            <p:cNvSpPr/>
            <p:nvPr/>
          </p:nvSpPr>
          <p:spPr>
            <a:xfrm rot="10800000" flipH="1" flipV="1">
              <a:off x="844075" y="0"/>
              <a:ext cx="244957" cy="365760"/>
            </a:xfrm>
            <a:prstGeom prst="parallelogram">
              <a:avLst>
                <a:gd name="adj" fmla="val 191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7" name="Parallelogram 26">
              <a:extLst>
                <a:ext uri="{FF2B5EF4-FFF2-40B4-BE49-F238E27FC236}">
                  <a16:creationId xmlns:a16="http://schemas.microsoft.com/office/drawing/2014/main" id="{C823C6DE-72B0-1740-8E6E-E1D4A7173D1D}"/>
                </a:ext>
              </a:extLst>
            </p:cNvPr>
            <p:cNvSpPr/>
            <p:nvPr/>
          </p:nvSpPr>
          <p:spPr>
            <a:xfrm rot="10800000" flipV="1">
              <a:off x="596875" y="-1"/>
              <a:ext cx="244956"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8" name="Parallelogram 27">
              <a:extLst>
                <a:ext uri="{FF2B5EF4-FFF2-40B4-BE49-F238E27FC236}">
                  <a16:creationId xmlns:a16="http://schemas.microsoft.com/office/drawing/2014/main" id="{23D03355-144B-8944-BAB8-C44BD4B11F60}"/>
                </a:ext>
              </a:extLst>
            </p:cNvPr>
            <p:cNvSpPr/>
            <p:nvPr/>
          </p:nvSpPr>
          <p:spPr>
            <a:xfrm rot="10800000" flipH="1" flipV="1">
              <a:off x="303734" y="-1"/>
              <a:ext cx="290898" cy="365760"/>
            </a:xfrm>
            <a:prstGeom prst="parallelogram">
              <a:avLst>
                <a:gd name="adj" fmla="val 2883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grpSp>
      <p:sp>
        <p:nvSpPr>
          <p:cNvPr id="21" name="Parallelogram 20">
            <a:extLst>
              <a:ext uri="{FF2B5EF4-FFF2-40B4-BE49-F238E27FC236}">
                <a16:creationId xmlns:a16="http://schemas.microsoft.com/office/drawing/2014/main" id="{40A53EAE-3C39-F04E-8C6B-6106A2350242}"/>
              </a:ext>
            </a:extLst>
          </p:cNvPr>
          <p:cNvSpPr/>
          <p:nvPr/>
        </p:nvSpPr>
        <p:spPr>
          <a:xfrm rot="10800000" flipV="1">
            <a:off x="0" y="1"/>
            <a:ext cx="20868203" cy="731520"/>
          </a:xfrm>
          <a:prstGeom prst="parallelogram">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Tree>
    <p:extLst>
      <p:ext uri="{BB962C8B-B14F-4D97-AF65-F5344CB8AC3E}">
        <p14:creationId xmlns:p14="http://schemas.microsoft.com/office/powerpoint/2010/main" val="11441797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Content">
    <p:spTree>
      <p:nvGrpSpPr>
        <p:cNvPr id="1" name=""/>
        <p:cNvGrpSpPr/>
        <p:nvPr/>
      </p:nvGrpSpPr>
      <p:grpSpPr>
        <a:xfrm>
          <a:off x="0" y="0"/>
          <a:ext cx="0" cy="0"/>
          <a:chOff x="0" y="0"/>
          <a:chExt cx="0" cy="0"/>
        </a:xfrm>
      </p:grpSpPr>
      <p:sp>
        <p:nvSpPr>
          <p:cNvPr id="30" name="Content Placeholder 1">
            <a:extLst>
              <a:ext uri="{FF2B5EF4-FFF2-40B4-BE49-F238E27FC236}">
                <a16:creationId xmlns:a16="http://schemas.microsoft.com/office/drawing/2014/main" id="{F574A295-81DC-A343-89CE-ACE9738E2FCC}"/>
              </a:ext>
            </a:extLst>
          </p:cNvPr>
          <p:cNvSpPr>
            <a:spLocks noGrp="1"/>
          </p:cNvSpPr>
          <p:nvPr>
            <p:ph sz="quarter" idx="21"/>
          </p:nvPr>
        </p:nvSpPr>
        <p:spPr>
          <a:xfrm>
            <a:off x="731615" y="6766560"/>
            <a:ext cx="5212080" cy="5424456"/>
          </a:xfrm>
        </p:spPr>
        <p:txBody>
          <a:bodyPr vert="horz" lIns="18288" tIns="137160" rIns="365760" bIns="0" rtlCol="0">
            <a:noAutofit/>
          </a:bodyPr>
          <a:lstStyle>
            <a:lvl1pPr>
              <a:defRPr lang="en-US" sz="4400"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D2EE8E9D-D7DC-A543-BDEF-E43BBCCA9C00}"/>
              </a:ext>
            </a:extLst>
          </p:cNvPr>
          <p:cNvSpPr>
            <a:spLocks noGrp="1"/>
          </p:cNvSpPr>
          <p:nvPr>
            <p:ph sz="quarter" idx="22"/>
          </p:nvPr>
        </p:nvSpPr>
        <p:spPr>
          <a:xfrm>
            <a:off x="6633538" y="6766560"/>
            <a:ext cx="5212080" cy="5424456"/>
          </a:xfrm>
        </p:spPr>
        <p:txBody>
          <a:bodyPr vert="horz" lIns="18288" tIns="137160" rIns="365760" bIns="0" rtlCol="0">
            <a:noAutofit/>
          </a:bodyPr>
          <a:lstStyle>
            <a:lvl1pPr>
              <a:defRPr lang="en-US" sz="4400"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3">
            <a:extLst>
              <a:ext uri="{FF2B5EF4-FFF2-40B4-BE49-F238E27FC236}">
                <a16:creationId xmlns:a16="http://schemas.microsoft.com/office/drawing/2014/main" id="{6CDEA463-5A56-9346-83AF-4AB75BC4B854}"/>
              </a:ext>
            </a:extLst>
          </p:cNvPr>
          <p:cNvSpPr>
            <a:spLocks noGrp="1"/>
          </p:cNvSpPr>
          <p:nvPr>
            <p:ph sz="quarter" idx="23"/>
          </p:nvPr>
        </p:nvSpPr>
        <p:spPr>
          <a:xfrm>
            <a:off x="12535461" y="6766560"/>
            <a:ext cx="5212080" cy="5424456"/>
          </a:xfrm>
        </p:spPr>
        <p:txBody>
          <a:bodyPr vert="horz" lIns="18288" tIns="137160" rIns="365760" bIns="0" rtlCol="0">
            <a:noAutofit/>
          </a:bodyPr>
          <a:lstStyle>
            <a:lvl1pPr>
              <a:defRPr lang="en-US" sz="4400"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Content Placeholder 1">
            <a:extLst>
              <a:ext uri="{FF2B5EF4-FFF2-40B4-BE49-F238E27FC236}">
                <a16:creationId xmlns:a16="http://schemas.microsoft.com/office/drawing/2014/main" id="{19DCE678-E149-5E49-999B-2A6419FAF4E3}"/>
              </a:ext>
            </a:extLst>
          </p:cNvPr>
          <p:cNvSpPr>
            <a:spLocks noGrp="1"/>
          </p:cNvSpPr>
          <p:nvPr>
            <p:ph sz="quarter" idx="24"/>
          </p:nvPr>
        </p:nvSpPr>
        <p:spPr>
          <a:xfrm>
            <a:off x="731615" y="4175401"/>
            <a:ext cx="5212080" cy="2103120"/>
          </a:xfrm>
        </p:spPr>
        <p:txBody>
          <a:bodyPr vert="horz" lIns="18288" tIns="0" rIns="365760" bIns="91440" rtlCol="0" anchor="b">
            <a:noAutofit/>
          </a:bodyPr>
          <a:lstStyle>
            <a:lvl1pPr marL="0" indent="0" algn="l" defTabSz="1828800" rtl="0" eaLnBrk="1" latinLnBrk="0" hangingPunct="1">
              <a:lnSpc>
                <a:spcPct val="85000"/>
              </a:lnSpc>
              <a:spcBef>
                <a:spcPts val="2000"/>
              </a:spcBef>
              <a:spcAft>
                <a:spcPts val="0"/>
              </a:spcAft>
              <a:buFont typeface="Arial" panose="020B0604020202020204" pitchFamily="34" charset="0"/>
              <a:buNone/>
              <a:tabLst/>
              <a:defRPr lang="en-US" sz="4600" b="1" i="0" kern="1200" cap="all" baseline="0" dirty="0">
                <a:solidFill>
                  <a:schemeClr val="accent1"/>
                </a:solidFill>
                <a:latin typeface="ATT Aleck Cd" panose="020B0506020203020204" pitchFamily="34" charset="0"/>
                <a:ea typeface="+mn-ea"/>
                <a:cs typeface="ATT Aleck Cd" panose="020B0506020203020204" pitchFamily="34" charset="0"/>
              </a:defRPr>
            </a:lvl1pPr>
            <a:lvl2pPr>
              <a:defRPr lang="en-US" dirty="0"/>
            </a:lvl2pPr>
            <a:lvl3pPr>
              <a:defRPr lang="en-US" dirty="0"/>
            </a:lvl3pPr>
            <a:lvl4pPr>
              <a:defRPr lang="en-US" dirty="0"/>
            </a:lvl4pPr>
            <a:lvl5pPr>
              <a:defRPr lang="en-US" dirty="0"/>
            </a:lvl5pPr>
          </a:lstStyle>
          <a:p>
            <a:pPr marL="0" lvl="0" indent="0" algn="l" defTabSz="1828800" rtl="0" eaLnBrk="1" latinLnBrk="0" hangingPunct="1">
              <a:lnSpc>
                <a:spcPct val="85000"/>
              </a:lnSpc>
              <a:spcBef>
                <a:spcPts val="2000"/>
              </a:spcBef>
              <a:spcAft>
                <a:spcPts val="0"/>
              </a:spcAft>
              <a:buFont typeface="Arial" panose="020B0604020202020204" pitchFamily="34" charset="0"/>
              <a:buNone/>
              <a:tabLst/>
            </a:pPr>
            <a:r>
              <a:rPr lang="en-US"/>
              <a:t>Click to edit Master text styles</a:t>
            </a:r>
          </a:p>
        </p:txBody>
      </p:sp>
      <p:sp>
        <p:nvSpPr>
          <p:cNvPr id="34" name="Content Placeholder 2">
            <a:extLst>
              <a:ext uri="{FF2B5EF4-FFF2-40B4-BE49-F238E27FC236}">
                <a16:creationId xmlns:a16="http://schemas.microsoft.com/office/drawing/2014/main" id="{5BB53665-A3C9-E14F-8C28-DBBECA90680D}"/>
              </a:ext>
            </a:extLst>
          </p:cNvPr>
          <p:cNvSpPr>
            <a:spLocks noGrp="1"/>
          </p:cNvSpPr>
          <p:nvPr>
            <p:ph sz="quarter" idx="25"/>
          </p:nvPr>
        </p:nvSpPr>
        <p:spPr>
          <a:xfrm>
            <a:off x="6633538" y="4175401"/>
            <a:ext cx="5212080" cy="2103120"/>
          </a:xfrm>
        </p:spPr>
        <p:txBody>
          <a:bodyPr vert="horz" lIns="18288" tIns="0" rIns="365760" bIns="91440" rtlCol="0" anchor="b">
            <a:noAutofit/>
          </a:bodyPr>
          <a:lstStyle>
            <a:lvl1pPr marL="0" indent="0" algn="l" defTabSz="1828800" rtl="0" eaLnBrk="1" latinLnBrk="0" hangingPunct="1">
              <a:lnSpc>
                <a:spcPct val="85000"/>
              </a:lnSpc>
              <a:spcBef>
                <a:spcPts val="2000"/>
              </a:spcBef>
              <a:spcAft>
                <a:spcPts val="0"/>
              </a:spcAft>
              <a:buFont typeface="Arial" panose="020B0604020202020204" pitchFamily="34" charset="0"/>
              <a:buNone/>
              <a:tabLst/>
              <a:defRPr lang="en-US" sz="4600" b="1" i="0" kern="1200" cap="all" baseline="0" dirty="0">
                <a:solidFill>
                  <a:schemeClr val="accent1"/>
                </a:solidFill>
                <a:latin typeface="ATT Aleck Cd" panose="020B0506020203020204" pitchFamily="34" charset="0"/>
                <a:ea typeface="+mn-ea"/>
                <a:cs typeface="ATT Aleck Cd" panose="020B0506020203020204" pitchFamily="34" charset="0"/>
              </a:defRPr>
            </a:lvl1pPr>
          </a:lstStyle>
          <a:p>
            <a:pPr marL="0" lvl="0" indent="0" algn="l" defTabSz="1828800" rtl="0" eaLnBrk="1" latinLnBrk="0" hangingPunct="1">
              <a:lnSpc>
                <a:spcPct val="85000"/>
              </a:lnSpc>
              <a:spcBef>
                <a:spcPts val="2000"/>
              </a:spcBef>
              <a:spcAft>
                <a:spcPts val="0"/>
              </a:spcAft>
              <a:buFont typeface="Arial" panose="020B0604020202020204" pitchFamily="34" charset="0"/>
              <a:buNone/>
              <a:tabLst/>
            </a:pPr>
            <a:r>
              <a:rPr lang="en-US"/>
              <a:t>Click to edit Master text styles</a:t>
            </a:r>
          </a:p>
        </p:txBody>
      </p:sp>
      <p:sp>
        <p:nvSpPr>
          <p:cNvPr id="35" name="Content Placeholder 3">
            <a:extLst>
              <a:ext uri="{FF2B5EF4-FFF2-40B4-BE49-F238E27FC236}">
                <a16:creationId xmlns:a16="http://schemas.microsoft.com/office/drawing/2014/main" id="{FFC57F6F-BC26-894A-B5BC-CCC23CBF415C}"/>
              </a:ext>
            </a:extLst>
          </p:cNvPr>
          <p:cNvSpPr>
            <a:spLocks noGrp="1"/>
          </p:cNvSpPr>
          <p:nvPr>
            <p:ph sz="quarter" idx="26"/>
          </p:nvPr>
        </p:nvSpPr>
        <p:spPr>
          <a:xfrm>
            <a:off x="12535461" y="4175401"/>
            <a:ext cx="5212080" cy="2103120"/>
          </a:xfrm>
        </p:spPr>
        <p:txBody>
          <a:bodyPr vert="horz" lIns="18288" tIns="0" rIns="365760" bIns="91440" rtlCol="0" anchor="b">
            <a:noAutofit/>
          </a:bodyPr>
          <a:lstStyle>
            <a:lvl1pPr marL="0" indent="0" algn="l" defTabSz="1828800" rtl="0" eaLnBrk="1" latinLnBrk="0" hangingPunct="1">
              <a:lnSpc>
                <a:spcPct val="85000"/>
              </a:lnSpc>
              <a:spcBef>
                <a:spcPts val="2000"/>
              </a:spcBef>
              <a:spcAft>
                <a:spcPts val="0"/>
              </a:spcAft>
              <a:buFont typeface="Arial" panose="020B0604020202020204" pitchFamily="34" charset="0"/>
              <a:buNone/>
              <a:tabLst/>
              <a:defRPr lang="en-US" sz="4600" b="1" i="0" kern="1200" cap="all" baseline="0" dirty="0">
                <a:solidFill>
                  <a:schemeClr val="accent1"/>
                </a:solidFill>
                <a:latin typeface="ATT Aleck Cd" panose="020B0506020203020204" pitchFamily="34" charset="0"/>
                <a:ea typeface="+mn-ea"/>
                <a:cs typeface="ATT Aleck Cd" panose="020B0506020203020204" pitchFamily="34" charset="0"/>
              </a:defRPr>
            </a:lvl1pPr>
          </a:lstStyle>
          <a:p>
            <a:pPr marL="0" lvl="0" indent="0" algn="l" defTabSz="1828800" rtl="0" eaLnBrk="1" latinLnBrk="0" hangingPunct="1">
              <a:lnSpc>
                <a:spcPct val="85000"/>
              </a:lnSpc>
              <a:spcBef>
                <a:spcPts val="2000"/>
              </a:spcBef>
              <a:spcAft>
                <a:spcPts val="0"/>
              </a:spcAft>
              <a:buFont typeface="Arial" panose="020B0604020202020204" pitchFamily="34" charset="0"/>
              <a:buNone/>
              <a:tabLst/>
            </a:pPr>
            <a:r>
              <a:rPr lang="en-US"/>
              <a:t>Click to edit Master text styles</a:t>
            </a:r>
          </a:p>
        </p:txBody>
      </p:sp>
      <p:sp>
        <p:nvSpPr>
          <p:cNvPr id="6" name="Date Placeholder 5">
            <a:extLst>
              <a:ext uri="{FF2B5EF4-FFF2-40B4-BE49-F238E27FC236}">
                <a16:creationId xmlns:a16="http://schemas.microsoft.com/office/drawing/2014/main" id="{F537C506-0214-0147-8BFD-2A041D851CDC}"/>
              </a:ext>
            </a:extLst>
          </p:cNvPr>
          <p:cNvSpPr>
            <a:spLocks noGrp="1"/>
          </p:cNvSpPr>
          <p:nvPr>
            <p:ph type="dt" sz="half" idx="15"/>
          </p:nvPr>
        </p:nvSpPr>
        <p:spPr>
          <a:xfrm>
            <a:off x="20231051" y="12984480"/>
            <a:ext cx="2679827" cy="384048"/>
          </a:xfrm>
        </p:spPr>
        <p:txBody>
          <a:bodyPr/>
          <a:lstStyle/>
          <a:p>
            <a:fld id="{3FA6A870-9D1D-CA49-8FEC-1FB5161DFBE9}" type="datetime1">
              <a:rPr lang="en-US" smtClean="0"/>
              <a:t>5/21/25</a:t>
            </a:fld>
            <a:endParaRPr lang="en-US"/>
          </a:p>
        </p:txBody>
      </p:sp>
      <p:sp>
        <p:nvSpPr>
          <p:cNvPr id="12" name="Footer Placeholder 11">
            <a:extLst>
              <a:ext uri="{FF2B5EF4-FFF2-40B4-BE49-F238E27FC236}">
                <a16:creationId xmlns:a16="http://schemas.microsoft.com/office/drawing/2014/main" id="{FC607AAD-C84E-8F49-9887-45AE5CE0238E}"/>
              </a:ext>
            </a:extLst>
          </p:cNvPr>
          <p:cNvSpPr>
            <a:spLocks noGrp="1"/>
          </p:cNvSpPr>
          <p:nvPr>
            <p:ph type="ftr" sz="quarter" idx="16"/>
          </p:nvPr>
        </p:nvSpPr>
        <p:spPr/>
        <p:txBody>
          <a:bodyPr/>
          <a:lstStyle/>
          <a:p>
            <a:endParaRPr lang="en-US"/>
          </a:p>
        </p:txBody>
      </p:sp>
      <p:sp>
        <p:nvSpPr>
          <p:cNvPr id="13" name="Slide Number Placeholder 12">
            <a:extLst>
              <a:ext uri="{FF2B5EF4-FFF2-40B4-BE49-F238E27FC236}">
                <a16:creationId xmlns:a16="http://schemas.microsoft.com/office/drawing/2014/main" id="{D682C1B6-CCDB-C84F-B97E-5F9AED7088FC}"/>
              </a:ext>
            </a:extLst>
          </p:cNvPr>
          <p:cNvSpPr>
            <a:spLocks noGrp="1"/>
          </p:cNvSpPr>
          <p:nvPr>
            <p:ph type="sldNum" sz="quarter" idx="17"/>
          </p:nvPr>
        </p:nvSpPr>
        <p:spPr/>
        <p:txBody>
          <a:bodyPr/>
          <a:lstStyle/>
          <a:p>
            <a:pPr>
              <a:lnSpc>
                <a:spcPts val="2000"/>
              </a:lnSpc>
            </a:pPr>
            <a:fld id="{07A3590B-10A5-3C4B-838C-082849557E67}" type="slidenum">
              <a:rPr lang="en-US" smtClean="0"/>
              <a:pPr>
                <a:lnSpc>
                  <a:spcPts val="2000"/>
                </a:lnSpc>
              </a:pPr>
              <a:t>‹#›</a:t>
            </a:fld>
            <a:endParaRPr lang="en-US"/>
          </a:p>
        </p:txBody>
      </p:sp>
      <p:sp>
        <p:nvSpPr>
          <p:cNvPr id="3" name="Title 2">
            <a:extLst>
              <a:ext uri="{FF2B5EF4-FFF2-40B4-BE49-F238E27FC236}">
                <a16:creationId xmlns:a16="http://schemas.microsoft.com/office/drawing/2014/main" id="{16846436-FAB3-3443-BA38-6B3723CAA166}"/>
              </a:ext>
            </a:extLst>
          </p:cNvPr>
          <p:cNvSpPr>
            <a:spLocks noGrp="1"/>
          </p:cNvSpPr>
          <p:nvPr>
            <p:ph type="title"/>
          </p:nvPr>
        </p:nvSpPr>
        <p:spPr>
          <a:xfrm>
            <a:off x="731615" y="1280160"/>
            <a:ext cx="22917848" cy="2011680"/>
          </a:xfrm>
        </p:spPr>
        <p:txBody>
          <a:bodyPr/>
          <a:lstStyle/>
          <a:p>
            <a:r>
              <a:rPr lang="en-US"/>
              <a:t>Click to edit Master title style</a:t>
            </a:r>
          </a:p>
        </p:txBody>
      </p:sp>
      <p:grpSp>
        <p:nvGrpSpPr>
          <p:cNvPr id="20" name="Group 19">
            <a:extLst>
              <a:ext uri="{FF2B5EF4-FFF2-40B4-BE49-F238E27FC236}">
                <a16:creationId xmlns:a16="http://schemas.microsoft.com/office/drawing/2014/main" id="{46DC286D-13E7-2044-9255-FBCBC2082DC3}"/>
              </a:ext>
            </a:extLst>
          </p:cNvPr>
          <p:cNvGrpSpPr/>
          <p:nvPr userDrawn="1"/>
        </p:nvGrpSpPr>
        <p:grpSpPr>
          <a:xfrm>
            <a:off x="20872691" y="-1"/>
            <a:ext cx="3514484" cy="731522"/>
            <a:chOff x="303734" y="-1"/>
            <a:chExt cx="1757013" cy="365761"/>
          </a:xfrm>
          <a:solidFill>
            <a:schemeClr val="tx1"/>
          </a:solidFill>
        </p:grpSpPr>
        <p:sp>
          <p:nvSpPr>
            <p:cNvPr id="22" name="Parallelogram 21">
              <a:extLst>
                <a:ext uri="{FF2B5EF4-FFF2-40B4-BE49-F238E27FC236}">
                  <a16:creationId xmlns:a16="http://schemas.microsoft.com/office/drawing/2014/main" id="{78EBB30A-D1AC-7849-8E03-CD81181BCA11}"/>
                </a:ext>
              </a:extLst>
            </p:cNvPr>
            <p:cNvSpPr/>
            <p:nvPr/>
          </p:nvSpPr>
          <p:spPr>
            <a:xfrm rot="10800000" flipV="1">
              <a:off x="1812590" y="0"/>
              <a:ext cx="248157"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3" name="Parallelogram 22">
              <a:extLst>
                <a:ext uri="{FF2B5EF4-FFF2-40B4-BE49-F238E27FC236}">
                  <a16:creationId xmlns:a16="http://schemas.microsoft.com/office/drawing/2014/main" id="{1EB193C9-5D62-664D-8A41-E961405AC35E}"/>
                </a:ext>
              </a:extLst>
            </p:cNvPr>
            <p:cNvSpPr/>
            <p:nvPr/>
          </p:nvSpPr>
          <p:spPr>
            <a:xfrm rot="10800000" flipH="1" flipV="1">
              <a:off x="1563738" y="-1"/>
              <a:ext cx="248157" cy="365760"/>
            </a:xfrm>
            <a:prstGeom prst="parallelogram">
              <a:avLst>
                <a:gd name="adj" fmla="val 2232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4" name="Parallelogram 23">
              <a:extLst>
                <a:ext uri="{FF2B5EF4-FFF2-40B4-BE49-F238E27FC236}">
                  <a16:creationId xmlns:a16="http://schemas.microsoft.com/office/drawing/2014/main" id="{DC9CB8FD-967E-F34D-95DC-E9B6324E3992}"/>
                </a:ext>
              </a:extLst>
            </p:cNvPr>
            <p:cNvSpPr/>
            <p:nvPr/>
          </p:nvSpPr>
          <p:spPr>
            <a:xfrm rot="10800000" flipV="1">
              <a:off x="1314884" y="-1"/>
              <a:ext cx="248157" cy="365760"/>
            </a:xfrm>
            <a:prstGeom prst="parallelogram">
              <a:avLst>
                <a:gd name="adj" fmla="val 2389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5" name="Parallelogram 24">
              <a:extLst>
                <a:ext uri="{FF2B5EF4-FFF2-40B4-BE49-F238E27FC236}">
                  <a16:creationId xmlns:a16="http://schemas.microsoft.com/office/drawing/2014/main" id="{66292BC2-BECF-B941-9ECC-1C7A7236CA5E}"/>
                </a:ext>
              </a:extLst>
            </p:cNvPr>
            <p:cNvSpPr/>
            <p:nvPr/>
          </p:nvSpPr>
          <p:spPr>
            <a:xfrm rot="10800000" flipH="1" flipV="1">
              <a:off x="1110802" y="-1"/>
              <a:ext cx="203386"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6" name="Parallelogram 25">
              <a:extLst>
                <a:ext uri="{FF2B5EF4-FFF2-40B4-BE49-F238E27FC236}">
                  <a16:creationId xmlns:a16="http://schemas.microsoft.com/office/drawing/2014/main" id="{14CB1808-144F-244C-8A38-03A1489F02D2}"/>
                </a:ext>
              </a:extLst>
            </p:cNvPr>
            <p:cNvSpPr/>
            <p:nvPr/>
          </p:nvSpPr>
          <p:spPr>
            <a:xfrm rot="10800000" flipH="1" flipV="1">
              <a:off x="844075" y="0"/>
              <a:ext cx="244957" cy="365760"/>
            </a:xfrm>
            <a:prstGeom prst="parallelogram">
              <a:avLst>
                <a:gd name="adj" fmla="val 191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7" name="Parallelogram 26">
              <a:extLst>
                <a:ext uri="{FF2B5EF4-FFF2-40B4-BE49-F238E27FC236}">
                  <a16:creationId xmlns:a16="http://schemas.microsoft.com/office/drawing/2014/main" id="{C823C6DE-72B0-1740-8E6E-E1D4A7173D1D}"/>
                </a:ext>
              </a:extLst>
            </p:cNvPr>
            <p:cNvSpPr/>
            <p:nvPr/>
          </p:nvSpPr>
          <p:spPr>
            <a:xfrm rot="10800000" flipV="1">
              <a:off x="596875" y="-1"/>
              <a:ext cx="244956"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8" name="Parallelogram 27">
              <a:extLst>
                <a:ext uri="{FF2B5EF4-FFF2-40B4-BE49-F238E27FC236}">
                  <a16:creationId xmlns:a16="http://schemas.microsoft.com/office/drawing/2014/main" id="{23D03355-144B-8944-BAB8-C44BD4B11F60}"/>
                </a:ext>
              </a:extLst>
            </p:cNvPr>
            <p:cNvSpPr/>
            <p:nvPr/>
          </p:nvSpPr>
          <p:spPr>
            <a:xfrm rot="10800000" flipH="1" flipV="1">
              <a:off x="303734" y="-1"/>
              <a:ext cx="290898" cy="365760"/>
            </a:xfrm>
            <a:prstGeom prst="parallelogram">
              <a:avLst>
                <a:gd name="adj" fmla="val 2883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grpSp>
      <p:sp>
        <p:nvSpPr>
          <p:cNvPr id="21" name="Parallelogram 20">
            <a:extLst>
              <a:ext uri="{FF2B5EF4-FFF2-40B4-BE49-F238E27FC236}">
                <a16:creationId xmlns:a16="http://schemas.microsoft.com/office/drawing/2014/main" id="{40A53EAE-3C39-F04E-8C6B-6106A2350242}"/>
              </a:ext>
            </a:extLst>
          </p:cNvPr>
          <p:cNvSpPr/>
          <p:nvPr/>
        </p:nvSpPr>
        <p:spPr>
          <a:xfrm rot="10800000" flipV="1">
            <a:off x="0" y="1"/>
            <a:ext cx="20868203" cy="731520"/>
          </a:xfrm>
          <a:prstGeom prst="parallelogram">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38" name="Content Placeholder 3">
            <a:extLst>
              <a:ext uri="{FF2B5EF4-FFF2-40B4-BE49-F238E27FC236}">
                <a16:creationId xmlns:a16="http://schemas.microsoft.com/office/drawing/2014/main" id="{389AABD6-476D-A74D-B7B6-AEEDA21F6437}"/>
              </a:ext>
            </a:extLst>
          </p:cNvPr>
          <p:cNvSpPr>
            <a:spLocks noGrp="1"/>
          </p:cNvSpPr>
          <p:nvPr>
            <p:ph sz="quarter" idx="27"/>
          </p:nvPr>
        </p:nvSpPr>
        <p:spPr>
          <a:xfrm>
            <a:off x="18437383" y="6766560"/>
            <a:ext cx="5212080" cy="5424456"/>
          </a:xfrm>
        </p:spPr>
        <p:txBody>
          <a:bodyPr vert="horz" lIns="18288" tIns="137160" rIns="365760" bIns="0" rtlCol="0">
            <a:noAutofit/>
          </a:bodyPr>
          <a:lstStyle>
            <a:lvl1pPr>
              <a:defRPr lang="en-US" sz="4400"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Content Placeholder 3">
            <a:extLst>
              <a:ext uri="{FF2B5EF4-FFF2-40B4-BE49-F238E27FC236}">
                <a16:creationId xmlns:a16="http://schemas.microsoft.com/office/drawing/2014/main" id="{20E22916-2BC8-0B49-B7B4-D126AD5AA9F6}"/>
              </a:ext>
            </a:extLst>
          </p:cNvPr>
          <p:cNvSpPr>
            <a:spLocks noGrp="1"/>
          </p:cNvSpPr>
          <p:nvPr>
            <p:ph sz="quarter" idx="28"/>
          </p:nvPr>
        </p:nvSpPr>
        <p:spPr>
          <a:xfrm>
            <a:off x="18437383" y="4175401"/>
            <a:ext cx="5212080" cy="2103120"/>
          </a:xfrm>
        </p:spPr>
        <p:txBody>
          <a:bodyPr vert="horz" lIns="18288" tIns="0" rIns="365760" bIns="91440" rtlCol="0" anchor="b">
            <a:noAutofit/>
          </a:bodyPr>
          <a:lstStyle>
            <a:lvl1pPr marL="0" indent="0" algn="l" defTabSz="1828800" rtl="0" eaLnBrk="1" latinLnBrk="0" hangingPunct="1">
              <a:lnSpc>
                <a:spcPct val="85000"/>
              </a:lnSpc>
              <a:spcBef>
                <a:spcPts val="2000"/>
              </a:spcBef>
              <a:spcAft>
                <a:spcPts val="0"/>
              </a:spcAft>
              <a:buFont typeface="Arial" panose="020B0604020202020204" pitchFamily="34" charset="0"/>
              <a:buNone/>
              <a:tabLst/>
              <a:defRPr lang="en-US" sz="4600" b="1" i="0" kern="1200" cap="all" baseline="0" dirty="0">
                <a:solidFill>
                  <a:schemeClr val="accent1"/>
                </a:solidFill>
                <a:latin typeface="ATT Aleck Cd" panose="020B0506020203020204" pitchFamily="34" charset="0"/>
                <a:ea typeface="+mn-ea"/>
                <a:cs typeface="ATT Aleck Cd" panose="020B0506020203020204" pitchFamily="34" charset="0"/>
              </a:defRPr>
            </a:lvl1pPr>
          </a:lstStyle>
          <a:p>
            <a:pPr marL="0" lvl="0" indent="0" algn="l" defTabSz="1828800" rtl="0" eaLnBrk="1" latinLnBrk="0" hangingPunct="1">
              <a:lnSpc>
                <a:spcPct val="85000"/>
              </a:lnSpc>
              <a:spcBef>
                <a:spcPts val="2000"/>
              </a:spcBef>
              <a:spcAft>
                <a:spcPts val="0"/>
              </a:spcAft>
              <a:buFont typeface="Arial" panose="020B0604020202020204" pitchFamily="34" charset="0"/>
              <a:buNone/>
              <a:tabLst/>
            </a:pPr>
            <a:r>
              <a:rPr lang="en-US"/>
              <a:t>Click to edit Master text styles</a:t>
            </a:r>
          </a:p>
        </p:txBody>
      </p:sp>
    </p:spTree>
    <p:extLst>
      <p:ext uri="{BB962C8B-B14F-4D97-AF65-F5344CB8AC3E}">
        <p14:creationId xmlns:p14="http://schemas.microsoft.com/office/powerpoint/2010/main" val="3378226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2">
    <p:bg>
      <p:bgPr>
        <a:solidFill>
          <a:srgbClr val="000000"/>
        </a:solidFill>
        <a:effectLst/>
      </p:bgPr>
    </p:bg>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3DFBC49C-971F-B643-96CB-776B606AC518}"/>
              </a:ext>
            </a:extLst>
          </p:cNvPr>
          <p:cNvSpPr/>
          <p:nvPr userDrawn="1"/>
        </p:nvSpPr>
        <p:spPr>
          <a:xfrm flipH="1">
            <a:off x="12217544" y="735881"/>
            <a:ext cx="5935181" cy="12244242"/>
          </a:xfrm>
          <a:prstGeom prst="parallelogram">
            <a:avLst>
              <a:gd name="adj" fmla="val 13229"/>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sz="6393"/>
          </a:p>
        </p:txBody>
      </p:sp>
      <p:sp>
        <p:nvSpPr>
          <p:cNvPr id="10" name="Parallelogram 9">
            <a:extLst>
              <a:ext uri="{FF2B5EF4-FFF2-40B4-BE49-F238E27FC236}">
                <a16:creationId xmlns:a16="http://schemas.microsoft.com/office/drawing/2014/main" id="{6E142A1C-3BA5-F74E-9F37-1D0E75D9F088}"/>
              </a:ext>
            </a:extLst>
          </p:cNvPr>
          <p:cNvSpPr/>
          <p:nvPr userDrawn="1"/>
        </p:nvSpPr>
        <p:spPr>
          <a:xfrm flipH="1">
            <a:off x="734664" y="735881"/>
            <a:ext cx="6075943" cy="12244242"/>
          </a:xfrm>
          <a:prstGeom prst="parallelogram">
            <a:avLst>
              <a:gd name="adj" fmla="val 13479"/>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sz="6393"/>
          </a:p>
        </p:txBody>
      </p:sp>
      <p:sp>
        <p:nvSpPr>
          <p:cNvPr id="11" name="Parallelogram 10">
            <a:extLst>
              <a:ext uri="{FF2B5EF4-FFF2-40B4-BE49-F238E27FC236}">
                <a16:creationId xmlns:a16="http://schemas.microsoft.com/office/drawing/2014/main" id="{050D339C-8B4D-504D-818A-4F5BB423AEB5}"/>
              </a:ext>
            </a:extLst>
          </p:cNvPr>
          <p:cNvSpPr/>
          <p:nvPr userDrawn="1"/>
        </p:nvSpPr>
        <p:spPr>
          <a:xfrm>
            <a:off x="6810607" y="735881"/>
            <a:ext cx="5406936" cy="12244242"/>
          </a:xfrm>
          <a:prstGeom prst="parallelogram">
            <a:avLst>
              <a:gd name="adj" fmla="val 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sz="6393"/>
          </a:p>
        </p:txBody>
      </p:sp>
      <p:sp>
        <p:nvSpPr>
          <p:cNvPr id="12" name="Parallelogram 11">
            <a:extLst>
              <a:ext uri="{FF2B5EF4-FFF2-40B4-BE49-F238E27FC236}">
                <a16:creationId xmlns:a16="http://schemas.microsoft.com/office/drawing/2014/main" id="{E5AC12E8-3572-8641-929C-BA7F4FE5A1E1}"/>
              </a:ext>
            </a:extLst>
          </p:cNvPr>
          <p:cNvSpPr/>
          <p:nvPr userDrawn="1"/>
        </p:nvSpPr>
        <p:spPr>
          <a:xfrm>
            <a:off x="18152726" y="735881"/>
            <a:ext cx="5499786" cy="12244242"/>
          </a:xfrm>
          <a:prstGeom prst="parallelogram">
            <a:avLst>
              <a:gd name="adj" fmla="val 5703"/>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sz="6393"/>
          </a:p>
        </p:txBody>
      </p:sp>
      <p:sp>
        <p:nvSpPr>
          <p:cNvPr id="2" name="Title 1">
            <a:extLst>
              <a:ext uri="{FF2B5EF4-FFF2-40B4-BE49-F238E27FC236}">
                <a16:creationId xmlns:a16="http://schemas.microsoft.com/office/drawing/2014/main" id="{F4907857-3DC8-AF4C-96C1-89D565F54391}"/>
              </a:ext>
            </a:extLst>
          </p:cNvPr>
          <p:cNvSpPr>
            <a:spLocks noGrp="1"/>
          </p:cNvSpPr>
          <p:nvPr>
            <p:ph type="ctrTitle" hasCustomPrompt="1"/>
          </p:nvPr>
        </p:nvSpPr>
        <p:spPr>
          <a:xfrm>
            <a:off x="2651760" y="3790404"/>
            <a:ext cx="17183413" cy="4242428"/>
          </a:xfrm>
        </p:spPr>
        <p:txBody>
          <a:bodyPr vert="horz" wrap="square" lIns="0" tIns="45720" rIns="0" bIns="0" rtlCol="0" anchor="t" anchorCtr="0">
            <a:noAutofit/>
          </a:bodyPr>
          <a:lstStyle>
            <a:lvl1pPr algn="l" defTabSz="1828800" rtl="0" eaLnBrk="1" fontAlgn="base" latinLnBrk="0" hangingPunct="1">
              <a:lnSpc>
                <a:spcPct val="75000"/>
              </a:lnSpc>
              <a:spcBef>
                <a:spcPct val="0"/>
              </a:spcBef>
              <a:buNone/>
              <a:defRPr lang="en-US" sz="18800" b="1" i="0" kern="1200" cap="all" spc="-300" baseline="0" dirty="0">
                <a:solidFill>
                  <a:schemeClr val="accent1"/>
                </a:solidFill>
                <a:latin typeface="ATT Aleck Cd" panose="020B0506020203020204" pitchFamily="34" charset="0"/>
                <a:ea typeface="+mj-ea"/>
                <a:cs typeface="ATT Aleck Cd" panose="020B0506020203020204" pitchFamily="34" charset="0"/>
              </a:defRPr>
            </a:lvl1pPr>
          </a:lstStyle>
          <a:p>
            <a:pPr lvl="0">
              <a:lnSpc>
                <a:spcPct val="75000"/>
              </a:lnSpc>
            </a:pPr>
            <a:r>
              <a:rPr lang="en-US"/>
              <a:t>Big Title Here</a:t>
            </a:r>
            <a:br>
              <a:rPr lang="en-US"/>
            </a:br>
            <a:r>
              <a:rPr lang="en-US"/>
              <a:t>2 Lines Max</a:t>
            </a:r>
          </a:p>
        </p:txBody>
      </p:sp>
      <p:sp>
        <p:nvSpPr>
          <p:cNvPr id="3" name="Subtitle 2">
            <a:extLst>
              <a:ext uri="{FF2B5EF4-FFF2-40B4-BE49-F238E27FC236}">
                <a16:creationId xmlns:a16="http://schemas.microsoft.com/office/drawing/2014/main" id="{D29D0912-AC7B-9440-A435-1EB3A532E644}"/>
              </a:ext>
            </a:extLst>
          </p:cNvPr>
          <p:cNvSpPr>
            <a:spLocks noGrp="1"/>
          </p:cNvSpPr>
          <p:nvPr>
            <p:ph type="subTitle" idx="1" hasCustomPrompt="1"/>
          </p:nvPr>
        </p:nvSpPr>
        <p:spPr>
          <a:xfrm>
            <a:off x="2651760" y="10515600"/>
            <a:ext cx="14272470" cy="804642"/>
          </a:xfrm>
        </p:spPr>
        <p:txBody>
          <a:bodyPr vert="horz" lIns="45720" tIns="0" rIns="45720" bIns="0" rtlCol="0" anchor="t">
            <a:noAutofit/>
          </a:bodyPr>
          <a:lstStyle>
            <a:lvl1pPr>
              <a:defRPr lang="en-US" sz="4800" dirty="0">
                <a:solidFill>
                  <a:schemeClr val="bg1"/>
                </a:solidFill>
              </a:defRPr>
            </a:lvl1pPr>
          </a:lstStyle>
          <a:p>
            <a:pPr lvl="0">
              <a:lnSpc>
                <a:spcPct val="100000"/>
              </a:lnSpc>
            </a:pPr>
            <a:r>
              <a:rPr lang="en-US"/>
              <a:t>Optional Subtitle Here</a:t>
            </a:r>
          </a:p>
        </p:txBody>
      </p:sp>
      <p:pic>
        <p:nvPicPr>
          <p:cNvPr id="13" name="Picture 12">
            <a:extLst>
              <a:ext uri="{FF2B5EF4-FFF2-40B4-BE49-F238E27FC236}">
                <a16:creationId xmlns:a16="http://schemas.microsoft.com/office/drawing/2014/main" id="{B2791A09-03F0-0F44-8179-DF7F5401FFF6}"/>
              </a:ext>
            </a:extLst>
          </p:cNvPr>
          <p:cNvPicPr>
            <a:picLocks noChangeAspect="1"/>
          </p:cNvPicPr>
          <p:nvPr userDrawn="1"/>
        </p:nvPicPr>
        <p:blipFill rotWithShape="1">
          <a:blip r:embed="rId2"/>
          <a:srcRect l="-2053" t="-12498" r="-3285" b="-22502"/>
          <a:stretch/>
        </p:blipFill>
        <p:spPr>
          <a:xfrm>
            <a:off x="2651760" y="2442574"/>
            <a:ext cx="3127655" cy="493776"/>
          </a:xfrm>
          <a:prstGeom prst="rect">
            <a:avLst/>
          </a:prstGeom>
        </p:spPr>
      </p:pic>
    </p:spTree>
    <p:extLst>
      <p:ext uri="{BB962C8B-B14F-4D97-AF65-F5344CB8AC3E}">
        <p14:creationId xmlns:p14="http://schemas.microsoft.com/office/powerpoint/2010/main" val="2765853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Content Stack">
    <p:spTree>
      <p:nvGrpSpPr>
        <p:cNvPr id="1" name=""/>
        <p:cNvGrpSpPr/>
        <p:nvPr/>
      </p:nvGrpSpPr>
      <p:grpSpPr>
        <a:xfrm>
          <a:off x="0" y="0"/>
          <a:ext cx="0" cy="0"/>
          <a:chOff x="0" y="0"/>
          <a:chExt cx="0" cy="0"/>
        </a:xfrm>
      </p:grpSpPr>
      <p:sp>
        <p:nvSpPr>
          <p:cNvPr id="30" name="Content Placeholder 1">
            <a:extLst>
              <a:ext uri="{FF2B5EF4-FFF2-40B4-BE49-F238E27FC236}">
                <a16:creationId xmlns:a16="http://schemas.microsoft.com/office/drawing/2014/main" id="{F574A295-81DC-A343-89CE-ACE9738E2FCC}"/>
              </a:ext>
            </a:extLst>
          </p:cNvPr>
          <p:cNvSpPr>
            <a:spLocks noGrp="1"/>
          </p:cNvSpPr>
          <p:nvPr>
            <p:ph sz="quarter" idx="21"/>
          </p:nvPr>
        </p:nvSpPr>
        <p:spPr>
          <a:xfrm>
            <a:off x="731615" y="5256628"/>
            <a:ext cx="10789920" cy="2468880"/>
          </a:xfrm>
        </p:spPr>
        <p:txBody>
          <a:bodyPr vert="horz" lIns="18288" tIns="0" rIns="18288" bIns="0" rtlCol="0">
            <a:noAutofit/>
          </a:bodyPr>
          <a:lstStyle>
            <a:lvl1pPr>
              <a:defRPr lang="en-US" sz="4400"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Content Placeholder 1">
            <a:extLst>
              <a:ext uri="{FF2B5EF4-FFF2-40B4-BE49-F238E27FC236}">
                <a16:creationId xmlns:a16="http://schemas.microsoft.com/office/drawing/2014/main" id="{19DCE678-E149-5E49-999B-2A6419FAF4E3}"/>
              </a:ext>
            </a:extLst>
          </p:cNvPr>
          <p:cNvSpPr>
            <a:spLocks noGrp="1"/>
          </p:cNvSpPr>
          <p:nvPr>
            <p:ph sz="quarter" idx="24"/>
          </p:nvPr>
        </p:nvSpPr>
        <p:spPr>
          <a:xfrm>
            <a:off x="731615" y="3837302"/>
            <a:ext cx="10789920" cy="1371600"/>
          </a:xfrm>
        </p:spPr>
        <p:txBody>
          <a:bodyPr vert="horz" lIns="18288" tIns="0" rIns="457200" bIns="45720" rtlCol="0" anchor="b">
            <a:noAutofit/>
          </a:bodyPr>
          <a:lstStyle>
            <a:lvl1pPr marL="0" indent="0" algn="l" defTabSz="1828800" rtl="0" eaLnBrk="1" latinLnBrk="0" hangingPunct="1">
              <a:lnSpc>
                <a:spcPct val="85000"/>
              </a:lnSpc>
              <a:spcBef>
                <a:spcPts val="2000"/>
              </a:spcBef>
              <a:spcAft>
                <a:spcPts val="0"/>
              </a:spcAft>
              <a:buFont typeface="Arial" panose="020B0604020202020204" pitchFamily="34" charset="0"/>
              <a:buNone/>
              <a:tabLst/>
              <a:defRPr lang="en-US" sz="4600" b="1" i="0" kern="1200" cap="all" baseline="0" dirty="0">
                <a:solidFill>
                  <a:schemeClr val="accent1"/>
                </a:solidFill>
                <a:latin typeface="ATT Aleck Cd" panose="020B0506020203020204" pitchFamily="34" charset="0"/>
                <a:ea typeface="+mn-ea"/>
                <a:cs typeface="ATT Aleck Cd" panose="020B0506020203020204" pitchFamily="34" charset="0"/>
              </a:defRPr>
            </a:lvl1pPr>
            <a:lvl2pPr>
              <a:defRPr lang="en-US" dirty="0"/>
            </a:lvl2pPr>
            <a:lvl3pPr>
              <a:defRPr lang="en-US" dirty="0"/>
            </a:lvl3pPr>
            <a:lvl4pPr>
              <a:defRPr lang="en-US" dirty="0"/>
            </a:lvl4pPr>
            <a:lvl5pPr>
              <a:defRPr lang="en-US" dirty="0"/>
            </a:lvl5pPr>
          </a:lstStyle>
          <a:p>
            <a:pPr marL="0" lvl="0" indent="0" algn="l" defTabSz="1828800" rtl="0" eaLnBrk="1" latinLnBrk="0" hangingPunct="1">
              <a:lnSpc>
                <a:spcPct val="85000"/>
              </a:lnSpc>
              <a:spcBef>
                <a:spcPts val="2000"/>
              </a:spcBef>
              <a:spcAft>
                <a:spcPts val="0"/>
              </a:spcAft>
              <a:buFont typeface="Arial" panose="020B0604020202020204" pitchFamily="34" charset="0"/>
              <a:buNone/>
              <a:tabLst/>
            </a:pPr>
            <a:r>
              <a:rPr lang="en-US"/>
              <a:t>Click to edit Master text styles</a:t>
            </a:r>
          </a:p>
        </p:txBody>
      </p:sp>
      <p:sp>
        <p:nvSpPr>
          <p:cNvPr id="6" name="Date Placeholder 5">
            <a:extLst>
              <a:ext uri="{FF2B5EF4-FFF2-40B4-BE49-F238E27FC236}">
                <a16:creationId xmlns:a16="http://schemas.microsoft.com/office/drawing/2014/main" id="{F537C506-0214-0147-8BFD-2A041D851CDC}"/>
              </a:ext>
            </a:extLst>
          </p:cNvPr>
          <p:cNvSpPr>
            <a:spLocks noGrp="1"/>
          </p:cNvSpPr>
          <p:nvPr>
            <p:ph type="dt" sz="half" idx="15"/>
          </p:nvPr>
        </p:nvSpPr>
        <p:spPr>
          <a:xfrm>
            <a:off x="20231051" y="12984480"/>
            <a:ext cx="2679827" cy="384048"/>
          </a:xfrm>
        </p:spPr>
        <p:txBody>
          <a:bodyPr/>
          <a:lstStyle/>
          <a:p>
            <a:fld id="{3FA6A870-9D1D-CA49-8FEC-1FB5161DFBE9}" type="datetime1">
              <a:rPr lang="en-US" smtClean="0"/>
              <a:t>5/21/25</a:t>
            </a:fld>
            <a:endParaRPr lang="en-US"/>
          </a:p>
        </p:txBody>
      </p:sp>
      <p:sp>
        <p:nvSpPr>
          <p:cNvPr id="12" name="Footer Placeholder 11">
            <a:extLst>
              <a:ext uri="{FF2B5EF4-FFF2-40B4-BE49-F238E27FC236}">
                <a16:creationId xmlns:a16="http://schemas.microsoft.com/office/drawing/2014/main" id="{FC607AAD-C84E-8F49-9887-45AE5CE0238E}"/>
              </a:ext>
            </a:extLst>
          </p:cNvPr>
          <p:cNvSpPr>
            <a:spLocks noGrp="1"/>
          </p:cNvSpPr>
          <p:nvPr>
            <p:ph type="ftr" sz="quarter" idx="16"/>
          </p:nvPr>
        </p:nvSpPr>
        <p:spPr/>
        <p:txBody>
          <a:bodyPr/>
          <a:lstStyle/>
          <a:p>
            <a:endParaRPr lang="en-US"/>
          </a:p>
        </p:txBody>
      </p:sp>
      <p:sp>
        <p:nvSpPr>
          <p:cNvPr id="13" name="Slide Number Placeholder 12">
            <a:extLst>
              <a:ext uri="{FF2B5EF4-FFF2-40B4-BE49-F238E27FC236}">
                <a16:creationId xmlns:a16="http://schemas.microsoft.com/office/drawing/2014/main" id="{D682C1B6-CCDB-C84F-B97E-5F9AED7088FC}"/>
              </a:ext>
            </a:extLst>
          </p:cNvPr>
          <p:cNvSpPr>
            <a:spLocks noGrp="1"/>
          </p:cNvSpPr>
          <p:nvPr>
            <p:ph type="sldNum" sz="quarter" idx="17"/>
          </p:nvPr>
        </p:nvSpPr>
        <p:spPr/>
        <p:txBody>
          <a:bodyPr/>
          <a:lstStyle/>
          <a:p>
            <a:pPr>
              <a:lnSpc>
                <a:spcPts val="2000"/>
              </a:lnSpc>
            </a:pPr>
            <a:fld id="{07A3590B-10A5-3C4B-838C-082849557E67}" type="slidenum">
              <a:rPr lang="en-US" smtClean="0"/>
              <a:pPr>
                <a:lnSpc>
                  <a:spcPts val="2000"/>
                </a:lnSpc>
              </a:pPr>
              <a:t>‹#›</a:t>
            </a:fld>
            <a:endParaRPr lang="en-US"/>
          </a:p>
        </p:txBody>
      </p:sp>
      <p:sp>
        <p:nvSpPr>
          <p:cNvPr id="3" name="Title 2">
            <a:extLst>
              <a:ext uri="{FF2B5EF4-FFF2-40B4-BE49-F238E27FC236}">
                <a16:creationId xmlns:a16="http://schemas.microsoft.com/office/drawing/2014/main" id="{16846436-FAB3-3443-BA38-6B3723CAA166}"/>
              </a:ext>
            </a:extLst>
          </p:cNvPr>
          <p:cNvSpPr>
            <a:spLocks noGrp="1"/>
          </p:cNvSpPr>
          <p:nvPr>
            <p:ph type="title"/>
          </p:nvPr>
        </p:nvSpPr>
        <p:spPr>
          <a:xfrm>
            <a:off x="731615" y="1280160"/>
            <a:ext cx="22917848" cy="2011680"/>
          </a:xfrm>
        </p:spPr>
        <p:txBody>
          <a:bodyPr/>
          <a:lstStyle/>
          <a:p>
            <a:r>
              <a:rPr lang="en-US"/>
              <a:t>Click to edit Master title style</a:t>
            </a:r>
          </a:p>
        </p:txBody>
      </p:sp>
      <p:grpSp>
        <p:nvGrpSpPr>
          <p:cNvPr id="20" name="Group 19">
            <a:extLst>
              <a:ext uri="{FF2B5EF4-FFF2-40B4-BE49-F238E27FC236}">
                <a16:creationId xmlns:a16="http://schemas.microsoft.com/office/drawing/2014/main" id="{46DC286D-13E7-2044-9255-FBCBC2082DC3}"/>
              </a:ext>
            </a:extLst>
          </p:cNvPr>
          <p:cNvGrpSpPr/>
          <p:nvPr userDrawn="1"/>
        </p:nvGrpSpPr>
        <p:grpSpPr>
          <a:xfrm>
            <a:off x="20872691" y="-1"/>
            <a:ext cx="3514484" cy="731522"/>
            <a:chOff x="303734" y="-1"/>
            <a:chExt cx="1757013" cy="365761"/>
          </a:xfrm>
          <a:solidFill>
            <a:schemeClr val="tx1"/>
          </a:solidFill>
        </p:grpSpPr>
        <p:sp>
          <p:nvSpPr>
            <p:cNvPr id="22" name="Parallelogram 21">
              <a:extLst>
                <a:ext uri="{FF2B5EF4-FFF2-40B4-BE49-F238E27FC236}">
                  <a16:creationId xmlns:a16="http://schemas.microsoft.com/office/drawing/2014/main" id="{78EBB30A-D1AC-7849-8E03-CD81181BCA11}"/>
                </a:ext>
              </a:extLst>
            </p:cNvPr>
            <p:cNvSpPr/>
            <p:nvPr/>
          </p:nvSpPr>
          <p:spPr>
            <a:xfrm rot="10800000" flipV="1">
              <a:off x="1812590" y="0"/>
              <a:ext cx="248157"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3" name="Parallelogram 22">
              <a:extLst>
                <a:ext uri="{FF2B5EF4-FFF2-40B4-BE49-F238E27FC236}">
                  <a16:creationId xmlns:a16="http://schemas.microsoft.com/office/drawing/2014/main" id="{1EB193C9-5D62-664D-8A41-E961405AC35E}"/>
                </a:ext>
              </a:extLst>
            </p:cNvPr>
            <p:cNvSpPr/>
            <p:nvPr/>
          </p:nvSpPr>
          <p:spPr>
            <a:xfrm rot="10800000" flipH="1" flipV="1">
              <a:off x="1563738" y="-1"/>
              <a:ext cx="248157" cy="365760"/>
            </a:xfrm>
            <a:prstGeom prst="parallelogram">
              <a:avLst>
                <a:gd name="adj" fmla="val 2232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4" name="Parallelogram 23">
              <a:extLst>
                <a:ext uri="{FF2B5EF4-FFF2-40B4-BE49-F238E27FC236}">
                  <a16:creationId xmlns:a16="http://schemas.microsoft.com/office/drawing/2014/main" id="{DC9CB8FD-967E-F34D-95DC-E9B6324E3992}"/>
                </a:ext>
              </a:extLst>
            </p:cNvPr>
            <p:cNvSpPr/>
            <p:nvPr/>
          </p:nvSpPr>
          <p:spPr>
            <a:xfrm rot="10800000" flipV="1">
              <a:off x="1314884" y="-1"/>
              <a:ext cx="248157" cy="365760"/>
            </a:xfrm>
            <a:prstGeom prst="parallelogram">
              <a:avLst>
                <a:gd name="adj" fmla="val 2389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5" name="Parallelogram 24">
              <a:extLst>
                <a:ext uri="{FF2B5EF4-FFF2-40B4-BE49-F238E27FC236}">
                  <a16:creationId xmlns:a16="http://schemas.microsoft.com/office/drawing/2014/main" id="{66292BC2-BECF-B941-9ECC-1C7A7236CA5E}"/>
                </a:ext>
              </a:extLst>
            </p:cNvPr>
            <p:cNvSpPr/>
            <p:nvPr/>
          </p:nvSpPr>
          <p:spPr>
            <a:xfrm rot="10800000" flipH="1" flipV="1">
              <a:off x="1110802" y="-1"/>
              <a:ext cx="203386"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6" name="Parallelogram 25">
              <a:extLst>
                <a:ext uri="{FF2B5EF4-FFF2-40B4-BE49-F238E27FC236}">
                  <a16:creationId xmlns:a16="http://schemas.microsoft.com/office/drawing/2014/main" id="{14CB1808-144F-244C-8A38-03A1489F02D2}"/>
                </a:ext>
              </a:extLst>
            </p:cNvPr>
            <p:cNvSpPr/>
            <p:nvPr/>
          </p:nvSpPr>
          <p:spPr>
            <a:xfrm rot="10800000" flipH="1" flipV="1">
              <a:off x="844075" y="0"/>
              <a:ext cx="244957" cy="365760"/>
            </a:xfrm>
            <a:prstGeom prst="parallelogram">
              <a:avLst>
                <a:gd name="adj" fmla="val 191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7" name="Parallelogram 26">
              <a:extLst>
                <a:ext uri="{FF2B5EF4-FFF2-40B4-BE49-F238E27FC236}">
                  <a16:creationId xmlns:a16="http://schemas.microsoft.com/office/drawing/2014/main" id="{C823C6DE-72B0-1740-8E6E-E1D4A7173D1D}"/>
                </a:ext>
              </a:extLst>
            </p:cNvPr>
            <p:cNvSpPr/>
            <p:nvPr/>
          </p:nvSpPr>
          <p:spPr>
            <a:xfrm rot="10800000" flipV="1">
              <a:off x="596875" y="-1"/>
              <a:ext cx="244956"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8" name="Parallelogram 27">
              <a:extLst>
                <a:ext uri="{FF2B5EF4-FFF2-40B4-BE49-F238E27FC236}">
                  <a16:creationId xmlns:a16="http://schemas.microsoft.com/office/drawing/2014/main" id="{23D03355-144B-8944-BAB8-C44BD4B11F60}"/>
                </a:ext>
              </a:extLst>
            </p:cNvPr>
            <p:cNvSpPr/>
            <p:nvPr/>
          </p:nvSpPr>
          <p:spPr>
            <a:xfrm rot="10800000" flipH="1" flipV="1">
              <a:off x="303734" y="-1"/>
              <a:ext cx="290898" cy="365760"/>
            </a:xfrm>
            <a:prstGeom prst="parallelogram">
              <a:avLst>
                <a:gd name="adj" fmla="val 2883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grpSp>
      <p:sp>
        <p:nvSpPr>
          <p:cNvPr id="21" name="Parallelogram 20">
            <a:extLst>
              <a:ext uri="{FF2B5EF4-FFF2-40B4-BE49-F238E27FC236}">
                <a16:creationId xmlns:a16="http://schemas.microsoft.com/office/drawing/2014/main" id="{40A53EAE-3C39-F04E-8C6B-6106A2350242}"/>
              </a:ext>
            </a:extLst>
          </p:cNvPr>
          <p:cNvSpPr/>
          <p:nvPr/>
        </p:nvSpPr>
        <p:spPr>
          <a:xfrm rot="10800000" flipV="1">
            <a:off x="0" y="1"/>
            <a:ext cx="20868203" cy="731520"/>
          </a:xfrm>
          <a:prstGeom prst="parallelogram">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41" name="Content Placeholder 1">
            <a:extLst>
              <a:ext uri="{FF2B5EF4-FFF2-40B4-BE49-F238E27FC236}">
                <a16:creationId xmlns:a16="http://schemas.microsoft.com/office/drawing/2014/main" id="{B5FF7F7E-7498-5C41-BDA3-6ACE72D1BD17}"/>
              </a:ext>
            </a:extLst>
          </p:cNvPr>
          <p:cNvSpPr>
            <a:spLocks noGrp="1"/>
          </p:cNvSpPr>
          <p:nvPr>
            <p:ph sz="quarter" idx="25"/>
          </p:nvPr>
        </p:nvSpPr>
        <p:spPr>
          <a:xfrm>
            <a:off x="731615" y="10011508"/>
            <a:ext cx="10789920" cy="2468880"/>
          </a:xfrm>
        </p:spPr>
        <p:txBody>
          <a:bodyPr vert="horz" lIns="18288" tIns="0" rIns="18288" bIns="0" rtlCol="0">
            <a:noAutofit/>
          </a:bodyPr>
          <a:lstStyle>
            <a:lvl1pPr>
              <a:defRPr lang="en-US" sz="4400"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Content Placeholder 1">
            <a:extLst>
              <a:ext uri="{FF2B5EF4-FFF2-40B4-BE49-F238E27FC236}">
                <a16:creationId xmlns:a16="http://schemas.microsoft.com/office/drawing/2014/main" id="{C8D77783-91EC-5B4D-AA47-CFF068EBAAF3}"/>
              </a:ext>
            </a:extLst>
          </p:cNvPr>
          <p:cNvSpPr>
            <a:spLocks noGrp="1"/>
          </p:cNvSpPr>
          <p:nvPr>
            <p:ph sz="quarter" idx="26"/>
          </p:nvPr>
        </p:nvSpPr>
        <p:spPr>
          <a:xfrm>
            <a:off x="731615" y="8595360"/>
            <a:ext cx="10789920" cy="1371600"/>
          </a:xfrm>
        </p:spPr>
        <p:txBody>
          <a:bodyPr vert="horz" lIns="18288" tIns="0" rIns="457200" bIns="45720" rtlCol="0" anchor="b">
            <a:noAutofit/>
          </a:bodyPr>
          <a:lstStyle>
            <a:lvl1pPr marL="0" indent="0" algn="l" defTabSz="1828800" rtl="0" eaLnBrk="1" latinLnBrk="0" hangingPunct="1">
              <a:lnSpc>
                <a:spcPct val="85000"/>
              </a:lnSpc>
              <a:spcBef>
                <a:spcPts val="2000"/>
              </a:spcBef>
              <a:spcAft>
                <a:spcPts val="0"/>
              </a:spcAft>
              <a:buFont typeface="Arial" panose="020B0604020202020204" pitchFamily="34" charset="0"/>
              <a:buNone/>
              <a:tabLst/>
              <a:defRPr lang="en-US" sz="4600" b="1" i="0" kern="1200" cap="all" baseline="0" dirty="0">
                <a:solidFill>
                  <a:schemeClr val="accent1"/>
                </a:solidFill>
                <a:latin typeface="ATT Aleck Cd" panose="020B0506020203020204" pitchFamily="34" charset="0"/>
                <a:ea typeface="+mn-ea"/>
                <a:cs typeface="ATT Aleck Cd" panose="020B0506020203020204" pitchFamily="34" charset="0"/>
              </a:defRPr>
            </a:lvl1pPr>
            <a:lvl2pPr>
              <a:defRPr lang="en-US" dirty="0"/>
            </a:lvl2pPr>
            <a:lvl3pPr>
              <a:defRPr lang="en-US" dirty="0"/>
            </a:lvl3pPr>
            <a:lvl4pPr>
              <a:defRPr lang="en-US" dirty="0"/>
            </a:lvl4pPr>
            <a:lvl5pPr>
              <a:defRPr lang="en-US" dirty="0"/>
            </a:lvl5pPr>
          </a:lstStyle>
          <a:p>
            <a:pPr marL="0" lvl="0" indent="0" algn="l" defTabSz="1828800" rtl="0" eaLnBrk="1" latinLnBrk="0" hangingPunct="1">
              <a:lnSpc>
                <a:spcPct val="85000"/>
              </a:lnSpc>
              <a:spcBef>
                <a:spcPts val="2000"/>
              </a:spcBef>
              <a:spcAft>
                <a:spcPts val="0"/>
              </a:spcAft>
              <a:buFont typeface="Arial" panose="020B0604020202020204" pitchFamily="34" charset="0"/>
              <a:buNone/>
              <a:tabLst/>
            </a:pPr>
            <a:r>
              <a:rPr lang="en-US"/>
              <a:t>Click to edit Master text styles</a:t>
            </a:r>
          </a:p>
        </p:txBody>
      </p:sp>
      <p:sp>
        <p:nvSpPr>
          <p:cNvPr id="43" name="Content Placeholder 1">
            <a:extLst>
              <a:ext uri="{FF2B5EF4-FFF2-40B4-BE49-F238E27FC236}">
                <a16:creationId xmlns:a16="http://schemas.microsoft.com/office/drawing/2014/main" id="{5ECDFEE5-6C4E-5E49-B938-654B494F3F11}"/>
              </a:ext>
            </a:extLst>
          </p:cNvPr>
          <p:cNvSpPr>
            <a:spLocks noGrp="1"/>
          </p:cNvSpPr>
          <p:nvPr>
            <p:ph sz="quarter" idx="27"/>
          </p:nvPr>
        </p:nvSpPr>
        <p:spPr>
          <a:xfrm>
            <a:off x="12859543" y="5256628"/>
            <a:ext cx="10789920" cy="2468880"/>
          </a:xfrm>
        </p:spPr>
        <p:txBody>
          <a:bodyPr vert="horz" lIns="18288" tIns="0" rIns="18288" bIns="0" rtlCol="0">
            <a:noAutofit/>
          </a:bodyPr>
          <a:lstStyle>
            <a:lvl1pPr>
              <a:defRPr lang="en-US" sz="4400"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Content Placeholder 1">
            <a:extLst>
              <a:ext uri="{FF2B5EF4-FFF2-40B4-BE49-F238E27FC236}">
                <a16:creationId xmlns:a16="http://schemas.microsoft.com/office/drawing/2014/main" id="{6B2E8CD8-E45F-9C45-BDDE-459E6A5AC828}"/>
              </a:ext>
            </a:extLst>
          </p:cNvPr>
          <p:cNvSpPr>
            <a:spLocks noGrp="1"/>
          </p:cNvSpPr>
          <p:nvPr>
            <p:ph sz="quarter" idx="28"/>
          </p:nvPr>
        </p:nvSpPr>
        <p:spPr>
          <a:xfrm>
            <a:off x="12859543" y="3837302"/>
            <a:ext cx="10789920" cy="1371600"/>
          </a:xfrm>
        </p:spPr>
        <p:txBody>
          <a:bodyPr vert="horz" lIns="18288" tIns="0" rIns="457200" bIns="45720" rtlCol="0" anchor="b">
            <a:noAutofit/>
          </a:bodyPr>
          <a:lstStyle>
            <a:lvl1pPr marL="0" indent="0" algn="l" defTabSz="1828800" rtl="0" eaLnBrk="1" latinLnBrk="0" hangingPunct="1">
              <a:lnSpc>
                <a:spcPct val="85000"/>
              </a:lnSpc>
              <a:spcBef>
                <a:spcPts val="2000"/>
              </a:spcBef>
              <a:spcAft>
                <a:spcPts val="0"/>
              </a:spcAft>
              <a:buFont typeface="Arial" panose="020B0604020202020204" pitchFamily="34" charset="0"/>
              <a:buNone/>
              <a:tabLst/>
              <a:defRPr lang="en-US" sz="4600" b="1" i="0" kern="1200" cap="all" baseline="0" dirty="0">
                <a:solidFill>
                  <a:schemeClr val="accent1"/>
                </a:solidFill>
                <a:latin typeface="ATT Aleck Cd" panose="020B0506020203020204" pitchFamily="34" charset="0"/>
                <a:ea typeface="+mn-ea"/>
                <a:cs typeface="ATT Aleck Cd" panose="020B0506020203020204" pitchFamily="34" charset="0"/>
              </a:defRPr>
            </a:lvl1pPr>
            <a:lvl2pPr>
              <a:defRPr lang="en-US" dirty="0"/>
            </a:lvl2pPr>
            <a:lvl3pPr>
              <a:defRPr lang="en-US" dirty="0"/>
            </a:lvl3pPr>
            <a:lvl4pPr>
              <a:defRPr lang="en-US" dirty="0"/>
            </a:lvl4pPr>
            <a:lvl5pPr>
              <a:defRPr lang="en-US" dirty="0"/>
            </a:lvl5pPr>
          </a:lstStyle>
          <a:p>
            <a:pPr marL="0" lvl="0" indent="0" algn="l" defTabSz="1828800" rtl="0" eaLnBrk="1" latinLnBrk="0" hangingPunct="1">
              <a:lnSpc>
                <a:spcPct val="85000"/>
              </a:lnSpc>
              <a:spcBef>
                <a:spcPts val="2000"/>
              </a:spcBef>
              <a:spcAft>
                <a:spcPts val="0"/>
              </a:spcAft>
              <a:buFont typeface="Arial" panose="020B0604020202020204" pitchFamily="34" charset="0"/>
              <a:buNone/>
              <a:tabLst/>
            </a:pPr>
            <a:r>
              <a:rPr lang="en-US"/>
              <a:t>Click to edit Master text styles</a:t>
            </a:r>
          </a:p>
        </p:txBody>
      </p:sp>
      <p:sp>
        <p:nvSpPr>
          <p:cNvPr id="45" name="Content Placeholder 1">
            <a:extLst>
              <a:ext uri="{FF2B5EF4-FFF2-40B4-BE49-F238E27FC236}">
                <a16:creationId xmlns:a16="http://schemas.microsoft.com/office/drawing/2014/main" id="{8B603001-E360-194A-A6CD-37A281308DD2}"/>
              </a:ext>
            </a:extLst>
          </p:cNvPr>
          <p:cNvSpPr>
            <a:spLocks noGrp="1"/>
          </p:cNvSpPr>
          <p:nvPr>
            <p:ph sz="quarter" idx="29"/>
          </p:nvPr>
        </p:nvSpPr>
        <p:spPr>
          <a:xfrm>
            <a:off x="12859543" y="10011508"/>
            <a:ext cx="10789920" cy="2468880"/>
          </a:xfrm>
        </p:spPr>
        <p:txBody>
          <a:bodyPr vert="horz" lIns="18288" tIns="0" rIns="18288" bIns="0" rtlCol="0">
            <a:noAutofit/>
          </a:bodyPr>
          <a:lstStyle>
            <a:lvl1pPr>
              <a:defRPr lang="en-US" sz="4400"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Content Placeholder 1">
            <a:extLst>
              <a:ext uri="{FF2B5EF4-FFF2-40B4-BE49-F238E27FC236}">
                <a16:creationId xmlns:a16="http://schemas.microsoft.com/office/drawing/2014/main" id="{3E93FA44-CACE-AA4D-BEA7-B789790C48CE}"/>
              </a:ext>
            </a:extLst>
          </p:cNvPr>
          <p:cNvSpPr>
            <a:spLocks noGrp="1"/>
          </p:cNvSpPr>
          <p:nvPr>
            <p:ph sz="quarter" idx="30"/>
          </p:nvPr>
        </p:nvSpPr>
        <p:spPr>
          <a:xfrm>
            <a:off x="12859543" y="8595360"/>
            <a:ext cx="10789920" cy="1371600"/>
          </a:xfrm>
        </p:spPr>
        <p:txBody>
          <a:bodyPr vert="horz" lIns="18288" tIns="0" rIns="457200" bIns="45720" rtlCol="0" anchor="b">
            <a:noAutofit/>
          </a:bodyPr>
          <a:lstStyle>
            <a:lvl1pPr marL="0" indent="0" algn="l" defTabSz="1828800" rtl="0" eaLnBrk="1" latinLnBrk="0" hangingPunct="1">
              <a:lnSpc>
                <a:spcPct val="85000"/>
              </a:lnSpc>
              <a:spcBef>
                <a:spcPts val="2000"/>
              </a:spcBef>
              <a:spcAft>
                <a:spcPts val="0"/>
              </a:spcAft>
              <a:buFont typeface="Arial" panose="020B0604020202020204" pitchFamily="34" charset="0"/>
              <a:buNone/>
              <a:tabLst/>
              <a:defRPr lang="en-US" sz="4600" b="1" i="0" kern="1200" cap="all" baseline="0" dirty="0">
                <a:solidFill>
                  <a:schemeClr val="accent1"/>
                </a:solidFill>
                <a:latin typeface="ATT Aleck Cd" panose="020B0506020203020204" pitchFamily="34" charset="0"/>
                <a:ea typeface="+mn-ea"/>
                <a:cs typeface="ATT Aleck Cd" panose="020B0506020203020204" pitchFamily="34" charset="0"/>
              </a:defRPr>
            </a:lvl1pPr>
            <a:lvl2pPr>
              <a:defRPr lang="en-US" dirty="0"/>
            </a:lvl2pPr>
            <a:lvl3pPr>
              <a:defRPr lang="en-US" dirty="0"/>
            </a:lvl3pPr>
            <a:lvl4pPr>
              <a:defRPr lang="en-US" dirty="0"/>
            </a:lvl4pPr>
            <a:lvl5pPr>
              <a:defRPr lang="en-US" dirty="0"/>
            </a:lvl5pPr>
          </a:lstStyle>
          <a:p>
            <a:pPr marL="0" lvl="0" indent="0" algn="l" defTabSz="1828800" rtl="0" eaLnBrk="1" latinLnBrk="0" hangingPunct="1">
              <a:lnSpc>
                <a:spcPct val="85000"/>
              </a:lnSpc>
              <a:spcBef>
                <a:spcPts val="2000"/>
              </a:spcBef>
              <a:spcAft>
                <a:spcPts val="0"/>
              </a:spcAft>
              <a:buFont typeface="Arial" panose="020B0604020202020204" pitchFamily="34" charset="0"/>
              <a:buNone/>
              <a:tabLst/>
            </a:pPr>
            <a:r>
              <a:rPr lang="en-US"/>
              <a:t>Click to edit Master text styles</a:t>
            </a:r>
          </a:p>
        </p:txBody>
      </p:sp>
    </p:spTree>
    <p:extLst>
      <p:ext uri="{BB962C8B-B14F-4D97-AF65-F5344CB8AC3E}">
        <p14:creationId xmlns:p14="http://schemas.microsoft.com/office/powerpoint/2010/main" val="3296343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_SIDEBARS_">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EC681C-B89C-6742-B653-A8A8FA70F785}"/>
              </a:ext>
            </a:extLst>
          </p:cNvPr>
          <p:cNvSpPr/>
          <p:nvPr userDrawn="1"/>
        </p:nvSpPr>
        <p:spPr>
          <a:xfrm>
            <a:off x="16630122" y="4738957"/>
            <a:ext cx="6955092" cy="4238083"/>
          </a:xfrm>
          <a:prstGeom prst="rect">
            <a:avLst/>
          </a:prstGeom>
        </p:spPr>
        <p:txBody>
          <a:bodyPr wrap="square" lIns="91440" tIns="91440" rIns="365760" bIns="182880" anchor="ctr">
            <a:spAutoFit/>
          </a:bodyPr>
          <a:lstStyle/>
          <a:p>
            <a:pPr marL="0" marR="0" lvl="0" indent="0" algn="l" defTabSz="1828800" rtl="0" eaLnBrk="1" fontAlgn="auto" latinLnBrk="0" hangingPunct="1">
              <a:lnSpc>
                <a:spcPct val="120000"/>
              </a:lnSpc>
              <a:spcBef>
                <a:spcPts val="0"/>
              </a:spcBef>
              <a:spcAft>
                <a:spcPts val="0"/>
              </a:spcAft>
              <a:buClrTx/>
              <a:buSzTx/>
              <a:buFontTx/>
              <a:buNone/>
              <a:tabLst/>
              <a:defRPr/>
            </a:pPr>
            <a:r>
              <a:rPr lang="en-US" sz="3600" b="0" i="0">
                <a:solidFill>
                  <a:schemeClr val="tx1">
                    <a:lumMod val="90000"/>
                    <a:lumOff val="10000"/>
                  </a:schemeClr>
                </a:solidFill>
                <a:latin typeface="ATT Aleck Sans" panose="020B0503020203020204" pitchFamily="34" charset="0"/>
                <a:cs typeface="ATT Aleck Sans" panose="020B0503020203020204" pitchFamily="34" charset="0"/>
              </a:rPr>
              <a:t>These are your content slides. </a:t>
            </a:r>
            <a:br>
              <a:rPr lang="en-US" sz="3600" b="0" i="0">
                <a:solidFill>
                  <a:schemeClr val="tx1">
                    <a:lumMod val="90000"/>
                    <a:lumOff val="10000"/>
                  </a:schemeClr>
                </a:solidFill>
                <a:latin typeface="ATT Aleck Sans" panose="020B0503020203020204" pitchFamily="34" charset="0"/>
                <a:cs typeface="ATT Aleck Sans" panose="020B0503020203020204" pitchFamily="34" charset="0"/>
              </a:rPr>
            </a:br>
            <a:r>
              <a:rPr lang="en-US" sz="3600" b="0" i="0">
                <a:solidFill>
                  <a:schemeClr val="tx1">
                    <a:lumMod val="90000"/>
                    <a:lumOff val="10000"/>
                  </a:schemeClr>
                </a:solidFill>
                <a:latin typeface="ATT Aleck Sans" panose="020B0503020203020204" pitchFamily="34" charset="0"/>
                <a:cs typeface="ATT Aleck Sans" panose="020B0503020203020204" pitchFamily="34" charset="0"/>
              </a:rPr>
              <a:t>There are multiple sidebar designs to choose from </a:t>
            </a:r>
            <a:br>
              <a:rPr lang="en-US" sz="3600" b="0" i="0">
                <a:solidFill>
                  <a:schemeClr val="tx1">
                    <a:lumMod val="90000"/>
                    <a:lumOff val="10000"/>
                  </a:schemeClr>
                </a:solidFill>
                <a:latin typeface="ATT Aleck Sans" panose="020B0503020203020204" pitchFamily="34" charset="0"/>
                <a:cs typeface="ATT Aleck Sans" panose="020B0503020203020204" pitchFamily="34" charset="0"/>
              </a:rPr>
            </a:br>
            <a:r>
              <a:rPr lang="en-US" sz="3600" b="0" i="0">
                <a:solidFill>
                  <a:schemeClr val="tx1">
                    <a:lumMod val="90000"/>
                    <a:lumOff val="10000"/>
                  </a:schemeClr>
                </a:solidFill>
                <a:latin typeface="ATT Aleck Sans" panose="020B0503020203020204" pitchFamily="34" charset="0"/>
                <a:cs typeface="ATT Aleck Sans" panose="020B0503020203020204" pitchFamily="34" charset="0"/>
              </a:rPr>
              <a:t>(to see all options, click on the “Layouts” button in the top-left under the Home tab).</a:t>
            </a:r>
          </a:p>
        </p:txBody>
      </p:sp>
      <p:grpSp>
        <p:nvGrpSpPr>
          <p:cNvPr id="7" name="Group 6">
            <a:extLst>
              <a:ext uri="{FF2B5EF4-FFF2-40B4-BE49-F238E27FC236}">
                <a16:creationId xmlns:a16="http://schemas.microsoft.com/office/drawing/2014/main" id="{A75AE273-119A-7C41-97C4-C331670AAEA9}"/>
              </a:ext>
            </a:extLst>
          </p:cNvPr>
          <p:cNvGrpSpPr/>
          <p:nvPr userDrawn="1"/>
        </p:nvGrpSpPr>
        <p:grpSpPr>
          <a:xfrm>
            <a:off x="1780198" y="2126361"/>
            <a:ext cx="14308872" cy="9463280"/>
            <a:chOff x="1307232" y="2126361"/>
            <a:chExt cx="14308872" cy="9463280"/>
          </a:xfrm>
        </p:grpSpPr>
        <p:grpSp>
          <p:nvGrpSpPr>
            <p:cNvPr id="11" name="Group 10">
              <a:extLst>
                <a:ext uri="{FF2B5EF4-FFF2-40B4-BE49-F238E27FC236}">
                  <a16:creationId xmlns:a16="http://schemas.microsoft.com/office/drawing/2014/main" id="{42D43329-B198-364C-900A-7BC164BECDBF}"/>
                </a:ext>
              </a:extLst>
            </p:cNvPr>
            <p:cNvGrpSpPr/>
            <p:nvPr userDrawn="1"/>
          </p:nvGrpSpPr>
          <p:grpSpPr>
            <a:xfrm>
              <a:off x="1307232" y="2126361"/>
              <a:ext cx="14308872" cy="9463280"/>
              <a:chOff x="3808346" y="2065404"/>
              <a:chExt cx="14308872" cy="9463280"/>
            </a:xfrm>
          </p:grpSpPr>
          <p:sp>
            <p:nvSpPr>
              <p:cNvPr id="13" name="Triangle 12">
                <a:extLst>
                  <a:ext uri="{FF2B5EF4-FFF2-40B4-BE49-F238E27FC236}">
                    <a16:creationId xmlns:a16="http://schemas.microsoft.com/office/drawing/2014/main" id="{85E279A3-EBE5-004E-BA92-B3E5DA23F3E2}"/>
                  </a:ext>
                </a:extLst>
              </p:cNvPr>
              <p:cNvSpPr/>
              <p:nvPr/>
            </p:nvSpPr>
            <p:spPr>
              <a:xfrm rot="5400000">
                <a:off x="11437837" y="4849302"/>
                <a:ext cx="9463280" cy="3895483"/>
              </a:xfrm>
              <a:prstGeom prst="triangl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noFill/>
                  <a:latin typeface="ATT Aleck Sans" panose="020B0503020203020204" pitchFamily="34" charset="0"/>
                  <a:cs typeface="ATT Aleck Sans" panose="020B0503020203020204" pitchFamily="34" charset="0"/>
                </a:endParaRPr>
              </a:p>
            </p:txBody>
          </p:sp>
          <p:sp>
            <p:nvSpPr>
              <p:cNvPr id="14" name="Rectangle 13">
                <a:extLst>
                  <a:ext uri="{FF2B5EF4-FFF2-40B4-BE49-F238E27FC236}">
                    <a16:creationId xmlns:a16="http://schemas.microsoft.com/office/drawing/2014/main" id="{E72EA19A-655A-BD49-96D5-BF73DBE755F3}"/>
                  </a:ext>
                </a:extLst>
              </p:cNvPr>
              <p:cNvSpPr/>
              <p:nvPr userDrawn="1"/>
            </p:nvSpPr>
            <p:spPr>
              <a:xfrm>
                <a:off x="3808346" y="3785829"/>
                <a:ext cx="10800685" cy="602242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grpSp>
        <p:sp>
          <p:nvSpPr>
            <p:cNvPr id="12" name="Rectangle 11">
              <a:extLst>
                <a:ext uri="{FF2B5EF4-FFF2-40B4-BE49-F238E27FC236}">
                  <a16:creationId xmlns:a16="http://schemas.microsoft.com/office/drawing/2014/main" id="{427335F7-96A0-524E-91EB-B2EA156F7382}"/>
                </a:ext>
              </a:extLst>
            </p:cNvPr>
            <p:cNvSpPr/>
            <p:nvPr/>
          </p:nvSpPr>
          <p:spPr>
            <a:xfrm>
              <a:off x="2153866" y="4459668"/>
              <a:ext cx="11715086" cy="4733603"/>
            </a:xfrm>
            <a:prstGeom prst="rect">
              <a:avLst/>
            </a:prstGeom>
          </p:spPr>
          <p:txBody>
            <a:bodyPr wrap="square" lIns="0" tIns="365760" rIns="0" bIns="0" anchor="t">
              <a:noAutofit/>
            </a:bodyPr>
            <a:lstStyle/>
            <a:p>
              <a:pPr algn="l">
                <a:lnSpc>
                  <a:spcPct val="73000"/>
                </a:lnSpc>
              </a:pPr>
              <a:r>
                <a:rPr lang="en-US" sz="21000" b="1" i="0" spc="-300" noProof="0">
                  <a:solidFill>
                    <a:schemeClr val="tx1">
                      <a:lumMod val="90000"/>
                      <a:lumOff val="10000"/>
                    </a:schemeClr>
                  </a:solidFill>
                  <a:latin typeface="ATT Aleck Cd" panose="020B0506020203020204" pitchFamily="34" charset="0"/>
                  <a:cs typeface="ATT Aleck Cd" panose="020B0506020203020204" pitchFamily="34" charset="0"/>
                </a:rPr>
                <a:t>CONTENT </a:t>
              </a:r>
              <a:br>
                <a:rPr lang="en-US" sz="21000" b="1" i="0" spc="-300" noProof="0">
                  <a:solidFill>
                    <a:schemeClr val="tx1">
                      <a:lumMod val="90000"/>
                      <a:lumOff val="10000"/>
                    </a:schemeClr>
                  </a:solidFill>
                  <a:latin typeface="ATT Aleck Cd" panose="020B0506020203020204" pitchFamily="34" charset="0"/>
                  <a:cs typeface="ATT Aleck Cd" panose="020B0506020203020204" pitchFamily="34" charset="0"/>
                </a:rPr>
              </a:br>
              <a:r>
                <a:rPr lang="en-US" sz="21000" b="1" i="0" spc="-300" noProof="0">
                  <a:solidFill>
                    <a:schemeClr val="tx1">
                      <a:lumMod val="90000"/>
                      <a:lumOff val="10000"/>
                    </a:schemeClr>
                  </a:solidFill>
                  <a:latin typeface="ATT Aleck Cd" panose="020B0506020203020204" pitchFamily="34" charset="0"/>
                  <a:cs typeface="ATT Aleck Cd" panose="020B0506020203020204" pitchFamily="34" charset="0"/>
                </a:rPr>
                <a:t>&amp; SIDEBAR</a:t>
              </a:r>
              <a:endParaRPr lang="en-US" sz="21000" b="1" i="0" spc="-300">
                <a:solidFill>
                  <a:schemeClr val="tx1">
                    <a:lumMod val="90000"/>
                    <a:lumOff val="10000"/>
                  </a:schemeClr>
                </a:solidFill>
                <a:latin typeface="ATT Aleck Cd" panose="020B0506020203020204" pitchFamily="34" charset="0"/>
                <a:cs typeface="ATT Aleck Cd" panose="020B0506020203020204" pitchFamily="34" charset="0"/>
              </a:endParaRPr>
            </a:p>
          </p:txBody>
        </p:sp>
      </p:grpSp>
    </p:spTree>
    <p:extLst>
      <p:ext uri="{BB962C8B-B14F-4D97-AF65-F5344CB8AC3E}">
        <p14:creationId xmlns:p14="http://schemas.microsoft.com/office/powerpoint/2010/main" val="25971345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Sidebar 1">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900EC0B-4043-B549-9013-4735903C8487}"/>
              </a:ext>
            </a:extLst>
          </p:cNvPr>
          <p:cNvSpPr>
            <a:spLocks noGrp="1"/>
          </p:cNvSpPr>
          <p:nvPr userDrawn="1">
            <p:ph sz="quarter" idx="13"/>
          </p:nvPr>
        </p:nvSpPr>
        <p:spPr>
          <a:xfrm>
            <a:off x="1521150" y="3200400"/>
            <a:ext cx="22131361" cy="9052560"/>
          </a:xfrm>
        </p:spPr>
        <p:txBody>
          <a:bodyPr lIns="18288"/>
          <a:lstStyle>
            <a:lvl1pPr marL="0" indent="0" algn="l" defTabSz="1828800" rtl="0" eaLnBrk="1" latinLnBrk="0" hangingPunct="1">
              <a:lnSpc>
                <a:spcPct val="95000"/>
              </a:lnSpc>
              <a:spcBef>
                <a:spcPts val="4000"/>
              </a:spcBef>
              <a:spcAft>
                <a:spcPts val="0"/>
              </a:spcAft>
              <a:buFont typeface="Arial" panose="020B0604020202020204" pitchFamily="34" charset="0"/>
              <a:buNone/>
              <a:tabLst/>
              <a:defRPr lang="en-US" dirty="0"/>
            </a:lvl1pPr>
            <a:lvl2pPr marL="463550" indent="-444500">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E6FD47B6-87CB-414E-81C5-539F72B8A306}"/>
              </a:ext>
            </a:extLst>
          </p:cNvPr>
          <p:cNvSpPr>
            <a:spLocks noGrp="1"/>
          </p:cNvSpPr>
          <p:nvPr userDrawn="1">
            <p:ph type="dt" sz="half" idx="10"/>
          </p:nvPr>
        </p:nvSpPr>
        <p:spPr/>
        <p:txBody>
          <a:bodyPr/>
          <a:lstStyle/>
          <a:p>
            <a:fld id="{A65BA198-FAEA-864A-8AD1-8956C9014773}" type="datetime1">
              <a:rPr lang="en-US" smtClean="0"/>
              <a:t>5/21/25</a:t>
            </a:fld>
            <a:endParaRPr lang="en-US"/>
          </a:p>
        </p:txBody>
      </p:sp>
      <p:sp>
        <p:nvSpPr>
          <p:cNvPr id="4" name="Slide Number Placeholder 3">
            <a:extLst>
              <a:ext uri="{FF2B5EF4-FFF2-40B4-BE49-F238E27FC236}">
                <a16:creationId xmlns:a16="http://schemas.microsoft.com/office/drawing/2014/main" id="{24ECCA04-3378-B94B-A1AF-4B33DFA616CE}"/>
              </a:ext>
            </a:extLst>
          </p:cNvPr>
          <p:cNvSpPr>
            <a:spLocks noGrp="1"/>
          </p:cNvSpPr>
          <p:nvPr userDrawn="1">
            <p:ph type="sldNum" sz="quarter" idx="11"/>
          </p:nvPr>
        </p:nvSpPr>
        <p:spPr/>
        <p:txBody>
          <a:bodyPr/>
          <a:lstStyle/>
          <a:p>
            <a:pPr>
              <a:lnSpc>
                <a:spcPts val="2000"/>
              </a:lnSpc>
            </a:pPr>
            <a:fld id="{07A3590B-10A5-3C4B-838C-082849557E67}" type="slidenum">
              <a:rPr lang="en-US" smtClean="0"/>
              <a:pPr>
                <a:lnSpc>
                  <a:spcPts val="2000"/>
                </a:lnSpc>
              </a:pPr>
              <a:t>‹#›</a:t>
            </a:fld>
            <a:endParaRPr lang="en-US"/>
          </a:p>
        </p:txBody>
      </p:sp>
      <p:sp>
        <p:nvSpPr>
          <p:cNvPr id="5" name="Footer Placeholder 4">
            <a:extLst>
              <a:ext uri="{FF2B5EF4-FFF2-40B4-BE49-F238E27FC236}">
                <a16:creationId xmlns:a16="http://schemas.microsoft.com/office/drawing/2014/main" id="{147EDCCB-67EC-1649-8DC1-EDDB79D43901}"/>
              </a:ext>
            </a:extLst>
          </p:cNvPr>
          <p:cNvSpPr>
            <a:spLocks noGrp="1"/>
          </p:cNvSpPr>
          <p:nvPr userDrawn="1">
            <p:ph type="ftr" sz="quarter" idx="12"/>
          </p:nvPr>
        </p:nvSpPr>
        <p:spPr>
          <a:xfrm>
            <a:off x="1521151" y="12984480"/>
            <a:ext cx="10057479" cy="384048"/>
          </a:xfrm>
        </p:spPr>
        <p:txBody>
          <a:bodyPr/>
          <a:lstStyle/>
          <a:p>
            <a:endParaRPr lang="en-US"/>
          </a:p>
        </p:txBody>
      </p:sp>
      <p:sp>
        <p:nvSpPr>
          <p:cNvPr id="7" name="Title 6">
            <a:extLst>
              <a:ext uri="{FF2B5EF4-FFF2-40B4-BE49-F238E27FC236}">
                <a16:creationId xmlns:a16="http://schemas.microsoft.com/office/drawing/2014/main" id="{07AADB59-27DB-954B-902D-47BB682E1BC1}"/>
              </a:ext>
            </a:extLst>
          </p:cNvPr>
          <p:cNvSpPr>
            <a:spLocks noGrp="1"/>
          </p:cNvSpPr>
          <p:nvPr userDrawn="1">
            <p:ph type="title"/>
          </p:nvPr>
        </p:nvSpPr>
        <p:spPr>
          <a:xfrm>
            <a:off x="1518102" y="840376"/>
            <a:ext cx="22131361" cy="2011680"/>
          </a:xfrm>
        </p:spPr>
        <p:txBody>
          <a:bodyPr vert="horz" lIns="0" tIns="0" rIns="0" bIns="0" rtlCol="0" anchor="ctr" anchorCtr="0">
            <a:noAutofit/>
          </a:bodyPr>
          <a:lstStyle>
            <a:lvl1pPr>
              <a:defRPr lang="en-US" dirty="0"/>
            </a:lvl1pPr>
          </a:lstStyle>
          <a:p>
            <a:pPr lvl="0"/>
            <a:r>
              <a:rPr lang="en-US"/>
              <a:t>Click to edit Master title style</a:t>
            </a:r>
          </a:p>
        </p:txBody>
      </p:sp>
      <p:grpSp>
        <p:nvGrpSpPr>
          <p:cNvPr id="41" name="Group 40">
            <a:extLst>
              <a:ext uri="{FF2B5EF4-FFF2-40B4-BE49-F238E27FC236}">
                <a16:creationId xmlns:a16="http://schemas.microsoft.com/office/drawing/2014/main" id="{EA7B4C20-C748-7A43-8629-D21D4B916312}"/>
              </a:ext>
            </a:extLst>
          </p:cNvPr>
          <p:cNvGrpSpPr/>
          <p:nvPr userDrawn="1"/>
        </p:nvGrpSpPr>
        <p:grpSpPr>
          <a:xfrm>
            <a:off x="0" y="0"/>
            <a:ext cx="731617" cy="13716000"/>
            <a:chOff x="0" y="-102476"/>
            <a:chExt cx="365761" cy="6858000"/>
          </a:xfrm>
          <a:solidFill>
            <a:schemeClr val="tx1"/>
          </a:solidFill>
        </p:grpSpPr>
        <p:grpSp>
          <p:nvGrpSpPr>
            <p:cNvPr id="42" name="Group 41">
              <a:extLst>
                <a:ext uri="{FF2B5EF4-FFF2-40B4-BE49-F238E27FC236}">
                  <a16:creationId xmlns:a16="http://schemas.microsoft.com/office/drawing/2014/main" id="{15143778-4F84-4641-AB56-429473E4CDF0}"/>
                </a:ext>
              </a:extLst>
            </p:cNvPr>
            <p:cNvGrpSpPr/>
            <p:nvPr userDrawn="1"/>
          </p:nvGrpSpPr>
          <p:grpSpPr>
            <a:xfrm>
              <a:off x="0" y="4797252"/>
              <a:ext cx="365761" cy="1958272"/>
              <a:chOff x="0" y="0"/>
              <a:chExt cx="365761" cy="1958272"/>
            </a:xfrm>
            <a:grpFill/>
          </p:grpSpPr>
          <p:sp>
            <p:nvSpPr>
              <p:cNvPr id="44" name="Parallelogram 43">
                <a:extLst>
                  <a:ext uri="{FF2B5EF4-FFF2-40B4-BE49-F238E27FC236}">
                    <a16:creationId xmlns:a16="http://schemas.microsoft.com/office/drawing/2014/main" id="{17C1A5C1-18D3-E245-9DEC-5AB65B626441}"/>
                  </a:ext>
                </a:extLst>
              </p:cNvPr>
              <p:cNvSpPr/>
              <p:nvPr/>
            </p:nvSpPr>
            <p:spPr>
              <a:xfrm rot="16200000" flipH="1">
                <a:off x="58802" y="-58801"/>
                <a:ext cx="248157"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45" name="Parallelogram 44">
                <a:extLst>
                  <a:ext uri="{FF2B5EF4-FFF2-40B4-BE49-F238E27FC236}">
                    <a16:creationId xmlns:a16="http://schemas.microsoft.com/office/drawing/2014/main" id="{3230530A-523E-474D-83DF-659A517BAC6F}"/>
                  </a:ext>
                </a:extLst>
              </p:cNvPr>
              <p:cNvSpPr/>
              <p:nvPr/>
            </p:nvSpPr>
            <p:spPr>
              <a:xfrm rot="16200000">
                <a:off x="58802" y="190050"/>
                <a:ext cx="248157" cy="365760"/>
              </a:xfrm>
              <a:prstGeom prst="parallelogram">
                <a:avLst>
                  <a:gd name="adj" fmla="val 3109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46" name="Parallelogram 45">
                <a:extLst>
                  <a:ext uri="{FF2B5EF4-FFF2-40B4-BE49-F238E27FC236}">
                    <a16:creationId xmlns:a16="http://schemas.microsoft.com/office/drawing/2014/main" id="{5D89A2B2-9774-5E40-836D-3362360F34A8}"/>
                  </a:ext>
                </a:extLst>
              </p:cNvPr>
              <p:cNvSpPr/>
              <p:nvPr/>
            </p:nvSpPr>
            <p:spPr>
              <a:xfrm rot="16200000" flipH="1">
                <a:off x="37005" y="460700"/>
                <a:ext cx="291752" cy="365760"/>
              </a:xfrm>
              <a:prstGeom prst="parallelogram">
                <a:avLst>
                  <a:gd name="adj" fmla="val 1456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47" name="Parallelogram 46">
                <a:extLst>
                  <a:ext uri="{FF2B5EF4-FFF2-40B4-BE49-F238E27FC236}">
                    <a16:creationId xmlns:a16="http://schemas.microsoft.com/office/drawing/2014/main" id="{43DBB4E7-90A6-8C40-B8B6-16C7BA8DC97B}"/>
                  </a:ext>
                </a:extLst>
              </p:cNvPr>
              <p:cNvSpPr/>
              <p:nvPr/>
            </p:nvSpPr>
            <p:spPr>
              <a:xfrm rot="16200000" flipH="1">
                <a:off x="108144" y="682006"/>
                <a:ext cx="149472"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48" name="Parallelogram 47">
                <a:extLst>
                  <a:ext uri="{FF2B5EF4-FFF2-40B4-BE49-F238E27FC236}">
                    <a16:creationId xmlns:a16="http://schemas.microsoft.com/office/drawing/2014/main" id="{9C09C743-81B6-D940-9984-D65BACF18B4A}"/>
                  </a:ext>
                </a:extLst>
              </p:cNvPr>
              <p:cNvSpPr/>
              <p:nvPr/>
            </p:nvSpPr>
            <p:spPr>
              <a:xfrm rot="16200000">
                <a:off x="60402" y="911313"/>
                <a:ext cx="244956"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49" name="Parallelogram 48">
                <a:extLst>
                  <a:ext uri="{FF2B5EF4-FFF2-40B4-BE49-F238E27FC236}">
                    <a16:creationId xmlns:a16="http://schemas.microsoft.com/office/drawing/2014/main" id="{B83F2B3A-515A-D647-83EF-C7C12574F6B7}"/>
                  </a:ext>
                </a:extLst>
              </p:cNvPr>
              <p:cNvSpPr/>
              <p:nvPr/>
            </p:nvSpPr>
            <p:spPr>
              <a:xfrm rot="16200000" flipH="1">
                <a:off x="60402" y="1158513"/>
                <a:ext cx="244956" cy="365760"/>
              </a:xfrm>
              <a:prstGeom prst="parallelogram">
                <a:avLst>
                  <a:gd name="adj" fmla="val 3329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50" name="Parallelogram 49">
                <a:extLst>
                  <a:ext uri="{FF2B5EF4-FFF2-40B4-BE49-F238E27FC236}">
                    <a16:creationId xmlns:a16="http://schemas.microsoft.com/office/drawing/2014/main" id="{863DFDC8-6CD8-164E-9CF0-97604276518C}"/>
                  </a:ext>
                </a:extLst>
              </p:cNvPr>
              <p:cNvSpPr/>
              <p:nvPr/>
            </p:nvSpPr>
            <p:spPr>
              <a:xfrm rot="16200000">
                <a:off x="60403" y="1405713"/>
                <a:ext cx="244955" cy="365760"/>
              </a:xfrm>
              <a:prstGeom prst="parallelogram">
                <a:avLst>
                  <a:gd name="adj" fmla="val 2551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51" name="Parallelogram 50">
                <a:extLst>
                  <a:ext uri="{FF2B5EF4-FFF2-40B4-BE49-F238E27FC236}">
                    <a16:creationId xmlns:a16="http://schemas.microsoft.com/office/drawing/2014/main" id="{4C12FCA1-CE7D-B845-8320-CAB78419A46A}"/>
                  </a:ext>
                </a:extLst>
              </p:cNvPr>
              <p:cNvSpPr/>
              <p:nvPr/>
            </p:nvSpPr>
            <p:spPr>
              <a:xfrm rot="16200000" flipH="1">
                <a:off x="60402" y="1652914"/>
                <a:ext cx="244956"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grpSp>
        <p:sp>
          <p:nvSpPr>
            <p:cNvPr id="43" name="Parallelogram 42">
              <a:extLst>
                <a:ext uri="{FF2B5EF4-FFF2-40B4-BE49-F238E27FC236}">
                  <a16:creationId xmlns:a16="http://schemas.microsoft.com/office/drawing/2014/main" id="{CE8D0568-0003-3043-9907-62387243BCAB}"/>
                </a:ext>
              </a:extLst>
            </p:cNvPr>
            <p:cNvSpPr/>
            <p:nvPr/>
          </p:nvSpPr>
          <p:spPr>
            <a:xfrm rot="5400000" flipH="1" flipV="1">
              <a:off x="-2284861" y="2182386"/>
              <a:ext cx="4935484"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grpSp>
    </p:spTree>
    <p:extLst>
      <p:ext uri="{BB962C8B-B14F-4D97-AF65-F5344CB8AC3E}">
        <p14:creationId xmlns:p14="http://schemas.microsoft.com/office/powerpoint/2010/main" val="36057022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old Sidebar 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FD47B6-87CB-414E-81C5-539F72B8A306}"/>
              </a:ext>
            </a:extLst>
          </p:cNvPr>
          <p:cNvSpPr>
            <a:spLocks noGrp="1"/>
          </p:cNvSpPr>
          <p:nvPr userDrawn="1">
            <p:ph type="dt" sz="half" idx="10"/>
          </p:nvPr>
        </p:nvSpPr>
        <p:spPr/>
        <p:txBody>
          <a:bodyPr/>
          <a:lstStyle/>
          <a:p>
            <a:fld id="{A65BA198-FAEA-864A-8AD1-8956C9014773}" type="datetime1">
              <a:rPr lang="en-US" smtClean="0"/>
              <a:t>5/21/25</a:t>
            </a:fld>
            <a:endParaRPr lang="en-US"/>
          </a:p>
        </p:txBody>
      </p:sp>
      <p:sp>
        <p:nvSpPr>
          <p:cNvPr id="4" name="Slide Number Placeholder 3">
            <a:extLst>
              <a:ext uri="{FF2B5EF4-FFF2-40B4-BE49-F238E27FC236}">
                <a16:creationId xmlns:a16="http://schemas.microsoft.com/office/drawing/2014/main" id="{24ECCA04-3378-B94B-A1AF-4B33DFA616CE}"/>
              </a:ext>
            </a:extLst>
          </p:cNvPr>
          <p:cNvSpPr>
            <a:spLocks noGrp="1"/>
          </p:cNvSpPr>
          <p:nvPr userDrawn="1">
            <p:ph type="sldNum" sz="quarter" idx="11"/>
          </p:nvPr>
        </p:nvSpPr>
        <p:spPr/>
        <p:txBody>
          <a:bodyPr/>
          <a:lstStyle/>
          <a:p>
            <a:pPr>
              <a:lnSpc>
                <a:spcPts val="2000"/>
              </a:lnSpc>
            </a:pPr>
            <a:fld id="{07A3590B-10A5-3C4B-838C-082849557E67}" type="slidenum">
              <a:rPr lang="en-US" smtClean="0"/>
              <a:pPr>
                <a:lnSpc>
                  <a:spcPts val="2000"/>
                </a:lnSpc>
              </a:pPr>
              <a:t>‹#›</a:t>
            </a:fld>
            <a:endParaRPr lang="en-US"/>
          </a:p>
        </p:txBody>
      </p:sp>
      <p:sp>
        <p:nvSpPr>
          <p:cNvPr id="5" name="Footer Placeholder 4">
            <a:extLst>
              <a:ext uri="{FF2B5EF4-FFF2-40B4-BE49-F238E27FC236}">
                <a16:creationId xmlns:a16="http://schemas.microsoft.com/office/drawing/2014/main" id="{147EDCCB-67EC-1649-8DC1-EDDB79D43901}"/>
              </a:ext>
            </a:extLst>
          </p:cNvPr>
          <p:cNvSpPr>
            <a:spLocks noGrp="1"/>
          </p:cNvSpPr>
          <p:nvPr userDrawn="1">
            <p:ph type="ftr" sz="quarter" idx="12"/>
          </p:nvPr>
        </p:nvSpPr>
        <p:spPr>
          <a:xfrm>
            <a:off x="1521151" y="12984480"/>
            <a:ext cx="10057479" cy="384048"/>
          </a:xfrm>
        </p:spPr>
        <p:txBody>
          <a:bodyPr/>
          <a:lstStyle/>
          <a:p>
            <a:endParaRPr lang="en-US"/>
          </a:p>
        </p:txBody>
      </p:sp>
      <p:sp>
        <p:nvSpPr>
          <p:cNvPr id="7" name="Title 6">
            <a:extLst>
              <a:ext uri="{FF2B5EF4-FFF2-40B4-BE49-F238E27FC236}">
                <a16:creationId xmlns:a16="http://schemas.microsoft.com/office/drawing/2014/main" id="{07AADB59-27DB-954B-902D-47BB682E1BC1}"/>
              </a:ext>
            </a:extLst>
          </p:cNvPr>
          <p:cNvSpPr>
            <a:spLocks noGrp="1"/>
          </p:cNvSpPr>
          <p:nvPr userDrawn="1">
            <p:ph type="title"/>
          </p:nvPr>
        </p:nvSpPr>
        <p:spPr>
          <a:xfrm>
            <a:off x="1518102" y="840376"/>
            <a:ext cx="22131361" cy="2011680"/>
          </a:xfrm>
        </p:spPr>
        <p:txBody>
          <a:bodyPr vert="horz" lIns="0" tIns="0" rIns="0" bIns="0" rtlCol="0" anchor="ctr" anchorCtr="0">
            <a:noAutofit/>
          </a:bodyPr>
          <a:lstStyle>
            <a:lvl1pPr>
              <a:defRPr lang="en-US" dirty="0"/>
            </a:lvl1pPr>
          </a:lstStyle>
          <a:p>
            <a:pPr lvl="0"/>
            <a:r>
              <a:rPr lang="en-US"/>
              <a:t>Click to edit Master title style</a:t>
            </a:r>
          </a:p>
        </p:txBody>
      </p:sp>
      <p:grpSp>
        <p:nvGrpSpPr>
          <p:cNvPr id="41" name="Group 40">
            <a:extLst>
              <a:ext uri="{FF2B5EF4-FFF2-40B4-BE49-F238E27FC236}">
                <a16:creationId xmlns:a16="http://schemas.microsoft.com/office/drawing/2014/main" id="{EA7B4C20-C748-7A43-8629-D21D4B916312}"/>
              </a:ext>
            </a:extLst>
          </p:cNvPr>
          <p:cNvGrpSpPr/>
          <p:nvPr userDrawn="1"/>
        </p:nvGrpSpPr>
        <p:grpSpPr>
          <a:xfrm>
            <a:off x="0" y="0"/>
            <a:ext cx="731617" cy="13716000"/>
            <a:chOff x="0" y="-102476"/>
            <a:chExt cx="365761" cy="6858000"/>
          </a:xfrm>
          <a:solidFill>
            <a:schemeClr val="accent1"/>
          </a:solidFill>
        </p:grpSpPr>
        <p:grpSp>
          <p:nvGrpSpPr>
            <p:cNvPr id="42" name="Group 41">
              <a:extLst>
                <a:ext uri="{FF2B5EF4-FFF2-40B4-BE49-F238E27FC236}">
                  <a16:creationId xmlns:a16="http://schemas.microsoft.com/office/drawing/2014/main" id="{15143778-4F84-4641-AB56-429473E4CDF0}"/>
                </a:ext>
              </a:extLst>
            </p:cNvPr>
            <p:cNvGrpSpPr/>
            <p:nvPr userDrawn="1"/>
          </p:nvGrpSpPr>
          <p:grpSpPr>
            <a:xfrm>
              <a:off x="0" y="4797252"/>
              <a:ext cx="365761" cy="1958272"/>
              <a:chOff x="0" y="0"/>
              <a:chExt cx="365761" cy="1958272"/>
            </a:xfrm>
            <a:grpFill/>
          </p:grpSpPr>
          <p:sp>
            <p:nvSpPr>
              <p:cNvPr id="44" name="Parallelogram 43">
                <a:extLst>
                  <a:ext uri="{FF2B5EF4-FFF2-40B4-BE49-F238E27FC236}">
                    <a16:creationId xmlns:a16="http://schemas.microsoft.com/office/drawing/2014/main" id="{17C1A5C1-18D3-E245-9DEC-5AB65B626441}"/>
                  </a:ext>
                </a:extLst>
              </p:cNvPr>
              <p:cNvSpPr/>
              <p:nvPr/>
            </p:nvSpPr>
            <p:spPr>
              <a:xfrm rot="16200000" flipH="1">
                <a:off x="58802" y="-58801"/>
                <a:ext cx="248157"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45" name="Parallelogram 44">
                <a:extLst>
                  <a:ext uri="{FF2B5EF4-FFF2-40B4-BE49-F238E27FC236}">
                    <a16:creationId xmlns:a16="http://schemas.microsoft.com/office/drawing/2014/main" id="{3230530A-523E-474D-83DF-659A517BAC6F}"/>
                  </a:ext>
                </a:extLst>
              </p:cNvPr>
              <p:cNvSpPr/>
              <p:nvPr/>
            </p:nvSpPr>
            <p:spPr>
              <a:xfrm rot="16200000">
                <a:off x="58802" y="190050"/>
                <a:ext cx="248157" cy="365760"/>
              </a:xfrm>
              <a:prstGeom prst="parallelogram">
                <a:avLst>
                  <a:gd name="adj" fmla="val 3109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46" name="Parallelogram 45">
                <a:extLst>
                  <a:ext uri="{FF2B5EF4-FFF2-40B4-BE49-F238E27FC236}">
                    <a16:creationId xmlns:a16="http://schemas.microsoft.com/office/drawing/2014/main" id="{5D89A2B2-9774-5E40-836D-3362360F34A8}"/>
                  </a:ext>
                </a:extLst>
              </p:cNvPr>
              <p:cNvSpPr/>
              <p:nvPr/>
            </p:nvSpPr>
            <p:spPr>
              <a:xfrm rot="16200000" flipH="1">
                <a:off x="37005" y="460700"/>
                <a:ext cx="291752" cy="365760"/>
              </a:xfrm>
              <a:prstGeom prst="parallelogram">
                <a:avLst>
                  <a:gd name="adj" fmla="val 1456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47" name="Parallelogram 46">
                <a:extLst>
                  <a:ext uri="{FF2B5EF4-FFF2-40B4-BE49-F238E27FC236}">
                    <a16:creationId xmlns:a16="http://schemas.microsoft.com/office/drawing/2014/main" id="{43DBB4E7-90A6-8C40-B8B6-16C7BA8DC97B}"/>
                  </a:ext>
                </a:extLst>
              </p:cNvPr>
              <p:cNvSpPr/>
              <p:nvPr/>
            </p:nvSpPr>
            <p:spPr>
              <a:xfrm rot="16200000" flipH="1">
                <a:off x="108144" y="682006"/>
                <a:ext cx="149472"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48" name="Parallelogram 47">
                <a:extLst>
                  <a:ext uri="{FF2B5EF4-FFF2-40B4-BE49-F238E27FC236}">
                    <a16:creationId xmlns:a16="http://schemas.microsoft.com/office/drawing/2014/main" id="{9C09C743-81B6-D940-9984-D65BACF18B4A}"/>
                  </a:ext>
                </a:extLst>
              </p:cNvPr>
              <p:cNvSpPr/>
              <p:nvPr/>
            </p:nvSpPr>
            <p:spPr>
              <a:xfrm rot="16200000">
                <a:off x="60402" y="911313"/>
                <a:ext cx="244956"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49" name="Parallelogram 48">
                <a:extLst>
                  <a:ext uri="{FF2B5EF4-FFF2-40B4-BE49-F238E27FC236}">
                    <a16:creationId xmlns:a16="http://schemas.microsoft.com/office/drawing/2014/main" id="{B83F2B3A-515A-D647-83EF-C7C12574F6B7}"/>
                  </a:ext>
                </a:extLst>
              </p:cNvPr>
              <p:cNvSpPr/>
              <p:nvPr/>
            </p:nvSpPr>
            <p:spPr>
              <a:xfrm rot="16200000" flipH="1">
                <a:off x="60402" y="1158513"/>
                <a:ext cx="244956" cy="365760"/>
              </a:xfrm>
              <a:prstGeom prst="parallelogram">
                <a:avLst>
                  <a:gd name="adj" fmla="val 3329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50" name="Parallelogram 49">
                <a:extLst>
                  <a:ext uri="{FF2B5EF4-FFF2-40B4-BE49-F238E27FC236}">
                    <a16:creationId xmlns:a16="http://schemas.microsoft.com/office/drawing/2014/main" id="{863DFDC8-6CD8-164E-9CF0-97604276518C}"/>
                  </a:ext>
                </a:extLst>
              </p:cNvPr>
              <p:cNvSpPr/>
              <p:nvPr/>
            </p:nvSpPr>
            <p:spPr>
              <a:xfrm rot="16200000">
                <a:off x="60403" y="1405713"/>
                <a:ext cx="244955" cy="365760"/>
              </a:xfrm>
              <a:prstGeom prst="parallelogram">
                <a:avLst>
                  <a:gd name="adj" fmla="val 2551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51" name="Parallelogram 50">
                <a:extLst>
                  <a:ext uri="{FF2B5EF4-FFF2-40B4-BE49-F238E27FC236}">
                    <a16:creationId xmlns:a16="http://schemas.microsoft.com/office/drawing/2014/main" id="{4C12FCA1-CE7D-B845-8320-CAB78419A46A}"/>
                  </a:ext>
                </a:extLst>
              </p:cNvPr>
              <p:cNvSpPr/>
              <p:nvPr/>
            </p:nvSpPr>
            <p:spPr>
              <a:xfrm rot="16200000" flipH="1">
                <a:off x="60402" y="1652914"/>
                <a:ext cx="244956"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grpSp>
        <p:sp>
          <p:nvSpPr>
            <p:cNvPr id="43" name="Parallelogram 42">
              <a:extLst>
                <a:ext uri="{FF2B5EF4-FFF2-40B4-BE49-F238E27FC236}">
                  <a16:creationId xmlns:a16="http://schemas.microsoft.com/office/drawing/2014/main" id="{CE8D0568-0003-3043-9907-62387243BCAB}"/>
                </a:ext>
              </a:extLst>
            </p:cNvPr>
            <p:cNvSpPr/>
            <p:nvPr/>
          </p:nvSpPr>
          <p:spPr>
            <a:xfrm rot="5400000" flipH="1" flipV="1">
              <a:off x="-2284861" y="2182386"/>
              <a:ext cx="4935484"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grpSp>
      <p:sp>
        <p:nvSpPr>
          <p:cNvPr id="18" name="Content Placeholder 8">
            <a:extLst>
              <a:ext uri="{FF2B5EF4-FFF2-40B4-BE49-F238E27FC236}">
                <a16:creationId xmlns:a16="http://schemas.microsoft.com/office/drawing/2014/main" id="{FBAAAC35-01AC-DF4C-8C51-B3555DD4A013}"/>
              </a:ext>
            </a:extLst>
          </p:cNvPr>
          <p:cNvSpPr>
            <a:spLocks noGrp="1"/>
          </p:cNvSpPr>
          <p:nvPr>
            <p:ph sz="quarter" idx="13"/>
          </p:nvPr>
        </p:nvSpPr>
        <p:spPr>
          <a:xfrm>
            <a:off x="1521150" y="3200400"/>
            <a:ext cx="22131361" cy="9052560"/>
          </a:xfrm>
        </p:spPr>
        <p:txBody>
          <a:bodyPr lIns="18288"/>
          <a:lstStyle>
            <a:lvl1pPr marL="0" indent="0" algn="l" defTabSz="1828800" rtl="0" eaLnBrk="1" latinLnBrk="0" hangingPunct="1">
              <a:lnSpc>
                <a:spcPct val="95000"/>
              </a:lnSpc>
              <a:spcBef>
                <a:spcPts val="4000"/>
              </a:spcBef>
              <a:spcAft>
                <a:spcPts val="0"/>
              </a:spcAft>
              <a:buFont typeface="Arial" panose="020B0604020202020204" pitchFamily="34" charset="0"/>
              <a:buNone/>
              <a:tabLst/>
              <a:defRPr lang="en-US" dirty="0"/>
            </a:lvl1pPr>
            <a:lvl2pPr marL="463550" indent="-444500">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609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ay Sidebar 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FD47B6-87CB-414E-81C5-539F72B8A306}"/>
              </a:ext>
            </a:extLst>
          </p:cNvPr>
          <p:cNvSpPr>
            <a:spLocks noGrp="1"/>
          </p:cNvSpPr>
          <p:nvPr userDrawn="1">
            <p:ph type="dt" sz="half" idx="10"/>
          </p:nvPr>
        </p:nvSpPr>
        <p:spPr/>
        <p:txBody>
          <a:bodyPr/>
          <a:lstStyle/>
          <a:p>
            <a:fld id="{A65BA198-FAEA-864A-8AD1-8956C9014773}" type="datetime1">
              <a:rPr lang="en-US" smtClean="0"/>
              <a:t>5/21/25</a:t>
            </a:fld>
            <a:endParaRPr lang="en-US"/>
          </a:p>
        </p:txBody>
      </p:sp>
      <p:sp>
        <p:nvSpPr>
          <p:cNvPr id="4" name="Slide Number Placeholder 3">
            <a:extLst>
              <a:ext uri="{FF2B5EF4-FFF2-40B4-BE49-F238E27FC236}">
                <a16:creationId xmlns:a16="http://schemas.microsoft.com/office/drawing/2014/main" id="{24ECCA04-3378-B94B-A1AF-4B33DFA616CE}"/>
              </a:ext>
            </a:extLst>
          </p:cNvPr>
          <p:cNvSpPr>
            <a:spLocks noGrp="1"/>
          </p:cNvSpPr>
          <p:nvPr userDrawn="1">
            <p:ph type="sldNum" sz="quarter" idx="11"/>
          </p:nvPr>
        </p:nvSpPr>
        <p:spPr/>
        <p:txBody>
          <a:bodyPr/>
          <a:lstStyle/>
          <a:p>
            <a:pPr>
              <a:lnSpc>
                <a:spcPts val="2000"/>
              </a:lnSpc>
            </a:pPr>
            <a:fld id="{07A3590B-10A5-3C4B-838C-082849557E67}" type="slidenum">
              <a:rPr lang="en-US" smtClean="0"/>
              <a:pPr>
                <a:lnSpc>
                  <a:spcPts val="2000"/>
                </a:lnSpc>
              </a:pPr>
              <a:t>‹#›</a:t>
            </a:fld>
            <a:endParaRPr lang="en-US"/>
          </a:p>
        </p:txBody>
      </p:sp>
      <p:sp>
        <p:nvSpPr>
          <p:cNvPr id="5" name="Footer Placeholder 4">
            <a:extLst>
              <a:ext uri="{FF2B5EF4-FFF2-40B4-BE49-F238E27FC236}">
                <a16:creationId xmlns:a16="http://schemas.microsoft.com/office/drawing/2014/main" id="{147EDCCB-67EC-1649-8DC1-EDDB79D43901}"/>
              </a:ext>
            </a:extLst>
          </p:cNvPr>
          <p:cNvSpPr>
            <a:spLocks noGrp="1"/>
          </p:cNvSpPr>
          <p:nvPr userDrawn="1">
            <p:ph type="ftr" sz="quarter" idx="12"/>
          </p:nvPr>
        </p:nvSpPr>
        <p:spPr>
          <a:xfrm>
            <a:off x="1521151" y="12984480"/>
            <a:ext cx="10057479" cy="384048"/>
          </a:xfrm>
        </p:spPr>
        <p:txBody>
          <a:bodyPr/>
          <a:lstStyle/>
          <a:p>
            <a:endParaRPr lang="en-US"/>
          </a:p>
        </p:txBody>
      </p:sp>
      <p:sp>
        <p:nvSpPr>
          <p:cNvPr id="7" name="Title 6">
            <a:extLst>
              <a:ext uri="{FF2B5EF4-FFF2-40B4-BE49-F238E27FC236}">
                <a16:creationId xmlns:a16="http://schemas.microsoft.com/office/drawing/2014/main" id="{07AADB59-27DB-954B-902D-47BB682E1BC1}"/>
              </a:ext>
            </a:extLst>
          </p:cNvPr>
          <p:cNvSpPr>
            <a:spLocks noGrp="1"/>
          </p:cNvSpPr>
          <p:nvPr>
            <p:ph type="title"/>
          </p:nvPr>
        </p:nvSpPr>
        <p:spPr>
          <a:xfrm>
            <a:off x="1518102" y="840376"/>
            <a:ext cx="22131361" cy="2011680"/>
          </a:xfrm>
        </p:spPr>
        <p:txBody>
          <a:bodyPr vert="horz" lIns="0" tIns="0" rIns="0" bIns="0" rtlCol="0" anchor="ctr" anchorCtr="0">
            <a:noAutofit/>
          </a:bodyPr>
          <a:lstStyle>
            <a:lvl1pPr>
              <a:defRPr lang="en-US" dirty="0"/>
            </a:lvl1pPr>
          </a:lstStyle>
          <a:p>
            <a:pPr lvl="0"/>
            <a:r>
              <a:rPr lang="en-US"/>
              <a:t>Click to edit Master title style</a:t>
            </a:r>
          </a:p>
        </p:txBody>
      </p:sp>
      <p:grpSp>
        <p:nvGrpSpPr>
          <p:cNvPr id="41" name="Group 40">
            <a:extLst>
              <a:ext uri="{FF2B5EF4-FFF2-40B4-BE49-F238E27FC236}">
                <a16:creationId xmlns:a16="http://schemas.microsoft.com/office/drawing/2014/main" id="{EA7B4C20-C748-7A43-8629-D21D4B916312}"/>
              </a:ext>
            </a:extLst>
          </p:cNvPr>
          <p:cNvGrpSpPr/>
          <p:nvPr userDrawn="1"/>
        </p:nvGrpSpPr>
        <p:grpSpPr>
          <a:xfrm>
            <a:off x="0" y="0"/>
            <a:ext cx="731520" cy="13716000"/>
            <a:chOff x="0" y="-102476"/>
            <a:chExt cx="365761" cy="6858000"/>
          </a:xfrm>
          <a:solidFill>
            <a:srgbClr val="EAEAEA"/>
          </a:solidFill>
        </p:grpSpPr>
        <p:grpSp>
          <p:nvGrpSpPr>
            <p:cNvPr id="42" name="Group 41">
              <a:extLst>
                <a:ext uri="{FF2B5EF4-FFF2-40B4-BE49-F238E27FC236}">
                  <a16:creationId xmlns:a16="http://schemas.microsoft.com/office/drawing/2014/main" id="{15143778-4F84-4641-AB56-429473E4CDF0}"/>
                </a:ext>
              </a:extLst>
            </p:cNvPr>
            <p:cNvGrpSpPr/>
            <p:nvPr userDrawn="1"/>
          </p:nvGrpSpPr>
          <p:grpSpPr>
            <a:xfrm>
              <a:off x="0" y="4797252"/>
              <a:ext cx="365761" cy="1958272"/>
              <a:chOff x="0" y="0"/>
              <a:chExt cx="365761" cy="1958272"/>
            </a:xfrm>
            <a:grpFill/>
          </p:grpSpPr>
          <p:sp>
            <p:nvSpPr>
              <p:cNvPr id="44" name="Parallelogram 43">
                <a:extLst>
                  <a:ext uri="{FF2B5EF4-FFF2-40B4-BE49-F238E27FC236}">
                    <a16:creationId xmlns:a16="http://schemas.microsoft.com/office/drawing/2014/main" id="{17C1A5C1-18D3-E245-9DEC-5AB65B626441}"/>
                  </a:ext>
                </a:extLst>
              </p:cNvPr>
              <p:cNvSpPr/>
              <p:nvPr/>
            </p:nvSpPr>
            <p:spPr>
              <a:xfrm rot="16200000" flipH="1">
                <a:off x="58802" y="-58801"/>
                <a:ext cx="248157"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45" name="Parallelogram 44">
                <a:extLst>
                  <a:ext uri="{FF2B5EF4-FFF2-40B4-BE49-F238E27FC236}">
                    <a16:creationId xmlns:a16="http://schemas.microsoft.com/office/drawing/2014/main" id="{3230530A-523E-474D-83DF-659A517BAC6F}"/>
                  </a:ext>
                </a:extLst>
              </p:cNvPr>
              <p:cNvSpPr/>
              <p:nvPr/>
            </p:nvSpPr>
            <p:spPr>
              <a:xfrm rot="16200000">
                <a:off x="58802" y="190050"/>
                <a:ext cx="248157" cy="365760"/>
              </a:xfrm>
              <a:prstGeom prst="parallelogram">
                <a:avLst>
                  <a:gd name="adj" fmla="val 3109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46" name="Parallelogram 45">
                <a:extLst>
                  <a:ext uri="{FF2B5EF4-FFF2-40B4-BE49-F238E27FC236}">
                    <a16:creationId xmlns:a16="http://schemas.microsoft.com/office/drawing/2014/main" id="{5D89A2B2-9774-5E40-836D-3362360F34A8}"/>
                  </a:ext>
                </a:extLst>
              </p:cNvPr>
              <p:cNvSpPr/>
              <p:nvPr/>
            </p:nvSpPr>
            <p:spPr>
              <a:xfrm rot="16200000" flipH="1">
                <a:off x="37005" y="460700"/>
                <a:ext cx="291752" cy="365760"/>
              </a:xfrm>
              <a:prstGeom prst="parallelogram">
                <a:avLst>
                  <a:gd name="adj" fmla="val 1456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47" name="Parallelogram 46">
                <a:extLst>
                  <a:ext uri="{FF2B5EF4-FFF2-40B4-BE49-F238E27FC236}">
                    <a16:creationId xmlns:a16="http://schemas.microsoft.com/office/drawing/2014/main" id="{43DBB4E7-90A6-8C40-B8B6-16C7BA8DC97B}"/>
                  </a:ext>
                </a:extLst>
              </p:cNvPr>
              <p:cNvSpPr/>
              <p:nvPr/>
            </p:nvSpPr>
            <p:spPr>
              <a:xfrm rot="16200000" flipH="1">
                <a:off x="108144" y="682006"/>
                <a:ext cx="149472"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48" name="Parallelogram 47">
                <a:extLst>
                  <a:ext uri="{FF2B5EF4-FFF2-40B4-BE49-F238E27FC236}">
                    <a16:creationId xmlns:a16="http://schemas.microsoft.com/office/drawing/2014/main" id="{9C09C743-81B6-D940-9984-D65BACF18B4A}"/>
                  </a:ext>
                </a:extLst>
              </p:cNvPr>
              <p:cNvSpPr/>
              <p:nvPr/>
            </p:nvSpPr>
            <p:spPr>
              <a:xfrm rot="16200000">
                <a:off x="60402" y="911313"/>
                <a:ext cx="244956"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49" name="Parallelogram 48">
                <a:extLst>
                  <a:ext uri="{FF2B5EF4-FFF2-40B4-BE49-F238E27FC236}">
                    <a16:creationId xmlns:a16="http://schemas.microsoft.com/office/drawing/2014/main" id="{B83F2B3A-515A-D647-83EF-C7C12574F6B7}"/>
                  </a:ext>
                </a:extLst>
              </p:cNvPr>
              <p:cNvSpPr/>
              <p:nvPr/>
            </p:nvSpPr>
            <p:spPr>
              <a:xfrm rot="16200000" flipH="1">
                <a:off x="60402" y="1158513"/>
                <a:ext cx="244956" cy="365760"/>
              </a:xfrm>
              <a:prstGeom prst="parallelogram">
                <a:avLst>
                  <a:gd name="adj" fmla="val 3329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50" name="Parallelogram 49">
                <a:extLst>
                  <a:ext uri="{FF2B5EF4-FFF2-40B4-BE49-F238E27FC236}">
                    <a16:creationId xmlns:a16="http://schemas.microsoft.com/office/drawing/2014/main" id="{863DFDC8-6CD8-164E-9CF0-97604276518C}"/>
                  </a:ext>
                </a:extLst>
              </p:cNvPr>
              <p:cNvSpPr/>
              <p:nvPr/>
            </p:nvSpPr>
            <p:spPr>
              <a:xfrm rot="16200000">
                <a:off x="60403" y="1405713"/>
                <a:ext cx="244955" cy="365760"/>
              </a:xfrm>
              <a:prstGeom prst="parallelogram">
                <a:avLst>
                  <a:gd name="adj" fmla="val 2551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51" name="Parallelogram 50">
                <a:extLst>
                  <a:ext uri="{FF2B5EF4-FFF2-40B4-BE49-F238E27FC236}">
                    <a16:creationId xmlns:a16="http://schemas.microsoft.com/office/drawing/2014/main" id="{4C12FCA1-CE7D-B845-8320-CAB78419A46A}"/>
                  </a:ext>
                </a:extLst>
              </p:cNvPr>
              <p:cNvSpPr/>
              <p:nvPr/>
            </p:nvSpPr>
            <p:spPr>
              <a:xfrm rot="16200000" flipH="1">
                <a:off x="60402" y="1652914"/>
                <a:ext cx="244956"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grpSp>
        <p:sp>
          <p:nvSpPr>
            <p:cNvPr id="43" name="Parallelogram 42">
              <a:extLst>
                <a:ext uri="{FF2B5EF4-FFF2-40B4-BE49-F238E27FC236}">
                  <a16:creationId xmlns:a16="http://schemas.microsoft.com/office/drawing/2014/main" id="{CE8D0568-0003-3043-9907-62387243BCAB}"/>
                </a:ext>
              </a:extLst>
            </p:cNvPr>
            <p:cNvSpPr/>
            <p:nvPr/>
          </p:nvSpPr>
          <p:spPr>
            <a:xfrm rot="5400000" flipH="1" flipV="1">
              <a:off x="-2284861" y="2182386"/>
              <a:ext cx="4935484"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grpSp>
      <p:sp>
        <p:nvSpPr>
          <p:cNvPr id="19" name="Content Placeholder 8">
            <a:extLst>
              <a:ext uri="{FF2B5EF4-FFF2-40B4-BE49-F238E27FC236}">
                <a16:creationId xmlns:a16="http://schemas.microsoft.com/office/drawing/2014/main" id="{0A0ABE3D-143A-3049-8461-BE6E392EEF49}"/>
              </a:ext>
            </a:extLst>
          </p:cNvPr>
          <p:cNvSpPr>
            <a:spLocks noGrp="1"/>
          </p:cNvSpPr>
          <p:nvPr>
            <p:ph sz="quarter" idx="13"/>
          </p:nvPr>
        </p:nvSpPr>
        <p:spPr>
          <a:xfrm>
            <a:off x="1521150" y="3200400"/>
            <a:ext cx="22131361" cy="9052560"/>
          </a:xfrm>
        </p:spPr>
        <p:txBody>
          <a:bodyPr lIns="18288"/>
          <a:lstStyle>
            <a:lvl1pPr marL="0" indent="0" algn="l" defTabSz="1828800" rtl="0" eaLnBrk="1" latinLnBrk="0" hangingPunct="1">
              <a:lnSpc>
                <a:spcPct val="95000"/>
              </a:lnSpc>
              <a:spcBef>
                <a:spcPts val="4000"/>
              </a:spcBef>
              <a:spcAft>
                <a:spcPts val="0"/>
              </a:spcAft>
              <a:buFont typeface="Arial" panose="020B0604020202020204" pitchFamily="34" charset="0"/>
              <a:buNone/>
              <a:tabLst/>
              <a:defRPr lang="en-US" dirty="0"/>
            </a:lvl1pPr>
            <a:lvl2pPr marL="463550" indent="-444500">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89024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ck Sidebar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FD47B6-87CB-414E-81C5-539F72B8A306}"/>
              </a:ext>
            </a:extLst>
          </p:cNvPr>
          <p:cNvSpPr>
            <a:spLocks noGrp="1"/>
          </p:cNvSpPr>
          <p:nvPr userDrawn="1">
            <p:ph type="dt" sz="half" idx="10"/>
          </p:nvPr>
        </p:nvSpPr>
        <p:spPr/>
        <p:txBody>
          <a:bodyPr/>
          <a:lstStyle/>
          <a:p>
            <a:fld id="{A65BA198-FAEA-864A-8AD1-8956C9014773}" type="datetime1">
              <a:rPr lang="en-US" smtClean="0"/>
              <a:t>5/21/25</a:t>
            </a:fld>
            <a:endParaRPr lang="en-US"/>
          </a:p>
        </p:txBody>
      </p:sp>
      <p:sp>
        <p:nvSpPr>
          <p:cNvPr id="4" name="Slide Number Placeholder 3">
            <a:extLst>
              <a:ext uri="{FF2B5EF4-FFF2-40B4-BE49-F238E27FC236}">
                <a16:creationId xmlns:a16="http://schemas.microsoft.com/office/drawing/2014/main" id="{24ECCA04-3378-B94B-A1AF-4B33DFA616CE}"/>
              </a:ext>
            </a:extLst>
          </p:cNvPr>
          <p:cNvSpPr>
            <a:spLocks noGrp="1"/>
          </p:cNvSpPr>
          <p:nvPr userDrawn="1">
            <p:ph type="sldNum" sz="quarter" idx="11"/>
          </p:nvPr>
        </p:nvSpPr>
        <p:spPr/>
        <p:txBody>
          <a:bodyPr/>
          <a:lstStyle/>
          <a:p>
            <a:pPr>
              <a:lnSpc>
                <a:spcPts val="2000"/>
              </a:lnSpc>
            </a:pPr>
            <a:fld id="{07A3590B-10A5-3C4B-838C-082849557E67}" type="slidenum">
              <a:rPr lang="en-US" smtClean="0"/>
              <a:pPr>
                <a:lnSpc>
                  <a:spcPts val="2000"/>
                </a:lnSpc>
              </a:pPr>
              <a:t>‹#›</a:t>
            </a:fld>
            <a:endParaRPr lang="en-US"/>
          </a:p>
        </p:txBody>
      </p:sp>
      <p:sp>
        <p:nvSpPr>
          <p:cNvPr id="5" name="Footer Placeholder 4">
            <a:extLst>
              <a:ext uri="{FF2B5EF4-FFF2-40B4-BE49-F238E27FC236}">
                <a16:creationId xmlns:a16="http://schemas.microsoft.com/office/drawing/2014/main" id="{147EDCCB-67EC-1649-8DC1-EDDB79D43901}"/>
              </a:ext>
            </a:extLst>
          </p:cNvPr>
          <p:cNvSpPr>
            <a:spLocks noGrp="1"/>
          </p:cNvSpPr>
          <p:nvPr userDrawn="1">
            <p:ph type="ftr" sz="quarter" idx="12"/>
          </p:nvPr>
        </p:nvSpPr>
        <p:spPr>
          <a:xfrm>
            <a:off x="1521151" y="12984480"/>
            <a:ext cx="10057479" cy="384048"/>
          </a:xfrm>
        </p:spPr>
        <p:txBody>
          <a:bodyPr/>
          <a:lstStyle/>
          <a:p>
            <a:endParaRPr lang="en-US"/>
          </a:p>
        </p:txBody>
      </p:sp>
      <p:sp>
        <p:nvSpPr>
          <p:cNvPr id="7" name="Title 6">
            <a:extLst>
              <a:ext uri="{FF2B5EF4-FFF2-40B4-BE49-F238E27FC236}">
                <a16:creationId xmlns:a16="http://schemas.microsoft.com/office/drawing/2014/main" id="{07AADB59-27DB-954B-902D-47BB682E1BC1}"/>
              </a:ext>
            </a:extLst>
          </p:cNvPr>
          <p:cNvSpPr>
            <a:spLocks noGrp="1"/>
          </p:cNvSpPr>
          <p:nvPr userDrawn="1">
            <p:ph type="title"/>
          </p:nvPr>
        </p:nvSpPr>
        <p:spPr>
          <a:xfrm>
            <a:off x="1518102" y="840376"/>
            <a:ext cx="22131361" cy="2011680"/>
          </a:xfrm>
        </p:spPr>
        <p:txBody>
          <a:bodyPr vert="horz" lIns="0" tIns="0" rIns="0" bIns="0" rtlCol="0" anchor="ctr" anchorCtr="0">
            <a:noAutofit/>
          </a:bodyPr>
          <a:lstStyle>
            <a:lvl1pPr>
              <a:defRPr lang="en-US" dirty="0"/>
            </a:lvl1pPr>
          </a:lstStyle>
          <a:p>
            <a:pPr lvl="0"/>
            <a:r>
              <a:rPr lang="en-US"/>
              <a:t>Click to edit Master title style</a:t>
            </a:r>
          </a:p>
        </p:txBody>
      </p:sp>
      <p:grpSp>
        <p:nvGrpSpPr>
          <p:cNvPr id="18" name="Group 17">
            <a:extLst>
              <a:ext uri="{FF2B5EF4-FFF2-40B4-BE49-F238E27FC236}">
                <a16:creationId xmlns:a16="http://schemas.microsoft.com/office/drawing/2014/main" id="{A8EB5711-1DD8-2D45-8C8E-140753899025}"/>
              </a:ext>
            </a:extLst>
          </p:cNvPr>
          <p:cNvGrpSpPr/>
          <p:nvPr userDrawn="1"/>
        </p:nvGrpSpPr>
        <p:grpSpPr>
          <a:xfrm>
            <a:off x="0" y="2"/>
            <a:ext cx="731617" cy="13715998"/>
            <a:chOff x="0" y="0"/>
            <a:chExt cx="365761" cy="6857999"/>
          </a:xfrm>
          <a:solidFill>
            <a:schemeClr val="tx1"/>
          </a:solidFill>
        </p:grpSpPr>
        <p:sp>
          <p:nvSpPr>
            <p:cNvPr id="19" name="Parallelogram 18">
              <a:extLst>
                <a:ext uri="{FF2B5EF4-FFF2-40B4-BE49-F238E27FC236}">
                  <a16:creationId xmlns:a16="http://schemas.microsoft.com/office/drawing/2014/main" id="{986B6EFF-EF1B-2C4F-A4F7-6545C91C7D0C}"/>
                </a:ext>
              </a:extLst>
            </p:cNvPr>
            <p:cNvSpPr/>
            <p:nvPr/>
          </p:nvSpPr>
          <p:spPr>
            <a:xfrm rot="16200000" flipH="1">
              <a:off x="-147587" y="147588"/>
              <a:ext cx="660935"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0" name="Parallelogram 19">
              <a:extLst>
                <a:ext uri="{FF2B5EF4-FFF2-40B4-BE49-F238E27FC236}">
                  <a16:creationId xmlns:a16="http://schemas.microsoft.com/office/drawing/2014/main" id="{D2402C94-3A88-F148-9CEA-8BC0C476427F}"/>
                </a:ext>
              </a:extLst>
            </p:cNvPr>
            <p:cNvSpPr/>
            <p:nvPr/>
          </p:nvSpPr>
          <p:spPr>
            <a:xfrm rot="16200000">
              <a:off x="-147588" y="808525"/>
              <a:ext cx="660937" cy="365760"/>
            </a:xfrm>
            <a:prstGeom prst="parallelogram">
              <a:avLst>
                <a:gd name="adj" fmla="val 3109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1" name="Parallelogram 20">
              <a:extLst>
                <a:ext uri="{FF2B5EF4-FFF2-40B4-BE49-F238E27FC236}">
                  <a16:creationId xmlns:a16="http://schemas.microsoft.com/office/drawing/2014/main" id="{3FA5C8DF-0CFC-4841-95A8-1CA064AE92B2}"/>
                </a:ext>
              </a:extLst>
            </p:cNvPr>
            <p:cNvSpPr/>
            <p:nvPr/>
          </p:nvSpPr>
          <p:spPr>
            <a:xfrm rot="16200000" flipH="1">
              <a:off x="-205643" y="1531537"/>
              <a:ext cx="777046" cy="365760"/>
            </a:xfrm>
            <a:prstGeom prst="parallelogram">
              <a:avLst>
                <a:gd name="adj" fmla="val 442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2" name="Parallelogram 21">
              <a:extLst>
                <a:ext uri="{FF2B5EF4-FFF2-40B4-BE49-F238E27FC236}">
                  <a16:creationId xmlns:a16="http://schemas.microsoft.com/office/drawing/2014/main" id="{4C0D66D6-4B0C-5D47-9190-6E658662E721}"/>
                </a:ext>
              </a:extLst>
            </p:cNvPr>
            <p:cNvSpPr/>
            <p:nvPr/>
          </p:nvSpPr>
          <p:spPr>
            <a:xfrm rot="16200000" flipH="1">
              <a:off x="-16170" y="2120639"/>
              <a:ext cx="398100"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3" name="Parallelogram 22">
              <a:extLst>
                <a:ext uri="{FF2B5EF4-FFF2-40B4-BE49-F238E27FC236}">
                  <a16:creationId xmlns:a16="http://schemas.microsoft.com/office/drawing/2014/main" id="{DE7A82FF-11FD-3247-AA72-38609EAAEFC4}"/>
                </a:ext>
              </a:extLst>
            </p:cNvPr>
            <p:cNvSpPr/>
            <p:nvPr/>
          </p:nvSpPr>
          <p:spPr>
            <a:xfrm rot="16200000">
              <a:off x="-143325" y="2731369"/>
              <a:ext cx="652410"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4" name="Parallelogram 23">
              <a:extLst>
                <a:ext uri="{FF2B5EF4-FFF2-40B4-BE49-F238E27FC236}">
                  <a16:creationId xmlns:a16="http://schemas.microsoft.com/office/drawing/2014/main" id="{C3A59B18-69C6-A041-9161-469DA8A89E4B}"/>
                </a:ext>
              </a:extLst>
            </p:cNvPr>
            <p:cNvSpPr/>
            <p:nvPr/>
          </p:nvSpPr>
          <p:spPr>
            <a:xfrm rot="16200000" flipH="1">
              <a:off x="-143325" y="3385304"/>
              <a:ext cx="652410" cy="365760"/>
            </a:xfrm>
            <a:prstGeom prst="parallelogram">
              <a:avLst>
                <a:gd name="adj" fmla="val 6590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5" name="Parallelogram 24">
              <a:extLst>
                <a:ext uri="{FF2B5EF4-FFF2-40B4-BE49-F238E27FC236}">
                  <a16:creationId xmlns:a16="http://schemas.microsoft.com/office/drawing/2014/main" id="{71B11338-C66F-7E48-8780-63651BBC6E87}"/>
                </a:ext>
              </a:extLst>
            </p:cNvPr>
            <p:cNvSpPr/>
            <p:nvPr/>
          </p:nvSpPr>
          <p:spPr>
            <a:xfrm rot="16200000">
              <a:off x="-143323" y="4055359"/>
              <a:ext cx="652407" cy="365760"/>
            </a:xfrm>
            <a:prstGeom prst="parallelogram">
              <a:avLst>
                <a:gd name="adj" fmla="val 4279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6" name="Parallelogram 25">
              <a:extLst>
                <a:ext uri="{FF2B5EF4-FFF2-40B4-BE49-F238E27FC236}">
                  <a16:creationId xmlns:a16="http://schemas.microsoft.com/office/drawing/2014/main" id="{BCE88FDF-7D85-254B-8228-31AA6F5472CA}"/>
                </a:ext>
              </a:extLst>
            </p:cNvPr>
            <p:cNvSpPr/>
            <p:nvPr/>
          </p:nvSpPr>
          <p:spPr>
            <a:xfrm rot="16200000" flipH="1">
              <a:off x="-279791" y="4843001"/>
              <a:ext cx="925343" cy="365760"/>
            </a:xfrm>
            <a:prstGeom prst="parallelogram">
              <a:avLst>
                <a:gd name="adj" fmla="val 4593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7" name="Parallelogram 26">
              <a:extLst>
                <a:ext uri="{FF2B5EF4-FFF2-40B4-BE49-F238E27FC236}">
                  <a16:creationId xmlns:a16="http://schemas.microsoft.com/office/drawing/2014/main" id="{9F7B454C-2D03-C041-BF5A-BEBB07511A4D}"/>
                </a:ext>
              </a:extLst>
            </p:cNvPr>
            <p:cNvSpPr/>
            <p:nvPr/>
          </p:nvSpPr>
          <p:spPr>
            <a:xfrm rot="16200000" flipH="1">
              <a:off x="-638743" y="5853496"/>
              <a:ext cx="1643247"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grpSp>
      <p:sp>
        <p:nvSpPr>
          <p:cNvPr id="28" name="Content Placeholder 8">
            <a:extLst>
              <a:ext uri="{FF2B5EF4-FFF2-40B4-BE49-F238E27FC236}">
                <a16:creationId xmlns:a16="http://schemas.microsoft.com/office/drawing/2014/main" id="{4AFAEC36-6045-7547-89E3-B1D6A46D803C}"/>
              </a:ext>
            </a:extLst>
          </p:cNvPr>
          <p:cNvSpPr>
            <a:spLocks noGrp="1"/>
          </p:cNvSpPr>
          <p:nvPr>
            <p:ph sz="quarter" idx="13"/>
          </p:nvPr>
        </p:nvSpPr>
        <p:spPr>
          <a:xfrm>
            <a:off x="1521150" y="3200400"/>
            <a:ext cx="10699873" cy="9052560"/>
          </a:xfrm>
        </p:spPr>
        <p:txBody>
          <a:bodyPr lIns="18288" rIns="457200"/>
          <a:lstStyle>
            <a:lvl1pPr marL="0" indent="0" algn="l" defTabSz="1828800" rtl="0" eaLnBrk="1" latinLnBrk="0" hangingPunct="1">
              <a:lnSpc>
                <a:spcPct val="95000"/>
              </a:lnSpc>
              <a:spcBef>
                <a:spcPts val="4000"/>
              </a:spcBef>
              <a:spcAft>
                <a:spcPts val="0"/>
              </a:spcAft>
              <a:buFont typeface="Arial" panose="020B0604020202020204" pitchFamily="34" charset="0"/>
              <a:buNone/>
              <a:tabLst/>
              <a:defRPr lang="en-US" dirty="0"/>
            </a:lvl1pPr>
            <a:lvl2pPr marL="463550" indent="-444500">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8">
            <a:extLst>
              <a:ext uri="{FF2B5EF4-FFF2-40B4-BE49-F238E27FC236}">
                <a16:creationId xmlns:a16="http://schemas.microsoft.com/office/drawing/2014/main" id="{AED8A0BE-1322-6C40-9817-E3882E5263D0}"/>
              </a:ext>
            </a:extLst>
          </p:cNvPr>
          <p:cNvSpPr>
            <a:spLocks noGrp="1"/>
          </p:cNvSpPr>
          <p:nvPr>
            <p:ph sz="quarter" idx="14"/>
          </p:nvPr>
        </p:nvSpPr>
        <p:spPr>
          <a:xfrm>
            <a:off x="12952638" y="3200400"/>
            <a:ext cx="10699873" cy="9052560"/>
          </a:xfrm>
        </p:spPr>
        <p:txBody>
          <a:bodyPr lIns="18288" rIns="457200"/>
          <a:lstStyle>
            <a:lvl1pPr marL="0" indent="0" algn="l" defTabSz="1828800" rtl="0" eaLnBrk="1" latinLnBrk="0" hangingPunct="1">
              <a:lnSpc>
                <a:spcPct val="95000"/>
              </a:lnSpc>
              <a:spcBef>
                <a:spcPts val="4000"/>
              </a:spcBef>
              <a:spcAft>
                <a:spcPts val="0"/>
              </a:spcAft>
              <a:buFont typeface="Arial" panose="020B0604020202020204" pitchFamily="34" charset="0"/>
              <a:buNone/>
              <a:tabLst/>
              <a:defRPr lang="en-US" dirty="0"/>
            </a:lvl1pPr>
            <a:lvl2pPr marL="463550" indent="-444500">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81254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old Sidebar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FD47B6-87CB-414E-81C5-539F72B8A306}"/>
              </a:ext>
            </a:extLst>
          </p:cNvPr>
          <p:cNvSpPr>
            <a:spLocks noGrp="1"/>
          </p:cNvSpPr>
          <p:nvPr userDrawn="1">
            <p:ph type="dt" sz="half" idx="10"/>
          </p:nvPr>
        </p:nvSpPr>
        <p:spPr/>
        <p:txBody>
          <a:bodyPr/>
          <a:lstStyle/>
          <a:p>
            <a:fld id="{A65BA198-FAEA-864A-8AD1-8956C9014773}" type="datetime1">
              <a:rPr lang="en-US" smtClean="0"/>
              <a:t>5/21/25</a:t>
            </a:fld>
            <a:endParaRPr lang="en-US"/>
          </a:p>
        </p:txBody>
      </p:sp>
      <p:sp>
        <p:nvSpPr>
          <p:cNvPr id="4" name="Slide Number Placeholder 3">
            <a:extLst>
              <a:ext uri="{FF2B5EF4-FFF2-40B4-BE49-F238E27FC236}">
                <a16:creationId xmlns:a16="http://schemas.microsoft.com/office/drawing/2014/main" id="{24ECCA04-3378-B94B-A1AF-4B33DFA616CE}"/>
              </a:ext>
            </a:extLst>
          </p:cNvPr>
          <p:cNvSpPr>
            <a:spLocks noGrp="1"/>
          </p:cNvSpPr>
          <p:nvPr userDrawn="1">
            <p:ph type="sldNum" sz="quarter" idx="11"/>
          </p:nvPr>
        </p:nvSpPr>
        <p:spPr/>
        <p:txBody>
          <a:bodyPr/>
          <a:lstStyle/>
          <a:p>
            <a:pPr>
              <a:lnSpc>
                <a:spcPts val="2000"/>
              </a:lnSpc>
            </a:pPr>
            <a:fld id="{07A3590B-10A5-3C4B-838C-082849557E67}" type="slidenum">
              <a:rPr lang="en-US" smtClean="0"/>
              <a:pPr>
                <a:lnSpc>
                  <a:spcPts val="2000"/>
                </a:lnSpc>
              </a:pPr>
              <a:t>‹#›</a:t>
            </a:fld>
            <a:endParaRPr lang="en-US"/>
          </a:p>
        </p:txBody>
      </p:sp>
      <p:sp>
        <p:nvSpPr>
          <p:cNvPr id="5" name="Footer Placeholder 4">
            <a:extLst>
              <a:ext uri="{FF2B5EF4-FFF2-40B4-BE49-F238E27FC236}">
                <a16:creationId xmlns:a16="http://schemas.microsoft.com/office/drawing/2014/main" id="{147EDCCB-67EC-1649-8DC1-EDDB79D43901}"/>
              </a:ext>
            </a:extLst>
          </p:cNvPr>
          <p:cNvSpPr>
            <a:spLocks noGrp="1"/>
          </p:cNvSpPr>
          <p:nvPr userDrawn="1">
            <p:ph type="ftr" sz="quarter" idx="12"/>
          </p:nvPr>
        </p:nvSpPr>
        <p:spPr>
          <a:xfrm>
            <a:off x="1521151" y="12984480"/>
            <a:ext cx="10057479" cy="384048"/>
          </a:xfrm>
        </p:spPr>
        <p:txBody>
          <a:bodyPr/>
          <a:lstStyle/>
          <a:p>
            <a:endParaRPr lang="en-US"/>
          </a:p>
        </p:txBody>
      </p:sp>
      <p:sp>
        <p:nvSpPr>
          <p:cNvPr id="7" name="Title 6">
            <a:extLst>
              <a:ext uri="{FF2B5EF4-FFF2-40B4-BE49-F238E27FC236}">
                <a16:creationId xmlns:a16="http://schemas.microsoft.com/office/drawing/2014/main" id="{07AADB59-27DB-954B-902D-47BB682E1BC1}"/>
              </a:ext>
            </a:extLst>
          </p:cNvPr>
          <p:cNvSpPr>
            <a:spLocks noGrp="1"/>
          </p:cNvSpPr>
          <p:nvPr userDrawn="1">
            <p:ph type="title"/>
          </p:nvPr>
        </p:nvSpPr>
        <p:spPr>
          <a:xfrm>
            <a:off x="1518102" y="840376"/>
            <a:ext cx="22131361" cy="2011680"/>
          </a:xfrm>
        </p:spPr>
        <p:txBody>
          <a:bodyPr vert="horz" lIns="0" tIns="0" rIns="0" bIns="0" rtlCol="0" anchor="ctr" anchorCtr="0">
            <a:noAutofit/>
          </a:bodyPr>
          <a:lstStyle>
            <a:lvl1pPr>
              <a:defRPr lang="en-US" dirty="0"/>
            </a:lvl1pPr>
          </a:lstStyle>
          <a:p>
            <a:pPr lvl="0"/>
            <a:r>
              <a:rPr lang="en-US"/>
              <a:t>Click to edit Master title style</a:t>
            </a:r>
          </a:p>
        </p:txBody>
      </p:sp>
      <p:grpSp>
        <p:nvGrpSpPr>
          <p:cNvPr id="18" name="Group 17">
            <a:extLst>
              <a:ext uri="{FF2B5EF4-FFF2-40B4-BE49-F238E27FC236}">
                <a16:creationId xmlns:a16="http://schemas.microsoft.com/office/drawing/2014/main" id="{A8EB5711-1DD8-2D45-8C8E-140753899025}"/>
              </a:ext>
            </a:extLst>
          </p:cNvPr>
          <p:cNvGrpSpPr/>
          <p:nvPr userDrawn="1"/>
        </p:nvGrpSpPr>
        <p:grpSpPr>
          <a:xfrm>
            <a:off x="1" y="1"/>
            <a:ext cx="731617" cy="13715998"/>
            <a:chOff x="0" y="0"/>
            <a:chExt cx="365761" cy="6857999"/>
          </a:xfrm>
        </p:grpSpPr>
        <p:sp>
          <p:nvSpPr>
            <p:cNvPr id="19" name="Parallelogram 18">
              <a:extLst>
                <a:ext uri="{FF2B5EF4-FFF2-40B4-BE49-F238E27FC236}">
                  <a16:creationId xmlns:a16="http://schemas.microsoft.com/office/drawing/2014/main" id="{986B6EFF-EF1B-2C4F-A4F7-6545C91C7D0C}"/>
                </a:ext>
              </a:extLst>
            </p:cNvPr>
            <p:cNvSpPr/>
            <p:nvPr/>
          </p:nvSpPr>
          <p:spPr>
            <a:xfrm rot="16200000" flipH="1">
              <a:off x="-147587" y="147588"/>
              <a:ext cx="660935" cy="365760"/>
            </a:xfrm>
            <a:prstGeom prst="parallelogram">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0" name="Parallelogram 19">
              <a:extLst>
                <a:ext uri="{FF2B5EF4-FFF2-40B4-BE49-F238E27FC236}">
                  <a16:creationId xmlns:a16="http://schemas.microsoft.com/office/drawing/2014/main" id="{D2402C94-3A88-F148-9CEA-8BC0C476427F}"/>
                </a:ext>
              </a:extLst>
            </p:cNvPr>
            <p:cNvSpPr/>
            <p:nvPr/>
          </p:nvSpPr>
          <p:spPr>
            <a:xfrm rot="16200000">
              <a:off x="-147588" y="808525"/>
              <a:ext cx="660937" cy="365760"/>
            </a:xfrm>
            <a:prstGeom prst="parallelogram">
              <a:avLst>
                <a:gd name="adj" fmla="val 3109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1" name="Parallelogram 20">
              <a:extLst>
                <a:ext uri="{FF2B5EF4-FFF2-40B4-BE49-F238E27FC236}">
                  <a16:creationId xmlns:a16="http://schemas.microsoft.com/office/drawing/2014/main" id="{3FA5C8DF-0CFC-4841-95A8-1CA064AE92B2}"/>
                </a:ext>
              </a:extLst>
            </p:cNvPr>
            <p:cNvSpPr/>
            <p:nvPr/>
          </p:nvSpPr>
          <p:spPr>
            <a:xfrm rot="16200000" flipH="1">
              <a:off x="-205643" y="1531537"/>
              <a:ext cx="777046" cy="365760"/>
            </a:xfrm>
            <a:prstGeom prst="parallelogram">
              <a:avLst>
                <a:gd name="adj" fmla="val 4425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2" name="Parallelogram 21">
              <a:extLst>
                <a:ext uri="{FF2B5EF4-FFF2-40B4-BE49-F238E27FC236}">
                  <a16:creationId xmlns:a16="http://schemas.microsoft.com/office/drawing/2014/main" id="{4C0D66D6-4B0C-5D47-9190-6E658662E721}"/>
                </a:ext>
              </a:extLst>
            </p:cNvPr>
            <p:cNvSpPr/>
            <p:nvPr/>
          </p:nvSpPr>
          <p:spPr>
            <a:xfrm rot="16200000" flipH="1">
              <a:off x="-16170" y="2120639"/>
              <a:ext cx="398100" cy="365760"/>
            </a:xfrm>
            <a:prstGeom prst="parallelogram">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3" name="Parallelogram 22">
              <a:extLst>
                <a:ext uri="{FF2B5EF4-FFF2-40B4-BE49-F238E27FC236}">
                  <a16:creationId xmlns:a16="http://schemas.microsoft.com/office/drawing/2014/main" id="{DE7A82FF-11FD-3247-AA72-38609EAAEFC4}"/>
                </a:ext>
              </a:extLst>
            </p:cNvPr>
            <p:cNvSpPr/>
            <p:nvPr/>
          </p:nvSpPr>
          <p:spPr>
            <a:xfrm rot="16200000">
              <a:off x="-143325" y="2731369"/>
              <a:ext cx="652410" cy="365760"/>
            </a:xfrm>
            <a:prstGeom prst="parallelogram">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4" name="Parallelogram 23">
              <a:extLst>
                <a:ext uri="{FF2B5EF4-FFF2-40B4-BE49-F238E27FC236}">
                  <a16:creationId xmlns:a16="http://schemas.microsoft.com/office/drawing/2014/main" id="{C3A59B18-69C6-A041-9161-469DA8A89E4B}"/>
                </a:ext>
              </a:extLst>
            </p:cNvPr>
            <p:cNvSpPr/>
            <p:nvPr/>
          </p:nvSpPr>
          <p:spPr>
            <a:xfrm rot="16200000" flipH="1">
              <a:off x="-143325" y="3385304"/>
              <a:ext cx="652410" cy="365760"/>
            </a:xfrm>
            <a:prstGeom prst="parallelogram">
              <a:avLst>
                <a:gd name="adj" fmla="val 6590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5" name="Parallelogram 24">
              <a:extLst>
                <a:ext uri="{FF2B5EF4-FFF2-40B4-BE49-F238E27FC236}">
                  <a16:creationId xmlns:a16="http://schemas.microsoft.com/office/drawing/2014/main" id="{71B11338-C66F-7E48-8780-63651BBC6E87}"/>
                </a:ext>
              </a:extLst>
            </p:cNvPr>
            <p:cNvSpPr/>
            <p:nvPr/>
          </p:nvSpPr>
          <p:spPr>
            <a:xfrm rot="16200000">
              <a:off x="-143323" y="4055359"/>
              <a:ext cx="652407" cy="365760"/>
            </a:xfrm>
            <a:prstGeom prst="parallelogram">
              <a:avLst>
                <a:gd name="adj" fmla="val 4279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6" name="Parallelogram 25">
              <a:extLst>
                <a:ext uri="{FF2B5EF4-FFF2-40B4-BE49-F238E27FC236}">
                  <a16:creationId xmlns:a16="http://schemas.microsoft.com/office/drawing/2014/main" id="{BCE88FDF-7D85-254B-8228-31AA6F5472CA}"/>
                </a:ext>
              </a:extLst>
            </p:cNvPr>
            <p:cNvSpPr/>
            <p:nvPr/>
          </p:nvSpPr>
          <p:spPr>
            <a:xfrm rot="16200000" flipH="1">
              <a:off x="-279791" y="4843001"/>
              <a:ext cx="925343" cy="365760"/>
            </a:xfrm>
            <a:prstGeom prst="parallelogram">
              <a:avLst>
                <a:gd name="adj" fmla="val 4593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7" name="Parallelogram 26">
              <a:extLst>
                <a:ext uri="{FF2B5EF4-FFF2-40B4-BE49-F238E27FC236}">
                  <a16:creationId xmlns:a16="http://schemas.microsoft.com/office/drawing/2014/main" id="{9F7B454C-2D03-C041-BF5A-BEBB07511A4D}"/>
                </a:ext>
              </a:extLst>
            </p:cNvPr>
            <p:cNvSpPr/>
            <p:nvPr/>
          </p:nvSpPr>
          <p:spPr>
            <a:xfrm rot="16200000" flipH="1">
              <a:off x="-638743" y="5853496"/>
              <a:ext cx="1643247" cy="365760"/>
            </a:xfrm>
            <a:prstGeom prst="parallelogram">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grpSp>
      <p:sp>
        <p:nvSpPr>
          <p:cNvPr id="28" name="Content Placeholder 8">
            <a:extLst>
              <a:ext uri="{FF2B5EF4-FFF2-40B4-BE49-F238E27FC236}">
                <a16:creationId xmlns:a16="http://schemas.microsoft.com/office/drawing/2014/main" id="{4AFAEC36-6045-7547-89E3-B1D6A46D803C}"/>
              </a:ext>
            </a:extLst>
          </p:cNvPr>
          <p:cNvSpPr>
            <a:spLocks noGrp="1"/>
          </p:cNvSpPr>
          <p:nvPr>
            <p:ph sz="quarter" idx="13"/>
          </p:nvPr>
        </p:nvSpPr>
        <p:spPr>
          <a:xfrm>
            <a:off x="1521150" y="3200400"/>
            <a:ext cx="10699873" cy="9052560"/>
          </a:xfrm>
        </p:spPr>
        <p:txBody>
          <a:bodyPr lIns="18288" rIns="457200"/>
          <a:lstStyle>
            <a:lvl1pPr marL="0" indent="0" algn="l" defTabSz="1828800" rtl="0" eaLnBrk="1" latinLnBrk="0" hangingPunct="1">
              <a:lnSpc>
                <a:spcPct val="95000"/>
              </a:lnSpc>
              <a:spcBef>
                <a:spcPts val="4000"/>
              </a:spcBef>
              <a:spcAft>
                <a:spcPts val="0"/>
              </a:spcAft>
              <a:buFont typeface="Arial" panose="020B0604020202020204" pitchFamily="34" charset="0"/>
              <a:buNone/>
              <a:tabLst/>
              <a:defRPr lang="en-US" dirty="0"/>
            </a:lvl1pPr>
            <a:lvl2pPr marL="463550" indent="-444500">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8">
            <a:extLst>
              <a:ext uri="{FF2B5EF4-FFF2-40B4-BE49-F238E27FC236}">
                <a16:creationId xmlns:a16="http://schemas.microsoft.com/office/drawing/2014/main" id="{AED8A0BE-1322-6C40-9817-E3882E5263D0}"/>
              </a:ext>
            </a:extLst>
          </p:cNvPr>
          <p:cNvSpPr>
            <a:spLocks noGrp="1"/>
          </p:cNvSpPr>
          <p:nvPr>
            <p:ph sz="quarter" idx="14"/>
          </p:nvPr>
        </p:nvSpPr>
        <p:spPr>
          <a:xfrm>
            <a:off x="12952638" y="3200400"/>
            <a:ext cx="10699873" cy="9052560"/>
          </a:xfrm>
        </p:spPr>
        <p:txBody>
          <a:bodyPr lIns="18288" rIns="457200"/>
          <a:lstStyle>
            <a:lvl1pPr marL="0" indent="0" algn="l" defTabSz="1828800" rtl="0" eaLnBrk="1" latinLnBrk="0" hangingPunct="1">
              <a:lnSpc>
                <a:spcPct val="95000"/>
              </a:lnSpc>
              <a:spcBef>
                <a:spcPts val="4000"/>
              </a:spcBef>
              <a:spcAft>
                <a:spcPts val="0"/>
              </a:spcAft>
              <a:buFont typeface="Arial" panose="020B0604020202020204" pitchFamily="34" charset="0"/>
              <a:buNone/>
              <a:tabLst/>
              <a:defRPr lang="en-US" dirty="0"/>
            </a:lvl1pPr>
            <a:lvl2pPr marL="463550" indent="-444500">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46035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y Sidebar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FD47B6-87CB-414E-81C5-539F72B8A306}"/>
              </a:ext>
            </a:extLst>
          </p:cNvPr>
          <p:cNvSpPr>
            <a:spLocks noGrp="1"/>
          </p:cNvSpPr>
          <p:nvPr userDrawn="1">
            <p:ph type="dt" sz="half" idx="10"/>
          </p:nvPr>
        </p:nvSpPr>
        <p:spPr/>
        <p:txBody>
          <a:bodyPr/>
          <a:lstStyle/>
          <a:p>
            <a:fld id="{A65BA198-FAEA-864A-8AD1-8956C9014773}" type="datetime1">
              <a:rPr lang="en-US" smtClean="0"/>
              <a:t>5/21/25</a:t>
            </a:fld>
            <a:endParaRPr lang="en-US"/>
          </a:p>
        </p:txBody>
      </p:sp>
      <p:sp>
        <p:nvSpPr>
          <p:cNvPr id="4" name="Slide Number Placeholder 3">
            <a:extLst>
              <a:ext uri="{FF2B5EF4-FFF2-40B4-BE49-F238E27FC236}">
                <a16:creationId xmlns:a16="http://schemas.microsoft.com/office/drawing/2014/main" id="{24ECCA04-3378-B94B-A1AF-4B33DFA616CE}"/>
              </a:ext>
            </a:extLst>
          </p:cNvPr>
          <p:cNvSpPr>
            <a:spLocks noGrp="1"/>
          </p:cNvSpPr>
          <p:nvPr userDrawn="1">
            <p:ph type="sldNum" sz="quarter" idx="11"/>
          </p:nvPr>
        </p:nvSpPr>
        <p:spPr/>
        <p:txBody>
          <a:bodyPr/>
          <a:lstStyle/>
          <a:p>
            <a:pPr>
              <a:lnSpc>
                <a:spcPts val="2000"/>
              </a:lnSpc>
            </a:pPr>
            <a:fld id="{07A3590B-10A5-3C4B-838C-082849557E67}" type="slidenum">
              <a:rPr lang="en-US" smtClean="0"/>
              <a:pPr>
                <a:lnSpc>
                  <a:spcPts val="2000"/>
                </a:lnSpc>
              </a:pPr>
              <a:t>‹#›</a:t>
            </a:fld>
            <a:endParaRPr lang="en-US"/>
          </a:p>
        </p:txBody>
      </p:sp>
      <p:sp>
        <p:nvSpPr>
          <p:cNvPr id="5" name="Footer Placeholder 4">
            <a:extLst>
              <a:ext uri="{FF2B5EF4-FFF2-40B4-BE49-F238E27FC236}">
                <a16:creationId xmlns:a16="http://schemas.microsoft.com/office/drawing/2014/main" id="{147EDCCB-67EC-1649-8DC1-EDDB79D43901}"/>
              </a:ext>
            </a:extLst>
          </p:cNvPr>
          <p:cNvSpPr>
            <a:spLocks noGrp="1"/>
          </p:cNvSpPr>
          <p:nvPr userDrawn="1">
            <p:ph type="ftr" sz="quarter" idx="12"/>
          </p:nvPr>
        </p:nvSpPr>
        <p:spPr>
          <a:xfrm>
            <a:off x="1521151" y="12984480"/>
            <a:ext cx="10057479" cy="384048"/>
          </a:xfrm>
        </p:spPr>
        <p:txBody>
          <a:bodyPr/>
          <a:lstStyle/>
          <a:p>
            <a:endParaRPr lang="en-US"/>
          </a:p>
        </p:txBody>
      </p:sp>
      <p:sp>
        <p:nvSpPr>
          <p:cNvPr id="7" name="Title 6">
            <a:extLst>
              <a:ext uri="{FF2B5EF4-FFF2-40B4-BE49-F238E27FC236}">
                <a16:creationId xmlns:a16="http://schemas.microsoft.com/office/drawing/2014/main" id="{07AADB59-27DB-954B-902D-47BB682E1BC1}"/>
              </a:ext>
            </a:extLst>
          </p:cNvPr>
          <p:cNvSpPr>
            <a:spLocks noGrp="1"/>
          </p:cNvSpPr>
          <p:nvPr>
            <p:ph type="title"/>
          </p:nvPr>
        </p:nvSpPr>
        <p:spPr>
          <a:xfrm>
            <a:off x="1518102" y="840376"/>
            <a:ext cx="22131361" cy="2011680"/>
          </a:xfrm>
        </p:spPr>
        <p:txBody>
          <a:bodyPr vert="horz" lIns="0" tIns="0" rIns="0" bIns="0" rtlCol="0" anchor="ctr" anchorCtr="0">
            <a:noAutofit/>
          </a:bodyPr>
          <a:lstStyle>
            <a:lvl1pPr>
              <a:defRPr lang="en-US" dirty="0"/>
            </a:lvl1pPr>
          </a:lstStyle>
          <a:p>
            <a:pPr lvl="0"/>
            <a:r>
              <a:rPr lang="en-US"/>
              <a:t>Click to edit Master title style</a:t>
            </a:r>
          </a:p>
        </p:txBody>
      </p:sp>
      <p:grpSp>
        <p:nvGrpSpPr>
          <p:cNvPr id="18" name="Group 17">
            <a:extLst>
              <a:ext uri="{FF2B5EF4-FFF2-40B4-BE49-F238E27FC236}">
                <a16:creationId xmlns:a16="http://schemas.microsoft.com/office/drawing/2014/main" id="{2D5B2197-26AC-8A40-AD05-4E6FE8CDA99B}"/>
              </a:ext>
            </a:extLst>
          </p:cNvPr>
          <p:cNvGrpSpPr/>
          <p:nvPr userDrawn="1"/>
        </p:nvGrpSpPr>
        <p:grpSpPr>
          <a:xfrm>
            <a:off x="1" y="1"/>
            <a:ext cx="731617" cy="13715998"/>
            <a:chOff x="0" y="0"/>
            <a:chExt cx="365761" cy="6857999"/>
          </a:xfrm>
          <a:solidFill>
            <a:srgbClr val="EAEAEA"/>
          </a:solidFill>
        </p:grpSpPr>
        <p:sp>
          <p:nvSpPr>
            <p:cNvPr id="19" name="Parallelogram 18">
              <a:extLst>
                <a:ext uri="{FF2B5EF4-FFF2-40B4-BE49-F238E27FC236}">
                  <a16:creationId xmlns:a16="http://schemas.microsoft.com/office/drawing/2014/main" id="{BD7FEEC6-1B7A-0C40-B24B-7A38DD99BCE6}"/>
                </a:ext>
              </a:extLst>
            </p:cNvPr>
            <p:cNvSpPr/>
            <p:nvPr/>
          </p:nvSpPr>
          <p:spPr>
            <a:xfrm rot="16200000" flipH="1">
              <a:off x="-147587" y="147588"/>
              <a:ext cx="660935"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0" name="Parallelogram 19">
              <a:extLst>
                <a:ext uri="{FF2B5EF4-FFF2-40B4-BE49-F238E27FC236}">
                  <a16:creationId xmlns:a16="http://schemas.microsoft.com/office/drawing/2014/main" id="{1F69E11A-CDCB-E741-B361-3DBC8851C1EC}"/>
                </a:ext>
              </a:extLst>
            </p:cNvPr>
            <p:cNvSpPr/>
            <p:nvPr/>
          </p:nvSpPr>
          <p:spPr>
            <a:xfrm rot="16200000">
              <a:off x="-147588" y="808525"/>
              <a:ext cx="660937" cy="365760"/>
            </a:xfrm>
            <a:prstGeom prst="parallelogram">
              <a:avLst>
                <a:gd name="adj" fmla="val 3109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1" name="Parallelogram 20">
              <a:extLst>
                <a:ext uri="{FF2B5EF4-FFF2-40B4-BE49-F238E27FC236}">
                  <a16:creationId xmlns:a16="http://schemas.microsoft.com/office/drawing/2014/main" id="{EC57DD72-B3EF-EF40-9B41-ADC9D9F3D4BD}"/>
                </a:ext>
              </a:extLst>
            </p:cNvPr>
            <p:cNvSpPr/>
            <p:nvPr/>
          </p:nvSpPr>
          <p:spPr>
            <a:xfrm rot="16200000" flipH="1">
              <a:off x="-205643" y="1531537"/>
              <a:ext cx="777046" cy="365760"/>
            </a:xfrm>
            <a:prstGeom prst="parallelogram">
              <a:avLst>
                <a:gd name="adj" fmla="val 442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2" name="Parallelogram 21">
              <a:extLst>
                <a:ext uri="{FF2B5EF4-FFF2-40B4-BE49-F238E27FC236}">
                  <a16:creationId xmlns:a16="http://schemas.microsoft.com/office/drawing/2014/main" id="{37E25FCA-3D1A-8E4F-874F-E8EA6DCE49C9}"/>
                </a:ext>
              </a:extLst>
            </p:cNvPr>
            <p:cNvSpPr/>
            <p:nvPr/>
          </p:nvSpPr>
          <p:spPr>
            <a:xfrm rot="16200000" flipH="1">
              <a:off x="-16170" y="2120639"/>
              <a:ext cx="398100"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3" name="Parallelogram 22">
              <a:extLst>
                <a:ext uri="{FF2B5EF4-FFF2-40B4-BE49-F238E27FC236}">
                  <a16:creationId xmlns:a16="http://schemas.microsoft.com/office/drawing/2014/main" id="{C71CA8E9-C3A7-4F40-A133-EDA5461ECDC9}"/>
                </a:ext>
              </a:extLst>
            </p:cNvPr>
            <p:cNvSpPr/>
            <p:nvPr/>
          </p:nvSpPr>
          <p:spPr>
            <a:xfrm rot="16200000">
              <a:off x="-143325" y="2731369"/>
              <a:ext cx="652410"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4" name="Parallelogram 23">
              <a:extLst>
                <a:ext uri="{FF2B5EF4-FFF2-40B4-BE49-F238E27FC236}">
                  <a16:creationId xmlns:a16="http://schemas.microsoft.com/office/drawing/2014/main" id="{B332D3DC-8947-3242-8867-8CB3C232FC3A}"/>
                </a:ext>
              </a:extLst>
            </p:cNvPr>
            <p:cNvSpPr/>
            <p:nvPr/>
          </p:nvSpPr>
          <p:spPr>
            <a:xfrm rot="16200000" flipH="1">
              <a:off x="-143325" y="3385304"/>
              <a:ext cx="652410" cy="365760"/>
            </a:xfrm>
            <a:prstGeom prst="parallelogram">
              <a:avLst>
                <a:gd name="adj" fmla="val 6590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5" name="Parallelogram 24">
              <a:extLst>
                <a:ext uri="{FF2B5EF4-FFF2-40B4-BE49-F238E27FC236}">
                  <a16:creationId xmlns:a16="http://schemas.microsoft.com/office/drawing/2014/main" id="{7C021FCB-DEFC-D14B-BE42-72508EBE2D15}"/>
                </a:ext>
              </a:extLst>
            </p:cNvPr>
            <p:cNvSpPr/>
            <p:nvPr/>
          </p:nvSpPr>
          <p:spPr>
            <a:xfrm rot="16200000">
              <a:off x="-143323" y="4055359"/>
              <a:ext cx="652407" cy="365760"/>
            </a:xfrm>
            <a:prstGeom prst="parallelogram">
              <a:avLst>
                <a:gd name="adj" fmla="val 4279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6" name="Parallelogram 25">
              <a:extLst>
                <a:ext uri="{FF2B5EF4-FFF2-40B4-BE49-F238E27FC236}">
                  <a16:creationId xmlns:a16="http://schemas.microsoft.com/office/drawing/2014/main" id="{28C639C6-399E-DE49-BD3B-34DD5A9DD178}"/>
                </a:ext>
              </a:extLst>
            </p:cNvPr>
            <p:cNvSpPr/>
            <p:nvPr/>
          </p:nvSpPr>
          <p:spPr>
            <a:xfrm rot="16200000" flipH="1">
              <a:off x="-279791" y="4843001"/>
              <a:ext cx="925343" cy="365760"/>
            </a:xfrm>
            <a:prstGeom prst="parallelogram">
              <a:avLst>
                <a:gd name="adj" fmla="val 4593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7" name="Parallelogram 26">
              <a:extLst>
                <a:ext uri="{FF2B5EF4-FFF2-40B4-BE49-F238E27FC236}">
                  <a16:creationId xmlns:a16="http://schemas.microsoft.com/office/drawing/2014/main" id="{65EB879C-6A0F-5F4A-8D83-FC6611186D0E}"/>
                </a:ext>
              </a:extLst>
            </p:cNvPr>
            <p:cNvSpPr/>
            <p:nvPr/>
          </p:nvSpPr>
          <p:spPr>
            <a:xfrm rot="16200000" flipH="1">
              <a:off x="-638743" y="5853496"/>
              <a:ext cx="1643247"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grpSp>
      <p:sp>
        <p:nvSpPr>
          <p:cNvPr id="28" name="Content Placeholder 8">
            <a:extLst>
              <a:ext uri="{FF2B5EF4-FFF2-40B4-BE49-F238E27FC236}">
                <a16:creationId xmlns:a16="http://schemas.microsoft.com/office/drawing/2014/main" id="{61992ACB-B682-A64D-863B-99E2D7F7CDAA}"/>
              </a:ext>
            </a:extLst>
          </p:cNvPr>
          <p:cNvSpPr>
            <a:spLocks noGrp="1"/>
          </p:cNvSpPr>
          <p:nvPr>
            <p:ph sz="quarter" idx="13"/>
          </p:nvPr>
        </p:nvSpPr>
        <p:spPr>
          <a:xfrm>
            <a:off x="1521150" y="3200400"/>
            <a:ext cx="10699873" cy="9052560"/>
          </a:xfrm>
        </p:spPr>
        <p:txBody>
          <a:bodyPr lIns="18288" rIns="457200"/>
          <a:lstStyle>
            <a:lvl1pPr marL="0" indent="0" algn="l" defTabSz="1828800" rtl="0" eaLnBrk="1" latinLnBrk="0" hangingPunct="1">
              <a:lnSpc>
                <a:spcPct val="95000"/>
              </a:lnSpc>
              <a:spcBef>
                <a:spcPts val="4000"/>
              </a:spcBef>
              <a:spcAft>
                <a:spcPts val="0"/>
              </a:spcAft>
              <a:buFont typeface="Arial" panose="020B0604020202020204" pitchFamily="34" charset="0"/>
              <a:buNone/>
              <a:tabLst/>
              <a:defRPr lang="en-US" dirty="0"/>
            </a:lvl1pPr>
            <a:lvl2pPr marL="463550" indent="-444500">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8">
            <a:extLst>
              <a:ext uri="{FF2B5EF4-FFF2-40B4-BE49-F238E27FC236}">
                <a16:creationId xmlns:a16="http://schemas.microsoft.com/office/drawing/2014/main" id="{973809C4-2277-9F4D-884A-388A8EA66C9E}"/>
              </a:ext>
            </a:extLst>
          </p:cNvPr>
          <p:cNvSpPr>
            <a:spLocks noGrp="1"/>
          </p:cNvSpPr>
          <p:nvPr>
            <p:ph sz="quarter" idx="14"/>
          </p:nvPr>
        </p:nvSpPr>
        <p:spPr>
          <a:xfrm>
            <a:off x="12952638" y="3200400"/>
            <a:ext cx="10699873" cy="9052560"/>
          </a:xfrm>
        </p:spPr>
        <p:txBody>
          <a:bodyPr lIns="18288" rIns="457200"/>
          <a:lstStyle>
            <a:lvl1pPr marL="0" indent="0" algn="l" defTabSz="1828800" rtl="0" eaLnBrk="1" latinLnBrk="0" hangingPunct="1">
              <a:lnSpc>
                <a:spcPct val="95000"/>
              </a:lnSpc>
              <a:spcBef>
                <a:spcPts val="4000"/>
              </a:spcBef>
              <a:spcAft>
                <a:spcPts val="0"/>
              </a:spcAft>
              <a:buFont typeface="Arial" panose="020B0604020202020204" pitchFamily="34" charset="0"/>
              <a:buNone/>
              <a:tabLst/>
              <a:defRPr lang="en-US" dirty="0"/>
            </a:lvl1pPr>
            <a:lvl2pPr marL="463550" indent="-444500">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45668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_OTHER_">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1C4BDE-A66F-E643-B38D-3C97CAC614E1}"/>
              </a:ext>
            </a:extLst>
          </p:cNvPr>
          <p:cNvSpPr/>
          <p:nvPr userDrawn="1"/>
        </p:nvSpPr>
        <p:spPr>
          <a:xfrm>
            <a:off x="16630122" y="5071356"/>
            <a:ext cx="6671312" cy="3573286"/>
          </a:xfrm>
          <a:prstGeom prst="rect">
            <a:avLst/>
          </a:prstGeom>
        </p:spPr>
        <p:txBody>
          <a:bodyPr wrap="square" lIns="91440" tIns="91440" rIns="365760" bIns="182880" anchor="ctr">
            <a:spAutoFit/>
          </a:bodyPr>
          <a:lstStyle/>
          <a:p>
            <a:pPr marL="0" marR="0" lvl="0" indent="0" algn="l" defTabSz="1828800" rtl="0" eaLnBrk="1" fontAlgn="auto" latinLnBrk="0" hangingPunct="1">
              <a:lnSpc>
                <a:spcPct val="120000"/>
              </a:lnSpc>
              <a:spcBef>
                <a:spcPts val="0"/>
              </a:spcBef>
              <a:spcAft>
                <a:spcPts val="0"/>
              </a:spcAft>
              <a:buClrTx/>
              <a:buSzTx/>
              <a:buFontTx/>
              <a:buNone/>
              <a:tabLst/>
              <a:defRPr/>
            </a:pPr>
            <a:r>
              <a:rPr lang="en-US" sz="3600" b="0" i="0">
                <a:solidFill>
                  <a:schemeClr val="tx1">
                    <a:lumMod val="90000"/>
                    <a:lumOff val="10000"/>
                  </a:schemeClr>
                </a:solidFill>
                <a:latin typeface="ATT Aleck Sans" panose="020B0503020203020204" pitchFamily="34" charset="0"/>
                <a:cs typeface="ATT Aleck Sans" panose="020B0503020203020204" pitchFamily="34" charset="0"/>
              </a:rPr>
              <a:t>These are additional layouts for specific types of content, such as quotes, agendas, larger paragraphs of text </a:t>
            </a:r>
            <a:br>
              <a:rPr lang="en-US" sz="3600" b="0" i="0">
                <a:solidFill>
                  <a:schemeClr val="tx1">
                    <a:lumMod val="90000"/>
                    <a:lumOff val="10000"/>
                  </a:schemeClr>
                </a:solidFill>
                <a:latin typeface="ATT Aleck Sans" panose="020B0503020203020204" pitchFamily="34" charset="0"/>
                <a:cs typeface="ATT Aleck Sans" panose="020B0503020203020204" pitchFamily="34" charset="0"/>
              </a:rPr>
            </a:br>
            <a:r>
              <a:rPr lang="en-US" sz="3600" b="0" i="0">
                <a:solidFill>
                  <a:schemeClr val="tx1">
                    <a:lumMod val="90000"/>
                    <a:lumOff val="10000"/>
                  </a:schemeClr>
                </a:solidFill>
                <a:latin typeface="ATT Aleck Sans" panose="020B0503020203020204" pitchFamily="34" charset="0"/>
                <a:cs typeface="ATT Aleck Sans" panose="020B0503020203020204" pitchFamily="34" charset="0"/>
              </a:rPr>
              <a:t>and big statements.</a:t>
            </a:r>
          </a:p>
        </p:txBody>
      </p:sp>
      <p:grpSp>
        <p:nvGrpSpPr>
          <p:cNvPr id="7" name="Group 6">
            <a:extLst>
              <a:ext uri="{FF2B5EF4-FFF2-40B4-BE49-F238E27FC236}">
                <a16:creationId xmlns:a16="http://schemas.microsoft.com/office/drawing/2014/main" id="{C7F16C61-FF85-2A4C-AB27-AD30C37ABA27}"/>
              </a:ext>
            </a:extLst>
          </p:cNvPr>
          <p:cNvGrpSpPr/>
          <p:nvPr userDrawn="1"/>
        </p:nvGrpSpPr>
        <p:grpSpPr>
          <a:xfrm>
            <a:off x="1780198" y="2126361"/>
            <a:ext cx="14308872" cy="9463280"/>
            <a:chOff x="1307232" y="2126361"/>
            <a:chExt cx="14308872" cy="9463280"/>
          </a:xfrm>
        </p:grpSpPr>
        <p:grpSp>
          <p:nvGrpSpPr>
            <p:cNvPr id="8" name="Group 7">
              <a:extLst>
                <a:ext uri="{FF2B5EF4-FFF2-40B4-BE49-F238E27FC236}">
                  <a16:creationId xmlns:a16="http://schemas.microsoft.com/office/drawing/2014/main" id="{BD773923-EE08-8447-BD3E-453834FBADFD}"/>
                </a:ext>
              </a:extLst>
            </p:cNvPr>
            <p:cNvGrpSpPr/>
            <p:nvPr userDrawn="1"/>
          </p:nvGrpSpPr>
          <p:grpSpPr>
            <a:xfrm>
              <a:off x="1307232" y="2126361"/>
              <a:ext cx="14308872" cy="9463280"/>
              <a:chOff x="3808346" y="2065404"/>
              <a:chExt cx="14308872" cy="9463280"/>
            </a:xfrm>
          </p:grpSpPr>
          <p:sp>
            <p:nvSpPr>
              <p:cNvPr id="13" name="Triangle 12">
                <a:extLst>
                  <a:ext uri="{FF2B5EF4-FFF2-40B4-BE49-F238E27FC236}">
                    <a16:creationId xmlns:a16="http://schemas.microsoft.com/office/drawing/2014/main" id="{B3AAB261-A6F6-EF4E-A5E8-FD1290F9488E}"/>
                  </a:ext>
                </a:extLst>
              </p:cNvPr>
              <p:cNvSpPr/>
              <p:nvPr/>
            </p:nvSpPr>
            <p:spPr>
              <a:xfrm rot="5400000">
                <a:off x="11437837" y="4849302"/>
                <a:ext cx="9463280" cy="3895483"/>
              </a:xfrm>
              <a:prstGeom prst="triangl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noFill/>
                  <a:latin typeface="ATT Aleck Sans" panose="020B0503020203020204" pitchFamily="34" charset="0"/>
                  <a:cs typeface="ATT Aleck Sans" panose="020B0503020203020204" pitchFamily="34" charset="0"/>
                </a:endParaRPr>
              </a:p>
            </p:txBody>
          </p:sp>
          <p:sp>
            <p:nvSpPr>
              <p:cNvPr id="14" name="Rectangle 13">
                <a:extLst>
                  <a:ext uri="{FF2B5EF4-FFF2-40B4-BE49-F238E27FC236}">
                    <a16:creationId xmlns:a16="http://schemas.microsoft.com/office/drawing/2014/main" id="{FC09BF8D-64FC-AC44-810E-4DD883E79AFD}"/>
                  </a:ext>
                </a:extLst>
              </p:cNvPr>
              <p:cNvSpPr/>
              <p:nvPr userDrawn="1"/>
            </p:nvSpPr>
            <p:spPr>
              <a:xfrm>
                <a:off x="3808346" y="3785829"/>
                <a:ext cx="10800685" cy="602242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grpSp>
        <p:sp>
          <p:nvSpPr>
            <p:cNvPr id="9" name="Rectangle 8">
              <a:extLst>
                <a:ext uri="{FF2B5EF4-FFF2-40B4-BE49-F238E27FC236}">
                  <a16:creationId xmlns:a16="http://schemas.microsoft.com/office/drawing/2014/main" id="{A0786747-4D2E-3E4C-BF32-D7247147E61F}"/>
                </a:ext>
              </a:extLst>
            </p:cNvPr>
            <p:cNvSpPr/>
            <p:nvPr/>
          </p:nvSpPr>
          <p:spPr>
            <a:xfrm>
              <a:off x="2153866" y="4459668"/>
              <a:ext cx="11715086" cy="4733603"/>
            </a:xfrm>
            <a:prstGeom prst="rect">
              <a:avLst/>
            </a:prstGeom>
          </p:spPr>
          <p:txBody>
            <a:bodyPr wrap="square" lIns="0" tIns="365760" rIns="0" bIns="0" anchor="t">
              <a:noAutofit/>
            </a:bodyPr>
            <a:lstStyle/>
            <a:p>
              <a:pPr algn="l">
                <a:lnSpc>
                  <a:spcPct val="73000"/>
                </a:lnSpc>
              </a:pPr>
              <a:r>
                <a:rPr lang="en-US" sz="21000" b="1" i="0" spc="-300" noProof="0">
                  <a:solidFill>
                    <a:schemeClr val="tx1">
                      <a:lumMod val="90000"/>
                      <a:lumOff val="10000"/>
                    </a:schemeClr>
                  </a:solidFill>
                  <a:latin typeface="ATT Aleck Cd" panose="020B0506020203020204" pitchFamily="34" charset="0"/>
                  <a:cs typeface="ATT Aleck Cd" panose="020B0506020203020204" pitchFamily="34" charset="0"/>
                </a:rPr>
                <a:t>OTHER</a:t>
              </a:r>
              <a:br>
                <a:rPr lang="en-US" sz="21000" b="1" i="0" spc="-300" noProof="0">
                  <a:solidFill>
                    <a:schemeClr val="tx1">
                      <a:lumMod val="90000"/>
                      <a:lumOff val="10000"/>
                    </a:schemeClr>
                  </a:solidFill>
                  <a:latin typeface="ATT Aleck Cd" panose="020B0506020203020204" pitchFamily="34" charset="0"/>
                  <a:cs typeface="ATT Aleck Cd" panose="020B0506020203020204" pitchFamily="34" charset="0"/>
                </a:rPr>
              </a:br>
              <a:r>
                <a:rPr lang="en-US" sz="21000" b="1" i="0" spc="-300" noProof="0">
                  <a:solidFill>
                    <a:schemeClr val="tx1">
                      <a:lumMod val="90000"/>
                      <a:lumOff val="10000"/>
                    </a:schemeClr>
                  </a:solidFill>
                  <a:latin typeface="ATT Aleck Cd" panose="020B0506020203020204" pitchFamily="34" charset="0"/>
                  <a:cs typeface="ATT Aleck Cd" panose="020B0506020203020204" pitchFamily="34" charset="0"/>
                </a:rPr>
                <a:t>LAYOUTS</a:t>
              </a:r>
              <a:endParaRPr lang="en-US" sz="21000" b="1" i="0" spc="-300">
                <a:solidFill>
                  <a:schemeClr val="tx1">
                    <a:lumMod val="90000"/>
                    <a:lumOff val="10000"/>
                  </a:schemeClr>
                </a:solidFill>
                <a:latin typeface="ATT Aleck Cd" panose="020B0506020203020204" pitchFamily="34" charset="0"/>
                <a:cs typeface="ATT Aleck Cd" panose="020B0506020203020204" pitchFamily="34" charset="0"/>
              </a:endParaRPr>
            </a:p>
          </p:txBody>
        </p:sp>
      </p:grpSp>
    </p:spTree>
    <p:extLst>
      <p:ext uri="{BB962C8B-B14F-4D97-AF65-F5344CB8AC3E}">
        <p14:creationId xmlns:p14="http://schemas.microsoft.com/office/powerpoint/2010/main" val="2025412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Detail Agenda">
    <p:bg>
      <p:bgPr>
        <a:solidFill>
          <a:schemeClr val="tx1"/>
        </a:solidFill>
        <a:effectLst/>
      </p:bgPr>
    </p:bg>
    <p:spTree>
      <p:nvGrpSpPr>
        <p:cNvPr id="1" name=""/>
        <p:cNvGrpSpPr/>
        <p:nvPr/>
      </p:nvGrpSpPr>
      <p:grpSpPr>
        <a:xfrm>
          <a:off x="0" y="0"/>
          <a:ext cx="0" cy="0"/>
          <a:chOff x="0" y="0"/>
          <a:chExt cx="0" cy="0"/>
        </a:xfrm>
      </p:grpSpPr>
      <p:sp>
        <p:nvSpPr>
          <p:cNvPr id="7" name="Parallelogram 6">
            <a:extLst>
              <a:ext uri="{FF2B5EF4-FFF2-40B4-BE49-F238E27FC236}">
                <a16:creationId xmlns:a16="http://schemas.microsoft.com/office/drawing/2014/main" id="{85E000D5-2E21-C649-A1EA-C7A1509DFA65}"/>
              </a:ext>
            </a:extLst>
          </p:cNvPr>
          <p:cNvSpPr/>
          <p:nvPr/>
        </p:nvSpPr>
        <p:spPr>
          <a:xfrm>
            <a:off x="0" y="0"/>
            <a:ext cx="15750051" cy="1371600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8" name="Parallelogram 7">
            <a:extLst>
              <a:ext uri="{FF2B5EF4-FFF2-40B4-BE49-F238E27FC236}">
                <a16:creationId xmlns:a16="http://schemas.microsoft.com/office/drawing/2014/main" id="{078CA9A1-C5B3-3340-A772-251694B3C40A}"/>
              </a:ext>
            </a:extLst>
          </p:cNvPr>
          <p:cNvSpPr/>
          <p:nvPr/>
        </p:nvSpPr>
        <p:spPr>
          <a:xfrm>
            <a:off x="15750051" y="0"/>
            <a:ext cx="4318562" cy="13716000"/>
          </a:xfrm>
          <a:prstGeom prst="parallelogram">
            <a:avLst>
              <a:gd name="adj" fmla="val 349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10" name="Parallelogram 9">
            <a:extLst>
              <a:ext uri="{FF2B5EF4-FFF2-40B4-BE49-F238E27FC236}">
                <a16:creationId xmlns:a16="http://schemas.microsoft.com/office/drawing/2014/main" id="{B86BA706-CE22-8045-906A-174B5096D2B7}"/>
              </a:ext>
            </a:extLst>
          </p:cNvPr>
          <p:cNvSpPr/>
          <p:nvPr/>
        </p:nvSpPr>
        <p:spPr>
          <a:xfrm flipH="1">
            <a:off x="20068613" y="0"/>
            <a:ext cx="4318562" cy="13716000"/>
          </a:xfrm>
          <a:prstGeom prst="parallelogram">
            <a:avLst>
              <a:gd name="adj" fmla="val 349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9" name="Content Placeholder 8">
            <a:extLst>
              <a:ext uri="{FF2B5EF4-FFF2-40B4-BE49-F238E27FC236}">
                <a16:creationId xmlns:a16="http://schemas.microsoft.com/office/drawing/2014/main" id="{A900EC0B-4043-B549-9013-4735903C8487}"/>
              </a:ext>
            </a:extLst>
          </p:cNvPr>
          <p:cNvSpPr>
            <a:spLocks noGrp="1"/>
          </p:cNvSpPr>
          <p:nvPr>
            <p:ph sz="quarter" idx="13"/>
          </p:nvPr>
        </p:nvSpPr>
        <p:spPr>
          <a:xfrm>
            <a:off x="1061056" y="3020289"/>
            <a:ext cx="6629127" cy="9791114"/>
          </a:xfrm>
        </p:spPr>
        <p:txBody>
          <a:bodyPr lIns="0" tIns="137160" rIns="137160"/>
          <a:lstStyle>
            <a:lvl1pPr marL="25400" indent="0">
              <a:spcBef>
                <a:spcPts val="2800"/>
              </a:spcBef>
              <a:buFont typeface="Arial" panose="020B0604020202020204" pitchFamily="34" charset="0"/>
              <a:buNone/>
              <a:tabLst/>
              <a:defRPr lang="en-US" sz="3600" b="1" i="0" kern="1200" cap="all" baseline="0" dirty="0">
                <a:solidFill>
                  <a:schemeClr val="accent1"/>
                </a:solidFill>
                <a:latin typeface="ATT Aleck Cd" panose="020B0506020203020204" pitchFamily="34" charset="0"/>
                <a:ea typeface="+mn-ea"/>
                <a:cs typeface="ATT Aleck Cd" panose="020B0506020203020204" pitchFamily="34" charset="0"/>
              </a:defRPr>
            </a:lvl1pPr>
            <a:lvl2pPr marL="25400" indent="0">
              <a:lnSpc>
                <a:spcPct val="100000"/>
              </a:lnSpc>
              <a:spcBef>
                <a:spcPts val="0"/>
              </a:spcBef>
              <a:buNone/>
              <a:tabLst/>
              <a:defRPr lang="en-US" dirty="0" smtClean="0"/>
            </a:lvl2pPr>
            <a:lvl3pPr marL="25400" indent="0">
              <a:lnSpc>
                <a:spcPct val="100000"/>
              </a:lnSpc>
              <a:spcBef>
                <a:spcPts val="0"/>
              </a:spcBef>
              <a:buNone/>
              <a:tabLst/>
              <a:defRPr lang="en-US" b="1" dirty="0"/>
            </a:lvl3pPr>
            <a:lvl4pPr marL="25400" indent="0">
              <a:lnSpc>
                <a:spcPct val="100000"/>
              </a:lnSpc>
              <a:spcBef>
                <a:spcPts val="0"/>
              </a:spcBef>
              <a:buNone/>
              <a:tabLst/>
              <a:defRPr lang="en-US" sz="2000" dirty="0">
                <a:solidFill>
                  <a:schemeClr val="tx2">
                    <a:lumMod val="25000"/>
                    <a:lumOff val="75000"/>
                  </a:schemeClr>
                </a:solidFill>
              </a:defRPr>
            </a:lvl4pPr>
            <a:lvl5pPr marL="25400" indent="0">
              <a:lnSpc>
                <a:spcPct val="100000"/>
              </a:lnSpc>
              <a:spcBef>
                <a:spcPts val="0"/>
              </a:spcBef>
              <a:buNone/>
              <a:tabLst/>
              <a:defRPr lang="en-US" sz="2000" dirty="0" smtClean="0">
                <a:solidFill>
                  <a:schemeClr val="tx2">
                    <a:lumMod val="25000"/>
                    <a:lumOff val="75000"/>
                  </a:schemeClr>
                </a:solidFill>
              </a:defRPr>
            </a:lvl5pPr>
          </a:lstStyle>
          <a:p>
            <a:pPr lvl="0">
              <a:lnSpc>
                <a:spcPct val="85000"/>
              </a:lnSpc>
              <a:spcBef>
                <a:spcPts val="3200"/>
              </a:spcBef>
            </a:pPr>
            <a:r>
              <a:rPr lang="en-US"/>
              <a:t>Click to edit Master text styles</a:t>
            </a:r>
          </a:p>
          <a:p>
            <a:pPr lvl="1">
              <a:lnSpc>
                <a:spcPct val="85000"/>
              </a:lnSpc>
              <a:spcBef>
                <a:spcPts val="3200"/>
              </a:spcBef>
            </a:pPr>
            <a:r>
              <a:rPr lang="en-US"/>
              <a:t>Second level</a:t>
            </a:r>
          </a:p>
          <a:p>
            <a:pPr lvl="2">
              <a:lnSpc>
                <a:spcPct val="85000"/>
              </a:lnSpc>
              <a:spcBef>
                <a:spcPts val="3200"/>
              </a:spcBef>
            </a:pPr>
            <a:r>
              <a:rPr lang="en-US"/>
              <a:t>Third level</a:t>
            </a:r>
          </a:p>
          <a:p>
            <a:pPr lvl="3">
              <a:lnSpc>
                <a:spcPct val="85000"/>
              </a:lnSpc>
              <a:spcBef>
                <a:spcPts val="3200"/>
              </a:spcBef>
            </a:pPr>
            <a:r>
              <a:rPr lang="en-US"/>
              <a:t>Fourth level</a:t>
            </a:r>
          </a:p>
          <a:p>
            <a:pPr lvl="4">
              <a:lnSpc>
                <a:spcPct val="85000"/>
              </a:lnSpc>
              <a:spcBef>
                <a:spcPts val="3200"/>
              </a:spcBef>
            </a:pPr>
            <a:r>
              <a:rPr lang="en-US"/>
              <a:t>Fifth level</a:t>
            </a:r>
          </a:p>
        </p:txBody>
      </p:sp>
      <p:sp>
        <p:nvSpPr>
          <p:cNvPr id="12" name="Content Placeholder 8">
            <a:extLst>
              <a:ext uri="{FF2B5EF4-FFF2-40B4-BE49-F238E27FC236}">
                <a16:creationId xmlns:a16="http://schemas.microsoft.com/office/drawing/2014/main" id="{2B7EC550-22FA-B34B-BE05-534004369DAE}"/>
              </a:ext>
            </a:extLst>
          </p:cNvPr>
          <p:cNvSpPr>
            <a:spLocks noGrp="1"/>
          </p:cNvSpPr>
          <p:nvPr>
            <p:ph sz="quarter" idx="14"/>
          </p:nvPr>
        </p:nvSpPr>
        <p:spPr>
          <a:xfrm>
            <a:off x="8059867" y="3020289"/>
            <a:ext cx="6629127" cy="9791114"/>
          </a:xfrm>
        </p:spPr>
        <p:txBody>
          <a:bodyPr lIns="0" tIns="137160" rIns="137160"/>
          <a:lstStyle>
            <a:lvl1pPr marL="25400" indent="0">
              <a:spcBef>
                <a:spcPts val="2800"/>
              </a:spcBef>
              <a:buFont typeface="Arial" panose="020B0604020202020204" pitchFamily="34" charset="0"/>
              <a:buNone/>
              <a:tabLst/>
              <a:defRPr lang="en-US" sz="3600" b="1" i="0" kern="1200" cap="all" baseline="0" dirty="0">
                <a:solidFill>
                  <a:schemeClr val="accent1"/>
                </a:solidFill>
                <a:latin typeface="ATT Aleck Cd" panose="020B0506020203020204" pitchFamily="34" charset="0"/>
                <a:ea typeface="+mn-ea"/>
                <a:cs typeface="ATT Aleck Cd" panose="020B0506020203020204" pitchFamily="34" charset="0"/>
              </a:defRPr>
            </a:lvl1pPr>
            <a:lvl2pPr marL="25400" indent="0">
              <a:lnSpc>
                <a:spcPct val="100000"/>
              </a:lnSpc>
              <a:spcBef>
                <a:spcPts val="0"/>
              </a:spcBef>
              <a:buNone/>
              <a:tabLst/>
              <a:defRPr lang="en-US" dirty="0" smtClean="0"/>
            </a:lvl2pPr>
            <a:lvl3pPr marL="25400" indent="0">
              <a:lnSpc>
                <a:spcPct val="100000"/>
              </a:lnSpc>
              <a:spcBef>
                <a:spcPts val="0"/>
              </a:spcBef>
              <a:buNone/>
              <a:tabLst/>
              <a:defRPr lang="en-US" b="1" dirty="0"/>
            </a:lvl3pPr>
            <a:lvl4pPr marL="25400" indent="0">
              <a:lnSpc>
                <a:spcPct val="100000"/>
              </a:lnSpc>
              <a:spcBef>
                <a:spcPts val="0"/>
              </a:spcBef>
              <a:buNone/>
              <a:tabLst/>
              <a:defRPr lang="en-US" sz="2000" dirty="0">
                <a:solidFill>
                  <a:schemeClr val="tx2">
                    <a:lumMod val="25000"/>
                    <a:lumOff val="75000"/>
                  </a:schemeClr>
                </a:solidFill>
              </a:defRPr>
            </a:lvl4pPr>
            <a:lvl5pPr marL="25400" indent="0">
              <a:lnSpc>
                <a:spcPct val="100000"/>
              </a:lnSpc>
              <a:spcBef>
                <a:spcPts val="0"/>
              </a:spcBef>
              <a:buNone/>
              <a:tabLst/>
              <a:defRPr lang="en-US" sz="2000" dirty="0" smtClean="0">
                <a:solidFill>
                  <a:schemeClr val="tx2">
                    <a:lumMod val="25000"/>
                    <a:lumOff val="75000"/>
                  </a:schemeClr>
                </a:solidFill>
              </a:defRPr>
            </a:lvl5pPr>
          </a:lstStyle>
          <a:p>
            <a:pPr lvl="0">
              <a:lnSpc>
                <a:spcPct val="85000"/>
              </a:lnSpc>
              <a:spcBef>
                <a:spcPts val="3200"/>
              </a:spcBef>
            </a:pPr>
            <a:r>
              <a:rPr lang="en-US"/>
              <a:t>Click to edit Master text styles</a:t>
            </a:r>
          </a:p>
          <a:p>
            <a:pPr lvl="1">
              <a:lnSpc>
                <a:spcPct val="85000"/>
              </a:lnSpc>
              <a:spcBef>
                <a:spcPts val="3200"/>
              </a:spcBef>
            </a:pPr>
            <a:r>
              <a:rPr lang="en-US"/>
              <a:t>Second level</a:t>
            </a:r>
          </a:p>
          <a:p>
            <a:pPr lvl="2">
              <a:lnSpc>
                <a:spcPct val="85000"/>
              </a:lnSpc>
              <a:spcBef>
                <a:spcPts val="3200"/>
              </a:spcBef>
            </a:pPr>
            <a:r>
              <a:rPr lang="en-US"/>
              <a:t>Third level</a:t>
            </a:r>
          </a:p>
          <a:p>
            <a:pPr lvl="3">
              <a:lnSpc>
                <a:spcPct val="85000"/>
              </a:lnSpc>
              <a:spcBef>
                <a:spcPts val="3200"/>
              </a:spcBef>
            </a:pPr>
            <a:r>
              <a:rPr lang="en-US"/>
              <a:t>Fourth level</a:t>
            </a:r>
          </a:p>
          <a:p>
            <a:pPr lvl="4">
              <a:lnSpc>
                <a:spcPct val="85000"/>
              </a:lnSpc>
              <a:spcBef>
                <a:spcPts val="3200"/>
              </a:spcBef>
            </a:pPr>
            <a:r>
              <a:rPr lang="en-US"/>
              <a:t>Fifth level</a:t>
            </a:r>
          </a:p>
        </p:txBody>
      </p:sp>
      <p:sp>
        <p:nvSpPr>
          <p:cNvPr id="3" name="Title 2">
            <a:extLst>
              <a:ext uri="{FF2B5EF4-FFF2-40B4-BE49-F238E27FC236}">
                <a16:creationId xmlns:a16="http://schemas.microsoft.com/office/drawing/2014/main" id="{BE488C23-1F38-C647-B36E-FF6F17AC5593}"/>
              </a:ext>
            </a:extLst>
          </p:cNvPr>
          <p:cNvSpPr>
            <a:spLocks noGrp="1"/>
          </p:cNvSpPr>
          <p:nvPr>
            <p:ph type="title" hasCustomPrompt="1"/>
          </p:nvPr>
        </p:nvSpPr>
        <p:spPr>
          <a:xfrm>
            <a:off x="1061055" y="1076176"/>
            <a:ext cx="13627940" cy="1371600"/>
          </a:xfrm>
        </p:spPr>
        <p:txBody>
          <a:bodyPr vert="horz" lIns="0" tIns="0" rIns="0" bIns="0" rtlCol="0" anchor="t" anchorCtr="0">
            <a:noAutofit/>
          </a:bodyPr>
          <a:lstStyle>
            <a:lvl1pPr>
              <a:defRPr lang="en-US" sz="10000" u="sng" cap="all" spc="-60" dirty="0">
                <a:uFill>
                  <a:solidFill>
                    <a:schemeClr val="accent1"/>
                  </a:solidFill>
                </a:uFill>
              </a:defRPr>
            </a:lvl1pPr>
          </a:lstStyle>
          <a:p>
            <a:pPr marL="0" lvl="0"/>
            <a:r>
              <a:rPr lang="en-US"/>
              <a:t>AGENDA</a:t>
            </a:r>
          </a:p>
        </p:txBody>
      </p:sp>
    </p:spTree>
    <p:extLst>
      <p:ext uri="{BB962C8B-B14F-4D97-AF65-F5344CB8AC3E}">
        <p14:creationId xmlns:p14="http://schemas.microsoft.com/office/powerpoint/2010/main" val="2955451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845F6971-0CE4-AF4B-A482-286594F11351}"/>
              </a:ext>
            </a:extLst>
          </p:cNvPr>
          <p:cNvSpPr/>
          <p:nvPr/>
        </p:nvSpPr>
        <p:spPr>
          <a:xfrm flipH="1">
            <a:off x="12217544" y="731520"/>
            <a:ext cx="5935181" cy="6126480"/>
          </a:xfrm>
          <a:prstGeom prst="parallelogram">
            <a:avLst>
              <a:gd name="adj" fmla="val 132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14" name="Parallelogram 13">
            <a:extLst>
              <a:ext uri="{FF2B5EF4-FFF2-40B4-BE49-F238E27FC236}">
                <a16:creationId xmlns:a16="http://schemas.microsoft.com/office/drawing/2014/main" id="{A29DABE8-62C8-CB4E-9A10-2B9281F6AD22}"/>
              </a:ext>
            </a:extLst>
          </p:cNvPr>
          <p:cNvSpPr/>
          <p:nvPr/>
        </p:nvSpPr>
        <p:spPr>
          <a:xfrm flipH="1">
            <a:off x="734664" y="731520"/>
            <a:ext cx="6075943" cy="6126480"/>
          </a:xfrm>
          <a:prstGeom prst="parallelogram">
            <a:avLst>
              <a:gd name="adj" fmla="val 239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15" name="Parallelogram 14">
            <a:extLst>
              <a:ext uri="{FF2B5EF4-FFF2-40B4-BE49-F238E27FC236}">
                <a16:creationId xmlns:a16="http://schemas.microsoft.com/office/drawing/2014/main" id="{D6E07294-3C24-4D47-915A-A310E0416538}"/>
              </a:ext>
            </a:extLst>
          </p:cNvPr>
          <p:cNvSpPr/>
          <p:nvPr/>
        </p:nvSpPr>
        <p:spPr>
          <a:xfrm>
            <a:off x="6810607" y="731520"/>
            <a:ext cx="5406936" cy="6126480"/>
          </a:xfrm>
          <a:prstGeom prst="parallelogram">
            <a:avLst>
              <a:gd name="adj" fmla="val 53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16" name="Parallelogram 15">
            <a:extLst>
              <a:ext uri="{FF2B5EF4-FFF2-40B4-BE49-F238E27FC236}">
                <a16:creationId xmlns:a16="http://schemas.microsoft.com/office/drawing/2014/main" id="{9924FFDF-4989-B545-9CDE-35210E57617D}"/>
              </a:ext>
            </a:extLst>
          </p:cNvPr>
          <p:cNvSpPr/>
          <p:nvPr/>
        </p:nvSpPr>
        <p:spPr>
          <a:xfrm>
            <a:off x="18152726" y="731520"/>
            <a:ext cx="5499786" cy="6126480"/>
          </a:xfrm>
          <a:prstGeom prst="parallelogram">
            <a:avLst>
              <a:gd name="adj" fmla="val 124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 name="Title 1">
            <a:extLst>
              <a:ext uri="{FF2B5EF4-FFF2-40B4-BE49-F238E27FC236}">
                <a16:creationId xmlns:a16="http://schemas.microsoft.com/office/drawing/2014/main" id="{A8EAF647-ABDD-234F-808F-E01A4DBE80A0}"/>
              </a:ext>
            </a:extLst>
          </p:cNvPr>
          <p:cNvSpPr>
            <a:spLocks noGrp="1"/>
          </p:cNvSpPr>
          <p:nvPr>
            <p:ph type="title" hasCustomPrompt="1"/>
          </p:nvPr>
        </p:nvSpPr>
        <p:spPr>
          <a:xfrm>
            <a:off x="5359082" y="8046720"/>
            <a:ext cx="18290381" cy="4199096"/>
          </a:xfrm>
        </p:spPr>
        <p:txBody>
          <a:bodyPr tIns="91440" rIns="45720" anchor="b"/>
          <a:lstStyle>
            <a:lvl1pPr algn="r">
              <a:lnSpc>
                <a:spcPct val="75000"/>
              </a:lnSpc>
              <a:defRPr lang="en-US" sz="14400" b="1" kern="1200" cap="all" spc="-150" dirty="0" smtClean="0">
                <a:solidFill>
                  <a:schemeClr val="tx1"/>
                </a:solidFill>
                <a:latin typeface="ATT Aleck Cd" panose="020B0506020203020204" pitchFamily="34" charset="0"/>
                <a:ea typeface="+mj-ea"/>
                <a:cs typeface="ATT Aleck Cd" panose="020B0506020203020204" pitchFamily="34" charset="0"/>
              </a:defRPr>
            </a:lvl1pPr>
          </a:lstStyle>
          <a:p>
            <a:r>
              <a:rPr lang="en-US"/>
              <a:t>BIG TITLE HERE</a:t>
            </a:r>
            <a:br>
              <a:rPr lang="en-US"/>
            </a:br>
            <a:r>
              <a:rPr lang="en-US"/>
              <a:t>2 Lines Of Text Max</a:t>
            </a:r>
          </a:p>
        </p:txBody>
      </p:sp>
      <p:sp>
        <p:nvSpPr>
          <p:cNvPr id="7" name="Subtitle 6">
            <a:extLst>
              <a:ext uri="{FF2B5EF4-FFF2-40B4-BE49-F238E27FC236}">
                <a16:creationId xmlns:a16="http://schemas.microsoft.com/office/drawing/2014/main" id="{F6839778-CC13-9C41-AB03-BAA38396EAB3}"/>
              </a:ext>
            </a:extLst>
          </p:cNvPr>
          <p:cNvSpPr>
            <a:spLocks noGrp="1"/>
          </p:cNvSpPr>
          <p:nvPr>
            <p:ph type="subTitle" idx="1" hasCustomPrompt="1"/>
          </p:nvPr>
        </p:nvSpPr>
        <p:spPr>
          <a:xfrm>
            <a:off x="12193879" y="12070081"/>
            <a:ext cx="11455585" cy="797602"/>
          </a:xfrm>
        </p:spPr>
        <p:txBody>
          <a:bodyPr lIns="0" tIns="0" rIns="45720" anchor="ctr"/>
          <a:lstStyle>
            <a:lvl1pPr algn="r">
              <a:lnSpc>
                <a:spcPct val="100000"/>
              </a:lnSpc>
              <a:defRPr sz="4000">
                <a:solidFill>
                  <a:schemeClr val="tx1"/>
                </a:solidFill>
              </a:defRPr>
            </a:lvl1pPr>
          </a:lstStyle>
          <a:p>
            <a:r>
              <a:rPr lang="en-US"/>
              <a:t>Optional Subtitle Here</a:t>
            </a:r>
          </a:p>
        </p:txBody>
      </p:sp>
      <p:pic>
        <p:nvPicPr>
          <p:cNvPr id="9" name="Picture 8">
            <a:extLst>
              <a:ext uri="{FF2B5EF4-FFF2-40B4-BE49-F238E27FC236}">
                <a16:creationId xmlns:a16="http://schemas.microsoft.com/office/drawing/2014/main" id="{E476AD0F-E438-F14C-8936-A8F8184AB089}"/>
              </a:ext>
            </a:extLst>
          </p:cNvPr>
          <p:cNvPicPr>
            <a:picLocks noChangeAspect="1"/>
          </p:cNvPicPr>
          <p:nvPr/>
        </p:nvPicPr>
        <p:blipFill rotWithShape="1">
          <a:blip r:embed="rId2"/>
          <a:srcRect l="-2053" t="-12498" r="-3285" b="-22502"/>
          <a:stretch/>
        </p:blipFill>
        <p:spPr>
          <a:xfrm>
            <a:off x="1179432" y="1012974"/>
            <a:ext cx="3127655" cy="493776"/>
          </a:xfrm>
          <a:prstGeom prst="rect">
            <a:avLst/>
          </a:prstGeom>
        </p:spPr>
      </p:pic>
    </p:spTree>
    <p:extLst>
      <p:ext uri="{BB962C8B-B14F-4D97-AF65-F5344CB8AC3E}">
        <p14:creationId xmlns:p14="http://schemas.microsoft.com/office/powerpoint/2010/main" val="41511267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g Agenda">
    <p:spTree>
      <p:nvGrpSpPr>
        <p:cNvPr id="1" name=""/>
        <p:cNvGrpSpPr/>
        <p:nvPr/>
      </p:nvGrpSpPr>
      <p:grpSpPr>
        <a:xfrm>
          <a:off x="0" y="0"/>
          <a:ext cx="0" cy="0"/>
          <a:chOff x="0" y="0"/>
          <a:chExt cx="0" cy="0"/>
        </a:xfrm>
      </p:grpSpPr>
      <p:sp>
        <p:nvSpPr>
          <p:cNvPr id="8" name="Parallelogram 7">
            <a:extLst>
              <a:ext uri="{FF2B5EF4-FFF2-40B4-BE49-F238E27FC236}">
                <a16:creationId xmlns:a16="http://schemas.microsoft.com/office/drawing/2014/main" id="{3D78FC9D-9719-0042-B3E5-5416591CFF20}"/>
              </a:ext>
            </a:extLst>
          </p:cNvPr>
          <p:cNvSpPr/>
          <p:nvPr/>
        </p:nvSpPr>
        <p:spPr>
          <a:xfrm>
            <a:off x="0" y="0"/>
            <a:ext cx="6712570" cy="13716000"/>
          </a:xfrm>
          <a:prstGeom prst="parallelogram">
            <a:avLst>
              <a:gd name="adj" fmla="val 363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ATT Aleck Sans" panose="020B0503020203020204" pitchFamily="34" charset="0"/>
              <a:cs typeface="ATT Aleck Sans" panose="020B0503020203020204" pitchFamily="34" charset="0"/>
            </a:endParaRPr>
          </a:p>
        </p:txBody>
      </p:sp>
      <p:sp>
        <p:nvSpPr>
          <p:cNvPr id="2" name="Title 1">
            <a:extLst>
              <a:ext uri="{FF2B5EF4-FFF2-40B4-BE49-F238E27FC236}">
                <a16:creationId xmlns:a16="http://schemas.microsoft.com/office/drawing/2014/main" id="{620DA2B2-3205-4744-8D82-F993E575ECE9}"/>
              </a:ext>
            </a:extLst>
          </p:cNvPr>
          <p:cNvSpPr>
            <a:spLocks noGrp="1"/>
          </p:cNvSpPr>
          <p:nvPr>
            <p:ph type="title" hasCustomPrompt="1"/>
          </p:nvPr>
        </p:nvSpPr>
        <p:spPr>
          <a:xfrm>
            <a:off x="2414255" y="1497328"/>
            <a:ext cx="2929003" cy="1012092"/>
          </a:xfrm>
        </p:spPr>
        <p:txBody>
          <a:bodyPr vert="horz" lIns="0" tIns="0" rIns="0" bIns="0" rtlCol="0" anchor="t" anchorCtr="0">
            <a:noAutofit/>
          </a:bodyPr>
          <a:lstStyle>
            <a:lvl1pPr>
              <a:defRPr lang="en-US" sz="6400" b="0" u="sng" cap="all" spc="-60" dirty="0">
                <a:solidFill>
                  <a:schemeClr val="bg1"/>
                </a:solidFill>
                <a:uFill>
                  <a:solidFill>
                    <a:schemeClr val="accent1"/>
                  </a:solidFill>
                </a:uFill>
              </a:defRPr>
            </a:lvl1pPr>
          </a:lstStyle>
          <a:p>
            <a:pPr marL="0" lvl="0" algn="r"/>
            <a:r>
              <a:rPr lang="en-US"/>
              <a:t>AGENDA</a:t>
            </a:r>
          </a:p>
        </p:txBody>
      </p:sp>
      <p:sp>
        <p:nvSpPr>
          <p:cNvPr id="6" name="Parallelogram 5">
            <a:extLst>
              <a:ext uri="{FF2B5EF4-FFF2-40B4-BE49-F238E27FC236}">
                <a16:creationId xmlns:a16="http://schemas.microsoft.com/office/drawing/2014/main" id="{2A47B58F-91F9-C84B-901B-16586988831F}"/>
              </a:ext>
            </a:extLst>
          </p:cNvPr>
          <p:cNvSpPr/>
          <p:nvPr/>
        </p:nvSpPr>
        <p:spPr>
          <a:xfrm>
            <a:off x="6712570" y="0"/>
            <a:ext cx="17674605" cy="13716000"/>
          </a:xfrm>
          <a:prstGeom prst="parallelogram">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ATT Aleck Sans" panose="020B0503020203020204" pitchFamily="34" charset="0"/>
              <a:cs typeface="ATT Aleck Sans" panose="020B0503020203020204" pitchFamily="34" charset="0"/>
            </a:endParaRPr>
          </a:p>
        </p:txBody>
      </p:sp>
      <p:sp>
        <p:nvSpPr>
          <p:cNvPr id="4" name="Text Placeholder 3">
            <a:extLst>
              <a:ext uri="{FF2B5EF4-FFF2-40B4-BE49-F238E27FC236}">
                <a16:creationId xmlns:a16="http://schemas.microsoft.com/office/drawing/2014/main" id="{260E7A35-4DA3-604D-A43D-A36549DB3EA2}"/>
              </a:ext>
            </a:extLst>
          </p:cNvPr>
          <p:cNvSpPr>
            <a:spLocks noGrp="1"/>
          </p:cNvSpPr>
          <p:nvPr>
            <p:ph type="body" sz="quarter" idx="10"/>
          </p:nvPr>
        </p:nvSpPr>
        <p:spPr>
          <a:xfrm>
            <a:off x="8375045" y="1497329"/>
            <a:ext cx="14319490" cy="10721330"/>
          </a:xfrm>
        </p:spPr>
        <p:txBody>
          <a:bodyPr lIns="0" tIns="0" rIns="0" anchor="t"/>
          <a:lstStyle>
            <a:lvl1pPr marL="0" indent="0" algn="l" defTabSz="1828800" rtl="0" eaLnBrk="1" fontAlgn="base" latinLnBrk="0" hangingPunct="1">
              <a:lnSpc>
                <a:spcPct val="85000"/>
              </a:lnSpc>
              <a:spcBef>
                <a:spcPts val="6000"/>
              </a:spcBef>
              <a:buNone/>
              <a:tabLst>
                <a:tab pos="2844800" algn="l"/>
              </a:tabLst>
              <a:defRPr lang="en-US" sz="8800" b="1" i="0" kern="1200" cap="all" spc="-100" baseline="0" dirty="0" smtClean="0">
                <a:solidFill>
                  <a:schemeClr val="bg1"/>
                </a:solidFill>
                <a:latin typeface="ATT Aleck Cd" panose="020B0506020203020204" pitchFamily="34" charset="0"/>
                <a:ea typeface="+mj-ea"/>
                <a:cs typeface="ATT Aleck Cd" panose="020B0506020203020204" pitchFamily="34" charset="0"/>
              </a:defRPr>
            </a:lvl1pPr>
            <a:lvl2pPr marL="0" indent="0" algn="l" defTabSz="1828800" rtl="0" eaLnBrk="1" fontAlgn="base" latinLnBrk="0" hangingPunct="1">
              <a:lnSpc>
                <a:spcPct val="85000"/>
              </a:lnSpc>
              <a:spcBef>
                <a:spcPts val="6000"/>
              </a:spcBef>
              <a:buNone/>
              <a:tabLst>
                <a:tab pos="2844800" algn="l"/>
              </a:tabLst>
              <a:defRPr lang="en-US" sz="8800" b="1" i="0" kern="1200" cap="all" spc="-100" baseline="0" dirty="0" smtClean="0">
                <a:solidFill>
                  <a:schemeClr val="bg1"/>
                </a:solidFill>
                <a:latin typeface="ATT Aleck Cd" panose="020B0506020203020204" pitchFamily="34" charset="0"/>
                <a:ea typeface="+mj-ea"/>
                <a:cs typeface="ATT Aleck Cd" panose="020B0506020203020204" pitchFamily="34" charset="0"/>
              </a:defRPr>
            </a:lvl2pPr>
            <a:lvl3pPr marL="0" indent="0" algn="l" defTabSz="1828800" rtl="0" eaLnBrk="1" fontAlgn="base" latinLnBrk="0" hangingPunct="1">
              <a:lnSpc>
                <a:spcPct val="85000"/>
              </a:lnSpc>
              <a:spcBef>
                <a:spcPts val="6000"/>
              </a:spcBef>
              <a:buNone/>
              <a:tabLst>
                <a:tab pos="2844800" algn="l"/>
              </a:tabLst>
              <a:defRPr lang="en-US" sz="8800" b="1" i="0" kern="1200" cap="all" spc="-100" baseline="0" dirty="0" smtClean="0">
                <a:solidFill>
                  <a:schemeClr val="bg1"/>
                </a:solidFill>
                <a:latin typeface="ATT Aleck Cd" panose="020B0506020203020204" pitchFamily="34" charset="0"/>
                <a:ea typeface="+mj-ea"/>
                <a:cs typeface="ATT Aleck Cd" panose="020B0506020203020204" pitchFamily="34" charset="0"/>
              </a:defRPr>
            </a:lvl3pPr>
            <a:lvl4pPr marL="0" indent="0" algn="l" defTabSz="1828800" rtl="0" eaLnBrk="1" fontAlgn="base" latinLnBrk="0" hangingPunct="1">
              <a:lnSpc>
                <a:spcPct val="85000"/>
              </a:lnSpc>
              <a:spcBef>
                <a:spcPts val="6000"/>
              </a:spcBef>
              <a:buNone/>
              <a:tabLst>
                <a:tab pos="2844800" algn="l"/>
              </a:tabLst>
              <a:defRPr lang="en-US" sz="8800" b="1" i="0" kern="1200" cap="all" spc="-100" baseline="0" dirty="0" smtClean="0">
                <a:solidFill>
                  <a:schemeClr val="bg1"/>
                </a:solidFill>
                <a:latin typeface="ATT Aleck Cd" panose="020B0506020203020204" pitchFamily="34" charset="0"/>
                <a:ea typeface="+mj-ea"/>
                <a:cs typeface="ATT Aleck Cd" panose="020B0506020203020204" pitchFamily="34" charset="0"/>
              </a:defRPr>
            </a:lvl4pPr>
            <a:lvl5pPr marL="0" indent="0" algn="l" defTabSz="1828800" rtl="0" eaLnBrk="1" fontAlgn="base" latinLnBrk="0" hangingPunct="1">
              <a:lnSpc>
                <a:spcPct val="85000"/>
              </a:lnSpc>
              <a:spcBef>
                <a:spcPts val="6000"/>
              </a:spcBef>
              <a:buNone/>
              <a:tabLst>
                <a:tab pos="2844800" algn="l"/>
              </a:tabLst>
              <a:defRPr lang="en-US" sz="8800" b="1" i="0" kern="1200" cap="all" spc="-100" baseline="0" dirty="0">
                <a:solidFill>
                  <a:schemeClr val="bg1"/>
                </a:solidFill>
                <a:latin typeface="ATT Aleck Cd" panose="020B0506020203020204" pitchFamily="34" charset="0"/>
                <a:ea typeface="+mj-ea"/>
                <a:cs typeface="ATT Aleck Cd" panose="020B0506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8668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Point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FD47B6-87CB-414E-81C5-539F72B8A306}"/>
              </a:ext>
            </a:extLst>
          </p:cNvPr>
          <p:cNvSpPr>
            <a:spLocks noGrp="1"/>
          </p:cNvSpPr>
          <p:nvPr userDrawn="1">
            <p:ph type="dt" sz="half" idx="10"/>
          </p:nvPr>
        </p:nvSpPr>
        <p:spPr/>
        <p:txBody>
          <a:bodyPr/>
          <a:lstStyle/>
          <a:p>
            <a:fld id="{A65BA198-FAEA-864A-8AD1-8956C9014773}" type="datetime1">
              <a:rPr lang="en-US" smtClean="0"/>
              <a:t>5/21/25</a:t>
            </a:fld>
            <a:endParaRPr lang="en-US"/>
          </a:p>
        </p:txBody>
      </p:sp>
      <p:sp>
        <p:nvSpPr>
          <p:cNvPr id="4" name="Slide Number Placeholder 3">
            <a:extLst>
              <a:ext uri="{FF2B5EF4-FFF2-40B4-BE49-F238E27FC236}">
                <a16:creationId xmlns:a16="http://schemas.microsoft.com/office/drawing/2014/main" id="{24ECCA04-3378-B94B-A1AF-4B33DFA616CE}"/>
              </a:ext>
            </a:extLst>
          </p:cNvPr>
          <p:cNvSpPr>
            <a:spLocks noGrp="1"/>
          </p:cNvSpPr>
          <p:nvPr userDrawn="1">
            <p:ph type="sldNum" sz="quarter" idx="11"/>
          </p:nvPr>
        </p:nvSpPr>
        <p:spPr/>
        <p:txBody>
          <a:bodyPr/>
          <a:lstStyle/>
          <a:p>
            <a:pPr>
              <a:lnSpc>
                <a:spcPts val="2000"/>
              </a:lnSpc>
            </a:pPr>
            <a:fld id="{07A3590B-10A5-3C4B-838C-082849557E67}" type="slidenum">
              <a:rPr lang="en-US" smtClean="0"/>
              <a:pPr>
                <a:lnSpc>
                  <a:spcPts val="2000"/>
                </a:lnSpc>
              </a:pPr>
              <a:t>‹#›</a:t>
            </a:fld>
            <a:endParaRPr lang="en-US"/>
          </a:p>
        </p:txBody>
      </p:sp>
      <p:sp>
        <p:nvSpPr>
          <p:cNvPr id="5" name="Footer Placeholder 4">
            <a:extLst>
              <a:ext uri="{FF2B5EF4-FFF2-40B4-BE49-F238E27FC236}">
                <a16:creationId xmlns:a16="http://schemas.microsoft.com/office/drawing/2014/main" id="{147EDCCB-67EC-1649-8DC1-EDDB79D43901}"/>
              </a:ext>
            </a:extLst>
          </p:cNvPr>
          <p:cNvSpPr>
            <a:spLocks noGrp="1"/>
          </p:cNvSpPr>
          <p:nvPr userDrawn="1">
            <p:ph type="ftr" sz="quarter" idx="12"/>
          </p:nvPr>
        </p:nvSpPr>
        <p:spPr>
          <a:xfrm>
            <a:off x="1521151" y="12984480"/>
            <a:ext cx="10057479" cy="384048"/>
          </a:xfrm>
        </p:spPr>
        <p:txBody>
          <a:bodyPr/>
          <a:lstStyle/>
          <a:p>
            <a:endParaRPr lang="en-US"/>
          </a:p>
        </p:txBody>
      </p:sp>
      <p:sp>
        <p:nvSpPr>
          <p:cNvPr id="7" name="Title 6">
            <a:extLst>
              <a:ext uri="{FF2B5EF4-FFF2-40B4-BE49-F238E27FC236}">
                <a16:creationId xmlns:a16="http://schemas.microsoft.com/office/drawing/2014/main" id="{07AADB59-27DB-954B-902D-47BB682E1BC1}"/>
              </a:ext>
            </a:extLst>
          </p:cNvPr>
          <p:cNvSpPr>
            <a:spLocks noGrp="1"/>
          </p:cNvSpPr>
          <p:nvPr userDrawn="1">
            <p:ph type="title"/>
          </p:nvPr>
        </p:nvSpPr>
        <p:spPr>
          <a:xfrm>
            <a:off x="1518102" y="840376"/>
            <a:ext cx="22131361" cy="2011680"/>
          </a:xfrm>
        </p:spPr>
        <p:txBody>
          <a:bodyPr vert="horz" lIns="0" tIns="0" rIns="0" bIns="0" rtlCol="0" anchor="ctr" anchorCtr="0">
            <a:noAutofit/>
          </a:bodyPr>
          <a:lstStyle>
            <a:lvl1pPr>
              <a:defRPr lang="en-US" dirty="0"/>
            </a:lvl1pPr>
          </a:lstStyle>
          <a:p>
            <a:pPr lvl="0"/>
            <a:r>
              <a:rPr lang="en-US"/>
              <a:t>Click to edit Master title style</a:t>
            </a:r>
          </a:p>
        </p:txBody>
      </p:sp>
      <p:grpSp>
        <p:nvGrpSpPr>
          <p:cNvPr id="18" name="Group 17">
            <a:extLst>
              <a:ext uri="{FF2B5EF4-FFF2-40B4-BE49-F238E27FC236}">
                <a16:creationId xmlns:a16="http://schemas.microsoft.com/office/drawing/2014/main" id="{21CF1ECD-1359-4F47-BFEE-8743557B61E6}"/>
              </a:ext>
            </a:extLst>
          </p:cNvPr>
          <p:cNvGrpSpPr/>
          <p:nvPr userDrawn="1"/>
        </p:nvGrpSpPr>
        <p:grpSpPr>
          <a:xfrm>
            <a:off x="0" y="0"/>
            <a:ext cx="731617" cy="13715998"/>
            <a:chOff x="0" y="0"/>
            <a:chExt cx="365761" cy="6857999"/>
          </a:xfrm>
          <a:solidFill>
            <a:schemeClr val="tx1"/>
          </a:solidFill>
        </p:grpSpPr>
        <p:sp>
          <p:nvSpPr>
            <p:cNvPr id="19" name="Parallelogram 18">
              <a:extLst>
                <a:ext uri="{FF2B5EF4-FFF2-40B4-BE49-F238E27FC236}">
                  <a16:creationId xmlns:a16="http://schemas.microsoft.com/office/drawing/2014/main" id="{80FFAA0C-9FBF-4148-8454-C5DAF294AE7A}"/>
                </a:ext>
              </a:extLst>
            </p:cNvPr>
            <p:cNvSpPr/>
            <p:nvPr/>
          </p:nvSpPr>
          <p:spPr>
            <a:xfrm rot="16200000" flipH="1">
              <a:off x="-147587" y="147588"/>
              <a:ext cx="660935"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0" name="Parallelogram 19">
              <a:extLst>
                <a:ext uri="{FF2B5EF4-FFF2-40B4-BE49-F238E27FC236}">
                  <a16:creationId xmlns:a16="http://schemas.microsoft.com/office/drawing/2014/main" id="{79739367-7278-7F45-954B-D490B90206A7}"/>
                </a:ext>
              </a:extLst>
            </p:cNvPr>
            <p:cNvSpPr/>
            <p:nvPr/>
          </p:nvSpPr>
          <p:spPr>
            <a:xfrm rot="16200000">
              <a:off x="-147588" y="808525"/>
              <a:ext cx="660937" cy="365760"/>
            </a:xfrm>
            <a:prstGeom prst="parallelogram">
              <a:avLst>
                <a:gd name="adj" fmla="val 3109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1" name="Parallelogram 20">
              <a:extLst>
                <a:ext uri="{FF2B5EF4-FFF2-40B4-BE49-F238E27FC236}">
                  <a16:creationId xmlns:a16="http://schemas.microsoft.com/office/drawing/2014/main" id="{8E87E471-DD72-2549-98A3-CD4C5186C206}"/>
                </a:ext>
              </a:extLst>
            </p:cNvPr>
            <p:cNvSpPr/>
            <p:nvPr/>
          </p:nvSpPr>
          <p:spPr>
            <a:xfrm rot="16200000" flipH="1">
              <a:off x="-205643" y="1531537"/>
              <a:ext cx="777046" cy="365760"/>
            </a:xfrm>
            <a:prstGeom prst="parallelogram">
              <a:avLst>
                <a:gd name="adj" fmla="val 442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2" name="Parallelogram 21">
              <a:extLst>
                <a:ext uri="{FF2B5EF4-FFF2-40B4-BE49-F238E27FC236}">
                  <a16:creationId xmlns:a16="http://schemas.microsoft.com/office/drawing/2014/main" id="{E14C6D9D-D386-6D4E-9E0B-70BAD795EBC6}"/>
                </a:ext>
              </a:extLst>
            </p:cNvPr>
            <p:cNvSpPr/>
            <p:nvPr/>
          </p:nvSpPr>
          <p:spPr>
            <a:xfrm rot="16200000" flipH="1">
              <a:off x="-16170" y="2120639"/>
              <a:ext cx="398100"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3" name="Parallelogram 22">
              <a:extLst>
                <a:ext uri="{FF2B5EF4-FFF2-40B4-BE49-F238E27FC236}">
                  <a16:creationId xmlns:a16="http://schemas.microsoft.com/office/drawing/2014/main" id="{76C34BF7-3BBF-DA4C-B2B1-0D82503E9AFB}"/>
                </a:ext>
              </a:extLst>
            </p:cNvPr>
            <p:cNvSpPr/>
            <p:nvPr/>
          </p:nvSpPr>
          <p:spPr>
            <a:xfrm rot="16200000">
              <a:off x="-143325" y="2731369"/>
              <a:ext cx="652410"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4" name="Parallelogram 23">
              <a:extLst>
                <a:ext uri="{FF2B5EF4-FFF2-40B4-BE49-F238E27FC236}">
                  <a16:creationId xmlns:a16="http://schemas.microsoft.com/office/drawing/2014/main" id="{4CA347C4-8A6F-074D-AA21-A1E8843C55B7}"/>
                </a:ext>
              </a:extLst>
            </p:cNvPr>
            <p:cNvSpPr/>
            <p:nvPr/>
          </p:nvSpPr>
          <p:spPr>
            <a:xfrm rot="16200000" flipH="1">
              <a:off x="-143325" y="3385304"/>
              <a:ext cx="652410" cy="365760"/>
            </a:xfrm>
            <a:prstGeom prst="parallelogram">
              <a:avLst>
                <a:gd name="adj" fmla="val 6590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5" name="Parallelogram 24">
              <a:extLst>
                <a:ext uri="{FF2B5EF4-FFF2-40B4-BE49-F238E27FC236}">
                  <a16:creationId xmlns:a16="http://schemas.microsoft.com/office/drawing/2014/main" id="{7ED4AAA0-6171-CD47-AD26-AEACC60A5BF9}"/>
                </a:ext>
              </a:extLst>
            </p:cNvPr>
            <p:cNvSpPr/>
            <p:nvPr/>
          </p:nvSpPr>
          <p:spPr>
            <a:xfrm rot="16200000">
              <a:off x="-143323" y="4055359"/>
              <a:ext cx="652407" cy="365760"/>
            </a:xfrm>
            <a:prstGeom prst="parallelogram">
              <a:avLst>
                <a:gd name="adj" fmla="val 4279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6" name="Parallelogram 25">
              <a:extLst>
                <a:ext uri="{FF2B5EF4-FFF2-40B4-BE49-F238E27FC236}">
                  <a16:creationId xmlns:a16="http://schemas.microsoft.com/office/drawing/2014/main" id="{05583467-179E-9C4C-80C7-ACB455D28D3F}"/>
                </a:ext>
              </a:extLst>
            </p:cNvPr>
            <p:cNvSpPr/>
            <p:nvPr/>
          </p:nvSpPr>
          <p:spPr>
            <a:xfrm rot="16200000" flipH="1">
              <a:off x="-279791" y="4843001"/>
              <a:ext cx="925343" cy="365760"/>
            </a:xfrm>
            <a:prstGeom prst="parallelogram">
              <a:avLst>
                <a:gd name="adj" fmla="val 4593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7" name="Parallelogram 26">
              <a:extLst>
                <a:ext uri="{FF2B5EF4-FFF2-40B4-BE49-F238E27FC236}">
                  <a16:creationId xmlns:a16="http://schemas.microsoft.com/office/drawing/2014/main" id="{53E5B6D6-583F-EC4E-9967-76EAC9F3D51A}"/>
                </a:ext>
              </a:extLst>
            </p:cNvPr>
            <p:cNvSpPr/>
            <p:nvPr/>
          </p:nvSpPr>
          <p:spPr>
            <a:xfrm rot="16200000" flipH="1">
              <a:off x="-638743" y="5853496"/>
              <a:ext cx="1643247"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grpSp>
      <p:sp>
        <p:nvSpPr>
          <p:cNvPr id="30" name="Content Placeholder 1">
            <a:extLst>
              <a:ext uri="{FF2B5EF4-FFF2-40B4-BE49-F238E27FC236}">
                <a16:creationId xmlns:a16="http://schemas.microsoft.com/office/drawing/2014/main" id="{958057EA-B890-1A4D-9B73-B0DE4B745EB0}"/>
              </a:ext>
            </a:extLst>
          </p:cNvPr>
          <p:cNvSpPr>
            <a:spLocks noGrp="1"/>
          </p:cNvSpPr>
          <p:nvPr>
            <p:ph sz="quarter" idx="14"/>
          </p:nvPr>
        </p:nvSpPr>
        <p:spPr>
          <a:xfrm>
            <a:off x="1559792" y="6400800"/>
            <a:ext cx="6567184" cy="5772051"/>
          </a:xfrm>
        </p:spPr>
        <p:txBody>
          <a:bodyPr vert="horz" lIns="18288" tIns="137160" rIns="18288"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1870E736-9324-7D46-9F12-9E9E6ABF92FF}"/>
              </a:ext>
            </a:extLst>
          </p:cNvPr>
          <p:cNvSpPr>
            <a:spLocks noGrp="1"/>
          </p:cNvSpPr>
          <p:nvPr>
            <p:ph sz="quarter" idx="18"/>
          </p:nvPr>
        </p:nvSpPr>
        <p:spPr>
          <a:xfrm>
            <a:off x="9327132" y="6400800"/>
            <a:ext cx="6567184" cy="5772051"/>
          </a:xfrm>
        </p:spPr>
        <p:txBody>
          <a:bodyPr vert="horz" lIns="18288" tIns="137160" rIns="18288"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3">
            <a:extLst>
              <a:ext uri="{FF2B5EF4-FFF2-40B4-BE49-F238E27FC236}">
                <a16:creationId xmlns:a16="http://schemas.microsoft.com/office/drawing/2014/main" id="{29CB91A1-7F10-CA4C-826E-B628CE405751}"/>
              </a:ext>
            </a:extLst>
          </p:cNvPr>
          <p:cNvSpPr>
            <a:spLocks noGrp="1"/>
          </p:cNvSpPr>
          <p:nvPr>
            <p:ph sz="quarter" idx="19"/>
          </p:nvPr>
        </p:nvSpPr>
        <p:spPr>
          <a:xfrm>
            <a:off x="17094472" y="6400800"/>
            <a:ext cx="6567184" cy="5772051"/>
          </a:xfrm>
        </p:spPr>
        <p:txBody>
          <a:bodyPr vert="horz" lIns="18288" tIns="137160" rIns="18288"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Content Placeholder 1">
            <a:extLst>
              <a:ext uri="{FF2B5EF4-FFF2-40B4-BE49-F238E27FC236}">
                <a16:creationId xmlns:a16="http://schemas.microsoft.com/office/drawing/2014/main" id="{0FC9380E-6F8D-754A-AA05-35D309F0C749}"/>
              </a:ext>
            </a:extLst>
          </p:cNvPr>
          <p:cNvSpPr>
            <a:spLocks noGrp="1"/>
          </p:cNvSpPr>
          <p:nvPr>
            <p:ph sz="quarter" idx="20" hasCustomPrompt="1"/>
          </p:nvPr>
        </p:nvSpPr>
        <p:spPr>
          <a:xfrm>
            <a:off x="1559792" y="4114800"/>
            <a:ext cx="6567184" cy="2275027"/>
          </a:xfrm>
        </p:spPr>
        <p:txBody>
          <a:bodyPr vert="horz" lIns="0" tIns="137160" rIns="18288" bIns="0" rtlCol="0" anchor="t">
            <a:noAutofit/>
          </a:bodyPr>
          <a:lstStyle>
            <a:lvl1pPr>
              <a:lnSpc>
                <a:spcPct val="80000"/>
              </a:lnSpc>
              <a:spcBef>
                <a:spcPts val="0"/>
              </a:spcBef>
              <a:defRPr lang="en-US" sz="20000" b="1" i="0" kern="1200" cap="all" baseline="0" dirty="0">
                <a:solidFill>
                  <a:schemeClr val="accent1"/>
                </a:solidFill>
                <a:latin typeface="ATT Aleck Cd" panose="020B0506020203020204" pitchFamily="34" charset="0"/>
                <a:ea typeface="+mn-ea"/>
                <a:cs typeface="ATT Aleck Cd" panose="020B0506020203020204" pitchFamily="34" charset="0"/>
              </a:defRPr>
            </a:lvl1pPr>
            <a:lvl2pPr>
              <a:defRPr lang="en-US" dirty="0"/>
            </a:lvl2pPr>
            <a:lvl3pPr>
              <a:defRPr lang="en-US" dirty="0"/>
            </a:lvl3pPr>
            <a:lvl4pPr>
              <a:defRPr lang="en-US" dirty="0"/>
            </a:lvl4pPr>
            <a:lvl5pPr>
              <a:defRPr lang="en-US" dirty="0"/>
            </a:lvl5pPr>
          </a:lstStyle>
          <a:p>
            <a:pPr marL="0" lvl="0" indent="0" algn="l" defTabSz="1828800" rtl="0" eaLnBrk="1" latinLnBrk="0" hangingPunct="1">
              <a:lnSpc>
                <a:spcPct val="85000"/>
              </a:lnSpc>
              <a:spcBef>
                <a:spcPts val="2000"/>
              </a:spcBef>
              <a:spcAft>
                <a:spcPts val="0"/>
              </a:spcAft>
              <a:buFont typeface="Arial" panose="020B0604020202020204" pitchFamily="34" charset="0"/>
              <a:buNone/>
              <a:tabLst/>
            </a:pPr>
            <a:r>
              <a:rPr lang="en-US"/>
              <a:t>1</a:t>
            </a:r>
          </a:p>
        </p:txBody>
      </p:sp>
      <p:sp>
        <p:nvSpPr>
          <p:cNvPr id="34" name="Content Placeholder 2">
            <a:extLst>
              <a:ext uri="{FF2B5EF4-FFF2-40B4-BE49-F238E27FC236}">
                <a16:creationId xmlns:a16="http://schemas.microsoft.com/office/drawing/2014/main" id="{0EB3092D-34E1-4342-A3B9-924986A67505}"/>
              </a:ext>
            </a:extLst>
          </p:cNvPr>
          <p:cNvSpPr>
            <a:spLocks noGrp="1"/>
          </p:cNvSpPr>
          <p:nvPr>
            <p:ph sz="quarter" idx="21" hasCustomPrompt="1"/>
          </p:nvPr>
        </p:nvSpPr>
        <p:spPr>
          <a:xfrm>
            <a:off x="9327132" y="4114800"/>
            <a:ext cx="6567184" cy="2275027"/>
          </a:xfrm>
        </p:spPr>
        <p:txBody>
          <a:bodyPr vert="horz" lIns="0" tIns="137160" rIns="18288" bIns="0" rtlCol="0" anchor="t">
            <a:noAutofit/>
          </a:bodyPr>
          <a:lstStyle>
            <a:lvl1pPr>
              <a:lnSpc>
                <a:spcPct val="80000"/>
              </a:lnSpc>
              <a:spcBef>
                <a:spcPts val="0"/>
              </a:spcBef>
              <a:defRPr lang="en-US" sz="20000" b="1" i="0" kern="1200" cap="all" baseline="0" dirty="0">
                <a:solidFill>
                  <a:schemeClr val="accent1"/>
                </a:solidFill>
                <a:latin typeface="ATT Aleck Cd" panose="020B0506020203020204" pitchFamily="34" charset="0"/>
                <a:ea typeface="+mn-ea"/>
                <a:cs typeface="ATT Aleck Cd" panose="020B0506020203020204" pitchFamily="34" charset="0"/>
              </a:defRPr>
            </a:lvl1pPr>
            <a:lvl2pPr>
              <a:defRPr lang="en-US" dirty="0"/>
            </a:lvl2pPr>
            <a:lvl3pPr>
              <a:defRPr lang="en-US" dirty="0"/>
            </a:lvl3pPr>
            <a:lvl4pPr>
              <a:defRPr lang="en-US" dirty="0"/>
            </a:lvl4pPr>
            <a:lvl5pPr>
              <a:defRPr lang="en-US" dirty="0"/>
            </a:lvl5pPr>
          </a:lstStyle>
          <a:p>
            <a:pPr marL="0" lvl="0" indent="0" algn="l" defTabSz="1828800" rtl="0" eaLnBrk="1" latinLnBrk="0" hangingPunct="1">
              <a:lnSpc>
                <a:spcPct val="85000"/>
              </a:lnSpc>
              <a:spcBef>
                <a:spcPts val="2000"/>
              </a:spcBef>
              <a:spcAft>
                <a:spcPts val="0"/>
              </a:spcAft>
              <a:buFont typeface="Arial" panose="020B0604020202020204" pitchFamily="34" charset="0"/>
              <a:buNone/>
              <a:tabLst/>
            </a:pPr>
            <a:r>
              <a:rPr lang="en-US"/>
              <a:t>2</a:t>
            </a:r>
          </a:p>
        </p:txBody>
      </p:sp>
      <p:sp>
        <p:nvSpPr>
          <p:cNvPr id="35" name="Content Placeholder 3">
            <a:extLst>
              <a:ext uri="{FF2B5EF4-FFF2-40B4-BE49-F238E27FC236}">
                <a16:creationId xmlns:a16="http://schemas.microsoft.com/office/drawing/2014/main" id="{2B9316F8-EB00-514E-80D1-A4B180BC8D8E}"/>
              </a:ext>
            </a:extLst>
          </p:cNvPr>
          <p:cNvSpPr>
            <a:spLocks noGrp="1"/>
          </p:cNvSpPr>
          <p:nvPr>
            <p:ph sz="quarter" idx="22" hasCustomPrompt="1"/>
          </p:nvPr>
        </p:nvSpPr>
        <p:spPr>
          <a:xfrm>
            <a:off x="17094472" y="4114800"/>
            <a:ext cx="6567184" cy="2275027"/>
          </a:xfrm>
        </p:spPr>
        <p:txBody>
          <a:bodyPr vert="horz" lIns="0" tIns="137160" rIns="18288" bIns="0" rtlCol="0" anchor="t">
            <a:noAutofit/>
          </a:bodyPr>
          <a:lstStyle>
            <a:lvl1pPr>
              <a:lnSpc>
                <a:spcPct val="80000"/>
              </a:lnSpc>
              <a:spcBef>
                <a:spcPts val="0"/>
              </a:spcBef>
              <a:defRPr lang="en-US" sz="20000" b="1" i="0" kern="1200" cap="all" baseline="0" dirty="0">
                <a:solidFill>
                  <a:schemeClr val="accent1"/>
                </a:solidFill>
                <a:latin typeface="ATT Aleck Cd" panose="020B0506020203020204" pitchFamily="34" charset="0"/>
                <a:ea typeface="+mn-ea"/>
                <a:cs typeface="ATT Aleck Cd" panose="020B0506020203020204" pitchFamily="34" charset="0"/>
              </a:defRPr>
            </a:lvl1pPr>
            <a:lvl2pPr>
              <a:defRPr lang="en-US" dirty="0"/>
            </a:lvl2pPr>
            <a:lvl3pPr>
              <a:defRPr lang="en-US" dirty="0"/>
            </a:lvl3pPr>
            <a:lvl4pPr>
              <a:defRPr lang="en-US" dirty="0"/>
            </a:lvl4pPr>
            <a:lvl5pPr>
              <a:defRPr lang="en-US" dirty="0"/>
            </a:lvl5pPr>
          </a:lstStyle>
          <a:p>
            <a:pPr marL="0" lvl="0" indent="0" algn="l" defTabSz="1828800" rtl="0" eaLnBrk="1" latinLnBrk="0" hangingPunct="1">
              <a:lnSpc>
                <a:spcPct val="85000"/>
              </a:lnSpc>
              <a:spcBef>
                <a:spcPts val="2000"/>
              </a:spcBef>
              <a:spcAft>
                <a:spcPts val="0"/>
              </a:spcAft>
              <a:buFont typeface="Arial" panose="020B0604020202020204" pitchFamily="34" charset="0"/>
              <a:buNone/>
              <a:tabLst/>
            </a:pPr>
            <a:r>
              <a:rPr lang="en-US"/>
              <a:t>3</a:t>
            </a:r>
          </a:p>
        </p:txBody>
      </p:sp>
    </p:spTree>
    <p:extLst>
      <p:ext uri="{BB962C8B-B14F-4D97-AF65-F5344CB8AC3E}">
        <p14:creationId xmlns:p14="http://schemas.microsoft.com/office/powerpoint/2010/main" val="5694182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Point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FD47B6-87CB-414E-81C5-539F72B8A306}"/>
              </a:ext>
            </a:extLst>
          </p:cNvPr>
          <p:cNvSpPr>
            <a:spLocks noGrp="1"/>
          </p:cNvSpPr>
          <p:nvPr userDrawn="1">
            <p:ph type="dt" sz="half" idx="10"/>
          </p:nvPr>
        </p:nvSpPr>
        <p:spPr/>
        <p:txBody>
          <a:bodyPr/>
          <a:lstStyle/>
          <a:p>
            <a:fld id="{A65BA198-FAEA-864A-8AD1-8956C9014773}" type="datetime1">
              <a:rPr lang="en-US" smtClean="0"/>
              <a:t>5/21/25</a:t>
            </a:fld>
            <a:endParaRPr lang="en-US"/>
          </a:p>
        </p:txBody>
      </p:sp>
      <p:sp>
        <p:nvSpPr>
          <p:cNvPr id="4" name="Slide Number Placeholder 3">
            <a:extLst>
              <a:ext uri="{FF2B5EF4-FFF2-40B4-BE49-F238E27FC236}">
                <a16:creationId xmlns:a16="http://schemas.microsoft.com/office/drawing/2014/main" id="{24ECCA04-3378-B94B-A1AF-4B33DFA616CE}"/>
              </a:ext>
            </a:extLst>
          </p:cNvPr>
          <p:cNvSpPr>
            <a:spLocks noGrp="1"/>
          </p:cNvSpPr>
          <p:nvPr userDrawn="1">
            <p:ph type="sldNum" sz="quarter" idx="11"/>
          </p:nvPr>
        </p:nvSpPr>
        <p:spPr/>
        <p:txBody>
          <a:bodyPr/>
          <a:lstStyle/>
          <a:p>
            <a:pPr>
              <a:lnSpc>
                <a:spcPts val="2000"/>
              </a:lnSpc>
            </a:pPr>
            <a:fld id="{07A3590B-10A5-3C4B-838C-082849557E67}" type="slidenum">
              <a:rPr lang="en-US" smtClean="0"/>
              <a:pPr>
                <a:lnSpc>
                  <a:spcPts val="2000"/>
                </a:lnSpc>
              </a:pPr>
              <a:t>‹#›</a:t>
            </a:fld>
            <a:endParaRPr lang="en-US"/>
          </a:p>
        </p:txBody>
      </p:sp>
      <p:sp>
        <p:nvSpPr>
          <p:cNvPr id="5" name="Footer Placeholder 4">
            <a:extLst>
              <a:ext uri="{FF2B5EF4-FFF2-40B4-BE49-F238E27FC236}">
                <a16:creationId xmlns:a16="http://schemas.microsoft.com/office/drawing/2014/main" id="{147EDCCB-67EC-1649-8DC1-EDDB79D43901}"/>
              </a:ext>
            </a:extLst>
          </p:cNvPr>
          <p:cNvSpPr>
            <a:spLocks noGrp="1"/>
          </p:cNvSpPr>
          <p:nvPr userDrawn="1">
            <p:ph type="ftr" sz="quarter" idx="12"/>
          </p:nvPr>
        </p:nvSpPr>
        <p:spPr>
          <a:xfrm>
            <a:off x="1521151" y="12984480"/>
            <a:ext cx="10057479" cy="384048"/>
          </a:xfrm>
        </p:spPr>
        <p:txBody>
          <a:bodyPr/>
          <a:lstStyle/>
          <a:p>
            <a:endParaRPr lang="en-US"/>
          </a:p>
        </p:txBody>
      </p:sp>
      <p:sp>
        <p:nvSpPr>
          <p:cNvPr id="7" name="Title 6">
            <a:extLst>
              <a:ext uri="{FF2B5EF4-FFF2-40B4-BE49-F238E27FC236}">
                <a16:creationId xmlns:a16="http://schemas.microsoft.com/office/drawing/2014/main" id="{07AADB59-27DB-954B-902D-47BB682E1BC1}"/>
              </a:ext>
            </a:extLst>
          </p:cNvPr>
          <p:cNvSpPr>
            <a:spLocks noGrp="1"/>
          </p:cNvSpPr>
          <p:nvPr userDrawn="1">
            <p:ph type="title"/>
          </p:nvPr>
        </p:nvSpPr>
        <p:spPr>
          <a:xfrm>
            <a:off x="1518102" y="840376"/>
            <a:ext cx="22131361" cy="2011680"/>
          </a:xfrm>
        </p:spPr>
        <p:txBody>
          <a:bodyPr vert="horz" lIns="0" tIns="0" rIns="0" bIns="0" rtlCol="0" anchor="ctr" anchorCtr="0">
            <a:noAutofit/>
          </a:bodyPr>
          <a:lstStyle>
            <a:lvl1pPr>
              <a:defRPr lang="en-US" dirty="0"/>
            </a:lvl1pPr>
          </a:lstStyle>
          <a:p>
            <a:pPr lvl="0"/>
            <a:r>
              <a:rPr lang="en-US"/>
              <a:t>Click to edit Master title style</a:t>
            </a:r>
          </a:p>
        </p:txBody>
      </p:sp>
      <p:grpSp>
        <p:nvGrpSpPr>
          <p:cNvPr id="18" name="Group 17">
            <a:extLst>
              <a:ext uri="{FF2B5EF4-FFF2-40B4-BE49-F238E27FC236}">
                <a16:creationId xmlns:a16="http://schemas.microsoft.com/office/drawing/2014/main" id="{21CF1ECD-1359-4F47-BFEE-8743557B61E6}"/>
              </a:ext>
            </a:extLst>
          </p:cNvPr>
          <p:cNvGrpSpPr/>
          <p:nvPr userDrawn="1"/>
        </p:nvGrpSpPr>
        <p:grpSpPr>
          <a:xfrm>
            <a:off x="0" y="0"/>
            <a:ext cx="731617" cy="13715998"/>
            <a:chOff x="0" y="0"/>
            <a:chExt cx="365761" cy="6857999"/>
          </a:xfrm>
          <a:solidFill>
            <a:schemeClr val="tx1"/>
          </a:solidFill>
        </p:grpSpPr>
        <p:sp>
          <p:nvSpPr>
            <p:cNvPr id="19" name="Parallelogram 18">
              <a:extLst>
                <a:ext uri="{FF2B5EF4-FFF2-40B4-BE49-F238E27FC236}">
                  <a16:creationId xmlns:a16="http://schemas.microsoft.com/office/drawing/2014/main" id="{80FFAA0C-9FBF-4148-8454-C5DAF294AE7A}"/>
                </a:ext>
              </a:extLst>
            </p:cNvPr>
            <p:cNvSpPr/>
            <p:nvPr/>
          </p:nvSpPr>
          <p:spPr>
            <a:xfrm rot="16200000" flipH="1">
              <a:off x="-147587" y="147588"/>
              <a:ext cx="660935"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0" name="Parallelogram 19">
              <a:extLst>
                <a:ext uri="{FF2B5EF4-FFF2-40B4-BE49-F238E27FC236}">
                  <a16:creationId xmlns:a16="http://schemas.microsoft.com/office/drawing/2014/main" id="{79739367-7278-7F45-954B-D490B90206A7}"/>
                </a:ext>
              </a:extLst>
            </p:cNvPr>
            <p:cNvSpPr/>
            <p:nvPr/>
          </p:nvSpPr>
          <p:spPr>
            <a:xfrm rot="16200000">
              <a:off x="-147588" y="808525"/>
              <a:ext cx="660937" cy="365760"/>
            </a:xfrm>
            <a:prstGeom prst="parallelogram">
              <a:avLst>
                <a:gd name="adj" fmla="val 3109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1" name="Parallelogram 20">
              <a:extLst>
                <a:ext uri="{FF2B5EF4-FFF2-40B4-BE49-F238E27FC236}">
                  <a16:creationId xmlns:a16="http://schemas.microsoft.com/office/drawing/2014/main" id="{8E87E471-DD72-2549-98A3-CD4C5186C206}"/>
                </a:ext>
              </a:extLst>
            </p:cNvPr>
            <p:cNvSpPr/>
            <p:nvPr/>
          </p:nvSpPr>
          <p:spPr>
            <a:xfrm rot="16200000" flipH="1">
              <a:off x="-205643" y="1531537"/>
              <a:ext cx="777046" cy="365760"/>
            </a:xfrm>
            <a:prstGeom prst="parallelogram">
              <a:avLst>
                <a:gd name="adj" fmla="val 442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2" name="Parallelogram 21">
              <a:extLst>
                <a:ext uri="{FF2B5EF4-FFF2-40B4-BE49-F238E27FC236}">
                  <a16:creationId xmlns:a16="http://schemas.microsoft.com/office/drawing/2014/main" id="{E14C6D9D-D386-6D4E-9E0B-70BAD795EBC6}"/>
                </a:ext>
              </a:extLst>
            </p:cNvPr>
            <p:cNvSpPr/>
            <p:nvPr/>
          </p:nvSpPr>
          <p:spPr>
            <a:xfrm rot="16200000" flipH="1">
              <a:off x="-16170" y="2120639"/>
              <a:ext cx="398100"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3" name="Parallelogram 22">
              <a:extLst>
                <a:ext uri="{FF2B5EF4-FFF2-40B4-BE49-F238E27FC236}">
                  <a16:creationId xmlns:a16="http://schemas.microsoft.com/office/drawing/2014/main" id="{76C34BF7-3BBF-DA4C-B2B1-0D82503E9AFB}"/>
                </a:ext>
              </a:extLst>
            </p:cNvPr>
            <p:cNvSpPr/>
            <p:nvPr/>
          </p:nvSpPr>
          <p:spPr>
            <a:xfrm rot="16200000">
              <a:off x="-143325" y="2731369"/>
              <a:ext cx="652410"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4" name="Parallelogram 23">
              <a:extLst>
                <a:ext uri="{FF2B5EF4-FFF2-40B4-BE49-F238E27FC236}">
                  <a16:creationId xmlns:a16="http://schemas.microsoft.com/office/drawing/2014/main" id="{4CA347C4-8A6F-074D-AA21-A1E8843C55B7}"/>
                </a:ext>
              </a:extLst>
            </p:cNvPr>
            <p:cNvSpPr/>
            <p:nvPr/>
          </p:nvSpPr>
          <p:spPr>
            <a:xfrm rot="16200000" flipH="1">
              <a:off x="-143325" y="3385304"/>
              <a:ext cx="652410" cy="365760"/>
            </a:xfrm>
            <a:prstGeom prst="parallelogram">
              <a:avLst>
                <a:gd name="adj" fmla="val 6590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5" name="Parallelogram 24">
              <a:extLst>
                <a:ext uri="{FF2B5EF4-FFF2-40B4-BE49-F238E27FC236}">
                  <a16:creationId xmlns:a16="http://schemas.microsoft.com/office/drawing/2014/main" id="{7ED4AAA0-6171-CD47-AD26-AEACC60A5BF9}"/>
                </a:ext>
              </a:extLst>
            </p:cNvPr>
            <p:cNvSpPr/>
            <p:nvPr/>
          </p:nvSpPr>
          <p:spPr>
            <a:xfrm rot="16200000">
              <a:off x="-143323" y="4055359"/>
              <a:ext cx="652407" cy="365760"/>
            </a:xfrm>
            <a:prstGeom prst="parallelogram">
              <a:avLst>
                <a:gd name="adj" fmla="val 4279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6" name="Parallelogram 25">
              <a:extLst>
                <a:ext uri="{FF2B5EF4-FFF2-40B4-BE49-F238E27FC236}">
                  <a16:creationId xmlns:a16="http://schemas.microsoft.com/office/drawing/2014/main" id="{05583467-179E-9C4C-80C7-ACB455D28D3F}"/>
                </a:ext>
              </a:extLst>
            </p:cNvPr>
            <p:cNvSpPr/>
            <p:nvPr/>
          </p:nvSpPr>
          <p:spPr>
            <a:xfrm rot="16200000" flipH="1">
              <a:off x="-279791" y="4843001"/>
              <a:ext cx="925343" cy="365760"/>
            </a:xfrm>
            <a:prstGeom prst="parallelogram">
              <a:avLst>
                <a:gd name="adj" fmla="val 4593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7" name="Parallelogram 26">
              <a:extLst>
                <a:ext uri="{FF2B5EF4-FFF2-40B4-BE49-F238E27FC236}">
                  <a16:creationId xmlns:a16="http://schemas.microsoft.com/office/drawing/2014/main" id="{53E5B6D6-583F-EC4E-9967-76EAC9F3D51A}"/>
                </a:ext>
              </a:extLst>
            </p:cNvPr>
            <p:cNvSpPr/>
            <p:nvPr/>
          </p:nvSpPr>
          <p:spPr>
            <a:xfrm rot="16200000" flipH="1">
              <a:off x="-638743" y="5853496"/>
              <a:ext cx="1643247" cy="36576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grpSp>
      <p:sp>
        <p:nvSpPr>
          <p:cNvPr id="30" name="Content Placeholder 1">
            <a:extLst>
              <a:ext uri="{FF2B5EF4-FFF2-40B4-BE49-F238E27FC236}">
                <a16:creationId xmlns:a16="http://schemas.microsoft.com/office/drawing/2014/main" id="{958057EA-B890-1A4D-9B73-B0DE4B745EB0}"/>
              </a:ext>
            </a:extLst>
          </p:cNvPr>
          <p:cNvSpPr>
            <a:spLocks noGrp="1"/>
          </p:cNvSpPr>
          <p:nvPr>
            <p:ph sz="quarter" idx="14"/>
          </p:nvPr>
        </p:nvSpPr>
        <p:spPr>
          <a:xfrm>
            <a:off x="1559793" y="6400800"/>
            <a:ext cx="4843042" cy="5772051"/>
          </a:xfrm>
        </p:spPr>
        <p:txBody>
          <a:bodyPr vert="horz" lIns="18288" tIns="137160" rIns="18288"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1870E736-9324-7D46-9F12-9E9E6ABF92FF}"/>
              </a:ext>
            </a:extLst>
          </p:cNvPr>
          <p:cNvSpPr>
            <a:spLocks noGrp="1"/>
          </p:cNvSpPr>
          <p:nvPr>
            <p:ph sz="quarter" idx="18"/>
          </p:nvPr>
        </p:nvSpPr>
        <p:spPr>
          <a:xfrm>
            <a:off x="7308669" y="6400800"/>
            <a:ext cx="4843042" cy="5772051"/>
          </a:xfrm>
        </p:spPr>
        <p:txBody>
          <a:bodyPr vert="horz" lIns="18288" tIns="137160" rIns="18288"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3">
            <a:extLst>
              <a:ext uri="{FF2B5EF4-FFF2-40B4-BE49-F238E27FC236}">
                <a16:creationId xmlns:a16="http://schemas.microsoft.com/office/drawing/2014/main" id="{29CB91A1-7F10-CA4C-826E-B628CE405751}"/>
              </a:ext>
            </a:extLst>
          </p:cNvPr>
          <p:cNvSpPr>
            <a:spLocks noGrp="1"/>
          </p:cNvSpPr>
          <p:nvPr>
            <p:ph sz="quarter" idx="19"/>
          </p:nvPr>
        </p:nvSpPr>
        <p:spPr>
          <a:xfrm>
            <a:off x="13057545" y="6400800"/>
            <a:ext cx="4843042" cy="5772051"/>
          </a:xfrm>
        </p:spPr>
        <p:txBody>
          <a:bodyPr vert="horz" lIns="18288" tIns="137160" rIns="18288"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Content Placeholder 1">
            <a:extLst>
              <a:ext uri="{FF2B5EF4-FFF2-40B4-BE49-F238E27FC236}">
                <a16:creationId xmlns:a16="http://schemas.microsoft.com/office/drawing/2014/main" id="{0FC9380E-6F8D-754A-AA05-35D309F0C749}"/>
              </a:ext>
            </a:extLst>
          </p:cNvPr>
          <p:cNvSpPr>
            <a:spLocks noGrp="1"/>
          </p:cNvSpPr>
          <p:nvPr>
            <p:ph sz="quarter" idx="20" hasCustomPrompt="1"/>
          </p:nvPr>
        </p:nvSpPr>
        <p:spPr>
          <a:xfrm>
            <a:off x="1559793" y="4114800"/>
            <a:ext cx="4843042" cy="2275027"/>
          </a:xfrm>
        </p:spPr>
        <p:txBody>
          <a:bodyPr vert="horz" lIns="0" tIns="137160" rIns="18288" bIns="0" rtlCol="0" anchor="t">
            <a:noAutofit/>
          </a:bodyPr>
          <a:lstStyle>
            <a:lvl1pPr>
              <a:lnSpc>
                <a:spcPct val="80000"/>
              </a:lnSpc>
              <a:spcBef>
                <a:spcPts val="0"/>
              </a:spcBef>
              <a:defRPr lang="en-US" sz="20000" b="1" i="0" kern="1200" cap="all" baseline="0" dirty="0">
                <a:solidFill>
                  <a:schemeClr val="accent1"/>
                </a:solidFill>
                <a:latin typeface="ATT Aleck Cd" panose="020B0506020203020204" pitchFamily="34" charset="0"/>
                <a:ea typeface="+mn-ea"/>
                <a:cs typeface="ATT Aleck Cd" panose="020B0506020203020204" pitchFamily="34" charset="0"/>
              </a:defRPr>
            </a:lvl1pPr>
            <a:lvl2pPr>
              <a:defRPr lang="en-US" dirty="0"/>
            </a:lvl2pPr>
            <a:lvl3pPr>
              <a:defRPr lang="en-US" dirty="0"/>
            </a:lvl3pPr>
            <a:lvl4pPr>
              <a:defRPr lang="en-US" dirty="0"/>
            </a:lvl4pPr>
            <a:lvl5pPr>
              <a:defRPr lang="en-US" dirty="0"/>
            </a:lvl5pPr>
          </a:lstStyle>
          <a:p>
            <a:pPr marL="0" lvl="0" indent="0" algn="l" defTabSz="1828800" rtl="0" eaLnBrk="1" latinLnBrk="0" hangingPunct="1">
              <a:lnSpc>
                <a:spcPct val="85000"/>
              </a:lnSpc>
              <a:spcBef>
                <a:spcPts val="2000"/>
              </a:spcBef>
              <a:spcAft>
                <a:spcPts val="0"/>
              </a:spcAft>
              <a:buFont typeface="Arial" panose="020B0604020202020204" pitchFamily="34" charset="0"/>
              <a:buNone/>
              <a:tabLst/>
            </a:pPr>
            <a:r>
              <a:rPr lang="en-US"/>
              <a:t>1</a:t>
            </a:r>
          </a:p>
        </p:txBody>
      </p:sp>
      <p:sp>
        <p:nvSpPr>
          <p:cNvPr id="34" name="Content Placeholder 2">
            <a:extLst>
              <a:ext uri="{FF2B5EF4-FFF2-40B4-BE49-F238E27FC236}">
                <a16:creationId xmlns:a16="http://schemas.microsoft.com/office/drawing/2014/main" id="{0EB3092D-34E1-4342-A3B9-924986A67505}"/>
              </a:ext>
            </a:extLst>
          </p:cNvPr>
          <p:cNvSpPr>
            <a:spLocks noGrp="1"/>
          </p:cNvSpPr>
          <p:nvPr>
            <p:ph sz="quarter" idx="21" hasCustomPrompt="1"/>
          </p:nvPr>
        </p:nvSpPr>
        <p:spPr>
          <a:xfrm>
            <a:off x="7308669" y="4114800"/>
            <a:ext cx="4843042" cy="2275027"/>
          </a:xfrm>
        </p:spPr>
        <p:txBody>
          <a:bodyPr vert="horz" lIns="0" tIns="137160" rIns="18288" bIns="0" rtlCol="0" anchor="t">
            <a:noAutofit/>
          </a:bodyPr>
          <a:lstStyle>
            <a:lvl1pPr>
              <a:lnSpc>
                <a:spcPct val="80000"/>
              </a:lnSpc>
              <a:spcBef>
                <a:spcPts val="0"/>
              </a:spcBef>
              <a:defRPr lang="en-US" sz="20000" b="1" i="0" kern="1200" cap="all" baseline="0" dirty="0">
                <a:solidFill>
                  <a:schemeClr val="accent1"/>
                </a:solidFill>
                <a:latin typeface="ATT Aleck Cd" panose="020B0506020203020204" pitchFamily="34" charset="0"/>
                <a:ea typeface="+mn-ea"/>
                <a:cs typeface="ATT Aleck Cd" panose="020B0506020203020204" pitchFamily="34" charset="0"/>
              </a:defRPr>
            </a:lvl1pPr>
            <a:lvl2pPr>
              <a:defRPr lang="en-US" dirty="0"/>
            </a:lvl2pPr>
            <a:lvl3pPr>
              <a:defRPr lang="en-US" dirty="0"/>
            </a:lvl3pPr>
            <a:lvl4pPr>
              <a:defRPr lang="en-US" dirty="0"/>
            </a:lvl4pPr>
            <a:lvl5pPr>
              <a:defRPr lang="en-US" dirty="0"/>
            </a:lvl5pPr>
          </a:lstStyle>
          <a:p>
            <a:pPr marL="0" lvl="0" indent="0" algn="l" defTabSz="1828800" rtl="0" eaLnBrk="1" latinLnBrk="0" hangingPunct="1">
              <a:lnSpc>
                <a:spcPct val="85000"/>
              </a:lnSpc>
              <a:spcBef>
                <a:spcPts val="2000"/>
              </a:spcBef>
              <a:spcAft>
                <a:spcPts val="0"/>
              </a:spcAft>
              <a:buFont typeface="Arial" panose="020B0604020202020204" pitchFamily="34" charset="0"/>
              <a:buNone/>
              <a:tabLst/>
            </a:pPr>
            <a:r>
              <a:rPr lang="en-US"/>
              <a:t>2</a:t>
            </a:r>
          </a:p>
        </p:txBody>
      </p:sp>
      <p:sp>
        <p:nvSpPr>
          <p:cNvPr id="35" name="Content Placeholder 3">
            <a:extLst>
              <a:ext uri="{FF2B5EF4-FFF2-40B4-BE49-F238E27FC236}">
                <a16:creationId xmlns:a16="http://schemas.microsoft.com/office/drawing/2014/main" id="{2B9316F8-EB00-514E-80D1-A4B180BC8D8E}"/>
              </a:ext>
            </a:extLst>
          </p:cNvPr>
          <p:cNvSpPr>
            <a:spLocks noGrp="1"/>
          </p:cNvSpPr>
          <p:nvPr>
            <p:ph sz="quarter" idx="22" hasCustomPrompt="1"/>
          </p:nvPr>
        </p:nvSpPr>
        <p:spPr>
          <a:xfrm>
            <a:off x="13057545" y="4114800"/>
            <a:ext cx="4843042" cy="2275027"/>
          </a:xfrm>
        </p:spPr>
        <p:txBody>
          <a:bodyPr vert="horz" lIns="0" tIns="137160" rIns="18288" bIns="0" rtlCol="0" anchor="t">
            <a:noAutofit/>
          </a:bodyPr>
          <a:lstStyle>
            <a:lvl1pPr>
              <a:lnSpc>
                <a:spcPct val="80000"/>
              </a:lnSpc>
              <a:spcBef>
                <a:spcPts val="0"/>
              </a:spcBef>
              <a:defRPr lang="en-US" sz="20000" b="1" i="0" kern="1200" cap="all" baseline="0" dirty="0">
                <a:solidFill>
                  <a:schemeClr val="accent1"/>
                </a:solidFill>
                <a:latin typeface="ATT Aleck Cd" panose="020B0506020203020204" pitchFamily="34" charset="0"/>
                <a:ea typeface="+mn-ea"/>
                <a:cs typeface="ATT Aleck Cd" panose="020B0506020203020204" pitchFamily="34" charset="0"/>
              </a:defRPr>
            </a:lvl1pPr>
            <a:lvl2pPr>
              <a:defRPr lang="en-US" dirty="0"/>
            </a:lvl2pPr>
            <a:lvl3pPr>
              <a:defRPr lang="en-US" dirty="0"/>
            </a:lvl3pPr>
            <a:lvl4pPr>
              <a:defRPr lang="en-US" dirty="0"/>
            </a:lvl4pPr>
            <a:lvl5pPr>
              <a:defRPr lang="en-US" dirty="0"/>
            </a:lvl5pPr>
          </a:lstStyle>
          <a:p>
            <a:pPr marL="0" lvl="0" indent="0" algn="l" defTabSz="1828800" rtl="0" eaLnBrk="1" latinLnBrk="0" hangingPunct="1">
              <a:lnSpc>
                <a:spcPct val="85000"/>
              </a:lnSpc>
              <a:spcBef>
                <a:spcPts val="2000"/>
              </a:spcBef>
              <a:spcAft>
                <a:spcPts val="0"/>
              </a:spcAft>
              <a:buFont typeface="Arial" panose="020B0604020202020204" pitchFamily="34" charset="0"/>
              <a:buNone/>
              <a:tabLst/>
            </a:pPr>
            <a:r>
              <a:rPr lang="en-US"/>
              <a:t>3</a:t>
            </a:r>
          </a:p>
        </p:txBody>
      </p:sp>
      <p:sp>
        <p:nvSpPr>
          <p:cNvPr id="28" name="Content Placeholder 3">
            <a:extLst>
              <a:ext uri="{FF2B5EF4-FFF2-40B4-BE49-F238E27FC236}">
                <a16:creationId xmlns:a16="http://schemas.microsoft.com/office/drawing/2014/main" id="{7343C6A2-2A9D-274D-B4AF-4BCBC8289162}"/>
              </a:ext>
            </a:extLst>
          </p:cNvPr>
          <p:cNvSpPr>
            <a:spLocks noGrp="1"/>
          </p:cNvSpPr>
          <p:nvPr>
            <p:ph sz="quarter" idx="23"/>
          </p:nvPr>
        </p:nvSpPr>
        <p:spPr>
          <a:xfrm>
            <a:off x="18806421" y="6400800"/>
            <a:ext cx="4843042" cy="5772051"/>
          </a:xfrm>
        </p:spPr>
        <p:txBody>
          <a:bodyPr vert="horz" lIns="18288" tIns="137160" rIns="18288"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a:extLst>
              <a:ext uri="{FF2B5EF4-FFF2-40B4-BE49-F238E27FC236}">
                <a16:creationId xmlns:a16="http://schemas.microsoft.com/office/drawing/2014/main" id="{E92AF30F-E0E1-3246-BB1C-CF8D496A680A}"/>
              </a:ext>
            </a:extLst>
          </p:cNvPr>
          <p:cNvSpPr>
            <a:spLocks noGrp="1"/>
          </p:cNvSpPr>
          <p:nvPr>
            <p:ph sz="quarter" idx="24" hasCustomPrompt="1"/>
          </p:nvPr>
        </p:nvSpPr>
        <p:spPr>
          <a:xfrm>
            <a:off x="18806421" y="4114800"/>
            <a:ext cx="4843042" cy="2275027"/>
          </a:xfrm>
        </p:spPr>
        <p:txBody>
          <a:bodyPr vert="horz" lIns="0" tIns="137160" rIns="18288" bIns="0" rtlCol="0" anchor="t">
            <a:noAutofit/>
          </a:bodyPr>
          <a:lstStyle>
            <a:lvl1pPr>
              <a:lnSpc>
                <a:spcPct val="80000"/>
              </a:lnSpc>
              <a:spcBef>
                <a:spcPts val="0"/>
              </a:spcBef>
              <a:defRPr lang="en-US" sz="20000" b="1" i="0" kern="1200" cap="all" baseline="0" dirty="0">
                <a:solidFill>
                  <a:schemeClr val="accent1"/>
                </a:solidFill>
                <a:latin typeface="ATT Aleck Cd" panose="020B0506020203020204" pitchFamily="34" charset="0"/>
                <a:ea typeface="+mn-ea"/>
                <a:cs typeface="ATT Aleck Cd" panose="020B0506020203020204" pitchFamily="34" charset="0"/>
              </a:defRPr>
            </a:lvl1pPr>
            <a:lvl2pPr>
              <a:defRPr lang="en-US" dirty="0"/>
            </a:lvl2pPr>
            <a:lvl3pPr>
              <a:defRPr lang="en-US" dirty="0"/>
            </a:lvl3pPr>
            <a:lvl4pPr>
              <a:defRPr lang="en-US" dirty="0"/>
            </a:lvl4pPr>
            <a:lvl5pPr>
              <a:defRPr lang="en-US" dirty="0"/>
            </a:lvl5pPr>
          </a:lstStyle>
          <a:p>
            <a:pPr marL="0" lvl="0" indent="0" algn="l" defTabSz="1828800" rtl="0" eaLnBrk="1" latinLnBrk="0" hangingPunct="1">
              <a:lnSpc>
                <a:spcPct val="85000"/>
              </a:lnSpc>
              <a:spcBef>
                <a:spcPts val="2000"/>
              </a:spcBef>
              <a:spcAft>
                <a:spcPts val="0"/>
              </a:spcAft>
              <a:buFont typeface="Arial" panose="020B0604020202020204" pitchFamily="34" charset="0"/>
              <a:buNone/>
              <a:tabLst/>
            </a:pPr>
            <a:r>
              <a:rPr lang="en-US"/>
              <a:t>4</a:t>
            </a:r>
          </a:p>
        </p:txBody>
      </p:sp>
    </p:spTree>
    <p:extLst>
      <p:ext uri="{BB962C8B-B14F-4D97-AF65-F5344CB8AC3E}">
        <p14:creationId xmlns:p14="http://schemas.microsoft.com/office/powerpoint/2010/main" val="8836296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edium Quot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38C7B89-10AA-F94E-8140-1A29DB90ACA5}"/>
              </a:ext>
            </a:extLst>
          </p:cNvPr>
          <p:cNvGrpSpPr/>
          <p:nvPr userDrawn="1"/>
        </p:nvGrpSpPr>
        <p:grpSpPr>
          <a:xfrm>
            <a:off x="1344798" y="1356995"/>
            <a:ext cx="21471804" cy="10941051"/>
            <a:chOff x="1405758" y="1402080"/>
            <a:chExt cx="21471804" cy="10941051"/>
          </a:xfrm>
        </p:grpSpPr>
        <p:sp>
          <p:nvSpPr>
            <p:cNvPr id="16" name="TextBox 15">
              <a:extLst>
                <a:ext uri="{FF2B5EF4-FFF2-40B4-BE49-F238E27FC236}">
                  <a16:creationId xmlns:a16="http://schemas.microsoft.com/office/drawing/2014/main" id="{8F0133CE-EF24-3D4C-B71D-2FE990B8D5E7}"/>
                </a:ext>
              </a:extLst>
            </p:cNvPr>
            <p:cNvSpPr txBox="1"/>
            <p:nvPr userDrawn="1"/>
          </p:nvSpPr>
          <p:spPr>
            <a:xfrm>
              <a:off x="1405758" y="1402080"/>
              <a:ext cx="1401565" cy="853440"/>
            </a:xfrm>
            <a:prstGeom prst="rect">
              <a:avLst/>
            </a:prstGeom>
            <a:noFill/>
          </p:spPr>
          <p:txBody>
            <a:bodyPr wrap="square" rtlCol="0">
              <a:noAutofit/>
            </a:bodyPr>
            <a:lstStyle/>
            <a:p>
              <a:pPr algn="l">
                <a:lnSpc>
                  <a:spcPct val="80000"/>
                </a:lnSpc>
              </a:pPr>
              <a:r>
                <a:rPr lang="en-US" sz="21000" b="1" i="0">
                  <a:solidFill>
                    <a:schemeClr val="accent1"/>
                  </a:solidFill>
                  <a:latin typeface="ATT Aleck Sans Black" panose="020B0503020203020204" pitchFamily="34" charset="0"/>
                  <a:cs typeface="ATT Aleck Sans Black" panose="020B0503020203020204" pitchFamily="34" charset="0"/>
                </a:rPr>
                <a:t>“</a:t>
              </a:r>
            </a:p>
          </p:txBody>
        </p:sp>
        <p:sp>
          <p:nvSpPr>
            <p:cNvPr id="18" name="TextBox 17">
              <a:extLst>
                <a:ext uri="{FF2B5EF4-FFF2-40B4-BE49-F238E27FC236}">
                  <a16:creationId xmlns:a16="http://schemas.microsoft.com/office/drawing/2014/main" id="{046D269D-78B3-D048-9D5F-06ABF361AB47}"/>
                </a:ext>
              </a:extLst>
            </p:cNvPr>
            <p:cNvSpPr txBox="1"/>
            <p:nvPr userDrawn="1"/>
          </p:nvSpPr>
          <p:spPr>
            <a:xfrm>
              <a:off x="21475997" y="11489691"/>
              <a:ext cx="1401565" cy="853440"/>
            </a:xfrm>
            <a:prstGeom prst="rect">
              <a:avLst/>
            </a:prstGeom>
            <a:noFill/>
          </p:spPr>
          <p:txBody>
            <a:bodyPr wrap="square" rtlCol="0">
              <a:noAutofit/>
            </a:bodyPr>
            <a:lstStyle/>
            <a:p>
              <a:pPr algn="r">
                <a:lnSpc>
                  <a:spcPct val="80000"/>
                </a:lnSpc>
              </a:pPr>
              <a:r>
                <a:rPr lang="en-US" sz="21000" b="1" i="0">
                  <a:solidFill>
                    <a:schemeClr val="accent1"/>
                  </a:solidFill>
                  <a:latin typeface="ATT Aleck Sans Black" panose="020B0503020203020204" pitchFamily="34" charset="0"/>
                  <a:cs typeface="ATT Aleck Sans Black" panose="020B0503020203020204" pitchFamily="34" charset="0"/>
                </a:rPr>
                <a:t>”</a:t>
              </a:r>
            </a:p>
          </p:txBody>
        </p:sp>
      </p:grpSp>
      <p:sp>
        <p:nvSpPr>
          <p:cNvPr id="19" name="Text Placeholder 18">
            <a:extLst>
              <a:ext uri="{FF2B5EF4-FFF2-40B4-BE49-F238E27FC236}">
                <a16:creationId xmlns:a16="http://schemas.microsoft.com/office/drawing/2014/main" id="{162292DF-186A-9A43-82BE-87B56E9A2251}"/>
              </a:ext>
            </a:extLst>
          </p:cNvPr>
          <p:cNvSpPr>
            <a:spLocks noGrp="1"/>
          </p:cNvSpPr>
          <p:nvPr>
            <p:ph type="body" sz="quarter" idx="10"/>
          </p:nvPr>
        </p:nvSpPr>
        <p:spPr>
          <a:xfrm>
            <a:off x="2776843" y="2744468"/>
            <a:ext cx="18772516" cy="6672580"/>
          </a:xfrm>
        </p:spPr>
        <p:txBody>
          <a:bodyPr wrap="square" lIns="0" tIns="0" rIns="0" bIns="0">
            <a:noAutofit/>
          </a:bodyPr>
          <a:lstStyle>
            <a:lvl1pPr>
              <a:lnSpc>
                <a:spcPct val="85000"/>
              </a:lnSpc>
              <a:spcBef>
                <a:spcPts val="0"/>
              </a:spcBef>
              <a:defRPr lang="en-US" sz="10000" b="1" i="0" kern="1200" cap="all" spc="-100" baseline="0" dirty="0" smtClean="0">
                <a:solidFill>
                  <a:schemeClr val="tx1"/>
                </a:solidFill>
                <a:latin typeface="ATT Aleck Cd" panose="020B0506020203020204" pitchFamily="34" charset="0"/>
                <a:ea typeface="+mj-ea"/>
                <a:cs typeface="ATT Aleck Cd" panose="020B0506020203020204" pitchFamily="34" charset="0"/>
              </a:defRPr>
            </a:lvl1pPr>
          </a:lstStyle>
          <a:p>
            <a:pPr marL="0" lvl="0" indent="0" algn="l" defTabSz="1828800" rtl="0" eaLnBrk="1" fontAlgn="base" latinLnBrk="0" hangingPunct="1">
              <a:lnSpc>
                <a:spcPct val="85000"/>
              </a:lnSpc>
              <a:spcBef>
                <a:spcPts val="6000"/>
              </a:spcBef>
              <a:spcAft>
                <a:spcPts val="0"/>
              </a:spcAft>
              <a:buFont typeface="Arial" panose="020B0604020202020204" pitchFamily="34" charset="0"/>
              <a:buNone/>
              <a:tabLst>
                <a:tab pos="2844800" algn="l"/>
              </a:tabLst>
            </a:pPr>
            <a:r>
              <a:rPr lang="en-US"/>
              <a:t>Click to edit Master text styles</a:t>
            </a:r>
          </a:p>
        </p:txBody>
      </p:sp>
      <p:sp>
        <p:nvSpPr>
          <p:cNvPr id="7" name="Text Placeholder 2">
            <a:extLst>
              <a:ext uri="{FF2B5EF4-FFF2-40B4-BE49-F238E27FC236}">
                <a16:creationId xmlns:a16="http://schemas.microsoft.com/office/drawing/2014/main" id="{0063528A-EBB3-7B43-9DCD-A5EE18D9C5DF}"/>
              </a:ext>
            </a:extLst>
          </p:cNvPr>
          <p:cNvSpPr>
            <a:spLocks noGrp="1"/>
          </p:cNvSpPr>
          <p:nvPr>
            <p:ph type="body" sz="quarter" idx="11" hasCustomPrompt="1"/>
          </p:nvPr>
        </p:nvSpPr>
        <p:spPr>
          <a:xfrm>
            <a:off x="15544800" y="9509760"/>
            <a:ext cx="7055769" cy="1187450"/>
          </a:xfrm>
        </p:spPr>
        <p:txBody>
          <a:bodyPr lIns="0" tIns="0" rIns="0" anchor="b" anchorCtr="0"/>
          <a:lstStyle>
            <a:lvl1pPr marL="0" indent="0" algn="r">
              <a:lnSpc>
                <a:spcPct val="100000"/>
              </a:lnSpc>
              <a:spcBef>
                <a:spcPts val="0"/>
              </a:spcBef>
              <a:buFont typeface="Arial" panose="020B0604020202020204" pitchFamily="34" charset="0"/>
              <a:buNone/>
              <a:defRPr lang="en-US" sz="3200" b="1" i="0" kern="1200" baseline="0" dirty="0" smtClean="0">
                <a:solidFill>
                  <a:schemeClr val="tx1"/>
                </a:solidFill>
                <a:latin typeface="ATT Aleck Sans" panose="020B0503020203020204" pitchFamily="34" charset="0"/>
                <a:ea typeface="+mn-ea"/>
                <a:cs typeface="ATT Aleck Sans" panose="020B0503020203020204" pitchFamily="34" charset="0"/>
              </a:defRPr>
            </a:lvl1pPr>
            <a:lvl2pPr marL="19050" indent="0" algn="r">
              <a:spcBef>
                <a:spcPts val="0"/>
              </a:spcBef>
              <a:buNone/>
              <a:defRPr sz="3200"/>
            </a:lvl2pPr>
            <a:lvl3pPr marL="444500" indent="0" algn="r">
              <a:spcBef>
                <a:spcPts val="0"/>
              </a:spcBef>
              <a:buNone/>
              <a:defRPr sz="3200"/>
            </a:lvl3pPr>
            <a:lvl4pPr marL="1047750" indent="0" algn="r">
              <a:spcBef>
                <a:spcPts val="0"/>
              </a:spcBef>
              <a:buNone/>
              <a:defRPr sz="3200"/>
            </a:lvl4pPr>
            <a:lvl5pPr marL="1511300" indent="0" algn="r">
              <a:spcBef>
                <a:spcPts val="0"/>
              </a:spcBef>
              <a:buNone/>
              <a:defRPr sz="3200"/>
            </a:lvl5pPr>
          </a:lstStyle>
          <a:p>
            <a:pPr marL="0" lvl="0" indent="0" algn="r" defTabSz="1828800" rtl="0" eaLnBrk="1" latinLnBrk="0" hangingPunct="1">
              <a:lnSpc>
                <a:spcPct val="95000"/>
              </a:lnSpc>
              <a:spcBef>
                <a:spcPts val="0"/>
              </a:spcBef>
              <a:spcAft>
                <a:spcPts val="0"/>
              </a:spcAft>
              <a:buFont typeface="Arial" panose="020B0604020202020204" pitchFamily="34" charset="0"/>
              <a:buNone/>
              <a:tabLst/>
            </a:pPr>
            <a:r>
              <a:rPr lang="en-US"/>
              <a:t>Quote Source Here</a:t>
            </a:r>
          </a:p>
          <a:p>
            <a:pPr marL="0" lvl="0" indent="0" algn="r" defTabSz="1828800" rtl="0" eaLnBrk="1" latinLnBrk="0" hangingPunct="1">
              <a:lnSpc>
                <a:spcPct val="95000"/>
              </a:lnSpc>
              <a:spcBef>
                <a:spcPts val="0"/>
              </a:spcBef>
              <a:spcAft>
                <a:spcPts val="0"/>
              </a:spcAft>
              <a:buFont typeface="Arial" panose="020B0604020202020204" pitchFamily="34" charset="0"/>
              <a:buNone/>
              <a:tabLst/>
            </a:pPr>
            <a:r>
              <a:rPr lang="en-US"/>
              <a:t>2 Lines Max</a:t>
            </a:r>
          </a:p>
        </p:txBody>
      </p:sp>
    </p:spTree>
    <p:extLst>
      <p:ext uri="{BB962C8B-B14F-4D97-AF65-F5344CB8AC3E}">
        <p14:creationId xmlns:p14="http://schemas.microsoft.com/office/powerpoint/2010/main" val="5269756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Long Quote">
    <p:bg>
      <p:bgPr>
        <a:solidFill>
          <a:schemeClr val="tx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30D456F-7139-A34C-823A-FAE9531B0465}"/>
              </a:ext>
            </a:extLst>
          </p:cNvPr>
          <p:cNvGrpSpPr/>
          <p:nvPr userDrawn="1"/>
        </p:nvGrpSpPr>
        <p:grpSpPr>
          <a:xfrm>
            <a:off x="1344798" y="1356995"/>
            <a:ext cx="21471804" cy="10941051"/>
            <a:chOff x="1405758" y="1402080"/>
            <a:chExt cx="21471804" cy="10941051"/>
          </a:xfrm>
        </p:grpSpPr>
        <p:sp>
          <p:nvSpPr>
            <p:cNvPr id="17" name="TextBox 16">
              <a:extLst>
                <a:ext uri="{FF2B5EF4-FFF2-40B4-BE49-F238E27FC236}">
                  <a16:creationId xmlns:a16="http://schemas.microsoft.com/office/drawing/2014/main" id="{041A9121-9BC3-6A4A-AD12-1F65F9AD41EB}"/>
                </a:ext>
              </a:extLst>
            </p:cNvPr>
            <p:cNvSpPr txBox="1"/>
            <p:nvPr userDrawn="1"/>
          </p:nvSpPr>
          <p:spPr>
            <a:xfrm>
              <a:off x="1405758" y="1402080"/>
              <a:ext cx="1401565" cy="853440"/>
            </a:xfrm>
            <a:prstGeom prst="rect">
              <a:avLst/>
            </a:prstGeom>
            <a:noFill/>
          </p:spPr>
          <p:txBody>
            <a:bodyPr wrap="square" rtlCol="0">
              <a:noAutofit/>
            </a:bodyPr>
            <a:lstStyle/>
            <a:p>
              <a:pPr algn="l">
                <a:lnSpc>
                  <a:spcPct val="80000"/>
                </a:lnSpc>
              </a:pPr>
              <a:r>
                <a:rPr lang="en-US" sz="21000" b="1" i="0">
                  <a:solidFill>
                    <a:schemeClr val="accent1"/>
                  </a:solidFill>
                  <a:latin typeface="ATT Aleck Sans Black" panose="020B0503020203020204" pitchFamily="34" charset="0"/>
                  <a:cs typeface="ATT Aleck Sans Black" panose="020B0503020203020204" pitchFamily="34" charset="0"/>
                </a:rPr>
                <a:t>“</a:t>
              </a:r>
            </a:p>
          </p:txBody>
        </p:sp>
        <p:sp>
          <p:nvSpPr>
            <p:cNvPr id="18" name="TextBox 17">
              <a:extLst>
                <a:ext uri="{FF2B5EF4-FFF2-40B4-BE49-F238E27FC236}">
                  <a16:creationId xmlns:a16="http://schemas.microsoft.com/office/drawing/2014/main" id="{43958EB4-175E-8A4D-BBE0-75D23E2601C3}"/>
                </a:ext>
              </a:extLst>
            </p:cNvPr>
            <p:cNvSpPr txBox="1"/>
            <p:nvPr userDrawn="1"/>
          </p:nvSpPr>
          <p:spPr>
            <a:xfrm>
              <a:off x="21475997" y="11489691"/>
              <a:ext cx="1401565" cy="853440"/>
            </a:xfrm>
            <a:prstGeom prst="rect">
              <a:avLst/>
            </a:prstGeom>
            <a:noFill/>
          </p:spPr>
          <p:txBody>
            <a:bodyPr wrap="square" rtlCol="0">
              <a:noAutofit/>
            </a:bodyPr>
            <a:lstStyle/>
            <a:p>
              <a:pPr algn="r">
                <a:lnSpc>
                  <a:spcPct val="80000"/>
                </a:lnSpc>
              </a:pPr>
              <a:r>
                <a:rPr lang="en-US" sz="21000" b="1" i="0">
                  <a:solidFill>
                    <a:schemeClr val="accent1"/>
                  </a:solidFill>
                  <a:latin typeface="ATT Aleck Sans Black" panose="020B0503020203020204" pitchFamily="34" charset="0"/>
                  <a:cs typeface="ATT Aleck Sans Black" panose="020B0503020203020204" pitchFamily="34" charset="0"/>
                </a:rPr>
                <a:t>”</a:t>
              </a:r>
            </a:p>
          </p:txBody>
        </p:sp>
      </p:grpSp>
      <p:sp>
        <p:nvSpPr>
          <p:cNvPr id="24" name="Text Placeholder 2">
            <a:extLst>
              <a:ext uri="{FF2B5EF4-FFF2-40B4-BE49-F238E27FC236}">
                <a16:creationId xmlns:a16="http://schemas.microsoft.com/office/drawing/2014/main" id="{865757D2-3C33-B043-AA47-8F9D3418F04B}"/>
              </a:ext>
            </a:extLst>
          </p:cNvPr>
          <p:cNvSpPr>
            <a:spLocks noGrp="1"/>
          </p:cNvSpPr>
          <p:nvPr>
            <p:ph type="body" sz="quarter" idx="11" hasCustomPrompt="1"/>
          </p:nvPr>
        </p:nvSpPr>
        <p:spPr>
          <a:xfrm>
            <a:off x="15544800" y="9509760"/>
            <a:ext cx="7055769" cy="1187450"/>
          </a:xfrm>
        </p:spPr>
        <p:txBody>
          <a:bodyPr lIns="0" tIns="0" rIns="0" anchor="b" anchorCtr="0"/>
          <a:lstStyle>
            <a:lvl1pPr marL="0" indent="0" algn="r">
              <a:lnSpc>
                <a:spcPct val="100000"/>
              </a:lnSpc>
              <a:spcBef>
                <a:spcPts val="0"/>
              </a:spcBef>
              <a:buFont typeface="Arial" panose="020B0604020202020204" pitchFamily="34" charset="0"/>
              <a:buNone/>
              <a:defRPr lang="en-US" sz="3200" b="1" i="0" kern="1200" baseline="0" dirty="0" smtClean="0">
                <a:solidFill>
                  <a:schemeClr val="accent1"/>
                </a:solidFill>
                <a:latin typeface="ATT Aleck Sans" panose="020B0503020203020204" pitchFamily="34" charset="0"/>
                <a:ea typeface="+mn-ea"/>
                <a:cs typeface="ATT Aleck Sans" panose="020B0503020203020204" pitchFamily="34" charset="0"/>
              </a:defRPr>
            </a:lvl1pPr>
            <a:lvl2pPr marL="19050" indent="0" algn="r">
              <a:spcBef>
                <a:spcPts val="0"/>
              </a:spcBef>
              <a:buNone/>
              <a:defRPr sz="3200"/>
            </a:lvl2pPr>
            <a:lvl3pPr marL="444500" indent="0" algn="r">
              <a:spcBef>
                <a:spcPts val="0"/>
              </a:spcBef>
              <a:buNone/>
              <a:defRPr sz="3200"/>
            </a:lvl3pPr>
            <a:lvl4pPr marL="1047750" indent="0" algn="r">
              <a:spcBef>
                <a:spcPts val="0"/>
              </a:spcBef>
              <a:buNone/>
              <a:defRPr sz="3200"/>
            </a:lvl4pPr>
            <a:lvl5pPr marL="1511300" indent="0" algn="r">
              <a:spcBef>
                <a:spcPts val="0"/>
              </a:spcBef>
              <a:buNone/>
              <a:defRPr sz="3200"/>
            </a:lvl5pPr>
          </a:lstStyle>
          <a:p>
            <a:pPr marL="0" lvl="0" indent="0" algn="r" defTabSz="1828800" rtl="0" eaLnBrk="1" latinLnBrk="0" hangingPunct="1">
              <a:lnSpc>
                <a:spcPct val="95000"/>
              </a:lnSpc>
              <a:spcBef>
                <a:spcPts val="0"/>
              </a:spcBef>
              <a:spcAft>
                <a:spcPts val="0"/>
              </a:spcAft>
              <a:buFont typeface="Arial" panose="020B0604020202020204" pitchFamily="34" charset="0"/>
              <a:buNone/>
              <a:tabLst/>
            </a:pPr>
            <a:r>
              <a:rPr lang="en-US"/>
              <a:t>Quote Source Here</a:t>
            </a:r>
          </a:p>
          <a:p>
            <a:pPr marL="0" lvl="0" indent="0" algn="r" defTabSz="1828800" rtl="0" eaLnBrk="1" latinLnBrk="0" hangingPunct="1">
              <a:lnSpc>
                <a:spcPct val="95000"/>
              </a:lnSpc>
              <a:spcBef>
                <a:spcPts val="0"/>
              </a:spcBef>
              <a:spcAft>
                <a:spcPts val="0"/>
              </a:spcAft>
              <a:buFont typeface="Arial" panose="020B0604020202020204" pitchFamily="34" charset="0"/>
              <a:buNone/>
              <a:tabLst/>
            </a:pPr>
            <a:r>
              <a:rPr lang="en-US"/>
              <a:t>2 Lines Max</a:t>
            </a:r>
          </a:p>
        </p:txBody>
      </p:sp>
      <p:sp>
        <p:nvSpPr>
          <p:cNvPr id="19" name="Text Placeholder 18">
            <a:extLst>
              <a:ext uri="{FF2B5EF4-FFF2-40B4-BE49-F238E27FC236}">
                <a16:creationId xmlns:a16="http://schemas.microsoft.com/office/drawing/2014/main" id="{162292DF-186A-9A43-82BE-87B56E9A2251}"/>
              </a:ext>
            </a:extLst>
          </p:cNvPr>
          <p:cNvSpPr>
            <a:spLocks noGrp="1"/>
          </p:cNvSpPr>
          <p:nvPr>
            <p:ph type="body" sz="quarter" idx="10" hasCustomPrompt="1"/>
          </p:nvPr>
        </p:nvSpPr>
        <p:spPr>
          <a:xfrm>
            <a:off x="2779776" y="2743200"/>
            <a:ext cx="17438624" cy="6672580"/>
          </a:xfrm>
        </p:spPr>
        <p:txBody>
          <a:bodyPr wrap="square" lIns="0" tIns="0" rIns="0" bIns="0">
            <a:normAutofit/>
          </a:bodyPr>
          <a:lstStyle>
            <a:lvl1pPr>
              <a:lnSpc>
                <a:spcPct val="100000"/>
              </a:lnSpc>
              <a:spcBef>
                <a:spcPts val="0"/>
              </a:spcBef>
              <a:defRPr lang="en-US" sz="6400" b="1" i="0" kern="1200" cap="all" spc="0" baseline="0" dirty="0">
                <a:solidFill>
                  <a:schemeClr val="bg1"/>
                </a:solidFill>
                <a:latin typeface="ATT Aleck Cd" panose="020B0506020203020204" pitchFamily="34" charset="0"/>
                <a:ea typeface="+mn-ea"/>
                <a:cs typeface="ATT Aleck Cd" panose="020B0506020203020204" pitchFamily="34" charset="0"/>
              </a:defRPr>
            </a:lvl1pPr>
          </a:lstStyle>
          <a:p>
            <a:pPr marL="0" lvl="0" indent="0" algn="l" defTabSz="1828800" rtl="0" eaLnBrk="1" fontAlgn="base" latinLnBrk="0" hangingPunct="1">
              <a:lnSpc>
                <a:spcPct val="110000"/>
              </a:lnSpc>
              <a:spcBef>
                <a:spcPct val="0"/>
              </a:spcBef>
              <a:spcAft>
                <a:spcPts val="0"/>
              </a:spcAft>
              <a:buFont typeface="Arial" panose="020B0604020202020204" pitchFamily="34" charset="0"/>
              <a:buNone/>
              <a:tabLst/>
            </a:pPr>
            <a:r>
              <a:rPr lang="en-US"/>
              <a:t>Click to edit master text styles</a:t>
            </a:r>
          </a:p>
        </p:txBody>
      </p:sp>
    </p:spTree>
    <p:extLst>
      <p:ext uri="{BB962C8B-B14F-4D97-AF65-F5344CB8AC3E}">
        <p14:creationId xmlns:p14="http://schemas.microsoft.com/office/powerpoint/2010/main" val="10435604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Paragraph 1">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EFD81AED-93DE-BE44-8FF2-80B0736AB8A8}"/>
              </a:ext>
            </a:extLst>
          </p:cNvPr>
          <p:cNvGrpSpPr/>
          <p:nvPr userDrawn="1"/>
        </p:nvGrpSpPr>
        <p:grpSpPr>
          <a:xfrm>
            <a:off x="8828624" y="731520"/>
            <a:ext cx="14820580" cy="12252960"/>
            <a:chOff x="4413737" y="365760"/>
            <a:chExt cx="7409325" cy="6126480"/>
          </a:xfrm>
          <a:solidFill>
            <a:schemeClr val="tx1"/>
          </a:solidFill>
        </p:grpSpPr>
        <p:grpSp>
          <p:nvGrpSpPr>
            <p:cNvPr id="33" name="Group 32">
              <a:extLst>
                <a:ext uri="{FF2B5EF4-FFF2-40B4-BE49-F238E27FC236}">
                  <a16:creationId xmlns:a16="http://schemas.microsoft.com/office/drawing/2014/main" id="{714AC802-515D-6C41-A22C-26D8D3218EB6}"/>
                </a:ext>
              </a:extLst>
            </p:cNvPr>
            <p:cNvGrpSpPr/>
            <p:nvPr/>
          </p:nvGrpSpPr>
          <p:grpSpPr>
            <a:xfrm>
              <a:off x="4413737" y="5098302"/>
              <a:ext cx="6037725" cy="1393938"/>
              <a:chOff x="4249273" y="5186711"/>
              <a:chExt cx="6037725" cy="1371600"/>
            </a:xfrm>
            <a:grpFill/>
          </p:grpSpPr>
          <p:sp>
            <p:nvSpPr>
              <p:cNvPr id="39" name="Parallelogram 38">
                <a:extLst>
                  <a:ext uri="{FF2B5EF4-FFF2-40B4-BE49-F238E27FC236}">
                    <a16:creationId xmlns:a16="http://schemas.microsoft.com/office/drawing/2014/main" id="{CEA44600-6848-8948-B2C7-0AF4E5A73D2F}"/>
                  </a:ext>
                </a:extLst>
              </p:cNvPr>
              <p:cNvSpPr/>
              <p:nvPr/>
            </p:nvSpPr>
            <p:spPr>
              <a:xfrm flipV="1">
                <a:off x="4249273" y="5186711"/>
                <a:ext cx="3116697" cy="137160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40" name="Parallelogram 39">
                <a:extLst>
                  <a:ext uri="{FF2B5EF4-FFF2-40B4-BE49-F238E27FC236}">
                    <a16:creationId xmlns:a16="http://schemas.microsoft.com/office/drawing/2014/main" id="{A0260702-DACD-F64F-A200-8F4E9FAC3DB9}"/>
                  </a:ext>
                </a:extLst>
              </p:cNvPr>
              <p:cNvSpPr/>
              <p:nvPr/>
            </p:nvSpPr>
            <p:spPr>
              <a:xfrm flipH="1" flipV="1">
                <a:off x="9702341" y="5186711"/>
                <a:ext cx="584657" cy="137160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41" name="Parallelogram 40">
                <a:extLst>
                  <a:ext uri="{FF2B5EF4-FFF2-40B4-BE49-F238E27FC236}">
                    <a16:creationId xmlns:a16="http://schemas.microsoft.com/office/drawing/2014/main" id="{92AA85AD-B9FB-EF43-84CB-B5BD247E5C40}"/>
                  </a:ext>
                </a:extLst>
              </p:cNvPr>
              <p:cNvSpPr/>
              <p:nvPr/>
            </p:nvSpPr>
            <p:spPr>
              <a:xfrm flipH="1" flipV="1">
                <a:off x="6266728" y="5186711"/>
                <a:ext cx="1871664" cy="1371600"/>
              </a:xfrm>
              <a:prstGeom prst="parallelogram">
                <a:avLst>
                  <a:gd name="adj" fmla="val 3389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42" name="Parallelogram 41">
                <a:extLst>
                  <a:ext uri="{FF2B5EF4-FFF2-40B4-BE49-F238E27FC236}">
                    <a16:creationId xmlns:a16="http://schemas.microsoft.com/office/drawing/2014/main" id="{C5CF9322-D1EA-FC45-A816-E29B32083265}"/>
                  </a:ext>
                </a:extLst>
              </p:cNvPr>
              <p:cNvSpPr/>
              <p:nvPr/>
            </p:nvSpPr>
            <p:spPr>
              <a:xfrm flipH="1" flipV="1">
                <a:off x="8917608" y="5186711"/>
                <a:ext cx="783900" cy="1371600"/>
              </a:xfrm>
              <a:prstGeom prst="parallelogram">
                <a:avLst>
                  <a:gd name="adj" fmla="val 2337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43" name="Parallelogram 42">
                <a:extLst>
                  <a:ext uri="{FF2B5EF4-FFF2-40B4-BE49-F238E27FC236}">
                    <a16:creationId xmlns:a16="http://schemas.microsoft.com/office/drawing/2014/main" id="{F91BA227-5EF4-BC4B-8A7C-0C183E150A0A}"/>
                  </a:ext>
                </a:extLst>
              </p:cNvPr>
              <p:cNvSpPr/>
              <p:nvPr/>
            </p:nvSpPr>
            <p:spPr>
              <a:xfrm flipV="1">
                <a:off x="8136051" y="5186711"/>
                <a:ext cx="783900" cy="1371600"/>
              </a:xfrm>
              <a:prstGeom prst="parallelogram">
                <a:avLst>
                  <a:gd name="adj" fmla="val 2337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grpSp>
        <p:grpSp>
          <p:nvGrpSpPr>
            <p:cNvPr id="34" name="Group 33">
              <a:extLst>
                <a:ext uri="{FF2B5EF4-FFF2-40B4-BE49-F238E27FC236}">
                  <a16:creationId xmlns:a16="http://schemas.microsoft.com/office/drawing/2014/main" id="{1A1DD6F2-3556-2543-A286-03C94B2C0649}"/>
                </a:ext>
              </a:extLst>
            </p:cNvPr>
            <p:cNvGrpSpPr/>
            <p:nvPr/>
          </p:nvGrpSpPr>
          <p:grpSpPr>
            <a:xfrm>
              <a:off x="10451461" y="365760"/>
              <a:ext cx="1371601" cy="4732542"/>
              <a:chOff x="10286997" y="454169"/>
              <a:chExt cx="1371601" cy="4732542"/>
            </a:xfrm>
            <a:grpFill/>
          </p:grpSpPr>
          <p:sp>
            <p:nvSpPr>
              <p:cNvPr id="35" name="Parallelogram 34">
                <a:extLst>
                  <a:ext uri="{FF2B5EF4-FFF2-40B4-BE49-F238E27FC236}">
                    <a16:creationId xmlns:a16="http://schemas.microsoft.com/office/drawing/2014/main" id="{AFFF8F07-90AF-2B48-B654-FDEEA20AD3A6}"/>
                  </a:ext>
                </a:extLst>
              </p:cNvPr>
              <p:cNvSpPr/>
              <p:nvPr/>
            </p:nvSpPr>
            <p:spPr>
              <a:xfrm rot="5400000" flipH="1">
                <a:off x="10337227" y="2918283"/>
                <a:ext cx="1271141" cy="1371600"/>
              </a:xfrm>
              <a:prstGeom prst="parallelogram">
                <a:avLst>
                  <a:gd name="adj" fmla="val 3566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36" name="Parallelogram 35">
                <a:extLst>
                  <a:ext uri="{FF2B5EF4-FFF2-40B4-BE49-F238E27FC236}">
                    <a16:creationId xmlns:a16="http://schemas.microsoft.com/office/drawing/2014/main" id="{6D419F36-5A31-4144-93A6-CA62BB84B33D}"/>
                  </a:ext>
                </a:extLst>
              </p:cNvPr>
              <p:cNvSpPr/>
              <p:nvPr/>
            </p:nvSpPr>
            <p:spPr>
              <a:xfrm rot="5400000">
                <a:off x="10433448" y="1743363"/>
                <a:ext cx="1078698" cy="1371600"/>
              </a:xfrm>
              <a:prstGeom prst="parallelogram">
                <a:avLst>
                  <a:gd name="adj" fmla="val 316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37" name="Parallelogram 36">
                <a:extLst>
                  <a:ext uri="{FF2B5EF4-FFF2-40B4-BE49-F238E27FC236}">
                    <a16:creationId xmlns:a16="http://schemas.microsoft.com/office/drawing/2014/main" id="{1F314E17-6587-B14F-9A9C-399B3D785F72}"/>
                  </a:ext>
                </a:extLst>
              </p:cNvPr>
              <p:cNvSpPr/>
              <p:nvPr/>
            </p:nvSpPr>
            <p:spPr>
              <a:xfrm rot="5400000">
                <a:off x="10499268" y="4027382"/>
                <a:ext cx="947058" cy="137160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38" name="Parallelogram 37">
                <a:extLst>
                  <a:ext uri="{FF2B5EF4-FFF2-40B4-BE49-F238E27FC236}">
                    <a16:creationId xmlns:a16="http://schemas.microsoft.com/office/drawing/2014/main" id="{FAC8ED46-0884-BA4B-8E7B-00259A72F63A}"/>
                  </a:ext>
                </a:extLst>
              </p:cNvPr>
              <p:cNvSpPr/>
              <p:nvPr/>
            </p:nvSpPr>
            <p:spPr>
              <a:xfrm rot="16200000" flipV="1">
                <a:off x="10254975" y="486192"/>
                <a:ext cx="1435645" cy="1371600"/>
              </a:xfrm>
              <a:prstGeom prst="parallelogram">
                <a:avLst>
                  <a:gd name="adj" fmla="val 1769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grpSp>
      </p:grpSp>
      <p:sp>
        <p:nvSpPr>
          <p:cNvPr id="8" name="Text Placeholder 7">
            <a:extLst>
              <a:ext uri="{FF2B5EF4-FFF2-40B4-BE49-F238E27FC236}">
                <a16:creationId xmlns:a16="http://schemas.microsoft.com/office/drawing/2014/main" id="{03C9D2F5-66A2-FB46-B366-2089B00A7859}"/>
              </a:ext>
            </a:extLst>
          </p:cNvPr>
          <p:cNvSpPr>
            <a:spLocks noGrp="1"/>
          </p:cNvSpPr>
          <p:nvPr>
            <p:ph type="body" sz="quarter" idx="13"/>
          </p:nvPr>
        </p:nvSpPr>
        <p:spPr>
          <a:xfrm>
            <a:off x="1701005" y="1499616"/>
            <a:ext cx="16095536" cy="7048212"/>
          </a:xfrm>
        </p:spPr>
        <p:txBody>
          <a:bodyPr vert="horz" lIns="0" tIns="137160" rIns="0" bIns="0" rtlCol="0" anchor="t" anchorCtr="0">
            <a:noAutofit/>
          </a:bodyPr>
          <a:lstStyle>
            <a:lvl1pPr marL="0" indent="0" algn="l" defTabSz="1828800" rtl="0" eaLnBrk="1" latinLnBrk="0" hangingPunct="1">
              <a:lnSpc>
                <a:spcPct val="110000"/>
              </a:lnSpc>
              <a:spcBef>
                <a:spcPts val="4000"/>
              </a:spcBef>
              <a:spcAft>
                <a:spcPts val="0"/>
              </a:spcAft>
              <a:buFont typeface="Arial" panose="020B0604020202020204" pitchFamily="34" charset="0"/>
              <a:buNone/>
              <a:tabLst/>
              <a:defRPr lang="en-US" sz="5600" b="0" i="0" kern="1200" dirty="0">
                <a:solidFill>
                  <a:schemeClr val="tx1"/>
                </a:solidFill>
                <a:latin typeface="ATT Aleck Sans" panose="020B0503020203020204" pitchFamily="34" charset="0"/>
                <a:ea typeface="+mn-ea"/>
                <a:cs typeface="+mn-cs"/>
              </a:defRPr>
            </a:lvl1pPr>
          </a:lstStyle>
          <a:p>
            <a:pPr marL="0" lvl="0" indent="0" algn="l" defTabSz="1828800" rtl="0" eaLnBrk="1" fontAlgn="base" latinLnBrk="0" hangingPunct="1">
              <a:lnSpc>
                <a:spcPct val="110000"/>
              </a:lnSpc>
              <a:spcBef>
                <a:spcPct val="0"/>
              </a:spcBef>
              <a:spcAft>
                <a:spcPts val="0"/>
              </a:spcAft>
              <a:buFont typeface="Arial" panose="020B0604020202020204" pitchFamily="34" charset="0"/>
              <a:buNone/>
              <a:tabLst/>
            </a:pPr>
            <a:r>
              <a:rPr lang="en-US"/>
              <a:t>Click to edit Master text styles</a:t>
            </a:r>
          </a:p>
          <a:p>
            <a:pPr marL="0" lvl="1" indent="0" algn="l" defTabSz="1828800" rtl="0" eaLnBrk="1" fontAlgn="base" latinLnBrk="0" hangingPunct="1">
              <a:lnSpc>
                <a:spcPct val="110000"/>
              </a:lnSpc>
              <a:spcBef>
                <a:spcPct val="0"/>
              </a:spcBef>
              <a:spcAft>
                <a:spcPts val="0"/>
              </a:spcAft>
              <a:buFont typeface="Arial" panose="020B0604020202020204" pitchFamily="34" charset="0"/>
              <a:buNone/>
              <a:tabLst/>
            </a:pPr>
            <a:r>
              <a:rPr lang="en-US"/>
              <a:t>Second level</a:t>
            </a:r>
          </a:p>
          <a:p>
            <a:pPr marL="0" lvl="2" indent="0" algn="l" defTabSz="1828800" rtl="0" eaLnBrk="1" fontAlgn="base" latinLnBrk="0" hangingPunct="1">
              <a:lnSpc>
                <a:spcPct val="110000"/>
              </a:lnSpc>
              <a:spcBef>
                <a:spcPct val="0"/>
              </a:spcBef>
              <a:spcAft>
                <a:spcPts val="0"/>
              </a:spcAft>
              <a:buFont typeface="Arial" panose="020B0604020202020204" pitchFamily="34" charset="0"/>
              <a:buNone/>
              <a:tabLst/>
            </a:pPr>
            <a:r>
              <a:rPr lang="en-US"/>
              <a:t>Third level</a:t>
            </a:r>
          </a:p>
          <a:p>
            <a:pPr marL="0" lvl="3" indent="0" algn="l" defTabSz="1828800" rtl="0" eaLnBrk="1" fontAlgn="base" latinLnBrk="0" hangingPunct="1">
              <a:lnSpc>
                <a:spcPct val="110000"/>
              </a:lnSpc>
              <a:spcBef>
                <a:spcPct val="0"/>
              </a:spcBef>
              <a:spcAft>
                <a:spcPts val="0"/>
              </a:spcAft>
              <a:buFont typeface="Arial" panose="020B0604020202020204" pitchFamily="34" charset="0"/>
              <a:buNone/>
              <a:tabLst/>
            </a:pPr>
            <a:r>
              <a:rPr lang="en-US"/>
              <a:t>Fourth level</a:t>
            </a:r>
          </a:p>
          <a:p>
            <a:pPr marL="0" lvl="4" indent="0" algn="l" defTabSz="1828800" rtl="0" eaLnBrk="1" fontAlgn="base" latinLnBrk="0" hangingPunct="1">
              <a:lnSpc>
                <a:spcPct val="110000"/>
              </a:lnSpc>
              <a:spcBef>
                <a:spcPct val="0"/>
              </a:spcBef>
              <a:spcAft>
                <a:spcPts val="0"/>
              </a:spcAft>
              <a:buFont typeface="Arial" panose="020B0604020202020204" pitchFamily="34" charset="0"/>
              <a:buNone/>
              <a:tabLst/>
            </a:pPr>
            <a:r>
              <a:rPr lang="en-US"/>
              <a:t>Fifth level</a:t>
            </a:r>
          </a:p>
        </p:txBody>
      </p:sp>
    </p:spTree>
    <p:extLst>
      <p:ext uri="{BB962C8B-B14F-4D97-AF65-F5344CB8AC3E}">
        <p14:creationId xmlns:p14="http://schemas.microsoft.com/office/powerpoint/2010/main" val="2879924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aragraph 2">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A26D0C7-12E1-264C-8EBD-6CCD700268DE}"/>
              </a:ext>
            </a:extLst>
          </p:cNvPr>
          <p:cNvGrpSpPr/>
          <p:nvPr/>
        </p:nvGrpSpPr>
        <p:grpSpPr>
          <a:xfrm>
            <a:off x="8828624" y="731520"/>
            <a:ext cx="14820580" cy="12252960"/>
            <a:chOff x="4413737" y="365760"/>
            <a:chExt cx="7409325" cy="6126480"/>
          </a:xfrm>
          <a:solidFill>
            <a:schemeClr val="accent1"/>
          </a:solidFill>
        </p:grpSpPr>
        <p:grpSp>
          <p:nvGrpSpPr>
            <p:cNvPr id="9" name="Group 8">
              <a:extLst>
                <a:ext uri="{FF2B5EF4-FFF2-40B4-BE49-F238E27FC236}">
                  <a16:creationId xmlns:a16="http://schemas.microsoft.com/office/drawing/2014/main" id="{C30F3481-87F0-024E-A8BC-B7FA114FD0CA}"/>
                </a:ext>
              </a:extLst>
            </p:cNvPr>
            <p:cNvGrpSpPr/>
            <p:nvPr/>
          </p:nvGrpSpPr>
          <p:grpSpPr>
            <a:xfrm>
              <a:off x="4413737" y="5098302"/>
              <a:ext cx="6037725" cy="1393938"/>
              <a:chOff x="4249273" y="5186711"/>
              <a:chExt cx="6037725" cy="1371600"/>
            </a:xfrm>
            <a:grpFill/>
          </p:grpSpPr>
          <p:sp>
            <p:nvSpPr>
              <p:cNvPr id="15" name="Parallelogram 14">
                <a:extLst>
                  <a:ext uri="{FF2B5EF4-FFF2-40B4-BE49-F238E27FC236}">
                    <a16:creationId xmlns:a16="http://schemas.microsoft.com/office/drawing/2014/main" id="{BB16A9C3-C351-CB4A-8256-4C5F407212D2}"/>
                  </a:ext>
                </a:extLst>
              </p:cNvPr>
              <p:cNvSpPr/>
              <p:nvPr/>
            </p:nvSpPr>
            <p:spPr>
              <a:xfrm flipV="1">
                <a:off x="4249273" y="5186711"/>
                <a:ext cx="3116697" cy="137160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16" name="Parallelogram 15">
                <a:extLst>
                  <a:ext uri="{FF2B5EF4-FFF2-40B4-BE49-F238E27FC236}">
                    <a16:creationId xmlns:a16="http://schemas.microsoft.com/office/drawing/2014/main" id="{C203D3A1-A471-D44B-82C0-398FCEBCC66A}"/>
                  </a:ext>
                </a:extLst>
              </p:cNvPr>
              <p:cNvSpPr/>
              <p:nvPr/>
            </p:nvSpPr>
            <p:spPr>
              <a:xfrm flipH="1" flipV="1">
                <a:off x="9702341" y="5186711"/>
                <a:ext cx="584657" cy="137160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17" name="Parallelogram 16">
                <a:extLst>
                  <a:ext uri="{FF2B5EF4-FFF2-40B4-BE49-F238E27FC236}">
                    <a16:creationId xmlns:a16="http://schemas.microsoft.com/office/drawing/2014/main" id="{256984C9-0A43-414E-BF92-BB9DDFD34A14}"/>
                  </a:ext>
                </a:extLst>
              </p:cNvPr>
              <p:cNvSpPr/>
              <p:nvPr/>
            </p:nvSpPr>
            <p:spPr>
              <a:xfrm flipH="1" flipV="1">
                <a:off x="6266728" y="5186711"/>
                <a:ext cx="1871664" cy="1371600"/>
              </a:xfrm>
              <a:prstGeom prst="parallelogram">
                <a:avLst>
                  <a:gd name="adj" fmla="val 3389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18" name="Parallelogram 17">
                <a:extLst>
                  <a:ext uri="{FF2B5EF4-FFF2-40B4-BE49-F238E27FC236}">
                    <a16:creationId xmlns:a16="http://schemas.microsoft.com/office/drawing/2014/main" id="{2DA6FB3A-3791-E741-B908-7060ADAFFD8B}"/>
                  </a:ext>
                </a:extLst>
              </p:cNvPr>
              <p:cNvSpPr/>
              <p:nvPr/>
            </p:nvSpPr>
            <p:spPr>
              <a:xfrm flipH="1" flipV="1">
                <a:off x="8917608" y="5186711"/>
                <a:ext cx="783900" cy="1371600"/>
              </a:xfrm>
              <a:prstGeom prst="parallelogram">
                <a:avLst>
                  <a:gd name="adj" fmla="val 2337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19" name="Parallelogram 18">
                <a:extLst>
                  <a:ext uri="{FF2B5EF4-FFF2-40B4-BE49-F238E27FC236}">
                    <a16:creationId xmlns:a16="http://schemas.microsoft.com/office/drawing/2014/main" id="{1E3A8EA6-DF20-1642-A5F2-5DD2F3D95AC0}"/>
                  </a:ext>
                </a:extLst>
              </p:cNvPr>
              <p:cNvSpPr/>
              <p:nvPr/>
            </p:nvSpPr>
            <p:spPr>
              <a:xfrm flipV="1">
                <a:off x="8136051" y="5186711"/>
                <a:ext cx="783900" cy="1371600"/>
              </a:xfrm>
              <a:prstGeom prst="parallelogram">
                <a:avLst>
                  <a:gd name="adj" fmla="val 2337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grpSp>
        <p:grpSp>
          <p:nvGrpSpPr>
            <p:cNvPr id="10" name="Group 9">
              <a:extLst>
                <a:ext uri="{FF2B5EF4-FFF2-40B4-BE49-F238E27FC236}">
                  <a16:creationId xmlns:a16="http://schemas.microsoft.com/office/drawing/2014/main" id="{20AED8D4-BC87-8B4D-B61E-A26CF83E4010}"/>
                </a:ext>
              </a:extLst>
            </p:cNvPr>
            <p:cNvGrpSpPr/>
            <p:nvPr/>
          </p:nvGrpSpPr>
          <p:grpSpPr>
            <a:xfrm>
              <a:off x="10451461" y="365760"/>
              <a:ext cx="1371601" cy="4732542"/>
              <a:chOff x="10286997" y="454169"/>
              <a:chExt cx="1371601" cy="4732542"/>
            </a:xfrm>
            <a:grpFill/>
          </p:grpSpPr>
          <p:sp>
            <p:nvSpPr>
              <p:cNvPr id="11" name="Parallelogram 10">
                <a:extLst>
                  <a:ext uri="{FF2B5EF4-FFF2-40B4-BE49-F238E27FC236}">
                    <a16:creationId xmlns:a16="http://schemas.microsoft.com/office/drawing/2014/main" id="{9C15B488-8DBE-C84A-B22D-47BD57ECA7FE}"/>
                  </a:ext>
                </a:extLst>
              </p:cNvPr>
              <p:cNvSpPr/>
              <p:nvPr/>
            </p:nvSpPr>
            <p:spPr>
              <a:xfrm rot="5400000" flipH="1">
                <a:off x="10337227" y="2918283"/>
                <a:ext cx="1271141" cy="1371600"/>
              </a:xfrm>
              <a:prstGeom prst="parallelogram">
                <a:avLst>
                  <a:gd name="adj" fmla="val 3566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12" name="Parallelogram 11">
                <a:extLst>
                  <a:ext uri="{FF2B5EF4-FFF2-40B4-BE49-F238E27FC236}">
                    <a16:creationId xmlns:a16="http://schemas.microsoft.com/office/drawing/2014/main" id="{4E67D766-BCCB-0B49-BF27-E1A54BBB601D}"/>
                  </a:ext>
                </a:extLst>
              </p:cNvPr>
              <p:cNvSpPr/>
              <p:nvPr/>
            </p:nvSpPr>
            <p:spPr>
              <a:xfrm rot="5400000">
                <a:off x="10433448" y="1743363"/>
                <a:ext cx="1078698" cy="1371600"/>
              </a:xfrm>
              <a:prstGeom prst="parallelogram">
                <a:avLst>
                  <a:gd name="adj" fmla="val 316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13" name="Parallelogram 12">
                <a:extLst>
                  <a:ext uri="{FF2B5EF4-FFF2-40B4-BE49-F238E27FC236}">
                    <a16:creationId xmlns:a16="http://schemas.microsoft.com/office/drawing/2014/main" id="{B354D002-4E5F-C14A-A757-3C9BD7BDB8ED}"/>
                  </a:ext>
                </a:extLst>
              </p:cNvPr>
              <p:cNvSpPr/>
              <p:nvPr/>
            </p:nvSpPr>
            <p:spPr>
              <a:xfrm rot="5400000">
                <a:off x="10499268" y="4027382"/>
                <a:ext cx="947058" cy="137160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14" name="Parallelogram 13">
                <a:extLst>
                  <a:ext uri="{FF2B5EF4-FFF2-40B4-BE49-F238E27FC236}">
                    <a16:creationId xmlns:a16="http://schemas.microsoft.com/office/drawing/2014/main" id="{275D7E1B-F80D-0544-B4D1-3FCA7DD03CD4}"/>
                  </a:ext>
                </a:extLst>
              </p:cNvPr>
              <p:cNvSpPr/>
              <p:nvPr/>
            </p:nvSpPr>
            <p:spPr>
              <a:xfrm rot="16200000" flipV="1">
                <a:off x="10254975" y="486192"/>
                <a:ext cx="1435645" cy="1371600"/>
              </a:xfrm>
              <a:prstGeom prst="parallelogram">
                <a:avLst>
                  <a:gd name="adj" fmla="val 1769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grpSp>
      </p:grpSp>
      <p:sp>
        <p:nvSpPr>
          <p:cNvPr id="8" name="Text Placeholder 7">
            <a:extLst>
              <a:ext uri="{FF2B5EF4-FFF2-40B4-BE49-F238E27FC236}">
                <a16:creationId xmlns:a16="http://schemas.microsoft.com/office/drawing/2014/main" id="{03C9D2F5-66A2-FB46-B366-2089B00A7859}"/>
              </a:ext>
            </a:extLst>
          </p:cNvPr>
          <p:cNvSpPr>
            <a:spLocks noGrp="1"/>
          </p:cNvSpPr>
          <p:nvPr>
            <p:ph type="body" sz="quarter" idx="13"/>
          </p:nvPr>
        </p:nvSpPr>
        <p:spPr>
          <a:xfrm>
            <a:off x="1701005" y="1499616"/>
            <a:ext cx="16095536" cy="7048212"/>
          </a:xfrm>
        </p:spPr>
        <p:txBody>
          <a:bodyPr vert="horz" lIns="0" tIns="137160" rIns="0" bIns="0" rtlCol="0" anchor="t" anchorCtr="0">
            <a:noAutofit/>
          </a:bodyPr>
          <a:lstStyle>
            <a:lvl1pPr>
              <a:lnSpc>
                <a:spcPct val="110000"/>
              </a:lnSpc>
              <a:defRPr lang="en-US" sz="5600" b="0" i="0" kern="1200" dirty="0">
                <a:solidFill>
                  <a:schemeClr val="bg1"/>
                </a:solidFill>
                <a:latin typeface="ATT Aleck Sans" panose="020B0503020203020204" pitchFamily="34"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l" defTabSz="1828800" rtl="0" eaLnBrk="1" fontAlgn="base" latinLnBrk="0" hangingPunct="1">
              <a:lnSpc>
                <a:spcPct val="110000"/>
              </a:lnSpc>
              <a:spcBef>
                <a:spcPct val="0"/>
              </a:spcBef>
              <a:spcAft>
                <a:spcPts val="0"/>
              </a:spcAft>
              <a:buFont typeface="Arial" panose="020B0604020202020204" pitchFamily="34" charset="0"/>
              <a:buNone/>
              <a:tabLst/>
            </a:pPr>
            <a:r>
              <a:rPr lang="en-US"/>
              <a:t>Click to edit Master text styles</a:t>
            </a:r>
          </a:p>
          <a:p>
            <a:pPr marL="0" lvl="1" indent="0" algn="l" defTabSz="1828800" rtl="0" eaLnBrk="1" fontAlgn="base" latinLnBrk="0" hangingPunct="1">
              <a:lnSpc>
                <a:spcPct val="110000"/>
              </a:lnSpc>
              <a:spcBef>
                <a:spcPct val="0"/>
              </a:spcBef>
              <a:spcAft>
                <a:spcPts val="0"/>
              </a:spcAft>
              <a:buFont typeface="Arial" panose="020B0604020202020204" pitchFamily="34" charset="0"/>
              <a:buNone/>
              <a:tabLst/>
            </a:pPr>
            <a:r>
              <a:rPr lang="en-US"/>
              <a:t>Second level</a:t>
            </a:r>
          </a:p>
          <a:p>
            <a:pPr marL="0" lvl="2" indent="0" algn="l" defTabSz="1828800" rtl="0" eaLnBrk="1" fontAlgn="base" latinLnBrk="0" hangingPunct="1">
              <a:lnSpc>
                <a:spcPct val="110000"/>
              </a:lnSpc>
              <a:spcBef>
                <a:spcPct val="0"/>
              </a:spcBef>
              <a:spcAft>
                <a:spcPts val="0"/>
              </a:spcAft>
              <a:buFont typeface="Arial" panose="020B0604020202020204" pitchFamily="34" charset="0"/>
              <a:buNone/>
              <a:tabLst/>
            </a:pPr>
            <a:r>
              <a:rPr lang="en-US"/>
              <a:t>Third level</a:t>
            </a:r>
          </a:p>
          <a:p>
            <a:pPr marL="0" lvl="3" indent="0" algn="l" defTabSz="1828800" rtl="0" eaLnBrk="1" fontAlgn="base" latinLnBrk="0" hangingPunct="1">
              <a:lnSpc>
                <a:spcPct val="110000"/>
              </a:lnSpc>
              <a:spcBef>
                <a:spcPct val="0"/>
              </a:spcBef>
              <a:spcAft>
                <a:spcPts val="0"/>
              </a:spcAft>
              <a:buFont typeface="Arial" panose="020B0604020202020204" pitchFamily="34" charset="0"/>
              <a:buNone/>
              <a:tabLst/>
            </a:pPr>
            <a:r>
              <a:rPr lang="en-US"/>
              <a:t>Fourth level</a:t>
            </a:r>
          </a:p>
          <a:p>
            <a:pPr marL="0" lvl="4" indent="0" algn="l" defTabSz="1828800" rtl="0" eaLnBrk="1" fontAlgn="base" latinLnBrk="0" hangingPunct="1">
              <a:lnSpc>
                <a:spcPct val="110000"/>
              </a:lnSpc>
              <a:spcBef>
                <a:spcPct val="0"/>
              </a:spcBef>
              <a:spcAft>
                <a:spcPts val="0"/>
              </a:spcAft>
              <a:buFont typeface="Arial" panose="020B0604020202020204" pitchFamily="34" charset="0"/>
              <a:buNone/>
              <a:tabLst/>
            </a:pPr>
            <a:r>
              <a:rPr lang="en-US"/>
              <a:t>Fifth level</a:t>
            </a:r>
          </a:p>
        </p:txBody>
      </p:sp>
    </p:spTree>
    <p:extLst>
      <p:ext uri="{BB962C8B-B14F-4D97-AF65-F5344CB8AC3E}">
        <p14:creationId xmlns:p14="http://schemas.microsoft.com/office/powerpoint/2010/main" val="2598847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aragraph 3">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3C9D2F5-66A2-FB46-B366-2089B00A7859}"/>
              </a:ext>
            </a:extLst>
          </p:cNvPr>
          <p:cNvSpPr>
            <a:spLocks noGrp="1"/>
          </p:cNvSpPr>
          <p:nvPr>
            <p:ph type="body" sz="quarter" idx="13"/>
          </p:nvPr>
        </p:nvSpPr>
        <p:spPr>
          <a:xfrm>
            <a:off x="4220856" y="2096798"/>
            <a:ext cx="16596263" cy="7048212"/>
          </a:xfrm>
        </p:spPr>
        <p:txBody>
          <a:bodyPr vert="horz" lIns="0" tIns="137160" rIns="0" bIns="0" rtlCol="0" anchor="t" anchorCtr="0">
            <a:noAutofit/>
          </a:bodyPr>
          <a:lstStyle>
            <a:lvl1pPr marL="0" indent="0" algn="l" defTabSz="1828800" rtl="0" eaLnBrk="1" latinLnBrk="0" hangingPunct="1">
              <a:lnSpc>
                <a:spcPct val="110000"/>
              </a:lnSpc>
              <a:spcBef>
                <a:spcPts val="4000"/>
              </a:spcBef>
              <a:spcAft>
                <a:spcPts val="0"/>
              </a:spcAft>
              <a:buFont typeface="Arial" panose="020B0604020202020204" pitchFamily="34" charset="0"/>
              <a:buNone/>
              <a:tabLst/>
              <a:defRPr lang="en-US" sz="5600" b="0" i="0" kern="1200" dirty="0">
                <a:solidFill>
                  <a:schemeClr val="tx1"/>
                </a:solidFill>
                <a:latin typeface="ATT Aleck Sans" panose="020B0503020203020204" pitchFamily="34" charset="0"/>
                <a:ea typeface="+mn-ea"/>
                <a:cs typeface="+mn-cs"/>
              </a:defRPr>
            </a:lvl1pPr>
          </a:lstStyle>
          <a:p>
            <a:pPr marL="0" lvl="0" indent="0" algn="l" defTabSz="1828800" rtl="0" eaLnBrk="1" fontAlgn="base" latinLnBrk="0" hangingPunct="1">
              <a:lnSpc>
                <a:spcPct val="110000"/>
              </a:lnSpc>
              <a:spcBef>
                <a:spcPct val="0"/>
              </a:spcBef>
              <a:spcAft>
                <a:spcPts val="0"/>
              </a:spcAft>
              <a:buFont typeface="Arial" panose="020B0604020202020204" pitchFamily="34" charset="0"/>
              <a:buNone/>
              <a:tabLst/>
            </a:pPr>
            <a:r>
              <a:rPr lang="en-US"/>
              <a:t>Click to edit Master text styles</a:t>
            </a:r>
          </a:p>
          <a:p>
            <a:pPr marL="0" lvl="1" indent="0" algn="l" defTabSz="1828800" rtl="0" eaLnBrk="1" fontAlgn="base" latinLnBrk="0" hangingPunct="1">
              <a:lnSpc>
                <a:spcPct val="110000"/>
              </a:lnSpc>
              <a:spcBef>
                <a:spcPct val="0"/>
              </a:spcBef>
              <a:spcAft>
                <a:spcPts val="0"/>
              </a:spcAft>
              <a:buFont typeface="Arial" panose="020B0604020202020204" pitchFamily="34" charset="0"/>
              <a:buNone/>
              <a:tabLst/>
            </a:pPr>
            <a:r>
              <a:rPr lang="en-US"/>
              <a:t>Second level</a:t>
            </a:r>
          </a:p>
          <a:p>
            <a:pPr marL="0" lvl="2" indent="0" algn="l" defTabSz="1828800" rtl="0" eaLnBrk="1" fontAlgn="base" latinLnBrk="0" hangingPunct="1">
              <a:lnSpc>
                <a:spcPct val="110000"/>
              </a:lnSpc>
              <a:spcBef>
                <a:spcPct val="0"/>
              </a:spcBef>
              <a:spcAft>
                <a:spcPts val="0"/>
              </a:spcAft>
              <a:buFont typeface="Arial" panose="020B0604020202020204" pitchFamily="34" charset="0"/>
              <a:buNone/>
              <a:tabLst/>
            </a:pPr>
            <a:r>
              <a:rPr lang="en-US"/>
              <a:t>Third level</a:t>
            </a:r>
          </a:p>
          <a:p>
            <a:pPr marL="0" lvl="3" indent="0" algn="l" defTabSz="1828800" rtl="0" eaLnBrk="1" fontAlgn="base" latinLnBrk="0" hangingPunct="1">
              <a:lnSpc>
                <a:spcPct val="110000"/>
              </a:lnSpc>
              <a:spcBef>
                <a:spcPct val="0"/>
              </a:spcBef>
              <a:spcAft>
                <a:spcPts val="0"/>
              </a:spcAft>
              <a:buFont typeface="Arial" panose="020B0604020202020204" pitchFamily="34" charset="0"/>
              <a:buNone/>
              <a:tabLst/>
            </a:pPr>
            <a:r>
              <a:rPr lang="en-US"/>
              <a:t>Fourth level</a:t>
            </a:r>
          </a:p>
          <a:p>
            <a:pPr marL="0" lvl="4" indent="0" algn="l" defTabSz="1828800" rtl="0" eaLnBrk="1" fontAlgn="base" latinLnBrk="0" hangingPunct="1">
              <a:lnSpc>
                <a:spcPct val="110000"/>
              </a:lnSpc>
              <a:spcBef>
                <a:spcPct val="0"/>
              </a:spcBef>
              <a:spcAft>
                <a:spcPts val="0"/>
              </a:spcAft>
              <a:buFont typeface="Arial" panose="020B0604020202020204" pitchFamily="34" charset="0"/>
              <a:buNone/>
              <a:tabLst/>
            </a:pPr>
            <a:r>
              <a:rPr lang="en-US"/>
              <a:t>Fifth level</a:t>
            </a:r>
          </a:p>
        </p:txBody>
      </p:sp>
      <p:grpSp>
        <p:nvGrpSpPr>
          <p:cNvPr id="4" name="Group 3">
            <a:extLst>
              <a:ext uri="{FF2B5EF4-FFF2-40B4-BE49-F238E27FC236}">
                <a16:creationId xmlns:a16="http://schemas.microsoft.com/office/drawing/2014/main" id="{024FDDB3-AFF4-8045-8B56-2151BA13522E}"/>
              </a:ext>
            </a:extLst>
          </p:cNvPr>
          <p:cNvGrpSpPr/>
          <p:nvPr userDrawn="1"/>
        </p:nvGrpSpPr>
        <p:grpSpPr>
          <a:xfrm>
            <a:off x="731616" y="731518"/>
            <a:ext cx="22923944" cy="12127303"/>
            <a:chOff x="731616" y="731518"/>
            <a:chExt cx="22923944" cy="12127303"/>
          </a:xfrm>
        </p:grpSpPr>
        <p:grpSp>
          <p:nvGrpSpPr>
            <p:cNvPr id="2" name="Group 1">
              <a:extLst>
                <a:ext uri="{FF2B5EF4-FFF2-40B4-BE49-F238E27FC236}">
                  <a16:creationId xmlns:a16="http://schemas.microsoft.com/office/drawing/2014/main" id="{B287173D-6DB9-794E-B67F-CFA550A658BD}"/>
                </a:ext>
              </a:extLst>
            </p:cNvPr>
            <p:cNvGrpSpPr/>
            <p:nvPr userDrawn="1"/>
          </p:nvGrpSpPr>
          <p:grpSpPr>
            <a:xfrm>
              <a:off x="2743557" y="10964703"/>
              <a:ext cx="20912003" cy="1894118"/>
              <a:chOff x="1364565" y="5482351"/>
              <a:chExt cx="10088880" cy="1005840"/>
            </a:xfrm>
          </p:grpSpPr>
          <p:sp>
            <p:nvSpPr>
              <p:cNvPr id="27" name="Parallelogram 26">
                <a:extLst>
                  <a:ext uri="{FF2B5EF4-FFF2-40B4-BE49-F238E27FC236}">
                    <a16:creationId xmlns:a16="http://schemas.microsoft.com/office/drawing/2014/main" id="{7078F45C-C00C-F147-B528-A43ADF00FE3B}"/>
                  </a:ext>
                </a:extLst>
              </p:cNvPr>
              <p:cNvSpPr/>
              <p:nvPr/>
            </p:nvSpPr>
            <p:spPr>
              <a:xfrm flipV="1">
                <a:off x="1364565" y="5482351"/>
                <a:ext cx="6632918" cy="1005840"/>
              </a:xfrm>
              <a:prstGeom prst="parallelogram">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8" name="Parallelogram 27">
                <a:extLst>
                  <a:ext uri="{FF2B5EF4-FFF2-40B4-BE49-F238E27FC236}">
                    <a16:creationId xmlns:a16="http://schemas.microsoft.com/office/drawing/2014/main" id="{D5A8DBF6-2BDA-1447-B18C-B8818675F557}"/>
                  </a:ext>
                </a:extLst>
              </p:cNvPr>
              <p:cNvSpPr/>
              <p:nvPr/>
            </p:nvSpPr>
            <p:spPr>
              <a:xfrm flipH="1" flipV="1">
                <a:off x="10868788" y="5482351"/>
                <a:ext cx="584657" cy="1005840"/>
              </a:xfrm>
              <a:prstGeom prst="parallelogram">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9" name="Parallelogram 28">
                <a:extLst>
                  <a:ext uri="{FF2B5EF4-FFF2-40B4-BE49-F238E27FC236}">
                    <a16:creationId xmlns:a16="http://schemas.microsoft.com/office/drawing/2014/main" id="{037CBF16-C4C7-1145-83B8-C63E6AE4AE06}"/>
                  </a:ext>
                </a:extLst>
              </p:cNvPr>
              <p:cNvSpPr/>
              <p:nvPr/>
            </p:nvSpPr>
            <p:spPr>
              <a:xfrm flipH="1" flipV="1">
                <a:off x="7430002" y="5482351"/>
                <a:ext cx="1871664" cy="1005840"/>
              </a:xfrm>
              <a:prstGeom prst="parallelogram">
                <a:avLst>
                  <a:gd name="adj" fmla="val 338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30" name="Parallelogram 29">
                <a:extLst>
                  <a:ext uri="{FF2B5EF4-FFF2-40B4-BE49-F238E27FC236}">
                    <a16:creationId xmlns:a16="http://schemas.microsoft.com/office/drawing/2014/main" id="{32AB76FB-57D2-6A4C-AB00-A515B3B7A7C8}"/>
                  </a:ext>
                </a:extLst>
              </p:cNvPr>
              <p:cNvSpPr/>
              <p:nvPr/>
            </p:nvSpPr>
            <p:spPr>
              <a:xfrm flipH="1" flipV="1">
                <a:off x="10084056" y="5482351"/>
                <a:ext cx="783900" cy="1005840"/>
              </a:xfrm>
              <a:prstGeom prst="parallelogram">
                <a:avLst>
                  <a:gd name="adj" fmla="val 2337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31" name="Parallelogram 30">
                <a:extLst>
                  <a:ext uri="{FF2B5EF4-FFF2-40B4-BE49-F238E27FC236}">
                    <a16:creationId xmlns:a16="http://schemas.microsoft.com/office/drawing/2014/main" id="{AADEADE7-AB85-B44E-9C72-353408096599}"/>
                  </a:ext>
                </a:extLst>
              </p:cNvPr>
              <p:cNvSpPr/>
              <p:nvPr/>
            </p:nvSpPr>
            <p:spPr>
              <a:xfrm flipV="1">
                <a:off x="9302499" y="5482351"/>
                <a:ext cx="783900" cy="1005840"/>
              </a:xfrm>
              <a:prstGeom prst="parallelogram">
                <a:avLst>
                  <a:gd name="adj" fmla="val 2337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grpSp>
        <p:grpSp>
          <p:nvGrpSpPr>
            <p:cNvPr id="3" name="Group 2">
              <a:extLst>
                <a:ext uri="{FF2B5EF4-FFF2-40B4-BE49-F238E27FC236}">
                  <a16:creationId xmlns:a16="http://schemas.microsoft.com/office/drawing/2014/main" id="{FE5ECDCC-2340-2B42-B7B5-3F592E99F3BE}"/>
                </a:ext>
              </a:extLst>
            </p:cNvPr>
            <p:cNvGrpSpPr/>
            <p:nvPr userDrawn="1"/>
          </p:nvGrpSpPr>
          <p:grpSpPr>
            <a:xfrm>
              <a:off x="731616" y="731518"/>
              <a:ext cx="2011944" cy="10233184"/>
              <a:chOff x="358727" y="365760"/>
              <a:chExt cx="1005841" cy="5116592"/>
            </a:xfrm>
          </p:grpSpPr>
          <p:sp>
            <p:nvSpPr>
              <p:cNvPr id="23" name="Parallelogram 22">
                <a:extLst>
                  <a:ext uri="{FF2B5EF4-FFF2-40B4-BE49-F238E27FC236}">
                    <a16:creationId xmlns:a16="http://schemas.microsoft.com/office/drawing/2014/main" id="{0765B161-CFC2-8B44-AF5A-89B342208558}"/>
                  </a:ext>
                </a:extLst>
              </p:cNvPr>
              <p:cNvSpPr/>
              <p:nvPr/>
            </p:nvSpPr>
            <p:spPr>
              <a:xfrm rot="16200000" flipH="1" flipV="1">
                <a:off x="226077" y="1445469"/>
                <a:ext cx="1271141" cy="1005840"/>
              </a:xfrm>
              <a:prstGeom prst="parallelogram">
                <a:avLst>
                  <a:gd name="adj" fmla="val 3566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4" name="Parallelogram 23">
                <a:extLst>
                  <a:ext uri="{FF2B5EF4-FFF2-40B4-BE49-F238E27FC236}">
                    <a16:creationId xmlns:a16="http://schemas.microsoft.com/office/drawing/2014/main" id="{F8987140-81F1-894B-95A5-368BF3A79FF5}"/>
                  </a:ext>
                </a:extLst>
              </p:cNvPr>
              <p:cNvSpPr/>
              <p:nvPr/>
            </p:nvSpPr>
            <p:spPr>
              <a:xfrm rot="16200000" flipV="1">
                <a:off x="322299" y="2620388"/>
                <a:ext cx="1078698" cy="1005840"/>
              </a:xfrm>
              <a:prstGeom prst="parallelogram">
                <a:avLst>
                  <a:gd name="adj" fmla="val 3161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5" name="Parallelogram 24">
                <a:extLst>
                  <a:ext uri="{FF2B5EF4-FFF2-40B4-BE49-F238E27FC236}">
                    <a16:creationId xmlns:a16="http://schemas.microsoft.com/office/drawing/2014/main" id="{F9593C54-76FB-3D49-B9DC-A85F15D6BC86}"/>
                  </a:ext>
                </a:extLst>
              </p:cNvPr>
              <p:cNvSpPr/>
              <p:nvPr/>
            </p:nvSpPr>
            <p:spPr>
              <a:xfrm rot="16200000" flipV="1">
                <a:off x="388119" y="336369"/>
                <a:ext cx="947058" cy="1005840"/>
              </a:xfrm>
              <a:prstGeom prst="parallelogram">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6" name="Parallelogram 25">
                <a:extLst>
                  <a:ext uri="{FF2B5EF4-FFF2-40B4-BE49-F238E27FC236}">
                    <a16:creationId xmlns:a16="http://schemas.microsoft.com/office/drawing/2014/main" id="{A2DCC714-F335-3849-BFFD-DC197EB42A6D}"/>
                  </a:ext>
                </a:extLst>
              </p:cNvPr>
              <p:cNvSpPr/>
              <p:nvPr/>
            </p:nvSpPr>
            <p:spPr>
              <a:xfrm rot="5400000">
                <a:off x="-48199" y="4069586"/>
                <a:ext cx="1819692" cy="1005840"/>
              </a:xfrm>
              <a:prstGeom prst="parallelogram">
                <a:avLst>
                  <a:gd name="adj" fmla="val 1769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grpSp>
      </p:grpSp>
    </p:spTree>
    <p:extLst>
      <p:ext uri="{BB962C8B-B14F-4D97-AF65-F5344CB8AC3E}">
        <p14:creationId xmlns:p14="http://schemas.microsoft.com/office/powerpoint/2010/main" val="19567506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No Graphic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2A3DD7-D8AD-2F45-A204-227CABFECD33}"/>
              </a:ext>
            </a:extLst>
          </p:cNvPr>
          <p:cNvSpPr>
            <a:spLocks noGrp="1"/>
          </p:cNvSpPr>
          <p:nvPr>
            <p:ph type="dt" sz="half" idx="10"/>
          </p:nvPr>
        </p:nvSpPr>
        <p:spPr/>
        <p:txBody>
          <a:bodyPr/>
          <a:lstStyle/>
          <a:p>
            <a:fld id="{2C890A1B-37D5-E848-BAFE-44B4BB1BD4EC}" type="datetime1">
              <a:rPr lang="en-US" smtClean="0"/>
              <a:t>5/21/25</a:t>
            </a:fld>
            <a:endParaRPr lang="en-US"/>
          </a:p>
        </p:txBody>
      </p:sp>
      <p:sp>
        <p:nvSpPr>
          <p:cNvPr id="4" name="Slide Number Placeholder 3">
            <a:extLst>
              <a:ext uri="{FF2B5EF4-FFF2-40B4-BE49-F238E27FC236}">
                <a16:creationId xmlns:a16="http://schemas.microsoft.com/office/drawing/2014/main" id="{E790DFB7-9C23-D043-BA63-6DB7A7896181}"/>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a:t>
            </a:fld>
            <a:endParaRPr lang="en-US"/>
          </a:p>
        </p:txBody>
      </p:sp>
      <p:sp>
        <p:nvSpPr>
          <p:cNvPr id="5" name="Footer Placeholder 4">
            <a:extLst>
              <a:ext uri="{FF2B5EF4-FFF2-40B4-BE49-F238E27FC236}">
                <a16:creationId xmlns:a16="http://schemas.microsoft.com/office/drawing/2014/main" id="{864DDCF6-83ED-6F4F-B43B-04B2E359B6F4}"/>
              </a:ext>
            </a:extLst>
          </p:cNvPr>
          <p:cNvSpPr>
            <a:spLocks noGrp="1"/>
          </p:cNvSpPr>
          <p:nvPr>
            <p:ph type="ftr" sz="quarter" idx="12"/>
          </p:nvPr>
        </p:nvSpPr>
        <p:spPr/>
        <p:txBody>
          <a:bodyPr/>
          <a:lstStyle/>
          <a:p>
            <a:endParaRPr lang="en-US"/>
          </a:p>
        </p:txBody>
      </p:sp>
      <p:sp>
        <p:nvSpPr>
          <p:cNvPr id="10" name="Content Placeholder 9">
            <a:extLst>
              <a:ext uri="{FF2B5EF4-FFF2-40B4-BE49-F238E27FC236}">
                <a16:creationId xmlns:a16="http://schemas.microsoft.com/office/drawing/2014/main" id="{867956B6-B9F6-414A-8C31-A9F783DFDA4D}"/>
              </a:ext>
            </a:extLst>
          </p:cNvPr>
          <p:cNvSpPr>
            <a:spLocks noGrp="1"/>
          </p:cNvSpPr>
          <p:nvPr>
            <p:ph sz="quarter" idx="13"/>
          </p:nvPr>
        </p:nvSpPr>
        <p:spPr>
          <a:xfrm>
            <a:off x="731615" y="3017520"/>
            <a:ext cx="22917848" cy="9235440"/>
          </a:xfrm>
        </p:spPr>
        <p:txBody>
          <a:bodyPr vert="horz" lIns="18288" tIns="137160" rIns="18288"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46D1FADA-E7F6-4647-BE17-B52F4FDF407B}"/>
              </a:ext>
            </a:extLst>
          </p:cNvPr>
          <p:cNvSpPr>
            <a:spLocks noGrp="1"/>
          </p:cNvSpPr>
          <p:nvPr>
            <p:ph type="title"/>
          </p:nvPr>
        </p:nvSpPr>
        <p:spPr>
          <a:xfrm>
            <a:off x="731615" y="914400"/>
            <a:ext cx="22917848" cy="1737360"/>
          </a:xfrm>
        </p:spPr>
        <p:txBody>
          <a:bodyPr anchor="t"/>
          <a:lstStyle/>
          <a:p>
            <a:r>
              <a:rPr lang="en-US"/>
              <a:t>Click to edit Master title style</a:t>
            </a:r>
          </a:p>
        </p:txBody>
      </p:sp>
    </p:spTree>
    <p:extLst>
      <p:ext uri="{BB962C8B-B14F-4D97-AF65-F5344CB8AC3E}">
        <p14:creationId xmlns:p14="http://schemas.microsoft.com/office/powerpoint/2010/main" val="27705522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sp>
        <p:nvSpPr>
          <p:cNvPr id="8" name="Parallelogram 7">
            <a:extLst>
              <a:ext uri="{FF2B5EF4-FFF2-40B4-BE49-F238E27FC236}">
                <a16:creationId xmlns:a16="http://schemas.microsoft.com/office/drawing/2014/main" id="{B9BE7A75-C5D5-0946-B6C9-57AEDCBA9024}"/>
              </a:ext>
            </a:extLst>
          </p:cNvPr>
          <p:cNvSpPr/>
          <p:nvPr userDrawn="1"/>
        </p:nvSpPr>
        <p:spPr>
          <a:xfrm>
            <a:off x="10592877" y="0"/>
            <a:ext cx="4010218" cy="13716000"/>
          </a:xfrm>
          <a:prstGeom prst="parallelogram">
            <a:avLst>
              <a:gd name="adj" fmla="val 3732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 name="Title 1">
            <a:extLst>
              <a:ext uri="{FF2B5EF4-FFF2-40B4-BE49-F238E27FC236}">
                <a16:creationId xmlns:a16="http://schemas.microsoft.com/office/drawing/2014/main" id="{4CEF3821-74A1-D940-8C31-8CC13F235706}"/>
              </a:ext>
            </a:extLst>
          </p:cNvPr>
          <p:cNvSpPr>
            <a:spLocks noGrp="1"/>
          </p:cNvSpPr>
          <p:nvPr>
            <p:ph type="title" hasCustomPrompt="1"/>
          </p:nvPr>
        </p:nvSpPr>
        <p:spPr>
          <a:xfrm>
            <a:off x="731614" y="1188720"/>
            <a:ext cx="9861263" cy="6782972"/>
          </a:xfrm>
        </p:spPr>
        <p:txBody>
          <a:bodyPr anchor="t"/>
          <a:lstStyle>
            <a:lvl1pPr>
              <a:lnSpc>
                <a:spcPct val="80000"/>
              </a:lnSpc>
              <a:defRPr lang="en-US" sz="10600" spc="-150" dirty="0"/>
            </a:lvl1pPr>
          </a:lstStyle>
          <a:p>
            <a:pPr marL="0" lvl="0">
              <a:lnSpc>
                <a:spcPct val="80000"/>
              </a:lnSpc>
            </a:pPr>
            <a:r>
              <a:rPr lang="en-US"/>
              <a:t>HEADLINE HERE.</a:t>
            </a:r>
            <a:br>
              <a:rPr lang="en-US"/>
            </a:br>
            <a:r>
              <a:rPr lang="en-US"/>
              <a:t>DRAG AND DROP IMAGE INTO PLACEHOLDER.</a:t>
            </a:r>
            <a:br>
              <a:rPr lang="en-US"/>
            </a:br>
            <a:r>
              <a:rPr lang="en-US"/>
              <a:t>5 LINES MAX.</a:t>
            </a:r>
          </a:p>
        </p:txBody>
      </p:sp>
      <p:sp>
        <p:nvSpPr>
          <p:cNvPr id="10" name="Picture Placeholder 9">
            <a:extLst>
              <a:ext uri="{FF2B5EF4-FFF2-40B4-BE49-F238E27FC236}">
                <a16:creationId xmlns:a16="http://schemas.microsoft.com/office/drawing/2014/main" id="{3532B6C5-8C0E-824F-B5DE-1DDA6C16A9CA}"/>
              </a:ext>
            </a:extLst>
          </p:cNvPr>
          <p:cNvSpPr>
            <a:spLocks noGrp="1"/>
          </p:cNvSpPr>
          <p:nvPr>
            <p:ph type="pic" sz="quarter" idx="10" hasCustomPrompt="1"/>
          </p:nvPr>
        </p:nvSpPr>
        <p:spPr>
          <a:xfrm>
            <a:off x="14603095" y="0"/>
            <a:ext cx="9784080" cy="13716000"/>
          </a:xfrm>
          <a:solidFill>
            <a:schemeClr val="accent1"/>
          </a:solidFill>
        </p:spPr>
        <p:txBody>
          <a:bodyPr anchor="ctr"/>
          <a:lstStyle>
            <a:lvl1pPr algn="ctr">
              <a:defRPr sz="4000" b="0"/>
            </a:lvl1pPr>
          </a:lstStyle>
          <a:p>
            <a:r>
              <a:rPr lang="en-US"/>
              <a:t>DROP PHOTO HERE</a:t>
            </a:r>
          </a:p>
        </p:txBody>
      </p:sp>
    </p:spTree>
    <p:extLst>
      <p:ext uri="{BB962C8B-B14F-4D97-AF65-F5344CB8AC3E}">
        <p14:creationId xmlns:p14="http://schemas.microsoft.com/office/powerpoint/2010/main" val="1281085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4">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AF647-ABDD-234F-808F-E01A4DBE80A0}"/>
              </a:ext>
            </a:extLst>
          </p:cNvPr>
          <p:cNvSpPr>
            <a:spLocks noGrp="1"/>
          </p:cNvSpPr>
          <p:nvPr>
            <p:ph type="title" hasCustomPrompt="1"/>
          </p:nvPr>
        </p:nvSpPr>
        <p:spPr>
          <a:xfrm>
            <a:off x="5359082" y="8046720"/>
            <a:ext cx="18290381" cy="4203764"/>
          </a:xfrm>
        </p:spPr>
        <p:txBody>
          <a:bodyPr tIns="91440" rIns="45720" anchor="b"/>
          <a:lstStyle>
            <a:lvl1pPr algn="r">
              <a:lnSpc>
                <a:spcPct val="75000"/>
              </a:lnSpc>
              <a:defRPr lang="en-US" sz="14400" b="1" kern="1200" cap="all" spc="-150" dirty="0" smtClean="0">
                <a:solidFill>
                  <a:schemeClr val="accent1"/>
                </a:solidFill>
                <a:latin typeface="ATT Aleck Cd" panose="020B0506020203020204" pitchFamily="34" charset="0"/>
                <a:ea typeface="+mj-ea"/>
                <a:cs typeface="ATT Aleck Cd" panose="020B0506020203020204" pitchFamily="34" charset="0"/>
              </a:defRPr>
            </a:lvl1pPr>
          </a:lstStyle>
          <a:p>
            <a:r>
              <a:rPr lang="en-US"/>
              <a:t>BIG TITLE HERE</a:t>
            </a:r>
            <a:br>
              <a:rPr lang="en-US"/>
            </a:br>
            <a:r>
              <a:rPr lang="en-US"/>
              <a:t>2 Lines Of Text Max</a:t>
            </a:r>
          </a:p>
        </p:txBody>
      </p:sp>
      <p:sp>
        <p:nvSpPr>
          <p:cNvPr id="7" name="Subtitle 6">
            <a:extLst>
              <a:ext uri="{FF2B5EF4-FFF2-40B4-BE49-F238E27FC236}">
                <a16:creationId xmlns:a16="http://schemas.microsoft.com/office/drawing/2014/main" id="{F6839778-CC13-9C41-AB03-BAA38396EAB3}"/>
              </a:ext>
            </a:extLst>
          </p:cNvPr>
          <p:cNvSpPr>
            <a:spLocks noGrp="1"/>
          </p:cNvSpPr>
          <p:nvPr>
            <p:ph type="subTitle" idx="1" hasCustomPrompt="1"/>
          </p:nvPr>
        </p:nvSpPr>
        <p:spPr>
          <a:xfrm>
            <a:off x="12193879" y="12070081"/>
            <a:ext cx="11455585" cy="797602"/>
          </a:xfrm>
        </p:spPr>
        <p:txBody>
          <a:bodyPr lIns="0" tIns="0" rIns="45720" anchor="ctr"/>
          <a:lstStyle>
            <a:lvl1pPr algn="r">
              <a:lnSpc>
                <a:spcPct val="100000"/>
              </a:lnSpc>
              <a:defRPr sz="4000">
                <a:solidFill>
                  <a:schemeClr val="bg1"/>
                </a:solidFill>
              </a:defRPr>
            </a:lvl1pPr>
          </a:lstStyle>
          <a:p>
            <a:r>
              <a:rPr lang="en-US"/>
              <a:t>Optional Subtitle Here</a:t>
            </a:r>
          </a:p>
        </p:txBody>
      </p:sp>
      <p:sp>
        <p:nvSpPr>
          <p:cNvPr id="13" name="Parallelogram 12">
            <a:extLst>
              <a:ext uri="{FF2B5EF4-FFF2-40B4-BE49-F238E27FC236}">
                <a16:creationId xmlns:a16="http://schemas.microsoft.com/office/drawing/2014/main" id="{5C283EFD-2014-5A47-B398-F130D58911D5}"/>
              </a:ext>
            </a:extLst>
          </p:cNvPr>
          <p:cNvSpPr/>
          <p:nvPr/>
        </p:nvSpPr>
        <p:spPr>
          <a:xfrm flipH="1">
            <a:off x="12217544" y="731520"/>
            <a:ext cx="5935181" cy="6126480"/>
          </a:xfrm>
          <a:prstGeom prst="parallelogram">
            <a:avLst>
              <a:gd name="adj" fmla="val 132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14" name="Parallelogram 13">
            <a:extLst>
              <a:ext uri="{FF2B5EF4-FFF2-40B4-BE49-F238E27FC236}">
                <a16:creationId xmlns:a16="http://schemas.microsoft.com/office/drawing/2014/main" id="{5D8A019B-0CFC-4F41-974E-19E8149A5A49}"/>
              </a:ext>
            </a:extLst>
          </p:cNvPr>
          <p:cNvSpPr/>
          <p:nvPr/>
        </p:nvSpPr>
        <p:spPr>
          <a:xfrm flipH="1">
            <a:off x="734664" y="731520"/>
            <a:ext cx="6075943" cy="6126480"/>
          </a:xfrm>
          <a:prstGeom prst="parallelogram">
            <a:avLst>
              <a:gd name="adj" fmla="val 239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15" name="Parallelogram 14">
            <a:extLst>
              <a:ext uri="{FF2B5EF4-FFF2-40B4-BE49-F238E27FC236}">
                <a16:creationId xmlns:a16="http://schemas.microsoft.com/office/drawing/2014/main" id="{6DCB5075-4483-0A47-B2E1-177C4DD0D22B}"/>
              </a:ext>
            </a:extLst>
          </p:cNvPr>
          <p:cNvSpPr/>
          <p:nvPr/>
        </p:nvSpPr>
        <p:spPr>
          <a:xfrm>
            <a:off x="6810607" y="731520"/>
            <a:ext cx="5406936" cy="6126480"/>
          </a:xfrm>
          <a:prstGeom prst="parallelogram">
            <a:avLst>
              <a:gd name="adj" fmla="val 53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16" name="Parallelogram 15">
            <a:extLst>
              <a:ext uri="{FF2B5EF4-FFF2-40B4-BE49-F238E27FC236}">
                <a16:creationId xmlns:a16="http://schemas.microsoft.com/office/drawing/2014/main" id="{C0D9372E-3B86-A543-9626-75666EED95BB}"/>
              </a:ext>
            </a:extLst>
          </p:cNvPr>
          <p:cNvSpPr/>
          <p:nvPr/>
        </p:nvSpPr>
        <p:spPr>
          <a:xfrm>
            <a:off x="18152726" y="731520"/>
            <a:ext cx="5499786" cy="6126480"/>
          </a:xfrm>
          <a:prstGeom prst="parallelogram">
            <a:avLst>
              <a:gd name="adj" fmla="val 124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pic>
        <p:nvPicPr>
          <p:cNvPr id="10" name="Picture 9">
            <a:extLst>
              <a:ext uri="{FF2B5EF4-FFF2-40B4-BE49-F238E27FC236}">
                <a16:creationId xmlns:a16="http://schemas.microsoft.com/office/drawing/2014/main" id="{7B9ECFCF-62BA-C54C-B0ED-ED53E33A577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Lst>
          </a:blip>
          <a:srcRect l="-2053" t="-12498" r="-3285" b="-22502"/>
          <a:stretch/>
        </p:blipFill>
        <p:spPr>
          <a:xfrm>
            <a:off x="1179432" y="1012974"/>
            <a:ext cx="3127655" cy="493776"/>
          </a:xfrm>
          <a:prstGeom prst="rect">
            <a:avLst/>
          </a:prstGeom>
        </p:spPr>
      </p:pic>
    </p:spTree>
    <p:extLst>
      <p:ext uri="{BB962C8B-B14F-4D97-AF65-F5344CB8AC3E}">
        <p14:creationId xmlns:p14="http://schemas.microsoft.com/office/powerpoint/2010/main" val="16740658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 2">
    <p:spTree>
      <p:nvGrpSpPr>
        <p:cNvPr id="1" name=""/>
        <p:cNvGrpSpPr/>
        <p:nvPr/>
      </p:nvGrpSpPr>
      <p:grpSpPr>
        <a:xfrm>
          <a:off x="0" y="0"/>
          <a:ext cx="0" cy="0"/>
          <a:chOff x="0" y="0"/>
          <a:chExt cx="0" cy="0"/>
        </a:xfrm>
      </p:grpSpPr>
      <p:sp>
        <p:nvSpPr>
          <p:cNvPr id="8" name="Parallelogram 7">
            <a:extLst>
              <a:ext uri="{FF2B5EF4-FFF2-40B4-BE49-F238E27FC236}">
                <a16:creationId xmlns:a16="http://schemas.microsoft.com/office/drawing/2014/main" id="{B9BE7A75-C5D5-0946-B6C9-57AEDCBA9024}"/>
              </a:ext>
            </a:extLst>
          </p:cNvPr>
          <p:cNvSpPr/>
          <p:nvPr userDrawn="1"/>
        </p:nvSpPr>
        <p:spPr>
          <a:xfrm flipH="1">
            <a:off x="9784082" y="0"/>
            <a:ext cx="4010217" cy="13716000"/>
          </a:xfrm>
          <a:prstGeom prst="parallelogram">
            <a:avLst>
              <a:gd name="adj" fmla="val 3732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 name="Title 1">
            <a:extLst>
              <a:ext uri="{FF2B5EF4-FFF2-40B4-BE49-F238E27FC236}">
                <a16:creationId xmlns:a16="http://schemas.microsoft.com/office/drawing/2014/main" id="{4CEF3821-74A1-D940-8C31-8CC13F235706}"/>
              </a:ext>
            </a:extLst>
          </p:cNvPr>
          <p:cNvSpPr>
            <a:spLocks noGrp="1"/>
          </p:cNvSpPr>
          <p:nvPr>
            <p:ph type="title" hasCustomPrompt="1"/>
          </p:nvPr>
        </p:nvSpPr>
        <p:spPr>
          <a:xfrm>
            <a:off x="13794299" y="1188720"/>
            <a:ext cx="9861263" cy="6782972"/>
          </a:xfrm>
        </p:spPr>
        <p:txBody>
          <a:bodyPr anchor="t"/>
          <a:lstStyle>
            <a:lvl1pPr algn="r">
              <a:lnSpc>
                <a:spcPct val="80000"/>
              </a:lnSpc>
              <a:defRPr lang="en-US" sz="10600" spc="-150" dirty="0"/>
            </a:lvl1pPr>
          </a:lstStyle>
          <a:p>
            <a:pPr marL="0" lvl="0">
              <a:lnSpc>
                <a:spcPct val="80000"/>
              </a:lnSpc>
            </a:pPr>
            <a:r>
              <a:rPr lang="en-US"/>
              <a:t>HEADLINE HERE.</a:t>
            </a:r>
            <a:br>
              <a:rPr lang="en-US"/>
            </a:br>
            <a:r>
              <a:rPr lang="en-US"/>
              <a:t>DRAG AND DROP IMAGE INTO PLACEHOLDER.</a:t>
            </a:r>
            <a:br>
              <a:rPr lang="en-US"/>
            </a:br>
            <a:r>
              <a:rPr lang="en-US"/>
              <a:t>5 LINES MAX.</a:t>
            </a:r>
          </a:p>
        </p:txBody>
      </p:sp>
      <p:sp>
        <p:nvSpPr>
          <p:cNvPr id="10" name="Picture Placeholder 9">
            <a:extLst>
              <a:ext uri="{FF2B5EF4-FFF2-40B4-BE49-F238E27FC236}">
                <a16:creationId xmlns:a16="http://schemas.microsoft.com/office/drawing/2014/main" id="{3532B6C5-8C0E-824F-B5DE-1DDA6C16A9CA}"/>
              </a:ext>
            </a:extLst>
          </p:cNvPr>
          <p:cNvSpPr>
            <a:spLocks noGrp="1"/>
          </p:cNvSpPr>
          <p:nvPr>
            <p:ph type="pic" sz="quarter" idx="10" hasCustomPrompt="1"/>
          </p:nvPr>
        </p:nvSpPr>
        <p:spPr>
          <a:xfrm>
            <a:off x="0" y="0"/>
            <a:ext cx="9784082" cy="13716000"/>
          </a:xfrm>
          <a:solidFill>
            <a:schemeClr val="accent1"/>
          </a:solidFill>
        </p:spPr>
        <p:txBody>
          <a:bodyPr anchor="ctr"/>
          <a:lstStyle>
            <a:lvl1pPr algn="ctr">
              <a:defRPr sz="4000" b="0"/>
            </a:lvl1pPr>
          </a:lstStyle>
          <a:p>
            <a:r>
              <a:rPr lang="en-US"/>
              <a:t>DROP PHOTO HERE</a:t>
            </a:r>
          </a:p>
        </p:txBody>
      </p:sp>
    </p:spTree>
    <p:extLst>
      <p:ext uri="{BB962C8B-B14F-4D97-AF65-F5344CB8AC3E}">
        <p14:creationId xmlns:p14="http://schemas.microsoft.com/office/powerpoint/2010/main" val="21885124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3">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532B6C5-8C0E-824F-B5DE-1DDA6C16A9CA}"/>
              </a:ext>
            </a:extLst>
          </p:cNvPr>
          <p:cNvSpPr>
            <a:spLocks noGrp="1"/>
          </p:cNvSpPr>
          <p:nvPr>
            <p:ph type="pic" sz="quarter" idx="10" hasCustomPrompt="1"/>
          </p:nvPr>
        </p:nvSpPr>
        <p:spPr>
          <a:xfrm>
            <a:off x="7924798" y="7315200"/>
            <a:ext cx="16462377" cy="6400800"/>
          </a:xfrm>
          <a:solidFill>
            <a:schemeClr val="accent1"/>
          </a:solidFill>
        </p:spPr>
        <p:txBody>
          <a:bodyPr anchor="ctr"/>
          <a:lstStyle>
            <a:lvl1pPr algn="ctr">
              <a:defRPr sz="4000" b="0"/>
            </a:lvl1pPr>
          </a:lstStyle>
          <a:p>
            <a:r>
              <a:rPr lang="en-US"/>
              <a:t>DROP PHOTO HERE</a:t>
            </a:r>
          </a:p>
        </p:txBody>
      </p:sp>
      <p:sp>
        <p:nvSpPr>
          <p:cNvPr id="7" name="Parallelogram 6">
            <a:extLst>
              <a:ext uri="{FF2B5EF4-FFF2-40B4-BE49-F238E27FC236}">
                <a16:creationId xmlns:a16="http://schemas.microsoft.com/office/drawing/2014/main" id="{98050209-2548-5542-900E-F0728E4912A8}"/>
              </a:ext>
            </a:extLst>
          </p:cNvPr>
          <p:cNvSpPr/>
          <p:nvPr userDrawn="1"/>
        </p:nvSpPr>
        <p:spPr>
          <a:xfrm flipH="1">
            <a:off x="0" y="7315200"/>
            <a:ext cx="3962399" cy="6400800"/>
          </a:xfrm>
          <a:prstGeom prst="parallelogram">
            <a:avLst>
              <a:gd name="adj" fmla="val 2310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2" name="Title 1">
            <a:extLst>
              <a:ext uri="{FF2B5EF4-FFF2-40B4-BE49-F238E27FC236}">
                <a16:creationId xmlns:a16="http://schemas.microsoft.com/office/drawing/2014/main" id="{4CEF3821-74A1-D940-8C31-8CC13F235706}"/>
              </a:ext>
            </a:extLst>
          </p:cNvPr>
          <p:cNvSpPr>
            <a:spLocks noGrp="1"/>
          </p:cNvSpPr>
          <p:nvPr>
            <p:ph type="title" hasCustomPrompt="1"/>
          </p:nvPr>
        </p:nvSpPr>
        <p:spPr>
          <a:xfrm>
            <a:off x="731615" y="1188720"/>
            <a:ext cx="18658354" cy="3899095"/>
          </a:xfrm>
        </p:spPr>
        <p:txBody>
          <a:bodyPr anchor="t"/>
          <a:lstStyle>
            <a:lvl1pPr marL="0" algn="l">
              <a:lnSpc>
                <a:spcPct val="80000"/>
              </a:lnSpc>
              <a:defRPr lang="en-US" sz="10600" spc="-150" dirty="0"/>
            </a:lvl1pPr>
          </a:lstStyle>
          <a:p>
            <a:pPr marL="0" lvl="0">
              <a:lnSpc>
                <a:spcPct val="80000"/>
              </a:lnSpc>
            </a:pPr>
            <a:r>
              <a:rPr lang="en-US"/>
              <a:t>HEADLINE HERE. DRAG AND </a:t>
            </a:r>
            <a:br>
              <a:rPr lang="en-US"/>
            </a:br>
            <a:r>
              <a:rPr lang="en-US"/>
              <a:t>DROP Image INTO PLACEHOLDER. </a:t>
            </a:r>
            <a:br>
              <a:rPr lang="en-US"/>
            </a:br>
            <a:r>
              <a:rPr lang="en-US"/>
              <a:t>3 LINES of text MAX.</a:t>
            </a:r>
          </a:p>
        </p:txBody>
      </p:sp>
      <p:sp>
        <p:nvSpPr>
          <p:cNvPr id="11" name="Parallelogram 10">
            <a:extLst>
              <a:ext uri="{FF2B5EF4-FFF2-40B4-BE49-F238E27FC236}">
                <a16:creationId xmlns:a16="http://schemas.microsoft.com/office/drawing/2014/main" id="{B9B7323B-FBC2-D045-B9F9-BAC1F66C0155}"/>
              </a:ext>
            </a:extLst>
          </p:cNvPr>
          <p:cNvSpPr/>
          <p:nvPr userDrawn="1"/>
        </p:nvSpPr>
        <p:spPr>
          <a:xfrm>
            <a:off x="3962399" y="7315200"/>
            <a:ext cx="3962399" cy="6400800"/>
          </a:xfrm>
          <a:prstGeom prst="parallelogram">
            <a:avLst>
              <a:gd name="adj" fmla="val 2310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Tree>
    <p:extLst>
      <p:ext uri="{BB962C8B-B14F-4D97-AF65-F5344CB8AC3E}">
        <p14:creationId xmlns:p14="http://schemas.microsoft.com/office/powerpoint/2010/main" val="32533968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532B6C5-8C0E-824F-B5DE-1DDA6C16A9CA}"/>
              </a:ext>
            </a:extLst>
          </p:cNvPr>
          <p:cNvSpPr>
            <a:spLocks noGrp="1"/>
          </p:cNvSpPr>
          <p:nvPr>
            <p:ph type="pic" sz="quarter" idx="10" hasCustomPrompt="1"/>
          </p:nvPr>
        </p:nvSpPr>
        <p:spPr>
          <a:xfrm>
            <a:off x="-1" y="0"/>
            <a:ext cx="24387175" cy="13716000"/>
          </a:xfrm>
          <a:solidFill>
            <a:schemeClr val="tx1"/>
          </a:solidFill>
        </p:spPr>
        <p:txBody>
          <a:bodyPr anchor="ctr"/>
          <a:lstStyle>
            <a:lvl1pPr algn="ctr">
              <a:defRPr sz="4000" b="0">
                <a:solidFill>
                  <a:schemeClr val="bg1"/>
                </a:solidFill>
              </a:defRPr>
            </a:lvl1pPr>
          </a:lstStyle>
          <a:p>
            <a:r>
              <a:rPr lang="en-US"/>
              <a:t>DROP PHOTO HERE</a:t>
            </a:r>
          </a:p>
        </p:txBody>
      </p:sp>
      <p:sp>
        <p:nvSpPr>
          <p:cNvPr id="2" name="Title 1">
            <a:extLst>
              <a:ext uri="{FF2B5EF4-FFF2-40B4-BE49-F238E27FC236}">
                <a16:creationId xmlns:a16="http://schemas.microsoft.com/office/drawing/2014/main" id="{4CEF3821-74A1-D940-8C31-8CC13F235706}"/>
              </a:ext>
            </a:extLst>
          </p:cNvPr>
          <p:cNvSpPr>
            <a:spLocks noGrp="1"/>
          </p:cNvSpPr>
          <p:nvPr>
            <p:ph type="title" hasCustomPrompt="1"/>
          </p:nvPr>
        </p:nvSpPr>
        <p:spPr>
          <a:xfrm>
            <a:off x="731614" y="914401"/>
            <a:ext cx="16266848" cy="3434862"/>
          </a:xfrm>
        </p:spPr>
        <p:txBody>
          <a:bodyPr anchor="t"/>
          <a:lstStyle>
            <a:lvl1pPr marL="0" algn="l" defTabSz="1828800" rtl="0" eaLnBrk="1" fontAlgn="base" latinLnBrk="0" hangingPunct="1">
              <a:lnSpc>
                <a:spcPct val="80000"/>
              </a:lnSpc>
              <a:spcBef>
                <a:spcPct val="0"/>
              </a:spcBef>
              <a:buNone/>
              <a:defRPr lang="en-US" sz="9600" b="1" i="0" kern="1200" cap="all" spc="-50" baseline="0" dirty="0" smtClean="0">
                <a:solidFill>
                  <a:schemeClr val="bg1"/>
                </a:solidFill>
                <a:latin typeface="ATT Aleck Cd" panose="020B0506020203020204" pitchFamily="34" charset="0"/>
                <a:ea typeface="+mj-ea"/>
                <a:cs typeface="ATT Aleck Cd" panose="020B0506020203020204" pitchFamily="34" charset="0"/>
              </a:defRPr>
            </a:lvl1pPr>
          </a:lstStyle>
          <a:p>
            <a:pPr marL="0" lvl="0">
              <a:lnSpc>
                <a:spcPct val="80000"/>
              </a:lnSpc>
            </a:pPr>
            <a:r>
              <a:rPr lang="en-US"/>
              <a:t>DRAG AND DROP Image INTO PLACEHOLDER. MAKE SURE This HEADLINE remains LEGIBLE.</a:t>
            </a:r>
          </a:p>
        </p:txBody>
      </p:sp>
    </p:spTree>
    <p:extLst>
      <p:ext uri="{BB962C8B-B14F-4D97-AF65-F5344CB8AC3E}">
        <p14:creationId xmlns:p14="http://schemas.microsoft.com/office/powerpoint/2010/main" val="42508359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to Grid (8)">
    <p:spTree>
      <p:nvGrpSpPr>
        <p:cNvPr id="1" name=""/>
        <p:cNvGrpSpPr/>
        <p:nvPr/>
      </p:nvGrpSpPr>
      <p:grpSpPr>
        <a:xfrm>
          <a:off x="0" y="0"/>
          <a:ext cx="0" cy="0"/>
          <a:chOff x="0" y="0"/>
          <a:chExt cx="0" cy="0"/>
        </a:xfrm>
      </p:grpSpPr>
      <p:sp>
        <p:nvSpPr>
          <p:cNvPr id="40" name="Picture Placeholder 24">
            <a:extLst>
              <a:ext uri="{FF2B5EF4-FFF2-40B4-BE49-F238E27FC236}">
                <a16:creationId xmlns:a16="http://schemas.microsoft.com/office/drawing/2014/main" id="{038EDE4E-5C0F-DB45-AEB7-71DEB655CF59}"/>
              </a:ext>
            </a:extLst>
          </p:cNvPr>
          <p:cNvSpPr>
            <a:spLocks noGrp="1"/>
          </p:cNvSpPr>
          <p:nvPr>
            <p:ph type="pic" sz="quarter" idx="25" hasCustomPrompt="1"/>
          </p:nvPr>
        </p:nvSpPr>
        <p:spPr>
          <a:xfrm>
            <a:off x="18254503" y="8186865"/>
            <a:ext cx="5394960" cy="3383280"/>
          </a:xfrm>
          <a:solidFill>
            <a:schemeClr val="accent1"/>
          </a:solidFill>
        </p:spPr>
        <p:txBody>
          <a:bodyPr anchor="ctr"/>
          <a:lstStyle>
            <a:lvl1pPr algn="ctr">
              <a:defRPr sz="3200"/>
            </a:lvl1pPr>
          </a:lstStyle>
          <a:p>
            <a:r>
              <a:rPr lang="en-US"/>
              <a:t>DROP IMAGE HERE</a:t>
            </a:r>
          </a:p>
        </p:txBody>
      </p:sp>
      <p:sp>
        <p:nvSpPr>
          <p:cNvPr id="39" name="Picture Placeholder 24">
            <a:extLst>
              <a:ext uri="{FF2B5EF4-FFF2-40B4-BE49-F238E27FC236}">
                <a16:creationId xmlns:a16="http://schemas.microsoft.com/office/drawing/2014/main" id="{F544E25B-E6D0-6549-B857-763C22C273F8}"/>
              </a:ext>
            </a:extLst>
          </p:cNvPr>
          <p:cNvSpPr>
            <a:spLocks noGrp="1"/>
          </p:cNvSpPr>
          <p:nvPr>
            <p:ph type="pic" sz="quarter" idx="24" hasCustomPrompt="1"/>
          </p:nvPr>
        </p:nvSpPr>
        <p:spPr>
          <a:xfrm>
            <a:off x="12419292" y="8186865"/>
            <a:ext cx="5394960" cy="3383280"/>
          </a:xfrm>
          <a:solidFill>
            <a:schemeClr val="accent1"/>
          </a:solidFill>
        </p:spPr>
        <p:txBody>
          <a:bodyPr anchor="ctr"/>
          <a:lstStyle>
            <a:lvl1pPr algn="ctr">
              <a:defRPr sz="3200"/>
            </a:lvl1pPr>
          </a:lstStyle>
          <a:p>
            <a:r>
              <a:rPr lang="en-US"/>
              <a:t>DROP IMAGE HERE</a:t>
            </a:r>
          </a:p>
        </p:txBody>
      </p:sp>
      <p:sp>
        <p:nvSpPr>
          <p:cNvPr id="38" name="Picture Placeholder 24">
            <a:extLst>
              <a:ext uri="{FF2B5EF4-FFF2-40B4-BE49-F238E27FC236}">
                <a16:creationId xmlns:a16="http://schemas.microsoft.com/office/drawing/2014/main" id="{85A792B5-BE30-4E40-8862-2E8B80CAB1E3}"/>
              </a:ext>
            </a:extLst>
          </p:cNvPr>
          <p:cNvSpPr>
            <a:spLocks noGrp="1"/>
          </p:cNvSpPr>
          <p:nvPr>
            <p:ph type="pic" sz="quarter" idx="23" hasCustomPrompt="1"/>
          </p:nvPr>
        </p:nvSpPr>
        <p:spPr>
          <a:xfrm>
            <a:off x="6584080" y="8186865"/>
            <a:ext cx="5394960" cy="3383280"/>
          </a:xfrm>
          <a:solidFill>
            <a:schemeClr val="accent1"/>
          </a:solidFill>
        </p:spPr>
        <p:txBody>
          <a:bodyPr anchor="ctr"/>
          <a:lstStyle>
            <a:lvl1pPr algn="ctr">
              <a:defRPr sz="3200"/>
            </a:lvl1pPr>
          </a:lstStyle>
          <a:p>
            <a:r>
              <a:rPr lang="en-US"/>
              <a:t>DROP IMAGE HERE</a:t>
            </a:r>
          </a:p>
        </p:txBody>
      </p:sp>
      <p:sp>
        <p:nvSpPr>
          <p:cNvPr id="36" name="Picture Placeholder 24">
            <a:extLst>
              <a:ext uri="{FF2B5EF4-FFF2-40B4-BE49-F238E27FC236}">
                <a16:creationId xmlns:a16="http://schemas.microsoft.com/office/drawing/2014/main" id="{E12BEB6D-02FE-AF47-9462-A234BCE11AC5}"/>
              </a:ext>
            </a:extLst>
          </p:cNvPr>
          <p:cNvSpPr>
            <a:spLocks noGrp="1"/>
          </p:cNvSpPr>
          <p:nvPr>
            <p:ph type="pic" sz="quarter" idx="21" hasCustomPrompt="1"/>
          </p:nvPr>
        </p:nvSpPr>
        <p:spPr>
          <a:xfrm>
            <a:off x="748868" y="8186865"/>
            <a:ext cx="5394960" cy="3383280"/>
          </a:xfrm>
          <a:solidFill>
            <a:schemeClr val="accent1"/>
          </a:solidFill>
        </p:spPr>
        <p:txBody>
          <a:bodyPr anchor="ctr"/>
          <a:lstStyle>
            <a:lvl1pPr algn="ctr">
              <a:defRPr sz="3200"/>
            </a:lvl1pPr>
          </a:lstStyle>
          <a:p>
            <a:r>
              <a:rPr lang="en-US"/>
              <a:t>DROP IMAGE HERE</a:t>
            </a:r>
          </a:p>
        </p:txBody>
      </p:sp>
      <p:sp>
        <p:nvSpPr>
          <p:cNvPr id="34" name="Picture Placeholder 28">
            <a:extLst>
              <a:ext uri="{FF2B5EF4-FFF2-40B4-BE49-F238E27FC236}">
                <a16:creationId xmlns:a16="http://schemas.microsoft.com/office/drawing/2014/main" id="{897B7E02-81DC-B34A-BF42-5913A9C9ACFA}"/>
              </a:ext>
            </a:extLst>
          </p:cNvPr>
          <p:cNvSpPr>
            <a:spLocks noGrp="1"/>
          </p:cNvSpPr>
          <p:nvPr>
            <p:ph type="pic" sz="quarter" idx="19" hasCustomPrompt="1"/>
          </p:nvPr>
        </p:nvSpPr>
        <p:spPr>
          <a:xfrm>
            <a:off x="18254503" y="3528643"/>
            <a:ext cx="5394960" cy="3383280"/>
          </a:xfrm>
          <a:solidFill>
            <a:schemeClr val="accent1"/>
          </a:solidFill>
        </p:spPr>
        <p:txBody>
          <a:bodyPr anchor="ctr"/>
          <a:lstStyle>
            <a:lvl1pPr algn="ctr">
              <a:defRPr sz="3200"/>
            </a:lvl1pPr>
          </a:lstStyle>
          <a:p>
            <a:r>
              <a:rPr lang="en-US"/>
              <a:t>DROP IMAGE HERE</a:t>
            </a:r>
          </a:p>
        </p:txBody>
      </p:sp>
      <p:sp>
        <p:nvSpPr>
          <p:cNvPr id="32" name="Picture Placeholder 28">
            <a:extLst>
              <a:ext uri="{FF2B5EF4-FFF2-40B4-BE49-F238E27FC236}">
                <a16:creationId xmlns:a16="http://schemas.microsoft.com/office/drawing/2014/main" id="{28A9AF5A-F3AE-6241-9CC1-B900A8233EAB}"/>
              </a:ext>
            </a:extLst>
          </p:cNvPr>
          <p:cNvSpPr>
            <a:spLocks noGrp="1"/>
          </p:cNvSpPr>
          <p:nvPr>
            <p:ph type="pic" sz="quarter" idx="17" hasCustomPrompt="1"/>
          </p:nvPr>
        </p:nvSpPr>
        <p:spPr>
          <a:xfrm>
            <a:off x="12419292" y="3528643"/>
            <a:ext cx="5394960" cy="3383280"/>
          </a:xfrm>
          <a:solidFill>
            <a:schemeClr val="accent1"/>
          </a:solidFill>
        </p:spPr>
        <p:txBody>
          <a:bodyPr anchor="ctr"/>
          <a:lstStyle>
            <a:lvl1pPr algn="ctr">
              <a:defRPr sz="3200"/>
            </a:lvl1pPr>
          </a:lstStyle>
          <a:p>
            <a:r>
              <a:rPr lang="en-US"/>
              <a:t>DROP IMAGE HERE</a:t>
            </a:r>
          </a:p>
        </p:txBody>
      </p:sp>
      <p:sp>
        <p:nvSpPr>
          <p:cNvPr id="29" name="Picture Placeholder 28">
            <a:extLst>
              <a:ext uri="{FF2B5EF4-FFF2-40B4-BE49-F238E27FC236}">
                <a16:creationId xmlns:a16="http://schemas.microsoft.com/office/drawing/2014/main" id="{DA92CDA1-867F-F542-82B8-1B4A1D430EAD}"/>
              </a:ext>
            </a:extLst>
          </p:cNvPr>
          <p:cNvSpPr>
            <a:spLocks noGrp="1"/>
          </p:cNvSpPr>
          <p:nvPr>
            <p:ph type="pic" sz="quarter" idx="15" hasCustomPrompt="1"/>
          </p:nvPr>
        </p:nvSpPr>
        <p:spPr>
          <a:xfrm>
            <a:off x="6584080" y="3528643"/>
            <a:ext cx="5394960" cy="3383280"/>
          </a:xfrm>
          <a:solidFill>
            <a:schemeClr val="accent1"/>
          </a:solidFill>
        </p:spPr>
        <p:txBody>
          <a:bodyPr anchor="ctr"/>
          <a:lstStyle>
            <a:lvl1pPr algn="ctr">
              <a:defRPr sz="3200"/>
            </a:lvl1pPr>
          </a:lstStyle>
          <a:p>
            <a:r>
              <a:rPr lang="en-US"/>
              <a:t>DROP IMAGE HERE</a:t>
            </a:r>
          </a:p>
        </p:txBody>
      </p:sp>
      <p:sp>
        <p:nvSpPr>
          <p:cNvPr id="25" name="Picture Placeholder 24">
            <a:extLst>
              <a:ext uri="{FF2B5EF4-FFF2-40B4-BE49-F238E27FC236}">
                <a16:creationId xmlns:a16="http://schemas.microsoft.com/office/drawing/2014/main" id="{5634C06E-2561-434D-AB63-ECB8001A9842}"/>
              </a:ext>
            </a:extLst>
          </p:cNvPr>
          <p:cNvSpPr>
            <a:spLocks noGrp="1"/>
          </p:cNvSpPr>
          <p:nvPr>
            <p:ph type="pic" sz="quarter" idx="13" hasCustomPrompt="1"/>
          </p:nvPr>
        </p:nvSpPr>
        <p:spPr>
          <a:xfrm>
            <a:off x="748868" y="3528643"/>
            <a:ext cx="5394960" cy="3383280"/>
          </a:xfrm>
          <a:solidFill>
            <a:schemeClr val="accent1"/>
          </a:solidFill>
        </p:spPr>
        <p:txBody>
          <a:bodyPr anchor="ctr"/>
          <a:lstStyle>
            <a:lvl1pPr algn="ctr">
              <a:defRPr sz="3200"/>
            </a:lvl1pPr>
          </a:lstStyle>
          <a:p>
            <a:r>
              <a:rPr lang="en-US"/>
              <a:t>DROP IMAGE HERE</a:t>
            </a:r>
          </a:p>
        </p:txBody>
      </p:sp>
      <p:sp>
        <p:nvSpPr>
          <p:cNvPr id="3" name="Date Placeholder 2">
            <a:extLst>
              <a:ext uri="{FF2B5EF4-FFF2-40B4-BE49-F238E27FC236}">
                <a16:creationId xmlns:a16="http://schemas.microsoft.com/office/drawing/2014/main" id="{1E2A3DD7-D8AD-2F45-A204-227CABFECD33}"/>
              </a:ext>
            </a:extLst>
          </p:cNvPr>
          <p:cNvSpPr>
            <a:spLocks noGrp="1"/>
          </p:cNvSpPr>
          <p:nvPr>
            <p:ph type="dt" sz="half" idx="10"/>
          </p:nvPr>
        </p:nvSpPr>
        <p:spPr/>
        <p:txBody>
          <a:bodyPr/>
          <a:lstStyle/>
          <a:p>
            <a:fld id="{2C890A1B-37D5-E848-BAFE-44B4BB1BD4EC}" type="datetime1">
              <a:rPr lang="en-US" smtClean="0"/>
              <a:t>5/21/25</a:t>
            </a:fld>
            <a:endParaRPr lang="en-US"/>
          </a:p>
        </p:txBody>
      </p:sp>
      <p:sp>
        <p:nvSpPr>
          <p:cNvPr id="4" name="Slide Number Placeholder 3">
            <a:extLst>
              <a:ext uri="{FF2B5EF4-FFF2-40B4-BE49-F238E27FC236}">
                <a16:creationId xmlns:a16="http://schemas.microsoft.com/office/drawing/2014/main" id="{E790DFB7-9C23-D043-BA63-6DB7A7896181}"/>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a:t>
            </a:fld>
            <a:endParaRPr lang="en-US"/>
          </a:p>
        </p:txBody>
      </p:sp>
      <p:sp>
        <p:nvSpPr>
          <p:cNvPr id="5" name="Footer Placeholder 4">
            <a:extLst>
              <a:ext uri="{FF2B5EF4-FFF2-40B4-BE49-F238E27FC236}">
                <a16:creationId xmlns:a16="http://schemas.microsoft.com/office/drawing/2014/main" id="{864DDCF6-83ED-6F4F-B43B-04B2E359B6F4}"/>
              </a:ext>
            </a:extLst>
          </p:cNvPr>
          <p:cNvSpPr>
            <a:spLocks noGrp="1"/>
          </p:cNvSpPr>
          <p:nvPr>
            <p:ph type="ftr" sz="quarter" idx="12"/>
          </p:nvPr>
        </p:nvSpPr>
        <p:spPr/>
        <p:txBody>
          <a:bodyPr/>
          <a:lstStyle/>
          <a:p>
            <a:endParaRPr lang="en-US"/>
          </a:p>
        </p:txBody>
      </p:sp>
      <p:sp>
        <p:nvSpPr>
          <p:cNvPr id="6" name="Title 5">
            <a:extLst>
              <a:ext uri="{FF2B5EF4-FFF2-40B4-BE49-F238E27FC236}">
                <a16:creationId xmlns:a16="http://schemas.microsoft.com/office/drawing/2014/main" id="{46D1FADA-E7F6-4647-BE17-B52F4FDF407B}"/>
              </a:ext>
            </a:extLst>
          </p:cNvPr>
          <p:cNvSpPr>
            <a:spLocks noGrp="1"/>
          </p:cNvSpPr>
          <p:nvPr>
            <p:ph type="title" hasCustomPrompt="1"/>
          </p:nvPr>
        </p:nvSpPr>
        <p:spPr>
          <a:xfrm>
            <a:off x="731615" y="914400"/>
            <a:ext cx="22917848" cy="1737360"/>
          </a:xfrm>
        </p:spPr>
        <p:txBody>
          <a:bodyPr anchor="t"/>
          <a:lstStyle/>
          <a:p>
            <a:r>
              <a:rPr lang="en-US"/>
              <a:t>Drag and drop photos into placeholders.</a:t>
            </a:r>
            <a:br>
              <a:rPr lang="en-US"/>
            </a:br>
            <a:r>
              <a:rPr lang="en-US"/>
              <a:t>HEADLINE IS 2 LINES MAX.</a:t>
            </a:r>
          </a:p>
        </p:txBody>
      </p:sp>
      <p:sp>
        <p:nvSpPr>
          <p:cNvPr id="33" name="Text Placeholder 30">
            <a:extLst>
              <a:ext uri="{FF2B5EF4-FFF2-40B4-BE49-F238E27FC236}">
                <a16:creationId xmlns:a16="http://schemas.microsoft.com/office/drawing/2014/main" id="{C0E7455F-CC7A-4F44-917D-3EE18FDC0ADC}"/>
              </a:ext>
            </a:extLst>
          </p:cNvPr>
          <p:cNvSpPr>
            <a:spLocks noGrp="1"/>
          </p:cNvSpPr>
          <p:nvPr>
            <p:ph type="body" sz="quarter" idx="18" hasCustomPrompt="1"/>
          </p:nvPr>
        </p:nvSpPr>
        <p:spPr>
          <a:xfrm>
            <a:off x="12439146" y="6902097"/>
            <a:ext cx="5029200" cy="914400"/>
          </a:xfrm>
        </p:spPr>
        <p:txBody>
          <a:bodyPr vert="horz" lIns="0" tIns="118872" rIns="0" bIns="0" rtlCol="0">
            <a:noAutofit/>
          </a:bodyPr>
          <a:lstStyle>
            <a:lvl1pPr>
              <a:lnSpc>
                <a:spcPct val="100000"/>
              </a:lnSpc>
              <a:spcBef>
                <a:spcPts val="0"/>
              </a:spcBef>
              <a:defRPr lang="en-US" sz="2200" b="0" i="0" kern="1200" dirty="0" smtClean="0">
                <a:solidFill>
                  <a:schemeClr val="tx1"/>
                </a:solidFill>
                <a:latin typeface="ATT Aleck Sans" panose="020B0503020203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lgn="l" defTabSz="1828800" rtl="0" eaLnBrk="1" latinLnBrk="0" hangingPunct="1">
              <a:lnSpc>
                <a:spcPct val="95000"/>
              </a:lnSpc>
              <a:spcBef>
                <a:spcPts val="0"/>
              </a:spcBef>
              <a:spcAft>
                <a:spcPts val="0"/>
              </a:spcAft>
              <a:buFont typeface="Arial" panose="020B0604020202020204" pitchFamily="34" charset="0"/>
              <a:buNone/>
              <a:tabLst/>
            </a:pPr>
            <a:r>
              <a:rPr lang="en-US"/>
              <a:t>Photo caption here.</a:t>
            </a:r>
            <a:br>
              <a:rPr lang="en-US"/>
            </a:br>
            <a:r>
              <a:rPr lang="en-US"/>
              <a:t>2 lines maximum.</a:t>
            </a:r>
          </a:p>
        </p:txBody>
      </p:sp>
      <p:sp>
        <p:nvSpPr>
          <p:cNvPr id="27" name="Text Placeholder 26">
            <a:extLst>
              <a:ext uri="{FF2B5EF4-FFF2-40B4-BE49-F238E27FC236}">
                <a16:creationId xmlns:a16="http://schemas.microsoft.com/office/drawing/2014/main" id="{3FCFACB1-5E8E-1D4E-BDE0-1E86EF8F0CB4}"/>
              </a:ext>
            </a:extLst>
          </p:cNvPr>
          <p:cNvSpPr>
            <a:spLocks noGrp="1"/>
          </p:cNvSpPr>
          <p:nvPr>
            <p:ph type="body" sz="quarter" idx="14" hasCustomPrompt="1"/>
          </p:nvPr>
        </p:nvSpPr>
        <p:spPr>
          <a:xfrm>
            <a:off x="748868" y="6902097"/>
            <a:ext cx="5029200" cy="914400"/>
          </a:xfrm>
        </p:spPr>
        <p:txBody>
          <a:bodyPr lIns="0" tIns="118872" rIns="0" bIns="0"/>
          <a:lstStyle>
            <a:lvl1pPr>
              <a:lnSpc>
                <a:spcPct val="100000"/>
              </a:lnSpc>
              <a:spcBef>
                <a:spcPts val="0"/>
              </a:spcBef>
              <a:defRPr lang="en-US" sz="2200" b="0" i="0" kern="1200" dirty="0" smtClean="0">
                <a:solidFill>
                  <a:schemeClr val="tx1"/>
                </a:solidFill>
                <a:latin typeface="ATT Aleck Sans" panose="020B0503020203020204" pitchFamily="34" charset="0"/>
                <a:ea typeface="+mn-ea"/>
                <a:cs typeface="+mn-cs"/>
              </a:defRPr>
            </a:lvl1pPr>
            <a:lvl2pPr>
              <a:defRPr lang="en-US" dirty="0" smtClean="0"/>
            </a:lvl2pPr>
            <a:lvl3pPr>
              <a:defRPr lang="en-US" dirty="0" smtClean="0"/>
            </a:lvl3pPr>
            <a:lvl4pPr>
              <a:defRPr lang="en-US" dirty="0" smtClean="0"/>
            </a:lvl4pPr>
            <a:lvl5pPr>
              <a:defRPr lang="en-US" dirty="0"/>
            </a:lvl5pPr>
          </a:lstStyle>
          <a:p>
            <a:pPr marL="0" lvl="0" indent="0" algn="l" defTabSz="1828800" rtl="0" eaLnBrk="1" latinLnBrk="0" hangingPunct="1">
              <a:lnSpc>
                <a:spcPct val="95000"/>
              </a:lnSpc>
              <a:spcBef>
                <a:spcPts val="0"/>
              </a:spcBef>
              <a:spcAft>
                <a:spcPts val="0"/>
              </a:spcAft>
              <a:buFont typeface="Arial" panose="020B0604020202020204" pitchFamily="34" charset="0"/>
              <a:buNone/>
              <a:tabLst/>
            </a:pPr>
            <a:r>
              <a:rPr lang="en-US"/>
              <a:t>Photo caption here.</a:t>
            </a:r>
            <a:br>
              <a:rPr lang="en-US"/>
            </a:br>
            <a:r>
              <a:rPr lang="en-US"/>
              <a:t>2 lines maximum.</a:t>
            </a:r>
          </a:p>
        </p:txBody>
      </p:sp>
      <p:sp>
        <p:nvSpPr>
          <p:cNvPr id="31" name="Text Placeholder 30">
            <a:extLst>
              <a:ext uri="{FF2B5EF4-FFF2-40B4-BE49-F238E27FC236}">
                <a16:creationId xmlns:a16="http://schemas.microsoft.com/office/drawing/2014/main" id="{521D0A0B-8784-9544-A933-4892761A47DD}"/>
              </a:ext>
            </a:extLst>
          </p:cNvPr>
          <p:cNvSpPr>
            <a:spLocks noGrp="1"/>
          </p:cNvSpPr>
          <p:nvPr>
            <p:ph type="body" sz="quarter" idx="16" hasCustomPrompt="1"/>
          </p:nvPr>
        </p:nvSpPr>
        <p:spPr>
          <a:xfrm>
            <a:off x="6594007" y="6902097"/>
            <a:ext cx="5029200" cy="914400"/>
          </a:xfrm>
        </p:spPr>
        <p:txBody>
          <a:bodyPr vert="horz" lIns="0" tIns="118872" rIns="0" bIns="0" rtlCol="0">
            <a:noAutofit/>
          </a:bodyPr>
          <a:lstStyle>
            <a:lvl1pPr>
              <a:lnSpc>
                <a:spcPct val="100000"/>
              </a:lnSpc>
              <a:spcBef>
                <a:spcPts val="0"/>
              </a:spcBef>
              <a:defRPr lang="en-US" sz="2200" b="0" i="0" kern="1200" dirty="0" smtClean="0">
                <a:solidFill>
                  <a:schemeClr val="tx1"/>
                </a:solidFill>
                <a:latin typeface="ATT Aleck Sans" panose="020B0503020203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lgn="l" defTabSz="1828800" rtl="0" eaLnBrk="1" latinLnBrk="0" hangingPunct="1">
              <a:lnSpc>
                <a:spcPct val="95000"/>
              </a:lnSpc>
              <a:spcBef>
                <a:spcPts val="0"/>
              </a:spcBef>
              <a:spcAft>
                <a:spcPts val="0"/>
              </a:spcAft>
              <a:buFont typeface="Arial" panose="020B0604020202020204" pitchFamily="34" charset="0"/>
              <a:buNone/>
              <a:tabLst/>
            </a:pPr>
            <a:r>
              <a:rPr lang="en-US"/>
              <a:t>Photo caption here.</a:t>
            </a:r>
            <a:br>
              <a:rPr lang="en-US"/>
            </a:br>
            <a:r>
              <a:rPr lang="en-US"/>
              <a:t>2 lines maximum.</a:t>
            </a:r>
          </a:p>
        </p:txBody>
      </p:sp>
      <p:sp>
        <p:nvSpPr>
          <p:cNvPr id="35" name="Text Placeholder 30">
            <a:extLst>
              <a:ext uri="{FF2B5EF4-FFF2-40B4-BE49-F238E27FC236}">
                <a16:creationId xmlns:a16="http://schemas.microsoft.com/office/drawing/2014/main" id="{14AFC4A3-DAEC-AC47-8B2B-50CEBB2D972D}"/>
              </a:ext>
            </a:extLst>
          </p:cNvPr>
          <p:cNvSpPr>
            <a:spLocks noGrp="1"/>
          </p:cNvSpPr>
          <p:nvPr>
            <p:ph type="body" sz="quarter" idx="20" hasCustomPrompt="1"/>
          </p:nvPr>
        </p:nvSpPr>
        <p:spPr>
          <a:xfrm>
            <a:off x="18254503" y="6902097"/>
            <a:ext cx="5029200" cy="914400"/>
          </a:xfrm>
        </p:spPr>
        <p:txBody>
          <a:bodyPr vert="horz" lIns="0" tIns="118872" rIns="0" bIns="0" rtlCol="0">
            <a:noAutofit/>
          </a:bodyPr>
          <a:lstStyle>
            <a:lvl1pPr>
              <a:lnSpc>
                <a:spcPct val="100000"/>
              </a:lnSpc>
              <a:spcBef>
                <a:spcPts val="0"/>
              </a:spcBef>
              <a:defRPr lang="en-US" sz="2200" b="0" i="0" kern="1200" dirty="0" smtClean="0">
                <a:solidFill>
                  <a:schemeClr val="tx1"/>
                </a:solidFill>
                <a:latin typeface="ATT Aleck Sans" panose="020B0503020203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lgn="l" defTabSz="1828800" rtl="0" eaLnBrk="1" latinLnBrk="0" hangingPunct="1">
              <a:lnSpc>
                <a:spcPct val="95000"/>
              </a:lnSpc>
              <a:spcBef>
                <a:spcPts val="0"/>
              </a:spcBef>
              <a:spcAft>
                <a:spcPts val="0"/>
              </a:spcAft>
              <a:buFont typeface="Arial" panose="020B0604020202020204" pitchFamily="34" charset="0"/>
              <a:buNone/>
              <a:tabLst/>
            </a:pPr>
            <a:r>
              <a:rPr lang="en-US"/>
              <a:t>Photo caption here.</a:t>
            </a:r>
            <a:br>
              <a:rPr lang="en-US"/>
            </a:br>
            <a:r>
              <a:rPr lang="en-US"/>
              <a:t>2 lines maximum.</a:t>
            </a:r>
          </a:p>
        </p:txBody>
      </p:sp>
      <p:sp>
        <p:nvSpPr>
          <p:cNvPr id="37" name="Text Placeholder 26">
            <a:extLst>
              <a:ext uri="{FF2B5EF4-FFF2-40B4-BE49-F238E27FC236}">
                <a16:creationId xmlns:a16="http://schemas.microsoft.com/office/drawing/2014/main" id="{88DEC7EC-2C8D-1A41-AA89-59D854ABAF2C}"/>
              </a:ext>
            </a:extLst>
          </p:cNvPr>
          <p:cNvSpPr>
            <a:spLocks noGrp="1"/>
          </p:cNvSpPr>
          <p:nvPr>
            <p:ph type="body" sz="quarter" idx="22" hasCustomPrompt="1"/>
          </p:nvPr>
        </p:nvSpPr>
        <p:spPr>
          <a:xfrm>
            <a:off x="748868" y="11563795"/>
            <a:ext cx="5029200" cy="914400"/>
          </a:xfrm>
        </p:spPr>
        <p:txBody>
          <a:bodyPr lIns="0" tIns="118872" rIns="0" bIns="0"/>
          <a:lstStyle>
            <a:lvl1pPr>
              <a:lnSpc>
                <a:spcPct val="100000"/>
              </a:lnSpc>
              <a:spcBef>
                <a:spcPts val="0"/>
              </a:spcBef>
              <a:defRPr lang="en-US" sz="2200" b="0" i="0" kern="1200" dirty="0" smtClean="0">
                <a:solidFill>
                  <a:schemeClr val="tx1"/>
                </a:solidFill>
                <a:latin typeface="ATT Aleck Sans" panose="020B0503020203020204" pitchFamily="34" charset="0"/>
                <a:ea typeface="+mn-ea"/>
                <a:cs typeface="+mn-cs"/>
              </a:defRPr>
            </a:lvl1pPr>
            <a:lvl2pPr>
              <a:defRPr lang="en-US" dirty="0" smtClean="0"/>
            </a:lvl2pPr>
            <a:lvl3pPr>
              <a:defRPr lang="en-US" dirty="0" smtClean="0"/>
            </a:lvl3pPr>
            <a:lvl4pPr>
              <a:defRPr lang="en-US" dirty="0" smtClean="0"/>
            </a:lvl4pPr>
            <a:lvl5pPr>
              <a:defRPr lang="en-US" dirty="0"/>
            </a:lvl5pPr>
          </a:lstStyle>
          <a:p>
            <a:pPr marL="0" lvl="0" indent="0" algn="l" defTabSz="1828800" rtl="0" eaLnBrk="1" latinLnBrk="0" hangingPunct="1">
              <a:lnSpc>
                <a:spcPct val="95000"/>
              </a:lnSpc>
              <a:spcBef>
                <a:spcPts val="0"/>
              </a:spcBef>
              <a:spcAft>
                <a:spcPts val="0"/>
              </a:spcAft>
              <a:buFont typeface="Arial" panose="020B0604020202020204" pitchFamily="34" charset="0"/>
              <a:buNone/>
              <a:tabLst/>
            </a:pPr>
            <a:r>
              <a:rPr lang="en-US"/>
              <a:t>Photo caption here.</a:t>
            </a:r>
            <a:br>
              <a:rPr lang="en-US"/>
            </a:br>
            <a:r>
              <a:rPr lang="en-US"/>
              <a:t>2 lines maximum.</a:t>
            </a:r>
          </a:p>
        </p:txBody>
      </p:sp>
      <p:sp>
        <p:nvSpPr>
          <p:cNvPr id="41" name="Text Placeholder 26">
            <a:extLst>
              <a:ext uri="{FF2B5EF4-FFF2-40B4-BE49-F238E27FC236}">
                <a16:creationId xmlns:a16="http://schemas.microsoft.com/office/drawing/2014/main" id="{915A10D0-E314-1240-9D27-3A6C81633801}"/>
              </a:ext>
            </a:extLst>
          </p:cNvPr>
          <p:cNvSpPr>
            <a:spLocks noGrp="1"/>
          </p:cNvSpPr>
          <p:nvPr>
            <p:ph type="body" sz="quarter" idx="26" hasCustomPrompt="1"/>
          </p:nvPr>
        </p:nvSpPr>
        <p:spPr>
          <a:xfrm>
            <a:off x="6584080" y="11563795"/>
            <a:ext cx="5029200" cy="914400"/>
          </a:xfrm>
        </p:spPr>
        <p:txBody>
          <a:bodyPr lIns="0" tIns="118872" rIns="0" bIns="0"/>
          <a:lstStyle>
            <a:lvl1pPr>
              <a:lnSpc>
                <a:spcPct val="100000"/>
              </a:lnSpc>
              <a:spcBef>
                <a:spcPts val="0"/>
              </a:spcBef>
              <a:defRPr lang="en-US" sz="2200" b="0" i="0" kern="1200" dirty="0" smtClean="0">
                <a:solidFill>
                  <a:schemeClr val="tx1"/>
                </a:solidFill>
                <a:latin typeface="ATT Aleck Sans" panose="020B0503020203020204" pitchFamily="34" charset="0"/>
                <a:ea typeface="+mn-ea"/>
                <a:cs typeface="+mn-cs"/>
              </a:defRPr>
            </a:lvl1pPr>
            <a:lvl2pPr>
              <a:defRPr lang="en-US" dirty="0" smtClean="0"/>
            </a:lvl2pPr>
            <a:lvl3pPr>
              <a:defRPr lang="en-US" dirty="0" smtClean="0"/>
            </a:lvl3pPr>
            <a:lvl4pPr>
              <a:defRPr lang="en-US" dirty="0" smtClean="0"/>
            </a:lvl4pPr>
            <a:lvl5pPr>
              <a:defRPr lang="en-US" dirty="0"/>
            </a:lvl5pPr>
          </a:lstStyle>
          <a:p>
            <a:pPr marL="0" lvl="0" indent="0" algn="l" defTabSz="1828800" rtl="0" eaLnBrk="1" latinLnBrk="0" hangingPunct="1">
              <a:lnSpc>
                <a:spcPct val="95000"/>
              </a:lnSpc>
              <a:spcBef>
                <a:spcPts val="0"/>
              </a:spcBef>
              <a:spcAft>
                <a:spcPts val="0"/>
              </a:spcAft>
              <a:buFont typeface="Arial" panose="020B0604020202020204" pitchFamily="34" charset="0"/>
              <a:buNone/>
              <a:tabLst/>
            </a:pPr>
            <a:r>
              <a:rPr lang="en-US"/>
              <a:t>Photo caption here.</a:t>
            </a:r>
            <a:br>
              <a:rPr lang="en-US"/>
            </a:br>
            <a:r>
              <a:rPr lang="en-US"/>
              <a:t>2 lines maximum.</a:t>
            </a:r>
          </a:p>
        </p:txBody>
      </p:sp>
      <p:sp>
        <p:nvSpPr>
          <p:cNvPr id="42" name="Text Placeholder 26">
            <a:extLst>
              <a:ext uri="{FF2B5EF4-FFF2-40B4-BE49-F238E27FC236}">
                <a16:creationId xmlns:a16="http://schemas.microsoft.com/office/drawing/2014/main" id="{921FD5C2-D717-344A-9F49-587DC1DC948A}"/>
              </a:ext>
            </a:extLst>
          </p:cNvPr>
          <p:cNvSpPr>
            <a:spLocks noGrp="1"/>
          </p:cNvSpPr>
          <p:nvPr>
            <p:ph type="body" sz="quarter" idx="27" hasCustomPrompt="1"/>
          </p:nvPr>
        </p:nvSpPr>
        <p:spPr>
          <a:xfrm>
            <a:off x="12419292" y="11563795"/>
            <a:ext cx="5029200" cy="914400"/>
          </a:xfrm>
        </p:spPr>
        <p:txBody>
          <a:bodyPr lIns="0" tIns="118872" rIns="0" bIns="0"/>
          <a:lstStyle>
            <a:lvl1pPr>
              <a:lnSpc>
                <a:spcPct val="100000"/>
              </a:lnSpc>
              <a:spcBef>
                <a:spcPts val="0"/>
              </a:spcBef>
              <a:defRPr lang="en-US" sz="2200" b="0" i="0" kern="1200" dirty="0" smtClean="0">
                <a:solidFill>
                  <a:schemeClr val="tx1"/>
                </a:solidFill>
                <a:latin typeface="ATT Aleck Sans" panose="020B0503020203020204" pitchFamily="34" charset="0"/>
                <a:ea typeface="+mn-ea"/>
                <a:cs typeface="+mn-cs"/>
              </a:defRPr>
            </a:lvl1pPr>
            <a:lvl2pPr>
              <a:defRPr lang="en-US" dirty="0" smtClean="0"/>
            </a:lvl2pPr>
            <a:lvl3pPr>
              <a:defRPr lang="en-US" dirty="0" smtClean="0"/>
            </a:lvl3pPr>
            <a:lvl4pPr>
              <a:defRPr lang="en-US" dirty="0" smtClean="0"/>
            </a:lvl4pPr>
            <a:lvl5pPr>
              <a:defRPr lang="en-US" dirty="0"/>
            </a:lvl5pPr>
          </a:lstStyle>
          <a:p>
            <a:pPr marL="0" lvl="0" indent="0" algn="l" defTabSz="1828800" rtl="0" eaLnBrk="1" latinLnBrk="0" hangingPunct="1">
              <a:lnSpc>
                <a:spcPct val="95000"/>
              </a:lnSpc>
              <a:spcBef>
                <a:spcPts val="0"/>
              </a:spcBef>
              <a:spcAft>
                <a:spcPts val="0"/>
              </a:spcAft>
              <a:buFont typeface="Arial" panose="020B0604020202020204" pitchFamily="34" charset="0"/>
              <a:buNone/>
              <a:tabLst/>
            </a:pPr>
            <a:r>
              <a:rPr lang="en-US"/>
              <a:t>Photo caption here.</a:t>
            </a:r>
            <a:br>
              <a:rPr lang="en-US"/>
            </a:br>
            <a:r>
              <a:rPr lang="en-US"/>
              <a:t>2 lines maximum.</a:t>
            </a:r>
          </a:p>
        </p:txBody>
      </p:sp>
      <p:sp>
        <p:nvSpPr>
          <p:cNvPr id="43" name="Text Placeholder 26">
            <a:extLst>
              <a:ext uri="{FF2B5EF4-FFF2-40B4-BE49-F238E27FC236}">
                <a16:creationId xmlns:a16="http://schemas.microsoft.com/office/drawing/2014/main" id="{0FDD61C7-5C12-AA4C-BAAF-AE1BFF0314A9}"/>
              </a:ext>
            </a:extLst>
          </p:cNvPr>
          <p:cNvSpPr>
            <a:spLocks noGrp="1"/>
          </p:cNvSpPr>
          <p:nvPr>
            <p:ph type="body" sz="quarter" idx="28" hasCustomPrompt="1"/>
          </p:nvPr>
        </p:nvSpPr>
        <p:spPr>
          <a:xfrm>
            <a:off x="18254503" y="11563795"/>
            <a:ext cx="5029200" cy="914400"/>
          </a:xfrm>
        </p:spPr>
        <p:txBody>
          <a:bodyPr lIns="0" tIns="118872" rIns="0" bIns="0"/>
          <a:lstStyle>
            <a:lvl1pPr>
              <a:lnSpc>
                <a:spcPct val="100000"/>
              </a:lnSpc>
              <a:spcBef>
                <a:spcPts val="0"/>
              </a:spcBef>
              <a:defRPr lang="en-US" sz="2200" b="0" i="0" kern="1200" dirty="0" smtClean="0">
                <a:solidFill>
                  <a:schemeClr val="tx1"/>
                </a:solidFill>
                <a:latin typeface="ATT Aleck Sans" panose="020B0503020203020204" pitchFamily="34" charset="0"/>
                <a:ea typeface="+mn-ea"/>
                <a:cs typeface="+mn-cs"/>
              </a:defRPr>
            </a:lvl1pPr>
            <a:lvl2pPr>
              <a:defRPr lang="en-US" dirty="0" smtClean="0"/>
            </a:lvl2pPr>
            <a:lvl3pPr>
              <a:defRPr lang="en-US" dirty="0" smtClean="0"/>
            </a:lvl3pPr>
            <a:lvl4pPr>
              <a:defRPr lang="en-US" dirty="0" smtClean="0"/>
            </a:lvl4pPr>
            <a:lvl5pPr>
              <a:defRPr lang="en-US" dirty="0"/>
            </a:lvl5pPr>
          </a:lstStyle>
          <a:p>
            <a:pPr marL="0" lvl="0" indent="0" algn="l" defTabSz="1828800" rtl="0" eaLnBrk="1" latinLnBrk="0" hangingPunct="1">
              <a:lnSpc>
                <a:spcPct val="95000"/>
              </a:lnSpc>
              <a:spcBef>
                <a:spcPts val="0"/>
              </a:spcBef>
              <a:spcAft>
                <a:spcPts val="0"/>
              </a:spcAft>
              <a:buFont typeface="Arial" panose="020B0604020202020204" pitchFamily="34" charset="0"/>
              <a:buNone/>
              <a:tabLst/>
            </a:pPr>
            <a:r>
              <a:rPr lang="en-US"/>
              <a:t>Photo caption here.</a:t>
            </a:r>
            <a:br>
              <a:rPr lang="en-US"/>
            </a:br>
            <a:r>
              <a:rPr lang="en-US"/>
              <a:t>2 lines maximum.</a:t>
            </a:r>
          </a:p>
        </p:txBody>
      </p:sp>
    </p:spTree>
    <p:extLst>
      <p:ext uri="{BB962C8B-B14F-4D97-AF65-F5344CB8AC3E}">
        <p14:creationId xmlns:p14="http://schemas.microsoft.com/office/powerpoint/2010/main" val="19460185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_LOGO SLATE_">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E1C605-E80B-384E-9D2F-313692BF523C}"/>
              </a:ext>
            </a:extLst>
          </p:cNvPr>
          <p:cNvSpPr/>
          <p:nvPr/>
        </p:nvSpPr>
        <p:spPr>
          <a:xfrm>
            <a:off x="16630122" y="5071357"/>
            <a:ext cx="6507120" cy="3573286"/>
          </a:xfrm>
          <a:prstGeom prst="rect">
            <a:avLst/>
          </a:prstGeom>
        </p:spPr>
        <p:txBody>
          <a:bodyPr wrap="square" lIns="91440" tIns="91440" rIns="365760" bIns="182880" anchor="ctr">
            <a:spAutoFit/>
          </a:bodyPr>
          <a:lstStyle/>
          <a:p>
            <a:pPr marL="0" marR="0" lvl="0" indent="0" algn="l" defTabSz="1828800" rtl="0" eaLnBrk="1" fontAlgn="auto" latinLnBrk="0" hangingPunct="1">
              <a:lnSpc>
                <a:spcPct val="120000"/>
              </a:lnSpc>
              <a:spcBef>
                <a:spcPts val="0"/>
              </a:spcBef>
              <a:spcAft>
                <a:spcPts val="0"/>
              </a:spcAft>
              <a:buClrTx/>
              <a:buSzTx/>
              <a:buFontTx/>
              <a:buNone/>
              <a:tabLst/>
              <a:defRPr/>
            </a:pPr>
            <a:r>
              <a:rPr lang="en-US" sz="3600" b="0" i="0">
                <a:solidFill>
                  <a:schemeClr val="tx1">
                    <a:lumMod val="90000"/>
                    <a:lumOff val="10000"/>
                  </a:schemeClr>
                </a:solidFill>
                <a:latin typeface="ATT Aleck Sans" panose="020B0503020203020204" pitchFamily="34" charset="0"/>
                <a:cs typeface="ATT Aleck Sans" panose="020B0503020203020204" pitchFamily="34" charset="0"/>
              </a:rPr>
              <a:t>WarnerMedia logo slates:</a:t>
            </a:r>
            <a:br>
              <a:rPr lang="en-US" sz="3600" b="0" i="0">
                <a:solidFill>
                  <a:schemeClr val="tx1">
                    <a:lumMod val="90000"/>
                    <a:lumOff val="10000"/>
                  </a:schemeClr>
                </a:solidFill>
                <a:latin typeface="ATT Aleck Sans" panose="020B0503020203020204" pitchFamily="34" charset="0"/>
                <a:cs typeface="ATT Aleck Sans" panose="020B0503020203020204" pitchFamily="34" charset="0"/>
              </a:rPr>
            </a:br>
            <a:r>
              <a:rPr lang="en-US" sz="3600" b="0" i="0">
                <a:solidFill>
                  <a:schemeClr val="tx1">
                    <a:lumMod val="90000"/>
                    <a:lumOff val="10000"/>
                  </a:schemeClr>
                </a:solidFill>
                <a:latin typeface="ATT Aleck Sans" panose="020B0503020203020204" pitchFamily="34" charset="0"/>
                <a:cs typeface="ATT Aleck Sans" panose="020B0503020203020204" pitchFamily="34" charset="0"/>
              </a:rPr>
              <a:t>if you choose to use one </a:t>
            </a:r>
            <a:br>
              <a:rPr lang="en-US" sz="3600" b="0" i="0">
                <a:solidFill>
                  <a:schemeClr val="tx1">
                    <a:lumMod val="90000"/>
                    <a:lumOff val="10000"/>
                  </a:schemeClr>
                </a:solidFill>
                <a:latin typeface="ATT Aleck Sans" panose="020B0503020203020204" pitchFamily="34" charset="0"/>
                <a:cs typeface="ATT Aleck Sans" panose="020B0503020203020204" pitchFamily="34" charset="0"/>
              </a:rPr>
            </a:br>
            <a:r>
              <a:rPr lang="en-US" sz="3600" b="0" i="0">
                <a:solidFill>
                  <a:schemeClr val="tx1">
                    <a:lumMod val="90000"/>
                    <a:lumOff val="10000"/>
                  </a:schemeClr>
                </a:solidFill>
                <a:latin typeface="ATT Aleck Sans" panose="020B0503020203020204" pitchFamily="34" charset="0"/>
                <a:cs typeface="ATT Aleck Sans" panose="020B0503020203020204" pitchFamily="34" charset="0"/>
              </a:rPr>
              <a:t>of these as the main presentation title slide, please do not add any text.</a:t>
            </a:r>
          </a:p>
        </p:txBody>
      </p:sp>
      <p:grpSp>
        <p:nvGrpSpPr>
          <p:cNvPr id="4" name="Group 3">
            <a:extLst>
              <a:ext uri="{FF2B5EF4-FFF2-40B4-BE49-F238E27FC236}">
                <a16:creationId xmlns:a16="http://schemas.microsoft.com/office/drawing/2014/main" id="{78245F1A-49C9-1A40-A71C-EAF6281AD9C1}"/>
              </a:ext>
            </a:extLst>
          </p:cNvPr>
          <p:cNvGrpSpPr/>
          <p:nvPr userDrawn="1"/>
        </p:nvGrpSpPr>
        <p:grpSpPr>
          <a:xfrm>
            <a:off x="1780198" y="2126361"/>
            <a:ext cx="14308872" cy="9463280"/>
            <a:chOff x="1307232" y="2126361"/>
            <a:chExt cx="14308872" cy="9463280"/>
          </a:xfrm>
        </p:grpSpPr>
        <p:grpSp>
          <p:nvGrpSpPr>
            <p:cNvPr id="3" name="Group 2">
              <a:extLst>
                <a:ext uri="{FF2B5EF4-FFF2-40B4-BE49-F238E27FC236}">
                  <a16:creationId xmlns:a16="http://schemas.microsoft.com/office/drawing/2014/main" id="{73F5C6AF-6E0C-7B42-A64E-EA3DBF8CB8CA}"/>
                </a:ext>
              </a:extLst>
            </p:cNvPr>
            <p:cNvGrpSpPr/>
            <p:nvPr userDrawn="1"/>
          </p:nvGrpSpPr>
          <p:grpSpPr>
            <a:xfrm>
              <a:off x="1307232" y="2126361"/>
              <a:ext cx="14308872" cy="9463280"/>
              <a:chOff x="3808346" y="2065404"/>
              <a:chExt cx="14308872" cy="9463280"/>
            </a:xfrm>
          </p:grpSpPr>
          <p:sp>
            <p:nvSpPr>
              <p:cNvPr id="7" name="Triangle 6">
                <a:extLst>
                  <a:ext uri="{FF2B5EF4-FFF2-40B4-BE49-F238E27FC236}">
                    <a16:creationId xmlns:a16="http://schemas.microsoft.com/office/drawing/2014/main" id="{DDB50093-A5FB-6841-9F58-E57BCDB774D8}"/>
                  </a:ext>
                </a:extLst>
              </p:cNvPr>
              <p:cNvSpPr/>
              <p:nvPr/>
            </p:nvSpPr>
            <p:spPr>
              <a:xfrm rot="5400000">
                <a:off x="11437837" y="4849302"/>
                <a:ext cx="9463280" cy="3895483"/>
              </a:xfrm>
              <a:prstGeom prst="triangl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noFill/>
                  <a:latin typeface="ATT Aleck Sans" panose="020B0503020203020204" pitchFamily="34" charset="0"/>
                  <a:cs typeface="ATT Aleck Sans" panose="020B0503020203020204" pitchFamily="34" charset="0"/>
                </a:endParaRPr>
              </a:p>
            </p:txBody>
          </p:sp>
          <p:sp>
            <p:nvSpPr>
              <p:cNvPr id="2" name="Rectangle 1">
                <a:extLst>
                  <a:ext uri="{FF2B5EF4-FFF2-40B4-BE49-F238E27FC236}">
                    <a16:creationId xmlns:a16="http://schemas.microsoft.com/office/drawing/2014/main" id="{41D2B309-1FC5-8846-B51C-99633B8F0E24}"/>
                  </a:ext>
                </a:extLst>
              </p:cNvPr>
              <p:cNvSpPr/>
              <p:nvPr userDrawn="1"/>
            </p:nvSpPr>
            <p:spPr>
              <a:xfrm>
                <a:off x="3808346" y="3785829"/>
                <a:ext cx="10800685" cy="602242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grpSp>
        <p:sp>
          <p:nvSpPr>
            <p:cNvPr id="8" name="Rectangle 7">
              <a:extLst>
                <a:ext uri="{FF2B5EF4-FFF2-40B4-BE49-F238E27FC236}">
                  <a16:creationId xmlns:a16="http://schemas.microsoft.com/office/drawing/2014/main" id="{29933E9E-A94F-BE46-9604-3499A87EF98C}"/>
                </a:ext>
              </a:extLst>
            </p:cNvPr>
            <p:cNvSpPr/>
            <p:nvPr/>
          </p:nvSpPr>
          <p:spPr>
            <a:xfrm>
              <a:off x="2153866" y="4459668"/>
              <a:ext cx="11715086" cy="4733603"/>
            </a:xfrm>
            <a:prstGeom prst="rect">
              <a:avLst/>
            </a:prstGeom>
          </p:spPr>
          <p:txBody>
            <a:bodyPr wrap="square" lIns="0" tIns="365760" rIns="0" bIns="0" anchor="t">
              <a:noAutofit/>
            </a:bodyPr>
            <a:lstStyle/>
            <a:p>
              <a:pPr algn="l">
                <a:lnSpc>
                  <a:spcPct val="73000"/>
                </a:lnSpc>
              </a:pPr>
              <a:r>
                <a:rPr lang="en-US" sz="21000" b="1" i="0" spc="-300" noProof="0">
                  <a:solidFill>
                    <a:schemeClr val="tx1">
                      <a:lumMod val="90000"/>
                      <a:lumOff val="10000"/>
                    </a:schemeClr>
                  </a:solidFill>
                  <a:latin typeface="ATT Aleck Cd" panose="020B0506020203020204" pitchFamily="34" charset="0"/>
                  <a:cs typeface="ATT Aleck Cd" panose="020B0506020203020204" pitchFamily="34" charset="0"/>
                </a:rPr>
                <a:t>LOGO</a:t>
              </a:r>
              <a:br>
                <a:rPr lang="en-US" sz="21000" b="1" i="0" spc="-300" noProof="0">
                  <a:solidFill>
                    <a:schemeClr val="tx1">
                      <a:lumMod val="90000"/>
                      <a:lumOff val="10000"/>
                    </a:schemeClr>
                  </a:solidFill>
                  <a:latin typeface="ATT Aleck Cd" panose="020B0506020203020204" pitchFamily="34" charset="0"/>
                  <a:cs typeface="ATT Aleck Cd" panose="020B0506020203020204" pitchFamily="34" charset="0"/>
                </a:rPr>
              </a:br>
              <a:r>
                <a:rPr lang="en-US" sz="21000" b="1" i="0" spc="-300" noProof="0">
                  <a:solidFill>
                    <a:schemeClr val="tx1">
                      <a:lumMod val="90000"/>
                      <a:lumOff val="10000"/>
                    </a:schemeClr>
                  </a:solidFill>
                  <a:latin typeface="ATT Aleck Cd" panose="020B0506020203020204" pitchFamily="34" charset="0"/>
                  <a:cs typeface="ATT Aleck Cd" panose="020B0506020203020204" pitchFamily="34" charset="0"/>
                </a:rPr>
                <a:t>SLATES</a:t>
              </a:r>
              <a:endParaRPr lang="en-US" sz="21000" b="1" i="0" spc="-300">
                <a:solidFill>
                  <a:schemeClr val="tx1">
                    <a:lumMod val="90000"/>
                    <a:lumOff val="10000"/>
                  </a:schemeClr>
                </a:solidFill>
                <a:latin typeface="ATT Aleck Cd" panose="020B0506020203020204" pitchFamily="34" charset="0"/>
                <a:cs typeface="ATT Aleck Cd" panose="020B0506020203020204" pitchFamily="34" charset="0"/>
              </a:endParaRPr>
            </a:p>
          </p:txBody>
        </p:sp>
      </p:grpSp>
    </p:spTree>
    <p:extLst>
      <p:ext uri="{BB962C8B-B14F-4D97-AF65-F5344CB8AC3E}">
        <p14:creationId xmlns:p14="http://schemas.microsoft.com/office/powerpoint/2010/main" val="1357390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Logo Cover 1">
    <p:bg>
      <p:bgPr>
        <a:solidFill>
          <a:schemeClr val="tx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70B194A-C8B1-A541-8DA2-0280F2B3FFCE}"/>
              </a:ext>
            </a:extLst>
          </p:cNvPr>
          <p:cNvGrpSpPr/>
          <p:nvPr/>
        </p:nvGrpSpPr>
        <p:grpSpPr>
          <a:xfrm>
            <a:off x="1654565" y="1532964"/>
            <a:ext cx="21078050" cy="10650072"/>
            <a:chOff x="820270" y="766482"/>
            <a:chExt cx="10537653" cy="5325036"/>
          </a:xfrm>
          <a:solidFill>
            <a:schemeClr val="accent1"/>
          </a:solidFill>
        </p:grpSpPr>
        <p:sp>
          <p:nvSpPr>
            <p:cNvPr id="8" name="Parallelogram 7">
              <a:extLst>
                <a:ext uri="{FF2B5EF4-FFF2-40B4-BE49-F238E27FC236}">
                  <a16:creationId xmlns:a16="http://schemas.microsoft.com/office/drawing/2014/main" id="{9068B09A-9B90-934E-8779-F3BD0277659C}"/>
                </a:ext>
              </a:extLst>
            </p:cNvPr>
            <p:cNvSpPr/>
            <p:nvPr/>
          </p:nvSpPr>
          <p:spPr>
            <a:xfrm flipH="1">
              <a:off x="5908100" y="766482"/>
              <a:ext cx="2395728" cy="5325036"/>
            </a:xfrm>
            <a:prstGeom prst="parallelogram">
              <a:avLst>
                <a:gd name="adj" fmla="val 282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9" name="Parallelogram 8">
              <a:extLst>
                <a:ext uri="{FF2B5EF4-FFF2-40B4-BE49-F238E27FC236}">
                  <a16:creationId xmlns:a16="http://schemas.microsoft.com/office/drawing/2014/main" id="{ED85ECC6-1C3A-7F45-9258-79B2C43DCB8C}"/>
                </a:ext>
              </a:extLst>
            </p:cNvPr>
            <p:cNvSpPr/>
            <p:nvPr/>
          </p:nvSpPr>
          <p:spPr>
            <a:xfrm flipH="1">
              <a:off x="820270" y="766482"/>
              <a:ext cx="2326342" cy="5325036"/>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10" name="Parallelogram 9">
              <a:extLst>
                <a:ext uri="{FF2B5EF4-FFF2-40B4-BE49-F238E27FC236}">
                  <a16:creationId xmlns:a16="http://schemas.microsoft.com/office/drawing/2014/main" id="{25A5B223-7DD9-284A-BB39-96B5F00A1E63}"/>
                </a:ext>
              </a:extLst>
            </p:cNvPr>
            <p:cNvSpPr/>
            <p:nvPr/>
          </p:nvSpPr>
          <p:spPr>
            <a:xfrm>
              <a:off x="3146612" y="766482"/>
              <a:ext cx="2761488" cy="5325036"/>
            </a:xfrm>
            <a:prstGeom prst="parallelogram">
              <a:avLst>
                <a:gd name="adj" fmla="val 1591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11" name="Parallelogram 10">
              <a:extLst>
                <a:ext uri="{FF2B5EF4-FFF2-40B4-BE49-F238E27FC236}">
                  <a16:creationId xmlns:a16="http://schemas.microsoft.com/office/drawing/2014/main" id="{1C2F75ED-DD82-3945-AB30-7E105E575410}"/>
                </a:ext>
              </a:extLst>
            </p:cNvPr>
            <p:cNvSpPr/>
            <p:nvPr/>
          </p:nvSpPr>
          <p:spPr>
            <a:xfrm>
              <a:off x="8303827" y="766482"/>
              <a:ext cx="3054096" cy="5325036"/>
            </a:xfrm>
            <a:prstGeom prst="parallelogram">
              <a:avLst>
                <a:gd name="adj" fmla="val 2384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grpSp>
      <p:pic>
        <p:nvPicPr>
          <p:cNvPr id="5" name="Picture 4">
            <a:extLst>
              <a:ext uri="{FF2B5EF4-FFF2-40B4-BE49-F238E27FC236}">
                <a16:creationId xmlns:a16="http://schemas.microsoft.com/office/drawing/2014/main" id="{BAE5A898-B048-3A45-83B9-F4BDDBE0D710}"/>
              </a:ext>
            </a:extLst>
          </p:cNvPr>
          <p:cNvPicPr>
            <a:picLocks noChangeAspect="1"/>
          </p:cNvPicPr>
          <p:nvPr userDrawn="1"/>
        </p:nvPicPr>
        <p:blipFill>
          <a:blip r:embed="rId2"/>
          <a:stretch>
            <a:fillRect/>
          </a:stretch>
        </p:blipFill>
        <p:spPr>
          <a:xfrm>
            <a:off x="8259212" y="6384022"/>
            <a:ext cx="7868751" cy="947957"/>
          </a:xfrm>
          <a:prstGeom prst="rect">
            <a:avLst/>
          </a:prstGeom>
        </p:spPr>
      </p:pic>
    </p:spTree>
    <p:extLst>
      <p:ext uri="{BB962C8B-B14F-4D97-AF65-F5344CB8AC3E}">
        <p14:creationId xmlns:p14="http://schemas.microsoft.com/office/powerpoint/2010/main" val="24151378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Logo Cover 2">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70B194A-C8B1-A541-8DA2-0280F2B3FFCE}"/>
              </a:ext>
            </a:extLst>
          </p:cNvPr>
          <p:cNvGrpSpPr/>
          <p:nvPr/>
        </p:nvGrpSpPr>
        <p:grpSpPr>
          <a:xfrm>
            <a:off x="1654565" y="2943225"/>
            <a:ext cx="21078050" cy="9239810"/>
            <a:chOff x="820270" y="766482"/>
            <a:chExt cx="10537653" cy="5325036"/>
          </a:xfrm>
          <a:solidFill>
            <a:schemeClr val="accent1"/>
          </a:solidFill>
        </p:grpSpPr>
        <p:sp>
          <p:nvSpPr>
            <p:cNvPr id="8" name="Parallelogram 7">
              <a:extLst>
                <a:ext uri="{FF2B5EF4-FFF2-40B4-BE49-F238E27FC236}">
                  <a16:creationId xmlns:a16="http://schemas.microsoft.com/office/drawing/2014/main" id="{9068B09A-9B90-934E-8779-F3BD0277659C}"/>
                </a:ext>
              </a:extLst>
            </p:cNvPr>
            <p:cNvSpPr/>
            <p:nvPr/>
          </p:nvSpPr>
          <p:spPr>
            <a:xfrm flipH="1">
              <a:off x="5908100" y="766482"/>
              <a:ext cx="2395728" cy="5325036"/>
            </a:xfrm>
            <a:prstGeom prst="parallelogram">
              <a:avLst>
                <a:gd name="adj" fmla="val 282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9" name="Parallelogram 8">
              <a:extLst>
                <a:ext uri="{FF2B5EF4-FFF2-40B4-BE49-F238E27FC236}">
                  <a16:creationId xmlns:a16="http://schemas.microsoft.com/office/drawing/2014/main" id="{ED85ECC6-1C3A-7F45-9258-79B2C43DCB8C}"/>
                </a:ext>
              </a:extLst>
            </p:cNvPr>
            <p:cNvSpPr/>
            <p:nvPr/>
          </p:nvSpPr>
          <p:spPr>
            <a:xfrm flipH="1">
              <a:off x="820270" y="766482"/>
              <a:ext cx="2326342" cy="5325036"/>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10" name="Parallelogram 9">
              <a:extLst>
                <a:ext uri="{FF2B5EF4-FFF2-40B4-BE49-F238E27FC236}">
                  <a16:creationId xmlns:a16="http://schemas.microsoft.com/office/drawing/2014/main" id="{25A5B223-7DD9-284A-BB39-96B5F00A1E63}"/>
                </a:ext>
              </a:extLst>
            </p:cNvPr>
            <p:cNvSpPr/>
            <p:nvPr/>
          </p:nvSpPr>
          <p:spPr>
            <a:xfrm>
              <a:off x="3146612" y="766482"/>
              <a:ext cx="2761488" cy="5325036"/>
            </a:xfrm>
            <a:prstGeom prst="parallelogram">
              <a:avLst>
                <a:gd name="adj" fmla="val 1591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11" name="Parallelogram 10">
              <a:extLst>
                <a:ext uri="{FF2B5EF4-FFF2-40B4-BE49-F238E27FC236}">
                  <a16:creationId xmlns:a16="http://schemas.microsoft.com/office/drawing/2014/main" id="{1C2F75ED-DD82-3945-AB30-7E105E575410}"/>
                </a:ext>
              </a:extLst>
            </p:cNvPr>
            <p:cNvSpPr/>
            <p:nvPr/>
          </p:nvSpPr>
          <p:spPr>
            <a:xfrm>
              <a:off x="8303827" y="766482"/>
              <a:ext cx="3054096" cy="5325036"/>
            </a:xfrm>
            <a:prstGeom prst="parallelogram">
              <a:avLst>
                <a:gd name="adj" fmla="val 2384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grpSp>
      <p:pic>
        <p:nvPicPr>
          <p:cNvPr id="13" name="Picture 12">
            <a:extLst>
              <a:ext uri="{FF2B5EF4-FFF2-40B4-BE49-F238E27FC236}">
                <a16:creationId xmlns:a16="http://schemas.microsoft.com/office/drawing/2014/main" id="{20A9944C-568A-2943-A86A-B974B5B063ED}"/>
              </a:ext>
            </a:extLst>
          </p:cNvPr>
          <p:cNvPicPr>
            <a:picLocks noChangeAspect="1"/>
          </p:cNvPicPr>
          <p:nvPr userDrawn="1"/>
        </p:nvPicPr>
        <p:blipFill>
          <a:blip r:embed="rId2"/>
          <a:stretch>
            <a:fillRect/>
          </a:stretch>
        </p:blipFill>
        <p:spPr>
          <a:xfrm>
            <a:off x="1568953" y="1547280"/>
            <a:ext cx="7326578" cy="882640"/>
          </a:xfrm>
          <a:prstGeom prst="rect">
            <a:avLst/>
          </a:prstGeom>
        </p:spPr>
      </p:pic>
    </p:spTree>
    <p:extLst>
      <p:ext uri="{BB962C8B-B14F-4D97-AF65-F5344CB8AC3E}">
        <p14:creationId xmlns:p14="http://schemas.microsoft.com/office/powerpoint/2010/main" val="38508621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Logo Cover 3">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EA4ABF-C967-D44F-BD01-20BC0F86E64A}"/>
              </a:ext>
            </a:extLst>
          </p:cNvPr>
          <p:cNvPicPr>
            <a:picLocks noChangeAspect="1"/>
          </p:cNvPicPr>
          <p:nvPr userDrawn="1"/>
        </p:nvPicPr>
        <p:blipFill>
          <a:blip r:embed="rId2"/>
          <a:stretch>
            <a:fillRect/>
          </a:stretch>
        </p:blipFill>
        <p:spPr>
          <a:xfrm>
            <a:off x="8259212" y="6384022"/>
            <a:ext cx="7868751" cy="947957"/>
          </a:xfrm>
          <a:prstGeom prst="rect">
            <a:avLst/>
          </a:prstGeom>
        </p:spPr>
      </p:pic>
    </p:spTree>
    <p:extLst>
      <p:ext uri="{BB962C8B-B14F-4D97-AF65-F5344CB8AC3E}">
        <p14:creationId xmlns:p14="http://schemas.microsoft.com/office/powerpoint/2010/main" val="13038273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Logo Cover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7DF2F5-82B0-E048-8A26-5E300E8E22FE}"/>
              </a:ext>
            </a:extLst>
          </p:cNvPr>
          <p:cNvPicPr>
            <a:picLocks noChangeAspect="1"/>
          </p:cNvPicPr>
          <p:nvPr userDrawn="1"/>
        </p:nvPicPr>
        <p:blipFill>
          <a:blip r:embed="rId2"/>
          <a:stretch>
            <a:fillRect/>
          </a:stretch>
        </p:blipFill>
        <p:spPr>
          <a:xfrm>
            <a:off x="8257096" y="6383767"/>
            <a:ext cx="7872983" cy="948466"/>
          </a:xfrm>
          <a:prstGeom prst="rect">
            <a:avLst/>
          </a:prstGeom>
        </p:spPr>
      </p:pic>
    </p:spTree>
    <p:extLst>
      <p:ext uri="{BB962C8B-B14F-4D97-AF65-F5344CB8AC3E}">
        <p14:creationId xmlns:p14="http://schemas.microsoft.com/office/powerpoint/2010/main" val="15037691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Dar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367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5a">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3DFBC49C-971F-B643-96CB-776B606AC518}"/>
              </a:ext>
            </a:extLst>
          </p:cNvPr>
          <p:cNvSpPr/>
          <p:nvPr userDrawn="1"/>
        </p:nvSpPr>
        <p:spPr>
          <a:xfrm flipH="1">
            <a:off x="12217544" y="735881"/>
            <a:ext cx="5935181" cy="12244242"/>
          </a:xfrm>
          <a:prstGeom prst="parallelogram">
            <a:avLst>
              <a:gd name="adj" fmla="val 13229"/>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10" name="Parallelogram 9">
            <a:extLst>
              <a:ext uri="{FF2B5EF4-FFF2-40B4-BE49-F238E27FC236}">
                <a16:creationId xmlns:a16="http://schemas.microsoft.com/office/drawing/2014/main" id="{6E142A1C-3BA5-F74E-9F37-1D0E75D9F088}"/>
              </a:ext>
            </a:extLst>
          </p:cNvPr>
          <p:cNvSpPr/>
          <p:nvPr userDrawn="1"/>
        </p:nvSpPr>
        <p:spPr>
          <a:xfrm flipH="1">
            <a:off x="734664" y="735881"/>
            <a:ext cx="6075943" cy="12244242"/>
          </a:xfrm>
          <a:prstGeom prst="parallelogram">
            <a:avLst>
              <a:gd name="adj" fmla="val 13479"/>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11" name="Parallelogram 10">
            <a:extLst>
              <a:ext uri="{FF2B5EF4-FFF2-40B4-BE49-F238E27FC236}">
                <a16:creationId xmlns:a16="http://schemas.microsoft.com/office/drawing/2014/main" id="{050D339C-8B4D-504D-818A-4F5BB423AEB5}"/>
              </a:ext>
            </a:extLst>
          </p:cNvPr>
          <p:cNvSpPr/>
          <p:nvPr userDrawn="1"/>
        </p:nvSpPr>
        <p:spPr>
          <a:xfrm>
            <a:off x="6810607" y="735881"/>
            <a:ext cx="5406936" cy="12244242"/>
          </a:xfrm>
          <a:prstGeom prst="parallelogram">
            <a:avLst>
              <a:gd name="adj" fmla="val 0"/>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12" name="Parallelogram 11">
            <a:extLst>
              <a:ext uri="{FF2B5EF4-FFF2-40B4-BE49-F238E27FC236}">
                <a16:creationId xmlns:a16="http://schemas.microsoft.com/office/drawing/2014/main" id="{E5AC12E8-3572-8641-929C-BA7F4FE5A1E1}"/>
              </a:ext>
            </a:extLst>
          </p:cNvPr>
          <p:cNvSpPr/>
          <p:nvPr userDrawn="1"/>
        </p:nvSpPr>
        <p:spPr>
          <a:xfrm>
            <a:off x="18152726" y="735881"/>
            <a:ext cx="5499786" cy="12244242"/>
          </a:xfrm>
          <a:prstGeom prst="parallelogram">
            <a:avLst>
              <a:gd name="adj" fmla="val 5703"/>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pic>
        <p:nvPicPr>
          <p:cNvPr id="8" name="Picture 7">
            <a:extLst>
              <a:ext uri="{FF2B5EF4-FFF2-40B4-BE49-F238E27FC236}">
                <a16:creationId xmlns:a16="http://schemas.microsoft.com/office/drawing/2014/main" id="{C08CBC6D-5BDF-BA45-93D4-6C0CB9F39446}"/>
              </a:ext>
            </a:extLst>
          </p:cNvPr>
          <p:cNvPicPr>
            <a:picLocks noChangeAspect="1"/>
          </p:cNvPicPr>
          <p:nvPr/>
        </p:nvPicPr>
        <p:blipFill rotWithShape="1">
          <a:blip r:embed="rId2"/>
          <a:srcRect l="-2052" t="-12498" r="-3284" b="-22502"/>
          <a:stretch/>
        </p:blipFill>
        <p:spPr>
          <a:xfrm>
            <a:off x="2651760" y="2442574"/>
            <a:ext cx="3127655" cy="493776"/>
          </a:xfrm>
          <a:prstGeom prst="rect">
            <a:avLst/>
          </a:prstGeom>
        </p:spPr>
      </p:pic>
      <p:sp>
        <p:nvSpPr>
          <p:cNvPr id="2" name="Title 1">
            <a:extLst>
              <a:ext uri="{FF2B5EF4-FFF2-40B4-BE49-F238E27FC236}">
                <a16:creationId xmlns:a16="http://schemas.microsoft.com/office/drawing/2014/main" id="{F4907857-3DC8-AF4C-96C1-89D565F54391}"/>
              </a:ext>
            </a:extLst>
          </p:cNvPr>
          <p:cNvSpPr>
            <a:spLocks noGrp="1"/>
          </p:cNvSpPr>
          <p:nvPr>
            <p:ph type="ctrTitle" hasCustomPrompt="1"/>
          </p:nvPr>
        </p:nvSpPr>
        <p:spPr>
          <a:xfrm>
            <a:off x="2651760" y="3790404"/>
            <a:ext cx="17183413" cy="4242428"/>
          </a:xfrm>
        </p:spPr>
        <p:txBody>
          <a:bodyPr vert="horz" wrap="square" lIns="0" tIns="45720" rIns="0" bIns="0" rtlCol="0" anchor="t" anchorCtr="0">
            <a:noAutofit/>
          </a:bodyPr>
          <a:lstStyle>
            <a:lvl1pPr algn="l" defTabSz="1828800" rtl="0" eaLnBrk="1" fontAlgn="base" latinLnBrk="0" hangingPunct="1">
              <a:lnSpc>
                <a:spcPct val="75000"/>
              </a:lnSpc>
              <a:spcBef>
                <a:spcPct val="0"/>
              </a:spcBef>
              <a:buNone/>
              <a:defRPr lang="en-US" sz="18800" b="1" i="0" kern="1200" cap="all" spc="-300" baseline="0" dirty="0">
                <a:solidFill>
                  <a:schemeClr val="tx1"/>
                </a:solidFill>
                <a:latin typeface="ATT Aleck Cd" panose="020B0506020203020204" pitchFamily="34" charset="0"/>
                <a:ea typeface="+mj-ea"/>
                <a:cs typeface="ATT Aleck Cd" panose="020B0506020203020204" pitchFamily="34" charset="0"/>
              </a:defRPr>
            </a:lvl1pPr>
          </a:lstStyle>
          <a:p>
            <a:pPr lvl="0">
              <a:lnSpc>
                <a:spcPct val="75000"/>
              </a:lnSpc>
            </a:pPr>
            <a:r>
              <a:rPr lang="en-US"/>
              <a:t>Big Title Here</a:t>
            </a:r>
            <a:br>
              <a:rPr lang="en-US"/>
            </a:br>
            <a:r>
              <a:rPr lang="en-US"/>
              <a:t>2 Lines Max</a:t>
            </a:r>
          </a:p>
        </p:txBody>
      </p:sp>
      <p:sp>
        <p:nvSpPr>
          <p:cNvPr id="3" name="Subtitle 2">
            <a:extLst>
              <a:ext uri="{FF2B5EF4-FFF2-40B4-BE49-F238E27FC236}">
                <a16:creationId xmlns:a16="http://schemas.microsoft.com/office/drawing/2014/main" id="{D29D0912-AC7B-9440-A435-1EB3A532E644}"/>
              </a:ext>
            </a:extLst>
          </p:cNvPr>
          <p:cNvSpPr>
            <a:spLocks noGrp="1"/>
          </p:cNvSpPr>
          <p:nvPr>
            <p:ph type="subTitle" idx="1" hasCustomPrompt="1"/>
          </p:nvPr>
        </p:nvSpPr>
        <p:spPr>
          <a:xfrm>
            <a:off x="2651760" y="10515600"/>
            <a:ext cx="12803267" cy="804642"/>
          </a:xfrm>
        </p:spPr>
        <p:txBody>
          <a:bodyPr vert="horz" lIns="45720" tIns="0" rIns="45720" bIns="0" rtlCol="0" anchor="t">
            <a:noAutofit/>
          </a:bodyPr>
          <a:lstStyle>
            <a:lvl1pPr>
              <a:defRPr lang="en-US" sz="4800" dirty="0">
                <a:solidFill>
                  <a:schemeClr val="tx1"/>
                </a:solidFill>
              </a:defRPr>
            </a:lvl1pPr>
          </a:lstStyle>
          <a:p>
            <a:pPr lvl="0">
              <a:lnSpc>
                <a:spcPct val="100000"/>
              </a:lnSpc>
            </a:pPr>
            <a:r>
              <a:rPr lang="en-US"/>
              <a:t>Optional Subtitle Here</a:t>
            </a:r>
          </a:p>
        </p:txBody>
      </p:sp>
    </p:spTree>
    <p:extLst>
      <p:ext uri="{BB962C8B-B14F-4D97-AF65-F5344CB8AC3E}">
        <p14:creationId xmlns:p14="http://schemas.microsoft.com/office/powerpoint/2010/main" val="41978789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7854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7">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0CCDB1-D8D1-B249-A00E-3BFEB3C3AA28}"/>
              </a:ext>
            </a:extLst>
          </p:cNvPr>
          <p:cNvGrpSpPr/>
          <p:nvPr userDrawn="1"/>
        </p:nvGrpSpPr>
        <p:grpSpPr>
          <a:xfrm>
            <a:off x="734664" y="731516"/>
            <a:ext cx="22917848" cy="5943600"/>
            <a:chOff x="367284" y="365758"/>
            <a:chExt cx="11457432" cy="2971800"/>
          </a:xfrm>
        </p:grpSpPr>
        <p:sp>
          <p:nvSpPr>
            <p:cNvPr id="14" name="Parallelogram 13">
              <a:extLst>
                <a:ext uri="{FF2B5EF4-FFF2-40B4-BE49-F238E27FC236}">
                  <a16:creationId xmlns:a16="http://schemas.microsoft.com/office/drawing/2014/main" id="{6B436ACB-53CD-9A43-A7D4-D58F4DB8902C}"/>
                </a:ext>
              </a:extLst>
            </p:cNvPr>
            <p:cNvSpPr/>
            <p:nvPr/>
          </p:nvSpPr>
          <p:spPr>
            <a:xfrm flipH="1">
              <a:off x="10149475" y="365758"/>
              <a:ext cx="1675241" cy="2971800"/>
            </a:xfrm>
            <a:prstGeom prst="parallelogram">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15" name="Parallelogram 14">
              <a:extLst>
                <a:ext uri="{FF2B5EF4-FFF2-40B4-BE49-F238E27FC236}">
                  <a16:creationId xmlns:a16="http://schemas.microsoft.com/office/drawing/2014/main" id="{897AD273-528E-2C4C-9FD2-15A884C89C90}"/>
                </a:ext>
              </a:extLst>
            </p:cNvPr>
            <p:cNvSpPr/>
            <p:nvPr/>
          </p:nvSpPr>
          <p:spPr>
            <a:xfrm>
              <a:off x="367284" y="365758"/>
              <a:ext cx="4770195" cy="2971800"/>
            </a:xfrm>
            <a:prstGeom prst="parallelogram">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16" name="Parallelogram 15">
              <a:extLst>
                <a:ext uri="{FF2B5EF4-FFF2-40B4-BE49-F238E27FC236}">
                  <a16:creationId xmlns:a16="http://schemas.microsoft.com/office/drawing/2014/main" id="{409A427A-AE89-C649-871D-0BF4573244B3}"/>
                </a:ext>
              </a:extLst>
            </p:cNvPr>
            <p:cNvSpPr/>
            <p:nvPr/>
          </p:nvSpPr>
          <p:spPr>
            <a:xfrm flipH="1">
              <a:off x="4796819" y="365758"/>
              <a:ext cx="860368" cy="2971800"/>
            </a:xfrm>
            <a:prstGeom prst="parallelogram">
              <a:avLst>
                <a:gd name="adj" fmla="val 33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17" name="Parallelogram 16">
              <a:extLst>
                <a:ext uri="{FF2B5EF4-FFF2-40B4-BE49-F238E27FC236}">
                  <a16:creationId xmlns:a16="http://schemas.microsoft.com/office/drawing/2014/main" id="{26897986-E1EF-2842-ADDC-302BC89B9B33}"/>
                </a:ext>
              </a:extLst>
            </p:cNvPr>
            <p:cNvSpPr/>
            <p:nvPr/>
          </p:nvSpPr>
          <p:spPr>
            <a:xfrm flipH="1">
              <a:off x="7903331" y="365758"/>
              <a:ext cx="2246144" cy="2971800"/>
            </a:xfrm>
            <a:prstGeom prst="parallelogram">
              <a:avLst>
                <a:gd name="adj" fmla="val 1392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28" name="Parallelogram 27">
              <a:extLst>
                <a:ext uri="{FF2B5EF4-FFF2-40B4-BE49-F238E27FC236}">
                  <a16:creationId xmlns:a16="http://schemas.microsoft.com/office/drawing/2014/main" id="{AE595248-DBCA-F04A-A106-24E4D32996C4}"/>
                </a:ext>
              </a:extLst>
            </p:cNvPr>
            <p:cNvSpPr/>
            <p:nvPr/>
          </p:nvSpPr>
          <p:spPr>
            <a:xfrm>
              <a:off x="5657187" y="365758"/>
              <a:ext cx="2246144" cy="2971800"/>
            </a:xfrm>
            <a:prstGeom prst="parallelogram">
              <a:avLst>
                <a:gd name="adj" fmla="val 1028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grpSp>
      <p:grpSp>
        <p:nvGrpSpPr>
          <p:cNvPr id="4" name="Group 3">
            <a:extLst>
              <a:ext uri="{FF2B5EF4-FFF2-40B4-BE49-F238E27FC236}">
                <a16:creationId xmlns:a16="http://schemas.microsoft.com/office/drawing/2014/main" id="{DD1BD497-BAB7-2545-9B8F-61FE21A2CF4F}"/>
              </a:ext>
            </a:extLst>
          </p:cNvPr>
          <p:cNvGrpSpPr/>
          <p:nvPr userDrawn="1"/>
        </p:nvGrpSpPr>
        <p:grpSpPr>
          <a:xfrm>
            <a:off x="734664" y="7040880"/>
            <a:ext cx="22917848" cy="5943600"/>
            <a:chOff x="367284" y="3520440"/>
            <a:chExt cx="11457432" cy="2971800"/>
          </a:xfrm>
        </p:grpSpPr>
        <p:sp>
          <p:nvSpPr>
            <p:cNvPr id="30" name="Parallelogram 29">
              <a:extLst>
                <a:ext uri="{FF2B5EF4-FFF2-40B4-BE49-F238E27FC236}">
                  <a16:creationId xmlns:a16="http://schemas.microsoft.com/office/drawing/2014/main" id="{AC89D874-ACEA-B640-9B1B-472B668D7F37}"/>
                </a:ext>
              </a:extLst>
            </p:cNvPr>
            <p:cNvSpPr/>
            <p:nvPr/>
          </p:nvSpPr>
          <p:spPr>
            <a:xfrm flipV="1">
              <a:off x="367284" y="3520440"/>
              <a:ext cx="665871" cy="2971800"/>
            </a:xfrm>
            <a:prstGeom prst="parallelogram">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31" name="Parallelogram 30">
              <a:extLst>
                <a:ext uri="{FF2B5EF4-FFF2-40B4-BE49-F238E27FC236}">
                  <a16:creationId xmlns:a16="http://schemas.microsoft.com/office/drawing/2014/main" id="{33E46F79-351B-B848-8E13-8C429EED9DC1}"/>
                </a:ext>
              </a:extLst>
            </p:cNvPr>
            <p:cNvSpPr/>
            <p:nvPr/>
          </p:nvSpPr>
          <p:spPr>
            <a:xfrm flipH="1" flipV="1">
              <a:off x="3711531" y="3520440"/>
              <a:ext cx="8113185" cy="2971800"/>
            </a:xfrm>
            <a:prstGeom prst="parallelogram">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32" name="Parallelogram 31">
              <a:extLst>
                <a:ext uri="{FF2B5EF4-FFF2-40B4-BE49-F238E27FC236}">
                  <a16:creationId xmlns:a16="http://schemas.microsoft.com/office/drawing/2014/main" id="{6CBDBB68-A7A2-EF48-AF56-A45D94373E1B}"/>
                </a:ext>
              </a:extLst>
            </p:cNvPr>
            <p:cNvSpPr/>
            <p:nvPr/>
          </p:nvSpPr>
          <p:spPr>
            <a:xfrm flipV="1">
              <a:off x="2818738" y="3520440"/>
              <a:ext cx="1687818" cy="2971800"/>
            </a:xfrm>
            <a:prstGeom prst="parallelogram">
              <a:avLst>
                <a:gd name="adj" fmla="val 2131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33" name="Parallelogram 32">
              <a:extLst>
                <a:ext uri="{FF2B5EF4-FFF2-40B4-BE49-F238E27FC236}">
                  <a16:creationId xmlns:a16="http://schemas.microsoft.com/office/drawing/2014/main" id="{8282043E-EF9A-4149-BCDC-A5A5AD007F0E}"/>
                </a:ext>
              </a:extLst>
            </p:cNvPr>
            <p:cNvSpPr/>
            <p:nvPr/>
          </p:nvSpPr>
          <p:spPr>
            <a:xfrm flipV="1">
              <a:off x="1033155" y="3520440"/>
              <a:ext cx="892792" cy="2971800"/>
            </a:xfrm>
            <a:prstGeom prst="parallelogram">
              <a:avLst>
                <a:gd name="adj" fmla="val 2337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sp>
          <p:nvSpPr>
            <p:cNvPr id="34" name="Parallelogram 33">
              <a:extLst>
                <a:ext uri="{FF2B5EF4-FFF2-40B4-BE49-F238E27FC236}">
                  <a16:creationId xmlns:a16="http://schemas.microsoft.com/office/drawing/2014/main" id="{D45DE9D3-ACF8-BE4C-9484-CD292DCD2CC8}"/>
                </a:ext>
              </a:extLst>
            </p:cNvPr>
            <p:cNvSpPr/>
            <p:nvPr/>
          </p:nvSpPr>
          <p:spPr>
            <a:xfrm flipH="1" flipV="1">
              <a:off x="1925947" y="3520440"/>
              <a:ext cx="892792" cy="2971800"/>
            </a:xfrm>
            <a:prstGeom prst="parallelogram">
              <a:avLst>
                <a:gd name="adj" fmla="val 124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bg1"/>
                </a:solidFill>
                <a:latin typeface="ATT Aleck Sans" panose="020B0503020203020204" pitchFamily="34" charset="0"/>
                <a:cs typeface="ATT Aleck Sans" panose="020B0503020203020204" pitchFamily="34" charset="0"/>
              </a:endParaRPr>
            </a:p>
          </p:txBody>
        </p:sp>
      </p:grpSp>
      <p:sp>
        <p:nvSpPr>
          <p:cNvPr id="2" name="Title 1">
            <a:extLst>
              <a:ext uri="{FF2B5EF4-FFF2-40B4-BE49-F238E27FC236}">
                <a16:creationId xmlns:a16="http://schemas.microsoft.com/office/drawing/2014/main" id="{3BF7AD48-984D-EC45-AEFD-F0E6B9AF4D9D}"/>
              </a:ext>
            </a:extLst>
          </p:cNvPr>
          <p:cNvSpPr>
            <a:spLocks noGrp="1"/>
          </p:cNvSpPr>
          <p:nvPr>
            <p:ph type="title" hasCustomPrompt="1"/>
          </p:nvPr>
        </p:nvSpPr>
        <p:spPr>
          <a:xfrm>
            <a:off x="7772400" y="7040883"/>
            <a:ext cx="15873727" cy="5943598"/>
          </a:xfrm>
        </p:spPr>
        <p:txBody>
          <a:bodyPr tIns="365760" bIns="0" anchor="ctr"/>
          <a:lstStyle>
            <a:lvl1pPr>
              <a:defRPr lang="en-US" sz="12000" cap="all" baseline="0" dirty="0">
                <a:solidFill>
                  <a:schemeClr val="bg1"/>
                </a:solidFill>
              </a:defRPr>
            </a:lvl1pPr>
          </a:lstStyle>
          <a:p>
            <a:pPr marL="0" lvl="0">
              <a:lnSpc>
                <a:spcPct val="80000"/>
              </a:lnSpc>
            </a:pPr>
            <a:r>
              <a:rPr lang="en-US"/>
              <a:t>PRESENTATION TITLE </a:t>
            </a:r>
            <a:br>
              <a:rPr lang="en-US"/>
            </a:br>
            <a:r>
              <a:rPr lang="en-US"/>
              <a:t>THIS TITLE CAN BE</a:t>
            </a:r>
            <a:br>
              <a:rPr lang="en-US"/>
            </a:br>
            <a:r>
              <a:rPr lang="en-US"/>
              <a:t>UP TO 3 LINES OF TEXT</a:t>
            </a:r>
          </a:p>
        </p:txBody>
      </p:sp>
      <p:pic>
        <p:nvPicPr>
          <p:cNvPr id="13" name="Picture 12">
            <a:extLst>
              <a:ext uri="{FF2B5EF4-FFF2-40B4-BE49-F238E27FC236}">
                <a16:creationId xmlns:a16="http://schemas.microsoft.com/office/drawing/2014/main" id="{441DFFF3-537C-3048-BCDE-3463BD7B5655}"/>
              </a:ext>
            </a:extLst>
          </p:cNvPr>
          <p:cNvPicPr>
            <a:picLocks noChangeAspect="1"/>
          </p:cNvPicPr>
          <p:nvPr/>
        </p:nvPicPr>
        <p:blipFill>
          <a:blip r:embed="rId2"/>
          <a:srcRect/>
          <a:stretch/>
        </p:blipFill>
        <p:spPr>
          <a:xfrm>
            <a:off x="1174354" y="1216502"/>
            <a:ext cx="3598462" cy="443272"/>
          </a:xfrm>
          <a:prstGeom prst="rect">
            <a:avLst/>
          </a:prstGeom>
        </p:spPr>
      </p:pic>
    </p:spTree>
    <p:extLst>
      <p:ext uri="{BB962C8B-B14F-4D97-AF65-F5344CB8AC3E}">
        <p14:creationId xmlns:p14="http://schemas.microsoft.com/office/powerpoint/2010/main" val="906825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8">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CA69631D-791F-C746-8251-5A3CE6236640}"/>
              </a:ext>
            </a:extLst>
          </p:cNvPr>
          <p:cNvSpPr/>
          <p:nvPr/>
        </p:nvSpPr>
        <p:spPr>
          <a:xfrm flipH="1">
            <a:off x="12217542" y="6858000"/>
            <a:ext cx="5935181" cy="6126480"/>
          </a:xfrm>
          <a:prstGeom prst="parallelogram">
            <a:avLst>
              <a:gd name="adj" fmla="val 132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14" name="Parallelogram 13">
            <a:extLst>
              <a:ext uri="{FF2B5EF4-FFF2-40B4-BE49-F238E27FC236}">
                <a16:creationId xmlns:a16="http://schemas.microsoft.com/office/drawing/2014/main" id="{A8405C8A-1523-9A4A-8362-1EB3031B87AF}"/>
              </a:ext>
            </a:extLst>
          </p:cNvPr>
          <p:cNvSpPr/>
          <p:nvPr/>
        </p:nvSpPr>
        <p:spPr>
          <a:xfrm flipH="1">
            <a:off x="734664" y="6858000"/>
            <a:ext cx="6075943" cy="6126480"/>
          </a:xfrm>
          <a:prstGeom prst="parallelogram">
            <a:avLst>
              <a:gd name="adj" fmla="val 1347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15" name="Parallelogram 14">
            <a:extLst>
              <a:ext uri="{FF2B5EF4-FFF2-40B4-BE49-F238E27FC236}">
                <a16:creationId xmlns:a16="http://schemas.microsoft.com/office/drawing/2014/main" id="{04199405-FCC7-4A49-B1F9-E52C655CA961}"/>
              </a:ext>
            </a:extLst>
          </p:cNvPr>
          <p:cNvSpPr/>
          <p:nvPr/>
        </p:nvSpPr>
        <p:spPr>
          <a:xfrm>
            <a:off x="6810607" y="6858000"/>
            <a:ext cx="5406936" cy="6126480"/>
          </a:xfrm>
          <a:prstGeom prst="parallelogram">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16" name="Parallelogram 15">
            <a:extLst>
              <a:ext uri="{FF2B5EF4-FFF2-40B4-BE49-F238E27FC236}">
                <a16:creationId xmlns:a16="http://schemas.microsoft.com/office/drawing/2014/main" id="{73B06937-DF07-374B-AEFA-F42C7CE4E2E3}"/>
              </a:ext>
            </a:extLst>
          </p:cNvPr>
          <p:cNvSpPr/>
          <p:nvPr/>
        </p:nvSpPr>
        <p:spPr>
          <a:xfrm>
            <a:off x="18152726" y="6858000"/>
            <a:ext cx="5499786" cy="6126480"/>
          </a:xfrm>
          <a:prstGeom prst="parallelogram">
            <a:avLst>
              <a:gd name="adj" fmla="val 57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solidFill>
                <a:schemeClr val="tx1"/>
              </a:solidFill>
              <a:latin typeface="ATT Aleck Sans" panose="020B0503020203020204" pitchFamily="34" charset="0"/>
              <a:cs typeface="ATT Aleck Sans" panose="020B0503020203020204" pitchFamily="34" charset="0"/>
            </a:endParaRPr>
          </a:p>
        </p:txBody>
      </p:sp>
      <p:sp>
        <p:nvSpPr>
          <p:cNvPr id="11" name="Title 10">
            <a:extLst>
              <a:ext uri="{FF2B5EF4-FFF2-40B4-BE49-F238E27FC236}">
                <a16:creationId xmlns:a16="http://schemas.microsoft.com/office/drawing/2014/main" id="{72A440C1-DD22-1B41-83D7-3B0377B1A0D2}"/>
              </a:ext>
            </a:extLst>
          </p:cNvPr>
          <p:cNvSpPr>
            <a:spLocks noGrp="1"/>
          </p:cNvSpPr>
          <p:nvPr>
            <p:ph type="title" hasCustomPrompt="1"/>
          </p:nvPr>
        </p:nvSpPr>
        <p:spPr>
          <a:xfrm>
            <a:off x="731616" y="2743200"/>
            <a:ext cx="22917590" cy="2340864"/>
          </a:xfrm>
        </p:spPr>
        <p:txBody>
          <a:bodyPr vert="horz" lIns="0" tIns="0" rIns="0" bIns="0" rtlCol="0" anchor="t" anchorCtr="0">
            <a:noAutofit/>
          </a:bodyPr>
          <a:lstStyle>
            <a:lvl1pPr>
              <a:lnSpc>
                <a:spcPct val="80000"/>
              </a:lnSpc>
              <a:defRPr lang="en-US" sz="20000" cap="all" spc="-300" dirty="0">
                <a:solidFill>
                  <a:schemeClr val="tx1"/>
                </a:solidFill>
              </a:defRPr>
            </a:lvl1pPr>
          </a:lstStyle>
          <a:p>
            <a:pPr marL="0" lvl="0">
              <a:lnSpc>
                <a:spcPct val="85000"/>
              </a:lnSpc>
            </a:pPr>
            <a:r>
              <a:rPr lang="en-US"/>
              <a:t>Big Title Here</a:t>
            </a:r>
          </a:p>
        </p:txBody>
      </p:sp>
      <p:sp>
        <p:nvSpPr>
          <p:cNvPr id="9" name="Subtitle 6">
            <a:extLst>
              <a:ext uri="{FF2B5EF4-FFF2-40B4-BE49-F238E27FC236}">
                <a16:creationId xmlns:a16="http://schemas.microsoft.com/office/drawing/2014/main" id="{D8AA4448-9226-1A40-BFDA-3971AC46A718}"/>
              </a:ext>
            </a:extLst>
          </p:cNvPr>
          <p:cNvSpPr>
            <a:spLocks noGrp="1"/>
          </p:cNvSpPr>
          <p:nvPr>
            <p:ph type="subTitle" idx="1" hasCustomPrompt="1"/>
          </p:nvPr>
        </p:nvSpPr>
        <p:spPr>
          <a:xfrm>
            <a:off x="731616" y="5120641"/>
            <a:ext cx="11455585" cy="797602"/>
          </a:xfrm>
        </p:spPr>
        <p:txBody>
          <a:bodyPr lIns="45720" tIns="0" rIns="45720" anchor="ctr"/>
          <a:lstStyle>
            <a:lvl1pPr>
              <a:lnSpc>
                <a:spcPct val="100000"/>
              </a:lnSpc>
              <a:defRPr sz="4000">
                <a:solidFill>
                  <a:schemeClr val="tx1"/>
                </a:solidFill>
              </a:defRPr>
            </a:lvl1pPr>
          </a:lstStyle>
          <a:p>
            <a:r>
              <a:rPr lang="en-US"/>
              <a:t>Optional Subtitle Here</a:t>
            </a:r>
          </a:p>
        </p:txBody>
      </p:sp>
      <p:pic>
        <p:nvPicPr>
          <p:cNvPr id="8" name="Picture 7">
            <a:extLst>
              <a:ext uri="{FF2B5EF4-FFF2-40B4-BE49-F238E27FC236}">
                <a16:creationId xmlns:a16="http://schemas.microsoft.com/office/drawing/2014/main" id="{B385DD07-10AE-3A43-B6ED-4FE6753FBB1B}"/>
              </a:ext>
            </a:extLst>
          </p:cNvPr>
          <p:cNvPicPr>
            <a:picLocks noChangeAspect="1"/>
          </p:cNvPicPr>
          <p:nvPr/>
        </p:nvPicPr>
        <p:blipFill rotWithShape="1">
          <a:blip r:embed="rId2"/>
          <a:srcRect l="-2052" t="-12498" r="-3284" b="-22502"/>
          <a:stretch/>
        </p:blipFill>
        <p:spPr>
          <a:xfrm>
            <a:off x="737970" y="829491"/>
            <a:ext cx="3127655" cy="493776"/>
          </a:xfrm>
          <a:prstGeom prst="rect">
            <a:avLst/>
          </a:prstGeom>
        </p:spPr>
      </p:pic>
    </p:spTree>
    <p:extLst>
      <p:ext uri="{BB962C8B-B14F-4D97-AF65-F5344CB8AC3E}">
        <p14:creationId xmlns:p14="http://schemas.microsoft.com/office/powerpoint/2010/main" val="2166589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_DIVIDERS_">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581AB-F78C-714B-A93E-447A71950BB7}"/>
              </a:ext>
            </a:extLst>
          </p:cNvPr>
          <p:cNvSpPr/>
          <p:nvPr userDrawn="1"/>
        </p:nvSpPr>
        <p:spPr>
          <a:xfrm>
            <a:off x="16630122" y="4738957"/>
            <a:ext cx="6955092" cy="4238083"/>
          </a:xfrm>
          <a:prstGeom prst="rect">
            <a:avLst/>
          </a:prstGeom>
        </p:spPr>
        <p:txBody>
          <a:bodyPr wrap="square" lIns="91440" tIns="91440" rIns="365760" bIns="182880" anchor="ctr">
            <a:spAutoFit/>
          </a:bodyPr>
          <a:lstStyle/>
          <a:p>
            <a:pPr marL="0" marR="0" lvl="0" indent="0" algn="l" defTabSz="1828800" rtl="0" eaLnBrk="1" fontAlgn="auto" latinLnBrk="0" hangingPunct="1">
              <a:lnSpc>
                <a:spcPct val="120000"/>
              </a:lnSpc>
              <a:spcBef>
                <a:spcPts val="0"/>
              </a:spcBef>
              <a:spcAft>
                <a:spcPts val="0"/>
              </a:spcAft>
              <a:buClrTx/>
              <a:buSzTx/>
              <a:buFontTx/>
              <a:buNone/>
              <a:tabLst/>
              <a:defRPr/>
            </a:pPr>
            <a:r>
              <a:rPr lang="en-US" sz="3600" b="0" i="0">
                <a:solidFill>
                  <a:schemeClr val="tx1">
                    <a:lumMod val="90000"/>
                    <a:lumOff val="10000"/>
                  </a:schemeClr>
                </a:solidFill>
                <a:latin typeface="ATT Aleck Sans" panose="020B0503020203020204" pitchFamily="34" charset="0"/>
                <a:cs typeface="ATT Aleck Sans" panose="020B0503020203020204" pitchFamily="34" charset="0"/>
              </a:rPr>
              <a:t>These are your divider slides. There are 9 design variations to choose from (to see all options, click on the “Layouts” button in the top-left under the Home tab).</a:t>
            </a:r>
          </a:p>
        </p:txBody>
      </p:sp>
      <p:grpSp>
        <p:nvGrpSpPr>
          <p:cNvPr id="10" name="Group 9">
            <a:extLst>
              <a:ext uri="{FF2B5EF4-FFF2-40B4-BE49-F238E27FC236}">
                <a16:creationId xmlns:a16="http://schemas.microsoft.com/office/drawing/2014/main" id="{7D4BE530-DF85-7B43-9A40-6A4F74AF5A26}"/>
              </a:ext>
            </a:extLst>
          </p:cNvPr>
          <p:cNvGrpSpPr/>
          <p:nvPr userDrawn="1"/>
        </p:nvGrpSpPr>
        <p:grpSpPr>
          <a:xfrm>
            <a:off x="1780198" y="2126361"/>
            <a:ext cx="14308872" cy="9463280"/>
            <a:chOff x="1307232" y="2126361"/>
            <a:chExt cx="14308872" cy="9463280"/>
          </a:xfrm>
        </p:grpSpPr>
        <p:grpSp>
          <p:nvGrpSpPr>
            <p:cNvPr id="11" name="Group 10">
              <a:extLst>
                <a:ext uri="{FF2B5EF4-FFF2-40B4-BE49-F238E27FC236}">
                  <a16:creationId xmlns:a16="http://schemas.microsoft.com/office/drawing/2014/main" id="{A2D026BA-18D3-084A-80EB-71BB143D7679}"/>
                </a:ext>
              </a:extLst>
            </p:cNvPr>
            <p:cNvGrpSpPr/>
            <p:nvPr userDrawn="1"/>
          </p:nvGrpSpPr>
          <p:grpSpPr>
            <a:xfrm>
              <a:off x="1307232" y="2126361"/>
              <a:ext cx="14308872" cy="9463280"/>
              <a:chOff x="3808346" y="2065404"/>
              <a:chExt cx="14308872" cy="9463280"/>
            </a:xfrm>
          </p:grpSpPr>
          <p:sp>
            <p:nvSpPr>
              <p:cNvPr id="13" name="Triangle 12">
                <a:extLst>
                  <a:ext uri="{FF2B5EF4-FFF2-40B4-BE49-F238E27FC236}">
                    <a16:creationId xmlns:a16="http://schemas.microsoft.com/office/drawing/2014/main" id="{A4D1BD0F-198E-B140-899F-F2AE0CBF6029}"/>
                  </a:ext>
                </a:extLst>
              </p:cNvPr>
              <p:cNvSpPr/>
              <p:nvPr/>
            </p:nvSpPr>
            <p:spPr>
              <a:xfrm rot="5400000">
                <a:off x="11437837" y="4849302"/>
                <a:ext cx="9463280" cy="3895483"/>
              </a:xfrm>
              <a:prstGeom prst="triangl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noFill/>
                  <a:latin typeface="ATT Aleck Sans" panose="020B0503020203020204" pitchFamily="34" charset="0"/>
                  <a:cs typeface="ATT Aleck Sans" panose="020B0503020203020204" pitchFamily="34" charset="0"/>
                </a:endParaRPr>
              </a:p>
            </p:txBody>
          </p:sp>
          <p:sp>
            <p:nvSpPr>
              <p:cNvPr id="14" name="Rectangle 13">
                <a:extLst>
                  <a:ext uri="{FF2B5EF4-FFF2-40B4-BE49-F238E27FC236}">
                    <a16:creationId xmlns:a16="http://schemas.microsoft.com/office/drawing/2014/main" id="{DE60E5A9-5F70-F140-A44A-AB32CED5E252}"/>
                  </a:ext>
                </a:extLst>
              </p:cNvPr>
              <p:cNvSpPr/>
              <p:nvPr userDrawn="1"/>
            </p:nvSpPr>
            <p:spPr>
              <a:xfrm>
                <a:off x="3808346" y="3785829"/>
                <a:ext cx="10800685" cy="602242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grpSp>
        <p:sp>
          <p:nvSpPr>
            <p:cNvPr id="12" name="Rectangle 11">
              <a:extLst>
                <a:ext uri="{FF2B5EF4-FFF2-40B4-BE49-F238E27FC236}">
                  <a16:creationId xmlns:a16="http://schemas.microsoft.com/office/drawing/2014/main" id="{B20F31B1-91C7-354A-97F4-7C1A628DD217}"/>
                </a:ext>
              </a:extLst>
            </p:cNvPr>
            <p:cNvSpPr/>
            <p:nvPr/>
          </p:nvSpPr>
          <p:spPr>
            <a:xfrm>
              <a:off x="2153866" y="4459668"/>
              <a:ext cx="11715086" cy="4733603"/>
            </a:xfrm>
            <a:prstGeom prst="rect">
              <a:avLst/>
            </a:prstGeom>
          </p:spPr>
          <p:txBody>
            <a:bodyPr wrap="square" lIns="0" tIns="365760" rIns="0" bIns="0" anchor="t">
              <a:noAutofit/>
            </a:bodyPr>
            <a:lstStyle/>
            <a:p>
              <a:pPr algn="l">
                <a:lnSpc>
                  <a:spcPct val="73000"/>
                </a:lnSpc>
              </a:pPr>
              <a:r>
                <a:rPr lang="en-US" sz="21000" b="1" i="0" spc="-300" noProof="0">
                  <a:solidFill>
                    <a:schemeClr val="tx1">
                      <a:lumMod val="90000"/>
                      <a:lumOff val="10000"/>
                    </a:schemeClr>
                  </a:solidFill>
                  <a:latin typeface="ATT Aleck Cd" panose="020B0506020203020204" pitchFamily="34" charset="0"/>
                  <a:cs typeface="ATT Aleck Cd" panose="020B0506020203020204" pitchFamily="34" charset="0"/>
                </a:rPr>
                <a:t>DIVIDER SLIDES</a:t>
              </a:r>
              <a:endParaRPr lang="en-US" sz="21000" b="1" i="0" spc="-300">
                <a:solidFill>
                  <a:schemeClr val="tx1">
                    <a:lumMod val="90000"/>
                    <a:lumOff val="10000"/>
                  </a:schemeClr>
                </a:solidFill>
                <a:latin typeface="ATT Aleck Cd" panose="020B0506020203020204" pitchFamily="34" charset="0"/>
                <a:cs typeface="ATT Aleck Cd" panose="020B0506020203020204" pitchFamily="34" charset="0"/>
              </a:endParaRPr>
            </a:p>
          </p:txBody>
        </p:sp>
      </p:grpSp>
    </p:spTree>
    <p:extLst>
      <p:ext uri="{BB962C8B-B14F-4D97-AF65-F5344CB8AC3E}">
        <p14:creationId xmlns:p14="http://schemas.microsoft.com/office/powerpoint/2010/main" val="369576616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C385E3-50EB-0041-8223-3F37D0D21480}"/>
              </a:ext>
            </a:extLst>
          </p:cNvPr>
          <p:cNvSpPr>
            <a:spLocks noGrp="1"/>
          </p:cNvSpPr>
          <p:nvPr>
            <p:ph type="title"/>
          </p:nvPr>
        </p:nvSpPr>
        <p:spPr>
          <a:xfrm>
            <a:off x="731615" y="1280160"/>
            <a:ext cx="22917848" cy="2011680"/>
          </a:xfrm>
          <a:prstGeom prst="rect">
            <a:avLst/>
          </a:prstGeom>
        </p:spPr>
        <p:txBody>
          <a:bodyPr vert="horz" lIns="0" tIns="0" rIns="0" bIns="0" rtlCol="0" anchor="ctr" anchorCtr="0">
            <a:noAutofit/>
          </a:bodyPr>
          <a:lstStyle/>
          <a:p>
            <a:pPr marL="0" lvl="0" algn="l" defTabSz="914400" rtl="0" eaLnBrk="1" fontAlgn="base" latinLnBrk="0" hangingPunct="1">
              <a:lnSpc>
                <a:spcPct val="80000"/>
              </a:lnSpc>
              <a:spcBef>
                <a:spcPct val="0"/>
              </a:spcBef>
              <a:buNone/>
            </a:pPr>
            <a:r>
              <a:rPr lang="en-US"/>
              <a:t>Click to edit Master title style</a:t>
            </a:r>
          </a:p>
        </p:txBody>
      </p:sp>
      <p:sp>
        <p:nvSpPr>
          <p:cNvPr id="3" name="Text Placeholder 2">
            <a:extLst>
              <a:ext uri="{FF2B5EF4-FFF2-40B4-BE49-F238E27FC236}">
                <a16:creationId xmlns:a16="http://schemas.microsoft.com/office/drawing/2014/main" id="{FA861053-E564-4C49-802C-43CB6EB6D585}"/>
              </a:ext>
            </a:extLst>
          </p:cNvPr>
          <p:cNvSpPr>
            <a:spLocks noGrp="1"/>
          </p:cNvSpPr>
          <p:nvPr>
            <p:ph type="body" idx="1"/>
          </p:nvPr>
        </p:nvSpPr>
        <p:spPr>
          <a:xfrm>
            <a:off x="731615" y="3566160"/>
            <a:ext cx="22917848" cy="8686800"/>
          </a:xfrm>
          <a:prstGeom prst="rect">
            <a:avLst/>
          </a:prstGeom>
        </p:spPr>
        <p:txBody>
          <a:bodyPr vert="horz" lIns="18288" tIns="137160" rIns="18288"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EC507-F427-D443-B6D0-AF0F58158361}"/>
              </a:ext>
            </a:extLst>
          </p:cNvPr>
          <p:cNvSpPr>
            <a:spLocks noGrp="1"/>
          </p:cNvSpPr>
          <p:nvPr>
            <p:ph type="dt" sz="half" idx="2"/>
          </p:nvPr>
        </p:nvSpPr>
        <p:spPr>
          <a:xfrm>
            <a:off x="20231051" y="12984480"/>
            <a:ext cx="2679827" cy="384048"/>
          </a:xfrm>
          <a:prstGeom prst="rect">
            <a:avLst/>
          </a:prstGeom>
        </p:spPr>
        <p:txBody>
          <a:bodyPr vert="horz" wrap="none" lIns="0" tIns="0" rIns="0" bIns="0" rtlCol="0" anchor="b"/>
          <a:lstStyle>
            <a:lvl1pPr algn="r">
              <a:defRPr lang="en-US" sz="1600" b="0" i="0" smtClean="0">
                <a:solidFill>
                  <a:schemeClr val="tx1">
                    <a:lumMod val="50000"/>
                    <a:lumOff val="50000"/>
                  </a:schemeClr>
                </a:solidFill>
                <a:latin typeface="ATT Aleck Sans" panose="020B0503020203020204" pitchFamily="34" charset="0"/>
                <a:cs typeface="ATT Aleck Sans" panose="020B0503020203020204" pitchFamily="34" charset="0"/>
              </a:defRPr>
            </a:lvl1pPr>
          </a:lstStyle>
          <a:p>
            <a:fld id="{2C890A1B-37D5-E848-BAFE-44B4BB1BD4EC}" type="datetime1">
              <a:rPr lang="en-US" smtClean="0"/>
              <a:t>5/21/25</a:t>
            </a:fld>
            <a:endParaRPr lang="en-US"/>
          </a:p>
        </p:txBody>
      </p:sp>
      <p:sp>
        <p:nvSpPr>
          <p:cNvPr id="6" name="Slide Number Placeholder 5">
            <a:extLst>
              <a:ext uri="{FF2B5EF4-FFF2-40B4-BE49-F238E27FC236}">
                <a16:creationId xmlns:a16="http://schemas.microsoft.com/office/drawing/2014/main" id="{47AE8C46-FFE4-8E4D-A031-994FF1D89241}"/>
              </a:ext>
            </a:extLst>
          </p:cNvPr>
          <p:cNvSpPr>
            <a:spLocks noGrp="1"/>
          </p:cNvSpPr>
          <p:nvPr>
            <p:ph type="sldNum" sz="quarter" idx="4"/>
          </p:nvPr>
        </p:nvSpPr>
        <p:spPr>
          <a:xfrm>
            <a:off x="23041229" y="12984480"/>
            <a:ext cx="620427" cy="384048"/>
          </a:xfrm>
          <a:prstGeom prst="rect">
            <a:avLst/>
          </a:prstGeom>
        </p:spPr>
        <p:txBody>
          <a:bodyPr vert="horz" wrap="none" lIns="0" tIns="0" rIns="0" bIns="0" rtlCol="0" anchor="b"/>
          <a:lstStyle>
            <a:lvl1pPr algn="r">
              <a:defRPr lang="en-US" sz="1600" b="1" i="0" smtClean="0">
                <a:solidFill>
                  <a:schemeClr val="tx1">
                    <a:lumMod val="50000"/>
                    <a:lumOff val="50000"/>
                  </a:schemeClr>
                </a:solidFill>
                <a:latin typeface="ATT Aleck Sans" panose="020B0503020203020204" pitchFamily="34" charset="0"/>
                <a:cs typeface="ATT Aleck Sans" panose="020B0503020203020204" pitchFamily="34" charset="0"/>
              </a:defRPr>
            </a:lvl1pPr>
          </a:lstStyle>
          <a:p>
            <a:pPr>
              <a:lnSpc>
                <a:spcPts val="2000"/>
              </a:lnSpc>
            </a:pPr>
            <a:fld id="{07A3590B-10A5-3C4B-838C-082849557E67}" type="slidenum">
              <a:rPr lang="en-US" smtClean="0"/>
              <a:pPr>
                <a:lnSpc>
                  <a:spcPts val="2000"/>
                </a:lnSpc>
              </a:pPr>
              <a:t>‹#›</a:t>
            </a:fld>
            <a:endParaRPr lang="en-US"/>
          </a:p>
        </p:txBody>
      </p:sp>
      <p:sp>
        <p:nvSpPr>
          <p:cNvPr id="7" name="Footer Placeholder">
            <a:extLst>
              <a:ext uri="{FF2B5EF4-FFF2-40B4-BE49-F238E27FC236}">
                <a16:creationId xmlns:a16="http://schemas.microsoft.com/office/drawing/2014/main" id="{757F697F-474D-7942-91C6-F9587DB3089E}"/>
              </a:ext>
            </a:extLst>
          </p:cNvPr>
          <p:cNvSpPr>
            <a:spLocks noGrp="1"/>
          </p:cNvSpPr>
          <p:nvPr>
            <p:ph type="ftr" sz="quarter" idx="3"/>
          </p:nvPr>
        </p:nvSpPr>
        <p:spPr>
          <a:xfrm>
            <a:off x="731616" y="12984480"/>
            <a:ext cx="10057479" cy="384048"/>
          </a:xfrm>
          <a:prstGeom prst="rect">
            <a:avLst/>
          </a:prstGeom>
        </p:spPr>
        <p:txBody>
          <a:bodyPr vert="horz" wrap="none" lIns="0" tIns="0" rIns="0" bIns="0" rtlCol="0" anchor="b"/>
          <a:lstStyle>
            <a:lvl1pPr algn="l">
              <a:defRPr sz="1600" b="0" i="0">
                <a:solidFill>
                  <a:schemeClr val="tx1">
                    <a:lumMod val="50000"/>
                    <a:lumOff val="50000"/>
                  </a:schemeClr>
                </a:solidFill>
                <a:latin typeface="ATT Aleck Sans" panose="020B0503020203020204" pitchFamily="34" charset="0"/>
                <a:cs typeface="ATT Aleck Sans" panose="020B0503020203020204" pitchFamily="34" charset="0"/>
              </a:defRPr>
            </a:lvl1pPr>
          </a:lstStyle>
          <a:p>
            <a:endParaRPr lang="en-US"/>
          </a:p>
        </p:txBody>
      </p:sp>
    </p:spTree>
    <p:extLst>
      <p:ext uri="{BB962C8B-B14F-4D97-AF65-F5344CB8AC3E}">
        <p14:creationId xmlns:p14="http://schemas.microsoft.com/office/powerpoint/2010/main" val="311500955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90" r:id="rId3"/>
    <p:sldLayoutId id="2147483843" r:id="rId4"/>
    <p:sldLayoutId id="2147483844" r:id="rId5"/>
    <p:sldLayoutId id="2147483845" r:id="rId6"/>
    <p:sldLayoutId id="2147483847" r:id="rId7"/>
    <p:sldLayoutId id="2147483842" r:id="rId8"/>
    <p:sldLayoutId id="2147483848" r:id="rId9"/>
    <p:sldLayoutId id="2147483849" r:id="rId10"/>
    <p:sldLayoutId id="2147483891" r:id="rId11"/>
    <p:sldLayoutId id="2147483851" r:id="rId12"/>
    <p:sldLayoutId id="2147483892" r:id="rId13"/>
    <p:sldLayoutId id="2147483853" r:id="rId14"/>
    <p:sldLayoutId id="2147483854" r:id="rId15"/>
    <p:sldLayoutId id="2147483855" r:id="rId16"/>
    <p:sldLayoutId id="2147483846" r:id="rId17"/>
    <p:sldLayoutId id="2147483856" r:id="rId18"/>
    <p:sldLayoutId id="2147483857" r:id="rId19"/>
    <p:sldLayoutId id="2147483858" r:id="rId20"/>
    <p:sldLayoutId id="2147483859" r:id="rId21"/>
    <p:sldLayoutId id="2147483898" r:id="rId22"/>
    <p:sldLayoutId id="2147483860" r:id="rId23"/>
    <p:sldLayoutId id="2147483861" r:id="rId24"/>
    <p:sldLayoutId id="2147483899" r:id="rId25"/>
    <p:sldLayoutId id="2147483862" r:id="rId26"/>
    <p:sldLayoutId id="2147483902" r:id="rId27"/>
    <p:sldLayoutId id="2147483905" r:id="rId28"/>
    <p:sldLayoutId id="2147483903" r:id="rId29"/>
    <p:sldLayoutId id="2147483904" r:id="rId30"/>
    <p:sldLayoutId id="2147483865" r:id="rId31"/>
    <p:sldLayoutId id="2147483866" r:id="rId32"/>
    <p:sldLayoutId id="2147483893" r:id="rId33"/>
    <p:sldLayoutId id="2147483894" r:id="rId34"/>
    <p:sldLayoutId id="2147483906" r:id="rId35"/>
    <p:sldLayoutId id="2147483896" r:id="rId36"/>
    <p:sldLayoutId id="2147483897" r:id="rId37"/>
    <p:sldLayoutId id="2147483873" r:id="rId38"/>
    <p:sldLayoutId id="2147483874" r:id="rId39"/>
    <p:sldLayoutId id="2147483875" r:id="rId40"/>
    <p:sldLayoutId id="2147483895" r:id="rId41"/>
    <p:sldLayoutId id="2147483901" r:id="rId42"/>
    <p:sldLayoutId id="2147483876" r:id="rId43"/>
    <p:sldLayoutId id="2147483877" r:id="rId44"/>
    <p:sldLayoutId id="2147483878" r:id="rId45"/>
    <p:sldLayoutId id="2147483879" r:id="rId46"/>
    <p:sldLayoutId id="2147483888" r:id="rId47"/>
    <p:sldLayoutId id="2147483880" r:id="rId48"/>
    <p:sldLayoutId id="2147483907" r:id="rId49"/>
    <p:sldLayoutId id="2147483908" r:id="rId50"/>
    <p:sldLayoutId id="2147483909" r:id="rId51"/>
    <p:sldLayoutId id="2147483910" r:id="rId52"/>
    <p:sldLayoutId id="2147483911" r:id="rId53"/>
    <p:sldLayoutId id="2147483881" r:id="rId54"/>
    <p:sldLayoutId id="2147483882" r:id="rId55"/>
    <p:sldLayoutId id="2147483883" r:id="rId56"/>
    <p:sldLayoutId id="2147483884" r:id="rId57"/>
    <p:sldLayoutId id="2147483885" r:id="rId58"/>
    <p:sldLayoutId id="2147483886" r:id="rId59"/>
    <p:sldLayoutId id="2147483887" r:id="rId60"/>
  </p:sldLayoutIdLst>
  <p:hf hdr="0" dt="0"/>
  <p:txStyles>
    <p:titleStyle>
      <a:lvl1pPr algn="l" defTabSz="1828800" rtl="0" eaLnBrk="1" fontAlgn="base" latinLnBrk="0" hangingPunct="1">
        <a:lnSpc>
          <a:spcPct val="87000"/>
        </a:lnSpc>
        <a:spcBef>
          <a:spcPct val="0"/>
        </a:spcBef>
        <a:buNone/>
        <a:defRPr lang="en-US" sz="6600" b="1" i="0" kern="1200" cap="all" spc="-50" baseline="0" dirty="0">
          <a:solidFill>
            <a:schemeClr val="tx1"/>
          </a:solidFill>
          <a:latin typeface="ATT Aleck Cd" panose="020B0506020203020204" pitchFamily="34" charset="0"/>
          <a:ea typeface="+mj-ea"/>
          <a:cs typeface="ATT Aleck Cd" panose="020B0506020203020204" pitchFamily="34" charset="0"/>
        </a:defRPr>
      </a:lvl1pPr>
    </p:titleStyle>
    <p:bodyStyle>
      <a:lvl1pPr marL="0" indent="0" algn="l" defTabSz="1828800" rtl="0" eaLnBrk="1" latinLnBrk="0" hangingPunct="1">
        <a:lnSpc>
          <a:spcPct val="95000"/>
        </a:lnSpc>
        <a:spcBef>
          <a:spcPts val="4000"/>
        </a:spcBef>
        <a:spcAft>
          <a:spcPts val="0"/>
        </a:spcAft>
        <a:buFont typeface="Arial" panose="020B0604020202020204" pitchFamily="34" charset="0"/>
        <a:buNone/>
        <a:tabLst/>
        <a:defRPr lang="en-US" sz="4600" b="0" i="0" kern="1200" dirty="0" smtClean="0">
          <a:solidFill>
            <a:schemeClr val="tx1"/>
          </a:solidFill>
          <a:latin typeface="ATT Aleck Sans" panose="020B0503020203020204" pitchFamily="34" charset="0"/>
          <a:ea typeface="+mn-ea"/>
          <a:cs typeface="+mn-cs"/>
        </a:defRPr>
      </a:lvl1pPr>
      <a:lvl2pPr marL="463550" indent="-444500" algn="l" defTabSz="1828800" rtl="0" eaLnBrk="1" latinLnBrk="0" hangingPunct="1">
        <a:lnSpc>
          <a:spcPct val="100000"/>
        </a:lnSpc>
        <a:spcBef>
          <a:spcPts val="400"/>
        </a:spcBef>
        <a:spcAft>
          <a:spcPts val="0"/>
        </a:spcAft>
        <a:buFont typeface="Arial" panose="020B0604020202020204" pitchFamily="34" charset="0"/>
        <a:buChar char="•"/>
        <a:tabLst/>
        <a:defRPr lang="en-US" sz="3000" b="0" i="0" kern="1200" dirty="0" smtClean="0">
          <a:solidFill>
            <a:schemeClr val="tx1"/>
          </a:solidFill>
          <a:latin typeface="ATT Aleck Sans" panose="020B0503020203020204" pitchFamily="34" charset="0"/>
          <a:ea typeface="+mn-ea"/>
          <a:cs typeface="+mn-cs"/>
        </a:defRPr>
      </a:lvl2pPr>
      <a:lvl3pPr marL="923926" indent="-479426" algn="l" defTabSz="1828800" rtl="0" eaLnBrk="1" latinLnBrk="0" hangingPunct="1">
        <a:lnSpc>
          <a:spcPct val="100000"/>
        </a:lnSpc>
        <a:spcBef>
          <a:spcPts val="800"/>
        </a:spcBef>
        <a:spcAft>
          <a:spcPts val="0"/>
        </a:spcAft>
        <a:buFont typeface="System Font Regular"/>
        <a:buChar char="–"/>
        <a:tabLst/>
        <a:defRPr lang="en-US" sz="2400" b="0" i="0" kern="1200" dirty="0" smtClean="0">
          <a:solidFill>
            <a:schemeClr val="tx1"/>
          </a:solidFill>
          <a:latin typeface="ATT Aleck Sans" panose="020B0503020203020204" pitchFamily="34" charset="0"/>
          <a:ea typeface="+mn-ea"/>
          <a:cs typeface="+mn-cs"/>
        </a:defRPr>
      </a:lvl3pPr>
      <a:lvl4pPr marL="1390650" indent="-342900" algn="l" defTabSz="1828800" rtl="0" eaLnBrk="1" latinLnBrk="0" hangingPunct="1">
        <a:lnSpc>
          <a:spcPct val="100000"/>
        </a:lnSpc>
        <a:spcBef>
          <a:spcPts val="800"/>
        </a:spcBef>
        <a:spcAft>
          <a:spcPts val="0"/>
        </a:spcAft>
        <a:buFont typeface="Wingdings" pitchFamily="2" charset="2"/>
        <a:buChar char="§"/>
        <a:tabLst/>
        <a:defRPr lang="en-US" sz="2100" b="0" i="0" kern="1200" dirty="0" smtClean="0">
          <a:solidFill>
            <a:schemeClr val="tx1"/>
          </a:solidFill>
          <a:latin typeface="ATT Aleck Sans" panose="020B0503020203020204" pitchFamily="34" charset="0"/>
          <a:ea typeface="+mn-ea"/>
          <a:cs typeface="+mn-cs"/>
        </a:defRPr>
      </a:lvl4pPr>
      <a:lvl5pPr marL="1831976" indent="-320676" algn="l" defTabSz="1828800" rtl="0" eaLnBrk="1" latinLnBrk="0" hangingPunct="1">
        <a:lnSpc>
          <a:spcPct val="100000"/>
        </a:lnSpc>
        <a:spcBef>
          <a:spcPts val="800"/>
        </a:spcBef>
        <a:spcAft>
          <a:spcPts val="0"/>
        </a:spcAft>
        <a:buSzPct val="100000"/>
        <a:buFont typeface="System Font Regular"/>
        <a:buChar char="-"/>
        <a:tabLst/>
        <a:defRPr lang="en-US" sz="2100" b="0" i="0" kern="1200" dirty="0" smtClean="0">
          <a:solidFill>
            <a:schemeClr val="tx1"/>
          </a:solidFill>
          <a:latin typeface="ATT Aleck Sans" panose="020B0503020203020204" pitchFamily="34"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image" Target="../media/image26.pn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24.png"/><Relationship Id="rId11" Type="http://schemas.openxmlformats.org/officeDocument/2006/relationships/image" Target="../media/image32.png"/><Relationship Id="rId5" Type="http://schemas.openxmlformats.org/officeDocument/2006/relationships/image" Target="../media/image23.png"/><Relationship Id="rId10" Type="http://schemas.openxmlformats.org/officeDocument/2006/relationships/image" Target="../media/image31.png"/><Relationship Id="rId4" Type="http://schemas.openxmlformats.org/officeDocument/2006/relationships/image" Target="../media/image21.png"/><Relationship Id="rId9" Type="http://schemas.openxmlformats.org/officeDocument/2006/relationships/image" Target="../media/image30.pn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8.png"/><Relationship Id="rId18" Type="http://schemas.openxmlformats.org/officeDocument/2006/relationships/image" Target="../media/image41.png"/><Relationship Id="rId3" Type="http://schemas.openxmlformats.org/officeDocument/2006/relationships/image" Target="../media/image9.png"/><Relationship Id="rId7" Type="http://schemas.openxmlformats.org/officeDocument/2006/relationships/image" Target="../media/image25.png"/><Relationship Id="rId12" Type="http://schemas.openxmlformats.org/officeDocument/2006/relationships/image" Target="../media/image37.png"/><Relationship Id="rId17" Type="http://schemas.openxmlformats.org/officeDocument/2006/relationships/image" Target="../media/image40.png"/><Relationship Id="rId2" Type="http://schemas.openxmlformats.org/officeDocument/2006/relationships/notesSlide" Target="../notesSlides/notesSlide3.xml"/><Relationship Id="rId16" Type="http://schemas.openxmlformats.org/officeDocument/2006/relationships/image" Target="../media/image17.png"/><Relationship Id="rId1" Type="http://schemas.openxmlformats.org/officeDocument/2006/relationships/slideLayout" Target="../slideLayouts/slideLayout48.xml"/><Relationship Id="rId6" Type="http://schemas.openxmlformats.org/officeDocument/2006/relationships/image" Target="../media/image20.png"/><Relationship Id="rId11" Type="http://schemas.openxmlformats.org/officeDocument/2006/relationships/image" Target="../media/image36.png"/><Relationship Id="rId5" Type="http://schemas.openxmlformats.org/officeDocument/2006/relationships/image" Target="../media/image19.png"/><Relationship Id="rId15" Type="http://schemas.openxmlformats.org/officeDocument/2006/relationships/image" Target="../media/image23.png"/><Relationship Id="rId10" Type="http://schemas.openxmlformats.org/officeDocument/2006/relationships/image" Target="../media/image35.png"/><Relationship Id="rId4" Type="http://schemas.openxmlformats.org/officeDocument/2006/relationships/image" Target="../media/image18.png"/><Relationship Id="rId9" Type="http://schemas.openxmlformats.org/officeDocument/2006/relationships/image" Target="../media/image34.png"/><Relationship Id="rId1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25.png"/><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48.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7.png"/><Relationship Id="rId1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8.png"/><Relationship Id="rId3" Type="http://schemas.openxmlformats.org/officeDocument/2006/relationships/image" Target="../media/image9.png"/><Relationship Id="rId7" Type="http://schemas.openxmlformats.org/officeDocument/2006/relationships/image" Target="../media/image43.png"/><Relationship Id="rId12" Type="http://schemas.openxmlformats.org/officeDocument/2006/relationships/image" Target="../media/image25.png"/><Relationship Id="rId17" Type="http://schemas.openxmlformats.org/officeDocument/2006/relationships/image" Target="../media/image17.png"/><Relationship Id="rId2" Type="http://schemas.openxmlformats.org/officeDocument/2006/relationships/notesSlide" Target="../notesSlides/notesSlide5.xml"/><Relationship Id="rId16" Type="http://schemas.openxmlformats.org/officeDocument/2006/relationships/image" Target="../media/image36.png"/><Relationship Id="rId1" Type="http://schemas.openxmlformats.org/officeDocument/2006/relationships/slideLayout" Target="../slideLayouts/slideLayout48.xml"/><Relationship Id="rId6" Type="http://schemas.openxmlformats.org/officeDocument/2006/relationships/image" Target="../media/image47.png"/><Relationship Id="rId11" Type="http://schemas.openxmlformats.org/officeDocument/2006/relationships/image" Target="../media/image20.png"/><Relationship Id="rId5" Type="http://schemas.openxmlformats.org/officeDocument/2006/relationships/image" Target="../media/image46.png"/><Relationship Id="rId15" Type="http://schemas.openxmlformats.org/officeDocument/2006/relationships/image" Target="../media/image35.png"/><Relationship Id="rId10" Type="http://schemas.openxmlformats.org/officeDocument/2006/relationships/image" Target="../media/image19.png"/><Relationship Id="rId4" Type="http://schemas.openxmlformats.org/officeDocument/2006/relationships/image" Target="../media/image23.png"/><Relationship Id="rId9" Type="http://schemas.openxmlformats.org/officeDocument/2006/relationships/image" Target="../media/image18.png"/><Relationship Id="rId1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5.png"/><Relationship Id="rId3" Type="http://schemas.openxmlformats.org/officeDocument/2006/relationships/image" Target="../media/image9.png"/><Relationship Id="rId7" Type="http://schemas.openxmlformats.org/officeDocument/2006/relationships/image" Target="../media/image43.png"/><Relationship Id="rId12"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48.xml"/><Relationship Id="rId6" Type="http://schemas.openxmlformats.org/officeDocument/2006/relationships/image" Target="../media/image47.png"/><Relationship Id="rId11" Type="http://schemas.openxmlformats.org/officeDocument/2006/relationships/image" Target="../media/image17.png"/><Relationship Id="rId5" Type="http://schemas.openxmlformats.org/officeDocument/2006/relationships/image" Target="../media/image46.png"/><Relationship Id="rId1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23.png"/><Relationship Id="rId9" Type="http://schemas.openxmlformats.org/officeDocument/2006/relationships/image" Target="../media/image25.png"/><Relationship Id="rId1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9.png"/><Relationship Id="rId12" Type="http://schemas.openxmlformats.org/officeDocument/2006/relationships/image" Target="../media/image58.png"/><Relationship Id="rId2" Type="http://schemas.openxmlformats.org/officeDocument/2006/relationships/image" Target="../media/image49.png"/><Relationship Id="rId1" Type="http://schemas.openxmlformats.org/officeDocument/2006/relationships/slideLayout" Target="../slideLayouts/slideLayout48.xml"/><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hyperlink" Target="https://www.warnermediaprivacy.com/policycenter/b2c/affiliateslist/" TargetMode="External"/><Relationship Id="rId2" Type="http://schemas.openxmlformats.org/officeDocument/2006/relationships/image" Target="../media/image10.png"/><Relationship Id="rId1" Type="http://schemas.openxmlformats.org/officeDocument/2006/relationships/slideLayout" Target="../slideLayouts/slideLayout48.xml"/><Relationship Id="rId6" Type="http://schemas.openxmlformats.org/officeDocument/2006/relationships/image" Target="../media/image9.png"/><Relationship Id="rId5" Type="http://schemas.openxmlformats.org/officeDocument/2006/relationships/hyperlink" Target="https://www.wizardingworld.com/terms" TargetMode="External"/><Relationship Id="rId4" Type="http://schemas.openxmlformats.org/officeDocument/2006/relationships/hyperlink" Target="https://www.wizardingworld.com/privacy"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9.png"/><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8/10/relationships/comments" Target="../comments/modernComment_7FCFD9E3_254FB529.xm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8/10/relationships/comments" Target="../comments/modernComment_7FCFD9C9_27FA761F.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8/10/relationships/comments" Target="../comments/modernComment_7FCFD9CD_B4341968.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8/10/relationships/comments" Target="../comments/modernComment_7FCFD9E7_5B71767D.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1.png"/><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8.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8.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9.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xml"/><Relationship Id="rId16" Type="http://schemas.openxmlformats.org/officeDocument/2006/relationships/image" Target="../media/image29.png"/><Relationship Id="rId1" Type="http://schemas.openxmlformats.org/officeDocument/2006/relationships/slideLayout" Target="../slideLayouts/slideLayout48.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8.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6C840E-878D-1B45-8998-B6DD6FC622BA}"/>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1</a:t>
            </a:fld>
            <a:endParaRPr lang="en-US"/>
          </a:p>
        </p:txBody>
      </p:sp>
      <p:sp>
        <p:nvSpPr>
          <p:cNvPr id="5" name="Title 4">
            <a:extLst>
              <a:ext uri="{FF2B5EF4-FFF2-40B4-BE49-F238E27FC236}">
                <a16:creationId xmlns:a16="http://schemas.microsoft.com/office/drawing/2014/main" id="{F4229739-DAA1-BD4F-96C1-1D8D54735DE2}"/>
              </a:ext>
            </a:extLst>
          </p:cNvPr>
          <p:cNvSpPr>
            <a:spLocks noGrp="1"/>
          </p:cNvSpPr>
          <p:nvPr>
            <p:ph type="title"/>
          </p:nvPr>
        </p:nvSpPr>
        <p:spPr>
          <a:xfrm>
            <a:off x="710352" y="9867012"/>
            <a:ext cx="22917848" cy="1737360"/>
          </a:xfrm>
        </p:spPr>
        <p:txBody>
          <a:bodyPr/>
          <a:lstStyle/>
          <a:p>
            <a:pPr algn="ctr"/>
            <a:r>
              <a:rPr lang="en-US" dirty="0"/>
              <a:t>Project elder</a:t>
            </a:r>
          </a:p>
        </p:txBody>
      </p:sp>
      <p:pic>
        <p:nvPicPr>
          <p:cNvPr id="4098" name="Picture 2" descr="Warner Bros. Discovery Logo Revealed - Variety">
            <a:extLst>
              <a:ext uri="{FF2B5EF4-FFF2-40B4-BE49-F238E27FC236}">
                <a16:creationId xmlns:a16="http://schemas.microsoft.com/office/drawing/2014/main" id="{DD309B93-D188-0344-876C-8B9B185D8D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3072" y="1956575"/>
            <a:ext cx="12494118" cy="66634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6BE0091-2630-C747-B998-CFEB73A579B9}"/>
              </a:ext>
            </a:extLst>
          </p:cNvPr>
          <p:cNvSpPr txBox="1"/>
          <p:nvPr/>
        </p:nvSpPr>
        <p:spPr>
          <a:xfrm>
            <a:off x="710352" y="10735692"/>
            <a:ext cx="23131935" cy="646331"/>
          </a:xfrm>
          <a:prstGeom prst="rect">
            <a:avLst/>
          </a:prstGeom>
          <a:noFill/>
        </p:spPr>
        <p:txBody>
          <a:bodyPr wrap="square" rtlCol="0">
            <a:spAutoFit/>
          </a:bodyPr>
          <a:lstStyle/>
          <a:p>
            <a:pPr algn="ctr"/>
            <a:r>
              <a:rPr lang="en-US" dirty="0"/>
              <a:t>MAY 25, 2022</a:t>
            </a:r>
          </a:p>
        </p:txBody>
      </p:sp>
    </p:spTree>
    <p:extLst>
      <p:ext uri="{BB962C8B-B14F-4D97-AF65-F5344CB8AC3E}">
        <p14:creationId xmlns:p14="http://schemas.microsoft.com/office/powerpoint/2010/main" val="968403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82EC88-7759-4A42-B4C9-02E75E5F9412}"/>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10</a:t>
            </a:fld>
            <a:endParaRPr lang="en-US"/>
          </a:p>
        </p:txBody>
      </p:sp>
      <p:sp>
        <p:nvSpPr>
          <p:cNvPr id="8" name="Title 7">
            <a:extLst>
              <a:ext uri="{FF2B5EF4-FFF2-40B4-BE49-F238E27FC236}">
                <a16:creationId xmlns:a16="http://schemas.microsoft.com/office/drawing/2014/main" id="{23680232-89A5-704D-855C-A19D1A3CAB45}"/>
              </a:ext>
            </a:extLst>
          </p:cNvPr>
          <p:cNvSpPr>
            <a:spLocks noGrp="1"/>
          </p:cNvSpPr>
          <p:nvPr>
            <p:ph type="title"/>
          </p:nvPr>
        </p:nvSpPr>
        <p:spPr>
          <a:xfrm>
            <a:off x="708534" y="277803"/>
            <a:ext cx="22917848" cy="864640"/>
          </a:xfrm>
        </p:spPr>
        <p:txBody>
          <a:bodyPr/>
          <a:lstStyle/>
          <a:p>
            <a:r>
              <a:rPr lang="en-US" sz="5400" dirty="0"/>
              <a:t>OPEN ORDER on harry potter shop us or </a:t>
            </a:r>
            <a:r>
              <a:rPr lang="en-US" sz="5400" dirty="0" err="1"/>
              <a:t>uk</a:t>
            </a:r>
            <a:r>
              <a:rPr lang="en-US" sz="5400" dirty="0"/>
              <a:t> </a:t>
            </a:r>
          </a:p>
        </p:txBody>
      </p:sp>
      <p:sp>
        <p:nvSpPr>
          <p:cNvPr id="9" name="Rounded Rectangle 8">
            <a:extLst>
              <a:ext uri="{FF2B5EF4-FFF2-40B4-BE49-F238E27FC236}">
                <a16:creationId xmlns:a16="http://schemas.microsoft.com/office/drawing/2014/main" id="{94B18ED2-EC0E-C64C-A1B0-9C10DF55A938}"/>
              </a:ext>
            </a:extLst>
          </p:cNvPr>
          <p:cNvSpPr/>
          <p:nvPr/>
        </p:nvSpPr>
        <p:spPr>
          <a:xfrm>
            <a:off x="1195466" y="2029495"/>
            <a:ext cx="2506456" cy="4664848"/>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14" name="Rounded Rectangle 13">
            <a:extLst>
              <a:ext uri="{FF2B5EF4-FFF2-40B4-BE49-F238E27FC236}">
                <a16:creationId xmlns:a16="http://schemas.microsoft.com/office/drawing/2014/main" id="{B98F6887-0654-9345-9EE4-2D6FBBF5B1E4}"/>
              </a:ext>
            </a:extLst>
          </p:cNvPr>
          <p:cNvSpPr/>
          <p:nvPr/>
        </p:nvSpPr>
        <p:spPr>
          <a:xfrm>
            <a:off x="4266481" y="2029495"/>
            <a:ext cx="2445451" cy="4670300"/>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21" name="Picture 2">
            <a:extLst>
              <a:ext uri="{FF2B5EF4-FFF2-40B4-BE49-F238E27FC236}">
                <a16:creationId xmlns:a16="http://schemas.microsoft.com/office/drawing/2014/main" id="{ED3B60EE-DB83-5745-B072-4D5E956F0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36" y="13231801"/>
            <a:ext cx="1911355" cy="460606"/>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a:extLst>
              <a:ext uri="{FF2B5EF4-FFF2-40B4-BE49-F238E27FC236}">
                <a16:creationId xmlns:a16="http://schemas.microsoft.com/office/drawing/2014/main" id="{44273AA5-4374-7043-8BFF-D0FC3AB5FA12}"/>
              </a:ext>
            </a:extLst>
          </p:cNvPr>
          <p:cNvSpPr/>
          <p:nvPr/>
        </p:nvSpPr>
        <p:spPr>
          <a:xfrm>
            <a:off x="3963805" y="8021028"/>
            <a:ext cx="2622217" cy="4936721"/>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25" name="Rounded Rectangle 24">
            <a:extLst>
              <a:ext uri="{FF2B5EF4-FFF2-40B4-BE49-F238E27FC236}">
                <a16:creationId xmlns:a16="http://schemas.microsoft.com/office/drawing/2014/main" id="{C47B8D2F-716F-F741-B268-A3C40413E15C}"/>
              </a:ext>
            </a:extLst>
          </p:cNvPr>
          <p:cNvSpPr/>
          <p:nvPr/>
        </p:nvSpPr>
        <p:spPr>
          <a:xfrm>
            <a:off x="1074608" y="8039560"/>
            <a:ext cx="2585827" cy="4895879"/>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26" name="Rounded Rectangle 25">
            <a:extLst>
              <a:ext uri="{FF2B5EF4-FFF2-40B4-BE49-F238E27FC236}">
                <a16:creationId xmlns:a16="http://schemas.microsoft.com/office/drawing/2014/main" id="{CEF3F7CC-B795-7D43-B844-9A9DC28B70B1}"/>
              </a:ext>
            </a:extLst>
          </p:cNvPr>
          <p:cNvSpPr/>
          <p:nvPr/>
        </p:nvSpPr>
        <p:spPr>
          <a:xfrm>
            <a:off x="10413796" y="7973740"/>
            <a:ext cx="2630925" cy="4951638"/>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cxnSp>
        <p:nvCxnSpPr>
          <p:cNvPr id="13" name="Straight Arrow Connector 12">
            <a:extLst>
              <a:ext uri="{FF2B5EF4-FFF2-40B4-BE49-F238E27FC236}">
                <a16:creationId xmlns:a16="http://schemas.microsoft.com/office/drawing/2014/main" id="{7AD8EBA6-CC62-9744-84AF-60229DF06419}"/>
              </a:ext>
            </a:extLst>
          </p:cNvPr>
          <p:cNvCxnSpPr>
            <a:cxnSpLocks/>
          </p:cNvCxnSpPr>
          <p:nvPr/>
        </p:nvCxnSpPr>
        <p:spPr>
          <a:xfrm>
            <a:off x="3701922" y="4361919"/>
            <a:ext cx="564559" cy="27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B016BC43-C8CE-9141-A400-023DBD968C21}"/>
              </a:ext>
            </a:extLst>
          </p:cNvPr>
          <p:cNvCxnSpPr>
            <a:cxnSpLocks/>
          </p:cNvCxnSpPr>
          <p:nvPr/>
        </p:nvCxnSpPr>
        <p:spPr>
          <a:xfrm flipV="1">
            <a:off x="6697190" y="4402658"/>
            <a:ext cx="535845"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Elbow Connector 21">
            <a:extLst>
              <a:ext uri="{FF2B5EF4-FFF2-40B4-BE49-F238E27FC236}">
                <a16:creationId xmlns:a16="http://schemas.microsoft.com/office/drawing/2014/main" id="{EAA8439B-BD6D-8843-B712-7DDE7ACFDA84}"/>
              </a:ext>
            </a:extLst>
          </p:cNvPr>
          <p:cNvCxnSpPr>
            <a:cxnSpLocks/>
          </p:cNvCxnSpPr>
          <p:nvPr/>
        </p:nvCxnSpPr>
        <p:spPr>
          <a:xfrm rot="5400000">
            <a:off x="3258483" y="5808835"/>
            <a:ext cx="1339765" cy="3121685"/>
          </a:xfrm>
          <a:prstGeom prst="bent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cxnSp>
        <p:nvCxnSpPr>
          <p:cNvPr id="34" name="Straight Arrow Connector 33">
            <a:extLst>
              <a:ext uri="{FF2B5EF4-FFF2-40B4-BE49-F238E27FC236}">
                <a16:creationId xmlns:a16="http://schemas.microsoft.com/office/drawing/2014/main" id="{E0B4A244-BF56-2646-9585-B548306D9466}"/>
              </a:ext>
            </a:extLst>
          </p:cNvPr>
          <p:cNvCxnSpPr>
            <a:cxnSpLocks/>
          </p:cNvCxnSpPr>
          <p:nvPr/>
        </p:nvCxnSpPr>
        <p:spPr>
          <a:xfrm>
            <a:off x="3660435" y="10487500"/>
            <a:ext cx="303370" cy="188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9" name="Straight Arrow Connector 38">
            <a:extLst>
              <a:ext uri="{FF2B5EF4-FFF2-40B4-BE49-F238E27FC236}">
                <a16:creationId xmlns:a16="http://schemas.microsoft.com/office/drawing/2014/main" id="{7F2660C2-B2E0-824E-9D54-F318CA353AC9}"/>
              </a:ext>
            </a:extLst>
          </p:cNvPr>
          <p:cNvCxnSpPr>
            <a:cxnSpLocks/>
          </p:cNvCxnSpPr>
          <p:nvPr/>
        </p:nvCxnSpPr>
        <p:spPr>
          <a:xfrm>
            <a:off x="6586022" y="10489389"/>
            <a:ext cx="422279" cy="12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8" name="TextBox 27">
            <a:extLst>
              <a:ext uri="{FF2B5EF4-FFF2-40B4-BE49-F238E27FC236}">
                <a16:creationId xmlns:a16="http://schemas.microsoft.com/office/drawing/2014/main" id="{751E34B2-E6C7-1341-8BA4-8E2C4E135199}"/>
              </a:ext>
            </a:extLst>
          </p:cNvPr>
          <p:cNvSpPr txBox="1"/>
          <p:nvPr/>
        </p:nvSpPr>
        <p:spPr>
          <a:xfrm>
            <a:off x="3519041" y="3636657"/>
            <a:ext cx="869359" cy="738664"/>
          </a:xfrm>
          <a:prstGeom prst="rect">
            <a:avLst/>
          </a:prstGeom>
          <a:noFill/>
        </p:spPr>
        <p:txBody>
          <a:bodyPr wrap="square" rtlCol="0">
            <a:spAutoFit/>
          </a:bodyPr>
          <a:lstStyle/>
          <a:p>
            <a:pPr algn="ctr"/>
            <a:r>
              <a:rPr lang="en-US" sz="1400" dirty="0"/>
              <a:t>From </a:t>
            </a:r>
          </a:p>
          <a:p>
            <a:pPr algn="ctr"/>
            <a:r>
              <a:rPr lang="en-US" sz="1400" dirty="0"/>
              <a:t>‘Buy Now’</a:t>
            </a:r>
          </a:p>
        </p:txBody>
      </p:sp>
      <p:sp>
        <p:nvSpPr>
          <p:cNvPr id="70" name="Rounded Rectangle 69">
            <a:extLst>
              <a:ext uri="{FF2B5EF4-FFF2-40B4-BE49-F238E27FC236}">
                <a16:creationId xmlns:a16="http://schemas.microsoft.com/office/drawing/2014/main" id="{7E578D6E-329A-D94A-AFCD-10CC03478317}"/>
              </a:ext>
            </a:extLst>
          </p:cNvPr>
          <p:cNvSpPr/>
          <p:nvPr/>
        </p:nvSpPr>
        <p:spPr>
          <a:xfrm>
            <a:off x="10339057" y="2078441"/>
            <a:ext cx="2617073" cy="4699015"/>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74" name="TextBox 73">
            <a:extLst>
              <a:ext uri="{FF2B5EF4-FFF2-40B4-BE49-F238E27FC236}">
                <a16:creationId xmlns:a16="http://schemas.microsoft.com/office/drawing/2014/main" id="{1AA80C52-54BF-4343-8F50-5C5119C5D04A}"/>
              </a:ext>
            </a:extLst>
          </p:cNvPr>
          <p:cNvSpPr txBox="1"/>
          <p:nvPr/>
        </p:nvSpPr>
        <p:spPr>
          <a:xfrm>
            <a:off x="3404946" y="6800809"/>
            <a:ext cx="1921012" cy="523220"/>
          </a:xfrm>
          <a:prstGeom prst="rect">
            <a:avLst/>
          </a:prstGeom>
          <a:noFill/>
        </p:spPr>
        <p:txBody>
          <a:bodyPr wrap="square" rtlCol="0">
            <a:spAutoFit/>
          </a:bodyPr>
          <a:lstStyle/>
          <a:p>
            <a:pPr algn="ctr"/>
            <a:r>
              <a:rPr lang="en-US" sz="1400" dirty="0"/>
              <a:t>From ‘Continue Shopping’</a:t>
            </a:r>
          </a:p>
        </p:txBody>
      </p:sp>
      <p:pic>
        <p:nvPicPr>
          <p:cNvPr id="76" name="Picture 75">
            <a:extLst>
              <a:ext uri="{FF2B5EF4-FFF2-40B4-BE49-F238E27FC236}">
                <a16:creationId xmlns:a16="http://schemas.microsoft.com/office/drawing/2014/main" id="{D33F4562-6F50-9345-AD3C-EAEB9D54BDFD}"/>
              </a:ext>
            </a:extLst>
          </p:cNvPr>
          <p:cNvPicPr>
            <a:picLocks noChangeAspect="1"/>
          </p:cNvPicPr>
          <p:nvPr/>
        </p:nvPicPr>
        <p:blipFill>
          <a:blip r:embed="rId4"/>
          <a:stretch>
            <a:fillRect/>
          </a:stretch>
        </p:blipFill>
        <p:spPr>
          <a:xfrm>
            <a:off x="4478411" y="2543079"/>
            <a:ext cx="2020932" cy="3637679"/>
          </a:xfrm>
          <a:prstGeom prst="rect">
            <a:avLst/>
          </a:prstGeom>
          <a:ln>
            <a:solidFill>
              <a:schemeClr val="bg2"/>
            </a:solidFill>
          </a:ln>
        </p:spPr>
      </p:pic>
      <p:sp>
        <p:nvSpPr>
          <p:cNvPr id="79" name="Rounded Rectangle 78">
            <a:extLst>
              <a:ext uri="{FF2B5EF4-FFF2-40B4-BE49-F238E27FC236}">
                <a16:creationId xmlns:a16="http://schemas.microsoft.com/office/drawing/2014/main" id="{719BB46E-E6C0-B640-9C53-D04D73D274FA}"/>
              </a:ext>
            </a:extLst>
          </p:cNvPr>
          <p:cNvSpPr/>
          <p:nvPr/>
        </p:nvSpPr>
        <p:spPr>
          <a:xfrm>
            <a:off x="13937603" y="8032463"/>
            <a:ext cx="2511849" cy="4818761"/>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123" name="Picture 122">
            <a:extLst>
              <a:ext uri="{FF2B5EF4-FFF2-40B4-BE49-F238E27FC236}">
                <a16:creationId xmlns:a16="http://schemas.microsoft.com/office/drawing/2014/main" id="{CDB9C3CB-D153-2E40-B563-09DEA90428E9}"/>
              </a:ext>
            </a:extLst>
          </p:cNvPr>
          <p:cNvPicPr>
            <a:picLocks noChangeAspect="1"/>
          </p:cNvPicPr>
          <p:nvPr/>
        </p:nvPicPr>
        <p:blipFill>
          <a:blip r:embed="rId5"/>
          <a:stretch>
            <a:fillRect/>
          </a:stretch>
        </p:blipFill>
        <p:spPr>
          <a:xfrm>
            <a:off x="1443112" y="2635112"/>
            <a:ext cx="1961834" cy="3535092"/>
          </a:xfrm>
          <a:prstGeom prst="rect">
            <a:avLst/>
          </a:prstGeom>
          <a:ln>
            <a:solidFill>
              <a:schemeClr val="bg1"/>
            </a:solidFill>
          </a:ln>
        </p:spPr>
      </p:pic>
      <p:pic>
        <p:nvPicPr>
          <p:cNvPr id="124" name="Picture 123">
            <a:extLst>
              <a:ext uri="{FF2B5EF4-FFF2-40B4-BE49-F238E27FC236}">
                <a16:creationId xmlns:a16="http://schemas.microsoft.com/office/drawing/2014/main" id="{FB1D671E-FEC3-9F42-98FB-CA7E2E52CC65}"/>
              </a:ext>
            </a:extLst>
          </p:cNvPr>
          <p:cNvPicPr>
            <a:picLocks noChangeAspect="1"/>
          </p:cNvPicPr>
          <p:nvPr/>
        </p:nvPicPr>
        <p:blipFill>
          <a:blip r:embed="rId6"/>
          <a:stretch>
            <a:fillRect/>
          </a:stretch>
        </p:blipFill>
        <p:spPr>
          <a:xfrm>
            <a:off x="1321101" y="8601883"/>
            <a:ext cx="2086701" cy="3760094"/>
          </a:xfrm>
          <a:prstGeom prst="rect">
            <a:avLst/>
          </a:prstGeom>
          <a:ln>
            <a:solidFill>
              <a:schemeClr val="bg1"/>
            </a:solidFill>
          </a:ln>
        </p:spPr>
      </p:pic>
      <p:sp>
        <p:nvSpPr>
          <p:cNvPr id="137" name="Rounded Rectangle 136">
            <a:extLst>
              <a:ext uri="{FF2B5EF4-FFF2-40B4-BE49-F238E27FC236}">
                <a16:creationId xmlns:a16="http://schemas.microsoft.com/office/drawing/2014/main" id="{A98E475E-5704-494A-9ED3-D33557BAD783}"/>
              </a:ext>
            </a:extLst>
          </p:cNvPr>
          <p:cNvSpPr/>
          <p:nvPr/>
        </p:nvSpPr>
        <p:spPr>
          <a:xfrm>
            <a:off x="17578024" y="7988831"/>
            <a:ext cx="2511849" cy="4934113"/>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latin typeface="ATT Aleck Sans" panose="020B0503020203020204" pitchFamily="34" charset="0"/>
              <a:cs typeface="ATT Aleck Sans" panose="020B0503020203020204" pitchFamily="34" charset="0"/>
            </a:endParaRPr>
          </a:p>
        </p:txBody>
      </p:sp>
      <p:pic>
        <p:nvPicPr>
          <p:cNvPr id="138" name="Picture 137">
            <a:extLst>
              <a:ext uri="{FF2B5EF4-FFF2-40B4-BE49-F238E27FC236}">
                <a16:creationId xmlns:a16="http://schemas.microsoft.com/office/drawing/2014/main" id="{091401FE-26D3-9B49-B3A5-0BA2C4B00DF3}"/>
              </a:ext>
            </a:extLst>
          </p:cNvPr>
          <p:cNvPicPr>
            <a:picLocks noChangeAspect="1"/>
          </p:cNvPicPr>
          <p:nvPr/>
        </p:nvPicPr>
        <p:blipFill>
          <a:blip r:embed="rId7"/>
          <a:stretch>
            <a:fillRect/>
          </a:stretch>
        </p:blipFill>
        <p:spPr>
          <a:xfrm>
            <a:off x="4197370" y="8599831"/>
            <a:ext cx="2099853" cy="3715124"/>
          </a:xfrm>
          <a:prstGeom prst="rect">
            <a:avLst/>
          </a:prstGeom>
          <a:ln>
            <a:solidFill>
              <a:schemeClr val="bg1"/>
            </a:solidFill>
          </a:ln>
        </p:spPr>
      </p:pic>
      <p:cxnSp>
        <p:nvCxnSpPr>
          <p:cNvPr id="151" name="Straight Arrow Connector 150">
            <a:extLst>
              <a:ext uri="{FF2B5EF4-FFF2-40B4-BE49-F238E27FC236}">
                <a16:creationId xmlns:a16="http://schemas.microsoft.com/office/drawing/2014/main" id="{310790A4-2038-5A48-8592-C7891A5212D2}"/>
              </a:ext>
            </a:extLst>
          </p:cNvPr>
          <p:cNvCxnSpPr>
            <a:cxnSpLocks/>
          </p:cNvCxnSpPr>
          <p:nvPr/>
        </p:nvCxnSpPr>
        <p:spPr>
          <a:xfrm>
            <a:off x="16449455" y="10476677"/>
            <a:ext cx="1137282" cy="525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6" name="Straight Connector 185">
            <a:extLst>
              <a:ext uri="{FF2B5EF4-FFF2-40B4-BE49-F238E27FC236}">
                <a16:creationId xmlns:a16="http://schemas.microsoft.com/office/drawing/2014/main" id="{999557FE-FA60-AF47-8A3A-71D6EF468470}"/>
              </a:ext>
            </a:extLst>
          </p:cNvPr>
          <p:cNvCxnSpPr/>
          <p:nvPr/>
        </p:nvCxnSpPr>
        <p:spPr>
          <a:xfrm flipH="1">
            <a:off x="10023048" y="1720814"/>
            <a:ext cx="8709" cy="579333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8" name="TextBox 187">
            <a:extLst>
              <a:ext uri="{FF2B5EF4-FFF2-40B4-BE49-F238E27FC236}">
                <a16:creationId xmlns:a16="http://schemas.microsoft.com/office/drawing/2014/main" id="{6DF21D8D-94A4-5845-9167-365721ED50C5}"/>
              </a:ext>
            </a:extLst>
          </p:cNvPr>
          <p:cNvSpPr txBox="1"/>
          <p:nvPr/>
        </p:nvSpPr>
        <p:spPr>
          <a:xfrm>
            <a:off x="11090629" y="1237104"/>
            <a:ext cx="7224182" cy="369332"/>
          </a:xfrm>
          <a:prstGeom prst="rect">
            <a:avLst/>
          </a:prstGeom>
          <a:noFill/>
        </p:spPr>
        <p:txBody>
          <a:bodyPr wrap="square" rtlCol="0">
            <a:spAutoFit/>
          </a:bodyPr>
          <a:lstStyle/>
          <a:p>
            <a:pPr algn="ctr"/>
            <a:r>
              <a:rPr lang="en-US" sz="1800" dirty="0"/>
              <a:t>SIGN IN/SIGN UP POST-PURCHASE FROM </a:t>
            </a:r>
            <a:r>
              <a:rPr lang="en-US" sz="1800" b="1" dirty="0"/>
              <a:t>HP SHOP</a:t>
            </a:r>
            <a:endParaRPr lang="en-US" sz="1800" dirty="0"/>
          </a:p>
        </p:txBody>
      </p:sp>
      <p:sp>
        <p:nvSpPr>
          <p:cNvPr id="189" name="TextBox 188">
            <a:extLst>
              <a:ext uri="{FF2B5EF4-FFF2-40B4-BE49-F238E27FC236}">
                <a16:creationId xmlns:a16="http://schemas.microsoft.com/office/drawing/2014/main" id="{9519B3D9-DDC1-994C-B16B-AE2BDF8CBE70}"/>
              </a:ext>
            </a:extLst>
          </p:cNvPr>
          <p:cNvSpPr txBox="1"/>
          <p:nvPr/>
        </p:nvSpPr>
        <p:spPr>
          <a:xfrm>
            <a:off x="1731286" y="1397969"/>
            <a:ext cx="7224182" cy="369332"/>
          </a:xfrm>
          <a:prstGeom prst="rect">
            <a:avLst/>
          </a:prstGeom>
          <a:noFill/>
        </p:spPr>
        <p:txBody>
          <a:bodyPr wrap="square" rtlCol="0">
            <a:spAutoFit/>
          </a:bodyPr>
          <a:lstStyle/>
          <a:p>
            <a:pPr algn="ctr"/>
            <a:r>
              <a:rPr lang="en-US" sz="1800" dirty="0"/>
              <a:t>PURCHASE AND CHECKOUT FLOW (</a:t>
            </a:r>
            <a:r>
              <a:rPr lang="en-US" sz="1800" b="1" dirty="0"/>
              <a:t>ON HP SHOP SHOPIFY CHECKOUT</a:t>
            </a:r>
            <a:r>
              <a:rPr lang="en-US" sz="1800" dirty="0"/>
              <a:t>)</a:t>
            </a:r>
          </a:p>
        </p:txBody>
      </p:sp>
      <p:sp>
        <p:nvSpPr>
          <p:cNvPr id="192" name="Rounded Rectangle 191">
            <a:extLst>
              <a:ext uri="{FF2B5EF4-FFF2-40B4-BE49-F238E27FC236}">
                <a16:creationId xmlns:a16="http://schemas.microsoft.com/office/drawing/2014/main" id="{5A5EC254-0BD5-EB41-962A-EA591CA4FB38}"/>
              </a:ext>
            </a:extLst>
          </p:cNvPr>
          <p:cNvSpPr/>
          <p:nvPr/>
        </p:nvSpPr>
        <p:spPr>
          <a:xfrm>
            <a:off x="7181903" y="2083297"/>
            <a:ext cx="2445451" cy="4670300"/>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cxnSp>
        <p:nvCxnSpPr>
          <p:cNvPr id="200" name="Straight Arrow Connector 199">
            <a:extLst>
              <a:ext uri="{FF2B5EF4-FFF2-40B4-BE49-F238E27FC236}">
                <a16:creationId xmlns:a16="http://schemas.microsoft.com/office/drawing/2014/main" id="{E3EDFB6B-7CE0-6C4D-86CD-8BCB4B2AF7A3}"/>
              </a:ext>
            </a:extLst>
          </p:cNvPr>
          <p:cNvCxnSpPr>
            <a:cxnSpLocks/>
          </p:cNvCxnSpPr>
          <p:nvPr/>
        </p:nvCxnSpPr>
        <p:spPr>
          <a:xfrm>
            <a:off x="9627354" y="4418447"/>
            <a:ext cx="711703" cy="950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04" name="Oval 203">
            <a:extLst>
              <a:ext uri="{FF2B5EF4-FFF2-40B4-BE49-F238E27FC236}">
                <a16:creationId xmlns:a16="http://schemas.microsoft.com/office/drawing/2014/main" id="{C2D275F8-A760-1F4B-9E8F-7770F8FE0B76}"/>
              </a:ext>
            </a:extLst>
          </p:cNvPr>
          <p:cNvSpPr/>
          <p:nvPr/>
        </p:nvSpPr>
        <p:spPr>
          <a:xfrm>
            <a:off x="10693794" y="6408369"/>
            <a:ext cx="464625" cy="330541"/>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207" name="Oval 206">
            <a:extLst>
              <a:ext uri="{FF2B5EF4-FFF2-40B4-BE49-F238E27FC236}">
                <a16:creationId xmlns:a16="http://schemas.microsoft.com/office/drawing/2014/main" id="{04271E15-45C3-5649-9BE1-331760B88805}"/>
              </a:ext>
            </a:extLst>
          </p:cNvPr>
          <p:cNvSpPr/>
          <p:nvPr/>
        </p:nvSpPr>
        <p:spPr>
          <a:xfrm>
            <a:off x="11798945" y="6395642"/>
            <a:ext cx="464625" cy="330541"/>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210" name="Picture 2">
            <a:extLst>
              <a:ext uri="{FF2B5EF4-FFF2-40B4-BE49-F238E27FC236}">
                <a16:creationId xmlns:a16="http://schemas.microsoft.com/office/drawing/2014/main" id="{BFFCCC30-048A-0749-A44F-D8C574BE2C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396" y="3587625"/>
            <a:ext cx="927100" cy="9271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DAD003B-31AD-0540-B88D-2B61D5E03D2D}"/>
              </a:ext>
            </a:extLst>
          </p:cNvPr>
          <p:cNvPicPr>
            <a:picLocks noChangeAspect="1"/>
          </p:cNvPicPr>
          <p:nvPr/>
        </p:nvPicPr>
        <p:blipFill>
          <a:blip r:embed="rId9"/>
          <a:stretch>
            <a:fillRect/>
          </a:stretch>
        </p:blipFill>
        <p:spPr>
          <a:xfrm>
            <a:off x="10649523" y="8583112"/>
            <a:ext cx="2129666" cy="3794115"/>
          </a:xfrm>
          <a:prstGeom prst="rect">
            <a:avLst/>
          </a:prstGeom>
          <a:ln>
            <a:solidFill>
              <a:schemeClr val="bg1"/>
            </a:solidFill>
          </a:ln>
        </p:spPr>
      </p:pic>
      <p:pic>
        <p:nvPicPr>
          <p:cNvPr id="5" name="Picture 4">
            <a:extLst>
              <a:ext uri="{FF2B5EF4-FFF2-40B4-BE49-F238E27FC236}">
                <a16:creationId xmlns:a16="http://schemas.microsoft.com/office/drawing/2014/main" id="{6A886FA4-44A6-6642-BB2E-22D077C3F263}"/>
              </a:ext>
            </a:extLst>
          </p:cNvPr>
          <p:cNvPicPr>
            <a:picLocks noChangeAspect="1"/>
          </p:cNvPicPr>
          <p:nvPr/>
        </p:nvPicPr>
        <p:blipFill>
          <a:blip r:embed="rId10"/>
          <a:stretch>
            <a:fillRect/>
          </a:stretch>
        </p:blipFill>
        <p:spPr>
          <a:xfrm>
            <a:off x="7371793" y="2550712"/>
            <a:ext cx="2037561" cy="3630025"/>
          </a:xfrm>
          <a:prstGeom prst="rect">
            <a:avLst/>
          </a:prstGeom>
          <a:ln>
            <a:solidFill>
              <a:schemeClr val="bg1"/>
            </a:solidFill>
          </a:ln>
        </p:spPr>
      </p:pic>
      <p:pic>
        <p:nvPicPr>
          <p:cNvPr id="7" name="Picture 6">
            <a:extLst>
              <a:ext uri="{FF2B5EF4-FFF2-40B4-BE49-F238E27FC236}">
                <a16:creationId xmlns:a16="http://schemas.microsoft.com/office/drawing/2014/main" id="{ACE4E7B2-9A94-3A42-9EFD-CCD6794B5585}"/>
              </a:ext>
            </a:extLst>
          </p:cNvPr>
          <p:cNvPicPr>
            <a:picLocks noChangeAspect="1"/>
          </p:cNvPicPr>
          <p:nvPr/>
        </p:nvPicPr>
        <p:blipFill>
          <a:blip r:embed="rId11"/>
          <a:stretch>
            <a:fillRect/>
          </a:stretch>
        </p:blipFill>
        <p:spPr>
          <a:xfrm>
            <a:off x="14097615" y="8536941"/>
            <a:ext cx="2201258" cy="3871907"/>
          </a:xfrm>
          <a:prstGeom prst="rect">
            <a:avLst/>
          </a:prstGeom>
        </p:spPr>
      </p:pic>
      <p:pic>
        <p:nvPicPr>
          <p:cNvPr id="134" name="Picture 133">
            <a:extLst>
              <a:ext uri="{FF2B5EF4-FFF2-40B4-BE49-F238E27FC236}">
                <a16:creationId xmlns:a16="http://schemas.microsoft.com/office/drawing/2014/main" id="{35296D34-7952-D848-983A-532025DC5AF4}"/>
              </a:ext>
            </a:extLst>
          </p:cNvPr>
          <p:cNvPicPr>
            <a:picLocks noChangeAspect="1"/>
          </p:cNvPicPr>
          <p:nvPr/>
        </p:nvPicPr>
        <p:blipFill>
          <a:blip r:embed="rId12"/>
          <a:stretch>
            <a:fillRect/>
          </a:stretch>
        </p:blipFill>
        <p:spPr>
          <a:xfrm>
            <a:off x="17847561" y="8735484"/>
            <a:ext cx="2079160" cy="3668519"/>
          </a:xfrm>
          <a:prstGeom prst="rect">
            <a:avLst/>
          </a:prstGeom>
          <a:ln>
            <a:solidFill>
              <a:schemeClr val="bg1"/>
            </a:solidFill>
          </a:ln>
        </p:spPr>
      </p:pic>
      <p:cxnSp>
        <p:nvCxnSpPr>
          <p:cNvPr id="20" name="Straight Arrow Connector 19">
            <a:extLst>
              <a:ext uri="{FF2B5EF4-FFF2-40B4-BE49-F238E27FC236}">
                <a16:creationId xmlns:a16="http://schemas.microsoft.com/office/drawing/2014/main" id="{00E120A9-5123-2649-A6B6-8A47736F71D8}"/>
              </a:ext>
            </a:extLst>
          </p:cNvPr>
          <p:cNvCxnSpPr>
            <a:cxnSpLocks/>
          </p:cNvCxnSpPr>
          <p:nvPr/>
        </p:nvCxnSpPr>
        <p:spPr>
          <a:xfrm>
            <a:off x="13036016" y="10440851"/>
            <a:ext cx="884172" cy="99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9" name="Picture 28">
            <a:extLst>
              <a:ext uri="{FF2B5EF4-FFF2-40B4-BE49-F238E27FC236}">
                <a16:creationId xmlns:a16="http://schemas.microsoft.com/office/drawing/2014/main" id="{2F16041E-EC81-EE48-80F1-2FBA9B79B5FF}"/>
              </a:ext>
            </a:extLst>
          </p:cNvPr>
          <p:cNvPicPr>
            <a:picLocks noChangeAspect="1"/>
          </p:cNvPicPr>
          <p:nvPr/>
        </p:nvPicPr>
        <p:blipFill>
          <a:blip r:embed="rId13"/>
          <a:stretch>
            <a:fillRect/>
          </a:stretch>
        </p:blipFill>
        <p:spPr>
          <a:xfrm>
            <a:off x="10583391" y="2545293"/>
            <a:ext cx="2237078" cy="3934861"/>
          </a:xfrm>
          <a:prstGeom prst="rect">
            <a:avLst/>
          </a:prstGeom>
        </p:spPr>
      </p:pic>
      <p:sp>
        <p:nvSpPr>
          <p:cNvPr id="68" name="Rounded Rectangle 67">
            <a:extLst>
              <a:ext uri="{FF2B5EF4-FFF2-40B4-BE49-F238E27FC236}">
                <a16:creationId xmlns:a16="http://schemas.microsoft.com/office/drawing/2014/main" id="{D5AF6545-2B39-AC41-BF29-DAF1752BCD98}"/>
              </a:ext>
            </a:extLst>
          </p:cNvPr>
          <p:cNvSpPr/>
          <p:nvPr/>
        </p:nvSpPr>
        <p:spPr>
          <a:xfrm>
            <a:off x="14065864" y="1995838"/>
            <a:ext cx="2503140" cy="4804971"/>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latin typeface="ATT Aleck Sans" panose="020B0503020203020204" pitchFamily="34" charset="0"/>
              <a:cs typeface="ATT Aleck Sans" panose="020B0503020203020204" pitchFamily="34" charset="0"/>
            </a:endParaRPr>
          </a:p>
        </p:txBody>
      </p:sp>
      <p:pic>
        <p:nvPicPr>
          <p:cNvPr id="69" name="Picture 68">
            <a:extLst>
              <a:ext uri="{FF2B5EF4-FFF2-40B4-BE49-F238E27FC236}">
                <a16:creationId xmlns:a16="http://schemas.microsoft.com/office/drawing/2014/main" id="{75FC1756-1DDA-994C-81C6-CB006CA29181}"/>
              </a:ext>
            </a:extLst>
          </p:cNvPr>
          <p:cNvPicPr>
            <a:picLocks noChangeAspect="1"/>
          </p:cNvPicPr>
          <p:nvPr/>
        </p:nvPicPr>
        <p:blipFill>
          <a:blip r:embed="rId12"/>
          <a:stretch>
            <a:fillRect/>
          </a:stretch>
        </p:blipFill>
        <p:spPr>
          <a:xfrm>
            <a:off x="14255889" y="2702735"/>
            <a:ext cx="2070451" cy="3653151"/>
          </a:xfrm>
          <a:prstGeom prst="rect">
            <a:avLst/>
          </a:prstGeom>
          <a:ln>
            <a:solidFill>
              <a:schemeClr val="bg1"/>
            </a:solidFill>
          </a:ln>
        </p:spPr>
      </p:pic>
      <p:cxnSp>
        <p:nvCxnSpPr>
          <p:cNvPr id="38" name="Straight Arrow Connector 37">
            <a:extLst>
              <a:ext uri="{FF2B5EF4-FFF2-40B4-BE49-F238E27FC236}">
                <a16:creationId xmlns:a16="http://schemas.microsoft.com/office/drawing/2014/main" id="{7CA2D428-9439-2A40-A4F3-5A713A956DB4}"/>
              </a:ext>
            </a:extLst>
          </p:cNvPr>
          <p:cNvCxnSpPr>
            <a:cxnSpLocks/>
          </p:cNvCxnSpPr>
          <p:nvPr/>
        </p:nvCxnSpPr>
        <p:spPr>
          <a:xfrm>
            <a:off x="12956130" y="4427949"/>
            <a:ext cx="110973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78" name="TextBox 77">
            <a:extLst>
              <a:ext uri="{FF2B5EF4-FFF2-40B4-BE49-F238E27FC236}">
                <a16:creationId xmlns:a16="http://schemas.microsoft.com/office/drawing/2014/main" id="{0C967A81-0AE6-D140-B4A7-56F2BDA97ABE}"/>
              </a:ext>
            </a:extLst>
          </p:cNvPr>
          <p:cNvSpPr txBox="1"/>
          <p:nvPr/>
        </p:nvSpPr>
        <p:spPr>
          <a:xfrm>
            <a:off x="14285756" y="6896089"/>
            <a:ext cx="2145514" cy="523220"/>
          </a:xfrm>
          <a:prstGeom prst="rect">
            <a:avLst/>
          </a:prstGeom>
          <a:noFill/>
        </p:spPr>
        <p:txBody>
          <a:bodyPr wrap="square" rtlCol="0">
            <a:spAutoFit/>
          </a:bodyPr>
          <a:lstStyle/>
          <a:p>
            <a:pPr algn="ctr"/>
            <a:r>
              <a:rPr lang="en-US" sz="1400" dirty="0"/>
              <a:t> </a:t>
            </a:r>
            <a:r>
              <a:rPr lang="en-US" sz="1400" i="1" dirty="0"/>
              <a:t>Account creation post purchase no merch add-on</a:t>
            </a:r>
            <a:endParaRPr lang="en-US" sz="1400" dirty="0"/>
          </a:p>
        </p:txBody>
      </p:sp>
      <p:sp>
        <p:nvSpPr>
          <p:cNvPr id="80" name="TextBox 79">
            <a:extLst>
              <a:ext uri="{FF2B5EF4-FFF2-40B4-BE49-F238E27FC236}">
                <a16:creationId xmlns:a16="http://schemas.microsoft.com/office/drawing/2014/main" id="{C0EC6B2E-FDC4-D141-8346-2DBCFBE73557}"/>
              </a:ext>
            </a:extLst>
          </p:cNvPr>
          <p:cNvSpPr txBox="1"/>
          <p:nvPr/>
        </p:nvSpPr>
        <p:spPr>
          <a:xfrm>
            <a:off x="17631216" y="13000324"/>
            <a:ext cx="2511848" cy="523220"/>
          </a:xfrm>
          <a:prstGeom prst="rect">
            <a:avLst/>
          </a:prstGeom>
          <a:noFill/>
        </p:spPr>
        <p:txBody>
          <a:bodyPr wrap="square" rtlCol="0">
            <a:spAutoFit/>
          </a:bodyPr>
          <a:lstStyle/>
          <a:p>
            <a:pPr algn="ctr"/>
            <a:r>
              <a:rPr lang="en-US" sz="1400" dirty="0"/>
              <a:t> </a:t>
            </a:r>
            <a:r>
              <a:rPr lang="en-US" sz="1400" i="1" dirty="0"/>
              <a:t>Account creation post purchase with merch add-on</a:t>
            </a:r>
            <a:endParaRPr lang="en-US" sz="1400" dirty="0"/>
          </a:p>
        </p:txBody>
      </p:sp>
      <p:sp>
        <p:nvSpPr>
          <p:cNvPr id="4" name="TextBox 3">
            <a:extLst>
              <a:ext uri="{FF2B5EF4-FFF2-40B4-BE49-F238E27FC236}">
                <a16:creationId xmlns:a16="http://schemas.microsoft.com/office/drawing/2014/main" id="{DEA5C547-686B-E82F-43F5-B4536884AFF3}"/>
              </a:ext>
            </a:extLst>
          </p:cNvPr>
          <p:cNvSpPr txBox="1"/>
          <p:nvPr/>
        </p:nvSpPr>
        <p:spPr>
          <a:xfrm>
            <a:off x="1490735" y="1717765"/>
            <a:ext cx="20290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Home Page</a:t>
            </a:r>
          </a:p>
        </p:txBody>
      </p:sp>
      <p:sp>
        <p:nvSpPr>
          <p:cNvPr id="46" name="TextBox 45">
            <a:extLst>
              <a:ext uri="{FF2B5EF4-FFF2-40B4-BE49-F238E27FC236}">
                <a16:creationId xmlns:a16="http://schemas.microsoft.com/office/drawing/2014/main" id="{94E8EC0C-9F1E-B6E2-02FF-5822021DC398}"/>
              </a:ext>
            </a:extLst>
          </p:cNvPr>
          <p:cNvSpPr txBox="1"/>
          <p:nvPr/>
        </p:nvSpPr>
        <p:spPr>
          <a:xfrm>
            <a:off x="4556350" y="1682931"/>
            <a:ext cx="20290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Cart</a:t>
            </a:r>
          </a:p>
        </p:txBody>
      </p:sp>
      <p:sp>
        <p:nvSpPr>
          <p:cNvPr id="47" name="TextBox 46">
            <a:extLst>
              <a:ext uri="{FF2B5EF4-FFF2-40B4-BE49-F238E27FC236}">
                <a16:creationId xmlns:a16="http://schemas.microsoft.com/office/drawing/2014/main" id="{B2D91796-FD68-3349-FC3C-764A1B7C69FC}"/>
              </a:ext>
            </a:extLst>
          </p:cNvPr>
          <p:cNvSpPr txBox="1"/>
          <p:nvPr/>
        </p:nvSpPr>
        <p:spPr>
          <a:xfrm>
            <a:off x="7438662" y="1726474"/>
            <a:ext cx="20290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Checkout</a:t>
            </a:r>
          </a:p>
        </p:txBody>
      </p:sp>
      <p:sp>
        <p:nvSpPr>
          <p:cNvPr id="48" name="TextBox 47">
            <a:extLst>
              <a:ext uri="{FF2B5EF4-FFF2-40B4-BE49-F238E27FC236}">
                <a16:creationId xmlns:a16="http://schemas.microsoft.com/office/drawing/2014/main" id="{BD32B6BE-8A85-F898-BAE2-9842583E3CAD}"/>
              </a:ext>
            </a:extLst>
          </p:cNvPr>
          <p:cNvSpPr txBox="1"/>
          <p:nvPr/>
        </p:nvSpPr>
        <p:spPr>
          <a:xfrm>
            <a:off x="10216083" y="1578427"/>
            <a:ext cx="28825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Receipt Confirmation with account creation option</a:t>
            </a:r>
          </a:p>
        </p:txBody>
      </p:sp>
      <p:sp>
        <p:nvSpPr>
          <p:cNvPr id="49" name="TextBox 48">
            <a:extLst>
              <a:ext uri="{FF2B5EF4-FFF2-40B4-BE49-F238E27FC236}">
                <a16:creationId xmlns:a16="http://schemas.microsoft.com/office/drawing/2014/main" id="{32A98B06-40DE-F652-9021-F6EC879EF0D8}"/>
              </a:ext>
            </a:extLst>
          </p:cNvPr>
          <p:cNvSpPr txBox="1"/>
          <p:nvPr/>
        </p:nvSpPr>
        <p:spPr>
          <a:xfrm>
            <a:off x="10355822" y="6756751"/>
            <a:ext cx="2607128" cy="738664"/>
          </a:xfrm>
          <a:prstGeom prst="rect">
            <a:avLst/>
          </a:prstGeom>
          <a:noFill/>
        </p:spPr>
        <p:txBody>
          <a:bodyPr wrap="square" lIns="91440" tIns="45720" rIns="91440" bIns="45720" rtlCol="0" anchor="t">
            <a:spAutoFit/>
          </a:bodyPr>
          <a:lstStyle/>
          <a:p>
            <a:pPr algn="ctr"/>
            <a:r>
              <a:rPr lang="en-US" sz="1400" i="1" dirty="0">
                <a:cs typeface="Calibri"/>
              </a:rPr>
              <a:t>A similar receipt confirmation is sent to user's email – can also provide reg conversion there</a:t>
            </a:r>
          </a:p>
        </p:txBody>
      </p:sp>
      <p:sp>
        <p:nvSpPr>
          <p:cNvPr id="50" name="TextBox 49">
            <a:extLst>
              <a:ext uri="{FF2B5EF4-FFF2-40B4-BE49-F238E27FC236}">
                <a16:creationId xmlns:a16="http://schemas.microsoft.com/office/drawing/2014/main" id="{E1A46B5D-6C75-87B1-6C40-04DD3EAE6376}"/>
              </a:ext>
            </a:extLst>
          </p:cNvPr>
          <p:cNvSpPr txBox="1"/>
          <p:nvPr/>
        </p:nvSpPr>
        <p:spPr>
          <a:xfrm>
            <a:off x="13916370" y="1648096"/>
            <a:ext cx="288255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HPFC Sign In/Sign Up</a:t>
            </a:r>
          </a:p>
        </p:txBody>
      </p:sp>
      <p:sp>
        <p:nvSpPr>
          <p:cNvPr id="51" name="TextBox 50">
            <a:extLst>
              <a:ext uri="{FF2B5EF4-FFF2-40B4-BE49-F238E27FC236}">
                <a16:creationId xmlns:a16="http://schemas.microsoft.com/office/drawing/2014/main" id="{B5BF02C4-99CE-EDE8-539D-B1D013F06710}"/>
              </a:ext>
            </a:extLst>
          </p:cNvPr>
          <p:cNvSpPr txBox="1"/>
          <p:nvPr/>
        </p:nvSpPr>
        <p:spPr>
          <a:xfrm>
            <a:off x="1351178" y="7674428"/>
            <a:ext cx="20290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Home Page</a:t>
            </a:r>
          </a:p>
        </p:txBody>
      </p:sp>
      <p:sp>
        <p:nvSpPr>
          <p:cNvPr id="52" name="TextBox 51">
            <a:extLst>
              <a:ext uri="{FF2B5EF4-FFF2-40B4-BE49-F238E27FC236}">
                <a16:creationId xmlns:a16="http://schemas.microsoft.com/office/drawing/2014/main" id="{1FBE539E-6118-8900-912B-9070D3D407CF}"/>
              </a:ext>
            </a:extLst>
          </p:cNvPr>
          <p:cNvSpPr txBox="1"/>
          <p:nvPr/>
        </p:nvSpPr>
        <p:spPr>
          <a:xfrm>
            <a:off x="4329297" y="7569925"/>
            <a:ext cx="202900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Product Details Page</a:t>
            </a:r>
          </a:p>
        </p:txBody>
      </p:sp>
      <p:sp>
        <p:nvSpPr>
          <p:cNvPr id="53" name="TextBox 52">
            <a:extLst>
              <a:ext uri="{FF2B5EF4-FFF2-40B4-BE49-F238E27FC236}">
                <a16:creationId xmlns:a16="http://schemas.microsoft.com/office/drawing/2014/main" id="{078C30BC-E39D-E2E2-BB7A-FCBAE37EDF54}"/>
              </a:ext>
            </a:extLst>
          </p:cNvPr>
          <p:cNvSpPr txBox="1"/>
          <p:nvPr/>
        </p:nvSpPr>
        <p:spPr>
          <a:xfrm>
            <a:off x="10651568" y="7622177"/>
            <a:ext cx="20377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Checkout</a:t>
            </a:r>
          </a:p>
        </p:txBody>
      </p:sp>
      <p:sp>
        <p:nvSpPr>
          <p:cNvPr id="54" name="TextBox 53">
            <a:extLst>
              <a:ext uri="{FF2B5EF4-FFF2-40B4-BE49-F238E27FC236}">
                <a16:creationId xmlns:a16="http://schemas.microsoft.com/office/drawing/2014/main" id="{B7B2BE7F-CEEB-254F-D9A9-F639E592FE09}"/>
              </a:ext>
            </a:extLst>
          </p:cNvPr>
          <p:cNvSpPr txBox="1"/>
          <p:nvPr/>
        </p:nvSpPr>
        <p:spPr>
          <a:xfrm>
            <a:off x="10469976" y="12913239"/>
            <a:ext cx="2511848" cy="738664"/>
          </a:xfrm>
          <a:prstGeom prst="rect">
            <a:avLst/>
          </a:prstGeom>
          <a:noFill/>
        </p:spPr>
        <p:txBody>
          <a:bodyPr wrap="square" lIns="91440" tIns="45720" rIns="91440" bIns="45720" rtlCol="0" anchor="t">
            <a:spAutoFit/>
          </a:bodyPr>
          <a:lstStyle/>
          <a:p>
            <a:pPr algn="ctr"/>
            <a:r>
              <a:rPr lang="en-US" sz="1400" i="1" dirty="0">
                <a:cs typeface="Calibri"/>
              </a:rPr>
              <a:t>Same checkout as Elder Wand, providing one checkout process with merch add-on </a:t>
            </a:r>
            <a:endParaRPr lang="en-US" sz="1400" dirty="0">
              <a:cs typeface="Calibri"/>
            </a:endParaRPr>
          </a:p>
        </p:txBody>
      </p:sp>
      <p:sp>
        <p:nvSpPr>
          <p:cNvPr id="55" name="TextBox 54">
            <a:extLst>
              <a:ext uri="{FF2B5EF4-FFF2-40B4-BE49-F238E27FC236}">
                <a16:creationId xmlns:a16="http://schemas.microsoft.com/office/drawing/2014/main" id="{B3ACD11D-1809-3E67-395D-BC096166084D}"/>
              </a:ext>
            </a:extLst>
          </p:cNvPr>
          <p:cNvSpPr txBox="1"/>
          <p:nvPr/>
        </p:nvSpPr>
        <p:spPr>
          <a:xfrm>
            <a:off x="3997760" y="12965490"/>
            <a:ext cx="2503139" cy="523220"/>
          </a:xfrm>
          <a:prstGeom prst="rect">
            <a:avLst/>
          </a:prstGeom>
          <a:noFill/>
        </p:spPr>
        <p:txBody>
          <a:bodyPr wrap="square" lIns="91440" tIns="45720" rIns="91440" bIns="45720" rtlCol="0" anchor="t">
            <a:spAutoFit/>
          </a:bodyPr>
          <a:lstStyle/>
          <a:p>
            <a:pPr algn="ctr"/>
            <a:r>
              <a:rPr lang="en-US" sz="1400" i="1" dirty="0">
                <a:cs typeface="Calibri"/>
              </a:rPr>
              <a:t>Same cart as Elder Wand, allowing merch add-on</a:t>
            </a:r>
            <a:endParaRPr lang="en-US" sz="1400" dirty="0">
              <a:cs typeface="Calibri"/>
            </a:endParaRPr>
          </a:p>
        </p:txBody>
      </p:sp>
      <p:sp>
        <p:nvSpPr>
          <p:cNvPr id="56" name="TextBox 55">
            <a:extLst>
              <a:ext uri="{FF2B5EF4-FFF2-40B4-BE49-F238E27FC236}">
                <a16:creationId xmlns:a16="http://schemas.microsoft.com/office/drawing/2014/main" id="{8415227A-174C-C8D7-469D-EE72D453DD43}"/>
              </a:ext>
            </a:extLst>
          </p:cNvPr>
          <p:cNvSpPr txBox="1"/>
          <p:nvPr/>
        </p:nvSpPr>
        <p:spPr>
          <a:xfrm>
            <a:off x="13742176" y="7535090"/>
            <a:ext cx="28825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Receipt Confirmation with account creation option</a:t>
            </a:r>
          </a:p>
        </p:txBody>
      </p:sp>
      <p:sp>
        <p:nvSpPr>
          <p:cNvPr id="57" name="TextBox 56">
            <a:extLst>
              <a:ext uri="{FF2B5EF4-FFF2-40B4-BE49-F238E27FC236}">
                <a16:creationId xmlns:a16="http://schemas.microsoft.com/office/drawing/2014/main" id="{BD7E671B-EEA5-4D12-6EF0-049DA0F7C8E5}"/>
              </a:ext>
            </a:extLst>
          </p:cNvPr>
          <p:cNvSpPr txBox="1"/>
          <p:nvPr/>
        </p:nvSpPr>
        <p:spPr>
          <a:xfrm>
            <a:off x="13759961" y="12817918"/>
            <a:ext cx="2615837" cy="738664"/>
          </a:xfrm>
          <a:prstGeom prst="rect">
            <a:avLst/>
          </a:prstGeom>
          <a:noFill/>
        </p:spPr>
        <p:txBody>
          <a:bodyPr wrap="square" lIns="91440" tIns="45720" rIns="91440" bIns="45720" rtlCol="0" anchor="t">
            <a:spAutoFit/>
          </a:bodyPr>
          <a:lstStyle/>
          <a:p>
            <a:pPr algn="ctr"/>
            <a:r>
              <a:rPr lang="en-US" sz="1400" i="1" dirty="0">
                <a:cs typeface="Calibri"/>
              </a:rPr>
              <a:t>A similar receipt confirmation is sent to user's email – can also provide reg conversion there</a:t>
            </a:r>
          </a:p>
        </p:txBody>
      </p:sp>
      <p:sp>
        <p:nvSpPr>
          <p:cNvPr id="58" name="TextBox 57">
            <a:extLst>
              <a:ext uri="{FF2B5EF4-FFF2-40B4-BE49-F238E27FC236}">
                <a16:creationId xmlns:a16="http://schemas.microsoft.com/office/drawing/2014/main" id="{922C9ABF-6F9D-3F66-C658-EA211482AD63}"/>
              </a:ext>
            </a:extLst>
          </p:cNvPr>
          <p:cNvSpPr txBox="1"/>
          <p:nvPr/>
        </p:nvSpPr>
        <p:spPr>
          <a:xfrm>
            <a:off x="17424562" y="7639593"/>
            <a:ext cx="289126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HPFC Sign In/Sign Up</a:t>
            </a:r>
          </a:p>
        </p:txBody>
      </p:sp>
      <p:sp>
        <p:nvSpPr>
          <p:cNvPr id="59" name="Rounded Rectangle 22">
            <a:extLst>
              <a:ext uri="{FF2B5EF4-FFF2-40B4-BE49-F238E27FC236}">
                <a16:creationId xmlns:a16="http://schemas.microsoft.com/office/drawing/2014/main" id="{F4FEF5F2-398C-60FD-F294-8F60A6ECFB71}"/>
              </a:ext>
            </a:extLst>
          </p:cNvPr>
          <p:cNvSpPr/>
          <p:nvPr/>
        </p:nvSpPr>
        <p:spPr>
          <a:xfrm>
            <a:off x="7002969" y="8021028"/>
            <a:ext cx="2622217" cy="4936721"/>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cxnSp>
        <p:nvCxnSpPr>
          <p:cNvPr id="62" name="Straight Arrow Connector 61">
            <a:extLst>
              <a:ext uri="{FF2B5EF4-FFF2-40B4-BE49-F238E27FC236}">
                <a16:creationId xmlns:a16="http://schemas.microsoft.com/office/drawing/2014/main" id="{B20127BA-4C24-A20E-EDA5-3D4861250E63}"/>
              </a:ext>
            </a:extLst>
          </p:cNvPr>
          <p:cNvCxnSpPr>
            <a:cxnSpLocks/>
          </p:cNvCxnSpPr>
          <p:nvPr/>
        </p:nvCxnSpPr>
        <p:spPr>
          <a:xfrm flipV="1">
            <a:off x="9602687" y="10476678"/>
            <a:ext cx="814495" cy="164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3" name="TextBox 62">
            <a:extLst>
              <a:ext uri="{FF2B5EF4-FFF2-40B4-BE49-F238E27FC236}">
                <a16:creationId xmlns:a16="http://schemas.microsoft.com/office/drawing/2014/main" id="{A0BACBC2-DC48-7D5E-58E2-867D97CE3843}"/>
              </a:ext>
            </a:extLst>
          </p:cNvPr>
          <p:cNvSpPr txBox="1"/>
          <p:nvPr/>
        </p:nvSpPr>
        <p:spPr>
          <a:xfrm>
            <a:off x="7385836" y="7674427"/>
            <a:ext cx="20290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Cart</a:t>
            </a:r>
          </a:p>
        </p:txBody>
      </p:sp>
      <p:sp>
        <p:nvSpPr>
          <p:cNvPr id="11" name="TextBox 10">
            <a:extLst>
              <a:ext uri="{FF2B5EF4-FFF2-40B4-BE49-F238E27FC236}">
                <a16:creationId xmlns:a16="http://schemas.microsoft.com/office/drawing/2014/main" id="{E5B2FABB-67CF-959F-D5F7-A5A5839F7ADE}"/>
              </a:ext>
            </a:extLst>
          </p:cNvPr>
          <p:cNvSpPr txBox="1"/>
          <p:nvPr/>
        </p:nvSpPr>
        <p:spPr>
          <a:xfrm>
            <a:off x="6946839" y="12986473"/>
            <a:ext cx="2795377" cy="523220"/>
          </a:xfrm>
          <a:prstGeom prst="rect">
            <a:avLst/>
          </a:prstGeom>
          <a:noFill/>
        </p:spPr>
        <p:txBody>
          <a:bodyPr wrap="square" lIns="91440" tIns="45720" rIns="91440" bIns="45720" rtlCol="0" anchor="t">
            <a:spAutoFit/>
          </a:bodyPr>
          <a:lstStyle/>
          <a:p>
            <a:pPr algn="ctr"/>
            <a:r>
              <a:rPr lang="en-US" sz="1400" i="1" dirty="0"/>
              <a:t>Elder Wand in same cart as HP Shop product merch add-on</a:t>
            </a:r>
          </a:p>
        </p:txBody>
      </p:sp>
      <p:pic>
        <p:nvPicPr>
          <p:cNvPr id="10" name="Picture 9">
            <a:extLst>
              <a:ext uri="{FF2B5EF4-FFF2-40B4-BE49-F238E27FC236}">
                <a16:creationId xmlns:a16="http://schemas.microsoft.com/office/drawing/2014/main" id="{905C344A-5CA8-A34F-90EF-60A3D63E8530}"/>
              </a:ext>
            </a:extLst>
          </p:cNvPr>
          <p:cNvPicPr>
            <a:picLocks noChangeAspect="1"/>
          </p:cNvPicPr>
          <p:nvPr/>
        </p:nvPicPr>
        <p:blipFill>
          <a:blip r:embed="rId14"/>
          <a:stretch>
            <a:fillRect/>
          </a:stretch>
        </p:blipFill>
        <p:spPr>
          <a:xfrm>
            <a:off x="7312532" y="8536941"/>
            <a:ext cx="1938760" cy="3998112"/>
          </a:xfrm>
          <a:prstGeom prst="rect">
            <a:avLst/>
          </a:prstGeom>
        </p:spPr>
      </p:pic>
      <p:sp>
        <p:nvSpPr>
          <p:cNvPr id="6" name="TextBox 5">
            <a:extLst>
              <a:ext uri="{FF2B5EF4-FFF2-40B4-BE49-F238E27FC236}">
                <a16:creationId xmlns:a16="http://schemas.microsoft.com/office/drawing/2014/main" id="{50F282FB-A331-33E7-BB09-40C6B2E947E3}"/>
              </a:ext>
            </a:extLst>
          </p:cNvPr>
          <p:cNvSpPr txBox="1"/>
          <p:nvPr/>
        </p:nvSpPr>
        <p:spPr>
          <a:xfrm>
            <a:off x="638670" y="836567"/>
            <a:ext cx="595708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t>Subject to change – the designs are mocks for concept and flow purposes only</a:t>
            </a:r>
            <a:endParaRPr lang="en-US" sz="1600" i="1">
              <a:ea typeface="Calibri"/>
              <a:cs typeface="Calibri"/>
            </a:endParaRPr>
          </a:p>
        </p:txBody>
      </p:sp>
    </p:spTree>
    <p:extLst>
      <p:ext uri="{BB962C8B-B14F-4D97-AF65-F5344CB8AC3E}">
        <p14:creationId xmlns:p14="http://schemas.microsoft.com/office/powerpoint/2010/main" val="3550772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82EC88-7759-4A42-B4C9-02E75E5F9412}"/>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11</a:t>
            </a:fld>
            <a:endParaRPr lang="en-US"/>
          </a:p>
        </p:txBody>
      </p:sp>
      <p:pic>
        <p:nvPicPr>
          <p:cNvPr id="7" name="Picture 2">
            <a:extLst>
              <a:ext uri="{FF2B5EF4-FFF2-40B4-BE49-F238E27FC236}">
                <a16:creationId xmlns:a16="http://schemas.microsoft.com/office/drawing/2014/main" id="{4D8497EC-7F53-AF4A-9653-6EFE69B38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36" y="13231801"/>
            <a:ext cx="1911355" cy="46060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9FB7BB72-67AB-2442-B4F5-F4D44A39B631}"/>
              </a:ext>
            </a:extLst>
          </p:cNvPr>
          <p:cNvSpPr>
            <a:spLocks noGrp="1"/>
          </p:cNvSpPr>
          <p:nvPr>
            <p:ph type="title"/>
          </p:nvPr>
        </p:nvSpPr>
        <p:spPr>
          <a:xfrm>
            <a:off x="734663" y="347472"/>
            <a:ext cx="22917848" cy="864640"/>
          </a:xfrm>
        </p:spPr>
        <p:txBody>
          <a:bodyPr/>
          <a:lstStyle/>
          <a:p>
            <a:r>
              <a:rPr lang="en-US" sz="5400" dirty="0"/>
              <a:t>Elder wand separate platform as harry potter shop us</a:t>
            </a:r>
            <a:br>
              <a:rPr lang="en-US" sz="5400" dirty="0"/>
            </a:br>
            <a:r>
              <a:rPr lang="en-US" sz="5400" dirty="0"/>
              <a:t>(UK will be on harry potter shop)</a:t>
            </a:r>
          </a:p>
        </p:txBody>
      </p:sp>
      <p:sp>
        <p:nvSpPr>
          <p:cNvPr id="10" name="TextBox 9">
            <a:extLst>
              <a:ext uri="{FF2B5EF4-FFF2-40B4-BE49-F238E27FC236}">
                <a16:creationId xmlns:a16="http://schemas.microsoft.com/office/drawing/2014/main" id="{E02DE37F-BF7B-2B48-82DB-F7AFEDF84520}"/>
              </a:ext>
            </a:extLst>
          </p:cNvPr>
          <p:cNvSpPr txBox="1"/>
          <p:nvPr/>
        </p:nvSpPr>
        <p:spPr>
          <a:xfrm>
            <a:off x="725519" y="2156021"/>
            <a:ext cx="9761059" cy="10064294"/>
          </a:xfrm>
          <a:prstGeom prst="rect">
            <a:avLst/>
          </a:prstGeom>
          <a:noFill/>
        </p:spPr>
        <p:txBody>
          <a:bodyPr wrap="square" rtlCol="0">
            <a:spAutoFit/>
          </a:bodyPr>
          <a:lstStyle/>
          <a:p>
            <a:r>
              <a:rPr lang="en-US" sz="2400" b="1" dirty="0">
                <a:solidFill>
                  <a:schemeClr val="accent1">
                    <a:lumMod val="75000"/>
                  </a:schemeClr>
                </a:solidFill>
              </a:rPr>
              <a:t>CX JOURNEY</a:t>
            </a:r>
          </a:p>
          <a:p>
            <a:endParaRPr lang="en-US" sz="2400" b="1" dirty="0"/>
          </a:p>
          <a:p>
            <a:r>
              <a:rPr lang="en-US" sz="2400" b="1" dirty="0"/>
              <a:t>Pros:</a:t>
            </a:r>
          </a:p>
          <a:p>
            <a:pPr marL="742950" indent="-742950">
              <a:buFontTx/>
              <a:buAutoNum type="arabicPeriod"/>
            </a:pPr>
            <a:r>
              <a:rPr lang="en-US" sz="2400" dirty="0"/>
              <a:t>Reduces user options to come out of Elder Wand checkout funnel.  Note:  If we remove Harry Potter Shop and WWD links, it will be even more focused.</a:t>
            </a:r>
          </a:p>
          <a:p>
            <a:r>
              <a:rPr lang="en-US" sz="2400" b="1" dirty="0"/>
              <a:t>Cons:</a:t>
            </a:r>
          </a:p>
          <a:p>
            <a:pPr marL="742950" indent="-742950">
              <a:buAutoNum type="arabicPeriod"/>
            </a:pPr>
            <a:r>
              <a:rPr lang="en-US" sz="2400" dirty="0"/>
              <a:t>Disconnected carts between Elder Wand and Harry Potter which can cause customer confusion.</a:t>
            </a:r>
          </a:p>
          <a:p>
            <a:pPr marL="742950" indent="-742950">
              <a:buAutoNum type="arabicPeriod"/>
            </a:pPr>
            <a:r>
              <a:rPr lang="en-US" sz="2400" dirty="0"/>
              <a:t>More complex reroute for user who navigates between HP Shop and Elder Wand.</a:t>
            </a:r>
          </a:p>
          <a:p>
            <a:pPr marL="742950" indent="-742950">
              <a:buAutoNum type="arabicPeriod"/>
            </a:pPr>
            <a:r>
              <a:rPr lang="en-US" sz="2400" dirty="0"/>
              <a:t>Two different checkout flows.</a:t>
            </a:r>
          </a:p>
          <a:p>
            <a:endParaRPr lang="en-US" sz="2400" dirty="0"/>
          </a:p>
          <a:p>
            <a:r>
              <a:rPr lang="en-US" sz="2400" b="1" dirty="0">
                <a:solidFill>
                  <a:schemeClr val="accent1">
                    <a:lumMod val="75000"/>
                  </a:schemeClr>
                </a:solidFill>
              </a:rPr>
              <a:t>SALES &amp; MARKETING</a:t>
            </a:r>
          </a:p>
          <a:p>
            <a:endParaRPr lang="en-US" sz="2400" b="1" dirty="0"/>
          </a:p>
          <a:p>
            <a:r>
              <a:rPr lang="en-US" sz="2400" b="1" dirty="0"/>
              <a:t>Pros:</a:t>
            </a:r>
          </a:p>
          <a:p>
            <a:r>
              <a:rPr lang="en-US" sz="2400" dirty="0"/>
              <a:t>1.  N/A</a:t>
            </a:r>
          </a:p>
          <a:p>
            <a:r>
              <a:rPr lang="en-US" sz="2400" b="1" dirty="0"/>
              <a:t>Cons:</a:t>
            </a:r>
          </a:p>
          <a:p>
            <a:pPr marL="742950" indent="-742950">
              <a:buAutoNum type="arabicPeriod"/>
            </a:pPr>
            <a:r>
              <a:rPr lang="en-US" sz="2400" dirty="0"/>
              <a:t>Upsell, add-ons and bundling are not possible with two separate shop platforms.</a:t>
            </a:r>
          </a:p>
          <a:p>
            <a:pPr marL="742950" indent="-742950">
              <a:buAutoNum type="arabicPeriod"/>
            </a:pPr>
            <a:r>
              <a:rPr lang="en-US" sz="2400" dirty="0"/>
              <a:t>Marketing different platforms can be confusing and if not careful, may cause customer marketing fatigue if schedule alignment is off.</a:t>
            </a:r>
          </a:p>
          <a:p>
            <a:pPr marL="742950" indent="-742950">
              <a:buAutoNum type="arabicPeriod"/>
            </a:pPr>
            <a:endParaRPr lang="en-US" sz="2400" dirty="0"/>
          </a:p>
          <a:p>
            <a:endParaRPr lang="en-US" sz="2400" dirty="0"/>
          </a:p>
          <a:p>
            <a:pPr marL="742950" indent="-742950">
              <a:buFontTx/>
              <a:buAutoNum type="arabicPeriod"/>
            </a:pPr>
            <a:endParaRPr lang="en-US" sz="2400" dirty="0"/>
          </a:p>
          <a:p>
            <a:pPr marL="742950" indent="-742950">
              <a:buFontTx/>
              <a:buAutoNum type="arabicPeriod"/>
            </a:pPr>
            <a:endParaRPr lang="en-US" sz="2400" dirty="0"/>
          </a:p>
          <a:p>
            <a:pPr marL="742950" indent="-742950">
              <a:buAutoNum type="arabicPeriod"/>
            </a:pPr>
            <a:endParaRPr lang="en-US" sz="2400" dirty="0"/>
          </a:p>
        </p:txBody>
      </p:sp>
      <p:sp>
        <p:nvSpPr>
          <p:cNvPr id="11" name="TextBox 10">
            <a:extLst>
              <a:ext uri="{FF2B5EF4-FFF2-40B4-BE49-F238E27FC236}">
                <a16:creationId xmlns:a16="http://schemas.microsoft.com/office/drawing/2014/main" id="{780BA753-A24D-5B4B-9DF3-854B0D2DC808}"/>
              </a:ext>
            </a:extLst>
          </p:cNvPr>
          <p:cNvSpPr txBox="1"/>
          <p:nvPr/>
        </p:nvSpPr>
        <p:spPr>
          <a:xfrm>
            <a:off x="11431492" y="2284160"/>
            <a:ext cx="11609737" cy="6370975"/>
          </a:xfrm>
          <a:prstGeom prst="rect">
            <a:avLst/>
          </a:prstGeom>
          <a:noFill/>
        </p:spPr>
        <p:txBody>
          <a:bodyPr wrap="square" rtlCol="0">
            <a:spAutoFit/>
          </a:bodyPr>
          <a:lstStyle/>
          <a:p>
            <a:r>
              <a:rPr lang="en-US" sz="2400" b="1" dirty="0">
                <a:solidFill>
                  <a:schemeClr val="accent1">
                    <a:lumMod val="75000"/>
                  </a:schemeClr>
                </a:solidFill>
              </a:rPr>
              <a:t>TECHNICAL EFFORT</a:t>
            </a:r>
          </a:p>
          <a:p>
            <a:endParaRPr lang="en-US" sz="2400" b="1" dirty="0"/>
          </a:p>
          <a:p>
            <a:r>
              <a:rPr lang="en-US" sz="2400" b="1" dirty="0"/>
              <a:t>Pros:</a:t>
            </a:r>
          </a:p>
          <a:p>
            <a:r>
              <a:rPr lang="en-US" sz="2400" dirty="0"/>
              <a:t>1.  Can leverage commerce technology not yet on HP Shop</a:t>
            </a:r>
          </a:p>
          <a:p>
            <a:r>
              <a:rPr lang="en-US" sz="2400" b="1" dirty="0"/>
              <a:t>Cons:</a:t>
            </a:r>
          </a:p>
          <a:p>
            <a:pPr marL="742950" indent="-742950">
              <a:buFontTx/>
              <a:buAutoNum type="arabicPeriod"/>
            </a:pPr>
            <a:r>
              <a:rPr lang="en-US" sz="2400" dirty="0"/>
              <a:t>New platform to stand up with separate agreements.</a:t>
            </a:r>
          </a:p>
          <a:p>
            <a:pPr marL="742950" indent="-742950">
              <a:buFontTx/>
              <a:buAutoNum type="arabicPeriod"/>
            </a:pPr>
            <a:r>
              <a:rPr lang="en-US" sz="2400" dirty="0"/>
              <a:t>More complex reroute for user who navigates between HP Shop and Elder Wand.</a:t>
            </a:r>
          </a:p>
          <a:p>
            <a:pPr marL="742950" indent="-742950">
              <a:buFontTx/>
              <a:buAutoNum type="arabicPeriod"/>
            </a:pPr>
            <a:r>
              <a:rPr lang="en-US" sz="2400" dirty="0"/>
              <a:t>More UI and Design considerations for two different shops.</a:t>
            </a:r>
          </a:p>
          <a:p>
            <a:pPr marL="742950" indent="-742950">
              <a:buFontTx/>
              <a:buAutoNum type="arabicPeriod"/>
            </a:pPr>
            <a:endParaRPr lang="en-US" sz="2400" dirty="0"/>
          </a:p>
          <a:p>
            <a:pPr marL="742950" indent="-742950">
              <a:buFontTx/>
              <a:buAutoNum type="arabicPeriod"/>
            </a:pPr>
            <a:endParaRPr lang="en-US" sz="2400" dirty="0"/>
          </a:p>
          <a:p>
            <a:r>
              <a:rPr lang="en-US" sz="2400" b="1" dirty="0">
                <a:solidFill>
                  <a:schemeClr val="accent1">
                    <a:lumMod val="75000"/>
                  </a:schemeClr>
                </a:solidFill>
              </a:rPr>
              <a:t>OPS EFFORT</a:t>
            </a:r>
          </a:p>
          <a:p>
            <a:endParaRPr lang="en-US" sz="2400" dirty="0"/>
          </a:p>
          <a:p>
            <a:r>
              <a:rPr lang="en-US" sz="2400" b="1" dirty="0"/>
              <a:t>Pros:</a:t>
            </a:r>
          </a:p>
          <a:p>
            <a:pPr marL="457200" indent="-457200">
              <a:buAutoNum type="arabicPeriod"/>
            </a:pPr>
            <a:r>
              <a:rPr lang="en-US" sz="2400" dirty="0"/>
              <a:t>Invoicing and charges separate</a:t>
            </a:r>
          </a:p>
          <a:p>
            <a:r>
              <a:rPr lang="en-US" sz="2400" b="1" dirty="0"/>
              <a:t>Cons:</a:t>
            </a:r>
          </a:p>
          <a:p>
            <a:pPr marL="457200" indent="-457200">
              <a:buAutoNum type="arabicPeriod"/>
            </a:pPr>
            <a:r>
              <a:rPr lang="en-US" sz="2400" dirty="0"/>
              <a:t>Need to figure out warehouse different needs</a:t>
            </a:r>
          </a:p>
          <a:p>
            <a:pPr marL="742950" indent="-742950">
              <a:buAutoNum type="arabicPeriod"/>
            </a:pPr>
            <a:endParaRPr lang="en-US" sz="2400" dirty="0"/>
          </a:p>
        </p:txBody>
      </p:sp>
    </p:spTree>
    <p:extLst>
      <p:ext uri="{BB962C8B-B14F-4D97-AF65-F5344CB8AC3E}">
        <p14:creationId xmlns:p14="http://schemas.microsoft.com/office/powerpoint/2010/main" val="2461162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82EC88-7759-4A42-B4C9-02E75E5F9412}"/>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12</a:t>
            </a:fld>
            <a:endParaRPr lang="en-US"/>
          </a:p>
        </p:txBody>
      </p:sp>
      <p:sp>
        <p:nvSpPr>
          <p:cNvPr id="9" name="Rounded Rectangle 8">
            <a:extLst>
              <a:ext uri="{FF2B5EF4-FFF2-40B4-BE49-F238E27FC236}">
                <a16:creationId xmlns:a16="http://schemas.microsoft.com/office/drawing/2014/main" id="{94B18ED2-EC0E-C64C-A1B0-9C10DF55A938}"/>
              </a:ext>
            </a:extLst>
          </p:cNvPr>
          <p:cNvSpPr/>
          <p:nvPr/>
        </p:nvSpPr>
        <p:spPr>
          <a:xfrm>
            <a:off x="929472" y="1872741"/>
            <a:ext cx="2506456" cy="4664848"/>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14" name="Rounded Rectangle 13">
            <a:extLst>
              <a:ext uri="{FF2B5EF4-FFF2-40B4-BE49-F238E27FC236}">
                <a16:creationId xmlns:a16="http://schemas.microsoft.com/office/drawing/2014/main" id="{B98F6887-0654-9345-9EE4-2D6FBBF5B1E4}"/>
              </a:ext>
            </a:extLst>
          </p:cNvPr>
          <p:cNvSpPr/>
          <p:nvPr/>
        </p:nvSpPr>
        <p:spPr>
          <a:xfrm>
            <a:off x="4000487" y="1872741"/>
            <a:ext cx="2445451" cy="4670300"/>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21" name="Picture 2">
            <a:extLst>
              <a:ext uri="{FF2B5EF4-FFF2-40B4-BE49-F238E27FC236}">
                <a16:creationId xmlns:a16="http://schemas.microsoft.com/office/drawing/2014/main" id="{ED3B60EE-DB83-5745-B072-4D5E956F0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36" y="13231801"/>
            <a:ext cx="1911355" cy="460606"/>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a:extLst>
              <a:ext uri="{FF2B5EF4-FFF2-40B4-BE49-F238E27FC236}">
                <a16:creationId xmlns:a16="http://schemas.microsoft.com/office/drawing/2014/main" id="{44273AA5-4374-7043-8BFF-D0FC3AB5FA12}"/>
              </a:ext>
            </a:extLst>
          </p:cNvPr>
          <p:cNvSpPr/>
          <p:nvPr/>
        </p:nvSpPr>
        <p:spPr>
          <a:xfrm>
            <a:off x="3697811" y="7864274"/>
            <a:ext cx="2622217" cy="4936721"/>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12" name="Picture 11">
            <a:extLst>
              <a:ext uri="{FF2B5EF4-FFF2-40B4-BE49-F238E27FC236}">
                <a16:creationId xmlns:a16="http://schemas.microsoft.com/office/drawing/2014/main" id="{3D5BE2ED-593E-F24E-AC34-F7F8E80895B8}"/>
              </a:ext>
            </a:extLst>
          </p:cNvPr>
          <p:cNvPicPr>
            <a:picLocks noChangeAspect="1"/>
          </p:cNvPicPr>
          <p:nvPr/>
        </p:nvPicPr>
        <p:blipFill>
          <a:blip r:embed="rId4"/>
          <a:stretch>
            <a:fillRect/>
          </a:stretch>
        </p:blipFill>
        <p:spPr>
          <a:xfrm>
            <a:off x="3925169" y="8450515"/>
            <a:ext cx="2167499" cy="3872036"/>
          </a:xfrm>
          <a:prstGeom prst="rect">
            <a:avLst/>
          </a:prstGeom>
          <a:ln>
            <a:solidFill>
              <a:schemeClr val="bg2"/>
            </a:solidFill>
          </a:ln>
        </p:spPr>
      </p:pic>
      <p:sp>
        <p:nvSpPr>
          <p:cNvPr id="25" name="Rounded Rectangle 24">
            <a:extLst>
              <a:ext uri="{FF2B5EF4-FFF2-40B4-BE49-F238E27FC236}">
                <a16:creationId xmlns:a16="http://schemas.microsoft.com/office/drawing/2014/main" id="{C47B8D2F-716F-F741-B268-A3C40413E15C}"/>
              </a:ext>
            </a:extLst>
          </p:cNvPr>
          <p:cNvSpPr/>
          <p:nvPr/>
        </p:nvSpPr>
        <p:spPr>
          <a:xfrm>
            <a:off x="808614" y="7882806"/>
            <a:ext cx="2585827" cy="4895879"/>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15" name="Picture 14">
            <a:extLst>
              <a:ext uri="{FF2B5EF4-FFF2-40B4-BE49-F238E27FC236}">
                <a16:creationId xmlns:a16="http://schemas.microsoft.com/office/drawing/2014/main" id="{AAD97B52-631A-F240-9EB1-7A608F049378}"/>
              </a:ext>
            </a:extLst>
          </p:cNvPr>
          <p:cNvPicPr>
            <a:picLocks noChangeAspect="1"/>
          </p:cNvPicPr>
          <p:nvPr/>
        </p:nvPicPr>
        <p:blipFill>
          <a:blip r:embed="rId5"/>
          <a:stretch>
            <a:fillRect/>
          </a:stretch>
        </p:blipFill>
        <p:spPr>
          <a:xfrm>
            <a:off x="1018359" y="8404233"/>
            <a:ext cx="2188480" cy="3869487"/>
          </a:xfrm>
          <a:prstGeom prst="rect">
            <a:avLst/>
          </a:prstGeom>
          <a:ln>
            <a:solidFill>
              <a:schemeClr val="bg2"/>
            </a:solidFill>
          </a:ln>
        </p:spPr>
      </p:pic>
      <p:sp>
        <p:nvSpPr>
          <p:cNvPr id="26" name="Rounded Rectangle 25">
            <a:extLst>
              <a:ext uri="{FF2B5EF4-FFF2-40B4-BE49-F238E27FC236}">
                <a16:creationId xmlns:a16="http://schemas.microsoft.com/office/drawing/2014/main" id="{CEF3F7CC-B795-7D43-B844-9A9DC28B70B1}"/>
              </a:ext>
            </a:extLst>
          </p:cNvPr>
          <p:cNvSpPr/>
          <p:nvPr/>
        </p:nvSpPr>
        <p:spPr>
          <a:xfrm>
            <a:off x="6576823" y="7869237"/>
            <a:ext cx="2622216" cy="4951638"/>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4" name="Picture 3">
            <a:extLst>
              <a:ext uri="{FF2B5EF4-FFF2-40B4-BE49-F238E27FC236}">
                <a16:creationId xmlns:a16="http://schemas.microsoft.com/office/drawing/2014/main" id="{96BEC3D2-7A4A-464F-AA8D-18C1CF7E4BA3}"/>
              </a:ext>
            </a:extLst>
          </p:cNvPr>
          <p:cNvPicPr>
            <a:picLocks noChangeAspect="1"/>
          </p:cNvPicPr>
          <p:nvPr/>
        </p:nvPicPr>
        <p:blipFill>
          <a:blip r:embed="rId6"/>
          <a:stretch>
            <a:fillRect/>
          </a:stretch>
        </p:blipFill>
        <p:spPr>
          <a:xfrm>
            <a:off x="6813525" y="8436474"/>
            <a:ext cx="2148812" cy="3801744"/>
          </a:xfrm>
          <a:prstGeom prst="rect">
            <a:avLst/>
          </a:prstGeom>
          <a:ln>
            <a:solidFill>
              <a:schemeClr val="bg2"/>
            </a:solidFill>
          </a:ln>
        </p:spPr>
      </p:pic>
      <p:cxnSp>
        <p:nvCxnSpPr>
          <p:cNvPr id="13" name="Straight Arrow Connector 12">
            <a:extLst>
              <a:ext uri="{FF2B5EF4-FFF2-40B4-BE49-F238E27FC236}">
                <a16:creationId xmlns:a16="http://schemas.microsoft.com/office/drawing/2014/main" id="{7AD8EBA6-CC62-9744-84AF-60229DF06419}"/>
              </a:ext>
            </a:extLst>
          </p:cNvPr>
          <p:cNvCxnSpPr>
            <a:cxnSpLocks/>
            <a:stCxn id="9" idx="3"/>
            <a:endCxn id="14" idx="1"/>
          </p:cNvCxnSpPr>
          <p:nvPr/>
        </p:nvCxnSpPr>
        <p:spPr>
          <a:xfrm>
            <a:off x="3435928" y="4205165"/>
            <a:ext cx="564559" cy="27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B016BC43-C8CE-9141-A400-023DBD968C21}"/>
              </a:ext>
            </a:extLst>
          </p:cNvPr>
          <p:cNvCxnSpPr>
            <a:cxnSpLocks/>
          </p:cNvCxnSpPr>
          <p:nvPr/>
        </p:nvCxnSpPr>
        <p:spPr>
          <a:xfrm flipV="1">
            <a:off x="6394434" y="4212359"/>
            <a:ext cx="535845"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Elbow Connector 21">
            <a:extLst>
              <a:ext uri="{FF2B5EF4-FFF2-40B4-BE49-F238E27FC236}">
                <a16:creationId xmlns:a16="http://schemas.microsoft.com/office/drawing/2014/main" id="{EAA8439B-BD6D-8843-B712-7DDE7ACFDA84}"/>
              </a:ext>
            </a:extLst>
          </p:cNvPr>
          <p:cNvCxnSpPr>
            <a:cxnSpLocks/>
            <a:stCxn id="14" idx="2"/>
            <a:endCxn id="25" idx="0"/>
          </p:cNvCxnSpPr>
          <p:nvPr/>
        </p:nvCxnSpPr>
        <p:spPr>
          <a:xfrm rot="5400000">
            <a:off x="2992489" y="5652081"/>
            <a:ext cx="1339765" cy="3121685"/>
          </a:xfrm>
          <a:prstGeom prst="bent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sp>
        <p:nvSpPr>
          <p:cNvPr id="31" name="TextBox 30">
            <a:extLst>
              <a:ext uri="{FF2B5EF4-FFF2-40B4-BE49-F238E27FC236}">
                <a16:creationId xmlns:a16="http://schemas.microsoft.com/office/drawing/2014/main" id="{576DEAD6-0178-7D4B-BFDA-50775CB9A625}"/>
              </a:ext>
            </a:extLst>
          </p:cNvPr>
          <p:cNvSpPr txBox="1"/>
          <p:nvPr/>
        </p:nvSpPr>
        <p:spPr>
          <a:xfrm>
            <a:off x="6411894" y="3587625"/>
            <a:ext cx="572006" cy="523220"/>
          </a:xfrm>
          <a:prstGeom prst="rect">
            <a:avLst/>
          </a:prstGeom>
          <a:noFill/>
        </p:spPr>
        <p:txBody>
          <a:bodyPr wrap="square" rtlCol="0">
            <a:spAutoFit/>
          </a:bodyPr>
          <a:lstStyle/>
          <a:p>
            <a:pPr algn="ctr"/>
            <a:r>
              <a:rPr lang="en-US" sz="1400" dirty="0"/>
              <a:t>Sign In</a:t>
            </a:r>
          </a:p>
        </p:txBody>
      </p:sp>
      <p:sp>
        <p:nvSpPr>
          <p:cNvPr id="32" name="TextBox 31">
            <a:extLst>
              <a:ext uri="{FF2B5EF4-FFF2-40B4-BE49-F238E27FC236}">
                <a16:creationId xmlns:a16="http://schemas.microsoft.com/office/drawing/2014/main" id="{D23CC052-0FF5-BD43-9104-FBA6126355CC}"/>
              </a:ext>
            </a:extLst>
          </p:cNvPr>
          <p:cNvSpPr txBox="1"/>
          <p:nvPr/>
        </p:nvSpPr>
        <p:spPr>
          <a:xfrm>
            <a:off x="4399036" y="6630212"/>
            <a:ext cx="677990" cy="523220"/>
          </a:xfrm>
          <a:prstGeom prst="rect">
            <a:avLst/>
          </a:prstGeom>
          <a:noFill/>
        </p:spPr>
        <p:txBody>
          <a:bodyPr wrap="square" rtlCol="0">
            <a:spAutoFit/>
          </a:bodyPr>
          <a:lstStyle/>
          <a:p>
            <a:pPr algn="ctr"/>
            <a:r>
              <a:rPr lang="en-US" sz="1400" dirty="0"/>
              <a:t>Sign Up</a:t>
            </a:r>
          </a:p>
        </p:txBody>
      </p:sp>
      <p:cxnSp>
        <p:nvCxnSpPr>
          <p:cNvPr id="34" name="Straight Arrow Connector 33">
            <a:extLst>
              <a:ext uri="{FF2B5EF4-FFF2-40B4-BE49-F238E27FC236}">
                <a16:creationId xmlns:a16="http://schemas.microsoft.com/office/drawing/2014/main" id="{E0B4A244-BF56-2646-9585-B548306D9466}"/>
              </a:ext>
            </a:extLst>
          </p:cNvPr>
          <p:cNvCxnSpPr>
            <a:cxnSpLocks/>
            <a:stCxn id="25" idx="3"/>
            <a:endCxn id="23" idx="1"/>
          </p:cNvCxnSpPr>
          <p:nvPr/>
        </p:nvCxnSpPr>
        <p:spPr>
          <a:xfrm>
            <a:off x="3394441" y="10330746"/>
            <a:ext cx="303370" cy="188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9" name="Straight Arrow Connector 38">
            <a:extLst>
              <a:ext uri="{FF2B5EF4-FFF2-40B4-BE49-F238E27FC236}">
                <a16:creationId xmlns:a16="http://schemas.microsoft.com/office/drawing/2014/main" id="{7F2660C2-B2E0-824E-9D54-F318CA353AC9}"/>
              </a:ext>
            </a:extLst>
          </p:cNvPr>
          <p:cNvCxnSpPr>
            <a:cxnSpLocks/>
            <a:stCxn id="23" idx="3"/>
          </p:cNvCxnSpPr>
          <p:nvPr/>
        </p:nvCxnSpPr>
        <p:spPr>
          <a:xfrm flipV="1">
            <a:off x="6320028" y="10325176"/>
            <a:ext cx="256795" cy="74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8" name="TextBox 27">
            <a:extLst>
              <a:ext uri="{FF2B5EF4-FFF2-40B4-BE49-F238E27FC236}">
                <a16:creationId xmlns:a16="http://schemas.microsoft.com/office/drawing/2014/main" id="{751E34B2-E6C7-1341-8BA4-8E2C4E135199}"/>
              </a:ext>
            </a:extLst>
          </p:cNvPr>
          <p:cNvSpPr txBox="1"/>
          <p:nvPr/>
        </p:nvSpPr>
        <p:spPr>
          <a:xfrm>
            <a:off x="3253047" y="3479903"/>
            <a:ext cx="869359" cy="738664"/>
          </a:xfrm>
          <a:prstGeom prst="rect">
            <a:avLst/>
          </a:prstGeom>
          <a:noFill/>
        </p:spPr>
        <p:txBody>
          <a:bodyPr wrap="square" rtlCol="0">
            <a:spAutoFit/>
          </a:bodyPr>
          <a:lstStyle/>
          <a:p>
            <a:pPr algn="ctr"/>
            <a:r>
              <a:rPr lang="en-US" sz="1400" dirty="0"/>
              <a:t>From </a:t>
            </a:r>
          </a:p>
          <a:p>
            <a:pPr algn="ctr"/>
            <a:r>
              <a:rPr lang="en-US" sz="1400" dirty="0"/>
              <a:t>‘Buy Now’</a:t>
            </a:r>
          </a:p>
        </p:txBody>
      </p:sp>
      <p:sp>
        <p:nvSpPr>
          <p:cNvPr id="70" name="Rounded Rectangle 69">
            <a:extLst>
              <a:ext uri="{FF2B5EF4-FFF2-40B4-BE49-F238E27FC236}">
                <a16:creationId xmlns:a16="http://schemas.microsoft.com/office/drawing/2014/main" id="{7E578D6E-329A-D94A-AFCD-10CC03478317}"/>
              </a:ext>
            </a:extLst>
          </p:cNvPr>
          <p:cNvSpPr/>
          <p:nvPr/>
        </p:nvSpPr>
        <p:spPr>
          <a:xfrm>
            <a:off x="9695375" y="1921687"/>
            <a:ext cx="2617073" cy="4699015"/>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71" name="Rounded Rectangle 70">
            <a:extLst>
              <a:ext uri="{FF2B5EF4-FFF2-40B4-BE49-F238E27FC236}">
                <a16:creationId xmlns:a16="http://schemas.microsoft.com/office/drawing/2014/main" id="{A713DD06-1C84-9B42-93C5-B5839C4CD7F5}"/>
              </a:ext>
            </a:extLst>
          </p:cNvPr>
          <p:cNvSpPr/>
          <p:nvPr/>
        </p:nvSpPr>
        <p:spPr>
          <a:xfrm>
            <a:off x="12631823" y="1988096"/>
            <a:ext cx="2538570" cy="4554945"/>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cxnSp>
        <p:nvCxnSpPr>
          <p:cNvPr id="72" name="Straight Arrow Connector 71">
            <a:extLst>
              <a:ext uri="{FF2B5EF4-FFF2-40B4-BE49-F238E27FC236}">
                <a16:creationId xmlns:a16="http://schemas.microsoft.com/office/drawing/2014/main" id="{B5172E23-DDAC-A64A-BBEB-9CE3A53EE55A}"/>
              </a:ext>
            </a:extLst>
          </p:cNvPr>
          <p:cNvCxnSpPr>
            <a:cxnSpLocks/>
            <a:stCxn id="70" idx="3"/>
            <a:endCxn id="71" idx="1"/>
          </p:cNvCxnSpPr>
          <p:nvPr/>
        </p:nvCxnSpPr>
        <p:spPr>
          <a:xfrm flipV="1">
            <a:off x="12312448" y="4265569"/>
            <a:ext cx="319375" cy="56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74" name="TextBox 73">
            <a:extLst>
              <a:ext uri="{FF2B5EF4-FFF2-40B4-BE49-F238E27FC236}">
                <a16:creationId xmlns:a16="http://schemas.microsoft.com/office/drawing/2014/main" id="{1AA80C52-54BF-4343-8F50-5C5119C5D04A}"/>
              </a:ext>
            </a:extLst>
          </p:cNvPr>
          <p:cNvSpPr txBox="1"/>
          <p:nvPr/>
        </p:nvSpPr>
        <p:spPr>
          <a:xfrm>
            <a:off x="11146270" y="6673943"/>
            <a:ext cx="2457715" cy="738664"/>
          </a:xfrm>
          <a:prstGeom prst="rect">
            <a:avLst/>
          </a:prstGeom>
          <a:noFill/>
        </p:spPr>
        <p:txBody>
          <a:bodyPr wrap="square" rtlCol="0">
            <a:spAutoFit/>
          </a:bodyPr>
          <a:lstStyle/>
          <a:p>
            <a:r>
              <a:rPr lang="en-US" sz="1400" dirty="0"/>
              <a:t>Clicks/Taps Harry Potter Shop Link before completing elder wand checkout</a:t>
            </a:r>
          </a:p>
        </p:txBody>
      </p:sp>
      <p:sp>
        <p:nvSpPr>
          <p:cNvPr id="79" name="Rounded Rectangle 78">
            <a:extLst>
              <a:ext uri="{FF2B5EF4-FFF2-40B4-BE49-F238E27FC236}">
                <a16:creationId xmlns:a16="http://schemas.microsoft.com/office/drawing/2014/main" id="{719BB46E-E6C0-B640-9C53-D04D73D274FA}"/>
              </a:ext>
            </a:extLst>
          </p:cNvPr>
          <p:cNvSpPr/>
          <p:nvPr/>
        </p:nvSpPr>
        <p:spPr>
          <a:xfrm>
            <a:off x="13687259" y="7987594"/>
            <a:ext cx="2503140" cy="4818761"/>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cxnSp>
        <p:nvCxnSpPr>
          <p:cNvPr id="111" name="Elbow Connector 110">
            <a:extLst>
              <a:ext uri="{FF2B5EF4-FFF2-40B4-BE49-F238E27FC236}">
                <a16:creationId xmlns:a16="http://schemas.microsoft.com/office/drawing/2014/main" id="{153454EF-4A9C-784D-AB98-D024589A8247}"/>
              </a:ext>
            </a:extLst>
          </p:cNvPr>
          <p:cNvCxnSpPr>
            <a:cxnSpLocks/>
            <a:stCxn id="57" idx="4"/>
            <a:endCxn id="85" idx="0"/>
          </p:cNvCxnSpPr>
          <p:nvPr/>
        </p:nvCxnSpPr>
        <p:spPr>
          <a:xfrm rot="5400000">
            <a:off x="10231341" y="7032672"/>
            <a:ext cx="1404560" cy="425301"/>
          </a:xfrm>
          <a:prstGeom prst="bent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pic>
        <p:nvPicPr>
          <p:cNvPr id="134" name="Picture 133">
            <a:extLst>
              <a:ext uri="{FF2B5EF4-FFF2-40B4-BE49-F238E27FC236}">
                <a16:creationId xmlns:a16="http://schemas.microsoft.com/office/drawing/2014/main" id="{35296D34-7952-D848-983A-532025DC5AF4}"/>
              </a:ext>
            </a:extLst>
          </p:cNvPr>
          <p:cNvPicPr>
            <a:picLocks noChangeAspect="1"/>
          </p:cNvPicPr>
          <p:nvPr/>
        </p:nvPicPr>
        <p:blipFill>
          <a:blip r:embed="rId7"/>
          <a:stretch>
            <a:fillRect/>
          </a:stretch>
        </p:blipFill>
        <p:spPr>
          <a:xfrm>
            <a:off x="4171656" y="2381409"/>
            <a:ext cx="2070451" cy="3653151"/>
          </a:xfrm>
          <a:prstGeom prst="rect">
            <a:avLst/>
          </a:prstGeom>
          <a:ln>
            <a:solidFill>
              <a:schemeClr val="bg1"/>
            </a:solidFill>
          </a:ln>
        </p:spPr>
      </p:pic>
      <p:sp>
        <p:nvSpPr>
          <p:cNvPr id="137" name="Rounded Rectangle 136">
            <a:extLst>
              <a:ext uri="{FF2B5EF4-FFF2-40B4-BE49-F238E27FC236}">
                <a16:creationId xmlns:a16="http://schemas.microsoft.com/office/drawing/2014/main" id="{A98E475E-5704-494A-9ED3-D33557BAD783}"/>
              </a:ext>
            </a:extLst>
          </p:cNvPr>
          <p:cNvSpPr/>
          <p:nvPr/>
        </p:nvSpPr>
        <p:spPr>
          <a:xfrm>
            <a:off x="16430580" y="7928879"/>
            <a:ext cx="2384723" cy="4891996"/>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latin typeface="ATT Aleck Sans" panose="020B0503020203020204" pitchFamily="34" charset="0"/>
              <a:cs typeface="ATT Aleck Sans" panose="020B0503020203020204" pitchFamily="34" charset="0"/>
            </a:endParaRPr>
          </a:p>
        </p:txBody>
      </p:sp>
      <p:sp>
        <p:nvSpPr>
          <p:cNvPr id="148" name="Rounded Rectangle 147">
            <a:extLst>
              <a:ext uri="{FF2B5EF4-FFF2-40B4-BE49-F238E27FC236}">
                <a16:creationId xmlns:a16="http://schemas.microsoft.com/office/drawing/2014/main" id="{BD749FCE-1CB3-8A41-A32C-AB05507F6CD0}"/>
              </a:ext>
            </a:extLst>
          </p:cNvPr>
          <p:cNvSpPr/>
          <p:nvPr/>
        </p:nvSpPr>
        <p:spPr>
          <a:xfrm>
            <a:off x="21868260" y="7919380"/>
            <a:ext cx="2384724" cy="4901496"/>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latin typeface="ATT Aleck Sans" panose="020B0503020203020204" pitchFamily="34" charset="0"/>
              <a:cs typeface="ATT Aleck Sans" panose="020B0503020203020204" pitchFamily="34" charset="0"/>
            </a:endParaRPr>
          </a:p>
        </p:txBody>
      </p:sp>
      <p:cxnSp>
        <p:nvCxnSpPr>
          <p:cNvPr id="151" name="Straight Arrow Connector 150">
            <a:extLst>
              <a:ext uri="{FF2B5EF4-FFF2-40B4-BE49-F238E27FC236}">
                <a16:creationId xmlns:a16="http://schemas.microsoft.com/office/drawing/2014/main" id="{310790A4-2038-5A48-8592-C7891A5212D2}"/>
              </a:ext>
            </a:extLst>
          </p:cNvPr>
          <p:cNvCxnSpPr>
            <a:cxnSpLocks/>
            <a:stCxn id="79" idx="3"/>
            <a:endCxn id="137" idx="1"/>
          </p:cNvCxnSpPr>
          <p:nvPr/>
        </p:nvCxnSpPr>
        <p:spPr>
          <a:xfrm flipV="1">
            <a:off x="16190399" y="10374877"/>
            <a:ext cx="240181" cy="2209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8" name="Straight Arrow Connector 157">
            <a:extLst>
              <a:ext uri="{FF2B5EF4-FFF2-40B4-BE49-F238E27FC236}">
                <a16:creationId xmlns:a16="http://schemas.microsoft.com/office/drawing/2014/main" id="{DBA9ADDD-638E-804B-A6EF-1F89E58C4E2E}"/>
              </a:ext>
            </a:extLst>
          </p:cNvPr>
          <p:cNvCxnSpPr>
            <a:cxnSpLocks/>
            <a:stCxn id="137" idx="3"/>
          </p:cNvCxnSpPr>
          <p:nvPr/>
        </p:nvCxnSpPr>
        <p:spPr>
          <a:xfrm>
            <a:off x="18815303" y="10374877"/>
            <a:ext cx="9710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2" name="Elbow Connector 171">
            <a:extLst>
              <a:ext uri="{FF2B5EF4-FFF2-40B4-BE49-F238E27FC236}">
                <a16:creationId xmlns:a16="http://schemas.microsoft.com/office/drawing/2014/main" id="{1C17459C-42BF-4343-807D-65F23F0C24FA}"/>
              </a:ext>
            </a:extLst>
          </p:cNvPr>
          <p:cNvCxnSpPr>
            <a:cxnSpLocks/>
            <a:stCxn id="26" idx="0"/>
            <a:endCxn id="6" idx="4"/>
          </p:cNvCxnSpPr>
          <p:nvPr/>
        </p:nvCxnSpPr>
        <p:spPr>
          <a:xfrm rot="5400000" flipH="1" flipV="1">
            <a:off x="8347768" y="6170376"/>
            <a:ext cx="1239025" cy="2158698"/>
          </a:xfrm>
          <a:prstGeom prst="bent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cxnSp>
        <p:nvCxnSpPr>
          <p:cNvPr id="186" name="Straight Connector 185">
            <a:extLst>
              <a:ext uri="{FF2B5EF4-FFF2-40B4-BE49-F238E27FC236}">
                <a16:creationId xmlns:a16="http://schemas.microsoft.com/office/drawing/2014/main" id="{999557FE-FA60-AF47-8A3A-71D6EF468470}"/>
              </a:ext>
            </a:extLst>
          </p:cNvPr>
          <p:cNvCxnSpPr/>
          <p:nvPr/>
        </p:nvCxnSpPr>
        <p:spPr>
          <a:xfrm>
            <a:off x="9538383" y="1572768"/>
            <a:ext cx="0" cy="1188933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8" name="TextBox 187">
            <a:extLst>
              <a:ext uri="{FF2B5EF4-FFF2-40B4-BE49-F238E27FC236}">
                <a16:creationId xmlns:a16="http://schemas.microsoft.com/office/drawing/2014/main" id="{6DF21D8D-94A4-5845-9167-365721ED50C5}"/>
              </a:ext>
            </a:extLst>
          </p:cNvPr>
          <p:cNvSpPr txBox="1"/>
          <p:nvPr/>
        </p:nvSpPr>
        <p:spPr>
          <a:xfrm>
            <a:off x="881630" y="1237876"/>
            <a:ext cx="7224182" cy="369332"/>
          </a:xfrm>
          <a:prstGeom prst="rect">
            <a:avLst/>
          </a:prstGeom>
          <a:noFill/>
        </p:spPr>
        <p:txBody>
          <a:bodyPr wrap="square" rtlCol="0">
            <a:spAutoFit/>
          </a:bodyPr>
          <a:lstStyle/>
          <a:p>
            <a:pPr algn="ctr"/>
            <a:r>
              <a:rPr lang="en-US" sz="1800" dirty="0"/>
              <a:t>SIGN IN/SIGN UP FROM </a:t>
            </a:r>
            <a:r>
              <a:rPr lang="en-US" sz="1800" b="1" dirty="0"/>
              <a:t>ELDER WAND SHOP</a:t>
            </a:r>
          </a:p>
        </p:txBody>
      </p:sp>
      <p:sp>
        <p:nvSpPr>
          <p:cNvPr id="189" name="TextBox 188">
            <a:extLst>
              <a:ext uri="{FF2B5EF4-FFF2-40B4-BE49-F238E27FC236}">
                <a16:creationId xmlns:a16="http://schemas.microsoft.com/office/drawing/2014/main" id="{9519B3D9-DDC1-994C-B16B-AE2BDF8CBE70}"/>
              </a:ext>
            </a:extLst>
          </p:cNvPr>
          <p:cNvSpPr txBox="1"/>
          <p:nvPr/>
        </p:nvSpPr>
        <p:spPr>
          <a:xfrm>
            <a:off x="10403011" y="1199897"/>
            <a:ext cx="7224182" cy="369332"/>
          </a:xfrm>
          <a:prstGeom prst="rect">
            <a:avLst/>
          </a:prstGeom>
          <a:noFill/>
        </p:spPr>
        <p:txBody>
          <a:bodyPr wrap="square" rtlCol="0">
            <a:spAutoFit/>
          </a:bodyPr>
          <a:lstStyle/>
          <a:p>
            <a:pPr algn="ctr"/>
            <a:r>
              <a:rPr lang="en-US" sz="1800" dirty="0"/>
              <a:t>PURCHASE AND CHECKOUT FLOW (</a:t>
            </a:r>
            <a:r>
              <a:rPr lang="en-US" sz="1800" b="1" dirty="0"/>
              <a:t>ON COMMERCE STRIPE CHECKOUT</a:t>
            </a:r>
            <a:r>
              <a:rPr lang="en-US" sz="1800" dirty="0"/>
              <a:t>)</a:t>
            </a:r>
          </a:p>
        </p:txBody>
      </p:sp>
      <p:sp>
        <p:nvSpPr>
          <p:cNvPr id="192" name="Rounded Rectangle 191">
            <a:extLst>
              <a:ext uri="{FF2B5EF4-FFF2-40B4-BE49-F238E27FC236}">
                <a16:creationId xmlns:a16="http://schemas.microsoft.com/office/drawing/2014/main" id="{5A5EC254-0BD5-EB41-962A-EA591CA4FB38}"/>
              </a:ext>
            </a:extLst>
          </p:cNvPr>
          <p:cNvSpPr/>
          <p:nvPr/>
        </p:nvSpPr>
        <p:spPr>
          <a:xfrm>
            <a:off x="6915909" y="1926543"/>
            <a:ext cx="2445451" cy="4670300"/>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191" name="Picture 190">
            <a:extLst>
              <a:ext uri="{FF2B5EF4-FFF2-40B4-BE49-F238E27FC236}">
                <a16:creationId xmlns:a16="http://schemas.microsoft.com/office/drawing/2014/main" id="{CCD61C88-BA39-8C4B-BA9E-C09E11757868}"/>
              </a:ext>
            </a:extLst>
          </p:cNvPr>
          <p:cNvPicPr>
            <a:picLocks noChangeAspect="1"/>
          </p:cNvPicPr>
          <p:nvPr/>
        </p:nvPicPr>
        <p:blipFill>
          <a:blip r:embed="rId8"/>
          <a:stretch>
            <a:fillRect/>
          </a:stretch>
        </p:blipFill>
        <p:spPr>
          <a:xfrm>
            <a:off x="7105385" y="2403541"/>
            <a:ext cx="2070864" cy="3689354"/>
          </a:xfrm>
          <a:prstGeom prst="rect">
            <a:avLst/>
          </a:prstGeom>
          <a:ln>
            <a:solidFill>
              <a:schemeClr val="bg1"/>
            </a:solidFill>
          </a:ln>
        </p:spPr>
      </p:pic>
      <p:cxnSp>
        <p:nvCxnSpPr>
          <p:cNvPr id="200" name="Straight Arrow Connector 199">
            <a:extLst>
              <a:ext uri="{FF2B5EF4-FFF2-40B4-BE49-F238E27FC236}">
                <a16:creationId xmlns:a16="http://schemas.microsoft.com/office/drawing/2014/main" id="{E3EDFB6B-7CE0-6C4D-86CD-8BCB4B2AF7A3}"/>
              </a:ext>
            </a:extLst>
          </p:cNvPr>
          <p:cNvCxnSpPr>
            <a:cxnSpLocks/>
            <a:stCxn id="192" idx="3"/>
            <a:endCxn id="70" idx="1"/>
          </p:cNvCxnSpPr>
          <p:nvPr/>
        </p:nvCxnSpPr>
        <p:spPr>
          <a:xfrm>
            <a:off x="9361360" y="4261693"/>
            <a:ext cx="334015" cy="950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48" name="Picture 47">
            <a:extLst>
              <a:ext uri="{FF2B5EF4-FFF2-40B4-BE49-F238E27FC236}">
                <a16:creationId xmlns:a16="http://schemas.microsoft.com/office/drawing/2014/main" id="{BBEB09B1-4E5D-7048-B848-049902D61B5E}"/>
              </a:ext>
            </a:extLst>
          </p:cNvPr>
          <p:cNvPicPr>
            <a:picLocks noChangeAspect="1"/>
          </p:cNvPicPr>
          <p:nvPr/>
        </p:nvPicPr>
        <p:blipFill>
          <a:blip r:embed="rId9"/>
          <a:stretch>
            <a:fillRect/>
          </a:stretch>
        </p:blipFill>
        <p:spPr>
          <a:xfrm>
            <a:off x="1214360" y="2163886"/>
            <a:ext cx="1897321" cy="4109362"/>
          </a:xfrm>
          <a:prstGeom prst="rect">
            <a:avLst/>
          </a:prstGeom>
          <a:ln>
            <a:solidFill>
              <a:schemeClr val="bg2"/>
            </a:solidFill>
          </a:ln>
        </p:spPr>
      </p:pic>
      <p:pic>
        <p:nvPicPr>
          <p:cNvPr id="49" name="Picture 48">
            <a:extLst>
              <a:ext uri="{FF2B5EF4-FFF2-40B4-BE49-F238E27FC236}">
                <a16:creationId xmlns:a16="http://schemas.microsoft.com/office/drawing/2014/main" id="{283A3753-9AF8-D540-8B1E-ED962483F439}"/>
              </a:ext>
            </a:extLst>
          </p:cNvPr>
          <p:cNvPicPr>
            <a:picLocks noChangeAspect="1"/>
          </p:cNvPicPr>
          <p:nvPr/>
        </p:nvPicPr>
        <p:blipFill>
          <a:blip r:embed="rId10"/>
          <a:stretch>
            <a:fillRect/>
          </a:stretch>
        </p:blipFill>
        <p:spPr>
          <a:xfrm>
            <a:off x="10008873" y="2449637"/>
            <a:ext cx="1954065" cy="3558854"/>
          </a:xfrm>
          <a:prstGeom prst="rect">
            <a:avLst/>
          </a:prstGeom>
          <a:ln>
            <a:solidFill>
              <a:schemeClr val="bg1"/>
            </a:solidFill>
          </a:ln>
        </p:spPr>
      </p:pic>
      <p:sp>
        <p:nvSpPr>
          <p:cNvPr id="52" name="Title 7">
            <a:extLst>
              <a:ext uri="{FF2B5EF4-FFF2-40B4-BE49-F238E27FC236}">
                <a16:creationId xmlns:a16="http://schemas.microsoft.com/office/drawing/2014/main" id="{D080B3B3-D4A3-794D-B34F-FE6580280D77}"/>
              </a:ext>
            </a:extLst>
          </p:cNvPr>
          <p:cNvSpPr txBox="1">
            <a:spLocks/>
          </p:cNvSpPr>
          <p:nvPr/>
        </p:nvSpPr>
        <p:spPr>
          <a:xfrm>
            <a:off x="672597" y="188022"/>
            <a:ext cx="22917848" cy="864640"/>
          </a:xfrm>
          <a:prstGeom prst="rect">
            <a:avLst/>
          </a:prstGeom>
        </p:spPr>
        <p:txBody>
          <a:bodyPr vert="horz" lIns="0" tIns="0" rIns="0" bIns="0" rtlCol="0" anchor="t" anchorCtr="0">
            <a:noAutofit/>
          </a:bodyPr>
          <a:lstStyle>
            <a:lvl1pPr algn="l" defTabSz="1828800" rtl="0" eaLnBrk="1" fontAlgn="base" latinLnBrk="0" hangingPunct="1">
              <a:lnSpc>
                <a:spcPct val="87000"/>
              </a:lnSpc>
              <a:spcBef>
                <a:spcPct val="0"/>
              </a:spcBef>
              <a:buNone/>
              <a:defRPr lang="en-US" sz="6600" b="1" i="0" kern="1200" cap="all" spc="-50" baseline="0" dirty="0">
                <a:solidFill>
                  <a:schemeClr val="tx1"/>
                </a:solidFill>
                <a:latin typeface="ATT Aleck Cd" panose="020B0506020203020204" pitchFamily="34" charset="0"/>
                <a:ea typeface="+mj-ea"/>
                <a:cs typeface="ATT Aleck Cd" panose="020B0506020203020204" pitchFamily="34" charset="0"/>
              </a:defRPr>
            </a:lvl1pPr>
          </a:lstStyle>
          <a:p>
            <a:r>
              <a:rPr lang="en-US" sz="5400" dirty="0"/>
              <a:t>Exclusive pre-order ON us elder wand shop</a:t>
            </a:r>
          </a:p>
        </p:txBody>
      </p:sp>
      <p:pic>
        <p:nvPicPr>
          <p:cNvPr id="53" name="Picture 52">
            <a:extLst>
              <a:ext uri="{FF2B5EF4-FFF2-40B4-BE49-F238E27FC236}">
                <a16:creationId xmlns:a16="http://schemas.microsoft.com/office/drawing/2014/main" id="{2102F7F4-6B30-044A-9CD3-F3176E277208}"/>
              </a:ext>
            </a:extLst>
          </p:cNvPr>
          <p:cNvPicPr>
            <a:picLocks noChangeAspect="1"/>
          </p:cNvPicPr>
          <p:nvPr/>
        </p:nvPicPr>
        <p:blipFill>
          <a:blip r:embed="rId11"/>
          <a:stretch>
            <a:fillRect/>
          </a:stretch>
        </p:blipFill>
        <p:spPr>
          <a:xfrm>
            <a:off x="12962580" y="2426925"/>
            <a:ext cx="1782067" cy="3693853"/>
          </a:xfrm>
          <a:prstGeom prst="rect">
            <a:avLst/>
          </a:prstGeom>
          <a:ln>
            <a:solidFill>
              <a:schemeClr val="bg2"/>
            </a:solidFill>
          </a:ln>
        </p:spPr>
      </p:pic>
      <p:sp>
        <p:nvSpPr>
          <p:cNvPr id="6" name="Oval 5">
            <a:extLst>
              <a:ext uri="{FF2B5EF4-FFF2-40B4-BE49-F238E27FC236}">
                <a16:creationId xmlns:a16="http://schemas.microsoft.com/office/drawing/2014/main" id="{602264BB-8B94-7047-8890-BB15C270EA66}"/>
              </a:ext>
            </a:extLst>
          </p:cNvPr>
          <p:cNvSpPr/>
          <p:nvPr/>
        </p:nvSpPr>
        <p:spPr>
          <a:xfrm>
            <a:off x="9875900" y="6145145"/>
            <a:ext cx="341458" cy="485067"/>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57" name="Oval 56">
            <a:extLst>
              <a:ext uri="{FF2B5EF4-FFF2-40B4-BE49-F238E27FC236}">
                <a16:creationId xmlns:a16="http://schemas.microsoft.com/office/drawing/2014/main" id="{9C1ADCBD-190C-4947-81D3-EA7B75874017}"/>
              </a:ext>
            </a:extLst>
          </p:cNvPr>
          <p:cNvSpPr/>
          <p:nvPr/>
        </p:nvSpPr>
        <p:spPr>
          <a:xfrm>
            <a:off x="10974078" y="6106870"/>
            <a:ext cx="344385" cy="436172"/>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20" name="Picture 19">
            <a:extLst>
              <a:ext uri="{FF2B5EF4-FFF2-40B4-BE49-F238E27FC236}">
                <a16:creationId xmlns:a16="http://schemas.microsoft.com/office/drawing/2014/main" id="{C664F52E-3807-CA45-9185-50CF56698BAA}"/>
              </a:ext>
            </a:extLst>
          </p:cNvPr>
          <p:cNvPicPr>
            <a:picLocks noChangeAspect="1"/>
          </p:cNvPicPr>
          <p:nvPr/>
        </p:nvPicPr>
        <p:blipFill>
          <a:blip r:embed="rId12"/>
          <a:stretch>
            <a:fillRect/>
          </a:stretch>
        </p:blipFill>
        <p:spPr>
          <a:xfrm>
            <a:off x="16660107" y="8581081"/>
            <a:ext cx="1967403" cy="3497605"/>
          </a:xfrm>
          <a:prstGeom prst="rect">
            <a:avLst/>
          </a:prstGeom>
          <a:ln>
            <a:solidFill>
              <a:schemeClr val="bg2"/>
            </a:solidFill>
          </a:ln>
        </p:spPr>
      </p:pic>
      <p:sp>
        <p:nvSpPr>
          <p:cNvPr id="64" name="Rounded Rectangle 63">
            <a:extLst>
              <a:ext uri="{FF2B5EF4-FFF2-40B4-BE49-F238E27FC236}">
                <a16:creationId xmlns:a16="http://schemas.microsoft.com/office/drawing/2014/main" id="{2A1CC04F-703F-D34A-A707-B5F636AEC1EB}"/>
              </a:ext>
            </a:extLst>
          </p:cNvPr>
          <p:cNvSpPr/>
          <p:nvPr/>
        </p:nvSpPr>
        <p:spPr>
          <a:xfrm>
            <a:off x="10423937" y="7928879"/>
            <a:ext cx="2640146" cy="4943832"/>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29" name="Picture 28">
            <a:extLst>
              <a:ext uri="{FF2B5EF4-FFF2-40B4-BE49-F238E27FC236}">
                <a16:creationId xmlns:a16="http://schemas.microsoft.com/office/drawing/2014/main" id="{FF46B72D-2FEB-A34D-871D-09438E6255C4}"/>
              </a:ext>
            </a:extLst>
          </p:cNvPr>
          <p:cNvPicPr>
            <a:picLocks noChangeAspect="1"/>
          </p:cNvPicPr>
          <p:nvPr/>
        </p:nvPicPr>
        <p:blipFill>
          <a:blip r:embed="rId13"/>
          <a:stretch>
            <a:fillRect/>
          </a:stretch>
        </p:blipFill>
        <p:spPr>
          <a:xfrm>
            <a:off x="10684461" y="8435794"/>
            <a:ext cx="2135736" cy="3922360"/>
          </a:xfrm>
          <a:prstGeom prst="rect">
            <a:avLst/>
          </a:prstGeom>
          <a:ln>
            <a:solidFill>
              <a:schemeClr val="bg1"/>
            </a:solidFill>
          </a:ln>
        </p:spPr>
      </p:pic>
      <p:pic>
        <p:nvPicPr>
          <p:cNvPr id="37" name="Picture 36">
            <a:extLst>
              <a:ext uri="{FF2B5EF4-FFF2-40B4-BE49-F238E27FC236}">
                <a16:creationId xmlns:a16="http://schemas.microsoft.com/office/drawing/2014/main" id="{A1E07AC8-9469-4D40-B031-2E877B7D9EB8}"/>
              </a:ext>
            </a:extLst>
          </p:cNvPr>
          <p:cNvPicPr>
            <a:picLocks noChangeAspect="1"/>
          </p:cNvPicPr>
          <p:nvPr/>
        </p:nvPicPr>
        <p:blipFill>
          <a:blip r:embed="rId14"/>
          <a:stretch>
            <a:fillRect/>
          </a:stretch>
        </p:blipFill>
        <p:spPr>
          <a:xfrm>
            <a:off x="13860821" y="8489209"/>
            <a:ext cx="2135280" cy="3847630"/>
          </a:xfrm>
          <a:prstGeom prst="rect">
            <a:avLst/>
          </a:prstGeom>
          <a:ln>
            <a:solidFill>
              <a:schemeClr val="bg1"/>
            </a:solidFill>
          </a:ln>
        </p:spPr>
      </p:pic>
      <p:sp>
        <p:nvSpPr>
          <p:cNvPr id="73" name="Oval 72">
            <a:extLst>
              <a:ext uri="{FF2B5EF4-FFF2-40B4-BE49-F238E27FC236}">
                <a16:creationId xmlns:a16="http://schemas.microsoft.com/office/drawing/2014/main" id="{97CFCB96-542F-3C43-8BAD-393B171B9FBD}"/>
              </a:ext>
            </a:extLst>
          </p:cNvPr>
          <p:cNvSpPr/>
          <p:nvPr/>
        </p:nvSpPr>
        <p:spPr>
          <a:xfrm>
            <a:off x="12912029" y="9747600"/>
            <a:ext cx="122302" cy="338900"/>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cxnSp>
        <p:nvCxnSpPr>
          <p:cNvPr id="40" name="Elbow Connector 39">
            <a:extLst>
              <a:ext uri="{FF2B5EF4-FFF2-40B4-BE49-F238E27FC236}">
                <a16:creationId xmlns:a16="http://schemas.microsoft.com/office/drawing/2014/main" id="{10C6E6CF-860D-8641-9CE9-5327AE7FFE05}"/>
              </a:ext>
            </a:extLst>
          </p:cNvPr>
          <p:cNvCxnSpPr>
            <a:cxnSpLocks/>
            <a:stCxn id="73" idx="6"/>
          </p:cNvCxnSpPr>
          <p:nvPr/>
        </p:nvCxnSpPr>
        <p:spPr>
          <a:xfrm flipV="1">
            <a:off x="13034331" y="6544271"/>
            <a:ext cx="468369" cy="3372779"/>
          </a:xfrm>
          <a:prstGeom prst="bentConnector2">
            <a:avLst/>
          </a:prstGeom>
          <a:ln>
            <a:tailEnd type="triangle"/>
          </a:ln>
        </p:spPr>
        <p:style>
          <a:lnRef idx="3">
            <a:schemeClr val="dk1"/>
          </a:lnRef>
          <a:fillRef idx="0">
            <a:schemeClr val="dk1"/>
          </a:fillRef>
          <a:effectRef idx="2">
            <a:schemeClr val="dk1"/>
          </a:effectRef>
          <a:fontRef idx="minor">
            <a:schemeClr val="tx1"/>
          </a:fontRef>
        </p:style>
      </p:cxnSp>
      <p:sp>
        <p:nvSpPr>
          <p:cNvPr id="41" name="TextBox 40">
            <a:extLst>
              <a:ext uri="{FF2B5EF4-FFF2-40B4-BE49-F238E27FC236}">
                <a16:creationId xmlns:a16="http://schemas.microsoft.com/office/drawing/2014/main" id="{D3F2F94C-23D9-724B-9375-CA91C7C8970E}"/>
              </a:ext>
            </a:extLst>
          </p:cNvPr>
          <p:cNvSpPr txBox="1"/>
          <p:nvPr/>
        </p:nvSpPr>
        <p:spPr>
          <a:xfrm>
            <a:off x="13002796" y="9593712"/>
            <a:ext cx="558896" cy="307777"/>
          </a:xfrm>
          <a:prstGeom prst="rect">
            <a:avLst/>
          </a:prstGeom>
          <a:noFill/>
        </p:spPr>
        <p:txBody>
          <a:bodyPr wrap="square" rtlCol="0">
            <a:spAutoFit/>
          </a:bodyPr>
          <a:lstStyle/>
          <a:p>
            <a:pPr algn="ctr"/>
            <a:r>
              <a:rPr lang="en-US" sz="1400" dirty="0"/>
              <a:t>Yes</a:t>
            </a:r>
          </a:p>
        </p:txBody>
      </p:sp>
      <p:cxnSp>
        <p:nvCxnSpPr>
          <p:cNvPr id="43" name="Straight Arrow Connector 42">
            <a:extLst>
              <a:ext uri="{FF2B5EF4-FFF2-40B4-BE49-F238E27FC236}">
                <a16:creationId xmlns:a16="http://schemas.microsoft.com/office/drawing/2014/main" id="{4652C720-2DA8-5B49-ABDD-16E6551DAB81}"/>
              </a:ext>
            </a:extLst>
          </p:cNvPr>
          <p:cNvCxnSpPr>
            <a:cxnSpLocks/>
            <a:stCxn id="64" idx="3"/>
            <a:endCxn id="79" idx="1"/>
          </p:cNvCxnSpPr>
          <p:nvPr/>
        </p:nvCxnSpPr>
        <p:spPr>
          <a:xfrm flipV="1">
            <a:off x="13064083" y="10396975"/>
            <a:ext cx="623176" cy="382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0" name="TextBox 79">
            <a:extLst>
              <a:ext uri="{FF2B5EF4-FFF2-40B4-BE49-F238E27FC236}">
                <a16:creationId xmlns:a16="http://schemas.microsoft.com/office/drawing/2014/main" id="{388F94AD-D63F-DF4F-8DF5-9862CDAD4F0B}"/>
              </a:ext>
            </a:extLst>
          </p:cNvPr>
          <p:cNvSpPr txBox="1"/>
          <p:nvPr/>
        </p:nvSpPr>
        <p:spPr>
          <a:xfrm>
            <a:off x="13011345" y="10105247"/>
            <a:ext cx="558896" cy="307777"/>
          </a:xfrm>
          <a:prstGeom prst="rect">
            <a:avLst/>
          </a:prstGeom>
          <a:noFill/>
        </p:spPr>
        <p:txBody>
          <a:bodyPr wrap="square" rtlCol="0">
            <a:spAutoFit/>
          </a:bodyPr>
          <a:lstStyle/>
          <a:p>
            <a:pPr algn="ctr"/>
            <a:r>
              <a:rPr lang="en-US" sz="1400" dirty="0"/>
              <a:t>No</a:t>
            </a:r>
          </a:p>
        </p:txBody>
      </p:sp>
      <p:sp>
        <p:nvSpPr>
          <p:cNvPr id="82" name="Oval 81">
            <a:extLst>
              <a:ext uri="{FF2B5EF4-FFF2-40B4-BE49-F238E27FC236}">
                <a16:creationId xmlns:a16="http://schemas.microsoft.com/office/drawing/2014/main" id="{5E7B02C2-313F-EF4A-8E75-9A0C6F9730F5}"/>
              </a:ext>
            </a:extLst>
          </p:cNvPr>
          <p:cNvSpPr/>
          <p:nvPr/>
        </p:nvSpPr>
        <p:spPr>
          <a:xfrm>
            <a:off x="13342367" y="6264374"/>
            <a:ext cx="400543" cy="272630"/>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85" name="Oval 84">
            <a:extLst>
              <a:ext uri="{FF2B5EF4-FFF2-40B4-BE49-F238E27FC236}">
                <a16:creationId xmlns:a16="http://schemas.microsoft.com/office/drawing/2014/main" id="{72A9C767-8064-1E43-93A0-F3B1BD6D71FC}"/>
              </a:ext>
            </a:extLst>
          </p:cNvPr>
          <p:cNvSpPr/>
          <p:nvPr/>
        </p:nvSpPr>
        <p:spPr>
          <a:xfrm>
            <a:off x="10532952" y="7947602"/>
            <a:ext cx="376036" cy="376852"/>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68" name="Oval 67">
            <a:extLst>
              <a:ext uri="{FF2B5EF4-FFF2-40B4-BE49-F238E27FC236}">
                <a16:creationId xmlns:a16="http://schemas.microsoft.com/office/drawing/2014/main" id="{9AAE2175-CD7A-1E4C-AAB2-75B6EB7F5CD9}"/>
              </a:ext>
            </a:extLst>
          </p:cNvPr>
          <p:cNvSpPr/>
          <p:nvPr/>
        </p:nvSpPr>
        <p:spPr>
          <a:xfrm>
            <a:off x="15550582" y="8679327"/>
            <a:ext cx="320675" cy="39781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69" name="Oval 68">
            <a:extLst>
              <a:ext uri="{FF2B5EF4-FFF2-40B4-BE49-F238E27FC236}">
                <a16:creationId xmlns:a16="http://schemas.microsoft.com/office/drawing/2014/main" id="{CBD1EBB5-8D8B-0840-A205-5E247DDBFED9}"/>
              </a:ext>
            </a:extLst>
          </p:cNvPr>
          <p:cNvSpPr/>
          <p:nvPr/>
        </p:nvSpPr>
        <p:spPr>
          <a:xfrm>
            <a:off x="15416343" y="8632584"/>
            <a:ext cx="656172" cy="4445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cxnSp>
        <p:nvCxnSpPr>
          <p:cNvPr id="81" name="Elbow Connector 80">
            <a:extLst>
              <a:ext uri="{FF2B5EF4-FFF2-40B4-BE49-F238E27FC236}">
                <a16:creationId xmlns:a16="http://schemas.microsoft.com/office/drawing/2014/main" id="{911022BF-7D0D-C34F-8A85-5B3C43EA82A7}"/>
              </a:ext>
            </a:extLst>
          </p:cNvPr>
          <p:cNvCxnSpPr>
            <a:cxnSpLocks/>
            <a:stCxn id="62" idx="4"/>
            <a:endCxn id="132" idx="3"/>
          </p:cNvCxnSpPr>
          <p:nvPr/>
        </p:nvCxnSpPr>
        <p:spPr>
          <a:xfrm rot="5400000" flipH="1">
            <a:off x="11042815" y="5676869"/>
            <a:ext cx="2480946" cy="4265003"/>
          </a:xfrm>
          <a:prstGeom prst="bentConnector3">
            <a:avLst>
              <a:gd name="adj1" fmla="val -160927"/>
            </a:avLst>
          </a:prstGeom>
          <a:ln>
            <a:tailEnd type="triangle"/>
          </a:ln>
        </p:spPr>
        <p:style>
          <a:lnRef idx="3">
            <a:schemeClr val="dk1"/>
          </a:lnRef>
          <a:fillRef idx="0">
            <a:schemeClr val="dk1"/>
          </a:fillRef>
          <a:effectRef idx="2">
            <a:schemeClr val="dk1"/>
          </a:effectRef>
          <a:fontRef idx="minor">
            <a:schemeClr val="tx1"/>
          </a:fontRef>
        </p:style>
      </p:cxnSp>
      <p:sp>
        <p:nvSpPr>
          <p:cNvPr id="101" name="Oval 100">
            <a:extLst>
              <a:ext uri="{FF2B5EF4-FFF2-40B4-BE49-F238E27FC236}">
                <a16:creationId xmlns:a16="http://schemas.microsoft.com/office/drawing/2014/main" id="{ECC61F0A-010C-6341-943C-A0BD74CE07D1}"/>
              </a:ext>
            </a:extLst>
          </p:cNvPr>
          <p:cNvSpPr/>
          <p:nvPr/>
        </p:nvSpPr>
        <p:spPr>
          <a:xfrm>
            <a:off x="15752521" y="8759628"/>
            <a:ext cx="126828" cy="10519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107" name="Oval 106">
            <a:extLst>
              <a:ext uri="{FF2B5EF4-FFF2-40B4-BE49-F238E27FC236}">
                <a16:creationId xmlns:a16="http://schemas.microsoft.com/office/drawing/2014/main" id="{7406B0E2-C633-4040-BF14-FCCFE575D6A2}"/>
              </a:ext>
            </a:extLst>
          </p:cNvPr>
          <p:cNvSpPr/>
          <p:nvPr/>
        </p:nvSpPr>
        <p:spPr>
          <a:xfrm>
            <a:off x="19453253" y="8878236"/>
            <a:ext cx="97105" cy="875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cxnSp>
        <p:nvCxnSpPr>
          <p:cNvPr id="109" name="Elbow Connector 108">
            <a:extLst>
              <a:ext uri="{FF2B5EF4-FFF2-40B4-BE49-F238E27FC236}">
                <a16:creationId xmlns:a16="http://schemas.microsoft.com/office/drawing/2014/main" id="{20E43C98-0154-3A49-BA1D-2966F31A4561}"/>
              </a:ext>
            </a:extLst>
          </p:cNvPr>
          <p:cNvCxnSpPr>
            <a:cxnSpLocks/>
            <a:stCxn id="99" idx="4"/>
            <a:endCxn id="6" idx="4"/>
          </p:cNvCxnSpPr>
          <p:nvPr/>
        </p:nvCxnSpPr>
        <p:spPr>
          <a:xfrm rot="5400000" flipH="1">
            <a:off x="12456852" y="4219990"/>
            <a:ext cx="2389896" cy="7210341"/>
          </a:xfrm>
          <a:prstGeom prst="bentConnector3">
            <a:avLst>
              <a:gd name="adj1" fmla="val -168986"/>
            </a:avLst>
          </a:prstGeom>
          <a:ln>
            <a:tailEnd type="triangle"/>
          </a:ln>
        </p:spPr>
        <p:style>
          <a:lnRef idx="3">
            <a:schemeClr val="dk1"/>
          </a:lnRef>
          <a:fillRef idx="0">
            <a:schemeClr val="dk1"/>
          </a:fillRef>
          <a:effectRef idx="2">
            <a:schemeClr val="dk1"/>
          </a:effectRef>
          <a:fontRef idx="minor">
            <a:schemeClr val="tx1"/>
          </a:fontRef>
        </p:style>
      </p:cxnSp>
      <p:cxnSp>
        <p:nvCxnSpPr>
          <p:cNvPr id="127" name="Elbow Connector 126">
            <a:extLst>
              <a:ext uri="{FF2B5EF4-FFF2-40B4-BE49-F238E27FC236}">
                <a16:creationId xmlns:a16="http://schemas.microsoft.com/office/drawing/2014/main" id="{F404E7E1-6E2D-D746-A0E8-6CDAFF16AA01}"/>
              </a:ext>
            </a:extLst>
          </p:cNvPr>
          <p:cNvCxnSpPr>
            <a:cxnSpLocks/>
            <a:stCxn id="148" idx="2"/>
            <a:endCxn id="132" idx="4"/>
          </p:cNvCxnSpPr>
          <p:nvPr/>
        </p:nvCxnSpPr>
        <p:spPr>
          <a:xfrm rot="5400000" flipH="1">
            <a:off x="13553451" y="3313706"/>
            <a:ext cx="6213667" cy="12800674"/>
          </a:xfrm>
          <a:prstGeom prst="bentConnector3">
            <a:avLst>
              <a:gd name="adj1" fmla="val -9699"/>
            </a:avLst>
          </a:prstGeom>
          <a:ln>
            <a:tailEnd type="triangle"/>
          </a:ln>
        </p:spPr>
        <p:style>
          <a:lnRef idx="3">
            <a:schemeClr val="dk1"/>
          </a:lnRef>
          <a:fillRef idx="0">
            <a:schemeClr val="dk1"/>
          </a:fillRef>
          <a:effectRef idx="2">
            <a:schemeClr val="dk1"/>
          </a:effectRef>
          <a:fontRef idx="minor">
            <a:schemeClr val="tx1"/>
          </a:fontRef>
        </p:style>
      </p:cxnSp>
      <p:sp>
        <p:nvSpPr>
          <p:cNvPr id="132" name="Oval 131">
            <a:extLst>
              <a:ext uri="{FF2B5EF4-FFF2-40B4-BE49-F238E27FC236}">
                <a16:creationId xmlns:a16="http://schemas.microsoft.com/office/drawing/2014/main" id="{84A4C633-C64A-FD41-8436-1FDAD12779DC}"/>
              </a:ext>
            </a:extLst>
          </p:cNvPr>
          <p:cNvSpPr/>
          <p:nvPr/>
        </p:nvSpPr>
        <p:spPr>
          <a:xfrm>
            <a:off x="10105569" y="6345599"/>
            <a:ext cx="308758" cy="261610"/>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142" name="Oval 141">
            <a:extLst>
              <a:ext uri="{FF2B5EF4-FFF2-40B4-BE49-F238E27FC236}">
                <a16:creationId xmlns:a16="http://schemas.microsoft.com/office/drawing/2014/main" id="{6C30C668-4888-204A-8D9A-30299E4EDB36}"/>
              </a:ext>
            </a:extLst>
          </p:cNvPr>
          <p:cNvSpPr/>
          <p:nvPr/>
        </p:nvSpPr>
        <p:spPr>
          <a:xfrm>
            <a:off x="10284592" y="6173230"/>
            <a:ext cx="344385" cy="449028"/>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170" name="TextBox 169">
            <a:extLst>
              <a:ext uri="{FF2B5EF4-FFF2-40B4-BE49-F238E27FC236}">
                <a16:creationId xmlns:a16="http://schemas.microsoft.com/office/drawing/2014/main" id="{9E3885D0-A03A-4246-91D3-DFC10FF3C50A}"/>
              </a:ext>
            </a:extLst>
          </p:cNvPr>
          <p:cNvSpPr txBox="1"/>
          <p:nvPr/>
        </p:nvSpPr>
        <p:spPr>
          <a:xfrm>
            <a:off x="16580110" y="12801175"/>
            <a:ext cx="2215358" cy="523220"/>
          </a:xfrm>
          <a:prstGeom prst="rect">
            <a:avLst/>
          </a:prstGeom>
          <a:noFill/>
        </p:spPr>
        <p:txBody>
          <a:bodyPr wrap="square" rtlCol="0">
            <a:spAutoFit/>
          </a:bodyPr>
          <a:lstStyle/>
          <a:p>
            <a:pPr algn="ctr"/>
            <a:r>
              <a:rPr lang="en-US" sz="1400" i="1" dirty="0"/>
              <a:t>A CTA needed for user to get back to Elder Wand Cart</a:t>
            </a:r>
          </a:p>
        </p:txBody>
      </p:sp>
      <p:sp>
        <p:nvSpPr>
          <p:cNvPr id="194" name="Rounded Rectangle 193">
            <a:extLst>
              <a:ext uri="{FF2B5EF4-FFF2-40B4-BE49-F238E27FC236}">
                <a16:creationId xmlns:a16="http://schemas.microsoft.com/office/drawing/2014/main" id="{3FC16AF3-D3B4-BE46-A806-E1448E9CBE69}"/>
              </a:ext>
            </a:extLst>
          </p:cNvPr>
          <p:cNvSpPr/>
          <p:nvPr/>
        </p:nvSpPr>
        <p:spPr>
          <a:xfrm>
            <a:off x="16355872" y="1995625"/>
            <a:ext cx="2538570" cy="4554945"/>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193" name="Picture 192">
            <a:extLst>
              <a:ext uri="{FF2B5EF4-FFF2-40B4-BE49-F238E27FC236}">
                <a16:creationId xmlns:a16="http://schemas.microsoft.com/office/drawing/2014/main" id="{6D635514-03A6-1E40-81DD-F76D3018A504}"/>
              </a:ext>
            </a:extLst>
          </p:cNvPr>
          <p:cNvPicPr>
            <a:picLocks noChangeAspect="1"/>
          </p:cNvPicPr>
          <p:nvPr/>
        </p:nvPicPr>
        <p:blipFill>
          <a:blip r:embed="rId15"/>
          <a:stretch>
            <a:fillRect/>
          </a:stretch>
        </p:blipFill>
        <p:spPr>
          <a:xfrm>
            <a:off x="16580110" y="2426926"/>
            <a:ext cx="2081350" cy="3750452"/>
          </a:xfrm>
          <a:prstGeom prst="rect">
            <a:avLst/>
          </a:prstGeom>
          <a:ln>
            <a:solidFill>
              <a:schemeClr val="bg2"/>
            </a:solidFill>
          </a:ln>
        </p:spPr>
      </p:pic>
      <p:cxnSp>
        <p:nvCxnSpPr>
          <p:cNvPr id="196" name="Straight Arrow Connector 195">
            <a:extLst>
              <a:ext uri="{FF2B5EF4-FFF2-40B4-BE49-F238E27FC236}">
                <a16:creationId xmlns:a16="http://schemas.microsoft.com/office/drawing/2014/main" id="{40590BDE-3CA3-E249-8559-62CFC56579A3}"/>
              </a:ext>
            </a:extLst>
          </p:cNvPr>
          <p:cNvCxnSpPr>
            <a:endCxn id="194" idx="1"/>
          </p:cNvCxnSpPr>
          <p:nvPr/>
        </p:nvCxnSpPr>
        <p:spPr>
          <a:xfrm flipV="1">
            <a:off x="15187815" y="4264390"/>
            <a:ext cx="1176766" cy="127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98" name="TextBox 197">
            <a:extLst>
              <a:ext uri="{FF2B5EF4-FFF2-40B4-BE49-F238E27FC236}">
                <a16:creationId xmlns:a16="http://schemas.microsoft.com/office/drawing/2014/main" id="{DEFE57D3-5CB0-5645-9853-F5198816195D}"/>
              </a:ext>
            </a:extLst>
          </p:cNvPr>
          <p:cNvSpPr txBox="1"/>
          <p:nvPr/>
        </p:nvSpPr>
        <p:spPr>
          <a:xfrm>
            <a:off x="14115059" y="6566383"/>
            <a:ext cx="6575899" cy="523220"/>
          </a:xfrm>
          <a:prstGeom prst="rect">
            <a:avLst/>
          </a:prstGeom>
          <a:noFill/>
        </p:spPr>
        <p:txBody>
          <a:bodyPr wrap="square" rtlCol="0">
            <a:spAutoFit/>
          </a:bodyPr>
          <a:lstStyle/>
          <a:p>
            <a:r>
              <a:rPr lang="en-US" sz="1400" i="1" dirty="0"/>
              <a:t>User can click on Harry Potter Shop link or Best Sellers items on Receipt Confirmation page.  System can also redirect user to Harry Potter Shop after wand purchase.</a:t>
            </a:r>
          </a:p>
        </p:txBody>
      </p:sp>
      <p:cxnSp>
        <p:nvCxnSpPr>
          <p:cNvPr id="199" name="Straight Connector 198">
            <a:extLst>
              <a:ext uri="{FF2B5EF4-FFF2-40B4-BE49-F238E27FC236}">
                <a16:creationId xmlns:a16="http://schemas.microsoft.com/office/drawing/2014/main" id="{24466835-C723-6042-A0E2-7D033CEFCCE4}"/>
              </a:ext>
            </a:extLst>
          </p:cNvPr>
          <p:cNvCxnSpPr>
            <a:cxnSpLocks/>
          </p:cNvCxnSpPr>
          <p:nvPr/>
        </p:nvCxnSpPr>
        <p:spPr>
          <a:xfrm flipH="1">
            <a:off x="14015102" y="7135346"/>
            <a:ext cx="10209872" cy="4993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6" name="TextBox 205">
            <a:extLst>
              <a:ext uri="{FF2B5EF4-FFF2-40B4-BE49-F238E27FC236}">
                <a16:creationId xmlns:a16="http://schemas.microsoft.com/office/drawing/2014/main" id="{1C31D6D5-BA11-1641-A755-CEAFE974CE51}"/>
              </a:ext>
            </a:extLst>
          </p:cNvPr>
          <p:cNvSpPr txBox="1"/>
          <p:nvPr/>
        </p:nvSpPr>
        <p:spPr>
          <a:xfrm>
            <a:off x="15425323" y="7191964"/>
            <a:ext cx="7224182" cy="369332"/>
          </a:xfrm>
          <a:prstGeom prst="rect">
            <a:avLst/>
          </a:prstGeom>
          <a:noFill/>
        </p:spPr>
        <p:txBody>
          <a:bodyPr wrap="square" rtlCol="0">
            <a:spAutoFit/>
          </a:bodyPr>
          <a:lstStyle/>
          <a:p>
            <a:pPr algn="ctr"/>
            <a:r>
              <a:rPr lang="en-US" sz="1800" dirty="0"/>
              <a:t>PURCHASE AND CHECKOUT FLOW (</a:t>
            </a:r>
            <a:r>
              <a:rPr lang="en-US" sz="1800" b="1" dirty="0"/>
              <a:t>ON HP SHOP SHOPIFY CHECKOUT</a:t>
            </a:r>
            <a:r>
              <a:rPr lang="en-US" sz="1800" dirty="0"/>
              <a:t>)</a:t>
            </a:r>
          </a:p>
        </p:txBody>
      </p:sp>
      <p:cxnSp>
        <p:nvCxnSpPr>
          <p:cNvPr id="207" name="Straight Connector 206">
            <a:extLst>
              <a:ext uri="{FF2B5EF4-FFF2-40B4-BE49-F238E27FC236}">
                <a16:creationId xmlns:a16="http://schemas.microsoft.com/office/drawing/2014/main" id="{957368AB-7BAC-3241-A684-79F3FB158E61}"/>
              </a:ext>
            </a:extLst>
          </p:cNvPr>
          <p:cNvCxnSpPr>
            <a:cxnSpLocks/>
          </p:cNvCxnSpPr>
          <p:nvPr/>
        </p:nvCxnSpPr>
        <p:spPr>
          <a:xfrm>
            <a:off x="13439396" y="7153432"/>
            <a:ext cx="41198" cy="613404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10" name="TextBox 209">
            <a:extLst>
              <a:ext uri="{FF2B5EF4-FFF2-40B4-BE49-F238E27FC236}">
                <a16:creationId xmlns:a16="http://schemas.microsoft.com/office/drawing/2014/main" id="{1CC2A669-75C8-2B46-B400-68BF5CB07A33}"/>
              </a:ext>
            </a:extLst>
          </p:cNvPr>
          <p:cNvSpPr txBox="1"/>
          <p:nvPr/>
        </p:nvSpPr>
        <p:spPr>
          <a:xfrm>
            <a:off x="5210642" y="754789"/>
            <a:ext cx="10148579" cy="461665"/>
          </a:xfrm>
          <a:prstGeom prst="rect">
            <a:avLst/>
          </a:prstGeom>
          <a:noFill/>
        </p:spPr>
        <p:txBody>
          <a:bodyPr wrap="square" lIns="91440" tIns="45720" rIns="91440" bIns="45720" rtlCol="0" anchor="t">
            <a:spAutoFit/>
          </a:bodyPr>
          <a:lstStyle/>
          <a:p>
            <a:pPr algn="ctr"/>
            <a:r>
              <a:rPr lang="en-US" sz="2400" b="1" dirty="0"/>
              <a:t>USER JOURNEY BEGINS ON ELDER WAND SHOP</a:t>
            </a:r>
            <a:endParaRPr lang="en-US"/>
          </a:p>
        </p:txBody>
      </p:sp>
      <p:pic>
        <p:nvPicPr>
          <p:cNvPr id="27650" name="Picture 2">
            <a:extLst>
              <a:ext uri="{FF2B5EF4-FFF2-40B4-BE49-F238E27FC236}">
                <a16:creationId xmlns:a16="http://schemas.microsoft.com/office/drawing/2014/main" id="{E08DD008-E944-7A48-A280-FCCAF1CDCFA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72" y="3587625"/>
            <a:ext cx="927100" cy="927100"/>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6C46CED0-A5F7-DB46-91DD-AB5C5DFC184F}"/>
              </a:ext>
            </a:extLst>
          </p:cNvPr>
          <p:cNvPicPr>
            <a:picLocks noChangeAspect="1"/>
          </p:cNvPicPr>
          <p:nvPr/>
        </p:nvPicPr>
        <p:blipFill>
          <a:blip r:embed="rId17"/>
          <a:stretch>
            <a:fillRect/>
          </a:stretch>
        </p:blipFill>
        <p:spPr>
          <a:xfrm>
            <a:off x="22015263" y="8584795"/>
            <a:ext cx="2069397" cy="3688925"/>
          </a:xfrm>
          <a:prstGeom prst="rect">
            <a:avLst/>
          </a:prstGeom>
          <a:ln>
            <a:solidFill>
              <a:schemeClr val="bg1"/>
            </a:solidFill>
          </a:ln>
        </p:spPr>
      </p:pic>
      <p:sp>
        <p:nvSpPr>
          <p:cNvPr id="3" name="TextBox 2">
            <a:extLst>
              <a:ext uri="{FF2B5EF4-FFF2-40B4-BE49-F238E27FC236}">
                <a16:creationId xmlns:a16="http://schemas.microsoft.com/office/drawing/2014/main" id="{00BB91BB-E007-A238-1065-97E76FB8E986}"/>
              </a:ext>
            </a:extLst>
          </p:cNvPr>
          <p:cNvSpPr txBox="1"/>
          <p:nvPr/>
        </p:nvSpPr>
        <p:spPr>
          <a:xfrm>
            <a:off x="915895" y="1578428"/>
            <a:ext cx="24993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 Elder Wand Shop Home Page</a:t>
            </a:r>
          </a:p>
        </p:txBody>
      </p:sp>
      <p:sp>
        <p:nvSpPr>
          <p:cNvPr id="78" name="TextBox 77">
            <a:extLst>
              <a:ext uri="{FF2B5EF4-FFF2-40B4-BE49-F238E27FC236}">
                <a16:creationId xmlns:a16="http://schemas.microsoft.com/office/drawing/2014/main" id="{AF6606D7-5CCF-5627-31B2-287D6DBA91AD}"/>
              </a:ext>
            </a:extLst>
          </p:cNvPr>
          <p:cNvSpPr txBox="1"/>
          <p:nvPr/>
        </p:nvSpPr>
        <p:spPr>
          <a:xfrm>
            <a:off x="3998992" y="1578428"/>
            <a:ext cx="24993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HPFC Sign In/Sign Up</a:t>
            </a:r>
          </a:p>
        </p:txBody>
      </p:sp>
      <p:sp>
        <p:nvSpPr>
          <p:cNvPr id="83" name="TextBox 82">
            <a:extLst>
              <a:ext uri="{FF2B5EF4-FFF2-40B4-BE49-F238E27FC236}">
                <a16:creationId xmlns:a16="http://schemas.microsoft.com/office/drawing/2014/main" id="{7509816E-6F02-BD99-4274-33090C9B4A26}"/>
              </a:ext>
            </a:extLst>
          </p:cNvPr>
          <p:cNvSpPr txBox="1"/>
          <p:nvPr/>
        </p:nvSpPr>
        <p:spPr>
          <a:xfrm>
            <a:off x="6985882" y="1561011"/>
            <a:ext cx="24993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HPFC Sign In</a:t>
            </a:r>
          </a:p>
        </p:txBody>
      </p:sp>
      <p:sp>
        <p:nvSpPr>
          <p:cNvPr id="84" name="TextBox 83">
            <a:extLst>
              <a:ext uri="{FF2B5EF4-FFF2-40B4-BE49-F238E27FC236}">
                <a16:creationId xmlns:a16="http://schemas.microsoft.com/office/drawing/2014/main" id="{4ECDC9A8-B467-DA9A-50E5-DDB64FF2B343}"/>
              </a:ext>
            </a:extLst>
          </p:cNvPr>
          <p:cNvSpPr txBox="1"/>
          <p:nvPr/>
        </p:nvSpPr>
        <p:spPr>
          <a:xfrm>
            <a:off x="896869" y="7508965"/>
            <a:ext cx="24993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HPFC Sign Up Age Gate</a:t>
            </a:r>
          </a:p>
        </p:txBody>
      </p:sp>
      <p:sp>
        <p:nvSpPr>
          <p:cNvPr id="86" name="TextBox 85">
            <a:extLst>
              <a:ext uri="{FF2B5EF4-FFF2-40B4-BE49-F238E27FC236}">
                <a16:creationId xmlns:a16="http://schemas.microsoft.com/office/drawing/2014/main" id="{2B53DFAD-6709-B7BD-AAD6-51AC6BC7672A}"/>
              </a:ext>
            </a:extLst>
          </p:cNvPr>
          <p:cNvSpPr txBox="1"/>
          <p:nvPr/>
        </p:nvSpPr>
        <p:spPr>
          <a:xfrm>
            <a:off x="3657713" y="7508965"/>
            <a:ext cx="24993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HPFC Sign Up Step 1</a:t>
            </a:r>
          </a:p>
        </p:txBody>
      </p:sp>
      <p:sp>
        <p:nvSpPr>
          <p:cNvPr id="87" name="TextBox 86">
            <a:extLst>
              <a:ext uri="{FF2B5EF4-FFF2-40B4-BE49-F238E27FC236}">
                <a16:creationId xmlns:a16="http://schemas.microsoft.com/office/drawing/2014/main" id="{AB61C604-527F-6071-57AB-002FE171CDCB}"/>
              </a:ext>
            </a:extLst>
          </p:cNvPr>
          <p:cNvSpPr txBox="1"/>
          <p:nvPr/>
        </p:nvSpPr>
        <p:spPr>
          <a:xfrm>
            <a:off x="6592388" y="7526382"/>
            <a:ext cx="24993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HPFC Sign Up Step 2</a:t>
            </a:r>
          </a:p>
        </p:txBody>
      </p:sp>
      <p:sp>
        <p:nvSpPr>
          <p:cNvPr id="88" name="TextBox 87">
            <a:extLst>
              <a:ext uri="{FF2B5EF4-FFF2-40B4-BE49-F238E27FC236}">
                <a16:creationId xmlns:a16="http://schemas.microsoft.com/office/drawing/2014/main" id="{26B475A1-AAEB-594D-1C66-1691B6633E8A}"/>
              </a:ext>
            </a:extLst>
          </p:cNvPr>
          <p:cNvSpPr txBox="1"/>
          <p:nvPr/>
        </p:nvSpPr>
        <p:spPr>
          <a:xfrm>
            <a:off x="9712559" y="1613262"/>
            <a:ext cx="24993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 Elder Wand Shop Checkout</a:t>
            </a:r>
          </a:p>
        </p:txBody>
      </p:sp>
      <p:sp>
        <p:nvSpPr>
          <p:cNvPr id="89" name="TextBox 88">
            <a:extLst>
              <a:ext uri="{FF2B5EF4-FFF2-40B4-BE49-F238E27FC236}">
                <a16:creationId xmlns:a16="http://schemas.microsoft.com/office/drawing/2014/main" id="{AE10A245-6C6A-8798-5C41-47FE8A4E2803}"/>
              </a:ext>
            </a:extLst>
          </p:cNvPr>
          <p:cNvSpPr txBox="1"/>
          <p:nvPr/>
        </p:nvSpPr>
        <p:spPr>
          <a:xfrm>
            <a:off x="12289349" y="1630679"/>
            <a:ext cx="334416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 Elder Wand Shop Receipt Confirmation</a:t>
            </a:r>
          </a:p>
        </p:txBody>
      </p:sp>
      <p:sp>
        <p:nvSpPr>
          <p:cNvPr id="90" name="TextBox 89">
            <a:extLst>
              <a:ext uri="{FF2B5EF4-FFF2-40B4-BE49-F238E27FC236}">
                <a16:creationId xmlns:a16="http://schemas.microsoft.com/office/drawing/2014/main" id="{EBCBF2BC-F91F-4EEC-6B1A-E03557FE1821}"/>
              </a:ext>
            </a:extLst>
          </p:cNvPr>
          <p:cNvSpPr txBox="1"/>
          <p:nvPr/>
        </p:nvSpPr>
        <p:spPr>
          <a:xfrm>
            <a:off x="15254579" y="3514737"/>
            <a:ext cx="869359" cy="738664"/>
          </a:xfrm>
          <a:prstGeom prst="rect">
            <a:avLst/>
          </a:prstGeom>
          <a:noFill/>
        </p:spPr>
        <p:txBody>
          <a:bodyPr wrap="square" lIns="91440" tIns="45720" rIns="91440" bIns="45720" rtlCol="0" anchor="t">
            <a:spAutoFit/>
          </a:bodyPr>
          <a:lstStyle/>
          <a:p>
            <a:pPr algn="ctr"/>
            <a:r>
              <a:rPr lang="en-US" sz="1400" dirty="0"/>
              <a:t>From </a:t>
            </a:r>
          </a:p>
          <a:p>
            <a:pPr algn="ctr"/>
            <a:r>
              <a:rPr lang="en-US" sz="1400" dirty="0"/>
              <a:t>‘HP Shop Link’</a:t>
            </a:r>
            <a:endParaRPr lang="en-US" sz="1400" dirty="0">
              <a:cs typeface="Calibri"/>
            </a:endParaRPr>
          </a:p>
        </p:txBody>
      </p:sp>
      <p:sp>
        <p:nvSpPr>
          <p:cNvPr id="91" name="TextBox 90">
            <a:extLst>
              <a:ext uri="{FF2B5EF4-FFF2-40B4-BE49-F238E27FC236}">
                <a16:creationId xmlns:a16="http://schemas.microsoft.com/office/drawing/2014/main" id="{437C6391-D65B-387C-062B-8FA128DDA897}"/>
              </a:ext>
            </a:extLst>
          </p:cNvPr>
          <p:cNvSpPr txBox="1"/>
          <p:nvPr/>
        </p:nvSpPr>
        <p:spPr>
          <a:xfrm>
            <a:off x="10624177" y="7422240"/>
            <a:ext cx="21810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 Elder Wand Shop Checkout – redirect msg</a:t>
            </a:r>
          </a:p>
        </p:txBody>
      </p:sp>
      <p:sp>
        <p:nvSpPr>
          <p:cNvPr id="92" name="TextBox 91">
            <a:extLst>
              <a:ext uri="{FF2B5EF4-FFF2-40B4-BE49-F238E27FC236}">
                <a16:creationId xmlns:a16="http://schemas.microsoft.com/office/drawing/2014/main" id="{C86AB3CB-DE1D-BE9D-C421-B6DA6E262E11}"/>
              </a:ext>
            </a:extLst>
          </p:cNvPr>
          <p:cNvSpPr txBox="1"/>
          <p:nvPr/>
        </p:nvSpPr>
        <p:spPr>
          <a:xfrm>
            <a:off x="15937079" y="1674222"/>
            <a:ext cx="334416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ea typeface="+mn-lt"/>
                <a:cs typeface="+mn-lt"/>
              </a:rPr>
              <a:t>HP Shop Home Page</a:t>
            </a:r>
            <a:endParaRPr lang="en-US"/>
          </a:p>
        </p:txBody>
      </p:sp>
      <p:sp>
        <p:nvSpPr>
          <p:cNvPr id="93" name="TextBox 92">
            <a:extLst>
              <a:ext uri="{FF2B5EF4-FFF2-40B4-BE49-F238E27FC236}">
                <a16:creationId xmlns:a16="http://schemas.microsoft.com/office/drawing/2014/main" id="{02BC0A8B-1A03-617B-FCCC-AF9DE2C82B59}"/>
              </a:ext>
            </a:extLst>
          </p:cNvPr>
          <p:cNvSpPr txBox="1"/>
          <p:nvPr/>
        </p:nvSpPr>
        <p:spPr>
          <a:xfrm>
            <a:off x="13755656" y="7515948"/>
            <a:ext cx="223272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ea typeface="+mn-lt"/>
                <a:cs typeface="+mn-lt"/>
              </a:rPr>
              <a:t>HP Shop Home Page with Nav Wand Link</a:t>
            </a:r>
            <a:endParaRPr lang="en-US" dirty="0"/>
          </a:p>
        </p:txBody>
      </p:sp>
      <p:sp>
        <p:nvSpPr>
          <p:cNvPr id="94" name="TextBox 93">
            <a:extLst>
              <a:ext uri="{FF2B5EF4-FFF2-40B4-BE49-F238E27FC236}">
                <a16:creationId xmlns:a16="http://schemas.microsoft.com/office/drawing/2014/main" id="{670973B1-1A07-DB83-3A15-A7BFFBFD65CE}"/>
              </a:ext>
            </a:extLst>
          </p:cNvPr>
          <p:cNvSpPr txBox="1"/>
          <p:nvPr/>
        </p:nvSpPr>
        <p:spPr>
          <a:xfrm>
            <a:off x="16504000" y="7482955"/>
            <a:ext cx="237598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ea typeface="+mn-lt"/>
                <a:cs typeface="+mn-lt"/>
              </a:rPr>
              <a:t>HP Shop PDP with Nav Wand Link</a:t>
            </a:r>
            <a:endParaRPr lang="en-US" dirty="0"/>
          </a:p>
        </p:txBody>
      </p:sp>
      <p:sp>
        <p:nvSpPr>
          <p:cNvPr id="95" name="TextBox 94">
            <a:extLst>
              <a:ext uri="{FF2B5EF4-FFF2-40B4-BE49-F238E27FC236}">
                <a16:creationId xmlns:a16="http://schemas.microsoft.com/office/drawing/2014/main" id="{8732D870-08CD-15C1-58CB-B8A0A49483A9}"/>
              </a:ext>
            </a:extLst>
          </p:cNvPr>
          <p:cNvSpPr txBox="1"/>
          <p:nvPr/>
        </p:nvSpPr>
        <p:spPr>
          <a:xfrm>
            <a:off x="21942973" y="7630886"/>
            <a:ext cx="21944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ea typeface="+mn-lt"/>
                <a:cs typeface="+mn-lt"/>
              </a:rPr>
              <a:t>HP Shop PDP Checkout</a:t>
            </a:r>
            <a:endParaRPr lang="en-US" dirty="0"/>
          </a:p>
        </p:txBody>
      </p:sp>
      <p:sp>
        <p:nvSpPr>
          <p:cNvPr id="11" name="Oval 10">
            <a:extLst>
              <a:ext uri="{FF2B5EF4-FFF2-40B4-BE49-F238E27FC236}">
                <a16:creationId xmlns:a16="http://schemas.microsoft.com/office/drawing/2014/main" id="{657E0530-4139-6648-BF27-5537694E83F5}"/>
              </a:ext>
            </a:extLst>
          </p:cNvPr>
          <p:cNvSpPr/>
          <p:nvPr/>
        </p:nvSpPr>
        <p:spPr>
          <a:xfrm>
            <a:off x="14871000" y="8744471"/>
            <a:ext cx="268794" cy="177549"/>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106" name="Rounded Rectangle 105">
            <a:extLst>
              <a:ext uri="{FF2B5EF4-FFF2-40B4-BE49-F238E27FC236}">
                <a16:creationId xmlns:a16="http://schemas.microsoft.com/office/drawing/2014/main" id="{A4239546-133F-AD4A-9CD1-2208EC4686D4}"/>
              </a:ext>
            </a:extLst>
          </p:cNvPr>
          <p:cNvSpPr/>
          <p:nvPr/>
        </p:nvSpPr>
        <p:spPr>
          <a:xfrm>
            <a:off x="19178675" y="7981033"/>
            <a:ext cx="2384723" cy="4822116"/>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latin typeface="ATT Aleck Sans" panose="020B0503020203020204" pitchFamily="34" charset="0"/>
              <a:cs typeface="ATT Aleck Sans" panose="020B0503020203020204" pitchFamily="34" charset="0"/>
            </a:endParaRPr>
          </a:p>
        </p:txBody>
      </p:sp>
      <p:sp>
        <p:nvSpPr>
          <p:cNvPr id="62" name="Oval 61">
            <a:extLst>
              <a:ext uri="{FF2B5EF4-FFF2-40B4-BE49-F238E27FC236}">
                <a16:creationId xmlns:a16="http://schemas.microsoft.com/office/drawing/2014/main" id="{3456B343-4114-0A45-9F9F-BC3BD640D4DB}"/>
              </a:ext>
            </a:extLst>
          </p:cNvPr>
          <p:cNvSpPr/>
          <p:nvPr/>
        </p:nvSpPr>
        <p:spPr>
          <a:xfrm>
            <a:off x="14248724" y="8714399"/>
            <a:ext cx="334129" cy="335444"/>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129" name="TextBox 128">
            <a:extLst>
              <a:ext uri="{FF2B5EF4-FFF2-40B4-BE49-F238E27FC236}">
                <a16:creationId xmlns:a16="http://schemas.microsoft.com/office/drawing/2014/main" id="{8EA8B86B-51AF-1047-BBA8-A90753F62FC1}"/>
              </a:ext>
            </a:extLst>
          </p:cNvPr>
          <p:cNvSpPr txBox="1"/>
          <p:nvPr/>
        </p:nvSpPr>
        <p:spPr>
          <a:xfrm>
            <a:off x="19359620" y="7623783"/>
            <a:ext cx="20290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Cart</a:t>
            </a:r>
          </a:p>
        </p:txBody>
      </p:sp>
      <p:pic>
        <p:nvPicPr>
          <p:cNvPr id="96" name="Picture 95">
            <a:extLst>
              <a:ext uri="{FF2B5EF4-FFF2-40B4-BE49-F238E27FC236}">
                <a16:creationId xmlns:a16="http://schemas.microsoft.com/office/drawing/2014/main" id="{84526F38-D0AA-DE4A-BB52-24714834270F}"/>
              </a:ext>
            </a:extLst>
          </p:cNvPr>
          <p:cNvPicPr>
            <a:picLocks noChangeAspect="1"/>
          </p:cNvPicPr>
          <p:nvPr/>
        </p:nvPicPr>
        <p:blipFill>
          <a:blip r:embed="rId18"/>
          <a:stretch>
            <a:fillRect/>
          </a:stretch>
        </p:blipFill>
        <p:spPr>
          <a:xfrm>
            <a:off x="19502803" y="8542295"/>
            <a:ext cx="1777307" cy="3665164"/>
          </a:xfrm>
          <a:prstGeom prst="rect">
            <a:avLst/>
          </a:prstGeom>
        </p:spPr>
      </p:pic>
      <p:sp>
        <p:nvSpPr>
          <p:cNvPr id="99" name="Oval 98">
            <a:extLst>
              <a:ext uri="{FF2B5EF4-FFF2-40B4-BE49-F238E27FC236}">
                <a16:creationId xmlns:a16="http://schemas.microsoft.com/office/drawing/2014/main" id="{09EDAD6B-9B54-734D-AC26-9806AAC097F5}"/>
              </a:ext>
            </a:extLst>
          </p:cNvPr>
          <p:cNvSpPr/>
          <p:nvPr/>
        </p:nvSpPr>
        <p:spPr>
          <a:xfrm>
            <a:off x="17102155" y="8689622"/>
            <a:ext cx="309629" cy="330486"/>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140" name="TextBox 139">
            <a:extLst>
              <a:ext uri="{FF2B5EF4-FFF2-40B4-BE49-F238E27FC236}">
                <a16:creationId xmlns:a16="http://schemas.microsoft.com/office/drawing/2014/main" id="{870B1383-3810-A747-B550-66DE01254DD1}"/>
              </a:ext>
            </a:extLst>
          </p:cNvPr>
          <p:cNvSpPr txBox="1"/>
          <p:nvPr/>
        </p:nvSpPr>
        <p:spPr>
          <a:xfrm>
            <a:off x="19263357" y="12827559"/>
            <a:ext cx="2215358" cy="307777"/>
          </a:xfrm>
          <a:prstGeom prst="rect">
            <a:avLst/>
          </a:prstGeom>
          <a:noFill/>
        </p:spPr>
        <p:txBody>
          <a:bodyPr wrap="square" rtlCol="0">
            <a:spAutoFit/>
          </a:bodyPr>
          <a:lstStyle/>
          <a:p>
            <a:pPr algn="ctr"/>
            <a:r>
              <a:rPr lang="en-US" sz="1400" i="1" dirty="0"/>
              <a:t>Cart without Elder Wand</a:t>
            </a:r>
          </a:p>
        </p:txBody>
      </p:sp>
      <p:sp>
        <p:nvSpPr>
          <p:cNvPr id="141" name="TextBox 140">
            <a:extLst>
              <a:ext uri="{FF2B5EF4-FFF2-40B4-BE49-F238E27FC236}">
                <a16:creationId xmlns:a16="http://schemas.microsoft.com/office/drawing/2014/main" id="{700ACB45-6A06-DF48-B7A4-8A3252D97BE5}"/>
              </a:ext>
            </a:extLst>
          </p:cNvPr>
          <p:cNvSpPr txBox="1"/>
          <p:nvPr/>
        </p:nvSpPr>
        <p:spPr>
          <a:xfrm>
            <a:off x="21936076" y="12845072"/>
            <a:ext cx="2215358" cy="523220"/>
          </a:xfrm>
          <a:prstGeom prst="rect">
            <a:avLst/>
          </a:prstGeom>
          <a:noFill/>
        </p:spPr>
        <p:txBody>
          <a:bodyPr wrap="square" rtlCol="0">
            <a:spAutoFit/>
          </a:bodyPr>
          <a:lstStyle/>
          <a:p>
            <a:pPr algn="ctr"/>
            <a:r>
              <a:rPr lang="en-US" sz="1400" i="1" dirty="0"/>
              <a:t>Checkout without Elder Wand</a:t>
            </a:r>
          </a:p>
        </p:txBody>
      </p:sp>
      <p:sp>
        <p:nvSpPr>
          <p:cNvPr id="5" name="TextBox 4">
            <a:extLst>
              <a:ext uri="{FF2B5EF4-FFF2-40B4-BE49-F238E27FC236}">
                <a16:creationId xmlns:a16="http://schemas.microsoft.com/office/drawing/2014/main" id="{5B8B32D5-F028-2D3F-E9B0-AC88D71E5D66}"/>
              </a:ext>
            </a:extLst>
          </p:cNvPr>
          <p:cNvSpPr txBox="1"/>
          <p:nvPr/>
        </p:nvSpPr>
        <p:spPr>
          <a:xfrm>
            <a:off x="638670" y="836567"/>
            <a:ext cx="595708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t>Subject to change – the designs are mocks for concept and flow purposes only</a:t>
            </a:r>
            <a:endParaRPr lang="en-US" sz="1600" i="1">
              <a:ea typeface="Calibri"/>
              <a:cs typeface="Calibri"/>
            </a:endParaRPr>
          </a:p>
        </p:txBody>
      </p:sp>
    </p:spTree>
    <p:extLst>
      <p:ext uri="{BB962C8B-B14F-4D97-AF65-F5344CB8AC3E}">
        <p14:creationId xmlns:p14="http://schemas.microsoft.com/office/powerpoint/2010/main" val="1614944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82EC88-7759-4A42-B4C9-02E75E5F9412}"/>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13</a:t>
            </a:fld>
            <a:endParaRPr lang="en-US"/>
          </a:p>
        </p:txBody>
      </p:sp>
      <p:sp>
        <p:nvSpPr>
          <p:cNvPr id="9" name="Rounded Rectangle 8">
            <a:extLst>
              <a:ext uri="{FF2B5EF4-FFF2-40B4-BE49-F238E27FC236}">
                <a16:creationId xmlns:a16="http://schemas.microsoft.com/office/drawing/2014/main" id="{94B18ED2-EC0E-C64C-A1B0-9C10DF55A938}"/>
              </a:ext>
            </a:extLst>
          </p:cNvPr>
          <p:cNvSpPr/>
          <p:nvPr/>
        </p:nvSpPr>
        <p:spPr>
          <a:xfrm>
            <a:off x="929472" y="1872741"/>
            <a:ext cx="2506456" cy="4664848"/>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14" name="Rounded Rectangle 13">
            <a:extLst>
              <a:ext uri="{FF2B5EF4-FFF2-40B4-BE49-F238E27FC236}">
                <a16:creationId xmlns:a16="http://schemas.microsoft.com/office/drawing/2014/main" id="{B98F6887-0654-9345-9EE4-2D6FBBF5B1E4}"/>
              </a:ext>
            </a:extLst>
          </p:cNvPr>
          <p:cNvSpPr/>
          <p:nvPr/>
        </p:nvSpPr>
        <p:spPr>
          <a:xfrm>
            <a:off x="4000487" y="1872741"/>
            <a:ext cx="2445451" cy="4670300"/>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21" name="Picture 2">
            <a:extLst>
              <a:ext uri="{FF2B5EF4-FFF2-40B4-BE49-F238E27FC236}">
                <a16:creationId xmlns:a16="http://schemas.microsoft.com/office/drawing/2014/main" id="{ED3B60EE-DB83-5745-B072-4D5E956F0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36" y="13231801"/>
            <a:ext cx="1911355" cy="460606"/>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a:extLst>
              <a:ext uri="{FF2B5EF4-FFF2-40B4-BE49-F238E27FC236}">
                <a16:creationId xmlns:a16="http://schemas.microsoft.com/office/drawing/2014/main" id="{44273AA5-4374-7043-8BFF-D0FC3AB5FA12}"/>
              </a:ext>
            </a:extLst>
          </p:cNvPr>
          <p:cNvSpPr/>
          <p:nvPr/>
        </p:nvSpPr>
        <p:spPr>
          <a:xfrm>
            <a:off x="3448425" y="7864274"/>
            <a:ext cx="2622217" cy="4936721"/>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25" name="Rounded Rectangle 24">
            <a:extLst>
              <a:ext uri="{FF2B5EF4-FFF2-40B4-BE49-F238E27FC236}">
                <a16:creationId xmlns:a16="http://schemas.microsoft.com/office/drawing/2014/main" id="{C47B8D2F-716F-F741-B268-A3C40413E15C}"/>
              </a:ext>
            </a:extLst>
          </p:cNvPr>
          <p:cNvSpPr/>
          <p:nvPr/>
        </p:nvSpPr>
        <p:spPr>
          <a:xfrm>
            <a:off x="642355" y="7882806"/>
            <a:ext cx="2585827" cy="4895879"/>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26" name="Rounded Rectangle 25">
            <a:extLst>
              <a:ext uri="{FF2B5EF4-FFF2-40B4-BE49-F238E27FC236}">
                <a16:creationId xmlns:a16="http://schemas.microsoft.com/office/drawing/2014/main" id="{CEF3F7CC-B795-7D43-B844-9A9DC28B70B1}"/>
              </a:ext>
            </a:extLst>
          </p:cNvPr>
          <p:cNvSpPr/>
          <p:nvPr/>
        </p:nvSpPr>
        <p:spPr>
          <a:xfrm>
            <a:off x="6313584" y="7869237"/>
            <a:ext cx="2503140" cy="4935281"/>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cxnSp>
        <p:nvCxnSpPr>
          <p:cNvPr id="13" name="Straight Arrow Connector 12">
            <a:extLst>
              <a:ext uri="{FF2B5EF4-FFF2-40B4-BE49-F238E27FC236}">
                <a16:creationId xmlns:a16="http://schemas.microsoft.com/office/drawing/2014/main" id="{7AD8EBA6-CC62-9744-84AF-60229DF06419}"/>
              </a:ext>
            </a:extLst>
          </p:cNvPr>
          <p:cNvCxnSpPr>
            <a:cxnSpLocks/>
            <a:stCxn id="9" idx="3"/>
            <a:endCxn id="14" idx="1"/>
          </p:cNvCxnSpPr>
          <p:nvPr/>
        </p:nvCxnSpPr>
        <p:spPr>
          <a:xfrm>
            <a:off x="3435928" y="4205165"/>
            <a:ext cx="564559" cy="27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B016BC43-C8CE-9141-A400-023DBD968C21}"/>
              </a:ext>
            </a:extLst>
          </p:cNvPr>
          <p:cNvCxnSpPr>
            <a:cxnSpLocks/>
          </p:cNvCxnSpPr>
          <p:nvPr/>
        </p:nvCxnSpPr>
        <p:spPr>
          <a:xfrm flipV="1">
            <a:off x="6394434" y="4212359"/>
            <a:ext cx="535845"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Elbow Connector 21">
            <a:extLst>
              <a:ext uri="{FF2B5EF4-FFF2-40B4-BE49-F238E27FC236}">
                <a16:creationId xmlns:a16="http://schemas.microsoft.com/office/drawing/2014/main" id="{EAA8439B-BD6D-8843-B712-7DDE7ACFDA84}"/>
              </a:ext>
            </a:extLst>
          </p:cNvPr>
          <p:cNvCxnSpPr>
            <a:cxnSpLocks/>
            <a:stCxn id="14" idx="2"/>
            <a:endCxn id="25" idx="0"/>
          </p:cNvCxnSpPr>
          <p:nvPr/>
        </p:nvCxnSpPr>
        <p:spPr>
          <a:xfrm rot="5400000">
            <a:off x="2909359" y="5568951"/>
            <a:ext cx="1339765" cy="3287944"/>
          </a:xfrm>
          <a:prstGeom prst="bent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cxnSp>
        <p:nvCxnSpPr>
          <p:cNvPr id="34" name="Straight Arrow Connector 33">
            <a:extLst>
              <a:ext uri="{FF2B5EF4-FFF2-40B4-BE49-F238E27FC236}">
                <a16:creationId xmlns:a16="http://schemas.microsoft.com/office/drawing/2014/main" id="{E0B4A244-BF56-2646-9585-B548306D9466}"/>
              </a:ext>
            </a:extLst>
          </p:cNvPr>
          <p:cNvCxnSpPr>
            <a:cxnSpLocks/>
            <a:stCxn id="25" idx="3"/>
            <a:endCxn id="23" idx="1"/>
          </p:cNvCxnSpPr>
          <p:nvPr/>
        </p:nvCxnSpPr>
        <p:spPr>
          <a:xfrm>
            <a:off x="3228182" y="10330746"/>
            <a:ext cx="220243" cy="188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9" name="Straight Arrow Connector 38">
            <a:extLst>
              <a:ext uri="{FF2B5EF4-FFF2-40B4-BE49-F238E27FC236}">
                <a16:creationId xmlns:a16="http://schemas.microsoft.com/office/drawing/2014/main" id="{7F2660C2-B2E0-824E-9D54-F318CA353AC9}"/>
              </a:ext>
            </a:extLst>
          </p:cNvPr>
          <p:cNvCxnSpPr>
            <a:cxnSpLocks/>
            <a:stCxn id="23" idx="3"/>
          </p:cNvCxnSpPr>
          <p:nvPr/>
        </p:nvCxnSpPr>
        <p:spPr>
          <a:xfrm flipV="1">
            <a:off x="6070642" y="10330745"/>
            <a:ext cx="275630" cy="189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8" name="TextBox 27">
            <a:extLst>
              <a:ext uri="{FF2B5EF4-FFF2-40B4-BE49-F238E27FC236}">
                <a16:creationId xmlns:a16="http://schemas.microsoft.com/office/drawing/2014/main" id="{751E34B2-E6C7-1341-8BA4-8E2C4E135199}"/>
              </a:ext>
            </a:extLst>
          </p:cNvPr>
          <p:cNvSpPr txBox="1"/>
          <p:nvPr/>
        </p:nvSpPr>
        <p:spPr>
          <a:xfrm>
            <a:off x="3253047" y="3479903"/>
            <a:ext cx="869359" cy="738664"/>
          </a:xfrm>
          <a:prstGeom prst="rect">
            <a:avLst/>
          </a:prstGeom>
          <a:noFill/>
        </p:spPr>
        <p:txBody>
          <a:bodyPr wrap="square" rtlCol="0">
            <a:spAutoFit/>
          </a:bodyPr>
          <a:lstStyle/>
          <a:p>
            <a:pPr algn="ctr"/>
            <a:r>
              <a:rPr lang="en-US" sz="1400" dirty="0"/>
              <a:t>From </a:t>
            </a:r>
          </a:p>
          <a:p>
            <a:pPr algn="ctr"/>
            <a:r>
              <a:rPr lang="en-US" sz="1400" dirty="0"/>
              <a:t>‘Buy Now’</a:t>
            </a:r>
          </a:p>
        </p:txBody>
      </p:sp>
      <p:sp>
        <p:nvSpPr>
          <p:cNvPr id="70" name="Rounded Rectangle 69">
            <a:extLst>
              <a:ext uri="{FF2B5EF4-FFF2-40B4-BE49-F238E27FC236}">
                <a16:creationId xmlns:a16="http://schemas.microsoft.com/office/drawing/2014/main" id="{7E578D6E-329A-D94A-AFCD-10CC03478317}"/>
              </a:ext>
            </a:extLst>
          </p:cNvPr>
          <p:cNvSpPr/>
          <p:nvPr/>
        </p:nvSpPr>
        <p:spPr>
          <a:xfrm>
            <a:off x="10479248" y="1921687"/>
            <a:ext cx="2617073" cy="4699015"/>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71" name="Rounded Rectangle 70">
            <a:extLst>
              <a:ext uri="{FF2B5EF4-FFF2-40B4-BE49-F238E27FC236}">
                <a16:creationId xmlns:a16="http://schemas.microsoft.com/office/drawing/2014/main" id="{A713DD06-1C84-9B42-93C5-B5839C4CD7F5}"/>
              </a:ext>
            </a:extLst>
          </p:cNvPr>
          <p:cNvSpPr/>
          <p:nvPr/>
        </p:nvSpPr>
        <p:spPr>
          <a:xfrm>
            <a:off x="15793446" y="1953262"/>
            <a:ext cx="2529861" cy="4650738"/>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cxnSp>
        <p:nvCxnSpPr>
          <p:cNvPr id="72" name="Straight Arrow Connector 71">
            <a:extLst>
              <a:ext uri="{FF2B5EF4-FFF2-40B4-BE49-F238E27FC236}">
                <a16:creationId xmlns:a16="http://schemas.microsoft.com/office/drawing/2014/main" id="{B5172E23-DDAC-A64A-BBEB-9CE3A53EE55A}"/>
              </a:ext>
            </a:extLst>
          </p:cNvPr>
          <p:cNvCxnSpPr>
            <a:cxnSpLocks/>
          </p:cNvCxnSpPr>
          <p:nvPr/>
        </p:nvCxnSpPr>
        <p:spPr>
          <a:xfrm flipV="1">
            <a:off x="13096321" y="4265569"/>
            <a:ext cx="746151" cy="56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74" name="TextBox 73">
            <a:extLst>
              <a:ext uri="{FF2B5EF4-FFF2-40B4-BE49-F238E27FC236}">
                <a16:creationId xmlns:a16="http://schemas.microsoft.com/office/drawing/2014/main" id="{1AA80C52-54BF-4343-8F50-5C5119C5D04A}"/>
              </a:ext>
            </a:extLst>
          </p:cNvPr>
          <p:cNvSpPr txBox="1"/>
          <p:nvPr/>
        </p:nvSpPr>
        <p:spPr>
          <a:xfrm>
            <a:off x="2023873" y="6689101"/>
            <a:ext cx="3382266" cy="523220"/>
          </a:xfrm>
          <a:prstGeom prst="rect">
            <a:avLst/>
          </a:prstGeom>
          <a:noFill/>
        </p:spPr>
        <p:txBody>
          <a:bodyPr wrap="square" rtlCol="0">
            <a:spAutoFit/>
          </a:bodyPr>
          <a:lstStyle/>
          <a:p>
            <a:r>
              <a:rPr lang="en-US" sz="1400" dirty="0"/>
              <a:t>Clicks/Taps Harry Potter Shop Link before completing elder wand checkout</a:t>
            </a:r>
          </a:p>
        </p:txBody>
      </p:sp>
      <p:sp>
        <p:nvSpPr>
          <p:cNvPr id="79" name="Rounded Rectangle 78">
            <a:extLst>
              <a:ext uri="{FF2B5EF4-FFF2-40B4-BE49-F238E27FC236}">
                <a16:creationId xmlns:a16="http://schemas.microsoft.com/office/drawing/2014/main" id="{719BB46E-E6C0-B640-9C53-D04D73D274FA}"/>
              </a:ext>
            </a:extLst>
          </p:cNvPr>
          <p:cNvSpPr/>
          <p:nvPr/>
        </p:nvSpPr>
        <p:spPr>
          <a:xfrm>
            <a:off x="14102000" y="7985757"/>
            <a:ext cx="2503140" cy="4818761"/>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137" name="Rounded Rectangle 136">
            <a:extLst>
              <a:ext uri="{FF2B5EF4-FFF2-40B4-BE49-F238E27FC236}">
                <a16:creationId xmlns:a16="http://schemas.microsoft.com/office/drawing/2014/main" id="{A98E475E-5704-494A-9ED3-D33557BAD783}"/>
              </a:ext>
            </a:extLst>
          </p:cNvPr>
          <p:cNvSpPr/>
          <p:nvPr/>
        </p:nvSpPr>
        <p:spPr>
          <a:xfrm>
            <a:off x="16906107" y="7989382"/>
            <a:ext cx="2503140" cy="4883329"/>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latin typeface="ATT Aleck Sans" panose="020B0503020203020204" pitchFamily="34" charset="0"/>
              <a:cs typeface="ATT Aleck Sans" panose="020B0503020203020204" pitchFamily="34" charset="0"/>
            </a:endParaRPr>
          </a:p>
        </p:txBody>
      </p:sp>
      <p:sp>
        <p:nvSpPr>
          <p:cNvPr id="188" name="TextBox 187">
            <a:extLst>
              <a:ext uri="{FF2B5EF4-FFF2-40B4-BE49-F238E27FC236}">
                <a16:creationId xmlns:a16="http://schemas.microsoft.com/office/drawing/2014/main" id="{6DF21D8D-94A4-5845-9167-365721ED50C5}"/>
              </a:ext>
            </a:extLst>
          </p:cNvPr>
          <p:cNvSpPr txBox="1"/>
          <p:nvPr/>
        </p:nvSpPr>
        <p:spPr>
          <a:xfrm>
            <a:off x="10378176" y="1089523"/>
            <a:ext cx="7224182" cy="369332"/>
          </a:xfrm>
          <a:prstGeom prst="rect">
            <a:avLst/>
          </a:prstGeom>
          <a:noFill/>
        </p:spPr>
        <p:txBody>
          <a:bodyPr wrap="square" rtlCol="0">
            <a:spAutoFit/>
          </a:bodyPr>
          <a:lstStyle/>
          <a:p>
            <a:pPr algn="ctr"/>
            <a:r>
              <a:rPr lang="en-US" sz="1800" dirty="0"/>
              <a:t>SIGN IN/SIGN UP POST-PURCHASE FROM </a:t>
            </a:r>
            <a:r>
              <a:rPr lang="en-US" sz="1800" b="1" dirty="0"/>
              <a:t>ELDER WAND SHOP</a:t>
            </a:r>
          </a:p>
        </p:txBody>
      </p:sp>
      <p:sp>
        <p:nvSpPr>
          <p:cNvPr id="189" name="TextBox 188">
            <a:extLst>
              <a:ext uri="{FF2B5EF4-FFF2-40B4-BE49-F238E27FC236}">
                <a16:creationId xmlns:a16="http://schemas.microsoft.com/office/drawing/2014/main" id="{9519B3D9-DDC1-994C-B16B-AE2BDF8CBE70}"/>
              </a:ext>
            </a:extLst>
          </p:cNvPr>
          <p:cNvSpPr txBox="1"/>
          <p:nvPr/>
        </p:nvSpPr>
        <p:spPr>
          <a:xfrm>
            <a:off x="1393168" y="1222806"/>
            <a:ext cx="7224182" cy="369332"/>
          </a:xfrm>
          <a:prstGeom prst="rect">
            <a:avLst/>
          </a:prstGeom>
          <a:noFill/>
        </p:spPr>
        <p:txBody>
          <a:bodyPr wrap="square" rtlCol="0">
            <a:spAutoFit/>
          </a:bodyPr>
          <a:lstStyle/>
          <a:p>
            <a:pPr algn="ctr"/>
            <a:r>
              <a:rPr lang="en-US" sz="1800" dirty="0"/>
              <a:t>PURCHASE AND CHECKOUT FLOW (</a:t>
            </a:r>
            <a:r>
              <a:rPr lang="en-US" sz="1800" b="1" dirty="0"/>
              <a:t>ON COMMERCE STRIPE CHECKOUT</a:t>
            </a:r>
            <a:r>
              <a:rPr lang="en-US" sz="1800" dirty="0"/>
              <a:t>)</a:t>
            </a:r>
          </a:p>
        </p:txBody>
      </p:sp>
      <p:sp>
        <p:nvSpPr>
          <p:cNvPr id="192" name="Rounded Rectangle 191">
            <a:extLst>
              <a:ext uri="{FF2B5EF4-FFF2-40B4-BE49-F238E27FC236}">
                <a16:creationId xmlns:a16="http://schemas.microsoft.com/office/drawing/2014/main" id="{5A5EC254-0BD5-EB41-962A-EA591CA4FB38}"/>
              </a:ext>
            </a:extLst>
          </p:cNvPr>
          <p:cNvSpPr/>
          <p:nvPr/>
        </p:nvSpPr>
        <p:spPr>
          <a:xfrm>
            <a:off x="6915909" y="1926543"/>
            <a:ext cx="2445451" cy="4670300"/>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cxnSp>
        <p:nvCxnSpPr>
          <p:cNvPr id="200" name="Straight Arrow Connector 199">
            <a:extLst>
              <a:ext uri="{FF2B5EF4-FFF2-40B4-BE49-F238E27FC236}">
                <a16:creationId xmlns:a16="http://schemas.microsoft.com/office/drawing/2014/main" id="{E3EDFB6B-7CE0-6C4D-86CD-8BCB4B2AF7A3}"/>
              </a:ext>
            </a:extLst>
          </p:cNvPr>
          <p:cNvCxnSpPr>
            <a:cxnSpLocks/>
            <a:stCxn id="192" idx="3"/>
            <a:endCxn id="70" idx="1"/>
          </p:cNvCxnSpPr>
          <p:nvPr/>
        </p:nvCxnSpPr>
        <p:spPr>
          <a:xfrm>
            <a:off x="9361360" y="4261693"/>
            <a:ext cx="1152726" cy="79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48" name="Picture 47">
            <a:extLst>
              <a:ext uri="{FF2B5EF4-FFF2-40B4-BE49-F238E27FC236}">
                <a16:creationId xmlns:a16="http://schemas.microsoft.com/office/drawing/2014/main" id="{BBEB09B1-4E5D-7048-B848-049902D61B5E}"/>
              </a:ext>
            </a:extLst>
          </p:cNvPr>
          <p:cNvPicPr>
            <a:picLocks noChangeAspect="1"/>
          </p:cNvPicPr>
          <p:nvPr/>
        </p:nvPicPr>
        <p:blipFill>
          <a:blip r:embed="rId4"/>
          <a:stretch>
            <a:fillRect/>
          </a:stretch>
        </p:blipFill>
        <p:spPr>
          <a:xfrm>
            <a:off x="1214360" y="2163886"/>
            <a:ext cx="1897321" cy="4109362"/>
          </a:xfrm>
          <a:prstGeom prst="rect">
            <a:avLst/>
          </a:prstGeom>
          <a:ln>
            <a:solidFill>
              <a:schemeClr val="bg2"/>
            </a:solidFill>
          </a:ln>
        </p:spPr>
      </p:pic>
      <p:pic>
        <p:nvPicPr>
          <p:cNvPr id="49" name="Picture 48">
            <a:extLst>
              <a:ext uri="{FF2B5EF4-FFF2-40B4-BE49-F238E27FC236}">
                <a16:creationId xmlns:a16="http://schemas.microsoft.com/office/drawing/2014/main" id="{283A3753-9AF8-D540-8B1E-ED962483F439}"/>
              </a:ext>
            </a:extLst>
          </p:cNvPr>
          <p:cNvPicPr>
            <a:picLocks noChangeAspect="1"/>
          </p:cNvPicPr>
          <p:nvPr/>
        </p:nvPicPr>
        <p:blipFill>
          <a:blip r:embed="rId5"/>
          <a:stretch>
            <a:fillRect/>
          </a:stretch>
        </p:blipFill>
        <p:spPr>
          <a:xfrm>
            <a:off x="4261585" y="2482969"/>
            <a:ext cx="1954065" cy="3558854"/>
          </a:xfrm>
          <a:prstGeom prst="rect">
            <a:avLst/>
          </a:prstGeom>
          <a:ln>
            <a:solidFill>
              <a:schemeClr val="bg1"/>
            </a:solidFill>
          </a:ln>
        </p:spPr>
      </p:pic>
      <p:sp>
        <p:nvSpPr>
          <p:cNvPr id="52" name="Title 7">
            <a:extLst>
              <a:ext uri="{FF2B5EF4-FFF2-40B4-BE49-F238E27FC236}">
                <a16:creationId xmlns:a16="http://schemas.microsoft.com/office/drawing/2014/main" id="{D080B3B3-D4A3-794D-B34F-FE6580280D77}"/>
              </a:ext>
            </a:extLst>
          </p:cNvPr>
          <p:cNvSpPr txBox="1">
            <a:spLocks/>
          </p:cNvSpPr>
          <p:nvPr/>
        </p:nvSpPr>
        <p:spPr>
          <a:xfrm>
            <a:off x="672597" y="188022"/>
            <a:ext cx="22917848" cy="864640"/>
          </a:xfrm>
          <a:prstGeom prst="rect">
            <a:avLst/>
          </a:prstGeom>
        </p:spPr>
        <p:txBody>
          <a:bodyPr vert="horz" lIns="0" tIns="0" rIns="0" bIns="0" rtlCol="0" anchor="t" anchorCtr="0">
            <a:noAutofit/>
          </a:bodyPr>
          <a:lstStyle>
            <a:lvl1pPr algn="l" defTabSz="1828800" rtl="0" eaLnBrk="1" fontAlgn="base" latinLnBrk="0" hangingPunct="1">
              <a:lnSpc>
                <a:spcPct val="87000"/>
              </a:lnSpc>
              <a:spcBef>
                <a:spcPct val="0"/>
              </a:spcBef>
              <a:buNone/>
              <a:defRPr lang="en-US" sz="6600" b="1" i="0" kern="1200" cap="all" spc="-50" baseline="0" dirty="0">
                <a:solidFill>
                  <a:schemeClr val="tx1"/>
                </a:solidFill>
                <a:latin typeface="ATT Aleck Cd" panose="020B0506020203020204" pitchFamily="34" charset="0"/>
                <a:ea typeface="+mj-ea"/>
                <a:cs typeface="ATT Aleck Cd" panose="020B0506020203020204" pitchFamily="34" charset="0"/>
              </a:defRPr>
            </a:lvl1pPr>
          </a:lstStyle>
          <a:p>
            <a:r>
              <a:rPr lang="en-US" sz="5400" dirty="0"/>
              <a:t>OPEN PURCHASE ON us elder wand shop</a:t>
            </a:r>
          </a:p>
        </p:txBody>
      </p:sp>
      <p:sp>
        <p:nvSpPr>
          <p:cNvPr id="6" name="Oval 5">
            <a:extLst>
              <a:ext uri="{FF2B5EF4-FFF2-40B4-BE49-F238E27FC236}">
                <a16:creationId xmlns:a16="http://schemas.microsoft.com/office/drawing/2014/main" id="{602264BB-8B94-7047-8890-BB15C270EA66}"/>
              </a:ext>
            </a:extLst>
          </p:cNvPr>
          <p:cNvSpPr/>
          <p:nvPr/>
        </p:nvSpPr>
        <p:spPr>
          <a:xfrm>
            <a:off x="10618449" y="6132908"/>
            <a:ext cx="341458" cy="485067"/>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57" name="Oval 56">
            <a:extLst>
              <a:ext uri="{FF2B5EF4-FFF2-40B4-BE49-F238E27FC236}">
                <a16:creationId xmlns:a16="http://schemas.microsoft.com/office/drawing/2014/main" id="{9C1ADCBD-190C-4947-81D3-EA7B75874017}"/>
              </a:ext>
            </a:extLst>
          </p:cNvPr>
          <p:cNvSpPr/>
          <p:nvPr/>
        </p:nvSpPr>
        <p:spPr>
          <a:xfrm>
            <a:off x="11757951" y="6106870"/>
            <a:ext cx="344385" cy="436172"/>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64" name="Rounded Rectangle 63">
            <a:extLst>
              <a:ext uri="{FF2B5EF4-FFF2-40B4-BE49-F238E27FC236}">
                <a16:creationId xmlns:a16="http://schemas.microsoft.com/office/drawing/2014/main" id="{2A1CC04F-703F-D34A-A707-B5F636AEC1EB}"/>
              </a:ext>
            </a:extLst>
          </p:cNvPr>
          <p:cNvSpPr/>
          <p:nvPr/>
        </p:nvSpPr>
        <p:spPr>
          <a:xfrm>
            <a:off x="11510578" y="7928879"/>
            <a:ext cx="2395061" cy="4872116"/>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29" name="Picture 28">
            <a:extLst>
              <a:ext uri="{FF2B5EF4-FFF2-40B4-BE49-F238E27FC236}">
                <a16:creationId xmlns:a16="http://schemas.microsoft.com/office/drawing/2014/main" id="{FF46B72D-2FEB-A34D-871D-09438E6255C4}"/>
              </a:ext>
            </a:extLst>
          </p:cNvPr>
          <p:cNvPicPr>
            <a:picLocks noChangeAspect="1"/>
          </p:cNvPicPr>
          <p:nvPr/>
        </p:nvPicPr>
        <p:blipFill>
          <a:blip r:embed="rId6"/>
          <a:stretch>
            <a:fillRect/>
          </a:stretch>
        </p:blipFill>
        <p:spPr>
          <a:xfrm>
            <a:off x="846867" y="8451151"/>
            <a:ext cx="2135736" cy="3922360"/>
          </a:xfrm>
          <a:prstGeom prst="rect">
            <a:avLst/>
          </a:prstGeom>
          <a:ln>
            <a:solidFill>
              <a:schemeClr val="bg1"/>
            </a:solidFill>
          </a:ln>
        </p:spPr>
      </p:pic>
      <p:sp>
        <p:nvSpPr>
          <p:cNvPr id="73" name="Oval 72">
            <a:extLst>
              <a:ext uri="{FF2B5EF4-FFF2-40B4-BE49-F238E27FC236}">
                <a16:creationId xmlns:a16="http://schemas.microsoft.com/office/drawing/2014/main" id="{97CFCB96-542F-3C43-8BAD-393B171B9FBD}"/>
              </a:ext>
            </a:extLst>
          </p:cNvPr>
          <p:cNvSpPr/>
          <p:nvPr/>
        </p:nvSpPr>
        <p:spPr>
          <a:xfrm>
            <a:off x="12854019" y="9747601"/>
            <a:ext cx="122302" cy="338900"/>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82" name="Oval 81">
            <a:extLst>
              <a:ext uri="{FF2B5EF4-FFF2-40B4-BE49-F238E27FC236}">
                <a16:creationId xmlns:a16="http://schemas.microsoft.com/office/drawing/2014/main" id="{5E7B02C2-313F-EF4A-8E75-9A0C6F9730F5}"/>
              </a:ext>
            </a:extLst>
          </p:cNvPr>
          <p:cNvSpPr/>
          <p:nvPr/>
        </p:nvSpPr>
        <p:spPr>
          <a:xfrm>
            <a:off x="16438576" y="6250628"/>
            <a:ext cx="400543" cy="272630"/>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68" name="Oval 67">
            <a:extLst>
              <a:ext uri="{FF2B5EF4-FFF2-40B4-BE49-F238E27FC236}">
                <a16:creationId xmlns:a16="http://schemas.microsoft.com/office/drawing/2014/main" id="{9AAE2175-CD7A-1E4C-AAB2-75B6EB7F5CD9}"/>
              </a:ext>
            </a:extLst>
          </p:cNvPr>
          <p:cNvSpPr/>
          <p:nvPr/>
        </p:nvSpPr>
        <p:spPr>
          <a:xfrm>
            <a:off x="13997917" y="8718664"/>
            <a:ext cx="320675" cy="39781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69" name="Oval 68">
            <a:extLst>
              <a:ext uri="{FF2B5EF4-FFF2-40B4-BE49-F238E27FC236}">
                <a16:creationId xmlns:a16="http://schemas.microsoft.com/office/drawing/2014/main" id="{CBD1EBB5-8D8B-0840-A205-5E247DDBFED9}"/>
              </a:ext>
            </a:extLst>
          </p:cNvPr>
          <p:cNvSpPr/>
          <p:nvPr/>
        </p:nvSpPr>
        <p:spPr>
          <a:xfrm>
            <a:off x="13863678" y="8671921"/>
            <a:ext cx="656172" cy="4445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101" name="Oval 100">
            <a:extLst>
              <a:ext uri="{FF2B5EF4-FFF2-40B4-BE49-F238E27FC236}">
                <a16:creationId xmlns:a16="http://schemas.microsoft.com/office/drawing/2014/main" id="{ECC61F0A-010C-6341-943C-A0BD74CE07D1}"/>
              </a:ext>
            </a:extLst>
          </p:cNvPr>
          <p:cNvSpPr/>
          <p:nvPr/>
        </p:nvSpPr>
        <p:spPr>
          <a:xfrm>
            <a:off x="14199856" y="8798965"/>
            <a:ext cx="126828" cy="10519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107" name="Oval 106">
            <a:extLst>
              <a:ext uri="{FF2B5EF4-FFF2-40B4-BE49-F238E27FC236}">
                <a16:creationId xmlns:a16="http://schemas.microsoft.com/office/drawing/2014/main" id="{7406B0E2-C633-4040-BF14-FCCFE575D6A2}"/>
              </a:ext>
            </a:extLst>
          </p:cNvPr>
          <p:cNvSpPr/>
          <p:nvPr/>
        </p:nvSpPr>
        <p:spPr>
          <a:xfrm>
            <a:off x="20242967" y="8878236"/>
            <a:ext cx="97105" cy="875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132" name="Oval 131">
            <a:extLst>
              <a:ext uri="{FF2B5EF4-FFF2-40B4-BE49-F238E27FC236}">
                <a16:creationId xmlns:a16="http://schemas.microsoft.com/office/drawing/2014/main" id="{84A4C633-C64A-FD41-8436-1FDAD12779DC}"/>
              </a:ext>
            </a:extLst>
          </p:cNvPr>
          <p:cNvSpPr/>
          <p:nvPr/>
        </p:nvSpPr>
        <p:spPr>
          <a:xfrm>
            <a:off x="10889442" y="6345599"/>
            <a:ext cx="308758" cy="261610"/>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142" name="Oval 141">
            <a:extLst>
              <a:ext uri="{FF2B5EF4-FFF2-40B4-BE49-F238E27FC236}">
                <a16:creationId xmlns:a16="http://schemas.microsoft.com/office/drawing/2014/main" id="{6C30C668-4888-204A-8D9A-30299E4EDB36}"/>
              </a:ext>
            </a:extLst>
          </p:cNvPr>
          <p:cNvSpPr/>
          <p:nvPr/>
        </p:nvSpPr>
        <p:spPr>
          <a:xfrm>
            <a:off x="11068465" y="6173230"/>
            <a:ext cx="344385" cy="449028"/>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170" name="TextBox 169">
            <a:extLst>
              <a:ext uri="{FF2B5EF4-FFF2-40B4-BE49-F238E27FC236}">
                <a16:creationId xmlns:a16="http://schemas.microsoft.com/office/drawing/2014/main" id="{9E3885D0-A03A-4246-91D3-DFC10FF3C50A}"/>
              </a:ext>
            </a:extLst>
          </p:cNvPr>
          <p:cNvSpPr txBox="1"/>
          <p:nvPr/>
        </p:nvSpPr>
        <p:spPr>
          <a:xfrm>
            <a:off x="4895578" y="12900421"/>
            <a:ext cx="2640144" cy="523220"/>
          </a:xfrm>
          <a:prstGeom prst="rect">
            <a:avLst/>
          </a:prstGeom>
          <a:noFill/>
        </p:spPr>
        <p:txBody>
          <a:bodyPr wrap="square" rtlCol="0">
            <a:spAutoFit/>
          </a:bodyPr>
          <a:lstStyle/>
          <a:p>
            <a:pPr algn="ctr"/>
            <a:r>
              <a:rPr lang="en-US" sz="1400" i="1" dirty="0"/>
              <a:t>A CTA needed for user to get back to Elder Wand Cart</a:t>
            </a:r>
          </a:p>
        </p:txBody>
      </p:sp>
      <p:cxnSp>
        <p:nvCxnSpPr>
          <p:cNvPr id="199" name="Straight Connector 198">
            <a:extLst>
              <a:ext uri="{FF2B5EF4-FFF2-40B4-BE49-F238E27FC236}">
                <a16:creationId xmlns:a16="http://schemas.microsoft.com/office/drawing/2014/main" id="{24466835-C723-6042-A0E2-7D033CEFCCE4}"/>
              </a:ext>
            </a:extLst>
          </p:cNvPr>
          <p:cNvCxnSpPr>
            <a:cxnSpLocks/>
          </p:cNvCxnSpPr>
          <p:nvPr/>
        </p:nvCxnSpPr>
        <p:spPr>
          <a:xfrm flipH="1" flipV="1">
            <a:off x="609221" y="7253845"/>
            <a:ext cx="23052435" cy="1542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6" name="TextBox 205">
            <a:extLst>
              <a:ext uri="{FF2B5EF4-FFF2-40B4-BE49-F238E27FC236}">
                <a16:creationId xmlns:a16="http://schemas.microsoft.com/office/drawing/2014/main" id="{1C31D6D5-BA11-1641-A755-CEAFE974CE51}"/>
              </a:ext>
            </a:extLst>
          </p:cNvPr>
          <p:cNvSpPr txBox="1"/>
          <p:nvPr/>
        </p:nvSpPr>
        <p:spPr>
          <a:xfrm>
            <a:off x="2061187" y="7245637"/>
            <a:ext cx="7224182" cy="369332"/>
          </a:xfrm>
          <a:prstGeom prst="rect">
            <a:avLst/>
          </a:prstGeom>
          <a:noFill/>
        </p:spPr>
        <p:txBody>
          <a:bodyPr wrap="square" rtlCol="0">
            <a:spAutoFit/>
          </a:bodyPr>
          <a:lstStyle/>
          <a:p>
            <a:pPr algn="ctr"/>
            <a:r>
              <a:rPr lang="en-US" sz="1800" dirty="0"/>
              <a:t>PURCHASE AND CHECKOUT FLOW (</a:t>
            </a:r>
            <a:r>
              <a:rPr lang="en-US" sz="1800" b="1" dirty="0"/>
              <a:t>ON HP SHOP SHOPIFY CHECKOUT</a:t>
            </a:r>
            <a:r>
              <a:rPr lang="en-US" sz="1800" dirty="0"/>
              <a:t>)</a:t>
            </a:r>
          </a:p>
        </p:txBody>
      </p:sp>
      <p:sp>
        <p:nvSpPr>
          <p:cNvPr id="210" name="TextBox 209">
            <a:extLst>
              <a:ext uri="{FF2B5EF4-FFF2-40B4-BE49-F238E27FC236}">
                <a16:creationId xmlns:a16="http://schemas.microsoft.com/office/drawing/2014/main" id="{1CC2A669-75C8-2B46-B400-68BF5CB07A33}"/>
              </a:ext>
            </a:extLst>
          </p:cNvPr>
          <p:cNvSpPr txBox="1"/>
          <p:nvPr/>
        </p:nvSpPr>
        <p:spPr>
          <a:xfrm>
            <a:off x="4844835" y="763498"/>
            <a:ext cx="10148579" cy="461665"/>
          </a:xfrm>
          <a:prstGeom prst="rect">
            <a:avLst/>
          </a:prstGeom>
          <a:noFill/>
        </p:spPr>
        <p:txBody>
          <a:bodyPr wrap="square" lIns="91440" tIns="45720" rIns="91440" bIns="45720" rtlCol="0" anchor="t">
            <a:spAutoFit/>
          </a:bodyPr>
          <a:lstStyle/>
          <a:p>
            <a:pPr algn="ctr"/>
            <a:r>
              <a:rPr lang="en-US" sz="2400" b="1" dirty="0"/>
              <a:t>USER JOURNEY BEGINS ON ELDER WAND SHOP</a:t>
            </a:r>
            <a:endParaRPr lang="en-US" sz="2400" b="1"/>
          </a:p>
        </p:txBody>
      </p:sp>
      <p:pic>
        <p:nvPicPr>
          <p:cNvPr id="27650" name="Picture 2">
            <a:extLst>
              <a:ext uri="{FF2B5EF4-FFF2-40B4-BE49-F238E27FC236}">
                <a16:creationId xmlns:a16="http://schemas.microsoft.com/office/drawing/2014/main" id="{E08DD008-E944-7A48-A280-FCCAF1CDCF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2" y="3587625"/>
            <a:ext cx="927100" cy="9271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55B86D3-DABD-0F45-94F9-C21F5140180D}"/>
              </a:ext>
            </a:extLst>
          </p:cNvPr>
          <p:cNvPicPr>
            <a:picLocks noChangeAspect="1"/>
          </p:cNvPicPr>
          <p:nvPr/>
        </p:nvPicPr>
        <p:blipFill>
          <a:blip r:embed="rId8"/>
          <a:stretch>
            <a:fillRect/>
          </a:stretch>
        </p:blipFill>
        <p:spPr>
          <a:xfrm>
            <a:off x="7267553" y="2389138"/>
            <a:ext cx="1751745" cy="3745110"/>
          </a:xfrm>
          <a:prstGeom prst="rect">
            <a:avLst/>
          </a:prstGeom>
          <a:ln>
            <a:solidFill>
              <a:schemeClr val="bg2"/>
            </a:solidFill>
          </a:ln>
        </p:spPr>
      </p:pic>
      <p:pic>
        <p:nvPicPr>
          <p:cNvPr id="78" name="Picture 77">
            <a:extLst>
              <a:ext uri="{FF2B5EF4-FFF2-40B4-BE49-F238E27FC236}">
                <a16:creationId xmlns:a16="http://schemas.microsoft.com/office/drawing/2014/main" id="{259D013B-ED26-A742-8FEB-32B439DCC88E}"/>
              </a:ext>
            </a:extLst>
          </p:cNvPr>
          <p:cNvPicPr>
            <a:picLocks noChangeAspect="1"/>
          </p:cNvPicPr>
          <p:nvPr/>
        </p:nvPicPr>
        <p:blipFill>
          <a:blip r:embed="rId9"/>
          <a:stretch>
            <a:fillRect/>
          </a:stretch>
        </p:blipFill>
        <p:spPr>
          <a:xfrm>
            <a:off x="6538420" y="8499808"/>
            <a:ext cx="2097625" cy="3729111"/>
          </a:xfrm>
          <a:prstGeom prst="rect">
            <a:avLst/>
          </a:prstGeom>
          <a:ln>
            <a:solidFill>
              <a:schemeClr val="bg2"/>
            </a:solidFill>
          </a:ln>
        </p:spPr>
      </p:pic>
      <p:pic>
        <p:nvPicPr>
          <p:cNvPr id="83" name="Picture 82">
            <a:extLst>
              <a:ext uri="{FF2B5EF4-FFF2-40B4-BE49-F238E27FC236}">
                <a16:creationId xmlns:a16="http://schemas.microsoft.com/office/drawing/2014/main" id="{B0D92FD4-599B-0342-8D9F-30455508976B}"/>
              </a:ext>
            </a:extLst>
          </p:cNvPr>
          <p:cNvPicPr>
            <a:picLocks noChangeAspect="1"/>
          </p:cNvPicPr>
          <p:nvPr/>
        </p:nvPicPr>
        <p:blipFill>
          <a:blip r:embed="rId10"/>
          <a:stretch>
            <a:fillRect/>
          </a:stretch>
        </p:blipFill>
        <p:spPr>
          <a:xfrm>
            <a:off x="3689863" y="8462621"/>
            <a:ext cx="2135280" cy="3847630"/>
          </a:xfrm>
          <a:prstGeom prst="rect">
            <a:avLst/>
          </a:prstGeom>
          <a:ln>
            <a:solidFill>
              <a:schemeClr val="bg1"/>
            </a:solidFill>
          </a:ln>
        </p:spPr>
      </p:pic>
      <p:pic>
        <p:nvPicPr>
          <p:cNvPr id="8" name="Picture 7">
            <a:extLst>
              <a:ext uri="{FF2B5EF4-FFF2-40B4-BE49-F238E27FC236}">
                <a16:creationId xmlns:a16="http://schemas.microsoft.com/office/drawing/2014/main" id="{DA812304-EEA1-AD48-A360-90D08771DA9B}"/>
              </a:ext>
            </a:extLst>
          </p:cNvPr>
          <p:cNvPicPr>
            <a:picLocks noChangeAspect="1"/>
          </p:cNvPicPr>
          <p:nvPr/>
        </p:nvPicPr>
        <p:blipFill>
          <a:blip r:embed="rId11"/>
          <a:stretch>
            <a:fillRect/>
          </a:stretch>
        </p:blipFill>
        <p:spPr>
          <a:xfrm>
            <a:off x="11693030" y="8539044"/>
            <a:ext cx="2027215" cy="3611591"/>
          </a:xfrm>
          <a:prstGeom prst="rect">
            <a:avLst/>
          </a:prstGeom>
          <a:ln>
            <a:solidFill>
              <a:schemeClr val="bg1"/>
            </a:solidFill>
          </a:ln>
        </p:spPr>
      </p:pic>
      <p:pic>
        <p:nvPicPr>
          <p:cNvPr id="10" name="Picture 9">
            <a:extLst>
              <a:ext uri="{FF2B5EF4-FFF2-40B4-BE49-F238E27FC236}">
                <a16:creationId xmlns:a16="http://schemas.microsoft.com/office/drawing/2014/main" id="{0F9746C1-F990-E340-9485-9F9ECBF4715E}"/>
              </a:ext>
            </a:extLst>
          </p:cNvPr>
          <p:cNvPicPr>
            <a:picLocks noChangeAspect="1"/>
          </p:cNvPicPr>
          <p:nvPr/>
        </p:nvPicPr>
        <p:blipFill>
          <a:blip r:embed="rId12"/>
          <a:stretch>
            <a:fillRect/>
          </a:stretch>
        </p:blipFill>
        <p:spPr>
          <a:xfrm>
            <a:off x="14279138" y="8637411"/>
            <a:ext cx="2115932" cy="3721772"/>
          </a:xfrm>
          <a:prstGeom prst="rect">
            <a:avLst/>
          </a:prstGeom>
          <a:ln>
            <a:solidFill>
              <a:schemeClr val="bg1"/>
            </a:solidFill>
          </a:ln>
        </p:spPr>
      </p:pic>
      <p:pic>
        <p:nvPicPr>
          <p:cNvPr id="87" name="Picture 86">
            <a:extLst>
              <a:ext uri="{FF2B5EF4-FFF2-40B4-BE49-F238E27FC236}">
                <a16:creationId xmlns:a16="http://schemas.microsoft.com/office/drawing/2014/main" id="{679939B9-72FC-4248-86DF-ACCA770D9F5B}"/>
              </a:ext>
            </a:extLst>
          </p:cNvPr>
          <p:cNvPicPr>
            <a:picLocks noChangeAspect="1"/>
          </p:cNvPicPr>
          <p:nvPr/>
        </p:nvPicPr>
        <p:blipFill>
          <a:blip r:embed="rId13"/>
          <a:stretch>
            <a:fillRect/>
          </a:stretch>
        </p:blipFill>
        <p:spPr>
          <a:xfrm>
            <a:off x="10776034" y="2393572"/>
            <a:ext cx="2070451" cy="3653151"/>
          </a:xfrm>
          <a:prstGeom prst="rect">
            <a:avLst/>
          </a:prstGeom>
          <a:ln>
            <a:solidFill>
              <a:schemeClr val="bg1"/>
            </a:solidFill>
          </a:ln>
        </p:spPr>
      </p:pic>
      <p:pic>
        <p:nvPicPr>
          <p:cNvPr id="134" name="Picture 133">
            <a:extLst>
              <a:ext uri="{FF2B5EF4-FFF2-40B4-BE49-F238E27FC236}">
                <a16:creationId xmlns:a16="http://schemas.microsoft.com/office/drawing/2014/main" id="{35296D34-7952-D848-983A-532025DC5AF4}"/>
              </a:ext>
            </a:extLst>
          </p:cNvPr>
          <p:cNvPicPr>
            <a:picLocks noChangeAspect="1"/>
          </p:cNvPicPr>
          <p:nvPr/>
        </p:nvPicPr>
        <p:blipFill>
          <a:blip r:embed="rId13"/>
          <a:stretch>
            <a:fillRect/>
          </a:stretch>
        </p:blipFill>
        <p:spPr>
          <a:xfrm>
            <a:off x="17101646" y="8657100"/>
            <a:ext cx="2070451" cy="3653151"/>
          </a:xfrm>
          <a:prstGeom prst="rect">
            <a:avLst/>
          </a:prstGeom>
          <a:ln>
            <a:solidFill>
              <a:schemeClr val="bg1"/>
            </a:solidFill>
          </a:ln>
        </p:spPr>
      </p:pic>
      <p:sp>
        <p:nvSpPr>
          <p:cNvPr id="88" name="Rounded Rectangle 87">
            <a:extLst>
              <a:ext uri="{FF2B5EF4-FFF2-40B4-BE49-F238E27FC236}">
                <a16:creationId xmlns:a16="http://schemas.microsoft.com/office/drawing/2014/main" id="{3FD5FC8C-DD24-A342-B7A3-A8B7DA7BFC1D}"/>
              </a:ext>
            </a:extLst>
          </p:cNvPr>
          <p:cNvSpPr/>
          <p:nvPr/>
        </p:nvSpPr>
        <p:spPr>
          <a:xfrm>
            <a:off x="20904624" y="7947603"/>
            <a:ext cx="2503140" cy="4962658"/>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latin typeface="ATT Aleck Sans" panose="020B0503020203020204" pitchFamily="34" charset="0"/>
              <a:cs typeface="ATT Aleck Sans" panose="020B0503020203020204" pitchFamily="34" charset="0"/>
            </a:endParaRPr>
          </a:p>
        </p:txBody>
      </p:sp>
      <p:pic>
        <p:nvPicPr>
          <p:cNvPr id="89" name="Picture 88">
            <a:extLst>
              <a:ext uri="{FF2B5EF4-FFF2-40B4-BE49-F238E27FC236}">
                <a16:creationId xmlns:a16="http://schemas.microsoft.com/office/drawing/2014/main" id="{D40BBF95-0526-3A4E-80FA-6AB2A6C048F8}"/>
              </a:ext>
            </a:extLst>
          </p:cNvPr>
          <p:cNvPicPr>
            <a:picLocks noChangeAspect="1"/>
          </p:cNvPicPr>
          <p:nvPr/>
        </p:nvPicPr>
        <p:blipFill>
          <a:blip r:embed="rId10"/>
          <a:stretch>
            <a:fillRect/>
          </a:stretch>
        </p:blipFill>
        <p:spPr>
          <a:xfrm>
            <a:off x="21108931" y="8637411"/>
            <a:ext cx="2135280" cy="3847630"/>
          </a:xfrm>
          <a:prstGeom prst="rect">
            <a:avLst/>
          </a:prstGeom>
          <a:ln>
            <a:solidFill>
              <a:schemeClr val="bg1"/>
            </a:solidFill>
          </a:ln>
        </p:spPr>
      </p:pic>
      <p:cxnSp>
        <p:nvCxnSpPr>
          <p:cNvPr id="24" name="Straight Arrow Connector 23">
            <a:extLst>
              <a:ext uri="{FF2B5EF4-FFF2-40B4-BE49-F238E27FC236}">
                <a16:creationId xmlns:a16="http://schemas.microsoft.com/office/drawing/2014/main" id="{11AAEF64-160E-3D49-8F98-5F91E14F3236}"/>
              </a:ext>
            </a:extLst>
          </p:cNvPr>
          <p:cNvCxnSpPr>
            <a:cxnSpLocks/>
            <a:endCxn id="88" idx="1"/>
          </p:cNvCxnSpPr>
          <p:nvPr/>
        </p:nvCxnSpPr>
        <p:spPr>
          <a:xfrm flipV="1">
            <a:off x="20464149" y="10428932"/>
            <a:ext cx="440475" cy="230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95" name="Picture 94">
            <a:extLst>
              <a:ext uri="{FF2B5EF4-FFF2-40B4-BE49-F238E27FC236}">
                <a16:creationId xmlns:a16="http://schemas.microsoft.com/office/drawing/2014/main" id="{1A0387B5-CC52-E346-B592-207BE9ADB2C3}"/>
              </a:ext>
            </a:extLst>
          </p:cNvPr>
          <p:cNvPicPr>
            <a:picLocks noChangeAspect="1"/>
          </p:cNvPicPr>
          <p:nvPr/>
        </p:nvPicPr>
        <p:blipFill>
          <a:blip r:embed="rId4"/>
          <a:stretch>
            <a:fillRect/>
          </a:stretch>
        </p:blipFill>
        <p:spPr>
          <a:xfrm>
            <a:off x="16111037" y="2134158"/>
            <a:ext cx="1897321" cy="4109362"/>
          </a:xfrm>
          <a:prstGeom prst="rect">
            <a:avLst/>
          </a:prstGeom>
          <a:ln>
            <a:solidFill>
              <a:schemeClr val="bg2"/>
            </a:solidFill>
          </a:ln>
        </p:spPr>
      </p:pic>
      <p:sp>
        <p:nvSpPr>
          <p:cNvPr id="96" name="TextBox 95">
            <a:extLst>
              <a:ext uri="{FF2B5EF4-FFF2-40B4-BE49-F238E27FC236}">
                <a16:creationId xmlns:a16="http://schemas.microsoft.com/office/drawing/2014/main" id="{82D1E391-B856-754C-94C3-76D17542CB4A}"/>
              </a:ext>
            </a:extLst>
          </p:cNvPr>
          <p:cNvSpPr txBox="1"/>
          <p:nvPr/>
        </p:nvSpPr>
        <p:spPr>
          <a:xfrm>
            <a:off x="21108931" y="12926461"/>
            <a:ext cx="2190103" cy="738664"/>
          </a:xfrm>
          <a:prstGeom prst="rect">
            <a:avLst/>
          </a:prstGeom>
          <a:noFill/>
        </p:spPr>
        <p:txBody>
          <a:bodyPr wrap="square" rtlCol="0">
            <a:spAutoFit/>
          </a:bodyPr>
          <a:lstStyle/>
          <a:p>
            <a:pPr algn="ctr"/>
            <a:r>
              <a:rPr lang="en-US" sz="1400" i="1" dirty="0"/>
              <a:t>A CTA needed for user to get back to Elder Wand Cart after account creation</a:t>
            </a:r>
          </a:p>
        </p:txBody>
      </p:sp>
      <p:sp>
        <p:nvSpPr>
          <p:cNvPr id="97" name="TextBox 96">
            <a:extLst>
              <a:ext uri="{FF2B5EF4-FFF2-40B4-BE49-F238E27FC236}">
                <a16:creationId xmlns:a16="http://schemas.microsoft.com/office/drawing/2014/main" id="{976529EC-94E5-514E-BEA2-BD15B4731EBC}"/>
              </a:ext>
            </a:extLst>
          </p:cNvPr>
          <p:cNvSpPr txBox="1"/>
          <p:nvPr/>
        </p:nvSpPr>
        <p:spPr>
          <a:xfrm>
            <a:off x="16894769" y="12936404"/>
            <a:ext cx="2640144" cy="523220"/>
          </a:xfrm>
          <a:prstGeom prst="rect">
            <a:avLst/>
          </a:prstGeom>
          <a:noFill/>
        </p:spPr>
        <p:txBody>
          <a:bodyPr wrap="square" rtlCol="0">
            <a:spAutoFit/>
          </a:bodyPr>
          <a:lstStyle/>
          <a:p>
            <a:pPr algn="ctr"/>
            <a:r>
              <a:rPr lang="en-US" sz="1400" i="1" dirty="0"/>
              <a:t>Account creation post-purchase on HP Shop</a:t>
            </a:r>
          </a:p>
        </p:txBody>
      </p:sp>
      <p:sp>
        <p:nvSpPr>
          <p:cNvPr id="98" name="TextBox 97">
            <a:extLst>
              <a:ext uri="{FF2B5EF4-FFF2-40B4-BE49-F238E27FC236}">
                <a16:creationId xmlns:a16="http://schemas.microsoft.com/office/drawing/2014/main" id="{67FB31A9-FB44-B040-A680-730AD8C00BC1}"/>
              </a:ext>
            </a:extLst>
          </p:cNvPr>
          <p:cNvSpPr txBox="1"/>
          <p:nvPr/>
        </p:nvSpPr>
        <p:spPr>
          <a:xfrm>
            <a:off x="10494375" y="6651493"/>
            <a:ext cx="2640144" cy="523220"/>
          </a:xfrm>
          <a:prstGeom prst="rect">
            <a:avLst/>
          </a:prstGeom>
          <a:noFill/>
        </p:spPr>
        <p:txBody>
          <a:bodyPr wrap="square" rtlCol="0">
            <a:spAutoFit/>
          </a:bodyPr>
          <a:lstStyle/>
          <a:p>
            <a:pPr algn="ctr"/>
            <a:r>
              <a:rPr lang="en-US" sz="1400" i="1" dirty="0"/>
              <a:t>Account creation post-purchase on Elder Wand Shop</a:t>
            </a:r>
          </a:p>
        </p:txBody>
      </p:sp>
      <p:sp>
        <p:nvSpPr>
          <p:cNvPr id="100" name="TextBox 99">
            <a:extLst>
              <a:ext uri="{FF2B5EF4-FFF2-40B4-BE49-F238E27FC236}">
                <a16:creationId xmlns:a16="http://schemas.microsoft.com/office/drawing/2014/main" id="{5971F395-BAAA-2940-B24E-2D209AB0BEE8}"/>
              </a:ext>
            </a:extLst>
          </p:cNvPr>
          <p:cNvSpPr txBox="1"/>
          <p:nvPr/>
        </p:nvSpPr>
        <p:spPr>
          <a:xfrm>
            <a:off x="17342684" y="7278932"/>
            <a:ext cx="5987405" cy="369332"/>
          </a:xfrm>
          <a:prstGeom prst="rect">
            <a:avLst/>
          </a:prstGeom>
          <a:noFill/>
        </p:spPr>
        <p:txBody>
          <a:bodyPr wrap="square" rtlCol="0">
            <a:spAutoFit/>
          </a:bodyPr>
          <a:lstStyle/>
          <a:p>
            <a:pPr algn="ctr"/>
            <a:r>
              <a:rPr lang="en-US" sz="1800" dirty="0"/>
              <a:t>SIGN IN/SIGN UP POST-PURCHASE FROM </a:t>
            </a:r>
            <a:r>
              <a:rPr lang="en-US" sz="1800" b="1" dirty="0"/>
              <a:t>HP SHOP</a:t>
            </a:r>
          </a:p>
        </p:txBody>
      </p:sp>
      <p:sp>
        <p:nvSpPr>
          <p:cNvPr id="4" name="TextBox 3">
            <a:extLst>
              <a:ext uri="{FF2B5EF4-FFF2-40B4-BE49-F238E27FC236}">
                <a16:creationId xmlns:a16="http://schemas.microsoft.com/office/drawing/2014/main" id="{3B75E37B-E2E6-6892-3F97-4AA0BFBD3D93}"/>
              </a:ext>
            </a:extLst>
          </p:cNvPr>
          <p:cNvSpPr txBox="1"/>
          <p:nvPr/>
        </p:nvSpPr>
        <p:spPr>
          <a:xfrm>
            <a:off x="915895" y="1578428"/>
            <a:ext cx="24993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 Elder Wand Shop Home Page</a:t>
            </a:r>
          </a:p>
        </p:txBody>
      </p:sp>
      <p:sp>
        <p:nvSpPr>
          <p:cNvPr id="5" name="TextBox 4">
            <a:extLst>
              <a:ext uri="{FF2B5EF4-FFF2-40B4-BE49-F238E27FC236}">
                <a16:creationId xmlns:a16="http://schemas.microsoft.com/office/drawing/2014/main" id="{60FBD1C2-86DA-4777-0320-A59974BD8EEB}"/>
              </a:ext>
            </a:extLst>
          </p:cNvPr>
          <p:cNvSpPr txBox="1"/>
          <p:nvPr/>
        </p:nvSpPr>
        <p:spPr>
          <a:xfrm>
            <a:off x="3977337" y="1565365"/>
            <a:ext cx="24993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 Elder Wand Shop Cart</a:t>
            </a:r>
          </a:p>
        </p:txBody>
      </p:sp>
      <p:sp>
        <p:nvSpPr>
          <p:cNvPr id="66" name="TextBox 65">
            <a:extLst>
              <a:ext uri="{FF2B5EF4-FFF2-40B4-BE49-F238E27FC236}">
                <a16:creationId xmlns:a16="http://schemas.microsoft.com/office/drawing/2014/main" id="{050B5CD0-45DD-C954-1753-0C8B7D4EA389}"/>
              </a:ext>
            </a:extLst>
          </p:cNvPr>
          <p:cNvSpPr txBox="1"/>
          <p:nvPr/>
        </p:nvSpPr>
        <p:spPr>
          <a:xfrm>
            <a:off x="6685518" y="1582782"/>
            <a:ext cx="30393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 Elder Wand Shop Receipt Confirmation</a:t>
            </a:r>
          </a:p>
        </p:txBody>
      </p:sp>
      <p:sp>
        <p:nvSpPr>
          <p:cNvPr id="67" name="TextBox 66">
            <a:extLst>
              <a:ext uri="{FF2B5EF4-FFF2-40B4-BE49-F238E27FC236}">
                <a16:creationId xmlns:a16="http://schemas.microsoft.com/office/drawing/2014/main" id="{1C3D830D-194A-2A86-2E4F-1F5EF1574FDC}"/>
              </a:ext>
            </a:extLst>
          </p:cNvPr>
          <p:cNvSpPr txBox="1"/>
          <p:nvPr/>
        </p:nvSpPr>
        <p:spPr>
          <a:xfrm>
            <a:off x="10290447" y="1565365"/>
            <a:ext cx="30393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HPFC Sign In/Sign Up</a:t>
            </a:r>
          </a:p>
        </p:txBody>
      </p:sp>
      <p:sp>
        <p:nvSpPr>
          <p:cNvPr id="7" name="TextBox 6">
            <a:extLst>
              <a:ext uri="{FF2B5EF4-FFF2-40B4-BE49-F238E27FC236}">
                <a16:creationId xmlns:a16="http://schemas.microsoft.com/office/drawing/2014/main" id="{FC3C3D96-A413-FB0B-81CD-55825C179F17}"/>
              </a:ext>
            </a:extLst>
          </p:cNvPr>
          <p:cNvSpPr txBox="1"/>
          <p:nvPr/>
        </p:nvSpPr>
        <p:spPr>
          <a:xfrm>
            <a:off x="13469736" y="3799114"/>
            <a:ext cx="166319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ea typeface="+mn-lt"/>
                <a:cs typeface="+mn-lt"/>
              </a:rPr>
              <a:t>Sign In or Sign-Up Process</a:t>
            </a:r>
            <a:endParaRPr lang="en-US"/>
          </a:p>
        </p:txBody>
      </p:sp>
      <p:cxnSp>
        <p:nvCxnSpPr>
          <p:cNvPr id="11" name="Straight Arrow Connector 10">
            <a:extLst>
              <a:ext uri="{FF2B5EF4-FFF2-40B4-BE49-F238E27FC236}">
                <a16:creationId xmlns:a16="http://schemas.microsoft.com/office/drawing/2014/main" id="{FE999F4E-E7A7-30D2-FED9-FA8EC2AF2672}"/>
              </a:ext>
            </a:extLst>
          </p:cNvPr>
          <p:cNvCxnSpPr/>
          <p:nvPr/>
        </p:nvCxnSpPr>
        <p:spPr>
          <a:xfrm flipV="1">
            <a:off x="14849271" y="4288154"/>
            <a:ext cx="905690" cy="870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20D3716D-8E2C-AACD-4805-BC2A437A9829}"/>
              </a:ext>
            </a:extLst>
          </p:cNvPr>
          <p:cNvSpPr txBox="1"/>
          <p:nvPr/>
        </p:nvSpPr>
        <p:spPr>
          <a:xfrm>
            <a:off x="15426126" y="1604554"/>
            <a:ext cx="33877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 Elder Wand Shop Home Page (Signed In)</a:t>
            </a:r>
          </a:p>
        </p:txBody>
      </p:sp>
      <p:sp>
        <p:nvSpPr>
          <p:cNvPr id="12" name="TextBox 11">
            <a:extLst>
              <a:ext uri="{FF2B5EF4-FFF2-40B4-BE49-F238E27FC236}">
                <a16:creationId xmlns:a16="http://schemas.microsoft.com/office/drawing/2014/main" id="{C6D5C7D3-E42E-CD8F-7358-DD5BD84F0B11}"/>
              </a:ext>
            </a:extLst>
          </p:cNvPr>
          <p:cNvSpPr txBox="1"/>
          <p:nvPr/>
        </p:nvSpPr>
        <p:spPr>
          <a:xfrm>
            <a:off x="609221" y="7668888"/>
            <a:ext cx="28544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 Elder Wand Shop Checkout – redirect msg</a:t>
            </a:r>
          </a:p>
        </p:txBody>
      </p:sp>
      <p:sp>
        <p:nvSpPr>
          <p:cNvPr id="15" name="TextBox 14">
            <a:extLst>
              <a:ext uri="{FF2B5EF4-FFF2-40B4-BE49-F238E27FC236}">
                <a16:creationId xmlns:a16="http://schemas.microsoft.com/office/drawing/2014/main" id="{4FC26589-B245-69A4-EEC4-342FA5815815}"/>
              </a:ext>
            </a:extLst>
          </p:cNvPr>
          <p:cNvSpPr txBox="1"/>
          <p:nvPr/>
        </p:nvSpPr>
        <p:spPr>
          <a:xfrm>
            <a:off x="3656288" y="7429858"/>
            <a:ext cx="216044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ea typeface="+mn-lt"/>
                <a:cs typeface="+mn-lt"/>
              </a:rPr>
              <a:t>HP Shop Home Page with Nav Wand Link</a:t>
            </a:r>
            <a:endParaRPr lang="en-US" dirty="0"/>
          </a:p>
        </p:txBody>
      </p:sp>
      <p:sp>
        <p:nvSpPr>
          <p:cNvPr id="16" name="TextBox 15">
            <a:extLst>
              <a:ext uri="{FF2B5EF4-FFF2-40B4-BE49-F238E27FC236}">
                <a16:creationId xmlns:a16="http://schemas.microsoft.com/office/drawing/2014/main" id="{C12682C9-4ED4-A32B-530F-36FC29A097FD}"/>
              </a:ext>
            </a:extLst>
          </p:cNvPr>
          <p:cNvSpPr txBox="1"/>
          <p:nvPr/>
        </p:nvSpPr>
        <p:spPr>
          <a:xfrm>
            <a:off x="8970059" y="7486631"/>
            <a:ext cx="240431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ea typeface="+mn-lt"/>
                <a:cs typeface="+mn-lt"/>
              </a:rPr>
              <a:t>HP Shop Cart with Nav Wand Link</a:t>
            </a:r>
            <a:endParaRPr lang="en-US" dirty="0"/>
          </a:p>
        </p:txBody>
      </p:sp>
      <p:sp>
        <p:nvSpPr>
          <p:cNvPr id="18" name="TextBox 17">
            <a:extLst>
              <a:ext uri="{FF2B5EF4-FFF2-40B4-BE49-F238E27FC236}">
                <a16:creationId xmlns:a16="http://schemas.microsoft.com/office/drawing/2014/main" id="{6879D484-0980-F7D2-7B90-5BD97F498586}"/>
              </a:ext>
            </a:extLst>
          </p:cNvPr>
          <p:cNvSpPr txBox="1"/>
          <p:nvPr/>
        </p:nvSpPr>
        <p:spPr>
          <a:xfrm>
            <a:off x="11579110" y="7555674"/>
            <a:ext cx="21944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ea typeface="+mn-lt"/>
                <a:cs typeface="+mn-lt"/>
              </a:rPr>
              <a:t>HP Shop PDP Checkout</a:t>
            </a:r>
            <a:endParaRPr lang="en-US" dirty="0"/>
          </a:p>
        </p:txBody>
      </p:sp>
      <p:sp>
        <p:nvSpPr>
          <p:cNvPr id="19" name="TextBox 18">
            <a:extLst>
              <a:ext uri="{FF2B5EF4-FFF2-40B4-BE49-F238E27FC236}">
                <a16:creationId xmlns:a16="http://schemas.microsoft.com/office/drawing/2014/main" id="{52F5F374-27B6-AD4D-77E0-7C98D101118C}"/>
              </a:ext>
            </a:extLst>
          </p:cNvPr>
          <p:cNvSpPr txBox="1"/>
          <p:nvPr/>
        </p:nvSpPr>
        <p:spPr>
          <a:xfrm>
            <a:off x="13870217" y="7535817"/>
            <a:ext cx="28825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Receipt Confirmation with account creation option</a:t>
            </a:r>
          </a:p>
        </p:txBody>
      </p:sp>
      <p:cxnSp>
        <p:nvCxnSpPr>
          <p:cNvPr id="86" name="Straight Arrow Connector 85">
            <a:extLst>
              <a:ext uri="{FF2B5EF4-FFF2-40B4-BE49-F238E27FC236}">
                <a16:creationId xmlns:a16="http://schemas.microsoft.com/office/drawing/2014/main" id="{9538CB04-F0B4-56B0-D29B-E54811EACDB6}"/>
              </a:ext>
            </a:extLst>
          </p:cNvPr>
          <p:cNvCxnSpPr>
            <a:cxnSpLocks/>
            <a:stCxn id="79" idx="3"/>
            <a:endCxn id="137" idx="1"/>
          </p:cNvCxnSpPr>
          <p:nvPr/>
        </p:nvCxnSpPr>
        <p:spPr>
          <a:xfrm>
            <a:off x="16605140" y="10395138"/>
            <a:ext cx="300967" cy="3590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0" name="TextBox 89">
            <a:extLst>
              <a:ext uri="{FF2B5EF4-FFF2-40B4-BE49-F238E27FC236}">
                <a16:creationId xmlns:a16="http://schemas.microsoft.com/office/drawing/2014/main" id="{03405D32-3AE4-4703-9515-D6FBBBC351A8}"/>
              </a:ext>
            </a:extLst>
          </p:cNvPr>
          <p:cNvSpPr txBox="1"/>
          <p:nvPr/>
        </p:nvSpPr>
        <p:spPr>
          <a:xfrm>
            <a:off x="19781176" y="9625149"/>
            <a:ext cx="97513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ea typeface="+mn-lt"/>
                <a:cs typeface="+mn-lt"/>
              </a:rPr>
              <a:t>Sign In or Sign-Up Process</a:t>
            </a:r>
            <a:endParaRPr lang="en-US" dirty="0"/>
          </a:p>
        </p:txBody>
      </p:sp>
      <p:cxnSp>
        <p:nvCxnSpPr>
          <p:cNvPr id="92" name="Straight Arrow Connector 91">
            <a:extLst>
              <a:ext uri="{FF2B5EF4-FFF2-40B4-BE49-F238E27FC236}">
                <a16:creationId xmlns:a16="http://schemas.microsoft.com/office/drawing/2014/main" id="{8C51A66E-386F-90DA-DBDA-DA6A40672F53}"/>
              </a:ext>
            </a:extLst>
          </p:cNvPr>
          <p:cNvCxnSpPr>
            <a:cxnSpLocks/>
          </p:cNvCxnSpPr>
          <p:nvPr/>
        </p:nvCxnSpPr>
        <p:spPr>
          <a:xfrm flipV="1">
            <a:off x="19326650" y="10431237"/>
            <a:ext cx="746151" cy="56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3" name="TextBox 92">
            <a:extLst>
              <a:ext uri="{FF2B5EF4-FFF2-40B4-BE49-F238E27FC236}">
                <a16:creationId xmlns:a16="http://schemas.microsoft.com/office/drawing/2014/main" id="{51BB15EE-DB45-5BC5-2053-DF674D77482C}"/>
              </a:ext>
            </a:extLst>
          </p:cNvPr>
          <p:cNvSpPr txBox="1"/>
          <p:nvPr/>
        </p:nvSpPr>
        <p:spPr>
          <a:xfrm>
            <a:off x="16495584" y="7663008"/>
            <a:ext cx="30393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HPFC Sign In/Sign Up</a:t>
            </a:r>
          </a:p>
        </p:txBody>
      </p:sp>
      <p:sp>
        <p:nvSpPr>
          <p:cNvPr id="94" name="TextBox 93">
            <a:extLst>
              <a:ext uri="{FF2B5EF4-FFF2-40B4-BE49-F238E27FC236}">
                <a16:creationId xmlns:a16="http://schemas.microsoft.com/office/drawing/2014/main" id="{479161C4-5F92-5557-5CBC-A559AA198460}"/>
              </a:ext>
            </a:extLst>
          </p:cNvPr>
          <p:cNvSpPr txBox="1"/>
          <p:nvPr/>
        </p:nvSpPr>
        <p:spPr>
          <a:xfrm>
            <a:off x="20464149" y="7630885"/>
            <a:ext cx="33877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Home Page (Signed In)</a:t>
            </a:r>
          </a:p>
        </p:txBody>
      </p:sp>
      <p:cxnSp>
        <p:nvCxnSpPr>
          <p:cNvPr id="99" name="Straight Connector 98">
            <a:extLst>
              <a:ext uri="{FF2B5EF4-FFF2-40B4-BE49-F238E27FC236}">
                <a16:creationId xmlns:a16="http://schemas.microsoft.com/office/drawing/2014/main" id="{738AD905-849D-1381-51B9-2B2FB2641AB1}"/>
              </a:ext>
            </a:extLst>
          </p:cNvPr>
          <p:cNvCxnSpPr>
            <a:cxnSpLocks/>
          </p:cNvCxnSpPr>
          <p:nvPr/>
        </p:nvCxnSpPr>
        <p:spPr>
          <a:xfrm flipH="1" flipV="1">
            <a:off x="9893669" y="1499063"/>
            <a:ext cx="50103" cy="570212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3" name="Straight Connector 102">
            <a:extLst>
              <a:ext uri="{FF2B5EF4-FFF2-40B4-BE49-F238E27FC236}">
                <a16:creationId xmlns:a16="http://schemas.microsoft.com/office/drawing/2014/main" id="{26405318-E905-D9F6-1905-0AF78BA4C89D}"/>
              </a:ext>
            </a:extLst>
          </p:cNvPr>
          <p:cNvCxnSpPr>
            <a:cxnSpLocks/>
          </p:cNvCxnSpPr>
          <p:nvPr/>
        </p:nvCxnSpPr>
        <p:spPr>
          <a:xfrm flipV="1">
            <a:off x="16744751" y="7322407"/>
            <a:ext cx="8021" cy="616079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1" name="Rounded Rectangle 90">
            <a:extLst>
              <a:ext uri="{FF2B5EF4-FFF2-40B4-BE49-F238E27FC236}">
                <a16:creationId xmlns:a16="http://schemas.microsoft.com/office/drawing/2014/main" id="{3DE70F57-32BC-D441-ABAC-46E50911C150}"/>
              </a:ext>
            </a:extLst>
          </p:cNvPr>
          <p:cNvSpPr/>
          <p:nvPr/>
        </p:nvSpPr>
        <p:spPr>
          <a:xfrm>
            <a:off x="8961309" y="7928305"/>
            <a:ext cx="2395061" cy="4872116"/>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38" name="Picture 37">
            <a:extLst>
              <a:ext uri="{FF2B5EF4-FFF2-40B4-BE49-F238E27FC236}">
                <a16:creationId xmlns:a16="http://schemas.microsoft.com/office/drawing/2014/main" id="{D3EE0555-6882-0244-AB9D-AE754E6E1A0C}"/>
              </a:ext>
            </a:extLst>
          </p:cNvPr>
          <p:cNvPicPr>
            <a:picLocks noChangeAspect="1"/>
          </p:cNvPicPr>
          <p:nvPr/>
        </p:nvPicPr>
        <p:blipFill>
          <a:blip r:embed="rId14"/>
          <a:stretch>
            <a:fillRect/>
          </a:stretch>
        </p:blipFill>
        <p:spPr>
          <a:xfrm>
            <a:off x="9229837" y="8532129"/>
            <a:ext cx="1873281" cy="3863082"/>
          </a:xfrm>
          <a:prstGeom prst="rect">
            <a:avLst/>
          </a:prstGeom>
        </p:spPr>
      </p:pic>
      <p:sp>
        <p:nvSpPr>
          <p:cNvPr id="104" name="TextBox 103">
            <a:extLst>
              <a:ext uri="{FF2B5EF4-FFF2-40B4-BE49-F238E27FC236}">
                <a16:creationId xmlns:a16="http://schemas.microsoft.com/office/drawing/2014/main" id="{55B1A487-CB1D-A041-A164-9F42E746A32E}"/>
              </a:ext>
            </a:extLst>
          </p:cNvPr>
          <p:cNvSpPr txBox="1"/>
          <p:nvPr/>
        </p:nvSpPr>
        <p:spPr>
          <a:xfrm>
            <a:off x="6437991" y="7459068"/>
            <a:ext cx="240431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ea typeface="+mn-lt"/>
                <a:cs typeface="+mn-lt"/>
              </a:rPr>
              <a:t>HP Shop PDP with Nav Wand Link</a:t>
            </a:r>
            <a:endParaRPr lang="en-US" dirty="0"/>
          </a:p>
        </p:txBody>
      </p:sp>
      <p:sp>
        <p:nvSpPr>
          <p:cNvPr id="20" name="TextBox 19">
            <a:extLst>
              <a:ext uri="{FF2B5EF4-FFF2-40B4-BE49-F238E27FC236}">
                <a16:creationId xmlns:a16="http://schemas.microsoft.com/office/drawing/2014/main" id="{BCF2B95D-C4C3-602D-C7A7-3972DDFCF2B2}"/>
              </a:ext>
            </a:extLst>
          </p:cNvPr>
          <p:cNvSpPr txBox="1"/>
          <p:nvPr/>
        </p:nvSpPr>
        <p:spPr>
          <a:xfrm>
            <a:off x="638670" y="766898"/>
            <a:ext cx="595708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t>Subject to change – the designs are mocks for concept and flow purposes only</a:t>
            </a:r>
            <a:endParaRPr lang="en-US" sz="1600" i="1">
              <a:ea typeface="Calibri"/>
              <a:cs typeface="Calibri"/>
            </a:endParaRPr>
          </a:p>
        </p:txBody>
      </p:sp>
    </p:spTree>
    <p:extLst>
      <p:ext uri="{BB962C8B-B14F-4D97-AF65-F5344CB8AC3E}">
        <p14:creationId xmlns:p14="http://schemas.microsoft.com/office/powerpoint/2010/main" val="3517079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82EC88-7759-4A42-B4C9-02E75E5F9412}"/>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14</a:t>
            </a:fld>
            <a:endParaRPr lang="en-US"/>
          </a:p>
        </p:txBody>
      </p:sp>
      <p:sp>
        <p:nvSpPr>
          <p:cNvPr id="9" name="Rounded Rectangle 8">
            <a:extLst>
              <a:ext uri="{FF2B5EF4-FFF2-40B4-BE49-F238E27FC236}">
                <a16:creationId xmlns:a16="http://schemas.microsoft.com/office/drawing/2014/main" id="{94B18ED2-EC0E-C64C-A1B0-9C10DF55A938}"/>
              </a:ext>
            </a:extLst>
          </p:cNvPr>
          <p:cNvSpPr/>
          <p:nvPr/>
        </p:nvSpPr>
        <p:spPr>
          <a:xfrm>
            <a:off x="1008979" y="1872741"/>
            <a:ext cx="2506456" cy="4664848"/>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14" name="Rounded Rectangle 13">
            <a:extLst>
              <a:ext uri="{FF2B5EF4-FFF2-40B4-BE49-F238E27FC236}">
                <a16:creationId xmlns:a16="http://schemas.microsoft.com/office/drawing/2014/main" id="{B98F6887-0654-9345-9EE4-2D6FBBF5B1E4}"/>
              </a:ext>
            </a:extLst>
          </p:cNvPr>
          <p:cNvSpPr/>
          <p:nvPr/>
        </p:nvSpPr>
        <p:spPr>
          <a:xfrm>
            <a:off x="3761944" y="1872741"/>
            <a:ext cx="2445451" cy="4670300"/>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21" name="Picture 2">
            <a:extLst>
              <a:ext uri="{FF2B5EF4-FFF2-40B4-BE49-F238E27FC236}">
                <a16:creationId xmlns:a16="http://schemas.microsoft.com/office/drawing/2014/main" id="{ED3B60EE-DB83-5745-B072-4D5E956F0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36" y="13231801"/>
            <a:ext cx="1911355" cy="460606"/>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a:extLst>
              <a:ext uri="{FF2B5EF4-FFF2-40B4-BE49-F238E27FC236}">
                <a16:creationId xmlns:a16="http://schemas.microsoft.com/office/drawing/2014/main" id="{44273AA5-4374-7043-8BFF-D0FC3AB5FA12}"/>
              </a:ext>
            </a:extLst>
          </p:cNvPr>
          <p:cNvSpPr/>
          <p:nvPr/>
        </p:nvSpPr>
        <p:spPr>
          <a:xfrm>
            <a:off x="3935884" y="7818199"/>
            <a:ext cx="2674024" cy="4880561"/>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25" name="Rounded Rectangle 24">
            <a:extLst>
              <a:ext uri="{FF2B5EF4-FFF2-40B4-BE49-F238E27FC236}">
                <a16:creationId xmlns:a16="http://schemas.microsoft.com/office/drawing/2014/main" id="{C47B8D2F-716F-F741-B268-A3C40413E15C}"/>
              </a:ext>
            </a:extLst>
          </p:cNvPr>
          <p:cNvSpPr/>
          <p:nvPr/>
        </p:nvSpPr>
        <p:spPr>
          <a:xfrm>
            <a:off x="721149" y="7818199"/>
            <a:ext cx="2585827" cy="4895879"/>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26" name="Rounded Rectangle 25">
            <a:extLst>
              <a:ext uri="{FF2B5EF4-FFF2-40B4-BE49-F238E27FC236}">
                <a16:creationId xmlns:a16="http://schemas.microsoft.com/office/drawing/2014/main" id="{CEF3F7CC-B795-7D43-B844-9A9DC28B70B1}"/>
              </a:ext>
            </a:extLst>
          </p:cNvPr>
          <p:cNvSpPr/>
          <p:nvPr/>
        </p:nvSpPr>
        <p:spPr>
          <a:xfrm>
            <a:off x="6858559" y="7816082"/>
            <a:ext cx="2537297" cy="4878118"/>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cxnSp>
        <p:nvCxnSpPr>
          <p:cNvPr id="13" name="Straight Arrow Connector 12">
            <a:extLst>
              <a:ext uri="{FF2B5EF4-FFF2-40B4-BE49-F238E27FC236}">
                <a16:creationId xmlns:a16="http://schemas.microsoft.com/office/drawing/2014/main" id="{7AD8EBA6-CC62-9744-84AF-60229DF06419}"/>
              </a:ext>
            </a:extLst>
          </p:cNvPr>
          <p:cNvCxnSpPr>
            <a:cxnSpLocks/>
            <a:stCxn id="9" idx="3"/>
            <a:endCxn id="14" idx="1"/>
          </p:cNvCxnSpPr>
          <p:nvPr/>
        </p:nvCxnSpPr>
        <p:spPr>
          <a:xfrm>
            <a:off x="3515435" y="4205165"/>
            <a:ext cx="246509" cy="27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B016BC43-C8CE-9141-A400-023DBD968C21}"/>
              </a:ext>
            </a:extLst>
          </p:cNvPr>
          <p:cNvCxnSpPr>
            <a:cxnSpLocks/>
          </p:cNvCxnSpPr>
          <p:nvPr/>
        </p:nvCxnSpPr>
        <p:spPr>
          <a:xfrm flipV="1">
            <a:off x="6155888" y="4212359"/>
            <a:ext cx="535845"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4" name="Straight Arrow Connector 33">
            <a:extLst>
              <a:ext uri="{FF2B5EF4-FFF2-40B4-BE49-F238E27FC236}">
                <a16:creationId xmlns:a16="http://schemas.microsoft.com/office/drawing/2014/main" id="{E0B4A244-BF56-2646-9585-B548306D9466}"/>
              </a:ext>
            </a:extLst>
          </p:cNvPr>
          <p:cNvCxnSpPr>
            <a:cxnSpLocks/>
            <a:stCxn id="25" idx="3"/>
            <a:endCxn id="23" idx="1"/>
          </p:cNvCxnSpPr>
          <p:nvPr/>
        </p:nvCxnSpPr>
        <p:spPr>
          <a:xfrm flipV="1">
            <a:off x="3306976" y="10258480"/>
            <a:ext cx="628908" cy="76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9" name="Straight Arrow Connector 38">
            <a:extLst>
              <a:ext uri="{FF2B5EF4-FFF2-40B4-BE49-F238E27FC236}">
                <a16:creationId xmlns:a16="http://schemas.microsoft.com/office/drawing/2014/main" id="{7F2660C2-B2E0-824E-9D54-F318CA353AC9}"/>
              </a:ext>
            </a:extLst>
          </p:cNvPr>
          <p:cNvCxnSpPr>
            <a:cxnSpLocks/>
            <a:stCxn id="23" idx="3"/>
            <a:endCxn id="26" idx="1"/>
          </p:cNvCxnSpPr>
          <p:nvPr/>
        </p:nvCxnSpPr>
        <p:spPr>
          <a:xfrm flipV="1">
            <a:off x="6609908" y="10255141"/>
            <a:ext cx="248651" cy="333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70" name="Rounded Rectangle 69">
            <a:extLst>
              <a:ext uri="{FF2B5EF4-FFF2-40B4-BE49-F238E27FC236}">
                <a16:creationId xmlns:a16="http://schemas.microsoft.com/office/drawing/2014/main" id="{7E578D6E-329A-D94A-AFCD-10CC03478317}"/>
              </a:ext>
            </a:extLst>
          </p:cNvPr>
          <p:cNvSpPr/>
          <p:nvPr/>
        </p:nvSpPr>
        <p:spPr>
          <a:xfrm>
            <a:off x="9794764" y="1926543"/>
            <a:ext cx="2584518" cy="4674281"/>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cxnSp>
        <p:nvCxnSpPr>
          <p:cNvPr id="186" name="Straight Connector 185">
            <a:extLst>
              <a:ext uri="{FF2B5EF4-FFF2-40B4-BE49-F238E27FC236}">
                <a16:creationId xmlns:a16="http://schemas.microsoft.com/office/drawing/2014/main" id="{999557FE-FA60-AF47-8A3A-71D6EF468470}"/>
              </a:ext>
            </a:extLst>
          </p:cNvPr>
          <p:cNvCxnSpPr>
            <a:cxnSpLocks/>
          </p:cNvCxnSpPr>
          <p:nvPr/>
        </p:nvCxnSpPr>
        <p:spPr>
          <a:xfrm>
            <a:off x="12803546" y="923265"/>
            <a:ext cx="3084" cy="621297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2" name="Rounded Rectangle 191">
            <a:extLst>
              <a:ext uri="{FF2B5EF4-FFF2-40B4-BE49-F238E27FC236}">
                <a16:creationId xmlns:a16="http://schemas.microsoft.com/office/drawing/2014/main" id="{5A5EC254-0BD5-EB41-962A-EA591CA4FB38}"/>
              </a:ext>
            </a:extLst>
          </p:cNvPr>
          <p:cNvSpPr/>
          <p:nvPr/>
        </p:nvSpPr>
        <p:spPr>
          <a:xfrm>
            <a:off x="6597854" y="1926543"/>
            <a:ext cx="2445451" cy="4670300"/>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cxnSp>
        <p:nvCxnSpPr>
          <p:cNvPr id="200" name="Straight Arrow Connector 199">
            <a:extLst>
              <a:ext uri="{FF2B5EF4-FFF2-40B4-BE49-F238E27FC236}">
                <a16:creationId xmlns:a16="http://schemas.microsoft.com/office/drawing/2014/main" id="{E3EDFB6B-7CE0-6C4D-86CD-8BCB4B2AF7A3}"/>
              </a:ext>
            </a:extLst>
          </p:cNvPr>
          <p:cNvCxnSpPr>
            <a:cxnSpLocks/>
            <a:stCxn id="192" idx="3"/>
            <a:endCxn id="70" idx="1"/>
          </p:cNvCxnSpPr>
          <p:nvPr/>
        </p:nvCxnSpPr>
        <p:spPr>
          <a:xfrm>
            <a:off x="9043305" y="4261693"/>
            <a:ext cx="751459" cy="199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2" name="Title 7">
            <a:extLst>
              <a:ext uri="{FF2B5EF4-FFF2-40B4-BE49-F238E27FC236}">
                <a16:creationId xmlns:a16="http://schemas.microsoft.com/office/drawing/2014/main" id="{D080B3B3-D4A3-794D-B34F-FE6580280D77}"/>
              </a:ext>
            </a:extLst>
          </p:cNvPr>
          <p:cNvSpPr txBox="1">
            <a:spLocks/>
          </p:cNvSpPr>
          <p:nvPr/>
        </p:nvSpPr>
        <p:spPr>
          <a:xfrm>
            <a:off x="435511" y="17269"/>
            <a:ext cx="22917848" cy="864640"/>
          </a:xfrm>
          <a:prstGeom prst="rect">
            <a:avLst/>
          </a:prstGeom>
        </p:spPr>
        <p:txBody>
          <a:bodyPr vert="horz" lIns="0" tIns="0" rIns="0" bIns="0" rtlCol="0" anchor="t" anchorCtr="0">
            <a:noAutofit/>
          </a:bodyPr>
          <a:lstStyle>
            <a:lvl1pPr algn="l" defTabSz="1828800" rtl="0" eaLnBrk="1" fontAlgn="base" latinLnBrk="0" hangingPunct="1">
              <a:lnSpc>
                <a:spcPct val="87000"/>
              </a:lnSpc>
              <a:spcBef>
                <a:spcPct val="0"/>
              </a:spcBef>
              <a:buNone/>
              <a:defRPr lang="en-US" sz="6600" b="1" i="0" kern="1200" cap="all" spc="-50" baseline="0" dirty="0">
                <a:solidFill>
                  <a:schemeClr val="tx1"/>
                </a:solidFill>
                <a:latin typeface="ATT Aleck Cd" panose="020B0506020203020204" pitchFamily="34" charset="0"/>
                <a:ea typeface="+mj-ea"/>
                <a:cs typeface="ATT Aleck Cd" panose="020B0506020203020204" pitchFamily="34" charset="0"/>
              </a:defRPr>
            </a:lvl1pPr>
          </a:lstStyle>
          <a:p>
            <a:r>
              <a:rPr lang="en-US" sz="5400" dirty="0"/>
              <a:t>Exclusive pre-order ON us elder wand shop</a:t>
            </a:r>
          </a:p>
        </p:txBody>
      </p:sp>
      <p:sp>
        <p:nvSpPr>
          <p:cNvPr id="82" name="Oval 81">
            <a:extLst>
              <a:ext uri="{FF2B5EF4-FFF2-40B4-BE49-F238E27FC236}">
                <a16:creationId xmlns:a16="http://schemas.microsoft.com/office/drawing/2014/main" id="{5E7B02C2-313F-EF4A-8E75-9A0C6F9730F5}"/>
              </a:ext>
            </a:extLst>
          </p:cNvPr>
          <p:cNvSpPr/>
          <p:nvPr/>
        </p:nvSpPr>
        <p:spPr>
          <a:xfrm>
            <a:off x="10338582" y="8587497"/>
            <a:ext cx="302909" cy="399635"/>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68" name="Oval 67">
            <a:extLst>
              <a:ext uri="{FF2B5EF4-FFF2-40B4-BE49-F238E27FC236}">
                <a16:creationId xmlns:a16="http://schemas.microsoft.com/office/drawing/2014/main" id="{9AAE2175-CD7A-1E4C-AAB2-75B6EB7F5CD9}"/>
              </a:ext>
            </a:extLst>
          </p:cNvPr>
          <p:cNvSpPr/>
          <p:nvPr/>
        </p:nvSpPr>
        <p:spPr>
          <a:xfrm>
            <a:off x="16007777" y="8679327"/>
            <a:ext cx="320675" cy="39781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69" name="Oval 68">
            <a:extLst>
              <a:ext uri="{FF2B5EF4-FFF2-40B4-BE49-F238E27FC236}">
                <a16:creationId xmlns:a16="http://schemas.microsoft.com/office/drawing/2014/main" id="{CBD1EBB5-8D8B-0840-A205-5E247DDBFED9}"/>
              </a:ext>
            </a:extLst>
          </p:cNvPr>
          <p:cNvSpPr/>
          <p:nvPr/>
        </p:nvSpPr>
        <p:spPr>
          <a:xfrm>
            <a:off x="15873538" y="8632584"/>
            <a:ext cx="656172" cy="4445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101" name="Oval 100">
            <a:extLst>
              <a:ext uri="{FF2B5EF4-FFF2-40B4-BE49-F238E27FC236}">
                <a16:creationId xmlns:a16="http://schemas.microsoft.com/office/drawing/2014/main" id="{ECC61F0A-010C-6341-943C-A0BD74CE07D1}"/>
              </a:ext>
            </a:extLst>
          </p:cNvPr>
          <p:cNvSpPr/>
          <p:nvPr/>
        </p:nvSpPr>
        <p:spPr>
          <a:xfrm>
            <a:off x="16209716" y="8759628"/>
            <a:ext cx="126828" cy="10519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107" name="Oval 106">
            <a:extLst>
              <a:ext uri="{FF2B5EF4-FFF2-40B4-BE49-F238E27FC236}">
                <a16:creationId xmlns:a16="http://schemas.microsoft.com/office/drawing/2014/main" id="{7406B0E2-C633-4040-BF14-FCCFE575D6A2}"/>
              </a:ext>
            </a:extLst>
          </p:cNvPr>
          <p:cNvSpPr/>
          <p:nvPr/>
        </p:nvSpPr>
        <p:spPr>
          <a:xfrm>
            <a:off x="19910448" y="8878236"/>
            <a:ext cx="97105" cy="875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75" name="Picture 74">
            <a:extLst>
              <a:ext uri="{FF2B5EF4-FFF2-40B4-BE49-F238E27FC236}">
                <a16:creationId xmlns:a16="http://schemas.microsoft.com/office/drawing/2014/main" id="{B89EC5ED-0060-484E-AD01-12A09D0EFA6F}"/>
              </a:ext>
            </a:extLst>
          </p:cNvPr>
          <p:cNvPicPr>
            <a:picLocks noChangeAspect="1"/>
          </p:cNvPicPr>
          <p:nvPr/>
        </p:nvPicPr>
        <p:blipFill>
          <a:blip r:embed="rId4"/>
          <a:stretch>
            <a:fillRect/>
          </a:stretch>
        </p:blipFill>
        <p:spPr>
          <a:xfrm>
            <a:off x="1256625" y="2478358"/>
            <a:ext cx="1961834" cy="3535092"/>
          </a:xfrm>
          <a:prstGeom prst="rect">
            <a:avLst/>
          </a:prstGeom>
          <a:ln>
            <a:solidFill>
              <a:schemeClr val="bg1"/>
            </a:solidFill>
          </a:ln>
        </p:spPr>
      </p:pic>
      <p:pic>
        <p:nvPicPr>
          <p:cNvPr id="3" name="Picture 2">
            <a:extLst>
              <a:ext uri="{FF2B5EF4-FFF2-40B4-BE49-F238E27FC236}">
                <a16:creationId xmlns:a16="http://schemas.microsoft.com/office/drawing/2014/main" id="{90609BF8-9F53-1640-AEE4-8C359AE1F458}"/>
              </a:ext>
            </a:extLst>
          </p:cNvPr>
          <p:cNvPicPr>
            <a:picLocks noChangeAspect="1"/>
          </p:cNvPicPr>
          <p:nvPr/>
        </p:nvPicPr>
        <p:blipFill>
          <a:blip r:embed="rId5"/>
          <a:stretch>
            <a:fillRect/>
          </a:stretch>
        </p:blipFill>
        <p:spPr>
          <a:xfrm>
            <a:off x="4008424" y="2478358"/>
            <a:ext cx="1987129" cy="3506136"/>
          </a:xfrm>
          <a:prstGeom prst="rect">
            <a:avLst/>
          </a:prstGeom>
          <a:ln>
            <a:solidFill>
              <a:schemeClr val="bg1"/>
            </a:solidFill>
          </a:ln>
        </p:spPr>
      </p:pic>
      <p:pic>
        <p:nvPicPr>
          <p:cNvPr id="5" name="Picture 4">
            <a:extLst>
              <a:ext uri="{FF2B5EF4-FFF2-40B4-BE49-F238E27FC236}">
                <a16:creationId xmlns:a16="http://schemas.microsoft.com/office/drawing/2014/main" id="{862D59F4-33DD-4049-B0B1-D8BEAD7E5084}"/>
              </a:ext>
            </a:extLst>
          </p:cNvPr>
          <p:cNvPicPr>
            <a:picLocks noChangeAspect="1"/>
          </p:cNvPicPr>
          <p:nvPr/>
        </p:nvPicPr>
        <p:blipFill>
          <a:blip r:embed="rId6"/>
          <a:stretch>
            <a:fillRect/>
          </a:stretch>
        </p:blipFill>
        <p:spPr>
          <a:xfrm>
            <a:off x="6888932" y="2309215"/>
            <a:ext cx="1924973" cy="3969682"/>
          </a:xfrm>
          <a:prstGeom prst="rect">
            <a:avLst/>
          </a:prstGeom>
          <a:ln>
            <a:solidFill>
              <a:schemeClr val="bg1"/>
            </a:solidFill>
          </a:ln>
        </p:spPr>
      </p:pic>
      <p:pic>
        <p:nvPicPr>
          <p:cNvPr id="7" name="Picture 6">
            <a:extLst>
              <a:ext uri="{FF2B5EF4-FFF2-40B4-BE49-F238E27FC236}">
                <a16:creationId xmlns:a16="http://schemas.microsoft.com/office/drawing/2014/main" id="{19B1A1BC-5F7F-CA46-9702-80FD93ABF633}"/>
              </a:ext>
            </a:extLst>
          </p:cNvPr>
          <p:cNvPicPr>
            <a:picLocks noChangeAspect="1"/>
          </p:cNvPicPr>
          <p:nvPr/>
        </p:nvPicPr>
        <p:blipFill>
          <a:blip r:embed="rId7"/>
          <a:stretch>
            <a:fillRect/>
          </a:stretch>
        </p:blipFill>
        <p:spPr>
          <a:xfrm>
            <a:off x="10061896" y="2474216"/>
            <a:ext cx="2084360" cy="3713399"/>
          </a:xfrm>
          <a:prstGeom prst="rect">
            <a:avLst/>
          </a:prstGeom>
          <a:ln>
            <a:solidFill>
              <a:schemeClr val="bg1"/>
            </a:solidFill>
          </a:ln>
        </p:spPr>
      </p:pic>
      <p:pic>
        <p:nvPicPr>
          <p:cNvPr id="76" name="Picture 75">
            <a:extLst>
              <a:ext uri="{FF2B5EF4-FFF2-40B4-BE49-F238E27FC236}">
                <a16:creationId xmlns:a16="http://schemas.microsoft.com/office/drawing/2014/main" id="{1F156091-7897-7E4B-AE7A-070AF179D1DE}"/>
              </a:ext>
            </a:extLst>
          </p:cNvPr>
          <p:cNvPicPr>
            <a:picLocks noChangeAspect="1"/>
          </p:cNvPicPr>
          <p:nvPr/>
        </p:nvPicPr>
        <p:blipFill>
          <a:blip r:embed="rId8"/>
          <a:stretch>
            <a:fillRect/>
          </a:stretch>
        </p:blipFill>
        <p:spPr>
          <a:xfrm>
            <a:off x="990408" y="8305559"/>
            <a:ext cx="2086701" cy="3760094"/>
          </a:xfrm>
          <a:prstGeom prst="rect">
            <a:avLst/>
          </a:prstGeom>
          <a:ln>
            <a:solidFill>
              <a:schemeClr val="bg1"/>
            </a:solidFill>
          </a:ln>
        </p:spPr>
      </p:pic>
      <p:sp>
        <p:nvSpPr>
          <p:cNvPr id="83" name="TextBox 82">
            <a:extLst>
              <a:ext uri="{FF2B5EF4-FFF2-40B4-BE49-F238E27FC236}">
                <a16:creationId xmlns:a16="http://schemas.microsoft.com/office/drawing/2014/main" id="{284BA3E4-78D9-2D4C-A09A-63695343AD45}"/>
              </a:ext>
            </a:extLst>
          </p:cNvPr>
          <p:cNvSpPr txBox="1"/>
          <p:nvPr/>
        </p:nvSpPr>
        <p:spPr>
          <a:xfrm>
            <a:off x="1259562" y="1172607"/>
            <a:ext cx="7224182" cy="369332"/>
          </a:xfrm>
          <a:prstGeom prst="rect">
            <a:avLst/>
          </a:prstGeom>
          <a:noFill/>
        </p:spPr>
        <p:txBody>
          <a:bodyPr wrap="square" rtlCol="0">
            <a:spAutoFit/>
          </a:bodyPr>
          <a:lstStyle/>
          <a:p>
            <a:pPr algn="ctr"/>
            <a:r>
              <a:rPr lang="en-US" sz="1800" dirty="0"/>
              <a:t>PURCHASE AND CHECKOUT FLOW (</a:t>
            </a:r>
            <a:r>
              <a:rPr lang="en-US" sz="1800" b="1" dirty="0"/>
              <a:t>ON HP SHOP SHOPIFY CHECKOUT</a:t>
            </a:r>
            <a:r>
              <a:rPr lang="en-US" sz="1800" dirty="0"/>
              <a:t>)</a:t>
            </a:r>
          </a:p>
        </p:txBody>
      </p:sp>
      <p:sp>
        <p:nvSpPr>
          <p:cNvPr id="84" name="TextBox 83">
            <a:extLst>
              <a:ext uri="{FF2B5EF4-FFF2-40B4-BE49-F238E27FC236}">
                <a16:creationId xmlns:a16="http://schemas.microsoft.com/office/drawing/2014/main" id="{61CAE162-E2F0-6447-BB43-FF029C866E24}"/>
              </a:ext>
            </a:extLst>
          </p:cNvPr>
          <p:cNvSpPr txBox="1"/>
          <p:nvPr/>
        </p:nvSpPr>
        <p:spPr>
          <a:xfrm>
            <a:off x="2358521" y="7162022"/>
            <a:ext cx="7224182" cy="369332"/>
          </a:xfrm>
          <a:prstGeom prst="rect">
            <a:avLst/>
          </a:prstGeom>
          <a:noFill/>
        </p:spPr>
        <p:txBody>
          <a:bodyPr wrap="square" rtlCol="0">
            <a:spAutoFit/>
          </a:bodyPr>
          <a:lstStyle/>
          <a:p>
            <a:pPr algn="ctr"/>
            <a:r>
              <a:rPr lang="en-US" sz="1800" dirty="0"/>
              <a:t>SIGN IN/SIGN UP FROM </a:t>
            </a:r>
            <a:r>
              <a:rPr lang="en-US" sz="1800" b="1" dirty="0"/>
              <a:t>HP SHOP </a:t>
            </a:r>
            <a:r>
              <a:rPr lang="en-US" sz="1800" dirty="0"/>
              <a:t>ELDER WAND PRODUCT</a:t>
            </a:r>
          </a:p>
        </p:txBody>
      </p:sp>
      <p:sp>
        <p:nvSpPr>
          <p:cNvPr id="86" name="Rounded Rectangle 85">
            <a:extLst>
              <a:ext uri="{FF2B5EF4-FFF2-40B4-BE49-F238E27FC236}">
                <a16:creationId xmlns:a16="http://schemas.microsoft.com/office/drawing/2014/main" id="{52C73DEC-4577-9645-9C67-2303307A0CCB}"/>
              </a:ext>
            </a:extLst>
          </p:cNvPr>
          <p:cNvSpPr/>
          <p:nvPr/>
        </p:nvSpPr>
        <p:spPr>
          <a:xfrm>
            <a:off x="13783081" y="1971880"/>
            <a:ext cx="2445451" cy="4670300"/>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87" name="Rounded Rectangle 86">
            <a:extLst>
              <a:ext uri="{FF2B5EF4-FFF2-40B4-BE49-F238E27FC236}">
                <a16:creationId xmlns:a16="http://schemas.microsoft.com/office/drawing/2014/main" id="{66701F85-6C45-1D48-BF71-25E70E5DFD41}"/>
              </a:ext>
            </a:extLst>
          </p:cNvPr>
          <p:cNvSpPr/>
          <p:nvPr/>
        </p:nvSpPr>
        <p:spPr>
          <a:xfrm>
            <a:off x="16040325" y="7860393"/>
            <a:ext cx="2622217" cy="4936721"/>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88" name="Picture 87">
            <a:extLst>
              <a:ext uri="{FF2B5EF4-FFF2-40B4-BE49-F238E27FC236}">
                <a16:creationId xmlns:a16="http://schemas.microsoft.com/office/drawing/2014/main" id="{E595E8A7-A63F-B64F-801E-B33F16FCA52A}"/>
              </a:ext>
            </a:extLst>
          </p:cNvPr>
          <p:cNvPicPr>
            <a:picLocks noChangeAspect="1"/>
          </p:cNvPicPr>
          <p:nvPr/>
        </p:nvPicPr>
        <p:blipFill>
          <a:blip r:embed="rId9"/>
          <a:stretch>
            <a:fillRect/>
          </a:stretch>
        </p:blipFill>
        <p:spPr>
          <a:xfrm>
            <a:off x="16265422" y="8410960"/>
            <a:ext cx="2167499" cy="3872036"/>
          </a:xfrm>
          <a:prstGeom prst="rect">
            <a:avLst/>
          </a:prstGeom>
          <a:ln>
            <a:solidFill>
              <a:schemeClr val="bg2"/>
            </a:solidFill>
          </a:ln>
        </p:spPr>
      </p:pic>
      <p:sp>
        <p:nvSpPr>
          <p:cNvPr id="89" name="Rounded Rectangle 88">
            <a:extLst>
              <a:ext uri="{FF2B5EF4-FFF2-40B4-BE49-F238E27FC236}">
                <a16:creationId xmlns:a16="http://schemas.microsoft.com/office/drawing/2014/main" id="{D813472D-6505-1742-ACE2-919CEBFB9BD9}"/>
              </a:ext>
            </a:extLst>
          </p:cNvPr>
          <p:cNvSpPr/>
          <p:nvPr/>
        </p:nvSpPr>
        <p:spPr>
          <a:xfrm>
            <a:off x="13230472" y="7882806"/>
            <a:ext cx="2585827" cy="4895879"/>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90" name="Picture 89">
            <a:extLst>
              <a:ext uri="{FF2B5EF4-FFF2-40B4-BE49-F238E27FC236}">
                <a16:creationId xmlns:a16="http://schemas.microsoft.com/office/drawing/2014/main" id="{4315DB94-A830-D245-AB6C-D139829F33F1}"/>
              </a:ext>
            </a:extLst>
          </p:cNvPr>
          <p:cNvPicPr>
            <a:picLocks noChangeAspect="1"/>
          </p:cNvPicPr>
          <p:nvPr/>
        </p:nvPicPr>
        <p:blipFill>
          <a:blip r:embed="rId10"/>
          <a:stretch>
            <a:fillRect/>
          </a:stretch>
        </p:blipFill>
        <p:spPr>
          <a:xfrm>
            <a:off x="13443705" y="8402602"/>
            <a:ext cx="2188480" cy="3869487"/>
          </a:xfrm>
          <a:prstGeom prst="rect">
            <a:avLst/>
          </a:prstGeom>
          <a:ln>
            <a:solidFill>
              <a:schemeClr val="bg2"/>
            </a:solidFill>
          </a:ln>
        </p:spPr>
      </p:pic>
      <p:sp>
        <p:nvSpPr>
          <p:cNvPr id="91" name="Rounded Rectangle 90">
            <a:extLst>
              <a:ext uri="{FF2B5EF4-FFF2-40B4-BE49-F238E27FC236}">
                <a16:creationId xmlns:a16="http://schemas.microsoft.com/office/drawing/2014/main" id="{ED0B95E7-773E-F840-8B2A-DD0CFC9E9827}"/>
              </a:ext>
            </a:extLst>
          </p:cNvPr>
          <p:cNvSpPr/>
          <p:nvPr/>
        </p:nvSpPr>
        <p:spPr>
          <a:xfrm>
            <a:off x="18942460" y="7874804"/>
            <a:ext cx="2622216" cy="4951638"/>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92" name="Picture 91">
            <a:extLst>
              <a:ext uri="{FF2B5EF4-FFF2-40B4-BE49-F238E27FC236}">
                <a16:creationId xmlns:a16="http://schemas.microsoft.com/office/drawing/2014/main" id="{2154F793-2679-D442-9D7F-057F0FE8F2EE}"/>
              </a:ext>
            </a:extLst>
          </p:cNvPr>
          <p:cNvPicPr>
            <a:picLocks noChangeAspect="1"/>
          </p:cNvPicPr>
          <p:nvPr/>
        </p:nvPicPr>
        <p:blipFill>
          <a:blip r:embed="rId11"/>
          <a:stretch>
            <a:fillRect/>
          </a:stretch>
        </p:blipFill>
        <p:spPr>
          <a:xfrm>
            <a:off x="19190822" y="8427882"/>
            <a:ext cx="2148812" cy="3801744"/>
          </a:xfrm>
          <a:prstGeom prst="rect">
            <a:avLst/>
          </a:prstGeom>
          <a:ln>
            <a:solidFill>
              <a:schemeClr val="bg2"/>
            </a:solidFill>
          </a:ln>
        </p:spPr>
      </p:pic>
      <p:sp>
        <p:nvSpPr>
          <p:cNvPr id="94" name="TextBox 93">
            <a:extLst>
              <a:ext uri="{FF2B5EF4-FFF2-40B4-BE49-F238E27FC236}">
                <a16:creationId xmlns:a16="http://schemas.microsoft.com/office/drawing/2014/main" id="{E59D7394-18A0-4441-BBCD-9096F0FBA859}"/>
              </a:ext>
            </a:extLst>
          </p:cNvPr>
          <p:cNvSpPr txBox="1"/>
          <p:nvPr/>
        </p:nvSpPr>
        <p:spPr>
          <a:xfrm>
            <a:off x="9314557" y="9765778"/>
            <a:ext cx="572006" cy="523220"/>
          </a:xfrm>
          <a:prstGeom prst="rect">
            <a:avLst/>
          </a:prstGeom>
          <a:noFill/>
        </p:spPr>
        <p:txBody>
          <a:bodyPr wrap="square" rtlCol="0">
            <a:spAutoFit/>
          </a:bodyPr>
          <a:lstStyle/>
          <a:p>
            <a:pPr algn="ctr"/>
            <a:r>
              <a:rPr lang="en-US" sz="1400" dirty="0"/>
              <a:t>Sign In</a:t>
            </a:r>
          </a:p>
        </p:txBody>
      </p:sp>
      <p:sp>
        <p:nvSpPr>
          <p:cNvPr id="95" name="TextBox 94">
            <a:extLst>
              <a:ext uri="{FF2B5EF4-FFF2-40B4-BE49-F238E27FC236}">
                <a16:creationId xmlns:a16="http://schemas.microsoft.com/office/drawing/2014/main" id="{573C78F9-7AA9-0E4C-B82E-C624D9DC1429}"/>
              </a:ext>
            </a:extLst>
          </p:cNvPr>
          <p:cNvSpPr txBox="1"/>
          <p:nvPr/>
        </p:nvSpPr>
        <p:spPr>
          <a:xfrm>
            <a:off x="8033012" y="12868727"/>
            <a:ext cx="1166878" cy="307777"/>
          </a:xfrm>
          <a:prstGeom prst="rect">
            <a:avLst/>
          </a:prstGeom>
          <a:noFill/>
        </p:spPr>
        <p:txBody>
          <a:bodyPr wrap="square" rtlCol="0">
            <a:spAutoFit/>
          </a:bodyPr>
          <a:lstStyle/>
          <a:p>
            <a:pPr algn="ctr"/>
            <a:r>
              <a:rPr lang="en-US" sz="1400" dirty="0"/>
              <a:t>Sign Up</a:t>
            </a:r>
          </a:p>
        </p:txBody>
      </p:sp>
      <p:pic>
        <p:nvPicPr>
          <p:cNvPr id="97" name="Picture 96">
            <a:extLst>
              <a:ext uri="{FF2B5EF4-FFF2-40B4-BE49-F238E27FC236}">
                <a16:creationId xmlns:a16="http://schemas.microsoft.com/office/drawing/2014/main" id="{45941882-0E71-BB40-8283-995D0BD5919B}"/>
              </a:ext>
            </a:extLst>
          </p:cNvPr>
          <p:cNvPicPr>
            <a:picLocks noChangeAspect="1"/>
          </p:cNvPicPr>
          <p:nvPr/>
        </p:nvPicPr>
        <p:blipFill>
          <a:blip r:embed="rId12"/>
          <a:stretch>
            <a:fillRect/>
          </a:stretch>
        </p:blipFill>
        <p:spPr>
          <a:xfrm>
            <a:off x="7050057" y="8416624"/>
            <a:ext cx="2149833" cy="3793214"/>
          </a:xfrm>
          <a:prstGeom prst="rect">
            <a:avLst/>
          </a:prstGeom>
          <a:ln>
            <a:solidFill>
              <a:schemeClr val="bg1"/>
            </a:solidFill>
          </a:ln>
        </p:spPr>
      </p:pic>
      <p:sp>
        <p:nvSpPr>
          <p:cNvPr id="98" name="Rounded Rectangle 97">
            <a:extLst>
              <a:ext uri="{FF2B5EF4-FFF2-40B4-BE49-F238E27FC236}">
                <a16:creationId xmlns:a16="http://schemas.microsoft.com/office/drawing/2014/main" id="{E725EF96-1F81-7340-AF30-173C21546016}"/>
              </a:ext>
            </a:extLst>
          </p:cNvPr>
          <p:cNvSpPr/>
          <p:nvPr/>
        </p:nvSpPr>
        <p:spPr>
          <a:xfrm>
            <a:off x="16496965" y="1969801"/>
            <a:ext cx="2445451" cy="4670300"/>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100" name="Rounded Rectangle 99">
            <a:extLst>
              <a:ext uri="{FF2B5EF4-FFF2-40B4-BE49-F238E27FC236}">
                <a16:creationId xmlns:a16="http://schemas.microsoft.com/office/drawing/2014/main" id="{2F20AFC4-C1B9-B14D-98AE-C6B7F24BD56F}"/>
              </a:ext>
            </a:extLst>
          </p:cNvPr>
          <p:cNvSpPr/>
          <p:nvPr/>
        </p:nvSpPr>
        <p:spPr>
          <a:xfrm>
            <a:off x="9847649" y="7830988"/>
            <a:ext cx="2537297" cy="4942724"/>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11" name="Picture 10">
            <a:extLst>
              <a:ext uri="{FF2B5EF4-FFF2-40B4-BE49-F238E27FC236}">
                <a16:creationId xmlns:a16="http://schemas.microsoft.com/office/drawing/2014/main" id="{4A05E74C-4B4A-7749-927C-E7E30815E7CC}"/>
              </a:ext>
            </a:extLst>
          </p:cNvPr>
          <p:cNvPicPr>
            <a:picLocks noChangeAspect="1"/>
          </p:cNvPicPr>
          <p:nvPr/>
        </p:nvPicPr>
        <p:blipFill>
          <a:blip r:embed="rId13"/>
          <a:stretch>
            <a:fillRect/>
          </a:stretch>
        </p:blipFill>
        <p:spPr>
          <a:xfrm>
            <a:off x="4177709" y="8309101"/>
            <a:ext cx="2172001" cy="3913799"/>
          </a:xfrm>
          <a:prstGeom prst="rect">
            <a:avLst/>
          </a:prstGeom>
          <a:ln>
            <a:solidFill>
              <a:schemeClr val="bg1"/>
            </a:solidFill>
          </a:ln>
        </p:spPr>
      </p:pic>
      <p:sp>
        <p:nvSpPr>
          <p:cNvPr id="102" name="TextBox 101">
            <a:extLst>
              <a:ext uri="{FF2B5EF4-FFF2-40B4-BE49-F238E27FC236}">
                <a16:creationId xmlns:a16="http://schemas.microsoft.com/office/drawing/2014/main" id="{1DCCEC93-B63D-BC49-AEDC-ADB38B5EAE54}"/>
              </a:ext>
            </a:extLst>
          </p:cNvPr>
          <p:cNvSpPr txBox="1"/>
          <p:nvPr/>
        </p:nvSpPr>
        <p:spPr>
          <a:xfrm>
            <a:off x="3478208" y="12713802"/>
            <a:ext cx="3902781" cy="954107"/>
          </a:xfrm>
          <a:prstGeom prst="rect">
            <a:avLst/>
          </a:prstGeom>
          <a:noFill/>
        </p:spPr>
        <p:txBody>
          <a:bodyPr wrap="square" rtlCol="0">
            <a:spAutoFit/>
          </a:bodyPr>
          <a:lstStyle/>
          <a:p>
            <a:r>
              <a:rPr lang="en-US" sz="1400" dirty="0"/>
              <a:t>Since Elder Wand is not on HP Shop and is on its own platform, every time a user clicks on Elder Wand ‘Buy Now’, a message will appear informing the user that they will be taken out of HP Shop.</a:t>
            </a:r>
          </a:p>
        </p:txBody>
      </p:sp>
      <p:cxnSp>
        <p:nvCxnSpPr>
          <p:cNvPr id="103" name="Straight Connector 102">
            <a:extLst>
              <a:ext uri="{FF2B5EF4-FFF2-40B4-BE49-F238E27FC236}">
                <a16:creationId xmlns:a16="http://schemas.microsoft.com/office/drawing/2014/main" id="{7E6394EF-311E-0B45-8773-481878BD8730}"/>
              </a:ext>
            </a:extLst>
          </p:cNvPr>
          <p:cNvCxnSpPr>
            <a:cxnSpLocks/>
          </p:cNvCxnSpPr>
          <p:nvPr/>
        </p:nvCxnSpPr>
        <p:spPr>
          <a:xfrm>
            <a:off x="1008979" y="7131824"/>
            <a:ext cx="20598691" cy="625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9" name="Picture 98">
            <a:extLst>
              <a:ext uri="{FF2B5EF4-FFF2-40B4-BE49-F238E27FC236}">
                <a16:creationId xmlns:a16="http://schemas.microsoft.com/office/drawing/2014/main" id="{D2840AC7-261B-FE49-99CF-4E9E37B1414A}"/>
              </a:ext>
            </a:extLst>
          </p:cNvPr>
          <p:cNvPicPr>
            <a:picLocks noChangeAspect="1"/>
          </p:cNvPicPr>
          <p:nvPr/>
        </p:nvPicPr>
        <p:blipFill>
          <a:blip r:embed="rId14"/>
          <a:stretch>
            <a:fillRect/>
          </a:stretch>
        </p:blipFill>
        <p:spPr>
          <a:xfrm>
            <a:off x="10034022" y="8347212"/>
            <a:ext cx="2209187" cy="3935784"/>
          </a:xfrm>
          <a:prstGeom prst="rect">
            <a:avLst/>
          </a:prstGeom>
          <a:ln>
            <a:solidFill>
              <a:schemeClr val="bg1"/>
            </a:solidFill>
          </a:ln>
        </p:spPr>
      </p:pic>
      <p:sp>
        <p:nvSpPr>
          <p:cNvPr id="114" name="TextBox 113">
            <a:extLst>
              <a:ext uri="{FF2B5EF4-FFF2-40B4-BE49-F238E27FC236}">
                <a16:creationId xmlns:a16="http://schemas.microsoft.com/office/drawing/2014/main" id="{50A497B1-57C0-2447-8DDF-22644A323149}"/>
              </a:ext>
            </a:extLst>
          </p:cNvPr>
          <p:cNvSpPr txBox="1"/>
          <p:nvPr/>
        </p:nvSpPr>
        <p:spPr>
          <a:xfrm>
            <a:off x="12846152" y="1073415"/>
            <a:ext cx="7224182" cy="369332"/>
          </a:xfrm>
          <a:prstGeom prst="rect">
            <a:avLst/>
          </a:prstGeom>
          <a:noFill/>
        </p:spPr>
        <p:txBody>
          <a:bodyPr wrap="square" rtlCol="0">
            <a:spAutoFit/>
          </a:bodyPr>
          <a:lstStyle/>
          <a:p>
            <a:pPr algn="ctr"/>
            <a:r>
              <a:rPr lang="en-US" sz="1800" dirty="0"/>
              <a:t>PURCHASE AND CHECKOUT FLOW (</a:t>
            </a:r>
            <a:r>
              <a:rPr lang="en-US" sz="1800" b="1" dirty="0"/>
              <a:t>ON COMMERCE STRIPE CHECKOUT</a:t>
            </a:r>
            <a:r>
              <a:rPr lang="en-US" sz="1800" dirty="0"/>
              <a:t>)</a:t>
            </a:r>
          </a:p>
        </p:txBody>
      </p:sp>
      <p:pic>
        <p:nvPicPr>
          <p:cNvPr id="121" name="Picture 120">
            <a:extLst>
              <a:ext uri="{FF2B5EF4-FFF2-40B4-BE49-F238E27FC236}">
                <a16:creationId xmlns:a16="http://schemas.microsoft.com/office/drawing/2014/main" id="{9BE4F21F-9A21-9E4D-ABC7-066A13031236}"/>
              </a:ext>
            </a:extLst>
          </p:cNvPr>
          <p:cNvPicPr>
            <a:picLocks noChangeAspect="1"/>
          </p:cNvPicPr>
          <p:nvPr/>
        </p:nvPicPr>
        <p:blipFill>
          <a:blip r:embed="rId15"/>
          <a:stretch>
            <a:fillRect/>
          </a:stretch>
        </p:blipFill>
        <p:spPr>
          <a:xfrm>
            <a:off x="14023432" y="2505646"/>
            <a:ext cx="1954065" cy="3558854"/>
          </a:xfrm>
          <a:prstGeom prst="rect">
            <a:avLst/>
          </a:prstGeom>
          <a:ln>
            <a:solidFill>
              <a:schemeClr val="bg1"/>
            </a:solidFill>
          </a:ln>
        </p:spPr>
      </p:pic>
      <p:pic>
        <p:nvPicPr>
          <p:cNvPr id="122" name="Picture 121">
            <a:extLst>
              <a:ext uri="{FF2B5EF4-FFF2-40B4-BE49-F238E27FC236}">
                <a16:creationId xmlns:a16="http://schemas.microsoft.com/office/drawing/2014/main" id="{B02B3359-697D-DF4B-A232-E9609D76AAFA}"/>
              </a:ext>
            </a:extLst>
          </p:cNvPr>
          <p:cNvPicPr>
            <a:picLocks noChangeAspect="1"/>
          </p:cNvPicPr>
          <p:nvPr/>
        </p:nvPicPr>
        <p:blipFill>
          <a:blip r:embed="rId16"/>
          <a:stretch>
            <a:fillRect/>
          </a:stretch>
        </p:blipFill>
        <p:spPr>
          <a:xfrm>
            <a:off x="16782444" y="2489094"/>
            <a:ext cx="1874492" cy="3758039"/>
          </a:xfrm>
          <a:prstGeom prst="rect">
            <a:avLst/>
          </a:prstGeom>
          <a:ln>
            <a:solidFill>
              <a:schemeClr val="bg2"/>
            </a:solidFill>
          </a:ln>
        </p:spPr>
      </p:pic>
      <p:cxnSp>
        <p:nvCxnSpPr>
          <p:cNvPr id="104" name="Straight Arrow Connector 103">
            <a:extLst>
              <a:ext uri="{FF2B5EF4-FFF2-40B4-BE49-F238E27FC236}">
                <a16:creationId xmlns:a16="http://schemas.microsoft.com/office/drawing/2014/main" id="{401D14DF-F0B3-B74F-BD34-B5730FA59B6B}"/>
              </a:ext>
            </a:extLst>
          </p:cNvPr>
          <p:cNvCxnSpPr>
            <a:cxnSpLocks/>
            <a:stCxn id="26" idx="3"/>
          </p:cNvCxnSpPr>
          <p:nvPr/>
        </p:nvCxnSpPr>
        <p:spPr>
          <a:xfrm>
            <a:off x="9395856" y="10255141"/>
            <a:ext cx="45179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8" name="Elbow Connector 107">
            <a:extLst>
              <a:ext uri="{FF2B5EF4-FFF2-40B4-BE49-F238E27FC236}">
                <a16:creationId xmlns:a16="http://schemas.microsoft.com/office/drawing/2014/main" id="{E9815D32-9E48-484F-81DE-07FD09F95A54}"/>
              </a:ext>
            </a:extLst>
          </p:cNvPr>
          <p:cNvCxnSpPr>
            <a:cxnSpLocks/>
            <a:stCxn id="26" idx="2"/>
            <a:endCxn id="89" idx="2"/>
          </p:cNvCxnSpPr>
          <p:nvPr/>
        </p:nvCxnSpPr>
        <p:spPr>
          <a:xfrm rot="16200000" flipH="1">
            <a:off x="11283055" y="9538353"/>
            <a:ext cx="84485" cy="6396178"/>
          </a:xfrm>
          <a:prstGeom prst="bentConnector3">
            <a:avLst>
              <a:gd name="adj1" fmla="val 676455"/>
            </a:avLst>
          </a:prstGeom>
          <a:ln>
            <a:tailEnd type="triangle"/>
          </a:ln>
        </p:spPr>
        <p:style>
          <a:lnRef idx="3">
            <a:schemeClr val="dk1"/>
          </a:lnRef>
          <a:fillRef idx="0">
            <a:schemeClr val="dk1"/>
          </a:fillRef>
          <a:effectRef idx="2">
            <a:schemeClr val="dk1"/>
          </a:effectRef>
          <a:fontRef idx="minor">
            <a:schemeClr val="tx1"/>
          </a:fontRef>
        </p:style>
      </p:cxnSp>
      <p:cxnSp>
        <p:nvCxnSpPr>
          <p:cNvPr id="115" name="Elbow Connector 114">
            <a:extLst>
              <a:ext uri="{FF2B5EF4-FFF2-40B4-BE49-F238E27FC236}">
                <a16:creationId xmlns:a16="http://schemas.microsoft.com/office/drawing/2014/main" id="{EF2768E0-C481-2646-A08E-FE638BF25986}"/>
              </a:ext>
            </a:extLst>
          </p:cNvPr>
          <p:cNvCxnSpPr>
            <a:stCxn id="192" idx="2"/>
            <a:endCxn id="25" idx="0"/>
          </p:cNvCxnSpPr>
          <p:nvPr/>
        </p:nvCxnSpPr>
        <p:spPr>
          <a:xfrm rot="5400000">
            <a:off x="4306644" y="4304263"/>
            <a:ext cx="1221356" cy="5806517"/>
          </a:xfrm>
          <a:prstGeom prst="bent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sp>
        <p:nvSpPr>
          <p:cNvPr id="138" name="TextBox 137">
            <a:extLst>
              <a:ext uri="{FF2B5EF4-FFF2-40B4-BE49-F238E27FC236}">
                <a16:creationId xmlns:a16="http://schemas.microsoft.com/office/drawing/2014/main" id="{CBA24207-A910-AA43-84B3-32C4956D9C9F}"/>
              </a:ext>
            </a:extLst>
          </p:cNvPr>
          <p:cNvSpPr txBox="1"/>
          <p:nvPr/>
        </p:nvSpPr>
        <p:spPr>
          <a:xfrm>
            <a:off x="5529461" y="6747108"/>
            <a:ext cx="2409543" cy="307777"/>
          </a:xfrm>
          <a:prstGeom prst="rect">
            <a:avLst/>
          </a:prstGeom>
          <a:noFill/>
        </p:spPr>
        <p:txBody>
          <a:bodyPr wrap="square" rtlCol="0">
            <a:spAutoFit/>
          </a:bodyPr>
          <a:lstStyle/>
          <a:p>
            <a:pPr algn="ctr"/>
            <a:r>
              <a:rPr lang="en-US" sz="1400" dirty="0"/>
              <a:t>From ‘Continue Shopping’</a:t>
            </a:r>
          </a:p>
        </p:txBody>
      </p:sp>
      <p:sp>
        <p:nvSpPr>
          <p:cNvPr id="139" name="TextBox 138">
            <a:extLst>
              <a:ext uri="{FF2B5EF4-FFF2-40B4-BE49-F238E27FC236}">
                <a16:creationId xmlns:a16="http://schemas.microsoft.com/office/drawing/2014/main" id="{6F486ECA-8D2C-4F45-B38B-F6DCF06A8299}"/>
              </a:ext>
            </a:extLst>
          </p:cNvPr>
          <p:cNvSpPr txBox="1"/>
          <p:nvPr/>
        </p:nvSpPr>
        <p:spPr>
          <a:xfrm>
            <a:off x="8859937" y="3548778"/>
            <a:ext cx="1108206" cy="738664"/>
          </a:xfrm>
          <a:prstGeom prst="rect">
            <a:avLst/>
          </a:prstGeom>
          <a:noFill/>
        </p:spPr>
        <p:txBody>
          <a:bodyPr wrap="square" rtlCol="0">
            <a:spAutoFit/>
          </a:bodyPr>
          <a:lstStyle/>
          <a:p>
            <a:pPr algn="ctr"/>
            <a:r>
              <a:rPr lang="en-US" sz="1400" dirty="0"/>
              <a:t>From </a:t>
            </a:r>
          </a:p>
          <a:p>
            <a:pPr algn="ctr"/>
            <a:r>
              <a:rPr lang="en-US" sz="1400" dirty="0"/>
              <a:t>‘Checkout Now’</a:t>
            </a:r>
          </a:p>
        </p:txBody>
      </p:sp>
      <p:cxnSp>
        <p:nvCxnSpPr>
          <p:cNvPr id="123" name="Straight Arrow Connector 122">
            <a:extLst>
              <a:ext uri="{FF2B5EF4-FFF2-40B4-BE49-F238E27FC236}">
                <a16:creationId xmlns:a16="http://schemas.microsoft.com/office/drawing/2014/main" id="{E3C67C8C-C847-2E44-94C3-C1409DB0D0EC}"/>
              </a:ext>
            </a:extLst>
          </p:cNvPr>
          <p:cNvCxnSpPr>
            <a:stCxn id="89" idx="3"/>
            <a:endCxn id="87" idx="1"/>
          </p:cNvCxnSpPr>
          <p:nvPr/>
        </p:nvCxnSpPr>
        <p:spPr>
          <a:xfrm flipV="1">
            <a:off x="15816299" y="10328754"/>
            <a:ext cx="224026" cy="199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5" name="Straight Arrow Connector 124">
            <a:extLst>
              <a:ext uri="{FF2B5EF4-FFF2-40B4-BE49-F238E27FC236}">
                <a16:creationId xmlns:a16="http://schemas.microsoft.com/office/drawing/2014/main" id="{48B845A7-D10B-6E4E-B5A2-2E45AFDA7478}"/>
              </a:ext>
            </a:extLst>
          </p:cNvPr>
          <p:cNvCxnSpPr>
            <a:stCxn id="87" idx="3"/>
            <a:endCxn id="91" idx="1"/>
          </p:cNvCxnSpPr>
          <p:nvPr/>
        </p:nvCxnSpPr>
        <p:spPr>
          <a:xfrm>
            <a:off x="18662542" y="10328754"/>
            <a:ext cx="279918" cy="2186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9" name="Elbow Connector 128">
            <a:extLst>
              <a:ext uri="{FF2B5EF4-FFF2-40B4-BE49-F238E27FC236}">
                <a16:creationId xmlns:a16="http://schemas.microsoft.com/office/drawing/2014/main" id="{A567E81E-FDB1-374F-B78F-EA1755EAA307}"/>
              </a:ext>
            </a:extLst>
          </p:cNvPr>
          <p:cNvCxnSpPr>
            <a:stCxn id="100" idx="0"/>
            <a:endCxn id="86" idx="2"/>
          </p:cNvCxnSpPr>
          <p:nvPr/>
        </p:nvCxnSpPr>
        <p:spPr>
          <a:xfrm rot="5400000" flipH="1" flipV="1">
            <a:off x="12466648" y="5291830"/>
            <a:ext cx="1188808" cy="3889509"/>
          </a:xfrm>
          <a:prstGeom prst="bent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sp>
        <p:nvSpPr>
          <p:cNvPr id="131" name="Oval 130">
            <a:extLst>
              <a:ext uri="{FF2B5EF4-FFF2-40B4-BE49-F238E27FC236}">
                <a16:creationId xmlns:a16="http://schemas.microsoft.com/office/drawing/2014/main" id="{C0A43462-EC0F-FC49-8142-63D21793DA6E}"/>
              </a:ext>
            </a:extLst>
          </p:cNvPr>
          <p:cNvSpPr/>
          <p:nvPr/>
        </p:nvSpPr>
        <p:spPr>
          <a:xfrm>
            <a:off x="15258650" y="6215707"/>
            <a:ext cx="420675" cy="397565"/>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cxnSp>
        <p:nvCxnSpPr>
          <p:cNvPr id="135" name="Elbow Connector 134">
            <a:extLst>
              <a:ext uri="{FF2B5EF4-FFF2-40B4-BE49-F238E27FC236}">
                <a16:creationId xmlns:a16="http://schemas.microsoft.com/office/drawing/2014/main" id="{9D7A96A6-5D17-D949-B118-A1FD664D88F5}"/>
              </a:ext>
            </a:extLst>
          </p:cNvPr>
          <p:cNvCxnSpPr>
            <a:stCxn id="91" idx="0"/>
            <a:endCxn id="131" idx="4"/>
          </p:cNvCxnSpPr>
          <p:nvPr/>
        </p:nvCxnSpPr>
        <p:spPr>
          <a:xfrm rot="16200000" flipV="1">
            <a:off x="17230512" y="4851748"/>
            <a:ext cx="1261532" cy="4784580"/>
          </a:xfrm>
          <a:prstGeom prst="bent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sp>
        <p:nvSpPr>
          <p:cNvPr id="155" name="TextBox 154">
            <a:extLst>
              <a:ext uri="{FF2B5EF4-FFF2-40B4-BE49-F238E27FC236}">
                <a16:creationId xmlns:a16="http://schemas.microsoft.com/office/drawing/2014/main" id="{3933C1D7-4B1D-664F-9255-950DB341AEB0}"/>
              </a:ext>
            </a:extLst>
          </p:cNvPr>
          <p:cNvSpPr txBox="1"/>
          <p:nvPr/>
        </p:nvSpPr>
        <p:spPr>
          <a:xfrm>
            <a:off x="5327870" y="610530"/>
            <a:ext cx="10148579" cy="461665"/>
          </a:xfrm>
          <a:prstGeom prst="rect">
            <a:avLst/>
          </a:prstGeom>
          <a:noFill/>
        </p:spPr>
        <p:txBody>
          <a:bodyPr wrap="square" lIns="91440" tIns="45720" rIns="91440" bIns="45720" rtlCol="0" anchor="t">
            <a:spAutoFit/>
          </a:bodyPr>
          <a:lstStyle/>
          <a:p>
            <a:pPr algn="ctr"/>
            <a:r>
              <a:rPr lang="en-US" sz="2400" b="1" dirty="0"/>
              <a:t>USER JOURNEY BEGINS ON HARRY POTTER SHOP</a:t>
            </a:r>
            <a:endParaRPr lang="en-US" sz="2400" b="1"/>
          </a:p>
        </p:txBody>
      </p:sp>
      <p:pic>
        <p:nvPicPr>
          <p:cNvPr id="159" name="Picture 2">
            <a:extLst>
              <a:ext uri="{FF2B5EF4-FFF2-40B4-BE49-F238E27FC236}">
                <a16:creationId xmlns:a16="http://schemas.microsoft.com/office/drawing/2014/main" id="{1332AB01-4616-6540-B5FA-8C5531001F1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006" y="3587625"/>
            <a:ext cx="927100" cy="927100"/>
          </a:xfrm>
          <a:prstGeom prst="rect">
            <a:avLst/>
          </a:prstGeom>
          <a:noFill/>
          <a:extLst>
            <a:ext uri="{909E8E84-426E-40DD-AFC4-6F175D3DCCD1}">
              <a14:hiddenFill xmlns:a14="http://schemas.microsoft.com/office/drawing/2010/main">
                <a:solidFill>
                  <a:srgbClr val="FFFFFF"/>
                </a:solidFill>
              </a14:hiddenFill>
            </a:ext>
          </a:extLst>
        </p:spPr>
      </p:pic>
      <p:sp>
        <p:nvSpPr>
          <p:cNvPr id="164" name="TextBox 163">
            <a:extLst>
              <a:ext uri="{FF2B5EF4-FFF2-40B4-BE49-F238E27FC236}">
                <a16:creationId xmlns:a16="http://schemas.microsoft.com/office/drawing/2014/main" id="{7BC4FF79-663B-D04D-8E75-B656E8B4C3BD}"/>
              </a:ext>
            </a:extLst>
          </p:cNvPr>
          <p:cNvSpPr txBox="1"/>
          <p:nvPr/>
        </p:nvSpPr>
        <p:spPr>
          <a:xfrm>
            <a:off x="19560393" y="3205215"/>
            <a:ext cx="1459681" cy="954107"/>
          </a:xfrm>
          <a:prstGeom prst="rect">
            <a:avLst/>
          </a:prstGeom>
          <a:noFill/>
        </p:spPr>
        <p:txBody>
          <a:bodyPr wrap="square" rtlCol="0">
            <a:spAutoFit/>
          </a:bodyPr>
          <a:lstStyle/>
          <a:p>
            <a:r>
              <a:rPr lang="en-US" sz="1400" i="1" dirty="0"/>
              <a:t>System can attempt to re-route user back to HP Shop cart</a:t>
            </a:r>
          </a:p>
        </p:txBody>
      </p:sp>
      <p:cxnSp>
        <p:nvCxnSpPr>
          <p:cNvPr id="152" name="Elbow Connector 151">
            <a:extLst>
              <a:ext uri="{FF2B5EF4-FFF2-40B4-BE49-F238E27FC236}">
                <a16:creationId xmlns:a16="http://schemas.microsoft.com/office/drawing/2014/main" id="{F0561BDA-D52C-554C-9013-F87F2C1B8E7D}"/>
              </a:ext>
            </a:extLst>
          </p:cNvPr>
          <p:cNvCxnSpPr>
            <a:stCxn id="98" idx="3"/>
            <a:endCxn id="192" idx="0"/>
          </p:cNvCxnSpPr>
          <p:nvPr/>
        </p:nvCxnSpPr>
        <p:spPr>
          <a:xfrm flipH="1" flipV="1">
            <a:off x="7820580" y="1926543"/>
            <a:ext cx="11121836" cy="2378408"/>
          </a:xfrm>
          <a:prstGeom prst="bentConnector4">
            <a:avLst>
              <a:gd name="adj1" fmla="val -4297"/>
              <a:gd name="adj2" fmla="val 117184"/>
            </a:avLst>
          </a:prstGeom>
          <a:ln>
            <a:tailEnd type="triangle"/>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8190979B-5C80-F52F-3BD6-DEC346925CBB}"/>
              </a:ext>
            </a:extLst>
          </p:cNvPr>
          <p:cNvSpPr txBox="1"/>
          <p:nvPr/>
        </p:nvSpPr>
        <p:spPr>
          <a:xfrm>
            <a:off x="1229444" y="1561011"/>
            <a:ext cx="20290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Home Page</a:t>
            </a:r>
          </a:p>
        </p:txBody>
      </p:sp>
      <p:sp>
        <p:nvSpPr>
          <p:cNvPr id="65" name="TextBox 64">
            <a:extLst>
              <a:ext uri="{FF2B5EF4-FFF2-40B4-BE49-F238E27FC236}">
                <a16:creationId xmlns:a16="http://schemas.microsoft.com/office/drawing/2014/main" id="{D5FE3568-2851-F5AD-D6D6-A23DF7F7CBFB}"/>
              </a:ext>
            </a:extLst>
          </p:cNvPr>
          <p:cNvSpPr txBox="1"/>
          <p:nvPr/>
        </p:nvSpPr>
        <p:spPr>
          <a:xfrm>
            <a:off x="3732368" y="1561011"/>
            <a:ext cx="24235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Product Details Page</a:t>
            </a:r>
          </a:p>
        </p:txBody>
      </p:sp>
      <p:sp>
        <p:nvSpPr>
          <p:cNvPr id="66" name="TextBox 65">
            <a:extLst>
              <a:ext uri="{FF2B5EF4-FFF2-40B4-BE49-F238E27FC236}">
                <a16:creationId xmlns:a16="http://schemas.microsoft.com/office/drawing/2014/main" id="{21985BBD-53C8-6846-A4E4-3229232C7908}"/>
              </a:ext>
            </a:extLst>
          </p:cNvPr>
          <p:cNvSpPr txBox="1"/>
          <p:nvPr/>
        </p:nvSpPr>
        <p:spPr>
          <a:xfrm>
            <a:off x="6579771" y="1561011"/>
            <a:ext cx="24235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Cart</a:t>
            </a:r>
          </a:p>
        </p:txBody>
      </p:sp>
      <p:sp>
        <p:nvSpPr>
          <p:cNvPr id="67" name="TextBox 66">
            <a:extLst>
              <a:ext uri="{FF2B5EF4-FFF2-40B4-BE49-F238E27FC236}">
                <a16:creationId xmlns:a16="http://schemas.microsoft.com/office/drawing/2014/main" id="{1B4EBB12-0675-C74D-98E4-126EB17EEDFB}"/>
              </a:ext>
            </a:extLst>
          </p:cNvPr>
          <p:cNvSpPr txBox="1"/>
          <p:nvPr/>
        </p:nvSpPr>
        <p:spPr>
          <a:xfrm>
            <a:off x="9819689" y="1587160"/>
            <a:ext cx="24235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Checkout</a:t>
            </a:r>
          </a:p>
        </p:txBody>
      </p:sp>
      <p:sp>
        <p:nvSpPr>
          <p:cNvPr id="71" name="TextBox 70">
            <a:extLst>
              <a:ext uri="{FF2B5EF4-FFF2-40B4-BE49-F238E27FC236}">
                <a16:creationId xmlns:a16="http://schemas.microsoft.com/office/drawing/2014/main" id="{685CE310-E26C-6C4A-B857-BD8877EFD18A}"/>
              </a:ext>
            </a:extLst>
          </p:cNvPr>
          <p:cNvSpPr txBox="1"/>
          <p:nvPr/>
        </p:nvSpPr>
        <p:spPr>
          <a:xfrm>
            <a:off x="984385" y="7519174"/>
            <a:ext cx="20290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Home Page</a:t>
            </a:r>
          </a:p>
        </p:txBody>
      </p:sp>
      <p:sp>
        <p:nvSpPr>
          <p:cNvPr id="72" name="TextBox 71">
            <a:extLst>
              <a:ext uri="{FF2B5EF4-FFF2-40B4-BE49-F238E27FC236}">
                <a16:creationId xmlns:a16="http://schemas.microsoft.com/office/drawing/2014/main" id="{B1040978-4BD9-2A46-9707-97DB162599A3}"/>
              </a:ext>
            </a:extLst>
          </p:cNvPr>
          <p:cNvSpPr txBox="1"/>
          <p:nvPr/>
        </p:nvSpPr>
        <p:spPr>
          <a:xfrm>
            <a:off x="3874283" y="7531354"/>
            <a:ext cx="28893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Home Page - redirect msg</a:t>
            </a:r>
          </a:p>
        </p:txBody>
      </p:sp>
      <p:sp>
        <p:nvSpPr>
          <p:cNvPr id="73" name="TextBox 72">
            <a:extLst>
              <a:ext uri="{FF2B5EF4-FFF2-40B4-BE49-F238E27FC236}">
                <a16:creationId xmlns:a16="http://schemas.microsoft.com/office/drawing/2014/main" id="{0BE6B66D-F108-BC46-A57A-FCCE23269FFF}"/>
              </a:ext>
            </a:extLst>
          </p:cNvPr>
          <p:cNvSpPr txBox="1"/>
          <p:nvPr/>
        </p:nvSpPr>
        <p:spPr>
          <a:xfrm>
            <a:off x="6607509" y="7502745"/>
            <a:ext cx="28893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HPFC Sign In/Sign Up</a:t>
            </a:r>
          </a:p>
        </p:txBody>
      </p:sp>
      <p:sp>
        <p:nvSpPr>
          <p:cNvPr id="74" name="TextBox 73">
            <a:extLst>
              <a:ext uri="{FF2B5EF4-FFF2-40B4-BE49-F238E27FC236}">
                <a16:creationId xmlns:a16="http://schemas.microsoft.com/office/drawing/2014/main" id="{BECC2008-9664-AB4E-BE68-57C16C44F48B}"/>
              </a:ext>
            </a:extLst>
          </p:cNvPr>
          <p:cNvSpPr txBox="1"/>
          <p:nvPr/>
        </p:nvSpPr>
        <p:spPr>
          <a:xfrm>
            <a:off x="9683826" y="7502745"/>
            <a:ext cx="28893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HPFC Sign In</a:t>
            </a:r>
          </a:p>
        </p:txBody>
      </p:sp>
      <p:sp>
        <p:nvSpPr>
          <p:cNvPr id="77" name="TextBox 76">
            <a:extLst>
              <a:ext uri="{FF2B5EF4-FFF2-40B4-BE49-F238E27FC236}">
                <a16:creationId xmlns:a16="http://schemas.microsoft.com/office/drawing/2014/main" id="{B3263A41-676E-3D42-A2AF-35507B6CA8C8}"/>
              </a:ext>
            </a:extLst>
          </p:cNvPr>
          <p:cNvSpPr txBox="1"/>
          <p:nvPr/>
        </p:nvSpPr>
        <p:spPr>
          <a:xfrm>
            <a:off x="12926976" y="7559869"/>
            <a:ext cx="28893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HPFC Sign Up Age Gate</a:t>
            </a:r>
          </a:p>
        </p:txBody>
      </p:sp>
      <p:sp>
        <p:nvSpPr>
          <p:cNvPr id="78" name="TextBox 77">
            <a:extLst>
              <a:ext uri="{FF2B5EF4-FFF2-40B4-BE49-F238E27FC236}">
                <a16:creationId xmlns:a16="http://schemas.microsoft.com/office/drawing/2014/main" id="{93AF896D-FED3-374C-ABB2-1935809999C0}"/>
              </a:ext>
            </a:extLst>
          </p:cNvPr>
          <p:cNvSpPr txBox="1"/>
          <p:nvPr/>
        </p:nvSpPr>
        <p:spPr>
          <a:xfrm>
            <a:off x="15866690" y="7519173"/>
            <a:ext cx="28893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HPFC Sign Up Step 1</a:t>
            </a:r>
          </a:p>
        </p:txBody>
      </p:sp>
      <p:sp>
        <p:nvSpPr>
          <p:cNvPr id="79" name="TextBox 78">
            <a:extLst>
              <a:ext uri="{FF2B5EF4-FFF2-40B4-BE49-F238E27FC236}">
                <a16:creationId xmlns:a16="http://schemas.microsoft.com/office/drawing/2014/main" id="{ABD50B7C-6407-7A41-BA31-70EBFA7BD779}"/>
              </a:ext>
            </a:extLst>
          </p:cNvPr>
          <p:cNvSpPr txBox="1"/>
          <p:nvPr/>
        </p:nvSpPr>
        <p:spPr>
          <a:xfrm>
            <a:off x="18813900" y="7546836"/>
            <a:ext cx="28893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HPFC Sign Up Step 2</a:t>
            </a:r>
          </a:p>
        </p:txBody>
      </p:sp>
      <p:sp>
        <p:nvSpPr>
          <p:cNvPr id="80" name="TextBox 79">
            <a:extLst>
              <a:ext uri="{FF2B5EF4-FFF2-40B4-BE49-F238E27FC236}">
                <a16:creationId xmlns:a16="http://schemas.microsoft.com/office/drawing/2014/main" id="{3C7311EF-8202-5144-B59A-A961B8155BF2}"/>
              </a:ext>
            </a:extLst>
          </p:cNvPr>
          <p:cNvSpPr txBox="1"/>
          <p:nvPr/>
        </p:nvSpPr>
        <p:spPr>
          <a:xfrm>
            <a:off x="13729724" y="1654997"/>
            <a:ext cx="24235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Elder Wand Shop Checkout</a:t>
            </a:r>
          </a:p>
        </p:txBody>
      </p:sp>
      <p:sp>
        <p:nvSpPr>
          <p:cNvPr id="81" name="TextBox 80">
            <a:extLst>
              <a:ext uri="{FF2B5EF4-FFF2-40B4-BE49-F238E27FC236}">
                <a16:creationId xmlns:a16="http://schemas.microsoft.com/office/drawing/2014/main" id="{681AA86F-B631-D94E-95E6-67842393BC5A}"/>
              </a:ext>
            </a:extLst>
          </p:cNvPr>
          <p:cNvSpPr txBox="1"/>
          <p:nvPr/>
        </p:nvSpPr>
        <p:spPr>
          <a:xfrm>
            <a:off x="16328378" y="1679678"/>
            <a:ext cx="30082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Elder Wand Shop Receipt Confirmation</a:t>
            </a:r>
          </a:p>
        </p:txBody>
      </p:sp>
      <p:sp>
        <p:nvSpPr>
          <p:cNvPr id="85" name="TextBox 84">
            <a:extLst>
              <a:ext uri="{FF2B5EF4-FFF2-40B4-BE49-F238E27FC236}">
                <a16:creationId xmlns:a16="http://schemas.microsoft.com/office/drawing/2014/main" id="{B9C59618-47CB-114F-937C-225802F2D860}"/>
              </a:ext>
            </a:extLst>
          </p:cNvPr>
          <p:cNvSpPr txBox="1"/>
          <p:nvPr/>
        </p:nvSpPr>
        <p:spPr>
          <a:xfrm>
            <a:off x="3160224" y="9548130"/>
            <a:ext cx="827717" cy="738664"/>
          </a:xfrm>
          <a:prstGeom prst="rect">
            <a:avLst/>
          </a:prstGeom>
          <a:noFill/>
        </p:spPr>
        <p:txBody>
          <a:bodyPr wrap="square" rtlCol="0">
            <a:spAutoFit/>
          </a:bodyPr>
          <a:lstStyle/>
          <a:p>
            <a:pPr algn="ctr"/>
            <a:r>
              <a:rPr lang="en-US" sz="1400" dirty="0"/>
              <a:t>From ‘Buy Now’</a:t>
            </a:r>
          </a:p>
        </p:txBody>
      </p:sp>
      <p:sp>
        <p:nvSpPr>
          <p:cNvPr id="6" name="TextBox 5">
            <a:extLst>
              <a:ext uri="{FF2B5EF4-FFF2-40B4-BE49-F238E27FC236}">
                <a16:creationId xmlns:a16="http://schemas.microsoft.com/office/drawing/2014/main" id="{D8897EDB-EAF8-1B5F-BA37-570D45B4248F}"/>
              </a:ext>
            </a:extLst>
          </p:cNvPr>
          <p:cNvSpPr txBox="1"/>
          <p:nvPr/>
        </p:nvSpPr>
        <p:spPr>
          <a:xfrm>
            <a:off x="386089" y="627561"/>
            <a:ext cx="595708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t>Subject to change – the designs are mocks for concept and flow purposes only</a:t>
            </a:r>
            <a:endParaRPr lang="en-US" sz="1600" i="1">
              <a:ea typeface="Calibri"/>
              <a:cs typeface="Calibri"/>
            </a:endParaRPr>
          </a:p>
        </p:txBody>
      </p:sp>
    </p:spTree>
    <p:extLst>
      <p:ext uri="{BB962C8B-B14F-4D97-AF65-F5344CB8AC3E}">
        <p14:creationId xmlns:p14="http://schemas.microsoft.com/office/powerpoint/2010/main" val="3234476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82EC88-7759-4A42-B4C9-02E75E5F9412}"/>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15</a:t>
            </a:fld>
            <a:endParaRPr lang="en-US"/>
          </a:p>
        </p:txBody>
      </p:sp>
      <p:sp>
        <p:nvSpPr>
          <p:cNvPr id="9" name="Rounded Rectangle 8">
            <a:extLst>
              <a:ext uri="{FF2B5EF4-FFF2-40B4-BE49-F238E27FC236}">
                <a16:creationId xmlns:a16="http://schemas.microsoft.com/office/drawing/2014/main" id="{94B18ED2-EC0E-C64C-A1B0-9C10DF55A938}"/>
              </a:ext>
            </a:extLst>
          </p:cNvPr>
          <p:cNvSpPr/>
          <p:nvPr/>
        </p:nvSpPr>
        <p:spPr>
          <a:xfrm>
            <a:off x="1008979" y="1872741"/>
            <a:ext cx="2506456" cy="4664848"/>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14" name="Rounded Rectangle 13">
            <a:extLst>
              <a:ext uri="{FF2B5EF4-FFF2-40B4-BE49-F238E27FC236}">
                <a16:creationId xmlns:a16="http://schemas.microsoft.com/office/drawing/2014/main" id="{B98F6887-0654-9345-9EE4-2D6FBBF5B1E4}"/>
              </a:ext>
            </a:extLst>
          </p:cNvPr>
          <p:cNvSpPr/>
          <p:nvPr/>
        </p:nvSpPr>
        <p:spPr>
          <a:xfrm>
            <a:off x="3761944" y="1872741"/>
            <a:ext cx="2445451" cy="4670300"/>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21" name="Picture 2">
            <a:extLst>
              <a:ext uri="{FF2B5EF4-FFF2-40B4-BE49-F238E27FC236}">
                <a16:creationId xmlns:a16="http://schemas.microsoft.com/office/drawing/2014/main" id="{ED3B60EE-DB83-5745-B072-4D5E956F0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36" y="13231801"/>
            <a:ext cx="1911355" cy="460606"/>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a:extLst>
              <a:ext uri="{FF2B5EF4-FFF2-40B4-BE49-F238E27FC236}">
                <a16:creationId xmlns:a16="http://schemas.microsoft.com/office/drawing/2014/main" id="{44273AA5-4374-7043-8BFF-D0FC3AB5FA12}"/>
              </a:ext>
            </a:extLst>
          </p:cNvPr>
          <p:cNvSpPr/>
          <p:nvPr/>
        </p:nvSpPr>
        <p:spPr>
          <a:xfrm>
            <a:off x="3935884" y="7818199"/>
            <a:ext cx="2674024" cy="4880561"/>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25" name="Rounded Rectangle 24">
            <a:extLst>
              <a:ext uri="{FF2B5EF4-FFF2-40B4-BE49-F238E27FC236}">
                <a16:creationId xmlns:a16="http://schemas.microsoft.com/office/drawing/2014/main" id="{C47B8D2F-716F-F741-B268-A3C40413E15C}"/>
              </a:ext>
            </a:extLst>
          </p:cNvPr>
          <p:cNvSpPr/>
          <p:nvPr/>
        </p:nvSpPr>
        <p:spPr>
          <a:xfrm>
            <a:off x="610309" y="7818199"/>
            <a:ext cx="2585827" cy="4895879"/>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26" name="Rounded Rectangle 25">
            <a:extLst>
              <a:ext uri="{FF2B5EF4-FFF2-40B4-BE49-F238E27FC236}">
                <a16:creationId xmlns:a16="http://schemas.microsoft.com/office/drawing/2014/main" id="{CEF3F7CC-B795-7D43-B844-9A9DC28B70B1}"/>
              </a:ext>
            </a:extLst>
          </p:cNvPr>
          <p:cNvSpPr/>
          <p:nvPr/>
        </p:nvSpPr>
        <p:spPr>
          <a:xfrm>
            <a:off x="6858559" y="7816082"/>
            <a:ext cx="2537297" cy="4878118"/>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cxnSp>
        <p:nvCxnSpPr>
          <p:cNvPr id="13" name="Straight Arrow Connector 12">
            <a:extLst>
              <a:ext uri="{FF2B5EF4-FFF2-40B4-BE49-F238E27FC236}">
                <a16:creationId xmlns:a16="http://schemas.microsoft.com/office/drawing/2014/main" id="{7AD8EBA6-CC62-9744-84AF-60229DF06419}"/>
              </a:ext>
            </a:extLst>
          </p:cNvPr>
          <p:cNvCxnSpPr>
            <a:cxnSpLocks/>
            <a:stCxn id="9" idx="3"/>
            <a:endCxn id="14" idx="1"/>
          </p:cNvCxnSpPr>
          <p:nvPr/>
        </p:nvCxnSpPr>
        <p:spPr>
          <a:xfrm>
            <a:off x="3515435" y="4205165"/>
            <a:ext cx="246509" cy="27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B016BC43-C8CE-9141-A400-023DBD968C21}"/>
              </a:ext>
            </a:extLst>
          </p:cNvPr>
          <p:cNvCxnSpPr>
            <a:cxnSpLocks/>
          </p:cNvCxnSpPr>
          <p:nvPr/>
        </p:nvCxnSpPr>
        <p:spPr>
          <a:xfrm flipV="1">
            <a:off x="6155888" y="4212359"/>
            <a:ext cx="535845"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4" name="Straight Arrow Connector 33">
            <a:extLst>
              <a:ext uri="{FF2B5EF4-FFF2-40B4-BE49-F238E27FC236}">
                <a16:creationId xmlns:a16="http://schemas.microsoft.com/office/drawing/2014/main" id="{E0B4A244-BF56-2646-9585-B548306D9466}"/>
              </a:ext>
            </a:extLst>
          </p:cNvPr>
          <p:cNvCxnSpPr>
            <a:cxnSpLocks/>
            <a:stCxn id="25" idx="3"/>
            <a:endCxn id="23" idx="1"/>
          </p:cNvCxnSpPr>
          <p:nvPr/>
        </p:nvCxnSpPr>
        <p:spPr>
          <a:xfrm flipV="1">
            <a:off x="3196136" y="10258480"/>
            <a:ext cx="739748" cy="76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9" name="Straight Arrow Connector 38">
            <a:extLst>
              <a:ext uri="{FF2B5EF4-FFF2-40B4-BE49-F238E27FC236}">
                <a16:creationId xmlns:a16="http://schemas.microsoft.com/office/drawing/2014/main" id="{7F2660C2-B2E0-824E-9D54-F318CA353AC9}"/>
              </a:ext>
            </a:extLst>
          </p:cNvPr>
          <p:cNvCxnSpPr>
            <a:cxnSpLocks/>
            <a:stCxn id="23" idx="3"/>
            <a:endCxn id="26" idx="1"/>
          </p:cNvCxnSpPr>
          <p:nvPr/>
        </p:nvCxnSpPr>
        <p:spPr>
          <a:xfrm flipV="1">
            <a:off x="6609908" y="10255141"/>
            <a:ext cx="248651" cy="333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70" name="Rounded Rectangle 69">
            <a:extLst>
              <a:ext uri="{FF2B5EF4-FFF2-40B4-BE49-F238E27FC236}">
                <a16:creationId xmlns:a16="http://schemas.microsoft.com/office/drawing/2014/main" id="{7E578D6E-329A-D94A-AFCD-10CC03478317}"/>
              </a:ext>
            </a:extLst>
          </p:cNvPr>
          <p:cNvSpPr/>
          <p:nvPr/>
        </p:nvSpPr>
        <p:spPr>
          <a:xfrm>
            <a:off x="9794764" y="1926543"/>
            <a:ext cx="2584518" cy="4674281"/>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cxnSp>
        <p:nvCxnSpPr>
          <p:cNvPr id="186" name="Straight Connector 185">
            <a:extLst>
              <a:ext uri="{FF2B5EF4-FFF2-40B4-BE49-F238E27FC236}">
                <a16:creationId xmlns:a16="http://schemas.microsoft.com/office/drawing/2014/main" id="{999557FE-FA60-AF47-8A3A-71D6EF468470}"/>
              </a:ext>
            </a:extLst>
          </p:cNvPr>
          <p:cNvCxnSpPr>
            <a:cxnSpLocks/>
          </p:cNvCxnSpPr>
          <p:nvPr/>
        </p:nvCxnSpPr>
        <p:spPr>
          <a:xfrm>
            <a:off x="12806630" y="1256295"/>
            <a:ext cx="0" cy="1241161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2" name="Rounded Rectangle 191">
            <a:extLst>
              <a:ext uri="{FF2B5EF4-FFF2-40B4-BE49-F238E27FC236}">
                <a16:creationId xmlns:a16="http://schemas.microsoft.com/office/drawing/2014/main" id="{5A5EC254-0BD5-EB41-962A-EA591CA4FB38}"/>
              </a:ext>
            </a:extLst>
          </p:cNvPr>
          <p:cNvSpPr/>
          <p:nvPr/>
        </p:nvSpPr>
        <p:spPr>
          <a:xfrm>
            <a:off x="6597854" y="1926543"/>
            <a:ext cx="2445451" cy="4670300"/>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cxnSp>
        <p:nvCxnSpPr>
          <p:cNvPr id="200" name="Straight Arrow Connector 199">
            <a:extLst>
              <a:ext uri="{FF2B5EF4-FFF2-40B4-BE49-F238E27FC236}">
                <a16:creationId xmlns:a16="http://schemas.microsoft.com/office/drawing/2014/main" id="{E3EDFB6B-7CE0-6C4D-86CD-8BCB4B2AF7A3}"/>
              </a:ext>
            </a:extLst>
          </p:cNvPr>
          <p:cNvCxnSpPr>
            <a:cxnSpLocks/>
            <a:stCxn id="192" idx="3"/>
            <a:endCxn id="70" idx="1"/>
          </p:cNvCxnSpPr>
          <p:nvPr/>
        </p:nvCxnSpPr>
        <p:spPr>
          <a:xfrm>
            <a:off x="9043305" y="4261693"/>
            <a:ext cx="751459" cy="199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2" name="Title 7">
            <a:extLst>
              <a:ext uri="{FF2B5EF4-FFF2-40B4-BE49-F238E27FC236}">
                <a16:creationId xmlns:a16="http://schemas.microsoft.com/office/drawing/2014/main" id="{D080B3B3-D4A3-794D-B34F-FE6580280D77}"/>
              </a:ext>
            </a:extLst>
          </p:cNvPr>
          <p:cNvSpPr txBox="1">
            <a:spLocks/>
          </p:cNvSpPr>
          <p:nvPr/>
        </p:nvSpPr>
        <p:spPr>
          <a:xfrm>
            <a:off x="463163" y="128032"/>
            <a:ext cx="22917848" cy="864640"/>
          </a:xfrm>
          <a:prstGeom prst="rect">
            <a:avLst/>
          </a:prstGeom>
        </p:spPr>
        <p:txBody>
          <a:bodyPr vert="horz" lIns="0" tIns="0" rIns="0" bIns="0" rtlCol="0" anchor="t" anchorCtr="0">
            <a:noAutofit/>
          </a:bodyPr>
          <a:lstStyle>
            <a:lvl1pPr algn="l" defTabSz="1828800" rtl="0" eaLnBrk="1" fontAlgn="base" latinLnBrk="0" hangingPunct="1">
              <a:lnSpc>
                <a:spcPct val="87000"/>
              </a:lnSpc>
              <a:spcBef>
                <a:spcPct val="0"/>
              </a:spcBef>
              <a:buNone/>
              <a:defRPr lang="en-US" sz="6600" b="1" i="0" kern="1200" cap="all" spc="-50" baseline="0" dirty="0">
                <a:solidFill>
                  <a:schemeClr val="tx1"/>
                </a:solidFill>
                <a:latin typeface="ATT Aleck Cd" panose="020B0506020203020204" pitchFamily="34" charset="0"/>
                <a:ea typeface="+mj-ea"/>
                <a:cs typeface="ATT Aleck Cd" panose="020B0506020203020204" pitchFamily="34" charset="0"/>
              </a:defRPr>
            </a:lvl1pPr>
          </a:lstStyle>
          <a:p>
            <a:r>
              <a:rPr lang="en-US" sz="5400" dirty="0"/>
              <a:t>OPEN PURCHASE ON us elder wand shop</a:t>
            </a:r>
          </a:p>
        </p:txBody>
      </p:sp>
      <p:sp>
        <p:nvSpPr>
          <p:cNvPr id="82" name="Oval 81">
            <a:extLst>
              <a:ext uri="{FF2B5EF4-FFF2-40B4-BE49-F238E27FC236}">
                <a16:creationId xmlns:a16="http://schemas.microsoft.com/office/drawing/2014/main" id="{5E7B02C2-313F-EF4A-8E75-9A0C6F9730F5}"/>
              </a:ext>
            </a:extLst>
          </p:cNvPr>
          <p:cNvSpPr/>
          <p:nvPr/>
        </p:nvSpPr>
        <p:spPr>
          <a:xfrm>
            <a:off x="10338582" y="8587497"/>
            <a:ext cx="302909" cy="399635"/>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68" name="Oval 67">
            <a:extLst>
              <a:ext uri="{FF2B5EF4-FFF2-40B4-BE49-F238E27FC236}">
                <a16:creationId xmlns:a16="http://schemas.microsoft.com/office/drawing/2014/main" id="{9AAE2175-CD7A-1E4C-AAB2-75B6EB7F5CD9}"/>
              </a:ext>
            </a:extLst>
          </p:cNvPr>
          <p:cNvSpPr/>
          <p:nvPr/>
        </p:nvSpPr>
        <p:spPr>
          <a:xfrm>
            <a:off x="16007777" y="8679327"/>
            <a:ext cx="320675" cy="39781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69" name="Oval 68">
            <a:extLst>
              <a:ext uri="{FF2B5EF4-FFF2-40B4-BE49-F238E27FC236}">
                <a16:creationId xmlns:a16="http://schemas.microsoft.com/office/drawing/2014/main" id="{CBD1EBB5-8D8B-0840-A205-5E247DDBFED9}"/>
              </a:ext>
            </a:extLst>
          </p:cNvPr>
          <p:cNvSpPr/>
          <p:nvPr/>
        </p:nvSpPr>
        <p:spPr>
          <a:xfrm>
            <a:off x="15873538" y="8632584"/>
            <a:ext cx="656172" cy="4445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101" name="Oval 100">
            <a:extLst>
              <a:ext uri="{FF2B5EF4-FFF2-40B4-BE49-F238E27FC236}">
                <a16:creationId xmlns:a16="http://schemas.microsoft.com/office/drawing/2014/main" id="{ECC61F0A-010C-6341-943C-A0BD74CE07D1}"/>
              </a:ext>
            </a:extLst>
          </p:cNvPr>
          <p:cNvSpPr/>
          <p:nvPr/>
        </p:nvSpPr>
        <p:spPr>
          <a:xfrm>
            <a:off x="16209716" y="8759628"/>
            <a:ext cx="126828" cy="10519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107" name="Oval 106">
            <a:extLst>
              <a:ext uri="{FF2B5EF4-FFF2-40B4-BE49-F238E27FC236}">
                <a16:creationId xmlns:a16="http://schemas.microsoft.com/office/drawing/2014/main" id="{7406B0E2-C633-4040-BF14-FCCFE575D6A2}"/>
              </a:ext>
            </a:extLst>
          </p:cNvPr>
          <p:cNvSpPr/>
          <p:nvPr/>
        </p:nvSpPr>
        <p:spPr>
          <a:xfrm>
            <a:off x="19910448" y="8878236"/>
            <a:ext cx="97105" cy="875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75" name="Picture 74">
            <a:extLst>
              <a:ext uri="{FF2B5EF4-FFF2-40B4-BE49-F238E27FC236}">
                <a16:creationId xmlns:a16="http://schemas.microsoft.com/office/drawing/2014/main" id="{B89EC5ED-0060-484E-AD01-12A09D0EFA6F}"/>
              </a:ext>
            </a:extLst>
          </p:cNvPr>
          <p:cNvPicPr>
            <a:picLocks noChangeAspect="1"/>
          </p:cNvPicPr>
          <p:nvPr/>
        </p:nvPicPr>
        <p:blipFill>
          <a:blip r:embed="rId4"/>
          <a:stretch>
            <a:fillRect/>
          </a:stretch>
        </p:blipFill>
        <p:spPr>
          <a:xfrm>
            <a:off x="1256625" y="2478358"/>
            <a:ext cx="1961834" cy="3535092"/>
          </a:xfrm>
          <a:prstGeom prst="rect">
            <a:avLst/>
          </a:prstGeom>
          <a:ln>
            <a:solidFill>
              <a:schemeClr val="bg1"/>
            </a:solidFill>
          </a:ln>
        </p:spPr>
      </p:pic>
      <p:pic>
        <p:nvPicPr>
          <p:cNvPr id="3" name="Picture 2">
            <a:extLst>
              <a:ext uri="{FF2B5EF4-FFF2-40B4-BE49-F238E27FC236}">
                <a16:creationId xmlns:a16="http://schemas.microsoft.com/office/drawing/2014/main" id="{90609BF8-9F53-1640-AEE4-8C359AE1F458}"/>
              </a:ext>
            </a:extLst>
          </p:cNvPr>
          <p:cNvPicPr>
            <a:picLocks noChangeAspect="1"/>
          </p:cNvPicPr>
          <p:nvPr/>
        </p:nvPicPr>
        <p:blipFill>
          <a:blip r:embed="rId5"/>
          <a:stretch>
            <a:fillRect/>
          </a:stretch>
        </p:blipFill>
        <p:spPr>
          <a:xfrm>
            <a:off x="4008424" y="2478358"/>
            <a:ext cx="1987129" cy="3506136"/>
          </a:xfrm>
          <a:prstGeom prst="rect">
            <a:avLst/>
          </a:prstGeom>
          <a:ln>
            <a:solidFill>
              <a:schemeClr val="bg1"/>
            </a:solidFill>
          </a:ln>
        </p:spPr>
      </p:pic>
      <p:pic>
        <p:nvPicPr>
          <p:cNvPr id="5" name="Picture 4">
            <a:extLst>
              <a:ext uri="{FF2B5EF4-FFF2-40B4-BE49-F238E27FC236}">
                <a16:creationId xmlns:a16="http://schemas.microsoft.com/office/drawing/2014/main" id="{862D59F4-33DD-4049-B0B1-D8BEAD7E5084}"/>
              </a:ext>
            </a:extLst>
          </p:cNvPr>
          <p:cNvPicPr>
            <a:picLocks noChangeAspect="1"/>
          </p:cNvPicPr>
          <p:nvPr/>
        </p:nvPicPr>
        <p:blipFill>
          <a:blip r:embed="rId6"/>
          <a:stretch>
            <a:fillRect/>
          </a:stretch>
        </p:blipFill>
        <p:spPr>
          <a:xfrm>
            <a:off x="6888932" y="2309215"/>
            <a:ext cx="1924973" cy="3969682"/>
          </a:xfrm>
          <a:prstGeom prst="rect">
            <a:avLst/>
          </a:prstGeom>
          <a:ln>
            <a:solidFill>
              <a:schemeClr val="bg1"/>
            </a:solidFill>
          </a:ln>
        </p:spPr>
      </p:pic>
      <p:pic>
        <p:nvPicPr>
          <p:cNvPr id="7" name="Picture 6">
            <a:extLst>
              <a:ext uri="{FF2B5EF4-FFF2-40B4-BE49-F238E27FC236}">
                <a16:creationId xmlns:a16="http://schemas.microsoft.com/office/drawing/2014/main" id="{19B1A1BC-5F7F-CA46-9702-80FD93ABF633}"/>
              </a:ext>
            </a:extLst>
          </p:cNvPr>
          <p:cNvPicPr>
            <a:picLocks noChangeAspect="1"/>
          </p:cNvPicPr>
          <p:nvPr/>
        </p:nvPicPr>
        <p:blipFill>
          <a:blip r:embed="rId7"/>
          <a:stretch>
            <a:fillRect/>
          </a:stretch>
        </p:blipFill>
        <p:spPr>
          <a:xfrm>
            <a:off x="10061896" y="2474216"/>
            <a:ext cx="2084360" cy="3713399"/>
          </a:xfrm>
          <a:prstGeom prst="rect">
            <a:avLst/>
          </a:prstGeom>
          <a:ln>
            <a:solidFill>
              <a:schemeClr val="bg1"/>
            </a:solidFill>
          </a:ln>
        </p:spPr>
      </p:pic>
      <p:pic>
        <p:nvPicPr>
          <p:cNvPr id="76" name="Picture 75">
            <a:extLst>
              <a:ext uri="{FF2B5EF4-FFF2-40B4-BE49-F238E27FC236}">
                <a16:creationId xmlns:a16="http://schemas.microsoft.com/office/drawing/2014/main" id="{1F156091-7897-7E4B-AE7A-070AF179D1DE}"/>
              </a:ext>
            </a:extLst>
          </p:cNvPr>
          <p:cNvPicPr>
            <a:picLocks noChangeAspect="1"/>
          </p:cNvPicPr>
          <p:nvPr/>
        </p:nvPicPr>
        <p:blipFill>
          <a:blip r:embed="rId8"/>
          <a:stretch>
            <a:fillRect/>
          </a:stretch>
        </p:blipFill>
        <p:spPr>
          <a:xfrm>
            <a:off x="879568" y="8305559"/>
            <a:ext cx="2086701" cy="3760094"/>
          </a:xfrm>
          <a:prstGeom prst="rect">
            <a:avLst/>
          </a:prstGeom>
          <a:ln>
            <a:solidFill>
              <a:schemeClr val="bg1"/>
            </a:solidFill>
          </a:ln>
        </p:spPr>
      </p:pic>
      <p:sp>
        <p:nvSpPr>
          <p:cNvPr id="83" name="TextBox 82">
            <a:extLst>
              <a:ext uri="{FF2B5EF4-FFF2-40B4-BE49-F238E27FC236}">
                <a16:creationId xmlns:a16="http://schemas.microsoft.com/office/drawing/2014/main" id="{284BA3E4-78D9-2D4C-A09A-63695343AD45}"/>
              </a:ext>
            </a:extLst>
          </p:cNvPr>
          <p:cNvSpPr txBox="1"/>
          <p:nvPr/>
        </p:nvSpPr>
        <p:spPr>
          <a:xfrm>
            <a:off x="1378561" y="1223542"/>
            <a:ext cx="7224182" cy="369332"/>
          </a:xfrm>
          <a:prstGeom prst="rect">
            <a:avLst/>
          </a:prstGeom>
          <a:noFill/>
        </p:spPr>
        <p:txBody>
          <a:bodyPr wrap="square" rtlCol="0">
            <a:spAutoFit/>
          </a:bodyPr>
          <a:lstStyle/>
          <a:p>
            <a:pPr algn="ctr"/>
            <a:r>
              <a:rPr lang="en-US" sz="1800" dirty="0"/>
              <a:t>PURCHASE AND CHECKOUT FLOW (</a:t>
            </a:r>
            <a:r>
              <a:rPr lang="en-US" sz="1800" b="1" dirty="0"/>
              <a:t>ON HP SHOP SHOPIFY CHECKOUT</a:t>
            </a:r>
            <a:r>
              <a:rPr lang="en-US" sz="1800" dirty="0"/>
              <a:t>)</a:t>
            </a:r>
          </a:p>
        </p:txBody>
      </p:sp>
      <p:sp>
        <p:nvSpPr>
          <p:cNvPr id="84" name="TextBox 83">
            <a:extLst>
              <a:ext uri="{FF2B5EF4-FFF2-40B4-BE49-F238E27FC236}">
                <a16:creationId xmlns:a16="http://schemas.microsoft.com/office/drawing/2014/main" id="{61CAE162-E2F0-6447-BB43-FF029C866E24}"/>
              </a:ext>
            </a:extLst>
          </p:cNvPr>
          <p:cNvSpPr txBox="1"/>
          <p:nvPr/>
        </p:nvSpPr>
        <p:spPr>
          <a:xfrm>
            <a:off x="13410403" y="7147589"/>
            <a:ext cx="7224182" cy="369332"/>
          </a:xfrm>
          <a:prstGeom prst="rect">
            <a:avLst/>
          </a:prstGeom>
          <a:noFill/>
        </p:spPr>
        <p:txBody>
          <a:bodyPr wrap="square" rtlCol="0">
            <a:spAutoFit/>
          </a:bodyPr>
          <a:lstStyle/>
          <a:p>
            <a:pPr algn="ctr"/>
            <a:r>
              <a:rPr lang="en-US" sz="1800" dirty="0"/>
              <a:t>SIGN IN/SIGN UP POST-PURCHASE FROM </a:t>
            </a:r>
            <a:r>
              <a:rPr lang="en-US" sz="1800" b="1" dirty="0"/>
              <a:t>ELDER WAND SHOP</a:t>
            </a:r>
            <a:endParaRPr lang="en-US" sz="1800" dirty="0"/>
          </a:p>
        </p:txBody>
      </p:sp>
      <p:sp>
        <p:nvSpPr>
          <p:cNvPr id="86" name="Rounded Rectangle 85">
            <a:extLst>
              <a:ext uri="{FF2B5EF4-FFF2-40B4-BE49-F238E27FC236}">
                <a16:creationId xmlns:a16="http://schemas.microsoft.com/office/drawing/2014/main" id="{52C73DEC-4577-9645-9C67-2303307A0CCB}"/>
              </a:ext>
            </a:extLst>
          </p:cNvPr>
          <p:cNvSpPr/>
          <p:nvPr/>
        </p:nvSpPr>
        <p:spPr>
          <a:xfrm>
            <a:off x="13381296" y="1930315"/>
            <a:ext cx="2445451" cy="4670300"/>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87" name="Rounded Rectangle 86">
            <a:extLst>
              <a:ext uri="{FF2B5EF4-FFF2-40B4-BE49-F238E27FC236}">
                <a16:creationId xmlns:a16="http://schemas.microsoft.com/office/drawing/2014/main" id="{66701F85-6C45-1D48-BF71-25E70E5DFD41}"/>
              </a:ext>
            </a:extLst>
          </p:cNvPr>
          <p:cNvSpPr/>
          <p:nvPr/>
        </p:nvSpPr>
        <p:spPr>
          <a:xfrm>
            <a:off x="16040325" y="7832683"/>
            <a:ext cx="2622217" cy="4936721"/>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89" name="Rounded Rectangle 88">
            <a:extLst>
              <a:ext uri="{FF2B5EF4-FFF2-40B4-BE49-F238E27FC236}">
                <a16:creationId xmlns:a16="http://schemas.microsoft.com/office/drawing/2014/main" id="{D813472D-6505-1742-ACE2-919CEBFB9BD9}"/>
              </a:ext>
            </a:extLst>
          </p:cNvPr>
          <p:cNvSpPr/>
          <p:nvPr/>
        </p:nvSpPr>
        <p:spPr>
          <a:xfrm>
            <a:off x="13230472" y="7855096"/>
            <a:ext cx="2585827" cy="4895879"/>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91" name="Rounded Rectangle 90">
            <a:extLst>
              <a:ext uri="{FF2B5EF4-FFF2-40B4-BE49-F238E27FC236}">
                <a16:creationId xmlns:a16="http://schemas.microsoft.com/office/drawing/2014/main" id="{ED0B95E7-773E-F840-8B2A-DD0CFC9E9827}"/>
              </a:ext>
            </a:extLst>
          </p:cNvPr>
          <p:cNvSpPr/>
          <p:nvPr/>
        </p:nvSpPr>
        <p:spPr>
          <a:xfrm>
            <a:off x="20244786" y="7827216"/>
            <a:ext cx="2622216" cy="4951638"/>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97" name="Picture 96">
            <a:extLst>
              <a:ext uri="{FF2B5EF4-FFF2-40B4-BE49-F238E27FC236}">
                <a16:creationId xmlns:a16="http://schemas.microsoft.com/office/drawing/2014/main" id="{45941882-0E71-BB40-8283-995D0BD5919B}"/>
              </a:ext>
            </a:extLst>
          </p:cNvPr>
          <p:cNvPicPr>
            <a:picLocks noChangeAspect="1"/>
          </p:cNvPicPr>
          <p:nvPr/>
        </p:nvPicPr>
        <p:blipFill>
          <a:blip r:embed="rId9"/>
          <a:stretch>
            <a:fillRect/>
          </a:stretch>
        </p:blipFill>
        <p:spPr>
          <a:xfrm>
            <a:off x="16276516" y="8624642"/>
            <a:ext cx="2149833" cy="3793214"/>
          </a:xfrm>
          <a:prstGeom prst="rect">
            <a:avLst/>
          </a:prstGeom>
          <a:ln>
            <a:solidFill>
              <a:schemeClr val="bg1"/>
            </a:solidFill>
          </a:ln>
        </p:spPr>
      </p:pic>
      <p:sp>
        <p:nvSpPr>
          <p:cNvPr id="98" name="Rounded Rectangle 97">
            <a:extLst>
              <a:ext uri="{FF2B5EF4-FFF2-40B4-BE49-F238E27FC236}">
                <a16:creationId xmlns:a16="http://schemas.microsoft.com/office/drawing/2014/main" id="{E725EF96-1F81-7340-AF30-173C21546016}"/>
              </a:ext>
            </a:extLst>
          </p:cNvPr>
          <p:cNvSpPr/>
          <p:nvPr/>
        </p:nvSpPr>
        <p:spPr>
          <a:xfrm>
            <a:off x="16220379" y="1939049"/>
            <a:ext cx="2445451" cy="4670300"/>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100" name="Rounded Rectangle 99">
            <a:extLst>
              <a:ext uri="{FF2B5EF4-FFF2-40B4-BE49-F238E27FC236}">
                <a16:creationId xmlns:a16="http://schemas.microsoft.com/office/drawing/2014/main" id="{2F20AFC4-C1B9-B14D-98AE-C6B7F24BD56F}"/>
              </a:ext>
            </a:extLst>
          </p:cNvPr>
          <p:cNvSpPr/>
          <p:nvPr/>
        </p:nvSpPr>
        <p:spPr>
          <a:xfrm>
            <a:off x="9847649" y="7830988"/>
            <a:ext cx="2537297" cy="4942724"/>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11" name="Picture 10">
            <a:extLst>
              <a:ext uri="{FF2B5EF4-FFF2-40B4-BE49-F238E27FC236}">
                <a16:creationId xmlns:a16="http://schemas.microsoft.com/office/drawing/2014/main" id="{4A05E74C-4B4A-7749-927C-E7E30815E7CC}"/>
              </a:ext>
            </a:extLst>
          </p:cNvPr>
          <p:cNvPicPr>
            <a:picLocks noChangeAspect="1"/>
          </p:cNvPicPr>
          <p:nvPr/>
        </p:nvPicPr>
        <p:blipFill>
          <a:blip r:embed="rId10"/>
          <a:stretch>
            <a:fillRect/>
          </a:stretch>
        </p:blipFill>
        <p:spPr>
          <a:xfrm>
            <a:off x="4177709" y="8309101"/>
            <a:ext cx="2172001" cy="3913799"/>
          </a:xfrm>
          <a:prstGeom prst="rect">
            <a:avLst/>
          </a:prstGeom>
          <a:ln>
            <a:solidFill>
              <a:schemeClr val="bg1"/>
            </a:solidFill>
          </a:ln>
        </p:spPr>
      </p:pic>
      <p:sp>
        <p:nvSpPr>
          <p:cNvPr id="102" name="TextBox 101">
            <a:extLst>
              <a:ext uri="{FF2B5EF4-FFF2-40B4-BE49-F238E27FC236}">
                <a16:creationId xmlns:a16="http://schemas.microsoft.com/office/drawing/2014/main" id="{1DCCEC93-B63D-BC49-AEDC-ADB38B5EAE54}"/>
              </a:ext>
            </a:extLst>
          </p:cNvPr>
          <p:cNvSpPr txBox="1"/>
          <p:nvPr/>
        </p:nvSpPr>
        <p:spPr>
          <a:xfrm>
            <a:off x="3478208" y="12713802"/>
            <a:ext cx="3902781" cy="954107"/>
          </a:xfrm>
          <a:prstGeom prst="rect">
            <a:avLst/>
          </a:prstGeom>
          <a:noFill/>
        </p:spPr>
        <p:txBody>
          <a:bodyPr wrap="square" rtlCol="0">
            <a:spAutoFit/>
          </a:bodyPr>
          <a:lstStyle/>
          <a:p>
            <a:r>
              <a:rPr lang="en-US" sz="1400" dirty="0"/>
              <a:t>Since Elder Wand is not on HP Shop and is on its own platform, every time a user clicks on Elder Wand ‘Buy Now’, a message will appear informing the user that they will be taken out of HP Shop.</a:t>
            </a:r>
          </a:p>
        </p:txBody>
      </p:sp>
      <p:cxnSp>
        <p:nvCxnSpPr>
          <p:cNvPr id="103" name="Straight Connector 102">
            <a:extLst>
              <a:ext uri="{FF2B5EF4-FFF2-40B4-BE49-F238E27FC236}">
                <a16:creationId xmlns:a16="http://schemas.microsoft.com/office/drawing/2014/main" id="{7E6394EF-311E-0B45-8773-481878BD8730}"/>
              </a:ext>
            </a:extLst>
          </p:cNvPr>
          <p:cNvCxnSpPr>
            <a:cxnSpLocks/>
          </p:cNvCxnSpPr>
          <p:nvPr/>
        </p:nvCxnSpPr>
        <p:spPr>
          <a:xfrm>
            <a:off x="1008979" y="7076404"/>
            <a:ext cx="20598691" cy="625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4" name="TextBox 113">
            <a:extLst>
              <a:ext uri="{FF2B5EF4-FFF2-40B4-BE49-F238E27FC236}">
                <a16:creationId xmlns:a16="http://schemas.microsoft.com/office/drawing/2014/main" id="{50A497B1-57C0-2447-8DDF-22644A323149}"/>
              </a:ext>
            </a:extLst>
          </p:cNvPr>
          <p:cNvSpPr txBox="1"/>
          <p:nvPr/>
        </p:nvSpPr>
        <p:spPr>
          <a:xfrm>
            <a:off x="2874073" y="7152386"/>
            <a:ext cx="7224182" cy="369332"/>
          </a:xfrm>
          <a:prstGeom prst="rect">
            <a:avLst/>
          </a:prstGeom>
          <a:noFill/>
        </p:spPr>
        <p:txBody>
          <a:bodyPr wrap="square" rtlCol="0">
            <a:spAutoFit/>
          </a:bodyPr>
          <a:lstStyle/>
          <a:p>
            <a:pPr algn="ctr"/>
            <a:r>
              <a:rPr lang="en-US" sz="1800" dirty="0"/>
              <a:t>PURCHASE AND CHECKOUT FLOW (</a:t>
            </a:r>
            <a:r>
              <a:rPr lang="en-US" sz="1800" b="1" dirty="0"/>
              <a:t>ON COMMERCE STRIPE CHECKOUT</a:t>
            </a:r>
            <a:r>
              <a:rPr lang="en-US" sz="1800" dirty="0"/>
              <a:t>)</a:t>
            </a:r>
          </a:p>
        </p:txBody>
      </p:sp>
      <p:cxnSp>
        <p:nvCxnSpPr>
          <p:cNvPr id="104" name="Straight Arrow Connector 103">
            <a:extLst>
              <a:ext uri="{FF2B5EF4-FFF2-40B4-BE49-F238E27FC236}">
                <a16:creationId xmlns:a16="http://schemas.microsoft.com/office/drawing/2014/main" id="{401D14DF-F0B3-B74F-BD34-B5730FA59B6B}"/>
              </a:ext>
            </a:extLst>
          </p:cNvPr>
          <p:cNvCxnSpPr>
            <a:cxnSpLocks/>
            <a:stCxn id="26" idx="3"/>
          </p:cNvCxnSpPr>
          <p:nvPr/>
        </p:nvCxnSpPr>
        <p:spPr>
          <a:xfrm>
            <a:off x="9395856" y="10255141"/>
            <a:ext cx="45179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5" name="Elbow Connector 114">
            <a:extLst>
              <a:ext uri="{FF2B5EF4-FFF2-40B4-BE49-F238E27FC236}">
                <a16:creationId xmlns:a16="http://schemas.microsoft.com/office/drawing/2014/main" id="{EF2768E0-C481-2646-A08E-FE638BF25986}"/>
              </a:ext>
            </a:extLst>
          </p:cNvPr>
          <p:cNvCxnSpPr>
            <a:stCxn id="192" idx="2"/>
            <a:endCxn id="25" idx="0"/>
          </p:cNvCxnSpPr>
          <p:nvPr/>
        </p:nvCxnSpPr>
        <p:spPr>
          <a:xfrm rot="5400000">
            <a:off x="4251224" y="4248843"/>
            <a:ext cx="1221356" cy="5917357"/>
          </a:xfrm>
          <a:prstGeom prst="bent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sp>
        <p:nvSpPr>
          <p:cNvPr id="138" name="TextBox 137">
            <a:extLst>
              <a:ext uri="{FF2B5EF4-FFF2-40B4-BE49-F238E27FC236}">
                <a16:creationId xmlns:a16="http://schemas.microsoft.com/office/drawing/2014/main" id="{CBA24207-A910-AA43-84B3-32C4956D9C9F}"/>
              </a:ext>
            </a:extLst>
          </p:cNvPr>
          <p:cNvSpPr txBox="1"/>
          <p:nvPr/>
        </p:nvSpPr>
        <p:spPr>
          <a:xfrm>
            <a:off x="5653787" y="6691136"/>
            <a:ext cx="2409543" cy="307777"/>
          </a:xfrm>
          <a:prstGeom prst="rect">
            <a:avLst/>
          </a:prstGeom>
          <a:noFill/>
        </p:spPr>
        <p:txBody>
          <a:bodyPr wrap="square" rtlCol="0">
            <a:spAutoFit/>
          </a:bodyPr>
          <a:lstStyle/>
          <a:p>
            <a:pPr algn="ctr"/>
            <a:r>
              <a:rPr lang="en-US" sz="1400" dirty="0"/>
              <a:t>From ‘Continue Shopping’</a:t>
            </a:r>
          </a:p>
        </p:txBody>
      </p:sp>
      <p:sp>
        <p:nvSpPr>
          <p:cNvPr id="139" name="TextBox 138">
            <a:extLst>
              <a:ext uri="{FF2B5EF4-FFF2-40B4-BE49-F238E27FC236}">
                <a16:creationId xmlns:a16="http://schemas.microsoft.com/office/drawing/2014/main" id="{6F486ECA-8D2C-4F45-B38B-F6DCF06A8299}"/>
              </a:ext>
            </a:extLst>
          </p:cNvPr>
          <p:cNvSpPr txBox="1"/>
          <p:nvPr/>
        </p:nvSpPr>
        <p:spPr>
          <a:xfrm>
            <a:off x="8859937" y="3548778"/>
            <a:ext cx="1108206" cy="738664"/>
          </a:xfrm>
          <a:prstGeom prst="rect">
            <a:avLst/>
          </a:prstGeom>
          <a:noFill/>
        </p:spPr>
        <p:txBody>
          <a:bodyPr wrap="square" rtlCol="0">
            <a:spAutoFit/>
          </a:bodyPr>
          <a:lstStyle/>
          <a:p>
            <a:pPr algn="ctr"/>
            <a:r>
              <a:rPr lang="en-US" sz="1400" dirty="0"/>
              <a:t>From </a:t>
            </a:r>
          </a:p>
          <a:p>
            <a:pPr algn="ctr"/>
            <a:r>
              <a:rPr lang="en-US" sz="1400" dirty="0"/>
              <a:t>‘Checkout Now’</a:t>
            </a:r>
          </a:p>
        </p:txBody>
      </p:sp>
      <p:cxnSp>
        <p:nvCxnSpPr>
          <p:cNvPr id="123" name="Straight Arrow Connector 122">
            <a:extLst>
              <a:ext uri="{FF2B5EF4-FFF2-40B4-BE49-F238E27FC236}">
                <a16:creationId xmlns:a16="http://schemas.microsoft.com/office/drawing/2014/main" id="{E3C67C8C-C847-2E44-94C3-C1409DB0D0EC}"/>
              </a:ext>
            </a:extLst>
          </p:cNvPr>
          <p:cNvCxnSpPr>
            <a:stCxn id="89" idx="3"/>
            <a:endCxn id="87" idx="1"/>
          </p:cNvCxnSpPr>
          <p:nvPr/>
        </p:nvCxnSpPr>
        <p:spPr>
          <a:xfrm flipV="1">
            <a:off x="15816299" y="10301044"/>
            <a:ext cx="224026" cy="199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5" name="Straight Arrow Connector 124">
            <a:extLst>
              <a:ext uri="{FF2B5EF4-FFF2-40B4-BE49-F238E27FC236}">
                <a16:creationId xmlns:a16="http://schemas.microsoft.com/office/drawing/2014/main" id="{48B845A7-D10B-6E4E-B5A2-2E45AFDA7478}"/>
              </a:ext>
            </a:extLst>
          </p:cNvPr>
          <p:cNvCxnSpPr>
            <a:cxnSpLocks/>
            <a:stCxn id="87" idx="3"/>
          </p:cNvCxnSpPr>
          <p:nvPr/>
        </p:nvCxnSpPr>
        <p:spPr>
          <a:xfrm flipV="1">
            <a:off x="18662542" y="10296278"/>
            <a:ext cx="387451" cy="476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1" name="Oval 130">
            <a:extLst>
              <a:ext uri="{FF2B5EF4-FFF2-40B4-BE49-F238E27FC236}">
                <a16:creationId xmlns:a16="http://schemas.microsoft.com/office/drawing/2014/main" id="{C0A43462-EC0F-FC49-8142-63D21793DA6E}"/>
              </a:ext>
            </a:extLst>
          </p:cNvPr>
          <p:cNvSpPr/>
          <p:nvPr/>
        </p:nvSpPr>
        <p:spPr>
          <a:xfrm>
            <a:off x="15258650" y="6215707"/>
            <a:ext cx="420675" cy="397565"/>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155" name="TextBox 154">
            <a:extLst>
              <a:ext uri="{FF2B5EF4-FFF2-40B4-BE49-F238E27FC236}">
                <a16:creationId xmlns:a16="http://schemas.microsoft.com/office/drawing/2014/main" id="{3933C1D7-4B1D-664F-9255-950DB341AEB0}"/>
              </a:ext>
            </a:extLst>
          </p:cNvPr>
          <p:cNvSpPr txBox="1"/>
          <p:nvPr/>
        </p:nvSpPr>
        <p:spPr>
          <a:xfrm>
            <a:off x="6346233" y="756326"/>
            <a:ext cx="10148579" cy="461665"/>
          </a:xfrm>
          <a:prstGeom prst="rect">
            <a:avLst/>
          </a:prstGeom>
          <a:noFill/>
        </p:spPr>
        <p:txBody>
          <a:bodyPr wrap="square" rtlCol="0">
            <a:spAutoFit/>
          </a:bodyPr>
          <a:lstStyle/>
          <a:p>
            <a:r>
              <a:rPr lang="en-US" sz="2400" b="1" dirty="0"/>
              <a:t>USER JOURNEY BEGINS ON HARRY POTTER SHOP</a:t>
            </a:r>
          </a:p>
        </p:txBody>
      </p:sp>
      <p:pic>
        <p:nvPicPr>
          <p:cNvPr id="159" name="Picture 2">
            <a:extLst>
              <a:ext uri="{FF2B5EF4-FFF2-40B4-BE49-F238E27FC236}">
                <a16:creationId xmlns:a16="http://schemas.microsoft.com/office/drawing/2014/main" id="{1332AB01-4616-6540-B5FA-8C5531001F1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006" y="3587625"/>
            <a:ext cx="927100" cy="927100"/>
          </a:xfrm>
          <a:prstGeom prst="rect">
            <a:avLst/>
          </a:prstGeom>
          <a:noFill/>
          <a:extLst>
            <a:ext uri="{909E8E84-426E-40DD-AFC4-6F175D3DCCD1}">
              <a14:hiddenFill xmlns:a14="http://schemas.microsoft.com/office/drawing/2010/main">
                <a:solidFill>
                  <a:srgbClr val="FFFFFF"/>
                </a:solidFill>
              </a14:hiddenFill>
            </a:ext>
          </a:extLst>
        </p:spPr>
      </p:pic>
      <p:sp>
        <p:nvSpPr>
          <p:cNvPr id="164" name="TextBox 163">
            <a:extLst>
              <a:ext uri="{FF2B5EF4-FFF2-40B4-BE49-F238E27FC236}">
                <a16:creationId xmlns:a16="http://schemas.microsoft.com/office/drawing/2014/main" id="{7BC4FF79-663B-D04D-8E75-B656E8B4C3BD}"/>
              </a:ext>
            </a:extLst>
          </p:cNvPr>
          <p:cNvSpPr txBox="1"/>
          <p:nvPr/>
        </p:nvSpPr>
        <p:spPr>
          <a:xfrm>
            <a:off x="23164908" y="8624642"/>
            <a:ext cx="1222267" cy="1815882"/>
          </a:xfrm>
          <a:prstGeom prst="rect">
            <a:avLst/>
          </a:prstGeom>
          <a:noFill/>
        </p:spPr>
        <p:txBody>
          <a:bodyPr wrap="square" rtlCol="0">
            <a:spAutoFit/>
          </a:bodyPr>
          <a:lstStyle/>
          <a:p>
            <a:r>
              <a:rPr lang="en-US" sz="1400" i="1" dirty="0"/>
              <a:t>System can attempt to re-route user back to HP Shop cart to complete pending purchase</a:t>
            </a:r>
          </a:p>
        </p:txBody>
      </p:sp>
      <p:cxnSp>
        <p:nvCxnSpPr>
          <p:cNvPr id="152" name="Elbow Connector 151">
            <a:extLst>
              <a:ext uri="{FF2B5EF4-FFF2-40B4-BE49-F238E27FC236}">
                <a16:creationId xmlns:a16="http://schemas.microsoft.com/office/drawing/2014/main" id="{F0561BDA-D52C-554C-9013-F87F2C1B8E7D}"/>
              </a:ext>
            </a:extLst>
          </p:cNvPr>
          <p:cNvCxnSpPr>
            <a:cxnSpLocks/>
            <a:stCxn id="91" idx="3"/>
            <a:endCxn id="8" idx="4"/>
          </p:cNvCxnSpPr>
          <p:nvPr/>
        </p:nvCxnSpPr>
        <p:spPr>
          <a:xfrm flipH="1" flipV="1">
            <a:off x="8232920" y="6603871"/>
            <a:ext cx="14634082" cy="3699164"/>
          </a:xfrm>
          <a:prstGeom prst="bentConnector4">
            <a:avLst>
              <a:gd name="adj1" fmla="val -1562"/>
              <a:gd name="adj2" fmla="val 83465"/>
            </a:avLst>
          </a:prstGeom>
          <a:ln>
            <a:tailEnd type="triangle"/>
          </a:ln>
        </p:spPr>
        <p:style>
          <a:lnRef idx="3">
            <a:schemeClr val="dk1"/>
          </a:lnRef>
          <a:fillRef idx="0">
            <a:schemeClr val="dk1"/>
          </a:fillRef>
          <a:effectRef idx="2">
            <a:schemeClr val="dk1"/>
          </a:effectRef>
          <a:fontRef idx="minor">
            <a:schemeClr val="tx1"/>
          </a:fontRef>
        </p:style>
      </p:cxnSp>
      <p:pic>
        <p:nvPicPr>
          <p:cNvPr id="64" name="Picture 63">
            <a:extLst>
              <a:ext uri="{FF2B5EF4-FFF2-40B4-BE49-F238E27FC236}">
                <a16:creationId xmlns:a16="http://schemas.microsoft.com/office/drawing/2014/main" id="{335D600B-CC1B-CA46-9BAE-FE09FF5B2C3E}"/>
              </a:ext>
            </a:extLst>
          </p:cNvPr>
          <p:cNvPicPr>
            <a:picLocks noChangeAspect="1"/>
          </p:cNvPicPr>
          <p:nvPr/>
        </p:nvPicPr>
        <p:blipFill>
          <a:blip r:embed="rId12"/>
          <a:stretch>
            <a:fillRect/>
          </a:stretch>
        </p:blipFill>
        <p:spPr>
          <a:xfrm>
            <a:off x="7219233" y="8274072"/>
            <a:ext cx="1897321" cy="4109362"/>
          </a:xfrm>
          <a:prstGeom prst="rect">
            <a:avLst/>
          </a:prstGeom>
          <a:ln>
            <a:solidFill>
              <a:schemeClr val="bg2"/>
            </a:solidFill>
          </a:ln>
        </p:spPr>
      </p:pic>
      <p:pic>
        <p:nvPicPr>
          <p:cNvPr id="65" name="Picture 64">
            <a:extLst>
              <a:ext uri="{FF2B5EF4-FFF2-40B4-BE49-F238E27FC236}">
                <a16:creationId xmlns:a16="http://schemas.microsoft.com/office/drawing/2014/main" id="{E78B4F4A-E701-F242-B06C-0315F7482733}"/>
              </a:ext>
            </a:extLst>
          </p:cNvPr>
          <p:cNvPicPr>
            <a:picLocks noChangeAspect="1"/>
          </p:cNvPicPr>
          <p:nvPr/>
        </p:nvPicPr>
        <p:blipFill>
          <a:blip r:embed="rId13"/>
          <a:stretch>
            <a:fillRect/>
          </a:stretch>
        </p:blipFill>
        <p:spPr>
          <a:xfrm>
            <a:off x="10145555" y="8624642"/>
            <a:ext cx="1954065" cy="3558854"/>
          </a:xfrm>
          <a:prstGeom prst="rect">
            <a:avLst/>
          </a:prstGeom>
          <a:ln>
            <a:solidFill>
              <a:schemeClr val="bg1"/>
            </a:solidFill>
          </a:ln>
        </p:spPr>
      </p:pic>
      <p:pic>
        <p:nvPicPr>
          <p:cNvPr id="66" name="Picture 65">
            <a:extLst>
              <a:ext uri="{FF2B5EF4-FFF2-40B4-BE49-F238E27FC236}">
                <a16:creationId xmlns:a16="http://schemas.microsoft.com/office/drawing/2014/main" id="{2194A534-FA72-AD4C-860A-24130EBB6DF4}"/>
              </a:ext>
            </a:extLst>
          </p:cNvPr>
          <p:cNvPicPr>
            <a:picLocks noChangeAspect="1"/>
          </p:cNvPicPr>
          <p:nvPr/>
        </p:nvPicPr>
        <p:blipFill>
          <a:blip r:embed="rId14"/>
          <a:stretch>
            <a:fillRect/>
          </a:stretch>
        </p:blipFill>
        <p:spPr>
          <a:xfrm>
            <a:off x="13540494" y="8232097"/>
            <a:ext cx="1984888" cy="4243554"/>
          </a:xfrm>
          <a:prstGeom prst="rect">
            <a:avLst/>
          </a:prstGeom>
          <a:ln>
            <a:solidFill>
              <a:schemeClr val="bg2"/>
            </a:solidFill>
          </a:ln>
        </p:spPr>
      </p:pic>
      <p:pic>
        <p:nvPicPr>
          <p:cNvPr id="67" name="Picture 66">
            <a:extLst>
              <a:ext uri="{FF2B5EF4-FFF2-40B4-BE49-F238E27FC236}">
                <a16:creationId xmlns:a16="http://schemas.microsoft.com/office/drawing/2014/main" id="{A49299FB-E108-8F46-A516-2D3111310FFA}"/>
              </a:ext>
            </a:extLst>
          </p:cNvPr>
          <p:cNvPicPr>
            <a:picLocks noChangeAspect="1"/>
          </p:cNvPicPr>
          <p:nvPr/>
        </p:nvPicPr>
        <p:blipFill>
          <a:blip r:embed="rId9"/>
          <a:stretch>
            <a:fillRect/>
          </a:stretch>
        </p:blipFill>
        <p:spPr>
          <a:xfrm>
            <a:off x="16403388" y="2434796"/>
            <a:ext cx="2036508" cy="3593260"/>
          </a:xfrm>
          <a:prstGeom prst="rect">
            <a:avLst/>
          </a:prstGeom>
          <a:ln>
            <a:solidFill>
              <a:schemeClr val="bg1"/>
            </a:solidFill>
          </a:ln>
        </p:spPr>
      </p:pic>
      <p:pic>
        <p:nvPicPr>
          <p:cNvPr id="71" name="Picture 70">
            <a:extLst>
              <a:ext uri="{FF2B5EF4-FFF2-40B4-BE49-F238E27FC236}">
                <a16:creationId xmlns:a16="http://schemas.microsoft.com/office/drawing/2014/main" id="{9687D9B6-493F-9A4E-B80E-F18011EEDA3F}"/>
              </a:ext>
            </a:extLst>
          </p:cNvPr>
          <p:cNvPicPr>
            <a:picLocks noChangeAspect="1"/>
          </p:cNvPicPr>
          <p:nvPr/>
        </p:nvPicPr>
        <p:blipFill>
          <a:blip r:embed="rId12"/>
          <a:stretch>
            <a:fillRect/>
          </a:stretch>
        </p:blipFill>
        <p:spPr>
          <a:xfrm>
            <a:off x="20632387" y="8299850"/>
            <a:ext cx="1897321" cy="4109362"/>
          </a:xfrm>
          <a:prstGeom prst="rect">
            <a:avLst/>
          </a:prstGeom>
          <a:ln>
            <a:solidFill>
              <a:schemeClr val="bg2"/>
            </a:solidFill>
          </a:ln>
        </p:spPr>
      </p:pic>
      <p:pic>
        <p:nvPicPr>
          <p:cNvPr id="73" name="Picture 72">
            <a:extLst>
              <a:ext uri="{FF2B5EF4-FFF2-40B4-BE49-F238E27FC236}">
                <a16:creationId xmlns:a16="http://schemas.microsoft.com/office/drawing/2014/main" id="{32B240FE-B189-F549-A8B4-19AADF5E3E2B}"/>
              </a:ext>
            </a:extLst>
          </p:cNvPr>
          <p:cNvPicPr>
            <a:picLocks noChangeAspect="1"/>
          </p:cNvPicPr>
          <p:nvPr/>
        </p:nvPicPr>
        <p:blipFill>
          <a:blip r:embed="rId15"/>
          <a:stretch>
            <a:fillRect/>
          </a:stretch>
        </p:blipFill>
        <p:spPr>
          <a:xfrm>
            <a:off x="13560221" y="2511889"/>
            <a:ext cx="2115932" cy="3721772"/>
          </a:xfrm>
          <a:prstGeom prst="rect">
            <a:avLst/>
          </a:prstGeom>
          <a:ln>
            <a:solidFill>
              <a:schemeClr val="bg1"/>
            </a:solidFill>
          </a:ln>
        </p:spPr>
      </p:pic>
      <p:sp>
        <p:nvSpPr>
          <p:cNvPr id="74" name="TextBox 73">
            <a:extLst>
              <a:ext uri="{FF2B5EF4-FFF2-40B4-BE49-F238E27FC236}">
                <a16:creationId xmlns:a16="http://schemas.microsoft.com/office/drawing/2014/main" id="{B0B6B0B7-C72F-1242-94D1-EC3740C3C5E2}"/>
              </a:ext>
            </a:extLst>
          </p:cNvPr>
          <p:cNvSpPr txBox="1"/>
          <p:nvPr/>
        </p:nvSpPr>
        <p:spPr>
          <a:xfrm>
            <a:off x="13176475" y="1177476"/>
            <a:ext cx="7224182" cy="369332"/>
          </a:xfrm>
          <a:prstGeom prst="rect">
            <a:avLst/>
          </a:prstGeom>
          <a:noFill/>
        </p:spPr>
        <p:txBody>
          <a:bodyPr wrap="square" rtlCol="0">
            <a:spAutoFit/>
          </a:bodyPr>
          <a:lstStyle/>
          <a:p>
            <a:pPr algn="ctr"/>
            <a:r>
              <a:rPr lang="en-US" sz="1800" dirty="0"/>
              <a:t>SIGN IN/SIGN UP POST-PURCHASE FROM </a:t>
            </a:r>
            <a:r>
              <a:rPr lang="en-US" sz="1800" b="1" dirty="0"/>
              <a:t>HP SHOP</a:t>
            </a:r>
            <a:endParaRPr lang="en-US" sz="1800" dirty="0"/>
          </a:p>
        </p:txBody>
      </p:sp>
      <p:sp>
        <p:nvSpPr>
          <p:cNvPr id="8" name="Oval 7">
            <a:extLst>
              <a:ext uri="{FF2B5EF4-FFF2-40B4-BE49-F238E27FC236}">
                <a16:creationId xmlns:a16="http://schemas.microsoft.com/office/drawing/2014/main" id="{947BCD1C-ED20-414D-9C01-C40F2CCBE8DB}"/>
              </a:ext>
            </a:extLst>
          </p:cNvPr>
          <p:cNvSpPr/>
          <p:nvPr/>
        </p:nvSpPr>
        <p:spPr>
          <a:xfrm>
            <a:off x="8119972" y="6281838"/>
            <a:ext cx="225896" cy="322033"/>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60" name="TextBox 59">
            <a:extLst>
              <a:ext uri="{FF2B5EF4-FFF2-40B4-BE49-F238E27FC236}">
                <a16:creationId xmlns:a16="http://schemas.microsoft.com/office/drawing/2014/main" id="{3AD41DFE-FBCD-DD4C-86B3-4FA66BF9C5BB}"/>
              </a:ext>
            </a:extLst>
          </p:cNvPr>
          <p:cNvSpPr txBox="1"/>
          <p:nvPr/>
        </p:nvSpPr>
        <p:spPr>
          <a:xfrm>
            <a:off x="1229444" y="1561011"/>
            <a:ext cx="20290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Home Page</a:t>
            </a:r>
          </a:p>
        </p:txBody>
      </p:sp>
      <p:sp>
        <p:nvSpPr>
          <p:cNvPr id="61" name="TextBox 60">
            <a:extLst>
              <a:ext uri="{FF2B5EF4-FFF2-40B4-BE49-F238E27FC236}">
                <a16:creationId xmlns:a16="http://schemas.microsoft.com/office/drawing/2014/main" id="{00D003AF-FA99-7D49-B7E7-D7A4ED5C2C26}"/>
              </a:ext>
            </a:extLst>
          </p:cNvPr>
          <p:cNvSpPr txBox="1"/>
          <p:nvPr/>
        </p:nvSpPr>
        <p:spPr>
          <a:xfrm>
            <a:off x="3732368" y="1561011"/>
            <a:ext cx="24235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Product Details Page</a:t>
            </a:r>
          </a:p>
        </p:txBody>
      </p:sp>
      <p:sp>
        <p:nvSpPr>
          <p:cNvPr id="62" name="TextBox 61">
            <a:extLst>
              <a:ext uri="{FF2B5EF4-FFF2-40B4-BE49-F238E27FC236}">
                <a16:creationId xmlns:a16="http://schemas.microsoft.com/office/drawing/2014/main" id="{0CB75104-D72A-DF47-A590-553E7E3DF6DA}"/>
              </a:ext>
            </a:extLst>
          </p:cNvPr>
          <p:cNvSpPr txBox="1"/>
          <p:nvPr/>
        </p:nvSpPr>
        <p:spPr>
          <a:xfrm>
            <a:off x="6579771" y="1561011"/>
            <a:ext cx="24235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Cart</a:t>
            </a:r>
          </a:p>
        </p:txBody>
      </p:sp>
      <p:sp>
        <p:nvSpPr>
          <p:cNvPr id="63" name="TextBox 62">
            <a:extLst>
              <a:ext uri="{FF2B5EF4-FFF2-40B4-BE49-F238E27FC236}">
                <a16:creationId xmlns:a16="http://schemas.microsoft.com/office/drawing/2014/main" id="{E1B02879-9EB6-4745-A6B6-1156FF18E863}"/>
              </a:ext>
            </a:extLst>
          </p:cNvPr>
          <p:cNvSpPr txBox="1"/>
          <p:nvPr/>
        </p:nvSpPr>
        <p:spPr>
          <a:xfrm>
            <a:off x="9819689" y="1587160"/>
            <a:ext cx="24235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Checkout</a:t>
            </a:r>
          </a:p>
        </p:txBody>
      </p:sp>
      <p:sp>
        <p:nvSpPr>
          <p:cNvPr id="72" name="TextBox 71">
            <a:extLst>
              <a:ext uri="{FF2B5EF4-FFF2-40B4-BE49-F238E27FC236}">
                <a16:creationId xmlns:a16="http://schemas.microsoft.com/office/drawing/2014/main" id="{42B5BB3F-C1D4-104F-B8FF-C6A9C13DC085}"/>
              </a:ext>
            </a:extLst>
          </p:cNvPr>
          <p:cNvSpPr txBox="1"/>
          <p:nvPr/>
        </p:nvSpPr>
        <p:spPr>
          <a:xfrm>
            <a:off x="873545" y="7519174"/>
            <a:ext cx="20290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Home Page</a:t>
            </a:r>
          </a:p>
        </p:txBody>
      </p:sp>
      <p:sp>
        <p:nvSpPr>
          <p:cNvPr id="77" name="TextBox 76">
            <a:extLst>
              <a:ext uri="{FF2B5EF4-FFF2-40B4-BE49-F238E27FC236}">
                <a16:creationId xmlns:a16="http://schemas.microsoft.com/office/drawing/2014/main" id="{D29ED9BD-88E2-9344-87C2-C7056C3457D6}"/>
              </a:ext>
            </a:extLst>
          </p:cNvPr>
          <p:cNvSpPr txBox="1"/>
          <p:nvPr/>
        </p:nvSpPr>
        <p:spPr>
          <a:xfrm>
            <a:off x="3874283" y="7531354"/>
            <a:ext cx="28893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Home Page - redirect msg</a:t>
            </a:r>
          </a:p>
        </p:txBody>
      </p:sp>
      <p:sp>
        <p:nvSpPr>
          <p:cNvPr id="78" name="TextBox 77">
            <a:extLst>
              <a:ext uri="{FF2B5EF4-FFF2-40B4-BE49-F238E27FC236}">
                <a16:creationId xmlns:a16="http://schemas.microsoft.com/office/drawing/2014/main" id="{2D9CD5A5-40D9-0C4B-A482-2F7A50FA5521}"/>
              </a:ext>
            </a:extLst>
          </p:cNvPr>
          <p:cNvSpPr txBox="1"/>
          <p:nvPr/>
        </p:nvSpPr>
        <p:spPr>
          <a:xfrm>
            <a:off x="3160224" y="9548130"/>
            <a:ext cx="827717" cy="738664"/>
          </a:xfrm>
          <a:prstGeom prst="rect">
            <a:avLst/>
          </a:prstGeom>
          <a:noFill/>
        </p:spPr>
        <p:txBody>
          <a:bodyPr wrap="square" rtlCol="0">
            <a:spAutoFit/>
          </a:bodyPr>
          <a:lstStyle/>
          <a:p>
            <a:pPr algn="ctr"/>
            <a:r>
              <a:rPr lang="en-US" sz="1400" dirty="0"/>
              <a:t>From ‘Buy Now’</a:t>
            </a:r>
          </a:p>
        </p:txBody>
      </p:sp>
      <p:sp>
        <p:nvSpPr>
          <p:cNvPr id="79" name="TextBox 78">
            <a:extLst>
              <a:ext uri="{FF2B5EF4-FFF2-40B4-BE49-F238E27FC236}">
                <a16:creationId xmlns:a16="http://schemas.microsoft.com/office/drawing/2014/main" id="{B19BE5EE-9058-A545-B633-B3D6462E184D}"/>
              </a:ext>
            </a:extLst>
          </p:cNvPr>
          <p:cNvSpPr txBox="1"/>
          <p:nvPr/>
        </p:nvSpPr>
        <p:spPr>
          <a:xfrm>
            <a:off x="6657175" y="7503487"/>
            <a:ext cx="331096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Elder Wand Shop (no pre-order sign up)</a:t>
            </a:r>
          </a:p>
        </p:txBody>
      </p:sp>
      <p:sp>
        <p:nvSpPr>
          <p:cNvPr id="80" name="TextBox 79">
            <a:extLst>
              <a:ext uri="{FF2B5EF4-FFF2-40B4-BE49-F238E27FC236}">
                <a16:creationId xmlns:a16="http://schemas.microsoft.com/office/drawing/2014/main" id="{D41DB215-E939-B441-9F91-14FCB20B8746}"/>
              </a:ext>
            </a:extLst>
          </p:cNvPr>
          <p:cNvSpPr txBox="1"/>
          <p:nvPr/>
        </p:nvSpPr>
        <p:spPr>
          <a:xfrm>
            <a:off x="9456458" y="7503486"/>
            <a:ext cx="331096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Elder Wand Shop Checkout</a:t>
            </a:r>
          </a:p>
        </p:txBody>
      </p:sp>
      <p:sp>
        <p:nvSpPr>
          <p:cNvPr id="81" name="TextBox 80">
            <a:extLst>
              <a:ext uri="{FF2B5EF4-FFF2-40B4-BE49-F238E27FC236}">
                <a16:creationId xmlns:a16="http://schemas.microsoft.com/office/drawing/2014/main" id="{67BFBD10-DAF9-704E-91FC-E25F4E4D710B}"/>
              </a:ext>
            </a:extLst>
          </p:cNvPr>
          <p:cNvSpPr txBox="1"/>
          <p:nvPr/>
        </p:nvSpPr>
        <p:spPr>
          <a:xfrm>
            <a:off x="12806630" y="7531354"/>
            <a:ext cx="331096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Elder Wand Shop Receipt Confirmation</a:t>
            </a:r>
          </a:p>
        </p:txBody>
      </p:sp>
      <p:sp>
        <p:nvSpPr>
          <p:cNvPr id="85" name="TextBox 84">
            <a:extLst>
              <a:ext uri="{FF2B5EF4-FFF2-40B4-BE49-F238E27FC236}">
                <a16:creationId xmlns:a16="http://schemas.microsoft.com/office/drawing/2014/main" id="{163A6C32-641F-9A4B-90DB-398FD24F2296}"/>
              </a:ext>
            </a:extLst>
          </p:cNvPr>
          <p:cNvSpPr txBox="1"/>
          <p:nvPr/>
        </p:nvSpPr>
        <p:spPr>
          <a:xfrm>
            <a:off x="13420282" y="1600762"/>
            <a:ext cx="24235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Receipt Confirmation</a:t>
            </a:r>
          </a:p>
        </p:txBody>
      </p:sp>
      <p:cxnSp>
        <p:nvCxnSpPr>
          <p:cNvPr id="88" name="Straight Arrow Connector 87">
            <a:extLst>
              <a:ext uri="{FF2B5EF4-FFF2-40B4-BE49-F238E27FC236}">
                <a16:creationId xmlns:a16="http://schemas.microsoft.com/office/drawing/2014/main" id="{1727C557-8960-DD41-8819-85ACEF7132AD}"/>
              </a:ext>
            </a:extLst>
          </p:cNvPr>
          <p:cNvCxnSpPr>
            <a:cxnSpLocks/>
            <a:stCxn id="70" idx="3"/>
            <a:endCxn id="86" idx="1"/>
          </p:cNvCxnSpPr>
          <p:nvPr/>
        </p:nvCxnSpPr>
        <p:spPr>
          <a:xfrm>
            <a:off x="12379282" y="4263684"/>
            <a:ext cx="1002014" cy="178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0" name="Straight Arrow Connector 89">
            <a:extLst>
              <a:ext uri="{FF2B5EF4-FFF2-40B4-BE49-F238E27FC236}">
                <a16:creationId xmlns:a16="http://schemas.microsoft.com/office/drawing/2014/main" id="{07E8E9A5-2BB3-2A4C-B2E1-5A6446EDDB09}"/>
              </a:ext>
            </a:extLst>
          </p:cNvPr>
          <p:cNvCxnSpPr>
            <a:cxnSpLocks/>
            <a:stCxn id="86" idx="3"/>
            <a:endCxn id="98" idx="1"/>
          </p:cNvCxnSpPr>
          <p:nvPr/>
        </p:nvCxnSpPr>
        <p:spPr>
          <a:xfrm>
            <a:off x="15826747" y="4265465"/>
            <a:ext cx="393632" cy="87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2" name="TextBox 91">
            <a:extLst>
              <a:ext uri="{FF2B5EF4-FFF2-40B4-BE49-F238E27FC236}">
                <a16:creationId xmlns:a16="http://schemas.microsoft.com/office/drawing/2014/main" id="{1070F7B3-24DD-DD40-8232-D7A86C1938B5}"/>
              </a:ext>
            </a:extLst>
          </p:cNvPr>
          <p:cNvSpPr txBox="1"/>
          <p:nvPr/>
        </p:nvSpPr>
        <p:spPr>
          <a:xfrm>
            <a:off x="16107289" y="1598808"/>
            <a:ext cx="294567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HPFC Sign In/Sign Up (Post-purchase)</a:t>
            </a:r>
          </a:p>
        </p:txBody>
      </p:sp>
      <p:sp>
        <p:nvSpPr>
          <p:cNvPr id="93" name="TextBox 92">
            <a:extLst>
              <a:ext uri="{FF2B5EF4-FFF2-40B4-BE49-F238E27FC236}">
                <a16:creationId xmlns:a16="http://schemas.microsoft.com/office/drawing/2014/main" id="{54242B3A-8122-D54E-A098-EA2301BA227E}"/>
              </a:ext>
            </a:extLst>
          </p:cNvPr>
          <p:cNvSpPr txBox="1"/>
          <p:nvPr/>
        </p:nvSpPr>
        <p:spPr>
          <a:xfrm>
            <a:off x="15947321" y="12862101"/>
            <a:ext cx="2640144" cy="523220"/>
          </a:xfrm>
          <a:prstGeom prst="rect">
            <a:avLst/>
          </a:prstGeom>
          <a:noFill/>
        </p:spPr>
        <p:txBody>
          <a:bodyPr wrap="square" rtlCol="0">
            <a:spAutoFit/>
          </a:bodyPr>
          <a:lstStyle/>
          <a:p>
            <a:pPr algn="ctr"/>
            <a:r>
              <a:rPr lang="en-US" sz="1400" i="1" dirty="0"/>
              <a:t>Account creation post-purchase on Elder Wand Shop</a:t>
            </a:r>
          </a:p>
        </p:txBody>
      </p:sp>
      <p:sp>
        <p:nvSpPr>
          <p:cNvPr id="94" name="TextBox 93">
            <a:extLst>
              <a:ext uri="{FF2B5EF4-FFF2-40B4-BE49-F238E27FC236}">
                <a16:creationId xmlns:a16="http://schemas.microsoft.com/office/drawing/2014/main" id="{A073E6F5-79C1-3B4A-AC2A-D6D3E96CD561}"/>
              </a:ext>
            </a:extLst>
          </p:cNvPr>
          <p:cNvSpPr txBox="1"/>
          <p:nvPr/>
        </p:nvSpPr>
        <p:spPr>
          <a:xfrm>
            <a:off x="16048691" y="6584195"/>
            <a:ext cx="2640144" cy="523220"/>
          </a:xfrm>
          <a:prstGeom prst="rect">
            <a:avLst/>
          </a:prstGeom>
          <a:noFill/>
        </p:spPr>
        <p:txBody>
          <a:bodyPr wrap="square" rtlCol="0">
            <a:spAutoFit/>
          </a:bodyPr>
          <a:lstStyle/>
          <a:p>
            <a:pPr algn="ctr"/>
            <a:r>
              <a:rPr lang="en-US" sz="1400" i="1" dirty="0"/>
              <a:t>Account creation post-purchase on HP Shop</a:t>
            </a:r>
          </a:p>
        </p:txBody>
      </p:sp>
      <p:cxnSp>
        <p:nvCxnSpPr>
          <p:cNvPr id="95" name="Straight Arrow Connector 94">
            <a:extLst>
              <a:ext uri="{FF2B5EF4-FFF2-40B4-BE49-F238E27FC236}">
                <a16:creationId xmlns:a16="http://schemas.microsoft.com/office/drawing/2014/main" id="{78BAEA26-F68B-6F44-8E52-C7B90E092BC4}"/>
              </a:ext>
            </a:extLst>
          </p:cNvPr>
          <p:cNvCxnSpPr>
            <a:cxnSpLocks/>
            <a:stCxn id="100" idx="3"/>
            <a:endCxn id="89" idx="1"/>
          </p:cNvCxnSpPr>
          <p:nvPr/>
        </p:nvCxnSpPr>
        <p:spPr>
          <a:xfrm>
            <a:off x="12384946" y="10302350"/>
            <a:ext cx="845526" cy="68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6" name="TextBox 95">
            <a:extLst>
              <a:ext uri="{FF2B5EF4-FFF2-40B4-BE49-F238E27FC236}">
                <a16:creationId xmlns:a16="http://schemas.microsoft.com/office/drawing/2014/main" id="{2EC5BE69-854C-EC48-B260-B1A75BE7F512}"/>
              </a:ext>
            </a:extLst>
          </p:cNvPr>
          <p:cNvSpPr txBox="1"/>
          <p:nvPr/>
        </p:nvSpPr>
        <p:spPr>
          <a:xfrm>
            <a:off x="15743617" y="7517448"/>
            <a:ext cx="331096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HPFC Sign In/Sign Up (Post-purchase)</a:t>
            </a:r>
          </a:p>
        </p:txBody>
      </p:sp>
      <p:sp>
        <p:nvSpPr>
          <p:cNvPr id="99" name="TextBox 98">
            <a:extLst>
              <a:ext uri="{FF2B5EF4-FFF2-40B4-BE49-F238E27FC236}">
                <a16:creationId xmlns:a16="http://schemas.microsoft.com/office/drawing/2014/main" id="{C6ECDF22-8E8D-5A42-BC79-0753BB165B70}"/>
              </a:ext>
            </a:extLst>
          </p:cNvPr>
          <p:cNvSpPr txBox="1"/>
          <p:nvPr/>
        </p:nvSpPr>
        <p:spPr>
          <a:xfrm>
            <a:off x="19925563" y="7490736"/>
            <a:ext cx="331096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Elder Wand Shop Home Page</a:t>
            </a:r>
          </a:p>
        </p:txBody>
      </p:sp>
      <p:sp>
        <p:nvSpPr>
          <p:cNvPr id="105" name="TextBox 104">
            <a:extLst>
              <a:ext uri="{FF2B5EF4-FFF2-40B4-BE49-F238E27FC236}">
                <a16:creationId xmlns:a16="http://schemas.microsoft.com/office/drawing/2014/main" id="{174FC16F-4460-D64A-A832-EA1128B9E103}"/>
              </a:ext>
            </a:extLst>
          </p:cNvPr>
          <p:cNvSpPr txBox="1"/>
          <p:nvPr/>
        </p:nvSpPr>
        <p:spPr>
          <a:xfrm>
            <a:off x="18942927" y="9600589"/>
            <a:ext cx="97513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ea typeface="+mn-lt"/>
                <a:cs typeface="+mn-lt"/>
              </a:rPr>
              <a:t>Sign In or Sign-Up Process</a:t>
            </a:r>
            <a:endParaRPr lang="en-US" dirty="0"/>
          </a:p>
        </p:txBody>
      </p:sp>
      <p:cxnSp>
        <p:nvCxnSpPr>
          <p:cNvPr id="106" name="Straight Arrow Connector 105">
            <a:extLst>
              <a:ext uri="{FF2B5EF4-FFF2-40B4-BE49-F238E27FC236}">
                <a16:creationId xmlns:a16="http://schemas.microsoft.com/office/drawing/2014/main" id="{CFBCD103-62A3-A048-9B1D-F1A0BAC6BEE8}"/>
              </a:ext>
            </a:extLst>
          </p:cNvPr>
          <p:cNvCxnSpPr>
            <a:cxnSpLocks/>
          </p:cNvCxnSpPr>
          <p:nvPr/>
        </p:nvCxnSpPr>
        <p:spPr>
          <a:xfrm flipV="1">
            <a:off x="19898265" y="10296278"/>
            <a:ext cx="387451" cy="476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8" name="Rounded Rectangle 107">
            <a:extLst>
              <a:ext uri="{FF2B5EF4-FFF2-40B4-BE49-F238E27FC236}">
                <a16:creationId xmlns:a16="http://schemas.microsoft.com/office/drawing/2014/main" id="{72709754-7B9C-E441-9BDB-4720608B6DA4}"/>
              </a:ext>
            </a:extLst>
          </p:cNvPr>
          <p:cNvSpPr/>
          <p:nvPr/>
        </p:nvSpPr>
        <p:spPr>
          <a:xfrm>
            <a:off x="20302168" y="2009754"/>
            <a:ext cx="2445451" cy="4670300"/>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109" name="Picture 108">
            <a:extLst>
              <a:ext uri="{FF2B5EF4-FFF2-40B4-BE49-F238E27FC236}">
                <a16:creationId xmlns:a16="http://schemas.microsoft.com/office/drawing/2014/main" id="{B6C21503-4BCF-1E46-9C4D-50EA3F65F412}"/>
              </a:ext>
            </a:extLst>
          </p:cNvPr>
          <p:cNvPicPr>
            <a:picLocks noChangeAspect="1"/>
          </p:cNvPicPr>
          <p:nvPr/>
        </p:nvPicPr>
        <p:blipFill>
          <a:blip r:embed="rId4"/>
          <a:stretch>
            <a:fillRect/>
          </a:stretch>
        </p:blipFill>
        <p:spPr>
          <a:xfrm>
            <a:off x="20543976" y="2533709"/>
            <a:ext cx="1961834" cy="3535092"/>
          </a:xfrm>
          <a:prstGeom prst="rect">
            <a:avLst/>
          </a:prstGeom>
          <a:ln>
            <a:solidFill>
              <a:schemeClr val="bg1"/>
            </a:solidFill>
          </a:ln>
        </p:spPr>
      </p:pic>
      <p:sp>
        <p:nvSpPr>
          <p:cNvPr id="110" name="TextBox 109">
            <a:extLst>
              <a:ext uri="{FF2B5EF4-FFF2-40B4-BE49-F238E27FC236}">
                <a16:creationId xmlns:a16="http://schemas.microsoft.com/office/drawing/2014/main" id="{E231C98D-B50C-8D42-968B-9E9248F9A357}"/>
              </a:ext>
            </a:extLst>
          </p:cNvPr>
          <p:cNvSpPr txBox="1"/>
          <p:nvPr/>
        </p:nvSpPr>
        <p:spPr>
          <a:xfrm>
            <a:off x="20124597" y="1584032"/>
            <a:ext cx="294567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Home Page</a:t>
            </a:r>
          </a:p>
        </p:txBody>
      </p:sp>
      <p:cxnSp>
        <p:nvCxnSpPr>
          <p:cNvPr id="111" name="Straight Arrow Connector 110">
            <a:extLst>
              <a:ext uri="{FF2B5EF4-FFF2-40B4-BE49-F238E27FC236}">
                <a16:creationId xmlns:a16="http://schemas.microsoft.com/office/drawing/2014/main" id="{A5FECA3F-80AE-7F4C-9934-43471A8A1386}"/>
              </a:ext>
            </a:extLst>
          </p:cNvPr>
          <p:cNvCxnSpPr>
            <a:cxnSpLocks/>
          </p:cNvCxnSpPr>
          <p:nvPr/>
        </p:nvCxnSpPr>
        <p:spPr>
          <a:xfrm flipV="1">
            <a:off x="18689422" y="4264184"/>
            <a:ext cx="387451" cy="476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2" name="TextBox 111">
            <a:extLst>
              <a:ext uri="{FF2B5EF4-FFF2-40B4-BE49-F238E27FC236}">
                <a16:creationId xmlns:a16="http://schemas.microsoft.com/office/drawing/2014/main" id="{D8501548-5EB1-DC41-B4DD-89CA6A7B5448}"/>
              </a:ext>
            </a:extLst>
          </p:cNvPr>
          <p:cNvSpPr txBox="1"/>
          <p:nvPr/>
        </p:nvSpPr>
        <p:spPr>
          <a:xfrm>
            <a:off x="18969807" y="3568495"/>
            <a:ext cx="97513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ea typeface="+mn-lt"/>
                <a:cs typeface="+mn-lt"/>
              </a:rPr>
              <a:t>Sign In or Sign-Up Process</a:t>
            </a:r>
            <a:endParaRPr lang="en-US" dirty="0"/>
          </a:p>
        </p:txBody>
      </p:sp>
      <p:cxnSp>
        <p:nvCxnSpPr>
          <p:cNvPr id="113" name="Straight Arrow Connector 112">
            <a:extLst>
              <a:ext uri="{FF2B5EF4-FFF2-40B4-BE49-F238E27FC236}">
                <a16:creationId xmlns:a16="http://schemas.microsoft.com/office/drawing/2014/main" id="{B26C061D-6B03-5144-BD0C-F4C5A1BE7B80}"/>
              </a:ext>
            </a:extLst>
          </p:cNvPr>
          <p:cNvCxnSpPr>
            <a:cxnSpLocks/>
          </p:cNvCxnSpPr>
          <p:nvPr/>
        </p:nvCxnSpPr>
        <p:spPr>
          <a:xfrm flipV="1">
            <a:off x="19925145" y="4264184"/>
            <a:ext cx="387451" cy="476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964C86F3-0DF2-48A2-0FCF-58056331006E}"/>
              </a:ext>
            </a:extLst>
          </p:cNvPr>
          <p:cNvSpPr txBox="1"/>
          <p:nvPr/>
        </p:nvSpPr>
        <p:spPr>
          <a:xfrm>
            <a:off x="499315" y="697230"/>
            <a:ext cx="595708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t>Subject to change – the designs are mocks for concept and flow purposes only</a:t>
            </a:r>
            <a:endParaRPr lang="en-US" sz="1600" i="1">
              <a:ea typeface="Calibri"/>
              <a:cs typeface="Calibri"/>
            </a:endParaRPr>
          </a:p>
        </p:txBody>
      </p:sp>
    </p:spTree>
    <p:extLst>
      <p:ext uri="{BB962C8B-B14F-4D97-AF65-F5344CB8AC3E}">
        <p14:creationId xmlns:p14="http://schemas.microsoft.com/office/powerpoint/2010/main" val="881056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82EC88-7759-4A42-B4C9-02E75E5F9412}"/>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16</a:t>
            </a:fld>
            <a:endParaRPr lang="en-US"/>
          </a:p>
        </p:txBody>
      </p:sp>
      <p:sp>
        <p:nvSpPr>
          <p:cNvPr id="5" name="Title 4">
            <a:extLst>
              <a:ext uri="{FF2B5EF4-FFF2-40B4-BE49-F238E27FC236}">
                <a16:creationId xmlns:a16="http://schemas.microsoft.com/office/drawing/2014/main" id="{37F8900F-019B-824E-9901-27AF7B832F74}"/>
              </a:ext>
            </a:extLst>
          </p:cNvPr>
          <p:cNvSpPr>
            <a:spLocks noGrp="1"/>
          </p:cNvSpPr>
          <p:nvPr>
            <p:ph type="title"/>
          </p:nvPr>
        </p:nvSpPr>
        <p:spPr>
          <a:xfrm>
            <a:off x="734663" y="5528930"/>
            <a:ext cx="22917848" cy="1737360"/>
          </a:xfrm>
        </p:spPr>
        <p:txBody>
          <a:bodyPr/>
          <a:lstStyle/>
          <a:p>
            <a:r>
              <a:rPr lang="en-US">
                <a:latin typeface="ATT Aleck Cd"/>
              </a:rPr>
              <a:t>Future use cases</a:t>
            </a:r>
            <a:endParaRPr lang="en-US" dirty="0"/>
          </a:p>
        </p:txBody>
      </p:sp>
      <p:pic>
        <p:nvPicPr>
          <p:cNvPr id="7" name="Picture 2">
            <a:extLst>
              <a:ext uri="{FF2B5EF4-FFF2-40B4-BE49-F238E27FC236}">
                <a16:creationId xmlns:a16="http://schemas.microsoft.com/office/drawing/2014/main" id="{4D8497EC-7F53-AF4A-9653-6EFE69B38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36" y="13231801"/>
            <a:ext cx="1911355" cy="460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764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9394B2-B629-BD4C-A60E-46AFDBBB81AB}"/>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17</a:t>
            </a:fld>
            <a:endParaRPr lang="en-US"/>
          </a:p>
        </p:txBody>
      </p:sp>
      <p:sp>
        <p:nvSpPr>
          <p:cNvPr id="5" name="Title 4">
            <a:extLst>
              <a:ext uri="{FF2B5EF4-FFF2-40B4-BE49-F238E27FC236}">
                <a16:creationId xmlns:a16="http://schemas.microsoft.com/office/drawing/2014/main" id="{D0ABC96F-38CC-B24E-B13B-232B73FDDE53}"/>
              </a:ext>
            </a:extLst>
          </p:cNvPr>
          <p:cNvSpPr>
            <a:spLocks noGrp="1"/>
          </p:cNvSpPr>
          <p:nvPr>
            <p:ph type="title"/>
          </p:nvPr>
        </p:nvSpPr>
        <p:spPr>
          <a:xfrm>
            <a:off x="425117" y="209639"/>
            <a:ext cx="22917848" cy="999460"/>
          </a:xfrm>
        </p:spPr>
        <p:txBody>
          <a:bodyPr/>
          <a:lstStyle/>
          <a:p>
            <a:r>
              <a:rPr lang="en-US" dirty="0"/>
              <a:t>FUTURE VISION – </a:t>
            </a:r>
            <a:r>
              <a:rPr lang="en-US" dirty="0" err="1"/>
              <a:t>uSE</a:t>
            </a:r>
            <a:r>
              <a:rPr lang="en-US" dirty="0"/>
              <a:t> CASES</a:t>
            </a:r>
          </a:p>
        </p:txBody>
      </p:sp>
      <p:pic>
        <p:nvPicPr>
          <p:cNvPr id="1028" name="Picture 4">
            <a:extLst>
              <a:ext uri="{FF2B5EF4-FFF2-40B4-BE49-F238E27FC236}">
                <a16:creationId xmlns:a16="http://schemas.microsoft.com/office/drawing/2014/main" id="{477BBF87-4EE4-B54B-A5E0-79E999AF22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298" y="4423143"/>
            <a:ext cx="2679406" cy="1339703"/>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a:extLst>
              <a:ext uri="{FF2B5EF4-FFF2-40B4-BE49-F238E27FC236}">
                <a16:creationId xmlns:a16="http://schemas.microsoft.com/office/drawing/2014/main" id="{261A643C-68D9-DC4C-9FAC-4819DEF03936}"/>
              </a:ext>
            </a:extLst>
          </p:cNvPr>
          <p:cNvSpPr/>
          <p:nvPr/>
        </p:nvSpPr>
        <p:spPr>
          <a:xfrm>
            <a:off x="3082364" y="3282837"/>
            <a:ext cx="2233915" cy="4076165"/>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7" name="Picture 6">
            <a:extLst>
              <a:ext uri="{FF2B5EF4-FFF2-40B4-BE49-F238E27FC236}">
                <a16:creationId xmlns:a16="http://schemas.microsoft.com/office/drawing/2014/main" id="{8F4E743D-ED39-8248-9983-B36C3DF2F5BB}"/>
              </a:ext>
            </a:extLst>
          </p:cNvPr>
          <p:cNvPicPr>
            <a:picLocks noChangeAspect="1"/>
          </p:cNvPicPr>
          <p:nvPr/>
        </p:nvPicPr>
        <p:blipFill>
          <a:blip r:embed="rId3"/>
          <a:stretch>
            <a:fillRect/>
          </a:stretch>
        </p:blipFill>
        <p:spPr>
          <a:xfrm>
            <a:off x="3351412" y="3756973"/>
            <a:ext cx="1755710" cy="3127892"/>
          </a:xfrm>
          <a:prstGeom prst="rect">
            <a:avLst/>
          </a:prstGeom>
          <a:ln>
            <a:solidFill>
              <a:schemeClr val="bg1"/>
            </a:solidFill>
          </a:ln>
        </p:spPr>
      </p:pic>
      <p:pic>
        <p:nvPicPr>
          <p:cNvPr id="11" name="Picture 4">
            <a:extLst>
              <a:ext uri="{FF2B5EF4-FFF2-40B4-BE49-F238E27FC236}">
                <a16:creationId xmlns:a16="http://schemas.microsoft.com/office/drawing/2014/main" id="{5D268433-B2F3-3A47-BD86-CB357AD36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090" y="8835519"/>
            <a:ext cx="2679406" cy="13397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1FD6068-8401-2E4A-86C5-3237E2BD979B}"/>
              </a:ext>
            </a:extLst>
          </p:cNvPr>
          <p:cNvSpPr txBox="1"/>
          <p:nvPr/>
        </p:nvSpPr>
        <p:spPr>
          <a:xfrm>
            <a:off x="1183330" y="5709192"/>
            <a:ext cx="1275907" cy="261610"/>
          </a:xfrm>
          <a:prstGeom prst="rect">
            <a:avLst/>
          </a:prstGeom>
          <a:noFill/>
        </p:spPr>
        <p:txBody>
          <a:bodyPr wrap="square" rtlCol="0">
            <a:spAutoFit/>
          </a:bodyPr>
          <a:lstStyle/>
          <a:p>
            <a:r>
              <a:rPr lang="en-US" sz="1100" dirty="0"/>
              <a:t>Serial number only</a:t>
            </a:r>
          </a:p>
        </p:txBody>
      </p:sp>
      <p:sp>
        <p:nvSpPr>
          <p:cNvPr id="13" name="TextBox 12">
            <a:extLst>
              <a:ext uri="{FF2B5EF4-FFF2-40B4-BE49-F238E27FC236}">
                <a16:creationId xmlns:a16="http://schemas.microsoft.com/office/drawing/2014/main" id="{C955A836-53D8-D94C-9792-68EDD9165929}"/>
              </a:ext>
            </a:extLst>
          </p:cNvPr>
          <p:cNvSpPr txBox="1"/>
          <p:nvPr/>
        </p:nvSpPr>
        <p:spPr>
          <a:xfrm>
            <a:off x="965016" y="10105474"/>
            <a:ext cx="1956688" cy="261610"/>
          </a:xfrm>
          <a:prstGeom prst="rect">
            <a:avLst/>
          </a:prstGeom>
          <a:noFill/>
        </p:spPr>
        <p:txBody>
          <a:bodyPr wrap="square" rtlCol="0">
            <a:spAutoFit/>
          </a:bodyPr>
          <a:lstStyle/>
          <a:p>
            <a:r>
              <a:rPr lang="en-US" sz="1100" dirty="0"/>
              <a:t>Higher-priced NFT QR Code</a:t>
            </a:r>
          </a:p>
        </p:txBody>
      </p:sp>
      <p:sp>
        <p:nvSpPr>
          <p:cNvPr id="14" name="Rounded Rectangle 13">
            <a:extLst>
              <a:ext uri="{FF2B5EF4-FFF2-40B4-BE49-F238E27FC236}">
                <a16:creationId xmlns:a16="http://schemas.microsoft.com/office/drawing/2014/main" id="{81A6BC7D-ED30-A642-B7A8-77D7FD7BD2C2}"/>
              </a:ext>
            </a:extLst>
          </p:cNvPr>
          <p:cNvSpPr/>
          <p:nvPr/>
        </p:nvSpPr>
        <p:spPr>
          <a:xfrm>
            <a:off x="3082364" y="8633385"/>
            <a:ext cx="2233915" cy="4076165"/>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10" name="Picture 9">
            <a:extLst>
              <a:ext uri="{FF2B5EF4-FFF2-40B4-BE49-F238E27FC236}">
                <a16:creationId xmlns:a16="http://schemas.microsoft.com/office/drawing/2014/main" id="{0AC9BD11-7B43-0843-844F-B15C56E05225}"/>
              </a:ext>
            </a:extLst>
          </p:cNvPr>
          <p:cNvPicPr>
            <a:picLocks noChangeAspect="1"/>
          </p:cNvPicPr>
          <p:nvPr/>
        </p:nvPicPr>
        <p:blipFill>
          <a:blip r:embed="rId4"/>
          <a:stretch>
            <a:fillRect/>
          </a:stretch>
        </p:blipFill>
        <p:spPr>
          <a:xfrm>
            <a:off x="3351412" y="9123925"/>
            <a:ext cx="1724705" cy="3072654"/>
          </a:xfrm>
          <a:prstGeom prst="rect">
            <a:avLst/>
          </a:prstGeom>
          <a:ln>
            <a:solidFill>
              <a:schemeClr val="bg1"/>
            </a:solidFill>
          </a:ln>
        </p:spPr>
      </p:pic>
      <p:sp>
        <p:nvSpPr>
          <p:cNvPr id="16" name="Rounded Rectangle 15">
            <a:extLst>
              <a:ext uri="{FF2B5EF4-FFF2-40B4-BE49-F238E27FC236}">
                <a16:creationId xmlns:a16="http://schemas.microsoft.com/office/drawing/2014/main" id="{9A3E9174-384F-8648-8AD9-5AB550AFA082}"/>
              </a:ext>
            </a:extLst>
          </p:cNvPr>
          <p:cNvSpPr/>
          <p:nvPr/>
        </p:nvSpPr>
        <p:spPr>
          <a:xfrm>
            <a:off x="6206925" y="5585457"/>
            <a:ext cx="2233915" cy="4076165"/>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12" name="Picture 11">
            <a:extLst>
              <a:ext uri="{FF2B5EF4-FFF2-40B4-BE49-F238E27FC236}">
                <a16:creationId xmlns:a16="http://schemas.microsoft.com/office/drawing/2014/main" id="{308BFADA-4F90-7F4B-A0DE-41ACF30221BC}"/>
              </a:ext>
            </a:extLst>
          </p:cNvPr>
          <p:cNvPicPr>
            <a:picLocks noChangeAspect="1"/>
          </p:cNvPicPr>
          <p:nvPr/>
        </p:nvPicPr>
        <p:blipFill>
          <a:blip r:embed="rId5"/>
          <a:stretch>
            <a:fillRect/>
          </a:stretch>
        </p:blipFill>
        <p:spPr>
          <a:xfrm>
            <a:off x="6398709" y="5970802"/>
            <a:ext cx="1850347" cy="3305475"/>
          </a:xfrm>
          <a:prstGeom prst="rect">
            <a:avLst/>
          </a:prstGeom>
          <a:ln>
            <a:solidFill>
              <a:schemeClr val="bg1"/>
            </a:solidFill>
          </a:ln>
        </p:spPr>
      </p:pic>
      <p:sp>
        <p:nvSpPr>
          <p:cNvPr id="15" name="TextBox 14">
            <a:extLst>
              <a:ext uri="{FF2B5EF4-FFF2-40B4-BE49-F238E27FC236}">
                <a16:creationId xmlns:a16="http://schemas.microsoft.com/office/drawing/2014/main" id="{6182D8B5-1416-D34B-8F69-13D87D416519}"/>
              </a:ext>
            </a:extLst>
          </p:cNvPr>
          <p:cNvSpPr txBox="1"/>
          <p:nvPr/>
        </p:nvSpPr>
        <p:spPr>
          <a:xfrm>
            <a:off x="5718143" y="5246048"/>
            <a:ext cx="3216548" cy="307777"/>
          </a:xfrm>
          <a:prstGeom prst="rect">
            <a:avLst/>
          </a:prstGeom>
          <a:noFill/>
        </p:spPr>
        <p:txBody>
          <a:bodyPr wrap="square" rtlCol="0">
            <a:spAutoFit/>
          </a:bodyPr>
          <a:lstStyle/>
          <a:p>
            <a:pPr algn="ctr"/>
            <a:r>
              <a:rPr lang="en-US" sz="1400" dirty="0"/>
              <a:t>Recognize our fan using the wand</a:t>
            </a:r>
          </a:p>
        </p:txBody>
      </p:sp>
      <p:sp>
        <p:nvSpPr>
          <p:cNvPr id="19" name="Rounded Rectangle 18">
            <a:extLst>
              <a:ext uri="{FF2B5EF4-FFF2-40B4-BE49-F238E27FC236}">
                <a16:creationId xmlns:a16="http://schemas.microsoft.com/office/drawing/2014/main" id="{E454CDDD-D513-2344-ABBE-AE81E1F3681A}"/>
              </a:ext>
            </a:extLst>
          </p:cNvPr>
          <p:cNvSpPr/>
          <p:nvPr/>
        </p:nvSpPr>
        <p:spPr>
          <a:xfrm>
            <a:off x="8935756" y="3214966"/>
            <a:ext cx="2233915" cy="4076165"/>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17" name="Picture 16">
            <a:extLst>
              <a:ext uri="{FF2B5EF4-FFF2-40B4-BE49-F238E27FC236}">
                <a16:creationId xmlns:a16="http://schemas.microsoft.com/office/drawing/2014/main" id="{3AFD6529-C686-D644-A6D3-842B18DE62A5}"/>
              </a:ext>
            </a:extLst>
          </p:cNvPr>
          <p:cNvPicPr>
            <a:picLocks noChangeAspect="1"/>
          </p:cNvPicPr>
          <p:nvPr/>
        </p:nvPicPr>
        <p:blipFill>
          <a:blip r:embed="rId6"/>
          <a:stretch>
            <a:fillRect/>
          </a:stretch>
        </p:blipFill>
        <p:spPr>
          <a:xfrm>
            <a:off x="9145660" y="3629044"/>
            <a:ext cx="1806909" cy="3212282"/>
          </a:xfrm>
          <a:prstGeom prst="rect">
            <a:avLst/>
          </a:prstGeom>
          <a:ln>
            <a:solidFill>
              <a:schemeClr val="bg1"/>
            </a:solidFill>
          </a:ln>
        </p:spPr>
      </p:pic>
      <p:sp>
        <p:nvSpPr>
          <p:cNvPr id="21" name="TextBox 20">
            <a:extLst>
              <a:ext uri="{FF2B5EF4-FFF2-40B4-BE49-F238E27FC236}">
                <a16:creationId xmlns:a16="http://schemas.microsoft.com/office/drawing/2014/main" id="{9D9DDBF6-1368-7241-B210-4B44AC812BF3}"/>
              </a:ext>
            </a:extLst>
          </p:cNvPr>
          <p:cNvSpPr txBox="1"/>
          <p:nvPr/>
        </p:nvSpPr>
        <p:spPr>
          <a:xfrm>
            <a:off x="8440840" y="2656019"/>
            <a:ext cx="3216548" cy="523220"/>
          </a:xfrm>
          <a:prstGeom prst="rect">
            <a:avLst/>
          </a:prstGeom>
          <a:noFill/>
        </p:spPr>
        <p:txBody>
          <a:bodyPr wrap="square" rtlCol="0">
            <a:spAutoFit/>
          </a:bodyPr>
          <a:lstStyle/>
          <a:p>
            <a:pPr algn="ctr"/>
            <a:r>
              <a:rPr lang="en-US" sz="1400" dirty="0"/>
              <a:t>Sell Digital Wands with NFT that can also be paired with Elder Wand</a:t>
            </a:r>
          </a:p>
        </p:txBody>
      </p:sp>
      <p:pic>
        <p:nvPicPr>
          <p:cNvPr id="22" name="Picture 2">
            <a:extLst>
              <a:ext uri="{FF2B5EF4-FFF2-40B4-BE49-F238E27FC236}">
                <a16:creationId xmlns:a16="http://schemas.microsoft.com/office/drawing/2014/main" id="{A13ACF12-1CF3-D147-98C6-482926E703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36" y="13231801"/>
            <a:ext cx="1911355" cy="460606"/>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a:extLst>
              <a:ext uri="{FF2B5EF4-FFF2-40B4-BE49-F238E27FC236}">
                <a16:creationId xmlns:a16="http://schemas.microsoft.com/office/drawing/2014/main" id="{5D5AE6B7-A87C-544E-AB7A-1F317A018476}"/>
              </a:ext>
            </a:extLst>
          </p:cNvPr>
          <p:cNvSpPr/>
          <p:nvPr/>
        </p:nvSpPr>
        <p:spPr>
          <a:xfrm>
            <a:off x="8970179" y="8633385"/>
            <a:ext cx="2233915" cy="4076165"/>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18" name="Picture 17">
            <a:extLst>
              <a:ext uri="{FF2B5EF4-FFF2-40B4-BE49-F238E27FC236}">
                <a16:creationId xmlns:a16="http://schemas.microsoft.com/office/drawing/2014/main" id="{6E72EAF5-4611-6541-9112-0370F2224496}"/>
              </a:ext>
            </a:extLst>
          </p:cNvPr>
          <p:cNvPicPr>
            <a:picLocks noChangeAspect="1"/>
          </p:cNvPicPr>
          <p:nvPr/>
        </p:nvPicPr>
        <p:blipFill>
          <a:blip r:embed="rId8"/>
          <a:stretch>
            <a:fillRect/>
          </a:stretch>
        </p:blipFill>
        <p:spPr>
          <a:xfrm>
            <a:off x="9228487" y="9097637"/>
            <a:ext cx="1726313" cy="3098942"/>
          </a:xfrm>
          <a:prstGeom prst="rect">
            <a:avLst/>
          </a:prstGeom>
          <a:ln>
            <a:solidFill>
              <a:schemeClr val="bg1"/>
            </a:solidFill>
          </a:ln>
        </p:spPr>
      </p:pic>
      <p:sp>
        <p:nvSpPr>
          <p:cNvPr id="20" name="TextBox 19">
            <a:extLst>
              <a:ext uri="{FF2B5EF4-FFF2-40B4-BE49-F238E27FC236}">
                <a16:creationId xmlns:a16="http://schemas.microsoft.com/office/drawing/2014/main" id="{8FE5D1E3-EDA7-4B4D-95D9-217A092D7AF0}"/>
              </a:ext>
            </a:extLst>
          </p:cNvPr>
          <p:cNvSpPr txBox="1"/>
          <p:nvPr/>
        </p:nvSpPr>
        <p:spPr>
          <a:xfrm>
            <a:off x="8743346" y="7915510"/>
            <a:ext cx="2645266" cy="738664"/>
          </a:xfrm>
          <a:prstGeom prst="rect">
            <a:avLst/>
          </a:prstGeom>
          <a:noFill/>
        </p:spPr>
        <p:txBody>
          <a:bodyPr wrap="square" rtlCol="0">
            <a:spAutoFit/>
          </a:bodyPr>
          <a:lstStyle/>
          <a:p>
            <a:pPr algn="ctr"/>
            <a:r>
              <a:rPr lang="en-US" sz="1400" dirty="0"/>
              <a:t>Exclusive access to worlds with AR features using the wand and purchase NFT digital assets</a:t>
            </a:r>
          </a:p>
        </p:txBody>
      </p:sp>
      <p:sp>
        <p:nvSpPr>
          <p:cNvPr id="26" name="TextBox 25">
            <a:extLst>
              <a:ext uri="{FF2B5EF4-FFF2-40B4-BE49-F238E27FC236}">
                <a16:creationId xmlns:a16="http://schemas.microsoft.com/office/drawing/2014/main" id="{7709C260-5263-C842-BA54-053A00B2D998}"/>
              </a:ext>
            </a:extLst>
          </p:cNvPr>
          <p:cNvSpPr txBox="1"/>
          <p:nvPr/>
        </p:nvSpPr>
        <p:spPr>
          <a:xfrm>
            <a:off x="2620993" y="2679852"/>
            <a:ext cx="3216548" cy="523220"/>
          </a:xfrm>
          <a:prstGeom prst="rect">
            <a:avLst/>
          </a:prstGeom>
          <a:noFill/>
        </p:spPr>
        <p:txBody>
          <a:bodyPr wrap="square" rtlCol="0">
            <a:spAutoFit/>
          </a:bodyPr>
          <a:lstStyle/>
          <a:p>
            <a:pPr algn="ctr"/>
            <a:r>
              <a:rPr lang="en-US" sz="1400" dirty="0"/>
              <a:t>Register Elder Wand to unlock an AR/VR experience on WWD</a:t>
            </a:r>
          </a:p>
        </p:txBody>
      </p:sp>
      <p:sp>
        <p:nvSpPr>
          <p:cNvPr id="27" name="TextBox 26">
            <a:extLst>
              <a:ext uri="{FF2B5EF4-FFF2-40B4-BE49-F238E27FC236}">
                <a16:creationId xmlns:a16="http://schemas.microsoft.com/office/drawing/2014/main" id="{76F127ED-4D31-3C4C-9B8E-52495CDC1AB2}"/>
              </a:ext>
            </a:extLst>
          </p:cNvPr>
          <p:cNvSpPr txBox="1"/>
          <p:nvPr/>
        </p:nvSpPr>
        <p:spPr>
          <a:xfrm>
            <a:off x="2591047" y="7873223"/>
            <a:ext cx="3216548" cy="738664"/>
          </a:xfrm>
          <a:prstGeom prst="rect">
            <a:avLst/>
          </a:prstGeom>
          <a:noFill/>
        </p:spPr>
        <p:txBody>
          <a:bodyPr wrap="square" rtlCol="0">
            <a:spAutoFit/>
          </a:bodyPr>
          <a:lstStyle/>
          <a:p>
            <a:pPr algn="ctr"/>
            <a:r>
              <a:rPr lang="en-US" sz="1400" dirty="0"/>
              <a:t>Upsell physical wand and enhance the registration AR/VR experience immediately</a:t>
            </a:r>
          </a:p>
        </p:txBody>
      </p:sp>
      <p:sp>
        <p:nvSpPr>
          <p:cNvPr id="23" name="TextBox 22">
            <a:extLst>
              <a:ext uri="{FF2B5EF4-FFF2-40B4-BE49-F238E27FC236}">
                <a16:creationId xmlns:a16="http://schemas.microsoft.com/office/drawing/2014/main" id="{1E7C1B6E-3D2D-C84B-B6A9-5CC064D93F2D}"/>
              </a:ext>
            </a:extLst>
          </p:cNvPr>
          <p:cNvSpPr txBox="1"/>
          <p:nvPr/>
        </p:nvSpPr>
        <p:spPr>
          <a:xfrm>
            <a:off x="9528118" y="2332663"/>
            <a:ext cx="1127051" cy="369332"/>
          </a:xfrm>
          <a:prstGeom prst="rect">
            <a:avLst/>
          </a:prstGeom>
          <a:noFill/>
        </p:spPr>
        <p:txBody>
          <a:bodyPr wrap="square" rtlCol="0">
            <a:spAutoFit/>
          </a:bodyPr>
          <a:lstStyle/>
          <a:p>
            <a:pPr algn="ctr"/>
            <a:r>
              <a:rPr lang="en-US" sz="1800" b="1" dirty="0"/>
              <a:t>HP SHOP</a:t>
            </a:r>
          </a:p>
        </p:txBody>
      </p:sp>
      <p:sp>
        <p:nvSpPr>
          <p:cNvPr id="29" name="TextBox 28">
            <a:extLst>
              <a:ext uri="{FF2B5EF4-FFF2-40B4-BE49-F238E27FC236}">
                <a16:creationId xmlns:a16="http://schemas.microsoft.com/office/drawing/2014/main" id="{A49306EE-6D79-D14E-AD31-EF7F489830BC}"/>
              </a:ext>
            </a:extLst>
          </p:cNvPr>
          <p:cNvSpPr txBox="1"/>
          <p:nvPr/>
        </p:nvSpPr>
        <p:spPr>
          <a:xfrm>
            <a:off x="9502345" y="7623539"/>
            <a:ext cx="1127051" cy="369332"/>
          </a:xfrm>
          <a:prstGeom prst="rect">
            <a:avLst/>
          </a:prstGeom>
          <a:noFill/>
        </p:spPr>
        <p:txBody>
          <a:bodyPr wrap="square" rtlCol="0">
            <a:spAutoFit/>
          </a:bodyPr>
          <a:lstStyle/>
          <a:p>
            <a:pPr algn="ctr"/>
            <a:r>
              <a:rPr lang="en-US" sz="1800" b="1" dirty="0"/>
              <a:t>WWD</a:t>
            </a:r>
          </a:p>
        </p:txBody>
      </p:sp>
      <p:cxnSp>
        <p:nvCxnSpPr>
          <p:cNvPr id="28" name="Straight Connector 27">
            <a:extLst>
              <a:ext uri="{FF2B5EF4-FFF2-40B4-BE49-F238E27FC236}">
                <a16:creationId xmlns:a16="http://schemas.microsoft.com/office/drawing/2014/main" id="{3D75B280-D25F-7B4E-B1F8-01D5C09897C6}"/>
              </a:ext>
            </a:extLst>
          </p:cNvPr>
          <p:cNvCxnSpPr>
            <a:cxnSpLocks/>
          </p:cNvCxnSpPr>
          <p:nvPr/>
        </p:nvCxnSpPr>
        <p:spPr>
          <a:xfrm>
            <a:off x="12631479" y="1524593"/>
            <a:ext cx="0" cy="1170720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4" name="Rounded Rectangle 33">
            <a:extLst>
              <a:ext uri="{FF2B5EF4-FFF2-40B4-BE49-F238E27FC236}">
                <a16:creationId xmlns:a16="http://schemas.microsoft.com/office/drawing/2014/main" id="{7D1978A7-24FC-E64C-B18C-7E9DCD1C5327}"/>
              </a:ext>
            </a:extLst>
          </p:cNvPr>
          <p:cNvSpPr/>
          <p:nvPr/>
        </p:nvSpPr>
        <p:spPr>
          <a:xfrm>
            <a:off x="13605571" y="8666322"/>
            <a:ext cx="2233915" cy="4076165"/>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37" name="TextBox 36">
            <a:extLst>
              <a:ext uri="{FF2B5EF4-FFF2-40B4-BE49-F238E27FC236}">
                <a16:creationId xmlns:a16="http://schemas.microsoft.com/office/drawing/2014/main" id="{CF69ACA8-9F20-4043-A118-2ED4014E09D0}"/>
              </a:ext>
            </a:extLst>
          </p:cNvPr>
          <p:cNvSpPr txBox="1"/>
          <p:nvPr/>
        </p:nvSpPr>
        <p:spPr>
          <a:xfrm>
            <a:off x="13796768" y="7587728"/>
            <a:ext cx="1673590" cy="369332"/>
          </a:xfrm>
          <a:prstGeom prst="rect">
            <a:avLst/>
          </a:prstGeom>
          <a:noFill/>
        </p:spPr>
        <p:txBody>
          <a:bodyPr wrap="square" rtlCol="0">
            <a:spAutoFit/>
          </a:bodyPr>
          <a:lstStyle/>
          <a:p>
            <a:pPr algn="ctr"/>
            <a:r>
              <a:rPr lang="en-US" sz="1800" b="1" dirty="0"/>
              <a:t>HOME ENT</a:t>
            </a:r>
          </a:p>
        </p:txBody>
      </p:sp>
      <p:sp>
        <p:nvSpPr>
          <p:cNvPr id="38" name="Rounded Rectangle 37">
            <a:extLst>
              <a:ext uri="{FF2B5EF4-FFF2-40B4-BE49-F238E27FC236}">
                <a16:creationId xmlns:a16="http://schemas.microsoft.com/office/drawing/2014/main" id="{2C3E49E0-0640-F54C-92F0-56C3DBF1FA52}"/>
              </a:ext>
            </a:extLst>
          </p:cNvPr>
          <p:cNvSpPr/>
          <p:nvPr/>
        </p:nvSpPr>
        <p:spPr>
          <a:xfrm>
            <a:off x="13523655" y="3179239"/>
            <a:ext cx="2233915" cy="4076165"/>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39" name="TextBox 38">
            <a:extLst>
              <a:ext uri="{FF2B5EF4-FFF2-40B4-BE49-F238E27FC236}">
                <a16:creationId xmlns:a16="http://schemas.microsoft.com/office/drawing/2014/main" id="{FBECE78B-3889-C544-9025-B6C5798D697A}"/>
              </a:ext>
            </a:extLst>
          </p:cNvPr>
          <p:cNvSpPr txBox="1"/>
          <p:nvPr/>
        </p:nvSpPr>
        <p:spPr>
          <a:xfrm>
            <a:off x="3623211" y="2334100"/>
            <a:ext cx="1127051" cy="369332"/>
          </a:xfrm>
          <a:prstGeom prst="rect">
            <a:avLst/>
          </a:prstGeom>
          <a:noFill/>
        </p:spPr>
        <p:txBody>
          <a:bodyPr wrap="square" rtlCol="0">
            <a:spAutoFit/>
          </a:bodyPr>
          <a:lstStyle/>
          <a:p>
            <a:pPr algn="ctr"/>
            <a:r>
              <a:rPr lang="en-US" sz="1800" b="1" dirty="0"/>
              <a:t>USER REG</a:t>
            </a:r>
          </a:p>
        </p:txBody>
      </p:sp>
      <p:sp>
        <p:nvSpPr>
          <p:cNvPr id="40" name="TextBox 39">
            <a:extLst>
              <a:ext uri="{FF2B5EF4-FFF2-40B4-BE49-F238E27FC236}">
                <a16:creationId xmlns:a16="http://schemas.microsoft.com/office/drawing/2014/main" id="{834A40C6-91CD-D944-A8C9-9312F7D4FA1D}"/>
              </a:ext>
            </a:extLst>
          </p:cNvPr>
          <p:cNvSpPr txBox="1"/>
          <p:nvPr/>
        </p:nvSpPr>
        <p:spPr>
          <a:xfrm>
            <a:off x="3538254" y="7627207"/>
            <a:ext cx="1127051" cy="369332"/>
          </a:xfrm>
          <a:prstGeom prst="rect">
            <a:avLst/>
          </a:prstGeom>
          <a:noFill/>
        </p:spPr>
        <p:txBody>
          <a:bodyPr wrap="square" rtlCol="0">
            <a:spAutoFit/>
          </a:bodyPr>
          <a:lstStyle/>
          <a:p>
            <a:pPr algn="ctr"/>
            <a:r>
              <a:rPr lang="en-US" sz="1800" b="1" dirty="0"/>
              <a:t>USER REG</a:t>
            </a:r>
          </a:p>
        </p:txBody>
      </p:sp>
      <p:sp>
        <p:nvSpPr>
          <p:cNvPr id="41" name="TextBox 40">
            <a:extLst>
              <a:ext uri="{FF2B5EF4-FFF2-40B4-BE49-F238E27FC236}">
                <a16:creationId xmlns:a16="http://schemas.microsoft.com/office/drawing/2014/main" id="{88E07D13-3DFE-EA40-8530-1FA98CA2C99E}"/>
              </a:ext>
            </a:extLst>
          </p:cNvPr>
          <p:cNvSpPr txBox="1"/>
          <p:nvPr/>
        </p:nvSpPr>
        <p:spPr>
          <a:xfrm>
            <a:off x="6719740" y="4991554"/>
            <a:ext cx="1127051" cy="369332"/>
          </a:xfrm>
          <a:prstGeom prst="rect">
            <a:avLst/>
          </a:prstGeom>
          <a:noFill/>
        </p:spPr>
        <p:txBody>
          <a:bodyPr wrap="square" rtlCol="0">
            <a:spAutoFit/>
          </a:bodyPr>
          <a:lstStyle/>
          <a:p>
            <a:pPr algn="ctr"/>
            <a:r>
              <a:rPr lang="en-US" sz="1800" b="1" dirty="0"/>
              <a:t>LOG IN</a:t>
            </a:r>
          </a:p>
        </p:txBody>
      </p:sp>
      <p:sp>
        <p:nvSpPr>
          <p:cNvPr id="42" name="TextBox 41">
            <a:extLst>
              <a:ext uri="{FF2B5EF4-FFF2-40B4-BE49-F238E27FC236}">
                <a16:creationId xmlns:a16="http://schemas.microsoft.com/office/drawing/2014/main" id="{4E640E7D-B051-AD41-86E1-30BFB8A367F4}"/>
              </a:ext>
            </a:extLst>
          </p:cNvPr>
          <p:cNvSpPr txBox="1"/>
          <p:nvPr/>
        </p:nvSpPr>
        <p:spPr>
          <a:xfrm>
            <a:off x="13412303" y="2159224"/>
            <a:ext cx="2390974" cy="369332"/>
          </a:xfrm>
          <a:prstGeom prst="rect">
            <a:avLst/>
          </a:prstGeom>
          <a:noFill/>
        </p:spPr>
        <p:txBody>
          <a:bodyPr wrap="square" rtlCol="0">
            <a:spAutoFit/>
          </a:bodyPr>
          <a:lstStyle/>
          <a:p>
            <a:pPr algn="ctr"/>
            <a:r>
              <a:rPr lang="en-US" sz="1800" b="1" dirty="0"/>
              <a:t>THEATRE</a:t>
            </a:r>
          </a:p>
        </p:txBody>
      </p:sp>
      <p:sp>
        <p:nvSpPr>
          <p:cNvPr id="43" name="TextBox 42">
            <a:extLst>
              <a:ext uri="{FF2B5EF4-FFF2-40B4-BE49-F238E27FC236}">
                <a16:creationId xmlns:a16="http://schemas.microsoft.com/office/drawing/2014/main" id="{DB28B4D4-E71A-B74E-AF1C-F58F443F2D56}"/>
              </a:ext>
            </a:extLst>
          </p:cNvPr>
          <p:cNvSpPr txBox="1"/>
          <p:nvPr/>
        </p:nvSpPr>
        <p:spPr>
          <a:xfrm>
            <a:off x="13353186" y="2440575"/>
            <a:ext cx="2528736" cy="738664"/>
          </a:xfrm>
          <a:prstGeom prst="rect">
            <a:avLst/>
          </a:prstGeom>
          <a:noFill/>
        </p:spPr>
        <p:txBody>
          <a:bodyPr wrap="square" rtlCol="0">
            <a:spAutoFit/>
          </a:bodyPr>
          <a:lstStyle/>
          <a:p>
            <a:pPr algn="ctr"/>
            <a:r>
              <a:rPr lang="en-US" sz="1400" dirty="0"/>
              <a:t>Enter your movie ticket and gain access to AR/VR experience on WWD with Elder Wand</a:t>
            </a:r>
          </a:p>
        </p:txBody>
      </p:sp>
      <p:cxnSp>
        <p:nvCxnSpPr>
          <p:cNvPr id="45" name="Straight Connector 44">
            <a:extLst>
              <a:ext uri="{FF2B5EF4-FFF2-40B4-BE49-F238E27FC236}">
                <a16:creationId xmlns:a16="http://schemas.microsoft.com/office/drawing/2014/main" id="{E8A0EFE1-63F0-5647-A75F-79A780C4D84A}"/>
              </a:ext>
            </a:extLst>
          </p:cNvPr>
          <p:cNvCxnSpPr>
            <a:cxnSpLocks/>
          </p:cNvCxnSpPr>
          <p:nvPr/>
        </p:nvCxnSpPr>
        <p:spPr>
          <a:xfrm>
            <a:off x="17207023" y="1469296"/>
            <a:ext cx="0" cy="1170720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6" name="Rounded Rectangle 45">
            <a:extLst>
              <a:ext uri="{FF2B5EF4-FFF2-40B4-BE49-F238E27FC236}">
                <a16:creationId xmlns:a16="http://schemas.microsoft.com/office/drawing/2014/main" id="{4AACF3A6-3C5A-7F40-9FA6-AA18D227AC43}"/>
              </a:ext>
            </a:extLst>
          </p:cNvPr>
          <p:cNvSpPr/>
          <p:nvPr/>
        </p:nvSpPr>
        <p:spPr>
          <a:xfrm>
            <a:off x="19147431" y="8779035"/>
            <a:ext cx="2233915" cy="4076165"/>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47" name="Picture 46">
            <a:extLst>
              <a:ext uri="{FF2B5EF4-FFF2-40B4-BE49-F238E27FC236}">
                <a16:creationId xmlns:a16="http://schemas.microsoft.com/office/drawing/2014/main" id="{A5DA0328-54B2-5C4C-8FC4-A12E5643D489}"/>
              </a:ext>
            </a:extLst>
          </p:cNvPr>
          <p:cNvPicPr>
            <a:picLocks noChangeAspect="1"/>
          </p:cNvPicPr>
          <p:nvPr/>
        </p:nvPicPr>
        <p:blipFill>
          <a:blip r:embed="rId9"/>
          <a:stretch>
            <a:fillRect/>
          </a:stretch>
        </p:blipFill>
        <p:spPr>
          <a:xfrm>
            <a:off x="19367319" y="9236638"/>
            <a:ext cx="1781327" cy="3166804"/>
          </a:xfrm>
          <a:prstGeom prst="rect">
            <a:avLst/>
          </a:prstGeom>
          <a:ln>
            <a:solidFill>
              <a:schemeClr val="dk1"/>
            </a:solidFill>
          </a:ln>
        </p:spPr>
      </p:pic>
      <p:sp>
        <p:nvSpPr>
          <p:cNvPr id="48" name="TextBox 47">
            <a:extLst>
              <a:ext uri="{FF2B5EF4-FFF2-40B4-BE49-F238E27FC236}">
                <a16:creationId xmlns:a16="http://schemas.microsoft.com/office/drawing/2014/main" id="{8828E782-BF8C-1B48-BAA2-DE9D999DF690}"/>
              </a:ext>
            </a:extLst>
          </p:cNvPr>
          <p:cNvSpPr txBox="1"/>
          <p:nvPr/>
        </p:nvSpPr>
        <p:spPr>
          <a:xfrm>
            <a:off x="18981417" y="7835917"/>
            <a:ext cx="2528736" cy="954107"/>
          </a:xfrm>
          <a:prstGeom prst="rect">
            <a:avLst/>
          </a:prstGeom>
          <a:noFill/>
        </p:spPr>
        <p:txBody>
          <a:bodyPr wrap="square" rtlCol="0">
            <a:spAutoFit/>
          </a:bodyPr>
          <a:lstStyle/>
          <a:p>
            <a:pPr algn="ctr"/>
            <a:r>
              <a:rPr lang="en-US" sz="1400" dirty="0"/>
              <a:t>Scan Elder Wand at the Harry Potter portion of the studio tour and along with WWD, use to enhance specific fan experience</a:t>
            </a:r>
          </a:p>
        </p:txBody>
      </p:sp>
      <p:sp>
        <p:nvSpPr>
          <p:cNvPr id="49" name="TextBox 48">
            <a:extLst>
              <a:ext uri="{FF2B5EF4-FFF2-40B4-BE49-F238E27FC236}">
                <a16:creationId xmlns:a16="http://schemas.microsoft.com/office/drawing/2014/main" id="{C652D446-2D50-1041-8A13-FD450B476125}"/>
              </a:ext>
            </a:extLst>
          </p:cNvPr>
          <p:cNvSpPr txBox="1"/>
          <p:nvPr/>
        </p:nvSpPr>
        <p:spPr>
          <a:xfrm>
            <a:off x="19338628" y="7551586"/>
            <a:ext cx="1673590" cy="369332"/>
          </a:xfrm>
          <a:prstGeom prst="rect">
            <a:avLst/>
          </a:prstGeom>
          <a:noFill/>
        </p:spPr>
        <p:txBody>
          <a:bodyPr wrap="square" rtlCol="0">
            <a:spAutoFit/>
          </a:bodyPr>
          <a:lstStyle/>
          <a:p>
            <a:pPr algn="ctr"/>
            <a:r>
              <a:rPr lang="en-US" sz="1800" b="1" dirty="0"/>
              <a:t>STUDIO TOURS</a:t>
            </a:r>
          </a:p>
        </p:txBody>
      </p:sp>
      <p:sp>
        <p:nvSpPr>
          <p:cNvPr id="50" name="Rounded Rectangle 49">
            <a:extLst>
              <a:ext uri="{FF2B5EF4-FFF2-40B4-BE49-F238E27FC236}">
                <a16:creationId xmlns:a16="http://schemas.microsoft.com/office/drawing/2014/main" id="{3ADAB3D9-E2FE-594B-AF70-CE51B769107E}"/>
              </a:ext>
            </a:extLst>
          </p:cNvPr>
          <p:cNvSpPr/>
          <p:nvPr/>
        </p:nvSpPr>
        <p:spPr>
          <a:xfrm>
            <a:off x="19065515" y="3291952"/>
            <a:ext cx="2233915" cy="4076165"/>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51" name="TextBox 50">
            <a:extLst>
              <a:ext uri="{FF2B5EF4-FFF2-40B4-BE49-F238E27FC236}">
                <a16:creationId xmlns:a16="http://schemas.microsoft.com/office/drawing/2014/main" id="{A512A472-B1EE-704B-B6AE-03229E459221}"/>
              </a:ext>
            </a:extLst>
          </p:cNvPr>
          <p:cNvSpPr txBox="1"/>
          <p:nvPr/>
        </p:nvSpPr>
        <p:spPr>
          <a:xfrm>
            <a:off x="18908456" y="2318223"/>
            <a:ext cx="2390974" cy="369332"/>
          </a:xfrm>
          <a:prstGeom prst="rect">
            <a:avLst/>
          </a:prstGeom>
          <a:noFill/>
        </p:spPr>
        <p:txBody>
          <a:bodyPr wrap="square" rtlCol="0">
            <a:spAutoFit/>
          </a:bodyPr>
          <a:lstStyle/>
          <a:p>
            <a:pPr algn="ctr"/>
            <a:r>
              <a:rPr lang="en-US" sz="1800" b="1" dirty="0"/>
              <a:t>ADVENTURE PARKS</a:t>
            </a:r>
          </a:p>
        </p:txBody>
      </p:sp>
      <p:sp>
        <p:nvSpPr>
          <p:cNvPr id="52" name="TextBox 51">
            <a:extLst>
              <a:ext uri="{FF2B5EF4-FFF2-40B4-BE49-F238E27FC236}">
                <a16:creationId xmlns:a16="http://schemas.microsoft.com/office/drawing/2014/main" id="{F8BCCE69-33A0-124D-9E79-3B62FC0C9957}"/>
              </a:ext>
            </a:extLst>
          </p:cNvPr>
          <p:cNvSpPr txBox="1"/>
          <p:nvPr/>
        </p:nvSpPr>
        <p:spPr>
          <a:xfrm>
            <a:off x="18895046" y="2553288"/>
            <a:ext cx="2528736" cy="738664"/>
          </a:xfrm>
          <a:prstGeom prst="rect">
            <a:avLst/>
          </a:prstGeom>
          <a:noFill/>
        </p:spPr>
        <p:txBody>
          <a:bodyPr wrap="square" rtlCol="0">
            <a:spAutoFit/>
          </a:bodyPr>
          <a:lstStyle/>
          <a:p>
            <a:pPr algn="ctr"/>
            <a:r>
              <a:rPr lang="en-US" sz="1400" dirty="0"/>
              <a:t>Scan Elder Wand at the Harry Potter Universal for some specific fan experience</a:t>
            </a:r>
          </a:p>
        </p:txBody>
      </p:sp>
      <p:pic>
        <p:nvPicPr>
          <p:cNvPr id="53" name="Picture 52">
            <a:extLst>
              <a:ext uri="{FF2B5EF4-FFF2-40B4-BE49-F238E27FC236}">
                <a16:creationId xmlns:a16="http://schemas.microsoft.com/office/drawing/2014/main" id="{978CFA20-E750-9648-8CF3-AE1A9275F273}"/>
              </a:ext>
            </a:extLst>
          </p:cNvPr>
          <p:cNvPicPr>
            <a:picLocks noChangeAspect="1"/>
          </p:cNvPicPr>
          <p:nvPr/>
        </p:nvPicPr>
        <p:blipFill>
          <a:blip r:embed="rId10"/>
          <a:stretch>
            <a:fillRect/>
          </a:stretch>
        </p:blipFill>
        <p:spPr>
          <a:xfrm>
            <a:off x="19306067" y="3781096"/>
            <a:ext cx="1729696" cy="3060230"/>
          </a:xfrm>
          <a:prstGeom prst="rect">
            <a:avLst/>
          </a:prstGeom>
          <a:ln>
            <a:solidFill>
              <a:schemeClr val="bg1"/>
            </a:solidFill>
          </a:ln>
        </p:spPr>
      </p:pic>
      <p:pic>
        <p:nvPicPr>
          <p:cNvPr id="35" name="Picture 34">
            <a:extLst>
              <a:ext uri="{FF2B5EF4-FFF2-40B4-BE49-F238E27FC236}">
                <a16:creationId xmlns:a16="http://schemas.microsoft.com/office/drawing/2014/main" id="{139557C7-23E7-D946-891E-C072F8D88CFB}"/>
              </a:ext>
            </a:extLst>
          </p:cNvPr>
          <p:cNvPicPr>
            <a:picLocks noChangeAspect="1"/>
          </p:cNvPicPr>
          <p:nvPr/>
        </p:nvPicPr>
        <p:blipFill>
          <a:blip r:embed="rId11"/>
          <a:stretch>
            <a:fillRect/>
          </a:stretch>
        </p:blipFill>
        <p:spPr>
          <a:xfrm>
            <a:off x="13751499" y="3656056"/>
            <a:ext cx="1778225" cy="3122529"/>
          </a:xfrm>
          <a:prstGeom prst="rect">
            <a:avLst/>
          </a:prstGeom>
          <a:ln>
            <a:solidFill>
              <a:schemeClr val="bg1"/>
            </a:solidFill>
          </a:ln>
        </p:spPr>
      </p:pic>
      <p:pic>
        <p:nvPicPr>
          <p:cNvPr id="44" name="Picture 43">
            <a:extLst>
              <a:ext uri="{FF2B5EF4-FFF2-40B4-BE49-F238E27FC236}">
                <a16:creationId xmlns:a16="http://schemas.microsoft.com/office/drawing/2014/main" id="{7714D3F7-0B15-144F-9B13-C1E6879793CF}"/>
              </a:ext>
            </a:extLst>
          </p:cNvPr>
          <p:cNvPicPr>
            <a:picLocks noChangeAspect="1"/>
          </p:cNvPicPr>
          <p:nvPr/>
        </p:nvPicPr>
        <p:blipFill>
          <a:blip r:embed="rId12"/>
          <a:stretch>
            <a:fillRect/>
          </a:stretch>
        </p:blipFill>
        <p:spPr>
          <a:xfrm>
            <a:off x="13798662" y="9097637"/>
            <a:ext cx="1825713" cy="3254533"/>
          </a:xfrm>
          <a:prstGeom prst="rect">
            <a:avLst/>
          </a:prstGeom>
          <a:ln>
            <a:solidFill>
              <a:schemeClr val="bg1"/>
            </a:solidFill>
          </a:ln>
        </p:spPr>
      </p:pic>
      <p:sp>
        <p:nvSpPr>
          <p:cNvPr id="56" name="TextBox 55">
            <a:extLst>
              <a:ext uri="{FF2B5EF4-FFF2-40B4-BE49-F238E27FC236}">
                <a16:creationId xmlns:a16="http://schemas.microsoft.com/office/drawing/2014/main" id="{98080145-2BEC-9548-98DA-FE99F00D3F2B}"/>
              </a:ext>
            </a:extLst>
          </p:cNvPr>
          <p:cNvSpPr txBox="1"/>
          <p:nvPr/>
        </p:nvSpPr>
        <p:spPr>
          <a:xfrm>
            <a:off x="13269046" y="7911321"/>
            <a:ext cx="2956233" cy="738664"/>
          </a:xfrm>
          <a:prstGeom prst="rect">
            <a:avLst/>
          </a:prstGeom>
          <a:noFill/>
        </p:spPr>
        <p:txBody>
          <a:bodyPr wrap="square" rtlCol="0">
            <a:spAutoFit/>
          </a:bodyPr>
          <a:lstStyle/>
          <a:p>
            <a:pPr algn="ctr"/>
            <a:r>
              <a:rPr lang="en-US" sz="1400" dirty="0"/>
              <a:t>Enter your Home Ent digital movie code and gain access to AR/VR experience on WWD with Elder Wand</a:t>
            </a:r>
          </a:p>
        </p:txBody>
      </p:sp>
      <p:sp>
        <p:nvSpPr>
          <p:cNvPr id="54" name="TextBox 53">
            <a:extLst>
              <a:ext uri="{FF2B5EF4-FFF2-40B4-BE49-F238E27FC236}">
                <a16:creationId xmlns:a16="http://schemas.microsoft.com/office/drawing/2014/main" id="{CDEB34B0-19DF-F149-A712-E97E7D9E097C}"/>
              </a:ext>
            </a:extLst>
          </p:cNvPr>
          <p:cNvSpPr txBox="1"/>
          <p:nvPr/>
        </p:nvSpPr>
        <p:spPr>
          <a:xfrm>
            <a:off x="357928" y="1003017"/>
            <a:ext cx="21311223" cy="461665"/>
          </a:xfrm>
          <a:prstGeom prst="rect">
            <a:avLst/>
          </a:prstGeom>
          <a:noFill/>
        </p:spPr>
        <p:txBody>
          <a:bodyPr wrap="square" rtlCol="0">
            <a:spAutoFit/>
          </a:bodyPr>
          <a:lstStyle/>
          <a:p>
            <a:r>
              <a:rPr lang="en-US" sz="2400" dirty="0"/>
              <a:t>These are some conceptual product possibilities and are not set or part of any project timelines currently</a:t>
            </a:r>
          </a:p>
        </p:txBody>
      </p:sp>
    </p:spTree>
    <p:extLst>
      <p:ext uri="{BB962C8B-B14F-4D97-AF65-F5344CB8AC3E}">
        <p14:creationId xmlns:p14="http://schemas.microsoft.com/office/powerpoint/2010/main" val="1871772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82EC88-7759-4A42-B4C9-02E75E5F9412}"/>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18</a:t>
            </a:fld>
            <a:endParaRPr lang="en-US"/>
          </a:p>
        </p:txBody>
      </p:sp>
      <p:sp>
        <p:nvSpPr>
          <p:cNvPr id="5" name="Title 4">
            <a:extLst>
              <a:ext uri="{FF2B5EF4-FFF2-40B4-BE49-F238E27FC236}">
                <a16:creationId xmlns:a16="http://schemas.microsoft.com/office/drawing/2014/main" id="{37F8900F-019B-824E-9901-27AF7B832F74}"/>
              </a:ext>
            </a:extLst>
          </p:cNvPr>
          <p:cNvSpPr>
            <a:spLocks noGrp="1"/>
          </p:cNvSpPr>
          <p:nvPr>
            <p:ph type="title"/>
          </p:nvPr>
        </p:nvSpPr>
        <p:spPr>
          <a:xfrm>
            <a:off x="734663" y="5528930"/>
            <a:ext cx="22917848" cy="1737360"/>
          </a:xfrm>
        </p:spPr>
        <p:txBody>
          <a:bodyPr/>
          <a:lstStyle/>
          <a:p>
            <a:r>
              <a:rPr lang="en-US"/>
              <a:t>Privacy and compliance</a:t>
            </a:r>
          </a:p>
        </p:txBody>
      </p:sp>
      <p:pic>
        <p:nvPicPr>
          <p:cNvPr id="7" name="Picture 2">
            <a:extLst>
              <a:ext uri="{FF2B5EF4-FFF2-40B4-BE49-F238E27FC236}">
                <a16:creationId xmlns:a16="http://schemas.microsoft.com/office/drawing/2014/main" id="{4D8497EC-7F53-AF4A-9653-6EFE69B38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36" y="13231801"/>
            <a:ext cx="1911355" cy="460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269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0FBF6E-9415-E34E-A181-678ABDD719BB}"/>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19</a:t>
            </a:fld>
            <a:endParaRPr lang="en-US"/>
          </a:p>
        </p:txBody>
      </p:sp>
      <p:sp>
        <p:nvSpPr>
          <p:cNvPr id="10" name="Title 5">
            <a:extLst>
              <a:ext uri="{FF2B5EF4-FFF2-40B4-BE49-F238E27FC236}">
                <a16:creationId xmlns:a16="http://schemas.microsoft.com/office/drawing/2014/main" id="{9257B3E7-0A87-9A44-9E1D-01CAC989FF99}"/>
              </a:ext>
            </a:extLst>
          </p:cNvPr>
          <p:cNvSpPr>
            <a:spLocks noGrp="1"/>
          </p:cNvSpPr>
          <p:nvPr>
            <p:ph type="title"/>
          </p:nvPr>
        </p:nvSpPr>
        <p:spPr>
          <a:xfrm>
            <a:off x="734662" y="560383"/>
            <a:ext cx="22917848" cy="928176"/>
          </a:xfrm>
        </p:spPr>
        <p:txBody>
          <a:bodyPr/>
          <a:lstStyle/>
          <a:p>
            <a:r>
              <a:rPr lang="en-US" dirty="0"/>
              <a:t>Privacy &amp; compliance – coming soon page us and </a:t>
            </a:r>
            <a:r>
              <a:rPr lang="en-US" dirty="0" err="1"/>
              <a:t>uk</a:t>
            </a:r>
            <a:endParaRPr lang="en-US" dirty="0"/>
          </a:p>
        </p:txBody>
      </p:sp>
      <p:pic>
        <p:nvPicPr>
          <p:cNvPr id="3" name="Picture 2">
            <a:extLst>
              <a:ext uri="{FF2B5EF4-FFF2-40B4-BE49-F238E27FC236}">
                <a16:creationId xmlns:a16="http://schemas.microsoft.com/office/drawing/2014/main" id="{47335769-C77D-FE46-8E0E-8CD3E0B7B714}"/>
              </a:ext>
            </a:extLst>
          </p:cNvPr>
          <p:cNvPicPr>
            <a:picLocks noChangeAspect="1"/>
          </p:cNvPicPr>
          <p:nvPr/>
        </p:nvPicPr>
        <p:blipFill>
          <a:blip r:embed="rId2"/>
          <a:stretch>
            <a:fillRect/>
          </a:stretch>
        </p:blipFill>
        <p:spPr>
          <a:xfrm>
            <a:off x="454110" y="2150258"/>
            <a:ext cx="8502407" cy="10172523"/>
          </a:xfrm>
          <a:prstGeom prst="rect">
            <a:avLst/>
          </a:prstGeom>
        </p:spPr>
      </p:pic>
      <p:graphicFrame>
        <p:nvGraphicFramePr>
          <p:cNvPr id="4" name="Table 3">
            <a:extLst>
              <a:ext uri="{FF2B5EF4-FFF2-40B4-BE49-F238E27FC236}">
                <a16:creationId xmlns:a16="http://schemas.microsoft.com/office/drawing/2014/main" id="{2A1099BC-5E17-2E47-AF00-949D3F1AC866}"/>
              </a:ext>
            </a:extLst>
          </p:cNvPr>
          <p:cNvGraphicFramePr>
            <a:graphicFrameLocks noGrp="1"/>
          </p:cNvGraphicFramePr>
          <p:nvPr>
            <p:extLst>
              <p:ext uri="{D42A27DB-BD31-4B8C-83A1-F6EECF244321}">
                <p14:modId xmlns:p14="http://schemas.microsoft.com/office/powerpoint/2010/main" val="1251794378"/>
              </p:ext>
            </p:extLst>
          </p:nvPr>
        </p:nvGraphicFramePr>
        <p:xfrm>
          <a:off x="9762885" y="10750501"/>
          <a:ext cx="10102171" cy="2865120"/>
        </p:xfrm>
        <a:graphic>
          <a:graphicData uri="http://schemas.openxmlformats.org/drawingml/2006/table">
            <a:tbl>
              <a:tblPr firstRow="1" firstCol="1" bandRow="1">
                <a:tableStyleId>{5C22544A-7EE6-4342-B048-85BDC9FD1C3A}</a:tableStyleId>
              </a:tblPr>
              <a:tblGrid>
                <a:gridCol w="10102171">
                  <a:extLst>
                    <a:ext uri="{9D8B030D-6E8A-4147-A177-3AD203B41FA5}">
                      <a16:colId xmlns:a16="http://schemas.microsoft.com/office/drawing/2014/main" val="3265196445"/>
                    </a:ext>
                  </a:extLst>
                </a:gridCol>
              </a:tblGrid>
              <a:tr h="1935124">
                <a:tc>
                  <a:txBody>
                    <a:bodyPr/>
                    <a:lstStyle/>
                    <a:p>
                      <a:pPr marL="0" marR="0" algn="l">
                        <a:spcBef>
                          <a:spcPts val="0"/>
                        </a:spcBef>
                        <a:spcAft>
                          <a:spcPts val="0"/>
                        </a:spcAft>
                      </a:pPr>
                      <a:r>
                        <a:rPr lang="en-US" sz="1800" dirty="0">
                          <a:solidFill>
                            <a:srgbClr val="000000"/>
                          </a:solidFill>
                          <a:effectLst/>
                        </a:rPr>
                        <a:t>By entering your email address, you agree to receive updates about the Elder Wand and news, ads and offers ­from Warner Bros. Discovery and its </a:t>
                      </a:r>
                      <a:r>
                        <a:rPr lang="en-US" sz="1800" u="sng" dirty="0">
                          <a:solidFill>
                            <a:srgbClr val="000000"/>
                          </a:solidFill>
                          <a:effectLst/>
                        </a:rPr>
                        <a:t>affiliates [link</a:t>
                      </a:r>
                      <a:r>
                        <a:rPr lang="en-US" sz="1800" dirty="0">
                          <a:solidFill>
                            <a:srgbClr val="000000"/>
                          </a:solidFill>
                          <a:effectLst/>
                        </a:rPr>
                        <a:t>].  </a:t>
                      </a:r>
                    </a:p>
                    <a:p>
                      <a:pPr marL="0" marR="0" algn="l">
                        <a:spcBef>
                          <a:spcPts val="0"/>
                        </a:spcBef>
                        <a:spcAft>
                          <a:spcPts val="0"/>
                        </a:spcAft>
                      </a:pPr>
                      <a:r>
                        <a:rPr lang="en-US" sz="1800" dirty="0">
                          <a:solidFill>
                            <a:srgbClr val="000000"/>
                          </a:solidFill>
                          <a:effectLst/>
                        </a:rPr>
                        <a:t> </a:t>
                      </a:r>
                    </a:p>
                    <a:p>
                      <a:pPr marL="0" marR="0" algn="l">
                        <a:spcBef>
                          <a:spcPts val="0"/>
                        </a:spcBef>
                        <a:spcAft>
                          <a:spcPts val="0"/>
                        </a:spcAft>
                      </a:pPr>
                      <a:r>
                        <a:rPr lang="en-US" sz="1800" dirty="0">
                          <a:solidFill>
                            <a:srgbClr val="000000"/>
                          </a:solidFill>
                          <a:effectLst/>
                        </a:rPr>
                        <a:t> </a:t>
                      </a:r>
                    </a:p>
                    <a:p>
                      <a:pPr marL="0" marR="0" algn="l">
                        <a:spcBef>
                          <a:spcPts val="0"/>
                        </a:spcBef>
                        <a:spcAft>
                          <a:spcPts val="0"/>
                        </a:spcAft>
                      </a:pPr>
                      <a:r>
                        <a:rPr lang="en-US" sz="1800" dirty="0">
                          <a:solidFill>
                            <a:srgbClr val="000000"/>
                          </a:solidFill>
                          <a:effectLst/>
                        </a:rPr>
                        <a:t>To withdraw your consent and to learn more about your rights and how to exercise them, see options available in the </a:t>
                      </a:r>
                      <a:r>
                        <a:rPr lang="en-US" sz="1800" u="sng" dirty="0">
                          <a:solidFill>
                            <a:srgbClr val="000000"/>
                          </a:solidFill>
                          <a:effectLst/>
                        </a:rPr>
                        <a:t>Privacy Policy [link]</a:t>
                      </a:r>
                      <a:r>
                        <a:rPr lang="en-US" sz="1800" dirty="0">
                          <a:solidFill>
                            <a:srgbClr val="000000"/>
                          </a:solidFill>
                          <a:effectLst/>
                        </a:rPr>
                        <a:t>.  </a:t>
                      </a:r>
                    </a:p>
                    <a:p>
                      <a:pPr marL="0" marR="0" algn="l">
                        <a:spcBef>
                          <a:spcPts val="0"/>
                        </a:spcBef>
                        <a:spcAft>
                          <a:spcPts val="0"/>
                        </a:spcAft>
                      </a:pPr>
                      <a:endParaRPr lang="en-US" sz="1800" dirty="0">
                        <a:solidFill>
                          <a:srgbClr val="000000"/>
                        </a:solidFill>
                        <a:effectLst/>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sz="1800" u="sng" dirty="0">
                          <a:solidFill>
                            <a:srgbClr val="000000"/>
                          </a:solidFill>
                          <a:effectLst/>
                        </a:rPr>
                        <a:t>Terms of Use [link], Privacy Policy [link]</a:t>
                      </a:r>
                    </a:p>
                    <a:p>
                      <a:pPr marL="0" marR="0" algn="l">
                        <a:spcBef>
                          <a:spcPts val="0"/>
                        </a:spcBef>
                        <a:spcAft>
                          <a:spcPts val="0"/>
                        </a:spcAft>
                      </a:pPr>
                      <a:endParaRPr lang="en-US" sz="4400" dirty="0">
                        <a:solidFill>
                          <a:srgbClr val="000000"/>
                        </a:solidFill>
                        <a:effectLst/>
                      </a:endParaRPr>
                    </a:p>
                  </a:txBody>
                  <a:tcPr marL="68580" marR="68580" marT="0" marB="0">
                    <a:noFill/>
                  </a:tcPr>
                </a:tc>
                <a:extLst>
                  <a:ext uri="{0D108BD9-81ED-4DB2-BD59-A6C34878D82A}">
                    <a16:rowId xmlns:a16="http://schemas.microsoft.com/office/drawing/2014/main" val="2286682182"/>
                  </a:ext>
                </a:extLst>
              </a:tr>
            </a:tbl>
          </a:graphicData>
        </a:graphic>
      </p:graphicFrame>
      <p:sp>
        <p:nvSpPr>
          <p:cNvPr id="7" name="Down Arrow 6">
            <a:extLst>
              <a:ext uri="{FF2B5EF4-FFF2-40B4-BE49-F238E27FC236}">
                <a16:creationId xmlns:a16="http://schemas.microsoft.com/office/drawing/2014/main" id="{4E27A19B-77EF-FE41-BB52-0709BF8FF288}"/>
              </a:ext>
            </a:extLst>
          </p:cNvPr>
          <p:cNvSpPr/>
          <p:nvPr/>
        </p:nvSpPr>
        <p:spPr>
          <a:xfrm rot="5400000">
            <a:off x="8224822" y="10422430"/>
            <a:ext cx="1573619" cy="1123147"/>
          </a:xfrm>
          <a:prstGeom prst="down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8" name="TextBox 7">
            <a:extLst>
              <a:ext uri="{FF2B5EF4-FFF2-40B4-BE49-F238E27FC236}">
                <a16:creationId xmlns:a16="http://schemas.microsoft.com/office/drawing/2014/main" id="{384A05FD-182A-CC4A-A6C7-E8EBE349CADF}"/>
              </a:ext>
            </a:extLst>
          </p:cNvPr>
          <p:cNvSpPr txBox="1"/>
          <p:nvPr/>
        </p:nvSpPr>
        <p:spPr>
          <a:xfrm>
            <a:off x="9573205" y="1916203"/>
            <a:ext cx="14003556" cy="4524315"/>
          </a:xfrm>
          <a:prstGeom prst="rect">
            <a:avLst/>
          </a:prstGeom>
          <a:noFill/>
        </p:spPr>
        <p:txBody>
          <a:bodyPr wrap="square" rtlCol="0">
            <a:spAutoFit/>
          </a:bodyPr>
          <a:lstStyle/>
          <a:p>
            <a:r>
              <a:rPr lang="en-US" sz="2400" dirty="0"/>
              <a:t>Questions:</a:t>
            </a:r>
          </a:p>
          <a:p>
            <a:pPr marL="742950" indent="-742950">
              <a:buFont typeface="+mj-lt"/>
              <a:buAutoNum type="arabicPeriod"/>
            </a:pPr>
            <a:r>
              <a:rPr lang="en-US" sz="2400" dirty="0"/>
              <a:t>Shall we change the company name from Warner Media to Warner Bros. Discovery ?</a:t>
            </a:r>
          </a:p>
          <a:p>
            <a:pPr marL="742950" indent="-742950">
              <a:buFont typeface="+mj-lt"/>
              <a:buAutoNum type="arabicPeriod"/>
            </a:pPr>
            <a:r>
              <a:rPr lang="en-US" sz="2400" dirty="0"/>
              <a:t>Stakeholders are WB Home Entertainment, Wizarding World and Harry Potter Shop which will all be marketing campaign and CRM sources. They are all on the affiliates list </a:t>
            </a:r>
            <a:r>
              <a:rPr lang="en-US" sz="2400" dirty="0">
                <a:hlinkClick r:id="rId3"/>
              </a:rPr>
              <a:t>https://www.warnermediaprivacy.com/policycenter/b2c/affiliateslist/</a:t>
            </a:r>
            <a:r>
              <a:rPr lang="en-US" sz="2400" dirty="0"/>
              <a:t>.  </a:t>
            </a:r>
          </a:p>
          <a:p>
            <a:pPr marL="1657396" lvl="1" indent="-742950">
              <a:buFont typeface="Arial" panose="020B0604020202020204" pitchFamily="34" charset="0"/>
              <a:buChar char="•"/>
            </a:pPr>
            <a:r>
              <a:rPr lang="en-US" sz="2400" dirty="0"/>
              <a:t>Do we still need to list them out individually in the sign up?</a:t>
            </a:r>
          </a:p>
          <a:p>
            <a:pPr marL="1657396" lvl="1" indent="-742950">
              <a:buFont typeface="Arial" panose="020B0604020202020204" pitchFamily="34" charset="0"/>
              <a:buChar char="•"/>
            </a:pPr>
            <a:r>
              <a:rPr lang="en-US" sz="2400" dirty="0"/>
              <a:t>Seeing that WWD is a joint-venture, do we also need to list their terms and privacy policy even though they are already listed in the affiliates list?</a:t>
            </a:r>
          </a:p>
          <a:p>
            <a:pPr marL="742950" indent="-742950">
              <a:buAutoNum type="arabicPeriod"/>
            </a:pPr>
            <a:r>
              <a:rPr lang="en-US" sz="2400" dirty="0"/>
              <a:t>Shall we use the verbiage below </a:t>
            </a:r>
            <a:r>
              <a:rPr lang="en-US" sz="2400" u="sng" dirty="0"/>
              <a:t>with no checkbox </a:t>
            </a:r>
            <a:r>
              <a:rPr lang="en-US" sz="2400" dirty="0"/>
              <a:t>for any user in US or UK? (see previous doc provided by Privacy and Compliance for reference).</a:t>
            </a:r>
          </a:p>
          <a:p>
            <a:pPr marL="742950" indent="-742950">
              <a:buAutoNum type="arabicPeriod"/>
            </a:pPr>
            <a:r>
              <a:rPr lang="en-US" sz="2400" dirty="0"/>
              <a:t>What about children?  Do we allow access to sign up?  If so, do we add the children privacy policy?  If so, where?</a:t>
            </a:r>
          </a:p>
        </p:txBody>
      </p:sp>
      <p:graphicFrame>
        <p:nvGraphicFramePr>
          <p:cNvPr id="9" name="Table 10">
            <a:extLst>
              <a:ext uri="{FF2B5EF4-FFF2-40B4-BE49-F238E27FC236}">
                <a16:creationId xmlns:a16="http://schemas.microsoft.com/office/drawing/2014/main" id="{8E6325CF-0F77-DE4E-B349-83C5F613D260}"/>
              </a:ext>
            </a:extLst>
          </p:cNvPr>
          <p:cNvGraphicFramePr>
            <a:graphicFrameLocks noGrp="1"/>
          </p:cNvGraphicFramePr>
          <p:nvPr>
            <p:extLst>
              <p:ext uri="{D42A27DB-BD31-4B8C-83A1-F6EECF244321}">
                <p14:modId xmlns:p14="http://schemas.microsoft.com/office/powerpoint/2010/main" val="4149529394"/>
              </p:ext>
            </p:extLst>
          </p:nvPr>
        </p:nvGraphicFramePr>
        <p:xfrm>
          <a:off x="9929511" y="6755771"/>
          <a:ext cx="14003554" cy="3538907"/>
        </p:xfrm>
        <a:graphic>
          <a:graphicData uri="http://schemas.openxmlformats.org/drawingml/2006/table">
            <a:tbl>
              <a:tblPr firstRow="1" bandRow="1">
                <a:tableStyleId>{073A0DAA-6AF3-43AB-8588-CEC1D06C72B9}</a:tableStyleId>
              </a:tblPr>
              <a:tblGrid>
                <a:gridCol w="3444951">
                  <a:extLst>
                    <a:ext uri="{9D8B030D-6E8A-4147-A177-3AD203B41FA5}">
                      <a16:colId xmlns:a16="http://schemas.microsoft.com/office/drawing/2014/main" val="2386869233"/>
                    </a:ext>
                  </a:extLst>
                </a:gridCol>
                <a:gridCol w="10558603">
                  <a:extLst>
                    <a:ext uri="{9D8B030D-6E8A-4147-A177-3AD203B41FA5}">
                      <a16:colId xmlns:a16="http://schemas.microsoft.com/office/drawing/2014/main" val="2015034379"/>
                    </a:ext>
                  </a:extLst>
                </a:gridCol>
              </a:tblGrid>
              <a:tr h="455467">
                <a:tc>
                  <a:txBody>
                    <a:bodyPr/>
                    <a:lstStyle/>
                    <a:p>
                      <a:r>
                        <a:rPr lang="en-US" sz="2000" dirty="0"/>
                        <a:t>Links</a:t>
                      </a:r>
                    </a:p>
                  </a:txBody>
                  <a:tcPr/>
                </a:tc>
                <a:tc>
                  <a:txBody>
                    <a:bodyPr/>
                    <a:lstStyle/>
                    <a:p>
                      <a:r>
                        <a:rPr lang="en-US" sz="2000" dirty="0"/>
                        <a:t>URL</a:t>
                      </a:r>
                    </a:p>
                  </a:txBody>
                  <a:tcPr/>
                </a:tc>
                <a:extLst>
                  <a:ext uri="{0D108BD9-81ED-4DB2-BD59-A6C34878D82A}">
                    <a16:rowId xmlns:a16="http://schemas.microsoft.com/office/drawing/2014/main" val="610738281"/>
                  </a:ext>
                </a:extLst>
              </a:tr>
              <a:tr h="425302">
                <a:tc>
                  <a:txBody>
                    <a:bodyPr/>
                    <a:lstStyle/>
                    <a:p>
                      <a:r>
                        <a:rPr lang="en-US" sz="2000" dirty="0"/>
                        <a:t>Privacy Policy</a:t>
                      </a:r>
                    </a:p>
                  </a:txBody>
                  <a:tcPr/>
                </a:tc>
                <a:tc>
                  <a:txBody>
                    <a:bodyPr/>
                    <a:lstStyle/>
                    <a:p>
                      <a:r>
                        <a:rPr lang="en-US" sz="2000" dirty="0"/>
                        <a:t>https://</a:t>
                      </a:r>
                      <a:r>
                        <a:rPr lang="en-US" sz="2000" dirty="0" err="1"/>
                        <a:t>www.warnermediaprivacy.com</a:t>
                      </a:r>
                      <a:r>
                        <a:rPr lang="en-US" sz="2000" dirty="0"/>
                        <a:t>/</a:t>
                      </a:r>
                      <a:r>
                        <a:rPr lang="en-US" sz="2000" dirty="0" err="1"/>
                        <a:t>policycenter</a:t>
                      </a:r>
                      <a:r>
                        <a:rPr lang="en-US" sz="2000" dirty="0"/>
                        <a:t>/b2c/WME/</a:t>
                      </a:r>
                    </a:p>
                  </a:txBody>
                  <a:tcPr/>
                </a:tc>
                <a:extLst>
                  <a:ext uri="{0D108BD9-81ED-4DB2-BD59-A6C34878D82A}">
                    <a16:rowId xmlns:a16="http://schemas.microsoft.com/office/drawing/2014/main" val="1469647766"/>
                  </a:ext>
                </a:extLst>
              </a:tr>
              <a:tr h="446568">
                <a:tc>
                  <a:txBody>
                    <a:bodyPr/>
                    <a:lstStyle/>
                    <a:p>
                      <a:r>
                        <a:rPr lang="en-US" sz="2000" dirty="0"/>
                        <a:t>Terms of Use</a:t>
                      </a:r>
                    </a:p>
                  </a:txBody>
                  <a:tcPr/>
                </a:tc>
                <a:tc>
                  <a:txBody>
                    <a:bodyPr/>
                    <a:lstStyle/>
                    <a:p>
                      <a:r>
                        <a:rPr lang="en-US" sz="2000" dirty="0"/>
                        <a:t>https://</a:t>
                      </a:r>
                      <a:r>
                        <a:rPr lang="en-US" sz="2000" dirty="0" err="1"/>
                        <a:t>policies.warnerbros.com</a:t>
                      </a:r>
                      <a:r>
                        <a:rPr lang="en-US" sz="2000" dirty="0"/>
                        <a:t>/terms/</a:t>
                      </a:r>
                      <a:r>
                        <a:rPr lang="en-US" sz="2000" dirty="0" err="1"/>
                        <a:t>en</a:t>
                      </a:r>
                      <a:r>
                        <a:rPr lang="en-US" sz="2000" dirty="0"/>
                        <a:t>-us/</a:t>
                      </a:r>
                    </a:p>
                  </a:txBody>
                  <a:tcPr/>
                </a:tc>
                <a:extLst>
                  <a:ext uri="{0D108BD9-81ED-4DB2-BD59-A6C34878D82A}">
                    <a16:rowId xmlns:a16="http://schemas.microsoft.com/office/drawing/2014/main" val="423962358"/>
                  </a:ext>
                </a:extLst>
              </a:tr>
              <a:tr h="425302">
                <a:tc>
                  <a:txBody>
                    <a:bodyPr/>
                    <a:lstStyle/>
                    <a:p>
                      <a:r>
                        <a:rPr lang="en-US" sz="2000" dirty="0"/>
                        <a:t>Affiliates</a:t>
                      </a:r>
                    </a:p>
                  </a:txBody>
                  <a:tcPr/>
                </a:tc>
                <a:tc>
                  <a:txBody>
                    <a:bodyPr/>
                    <a:lstStyle/>
                    <a:p>
                      <a:r>
                        <a:rPr lang="en-US" sz="2000" dirty="0"/>
                        <a:t>https://</a:t>
                      </a:r>
                      <a:r>
                        <a:rPr lang="en-US" sz="2000" dirty="0" err="1"/>
                        <a:t>www.warnermediaprivacy.com</a:t>
                      </a:r>
                      <a:r>
                        <a:rPr lang="en-US" sz="2000" dirty="0"/>
                        <a:t>/</a:t>
                      </a:r>
                      <a:r>
                        <a:rPr lang="en-US" sz="2000" dirty="0" err="1"/>
                        <a:t>policycenter</a:t>
                      </a:r>
                      <a:r>
                        <a:rPr lang="en-US" sz="2000" dirty="0"/>
                        <a:t>/b2c/</a:t>
                      </a:r>
                      <a:r>
                        <a:rPr lang="en-US" sz="2000" dirty="0" err="1"/>
                        <a:t>affiliateslist</a:t>
                      </a:r>
                      <a:r>
                        <a:rPr lang="en-US" sz="2000" dirty="0"/>
                        <a:t>/</a:t>
                      </a:r>
                    </a:p>
                  </a:txBody>
                  <a:tcPr/>
                </a:tc>
                <a:extLst>
                  <a:ext uri="{0D108BD9-81ED-4DB2-BD59-A6C34878D82A}">
                    <a16:rowId xmlns:a16="http://schemas.microsoft.com/office/drawing/2014/main" val="2332046382"/>
                  </a:ext>
                </a:extLst>
              </a:tr>
              <a:tr h="446567">
                <a:tc>
                  <a:txBody>
                    <a:bodyPr/>
                    <a:lstStyle/>
                    <a:p>
                      <a:r>
                        <a:rPr lang="en-US" sz="2000" dirty="0"/>
                        <a:t>Children Privacy Policy</a:t>
                      </a:r>
                    </a:p>
                  </a:txBody>
                  <a:tcPr/>
                </a:tc>
                <a:tc>
                  <a:txBody>
                    <a:bodyPr/>
                    <a:lstStyle/>
                    <a:p>
                      <a:r>
                        <a:rPr lang="en-US" sz="2000" dirty="0"/>
                        <a:t>https://</a:t>
                      </a:r>
                      <a:r>
                        <a:rPr lang="en-US" sz="2000" dirty="0" err="1"/>
                        <a:t>policies.warnerbros.com</a:t>
                      </a:r>
                      <a:r>
                        <a:rPr lang="en-US" sz="2000" dirty="0"/>
                        <a:t>/privacy/children/</a:t>
                      </a:r>
                    </a:p>
                  </a:txBody>
                  <a:tcPr/>
                </a:tc>
                <a:extLst>
                  <a:ext uri="{0D108BD9-81ED-4DB2-BD59-A6C34878D82A}">
                    <a16:rowId xmlns:a16="http://schemas.microsoft.com/office/drawing/2014/main" val="1068461621"/>
                  </a:ext>
                </a:extLst>
              </a:tr>
              <a:tr h="446567">
                <a:tc>
                  <a:txBody>
                    <a:bodyPr/>
                    <a:lstStyle/>
                    <a:p>
                      <a:r>
                        <a:rPr lang="en-US" sz="2000" dirty="0"/>
                        <a:t>WWD Privacy Policy</a:t>
                      </a:r>
                    </a:p>
                  </a:txBody>
                  <a:tcPr/>
                </a:tc>
                <a:tc>
                  <a:txBody>
                    <a:bodyPr/>
                    <a:lstStyle/>
                    <a:p>
                      <a:r>
                        <a:rPr lang="en-US" sz="2000" dirty="0">
                          <a:hlinkClick r:id="rId4"/>
                        </a:rPr>
                        <a:t>https://www.wizardingworld.com/privacy</a:t>
                      </a:r>
                      <a:endParaRPr lang="en-US" sz="2000" dirty="0"/>
                    </a:p>
                  </a:txBody>
                  <a:tcPr/>
                </a:tc>
                <a:extLst>
                  <a:ext uri="{0D108BD9-81ED-4DB2-BD59-A6C34878D82A}">
                    <a16:rowId xmlns:a16="http://schemas.microsoft.com/office/drawing/2014/main" val="449017331"/>
                  </a:ext>
                </a:extLst>
              </a:tr>
              <a:tr h="446567">
                <a:tc>
                  <a:txBody>
                    <a:bodyPr/>
                    <a:lstStyle/>
                    <a:p>
                      <a:r>
                        <a:rPr lang="en-US" sz="2000" dirty="0"/>
                        <a:t>WWD Terms</a:t>
                      </a:r>
                    </a:p>
                  </a:txBody>
                  <a:tcPr/>
                </a:tc>
                <a:tc>
                  <a:txBody>
                    <a:bodyPr/>
                    <a:lstStyle/>
                    <a:p>
                      <a:r>
                        <a:rPr lang="en-US" sz="2000" dirty="0">
                          <a:hlinkClick r:id="rId5"/>
                        </a:rPr>
                        <a:t>https://www.wizardingworld.com/terms</a:t>
                      </a:r>
                      <a:endParaRPr lang="en-US" sz="2000" dirty="0"/>
                    </a:p>
                  </a:txBody>
                  <a:tcPr/>
                </a:tc>
                <a:extLst>
                  <a:ext uri="{0D108BD9-81ED-4DB2-BD59-A6C34878D82A}">
                    <a16:rowId xmlns:a16="http://schemas.microsoft.com/office/drawing/2014/main" val="2687481449"/>
                  </a:ext>
                </a:extLst>
              </a:tr>
              <a:tr h="446567">
                <a:tc>
                  <a:txBody>
                    <a:bodyPr/>
                    <a:lstStyle/>
                    <a:p>
                      <a:r>
                        <a:rPr lang="en-US" sz="2000" dirty="0"/>
                        <a:t>WWD affiliates</a:t>
                      </a:r>
                    </a:p>
                  </a:txBody>
                  <a:tcPr/>
                </a:tc>
                <a:tc>
                  <a:txBody>
                    <a:bodyPr/>
                    <a:lstStyle/>
                    <a:p>
                      <a:r>
                        <a:rPr lang="en-US" sz="2000" dirty="0"/>
                        <a:t>https://</a:t>
                      </a:r>
                      <a:r>
                        <a:rPr lang="en-US" sz="2000" dirty="0" err="1"/>
                        <a:t>my.wizardingworld.com</a:t>
                      </a:r>
                      <a:r>
                        <a:rPr lang="en-US" sz="2000" dirty="0"/>
                        <a:t>/affiliates</a:t>
                      </a:r>
                    </a:p>
                  </a:txBody>
                  <a:tcPr/>
                </a:tc>
                <a:extLst>
                  <a:ext uri="{0D108BD9-81ED-4DB2-BD59-A6C34878D82A}">
                    <a16:rowId xmlns:a16="http://schemas.microsoft.com/office/drawing/2014/main" val="400047914"/>
                  </a:ext>
                </a:extLst>
              </a:tr>
            </a:tbl>
          </a:graphicData>
        </a:graphic>
      </p:graphicFrame>
      <p:pic>
        <p:nvPicPr>
          <p:cNvPr id="12" name="Picture 2">
            <a:extLst>
              <a:ext uri="{FF2B5EF4-FFF2-40B4-BE49-F238E27FC236}">
                <a16:creationId xmlns:a16="http://schemas.microsoft.com/office/drawing/2014/main" id="{E76CC648-587B-CA4C-BA8A-25034E4CBC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36" y="13231801"/>
            <a:ext cx="1911355" cy="460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207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200716-7195-5E93-765A-5785940B76B3}"/>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2</a:t>
            </a:fld>
            <a:endParaRPr lang="en-US"/>
          </a:p>
        </p:txBody>
      </p:sp>
      <p:sp>
        <p:nvSpPr>
          <p:cNvPr id="3" name="Footer Placeholder 2">
            <a:extLst>
              <a:ext uri="{FF2B5EF4-FFF2-40B4-BE49-F238E27FC236}">
                <a16:creationId xmlns:a16="http://schemas.microsoft.com/office/drawing/2014/main" id="{600931F5-65B1-9F47-E02A-E113CF1FEDAD}"/>
              </a:ext>
            </a:extLst>
          </p:cNvPr>
          <p:cNvSpPr>
            <a:spLocks noGrp="1"/>
          </p:cNvSpPr>
          <p:nvPr>
            <p:ph type="ftr" sz="quarter" idx="12"/>
          </p:nvPr>
        </p:nvSpPr>
        <p:spPr/>
        <p:txBody>
          <a:bodyPr/>
          <a:lstStyle/>
          <a:p>
            <a:endParaRPr lang="en-US"/>
          </a:p>
        </p:txBody>
      </p:sp>
      <p:sp>
        <p:nvSpPr>
          <p:cNvPr id="4" name="Content Placeholder 3">
            <a:extLst>
              <a:ext uri="{FF2B5EF4-FFF2-40B4-BE49-F238E27FC236}">
                <a16:creationId xmlns:a16="http://schemas.microsoft.com/office/drawing/2014/main" id="{F6FC82D8-0162-18A5-3611-81A2D5E5F550}"/>
              </a:ext>
            </a:extLst>
          </p:cNvPr>
          <p:cNvSpPr>
            <a:spLocks noGrp="1"/>
          </p:cNvSpPr>
          <p:nvPr>
            <p:ph sz="quarter" idx="13"/>
          </p:nvPr>
        </p:nvSpPr>
        <p:spPr>
          <a:xfrm>
            <a:off x="731615" y="1960880"/>
            <a:ext cx="22917848" cy="9235440"/>
          </a:xfrm>
        </p:spPr>
        <p:txBody>
          <a:bodyPr vert="horz" lIns="18288" tIns="137160" rIns="18288" bIns="0" rtlCol="0" anchor="t">
            <a:noAutofit/>
          </a:bodyPr>
          <a:lstStyle/>
          <a:p>
            <a:r>
              <a:rPr lang="en-US" dirty="0">
                <a:latin typeface="ATT Aleck Sans"/>
              </a:rPr>
              <a:t>Options to sell Elder Wand</a:t>
            </a:r>
          </a:p>
          <a:p>
            <a:r>
              <a:rPr lang="en-US" sz="3600" b="1" dirty="0">
                <a:latin typeface="ATT Aleck Sans"/>
              </a:rPr>
              <a:t>Current solution:  Elder Wand Shop separate from HP Shop in US.  UK will continue to be on HP Shop</a:t>
            </a:r>
          </a:p>
          <a:p>
            <a:pPr marL="571500" indent="-571500">
              <a:buFont typeface="Arial" panose="020B0604020202020204" pitchFamily="34" charset="0"/>
              <a:buChar char="•"/>
            </a:pPr>
            <a:r>
              <a:rPr lang="en-US" sz="3600" dirty="0">
                <a:latin typeface="ATT Aleck Sans"/>
              </a:rPr>
              <a:t> HP Shop US warehouse fulfillment cannot manage inventory quantity.  Note, US inventory almost double UK quantity</a:t>
            </a:r>
          </a:p>
          <a:p>
            <a:pPr marL="571500" indent="-571500">
              <a:buFont typeface="Arial" panose="020B0604020202020204" pitchFamily="34" charset="0"/>
              <a:buChar char="•"/>
            </a:pPr>
            <a:r>
              <a:rPr lang="en-US" sz="3600" dirty="0">
                <a:latin typeface="ATT Aleck Sans"/>
              </a:rPr>
              <a:t>Elder Wand product is paid and operated by Home Entertainment which is different from HP Shop business entity</a:t>
            </a:r>
            <a:endParaRPr lang="en-US" sz="3600" dirty="0"/>
          </a:p>
          <a:p>
            <a:r>
              <a:rPr lang="en-US" sz="3600" b="1" dirty="0">
                <a:latin typeface="ATT Aleck Sans"/>
              </a:rPr>
              <a:t>Preferred solution:  Elder Wand to be sold on HP Shop US, similar to UK Shop.  In order to do this, the below must be done.</a:t>
            </a:r>
          </a:p>
          <a:p>
            <a:pPr marL="571500" indent="-571500">
              <a:buFont typeface="Arial" panose="020B0604020202020204" pitchFamily="34" charset="0"/>
              <a:buChar char="•"/>
            </a:pPr>
            <a:r>
              <a:rPr lang="en-US" sz="3600" dirty="0">
                <a:latin typeface="ATT Aleck Sans"/>
              </a:rPr>
              <a:t>HE-onboarded warehouse that can handle the inventory fulfillment is onboarded and integrated with HP Shop instead of the new platform.  Either way, an integration needs to happen with this higher-fulfillment capacity warehouse.</a:t>
            </a:r>
          </a:p>
          <a:p>
            <a:pPr marL="571500" indent="-571500">
              <a:buFont typeface="Arial" panose="020B0604020202020204" pitchFamily="34" charset="0"/>
              <a:buChar char="•"/>
            </a:pPr>
            <a:r>
              <a:rPr lang="en-US" sz="3600" dirty="0">
                <a:latin typeface="ATT Aleck Sans"/>
              </a:rPr>
              <a:t>Home Entertainment and HP Shop business entities handle revenue reconciliation post invoicing.  Home Entertainment pays for fulfillment.  Revenue comes in through HP Shop entity.  Revenue reconciliation will be done by business finance teams (HP Shop submits revenue earned from Elder Wand).</a:t>
            </a:r>
          </a:p>
          <a:p>
            <a:endParaRPr lang="en-US" dirty="0">
              <a:solidFill>
                <a:srgbClr val="FF0000"/>
              </a:solidFill>
            </a:endParaRPr>
          </a:p>
          <a:p>
            <a:endParaRPr lang="en-US" dirty="0">
              <a:solidFill>
                <a:srgbClr val="FF0000"/>
              </a:solidFill>
            </a:endParaRPr>
          </a:p>
          <a:p>
            <a:endParaRPr lang="en-US" dirty="0">
              <a:solidFill>
                <a:srgbClr val="FF0000"/>
              </a:solidFill>
            </a:endParaRPr>
          </a:p>
        </p:txBody>
      </p:sp>
      <p:sp>
        <p:nvSpPr>
          <p:cNvPr id="5" name="Title 4">
            <a:extLst>
              <a:ext uri="{FF2B5EF4-FFF2-40B4-BE49-F238E27FC236}">
                <a16:creationId xmlns:a16="http://schemas.microsoft.com/office/drawing/2014/main" id="{80C54D6E-EF23-0F1E-FAAC-90BF29E139E0}"/>
              </a:ext>
            </a:extLst>
          </p:cNvPr>
          <p:cNvSpPr>
            <a:spLocks noGrp="1"/>
          </p:cNvSpPr>
          <p:nvPr>
            <p:ph type="title"/>
          </p:nvPr>
        </p:nvSpPr>
        <p:spPr/>
        <p:txBody>
          <a:bodyPr/>
          <a:lstStyle/>
          <a:p>
            <a:r>
              <a:rPr lang="en-US" dirty="0">
                <a:latin typeface="ATT Aleck Cd"/>
              </a:rPr>
              <a:t>background</a:t>
            </a:r>
            <a:endParaRPr lang="en-US" dirty="0"/>
          </a:p>
        </p:txBody>
      </p:sp>
      <p:pic>
        <p:nvPicPr>
          <p:cNvPr id="6" name="Picture 2">
            <a:extLst>
              <a:ext uri="{FF2B5EF4-FFF2-40B4-BE49-F238E27FC236}">
                <a16:creationId xmlns:a16="http://schemas.microsoft.com/office/drawing/2014/main" id="{E4DFB20C-B290-354F-9D8C-3E6241122F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36" y="13231801"/>
            <a:ext cx="1911355" cy="460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786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0FBF6E-9415-E34E-A181-678ABDD719BB}"/>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20</a:t>
            </a:fld>
            <a:endParaRPr lang="en-US"/>
          </a:p>
        </p:txBody>
      </p:sp>
      <p:pic>
        <p:nvPicPr>
          <p:cNvPr id="12294" name="Picture 6">
            <a:extLst>
              <a:ext uri="{FF2B5EF4-FFF2-40B4-BE49-F238E27FC236}">
                <a16:creationId xmlns:a16="http://schemas.microsoft.com/office/drawing/2014/main" id="{38153B9E-A53D-8941-96C0-1CD62CAD3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68" y="2488019"/>
            <a:ext cx="23845327" cy="87399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33A64416-D87E-AE47-BAAF-BEB6712154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36" y="13231801"/>
            <a:ext cx="1911355" cy="460606"/>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5">
            <a:extLst>
              <a:ext uri="{FF2B5EF4-FFF2-40B4-BE49-F238E27FC236}">
                <a16:creationId xmlns:a16="http://schemas.microsoft.com/office/drawing/2014/main" id="{1EB64CDB-20AC-794B-A369-2EC956583B21}"/>
              </a:ext>
            </a:extLst>
          </p:cNvPr>
          <p:cNvSpPr txBox="1">
            <a:spLocks/>
          </p:cNvSpPr>
          <p:nvPr/>
        </p:nvSpPr>
        <p:spPr>
          <a:xfrm>
            <a:off x="734662" y="560383"/>
            <a:ext cx="22917848" cy="928176"/>
          </a:xfrm>
          <a:prstGeom prst="rect">
            <a:avLst/>
          </a:prstGeom>
        </p:spPr>
        <p:txBody>
          <a:bodyPr vert="horz" lIns="0" tIns="0" rIns="0" bIns="0" rtlCol="0" anchor="t" anchorCtr="0">
            <a:noAutofit/>
          </a:bodyPr>
          <a:lstStyle>
            <a:lvl1pPr algn="l" defTabSz="1828800" rtl="0" eaLnBrk="1" fontAlgn="base" latinLnBrk="0" hangingPunct="1">
              <a:lnSpc>
                <a:spcPct val="87000"/>
              </a:lnSpc>
              <a:spcBef>
                <a:spcPct val="0"/>
              </a:spcBef>
              <a:buNone/>
              <a:defRPr lang="en-US" sz="6600" b="1" i="0" kern="1200" cap="all" spc="-50" baseline="0" dirty="0">
                <a:solidFill>
                  <a:schemeClr val="tx1"/>
                </a:solidFill>
                <a:latin typeface="ATT Aleck Cd" panose="020B0506020203020204" pitchFamily="34" charset="0"/>
                <a:ea typeface="+mj-ea"/>
                <a:cs typeface="ATT Aleck Cd" panose="020B0506020203020204" pitchFamily="34" charset="0"/>
              </a:defRPr>
            </a:lvl1pPr>
          </a:lstStyle>
          <a:p>
            <a:r>
              <a:rPr lang="en-US" dirty="0"/>
              <a:t>Privacy &amp; compliance flow – coming soon</a:t>
            </a:r>
          </a:p>
        </p:txBody>
      </p:sp>
    </p:spTree>
    <p:extLst>
      <p:ext uri="{BB962C8B-B14F-4D97-AF65-F5344CB8AC3E}">
        <p14:creationId xmlns:p14="http://schemas.microsoft.com/office/powerpoint/2010/main" val="2273225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0FBF6E-9415-E34E-A181-678ABDD719BB}"/>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21</a:t>
            </a:fld>
            <a:endParaRPr lang="en-US"/>
          </a:p>
        </p:txBody>
      </p:sp>
      <p:sp>
        <p:nvSpPr>
          <p:cNvPr id="10" name="Title 5">
            <a:extLst>
              <a:ext uri="{FF2B5EF4-FFF2-40B4-BE49-F238E27FC236}">
                <a16:creationId xmlns:a16="http://schemas.microsoft.com/office/drawing/2014/main" id="{9257B3E7-0A87-9A44-9E1D-01CAC989FF99}"/>
              </a:ext>
            </a:extLst>
          </p:cNvPr>
          <p:cNvSpPr>
            <a:spLocks noGrp="1"/>
          </p:cNvSpPr>
          <p:nvPr>
            <p:ph type="title"/>
          </p:nvPr>
        </p:nvSpPr>
        <p:spPr>
          <a:xfrm>
            <a:off x="734662" y="560383"/>
            <a:ext cx="22917848" cy="928176"/>
          </a:xfrm>
        </p:spPr>
        <p:txBody>
          <a:bodyPr/>
          <a:lstStyle/>
          <a:p>
            <a:r>
              <a:rPr lang="en-US" dirty="0"/>
              <a:t>Privacy &amp; compliance flow – pre-order window</a:t>
            </a:r>
          </a:p>
        </p:txBody>
      </p:sp>
      <p:pic>
        <p:nvPicPr>
          <p:cNvPr id="7" name="Picture 2">
            <a:extLst>
              <a:ext uri="{FF2B5EF4-FFF2-40B4-BE49-F238E27FC236}">
                <a16:creationId xmlns:a16="http://schemas.microsoft.com/office/drawing/2014/main" id="{33A64416-D87E-AE47-BAAF-BEB6712154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36" y="13231801"/>
            <a:ext cx="1911355" cy="4606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A7D4EDA-2368-1141-A308-C2BC30224ACD}"/>
              </a:ext>
            </a:extLst>
          </p:cNvPr>
          <p:cNvPicPr>
            <a:picLocks noChangeAspect="1"/>
          </p:cNvPicPr>
          <p:nvPr/>
        </p:nvPicPr>
        <p:blipFill>
          <a:blip r:embed="rId3"/>
          <a:stretch>
            <a:fillRect/>
          </a:stretch>
        </p:blipFill>
        <p:spPr>
          <a:xfrm>
            <a:off x="2634386" y="1462795"/>
            <a:ext cx="19118400" cy="11521685"/>
          </a:xfrm>
          <a:prstGeom prst="rect">
            <a:avLst/>
          </a:prstGeom>
        </p:spPr>
      </p:pic>
    </p:spTree>
    <p:extLst>
      <p:ext uri="{BB962C8B-B14F-4D97-AF65-F5344CB8AC3E}">
        <p14:creationId xmlns:p14="http://schemas.microsoft.com/office/powerpoint/2010/main" val="1274388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82EC88-7759-4A42-B4C9-02E75E5F9412}"/>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22</a:t>
            </a:fld>
            <a:endParaRPr lang="en-US"/>
          </a:p>
        </p:txBody>
      </p:sp>
      <p:sp>
        <p:nvSpPr>
          <p:cNvPr id="5" name="Title 4">
            <a:extLst>
              <a:ext uri="{FF2B5EF4-FFF2-40B4-BE49-F238E27FC236}">
                <a16:creationId xmlns:a16="http://schemas.microsoft.com/office/drawing/2014/main" id="{37F8900F-019B-824E-9901-27AF7B832F74}"/>
              </a:ext>
            </a:extLst>
          </p:cNvPr>
          <p:cNvSpPr>
            <a:spLocks noGrp="1"/>
          </p:cNvSpPr>
          <p:nvPr>
            <p:ph type="title"/>
          </p:nvPr>
        </p:nvSpPr>
        <p:spPr>
          <a:xfrm>
            <a:off x="734663" y="5528930"/>
            <a:ext cx="22917848" cy="1737360"/>
          </a:xfrm>
        </p:spPr>
        <p:txBody>
          <a:bodyPr/>
          <a:lstStyle/>
          <a:p>
            <a:r>
              <a:rPr lang="en-US" dirty="0"/>
              <a:t>appendix</a:t>
            </a:r>
          </a:p>
        </p:txBody>
      </p:sp>
      <p:pic>
        <p:nvPicPr>
          <p:cNvPr id="7" name="Picture 2">
            <a:extLst>
              <a:ext uri="{FF2B5EF4-FFF2-40B4-BE49-F238E27FC236}">
                <a16:creationId xmlns:a16="http://schemas.microsoft.com/office/drawing/2014/main" id="{4D8497EC-7F53-AF4A-9653-6EFE69B38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36" y="13231801"/>
            <a:ext cx="1911355" cy="460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824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82EC88-7759-4A42-B4C9-02E75E5F9412}"/>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23</a:t>
            </a:fld>
            <a:endParaRPr lang="en-US"/>
          </a:p>
        </p:txBody>
      </p:sp>
      <p:pic>
        <p:nvPicPr>
          <p:cNvPr id="7" name="Picture 2">
            <a:extLst>
              <a:ext uri="{FF2B5EF4-FFF2-40B4-BE49-F238E27FC236}">
                <a16:creationId xmlns:a16="http://schemas.microsoft.com/office/drawing/2014/main" id="{4D8497EC-7F53-AF4A-9653-6EFE69B38C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36" y="13231801"/>
            <a:ext cx="1911355" cy="4606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02DE37F-BF7B-2B48-82DB-F7AFEDF84520}"/>
              </a:ext>
            </a:extLst>
          </p:cNvPr>
          <p:cNvSpPr txBox="1"/>
          <p:nvPr/>
        </p:nvSpPr>
        <p:spPr>
          <a:xfrm>
            <a:off x="725519" y="2156021"/>
            <a:ext cx="9761059" cy="9325630"/>
          </a:xfrm>
          <a:prstGeom prst="rect">
            <a:avLst/>
          </a:prstGeom>
          <a:noFill/>
        </p:spPr>
        <p:txBody>
          <a:bodyPr wrap="square" lIns="91440" tIns="45720" rIns="91440" bIns="45720" rtlCol="0" anchor="t">
            <a:spAutoFit/>
          </a:bodyPr>
          <a:lstStyle/>
          <a:p>
            <a:r>
              <a:rPr lang="en-US" sz="2400" b="1" dirty="0">
                <a:solidFill>
                  <a:schemeClr val="accent1">
                    <a:lumMod val="75000"/>
                  </a:schemeClr>
                </a:solidFill>
              </a:rPr>
              <a:t>CX JOURNEY</a:t>
            </a:r>
          </a:p>
          <a:p>
            <a:endParaRPr lang="en-US" sz="2400" b="1" dirty="0"/>
          </a:p>
          <a:p>
            <a:r>
              <a:rPr lang="en-US" sz="2400" b="1" dirty="0"/>
              <a:t>Pros:</a:t>
            </a:r>
          </a:p>
          <a:p>
            <a:pPr marL="742950" indent="-742950">
              <a:buFontTx/>
              <a:buAutoNum type="arabicPeriod"/>
            </a:pPr>
            <a:r>
              <a:rPr lang="en-US" sz="2400" dirty="0"/>
              <a:t>Interactive wand provides customer a teaser of one of the ways the wand works digitally.</a:t>
            </a:r>
            <a:endParaRPr lang="en-US" dirty="0"/>
          </a:p>
          <a:p>
            <a:pPr marL="742950" indent="-742950">
              <a:buAutoNum type="arabicPeriod"/>
            </a:pPr>
            <a:r>
              <a:rPr lang="en-US" sz="2400" dirty="0">
                <a:cs typeface="Calibri"/>
              </a:rPr>
              <a:t>Teaser reel bridges the wand to what made it popular...the content</a:t>
            </a:r>
          </a:p>
          <a:p>
            <a:pPr marL="742950" indent="-742950">
              <a:buAutoNum type="arabicPeriod"/>
            </a:pPr>
            <a:r>
              <a:rPr lang="en-US" sz="2400" dirty="0"/>
              <a:t>Skip and stop options allows user to access the sign-up notification.</a:t>
            </a:r>
            <a:endParaRPr lang="en-US" sz="2400" dirty="0">
              <a:cs typeface="Calibri"/>
            </a:endParaRPr>
          </a:p>
          <a:p>
            <a:r>
              <a:rPr lang="en-US" sz="2400" b="1" dirty="0"/>
              <a:t>Cons:</a:t>
            </a:r>
          </a:p>
          <a:p>
            <a:pPr marL="742950" indent="-742950">
              <a:buAutoNum type="arabicPeriod"/>
            </a:pPr>
            <a:r>
              <a:rPr lang="en-US" sz="2400" dirty="0"/>
              <a:t>More steps/time to get to sign-up notification especially if same user has been on the page before.</a:t>
            </a:r>
            <a:endParaRPr lang="en-US" sz="2400" dirty="0">
              <a:cs typeface="Calibri"/>
            </a:endParaRPr>
          </a:p>
          <a:p>
            <a:pPr marL="742950" indent="-742950">
              <a:buAutoNum type="arabicPeriod"/>
            </a:pPr>
            <a:endParaRPr lang="en-US" sz="2400" dirty="0"/>
          </a:p>
          <a:p>
            <a:r>
              <a:rPr lang="en-US" sz="2400" b="1" dirty="0">
                <a:solidFill>
                  <a:schemeClr val="accent1">
                    <a:lumMod val="75000"/>
                  </a:schemeClr>
                </a:solidFill>
              </a:rPr>
              <a:t>SALES &amp; MARKETING</a:t>
            </a:r>
          </a:p>
          <a:p>
            <a:endParaRPr lang="en-US" sz="2400" b="1" dirty="0"/>
          </a:p>
          <a:p>
            <a:r>
              <a:rPr lang="en-US" sz="2400" b="1" dirty="0"/>
              <a:t>Pros:</a:t>
            </a:r>
          </a:p>
          <a:p>
            <a:pPr marL="742950" indent="-742950">
              <a:buFontTx/>
              <a:buAutoNum type="arabicPeriod"/>
            </a:pPr>
            <a:r>
              <a:rPr lang="en-US" sz="2400" dirty="0"/>
              <a:t>Teaser reel captures audience/fans of the movies.</a:t>
            </a:r>
            <a:endParaRPr lang="en-US" sz="2400" dirty="0">
              <a:cs typeface="Calibri"/>
            </a:endParaRPr>
          </a:p>
          <a:p>
            <a:pPr marL="742950" indent="-742950">
              <a:buAutoNum type="arabicPeriod"/>
            </a:pPr>
            <a:endParaRPr lang="en-US" sz="2400" dirty="0">
              <a:cs typeface="Calibri"/>
            </a:endParaRPr>
          </a:p>
          <a:p>
            <a:pPr marL="742950" indent="-742950">
              <a:buAutoNum type="arabicPeriod"/>
            </a:pPr>
            <a:endParaRPr lang="en-US" sz="2400" dirty="0"/>
          </a:p>
          <a:p>
            <a:r>
              <a:rPr lang="en-US" sz="2400" b="1" dirty="0"/>
              <a:t>Cons:</a:t>
            </a:r>
          </a:p>
          <a:p>
            <a:pPr marL="742950" indent="-742950">
              <a:buAutoNum type="arabicPeriod"/>
            </a:pPr>
            <a:r>
              <a:rPr lang="en-US" sz="2400" dirty="0"/>
              <a:t>N/A - Ensure social and marketing strategies align with the Coming Soon page and is enough to 'tease' and pique interest from our fans.</a:t>
            </a:r>
            <a:endParaRPr lang="en-US" sz="2400" dirty="0">
              <a:cs typeface="Calibri"/>
            </a:endParaRPr>
          </a:p>
          <a:p>
            <a:pPr marL="742950" indent="-742950">
              <a:buAutoNum type="arabicPeriod"/>
            </a:pPr>
            <a:endParaRPr lang="en-US" sz="2400" dirty="0"/>
          </a:p>
          <a:p>
            <a:endParaRPr lang="en-US" sz="2400" dirty="0"/>
          </a:p>
          <a:p>
            <a:pPr marL="742950" indent="-742950">
              <a:buFontTx/>
              <a:buAutoNum type="arabicPeriod"/>
            </a:pPr>
            <a:endParaRPr lang="en-US" sz="2400" dirty="0"/>
          </a:p>
          <a:p>
            <a:pPr marL="742950" indent="-742950">
              <a:buFontTx/>
              <a:buAutoNum type="arabicPeriod"/>
            </a:pPr>
            <a:endParaRPr lang="en-US" sz="2400" dirty="0"/>
          </a:p>
          <a:p>
            <a:pPr marL="742950" indent="-742950">
              <a:buAutoNum type="arabicPeriod"/>
            </a:pPr>
            <a:endParaRPr lang="en-US" sz="2400" dirty="0"/>
          </a:p>
        </p:txBody>
      </p:sp>
      <p:sp>
        <p:nvSpPr>
          <p:cNvPr id="11" name="TextBox 10">
            <a:extLst>
              <a:ext uri="{FF2B5EF4-FFF2-40B4-BE49-F238E27FC236}">
                <a16:creationId xmlns:a16="http://schemas.microsoft.com/office/drawing/2014/main" id="{780BA753-A24D-5B4B-9DF3-854B0D2DC808}"/>
              </a:ext>
            </a:extLst>
          </p:cNvPr>
          <p:cNvSpPr txBox="1"/>
          <p:nvPr/>
        </p:nvSpPr>
        <p:spPr>
          <a:xfrm>
            <a:off x="11431492" y="2204648"/>
            <a:ext cx="11609737" cy="5632311"/>
          </a:xfrm>
          <a:prstGeom prst="rect">
            <a:avLst/>
          </a:prstGeom>
          <a:noFill/>
        </p:spPr>
        <p:txBody>
          <a:bodyPr wrap="square" lIns="91440" tIns="45720" rIns="91440" bIns="45720" rtlCol="0" anchor="t">
            <a:spAutoFit/>
          </a:bodyPr>
          <a:lstStyle/>
          <a:p>
            <a:r>
              <a:rPr lang="en-US" sz="2400" b="1" dirty="0">
                <a:solidFill>
                  <a:schemeClr val="accent1">
                    <a:lumMod val="75000"/>
                  </a:schemeClr>
                </a:solidFill>
              </a:rPr>
              <a:t>TECHNICAL EFFORT</a:t>
            </a:r>
          </a:p>
          <a:p>
            <a:endParaRPr lang="en-US" sz="2400" b="1" dirty="0"/>
          </a:p>
          <a:p>
            <a:r>
              <a:rPr lang="en-US" sz="2400" b="1" dirty="0"/>
              <a:t>Pros:</a:t>
            </a:r>
          </a:p>
          <a:p>
            <a:pPr marL="742950" indent="-742950">
              <a:buFontTx/>
              <a:buAutoNum type="arabicPeriod"/>
            </a:pPr>
            <a:r>
              <a:rPr lang="en-US" sz="2400" dirty="0"/>
              <a:t>Teaser wand already developed and complete</a:t>
            </a:r>
            <a:endParaRPr lang="en-US" sz="2400" dirty="0">
              <a:cs typeface="Calibri"/>
            </a:endParaRPr>
          </a:p>
          <a:p>
            <a:r>
              <a:rPr lang="en-US" sz="2400" b="1" dirty="0"/>
              <a:t>Cons:</a:t>
            </a:r>
          </a:p>
          <a:p>
            <a:pPr marL="742950" indent="-742950">
              <a:buAutoNum type="arabicPeriod"/>
            </a:pPr>
            <a:r>
              <a:rPr lang="en-US" sz="2400" dirty="0"/>
              <a:t>Need additional reel implemented with teaser launch timeline coming soon.</a:t>
            </a:r>
            <a:endParaRPr lang="en-US" sz="2400" dirty="0">
              <a:cs typeface="Calibri"/>
            </a:endParaRPr>
          </a:p>
          <a:p>
            <a:pPr marL="742950" indent="-742950">
              <a:buFontTx/>
              <a:buAutoNum type="arabicPeriod"/>
            </a:pPr>
            <a:endParaRPr lang="en-US" sz="2400" dirty="0"/>
          </a:p>
          <a:p>
            <a:r>
              <a:rPr lang="en-US" sz="2400" b="1" dirty="0">
                <a:solidFill>
                  <a:schemeClr val="accent1">
                    <a:lumMod val="75000"/>
                  </a:schemeClr>
                </a:solidFill>
              </a:rPr>
              <a:t>OPS EFFORT</a:t>
            </a:r>
          </a:p>
          <a:p>
            <a:endParaRPr lang="en-US" sz="2400" dirty="0"/>
          </a:p>
          <a:p>
            <a:r>
              <a:rPr lang="en-US" sz="2400" b="1" dirty="0"/>
              <a:t>Pros:</a:t>
            </a:r>
          </a:p>
          <a:p>
            <a:pPr marL="457200" indent="-457200">
              <a:buAutoNum type="arabicPeriod"/>
            </a:pPr>
            <a:r>
              <a:rPr lang="en-US" sz="2400" dirty="0"/>
              <a:t>N/A</a:t>
            </a:r>
            <a:endParaRPr lang="en-US" sz="2400" dirty="0">
              <a:cs typeface="Calibri"/>
            </a:endParaRPr>
          </a:p>
          <a:p>
            <a:r>
              <a:rPr lang="en-US" sz="2400" b="1" dirty="0"/>
              <a:t>Cons:</a:t>
            </a:r>
          </a:p>
          <a:p>
            <a:pPr marL="742950" indent="-742950">
              <a:buAutoNum type="arabicPeriod"/>
            </a:pPr>
            <a:r>
              <a:rPr lang="en-US" sz="2400" dirty="0"/>
              <a:t>Approvals needed in use of teaser reel.</a:t>
            </a:r>
            <a:endParaRPr lang="en-US" sz="2400" dirty="0">
              <a:cs typeface="Calibri"/>
            </a:endParaRPr>
          </a:p>
          <a:p>
            <a:pPr marL="457200" indent="-457200">
              <a:buAutoNum type="arabicPeriod"/>
            </a:pPr>
            <a:endParaRPr lang="en-US" sz="2400" dirty="0"/>
          </a:p>
          <a:p>
            <a:pPr marL="742950" indent="-742950">
              <a:buAutoNum type="arabicPeriod"/>
            </a:pPr>
            <a:endParaRPr lang="en-US" sz="2400" dirty="0"/>
          </a:p>
        </p:txBody>
      </p:sp>
      <p:sp>
        <p:nvSpPr>
          <p:cNvPr id="5" name="Title 7">
            <a:extLst>
              <a:ext uri="{FF2B5EF4-FFF2-40B4-BE49-F238E27FC236}">
                <a16:creationId xmlns:a16="http://schemas.microsoft.com/office/drawing/2014/main" id="{820C09C6-4C1D-4DAD-A3FA-D0561D0BC2A3}"/>
              </a:ext>
            </a:extLst>
          </p:cNvPr>
          <p:cNvSpPr txBox="1">
            <a:spLocks/>
          </p:cNvSpPr>
          <p:nvPr/>
        </p:nvSpPr>
        <p:spPr>
          <a:xfrm>
            <a:off x="734663" y="347472"/>
            <a:ext cx="22917848" cy="864640"/>
          </a:xfrm>
          <a:prstGeom prst="rect">
            <a:avLst/>
          </a:prstGeom>
        </p:spPr>
        <p:txBody>
          <a:bodyPr vert="horz" lIns="0" tIns="0" rIns="0" bIns="0" rtlCol="0" anchor="t" anchorCtr="0">
            <a:noAutofit/>
          </a:bodyPr>
          <a:lstStyle>
            <a:lvl1pPr algn="l" defTabSz="1828800" rtl="0" eaLnBrk="1" fontAlgn="base" latinLnBrk="0" hangingPunct="1">
              <a:lnSpc>
                <a:spcPct val="87000"/>
              </a:lnSpc>
              <a:spcBef>
                <a:spcPct val="0"/>
              </a:spcBef>
              <a:buNone/>
              <a:defRPr lang="en-US" sz="6600" b="1" i="0" kern="1200" cap="all" spc="-50" baseline="0" dirty="0">
                <a:solidFill>
                  <a:schemeClr val="tx1"/>
                </a:solidFill>
                <a:latin typeface="ATT Aleck Cd" panose="020B0506020203020204" pitchFamily="34" charset="0"/>
                <a:ea typeface="+mj-ea"/>
                <a:cs typeface="ATT Aleck Cd" panose="020B0506020203020204" pitchFamily="34" charset="0"/>
              </a:defRPr>
            </a:lvl1pPr>
          </a:lstStyle>
          <a:p>
            <a:r>
              <a:rPr lang="en-US" sz="5400">
                <a:latin typeface="ATT Aleck Cd"/>
              </a:rPr>
              <a:t>Teaser site | COMING SOON – Us or uk</a:t>
            </a:r>
          </a:p>
        </p:txBody>
      </p:sp>
    </p:spTree>
    <p:extLst>
      <p:ext uri="{BB962C8B-B14F-4D97-AF65-F5344CB8AC3E}">
        <p14:creationId xmlns:p14="http://schemas.microsoft.com/office/powerpoint/2010/main" val="625980713"/>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0FBF6E-9415-E34E-A181-678ABDD719BB}"/>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24</a:t>
            </a:fld>
            <a:endParaRPr lang="en-US"/>
          </a:p>
        </p:txBody>
      </p:sp>
      <p:pic>
        <p:nvPicPr>
          <p:cNvPr id="5122" name="Picture 2">
            <a:extLst>
              <a:ext uri="{FF2B5EF4-FFF2-40B4-BE49-F238E27FC236}">
                <a16:creationId xmlns:a16="http://schemas.microsoft.com/office/drawing/2014/main" id="{E00F2CED-D5E5-EA41-B6FE-C0F70EB52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36" y="13231801"/>
            <a:ext cx="1911355" cy="4606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Table 9">
            <a:extLst>
              <a:ext uri="{FF2B5EF4-FFF2-40B4-BE49-F238E27FC236}">
                <a16:creationId xmlns:a16="http://schemas.microsoft.com/office/drawing/2014/main" id="{D8B92209-8FE0-9B48-B945-E964258E8251}"/>
              </a:ext>
            </a:extLst>
          </p:cNvPr>
          <p:cNvGraphicFramePr>
            <a:graphicFrameLocks noGrp="1"/>
          </p:cNvGraphicFramePr>
          <p:nvPr>
            <p:extLst>
              <p:ext uri="{D42A27DB-BD31-4B8C-83A1-F6EECF244321}">
                <p14:modId xmlns:p14="http://schemas.microsoft.com/office/powerpoint/2010/main" val="1679107307"/>
              </p:ext>
            </p:extLst>
          </p:nvPr>
        </p:nvGraphicFramePr>
        <p:xfrm>
          <a:off x="1576572" y="2987217"/>
          <a:ext cx="20733488" cy="9144000"/>
        </p:xfrm>
        <a:graphic>
          <a:graphicData uri="http://schemas.openxmlformats.org/drawingml/2006/table">
            <a:tbl>
              <a:tblPr firstRow="1" bandRow="1">
                <a:tableStyleId>{7E9639D4-E3E2-4D34-9284-5A2195B3D0D7}</a:tableStyleId>
              </a:tblPr>
              <a:tblGrid>
                <a:gridCol w="10366744">
                  <a:extLst>
                    <a:ext uri="{9D8B030D-6E8A-4147-A177-3AD203B41FA5}">
                      <a16:colId xmlns:a16="http://schemas.microsoft.com/office/drawing/2014/main" val="2553857410"/>
                    </a:ext>
                  </a:extLst>
                </a:gridCol>
                <a:gridCol w="10366744">
                  <a:extLst>
                    <a:ext uri="{9D8B030D-6E8A-4147-A177-3AD203B41FA5}">
                      <a16:colId xmlns:a16="http://schemas.microsoft.com/office/drawing/2014/main" val="234408265"/>
                    </a:ext>
                  </a:extLst>
                </a:gridCol>
              </a:tblGrid>
              <a:tr h="370840">
                <a:tc>
                  <a:txBody>
                    <a:bodyPr/>
                    <a:lstStyle/>
                    <a:p>
                      <a:r>
                        <a:rPr lang="en-US" dirty="0"/>
                        <a:t>DRIVER</a:t>
                      </a:r>
                    </a:p>
                  </a:txBody>
                  <a:tcPr>
                    <a:solidFill>
                      <a:schemeClr val="tx2">
                        <a:lumMod val="75000"/>
                        <a:lumOff val="25000"/>
                      </a:schemeClr>
                    </a:solidFill>
                  </a:tcPr>
                </a:tc>
                <a:tc>
                  <a:txBody>
                    <a:bodyPr/>
                    <a:lstStyle/>
                    <a:p>
                      <a:r>
                        <a:rPr lang="en-US" dirty="0"/>
                        <a:t>VALUE</a:t>
                      </a:r>
                    </a:p>
                  </a:txBody>
                  <a:tcPr>
                    <a:solidFill>
                      <a:schemeClr val="tx2">
                        <a:lumMod val="75000"/>
                        <a:lumOff val="25000"/>
                      </a:schemeClr>
                    </a:solidFill>
                  </a:tcPr>
                </a:tc>
                <a:extLst>
                  <a:ext uri="{0D108BD9-81ED-4DB2-BD59-A6C34878D82A}">
                    <a16:rowId xmlns:a16="http://schemas.microsoft.com/office/drawing/2014/main" val="3920245103"/>
                  </a:ext>
                </a:extLst>
              </a:tr>
              <a:tr h="370840">
                <a:tc>
                  <a:txBody>
                    <a:bodyPr/>
                    <a:lstStyle/>
                    <a:p>
                      <a:r>
                        <a:rPr lang="en-US" dirty="0"/>
                        <a:t>Provide fans an interactive way of using the Harry Potter wand and our brand apps and platforms</a:t>
                      </a:r>
                    </a:p>
                  </a:txBody>
                  <a:tcPr/>
                </a:tc>
                <a:tc>
                  <a:txBody>
                    <a:bodyPr/>
                    <a:lstStyle/>
                    <a:p>
                      <a:pPr marL="571500" indent="-571500">
                        <a:buFont typeface="Arial" panose="020B0604020202020204" pitchFamily="34" charset="0"/>
                        <a:buChar char="•"/>
                      </a:pPr>
                      <a:r>
                        <a:rPr lang="en-US" dirty="0"/>
                        <a:t>Increase Harry Potter fan traffic and engagement </a:t>
                      </a:r>
                    </a:p>
                    <a:p>
                      <a:pPr marL="571500" indent="-571500">
                        <a:buFont typeface="Arial" panose="020B0604020202020204" pitchFamily="34" charset="0"/>
                        <a:buChar char="•"/>
                      </a:pPr>
                      <a:r>
                        <a:rPr lang="en-US" dirty="0"/>
                        <a:t>Increase WBD brand awareness</a:t>
                      </a:r>
                    </a:p>
                    <a:p>
                      <a:pPr marL="571500" indent="-571500">
                        <a:buFont typeface="Arial" panose="020B0604020202020204" pitchFamily="34" charset="0"/>
                        <a:buChar char="•"/>
                      </a:pPr>
                      <a:r>
                        <a:rPr lang="en-US" dirty="0"/>
                        <a:t>Increase WWD/Harry Potter subscription conversion</a:t>
                      </a:r>
                    </a:p>
                  </a:txBody>
                  <a:tcPr/>
                </a:tc>
                <a:extLst>
                  <a:ext uri="{0D108BD9-81ED-4DB2-BD59-A6C34878D82A}">
                    <a16:rowId xmlns:a16="http://schemas.microsoft.com/office/drawing/2014/main" val="1557741618"/>
                  </a:ext>
                </a:extLst>
              </a:tr>
              <a:tr h="370840">
                <a:tc>
                  <a:txBody>
                    <a:bodyPr/>
                    <a:lstStyle/>
                    <a:p>
                      <a:r>
                        <a:rPr lang="en-US" dirty="0"/>
                        <a:t>Provide use of SMART technology to our fans and how they interact with our products so that we can continue to provide what they want.</a:t>
                      </a:r>
                    </a:p>
                  </a:txBody>
                  <a:tcPr/>
                </a:tc>
                <a:tc>
                  <a:txBody>
                    <a:bodyPr/>
                    <a:lstStyle/>
                    <a:p>
                      <a:pPr marL="571500" indent="-571500">
                        <a:buFont typeface="Arial" panose="020B0604020202020204" pitchFamily="34" charset="0"/>
                        <a:buChar char="•"/>
                      </a:pPr>
                      <a:r>
                        <a:rPr lang="en-US" dirty="0"/>
                        <a:t>Increase knowledge of our fans using machine learning tools to gather data</a:t>
                      </a:r>
                    </a:p>
                    <a:p>
                      <a:pPr marL="571500" indent="-571500">
                        <a:buFont typeface="Arial" panose="020B0604020202020204" pitchFamily="34" charset="0"/>
                        <a:buChar char="•"/>
                      </a:pPr>
                      <a:r>
                        <a:rPr lang="en-US" dirty="0"/>
                        <a:t>Cost savings and efficient iterations by providing lean features backed by user data through use of build-measure-learn model</a:t>
                      </a:r>
                    </a:p>
                  </a:txBody>
                  <a:tcPr/>
                </a:tc>
                <a:extLst>
                  <a:ext uri="{0D108BD9-81ED-4DB2-BD59-A6C34878D82A}">
                    <a16:rowId xmlns:a16="http://schemas.microsoft.com/office/drawing/2014/main" val="2551187773"/>
                  </a:ext>
                </a:extLst>
              </a:tr>
              <a:tr h="370840">
                <a:tc>
                  <a:txBody>
                    <a:bodyPr/>
                    <a:lstStyle/>
                    <a:p>
                      <a:r>
                        <a:rPr lang="en-US" dirty="0"/>
                        <a:t>Provide a way for fans to purchase the wand and increase its use through new app interactions, interactions at studio tours, and interactions with movie content</a:t>
                      </a:r>
                    </a:p>
                  </a:txBody>
                  <a:tcPr/>
                </a:tc>
                <a:tc>
                  <a:txBody>
                    <a:bodyPr/>
                    <a:lstStyle/>
                    <a:p>
                      <a:pPr marL="571500" indent="-571500">
                        <a:buFont typeface="Arial" panose="020B0604020202020204" pitchFamily="34" charset="0"/>
                        <a:buChar char="•"/>
                      </a:pPr>
                      <a:r>
                        <a:rPr lang="en-US" dirty="0"/>
                        <a:t>Increase brand revenue through wand purchases</a:t>
                      </a:r>
                    </a:p>
                    <a:p>
                      <a:pPr marL="571500" indent="-571500">
                        <a:buFont typeface="Arial" panose="020B0604020202020204" pitchFamily="34" charset="0"/>
                        <a:buChar char="•"/>
                      </a:pPr>
                      <a:r>
                        <a:rPr lang="en-US" dirty="0"/>
                        <a:t>Increase brand revenue through in-app purchases</a:t>
                      </a:r>
                    </a:p>
                    <a:p>
                      <a:pPr marL="571500" indent="-571500">
                        <a:buFont typeface="Arial" panose="020B0604020202020204" pitchFamily="34" charset="0"/>
                        <a:buChar char="•"/>
                      </a:pPr>
                      <a:r>
                        <a:rPr lang="en-US" dirty="0"/>
                        <a:t>Increase brand revenue through studio tours IR/VR interaction</a:t>
                      </a:r>
                    </a:p>
                    <a:p>
                      <a:pPr marL="571500" indent="-571500">
                        <a:buFont typeface="Arial" panose="020B0604020202020204" pitchFamily="34" charset="0"/>
                        <a:buChar char="•"/>
                      </a:pPr>
                      <a:r>
                        <a:rPr lang="en-US" dirty="0"/>
                        <a:t>Increase movie viewership purchase through IR/VR incentives</a:t>
                      </a:r>
                    </a:p>
                  </a:txBody>
                  <a:tcPr/>
                </a:tc>
                <a:extLst>
                  <a:ext uri="{0D108BD9-81ED-4DB2-BD59-A6C34878D82A}">
                    <a16:rowId xmlns:a16="http://schemas.microsoft.com/office/drawing/2014/main" val="2832450757"/>
                  </a:ext>
                </a:extLst>
              </a:tr>
            </a:tbl>
          </a:graphicData>
        </a:graphic>
      </p:graphicFrame>
      <p:sp>
        <p:nvSpPr>
          <p:cNvPr id="13" name="Title 5">
            <a:extLst>
              <a:ext uri="{FF2B5EF4-FFF2-40B4-BE49-F238E27FC236}">
                <a16:creationId xmlns:a16="http://schemas.microsoft.com/office/drawing/2014/main" id="{9A495FF4-8F10-A64A-B582-501DACAAB749}"/>
              </a:ext>
            </a:extLst>
          </p:cNvPr>
          <p:cNvSpPr>
            <a:spLocks noGrp="1"/>
          </p:cNvSpPr>
          <p:nvPr>
            <p:ph type="title"/>
          </p:nvPr>
        </p:nvSpPr>
        <p:spPr>
          <a:xfrm>
            <a:off x="664971" y="665480"/>
            <a:ext cx="22917848" cy="2011680"/>
          </a:xfrm>
        </p:spPr>
        <p:txBody>
          <a:bodyPr/>
          <a:lstStyle/>
          <a:p>
            <a:r>
              <a:rPr lang="en-US" dirty="0"/>
              <a:t>WHAT AND WHY PROJECT ELDER</a:t>
            </a:r>
          </a:p>
        </p:txBody>
      </p:sp>
      <p:sp>
        <p:nvSpPr>
          <p:cNvPr id="15" name="TextBox 14">
            <a:extLst>
              <a:ext uri="{FF2B5EF4-FFF2-40B4-BE49-F238E27FC236}">
                <a16:creationId xmlns:a16="http://schemas.microsoft.com/office/drawing/2014/main" id="{04C21ACC-79B2-2E44-AA0F-C2132605D0F5}"/>
              </a:ext>
            </a:extLst>
          </p:cNvPr>
          <p:cNvSpPr txBox="1"/>
          <p:nvPr/>
        </p:nvSpPr>
        <p:spPr>
          <a:xfrm>
            <a:off x="788509" y="1584783"/>
            <a:ext cx="22309614" cy="1200329"/>
          </a:xfrm>
          <a:prstGeom prst="rect">
            <a:avLst/>
          </a:prstGeom>
          <a:noFill/>
        </p:spPr>
        <p:txBody>
          <a:bodyPr wrap="square" rtlCol="0">
            <a:spAutoFit/>
          </a:bodyPr>
          <a:lstStyle/>
          <a:p>
            <a:r>
              <a:rPr lang="en-US" dirty="0"/>
              <a:t>Continue to engage and learn about our Warner Bros Discovery Fans through our Harry Potter Brands using SMART technology.</a:t>
            </a:r>
          </a:p>
        </p:txBody>
      </p:sp>
    </p:spTree>
    <p:extLst>
      <p:ext uri="{BB962C8B-B14F-4D97-AF65-F5344CB8AC3E}">
        <p14:creationId xmlns:p14="http://schemas.microsoft.com/office/powerpoint/2010/main" val="670725663"/>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8D6716-0A88-3549-8007-DAF441D4373D}"/>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25</a:t>
            </a:fld>
            <a:endParaRPr lang="en-US"/>
          </a:p>
        </p:txBody>
      </p:sp>
      <p:sp>
        <p:nvSpPr>
          <p:cNvPr id="5" name="Title 4">
            <a:extLst>
              <a:ext uri="{FF2B5EF4-FFF2-40B4-BE49-F238E27FC236}">
                <a16:creationId xmlns:a16="http://schemas.microsoft.com/office/drawing/2014/main" id="{A814BA28-2906-8641-87B0-3193F4FA84CD}"/>
              </a:ext>
            </a:extLst>
          </p:cNvPr>
          <p:cNvSpPr>
            <a:spLocks noGrp="1"/>
          </p:cNvSpPr>
          <p:nvPr>
            <p:ph type="title"/>
          </p:nvPr>
        </p:nvSpPr>
        <p:spPr>
          <a:xfrm>
            <a:off x="731615" y="574158"/>
            <a:ext cx="22917848" cy="1737360"/>
          </a:xfrm>
        </p:spPr>
        <p:txBody>
          <a:bodyPr/>
          <a:lstStyle/>
          <a:p>
            <a:r>
              <a:rPr lang="en-US" dirty="0"/>
              <a:t>Teams &amp; stakeholders</a:t>
            </a:r>
          </a:p>
        </p:txBody>
      </p:sp>
      <p:graphicFrame>
        <p:nvGraphicFramePr>
          <p:cNvPr id="6" name="Table 9">
            <a:extLst>
              <a:ext uri="{FF2B5EF4-FFF2-40B4-BE49-F238E27FC236}">
                <a16:creationId xmlns:a16="http://schemas.microsoft.com/office/drawing/2014/main" id="{B5C28100-450A-FB4A-862F-C014C5A64C9D}"/>
              </a:ext>
            </a:extLst>
          </p:cNvPr>
          <p:cNvGraphicFramePr>
            <a:graphicFrameLocks noGrp="1"/>
          </p:cNvGraphicFramePr>
          <p:nvPr>
            <p:extLst>
              <p:ext uri="{D42A27DB-BD31-4B8C-83A1-F6EECF244321}">
                <p14:modId xmlns:p14="http://schemas.microsoft.com/office/powerpoint/2010/main" val="804589796"/>
              </p:ext>
            </p:extLst>
          </p:nvPr>
        </p:nvGraphicFramePr>
        <p:xfrm>
          <a:off x="731615" y="1846875"/>
          <a:ext cx="22309611" cy="9418320"/>
        </p:xfrm>
        <a:graphic>
          <a:graphicData uri="http://schemas.openxmlformats.org/drawingml/2006/table">
            <a:tbl>
              <a:tblPr firstRow="1" bandRow="1">
                <a:tableStyleId>{7E9639D4-E3E2-4D34-9284-5A2195B3D0D7}</a:tableStyleId>
              </a:tblPr>
              <a:tblGrid>
                <a:gridCol w="2479417">
                  <a:extLst>
                    <a:ext uri="{9D8B030D-6E8A-4147-A177-3AD203B41FA5}">
                      <a16:colId xmlns:a16="http://schemas.microsoft.com/office/drawing/2014/main" val="2121536123"/>
                    </a:ext>
                  </a:extLst>
                </a:gridCol>
                <a:gridCol w="5355771">
                  <a:extLst>
                    <a:ext uri="{9D8B030D-6E8A-4147-A177-3AD203B41FA5}">
                      <a16:colId xmlns:a16="http://schemas.microsoft.com/office/drawing/2014/main" val="2553857410"/>
                    </a:ext>
                  </a:extLst>
                </a:gridCol>
                <a:gridCol w="5170460">
                  <a:extLst>
                    <a:ext uri="{9D8B030D-6E8A-4147-A177-3AD203B41FA5}">
                      <a16:colId xmlns:a16="http://schemas.microsoft.com/office/drawing/2014/main" val="234408265"/>
                    </a:ext>
                  </a:extLst>
                </a:gridCol>
                <a:gridCol w="4346415">
                  <a:extLst>
                    <a:ext uri="{9D8B030D-6E8A-4147-A177-3AD203B41FA5}">
                      <a16:colId xmlns:a16="http://schemas.microsoft.com/office/drawing/2014/main" val="3226168245"/>
                    </a:ext>
                  </a:extLst>
                </a:gridCol>
                <a:gridCol w="4957548">
                  <a:extLst>
                    <a:ext uri="{9D8B030D-6E8A-4147-A177-3AD203B41FA5}">
                      <a16:colId xmlns:a16="http://schemas.microsoft.com/office/drawing/2014/main" val="892297209"/>
                    </a:ext>
                  </a:extLst>
                </a:gridCol>
              </a:tblGrid>
              <a:tr h="370840">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lumOff val="25000"/>
                      </a:schemeClr>
                    </a:solidFill>
                  </a:tcPr>
                </a:tc>
                <a:tc>
                  <a:txBody>
                    <a:bodyPr/>
                    <a:lstStyle/>
                    <a:p>
                      <a:r>
                        <a:rPr lang="en-US" sz="2400" dirty="0"/>
                        <a:t>Fan Engagement/Tech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lumOff val="25000"/>
                      </a:schemeClr>
                    </a:solidFill>
                  </a:tcPr>
                </a:tc>
                <a:tc>
                  <a:txBody>
                    <a:bodyPr/>
                    <a:lstStyle/>
                    <a:p>
                      <a:r>
                        <a:rPr lang="en-US" sz="2400" dirty="0"/>
                        <a:t>Stakeholders - Home Entertainment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lumOff val="25000"/>
                      </a:schemeClr>
                    </a:solidFill>
                  </a:tcPr>
                </a:tc>
                <a:tc>
                  <a:txBody>
                    <a:bodyPr/>
                    <a:lstStyle/>
                    <a:p>
                      <a:r>
                        <a:rPr lang="en-US" sz="2400"/>
                        <a:t>WWD</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lumOff val="25000"/>
                      </a:schemeClr>
                    </a:solidFill>
                  </a:tcPr>
                </a:tc>
                <a:tc>
                  <a:txBody>
                    <a:bodyPr/>
                    <a:lstStyle/>
                    <a:p>
                      <a:r>
                        <a:rPr lang="en-US" sz="2400" dirty="0"/>
                        <a:t>Harry Potter Shop US and UK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lumOff val="25000"/>
                      </a:schemeClr>
                    </a:solidFill>
                  </a:tcPr>
                </a:tc>
                <a:extLst>
                  <a:ext uri="{0D108BD9-81ED-4DB2-BD59-A6C34878D82A}">
                    <a16:rowId xmlns:a16="http://schemas.microsoft.com/office/drawing/2014/main" val="3920245103"/>
                  </a:ext>
                </a:extLst>
              </a:tr>
              <a:tr h="370840">
                <a:tc>
                  <a:txBody>
                    <a:bodyPr/>
                    <a:lstStyle/>
                    <a:p>
                      <a:pPr marL="0" indent="0">
                        <a:buFont typeface="Arial" panose="020B0604020202020204" pitchFamily="34" charset="0"/>
                        <a:buNone/>
                      </a:pPr>
                      <a:r>
                        <a:rPr lang="en-US" sz="2400" b="1" dirty="0">
                          <a:solidFill>
                            <a:schemeClr val="bg1"/>
                          </a:solidFill>
                        </a:rPr>
                        <a:t>Product and Design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lumOff val="25000"/>
                      </a:schemeClr>
                    </a:solidFill>
                  </a:tcPr>
                </a:tc>
                <a:tc>
                  <a:txBody>
                    <a:bodyPr/>
                    <a:lstStyle/>
                    <a:p>
                      <a:pPr marL="0" indent="0">
                        <a:buFont typeface="Arial" panose="020B0604020202020204" pitchFamily="34" charset="0"/>
                        <a:buNone/>
                      </a:pPr>
                      <a:r>
                        <a:rPr lang="en-US" sz="2400" dirty="0"/>
                        <a:t>Product:  Ariel Bailey, Rob </a:t>
                      </a:r>
                      <a:r>
                        <a:rPr lang="en-US" sz="2400" dirty="0" err="1"/>
                        <a:t>Kamphausen</a:t>
                      </a:r>
                      <a:endParaRPr lang="en-US" sz="2400" dirty="0"/>
                    </a:p>
                    <a:p>
                      <a:pPr marL="0" indent="0">
                        <a:buFont typeface="Arial" panose="020B0604020202020204" pitchFamily="34" charset="0"/>
                        <a:buNone/>
                      </a:pPr>
                      <a:r>
                        <a:rPr lang="en-US" sz="2400" dirty="0"/>
                        <a:t>Product Tech/e-Comm:  Imran </a:t>
                      </a:r>
                      <a:r>
                        <a:rPr lang="en-US" sz="2400" dirty="0" err="1"/>
                        <a:t>Saadi</a:t>
                      </a:r>
                      <a:r>
                        <a:rPr lang="en-US" sz="2400" dirty="0"/>
                        <a:t>, Eunice Quezon</a:t>
                      </a:r>
                    </a:p>
                    <a:p>
                      <a:pPr marL="0" indent="0">
                        <a:buFont typeface="Arial" panose="020B0604020202020204" pitchFamily="34" charset="0"/>
                        <a:buNone/>
                      </a:pPr>
                      <a:r>
                        <a:rPr lang="en-US" sz="2400" dirty="0"/>
                        <a:t>Program: </a:t>
                      </a:r>
                      <a:r>
                        <a:rPr lang="en-US" sz="2400" dirty="0" err="1"/>
                        <a:t>Shelita</a:t>
                      </a:r>
                      <a:r>
                        <a:rPr lang="en-US" sz="2400" dirty="0"/>
                        <a:t> Edwards</a:t>
                      </a:r>
                    </a:p>
                    <a:p>
                      <a:pPr marL="0" indent="0">
                        <a:buFont typeface="Arial" panose="020B0604020202020204" pitchFamily="34" charset="0"/>
                        <a:buNone/>
                      </a:pPr>
                      <a:r>
                        <a:rPr lang="en-US" sz="2400" dirty="0"/>
                        <a:t>Project/Ops:  Nicole English</a:t>
                      </a:r>
                    </a:p>
                    <a:p>
                      <a:pPr marL="0" indent="0">
                        <a:buFont typeface="Arial" panose="020B0604020202020204" pitchFamily="34" charset="0"/>
                        <a:buNone/>
                      </a:pPr>
                      <a:r>
                        <a:rPr lang="en-US" sz="2400" dirty="0"/>
                        <a:t>UI/UX:  Doug Parker, </a:t>
                      </a:r>
                      <a:r>
                        <a:rPr lang="en-US" sz="2400" dirty="0" err="1"/>
                        <a:t>Uyen</a:t>
                      </a:r>
                      <a:r>
                        <a:rPr lang="en-US" sz="2400" dirty="0"/>
                        <a:t> Cao, Jeff Huang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US" sz="2400" b="0" dirty="0"/>
                        <a:t>Jessica Schell, Kristina Fugate, Nicole Coleman, Angie Lai, Anselm </a:t>
                      </a:r>
                      <a:r>
                        <a:rPr lang="en-US" sz="2400" b="0" dirty="0" err="1"/>
                        <a:t>Gunsch</a:t>
                      </a:r>
                      <a:endParaRPr lang="en-US" sz="2400" b="0" dirty="0"/>
                    </a:p>
                    <a:p>
                      <a:pPr marL="0" indent="0">
                        <a:buFont typeface="Arial" panose="020B0604020202020204" pitchFamily="34" charset="0"/>
                        <a:buNone/>
                      </a:pP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US" sz="2400" b="0" dirty="0"/>
                        <a:t>Tony Zito,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71500" indent="-571500">
                        <a:buFont typeface="Arial" panose="020B0604020202020204" pitchFamily="34" charset="0"/>
                        <a:buChar char="•"/>
                      </a:pP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7741618"/>
                  </a:ext>
                </a:extLst>
              </a:tr>
              <a:tr h="370840">
                <a:tc>
                  <a:txBody>
                    <a:bodyPr/>
                    <a:lstStyle/>
                    <a:p>
                      <a:pPr marL="0" indent="0">
                        <a:buFont typeface="Arial" panose="020B0604020202020204" pitchFamily="34" charset="0"/>
                        <a:buNone/>
                      </a:pPr>
                      <a:r>
                        <a:rPr lang="en-US" sz="2400" b="1" dirty="0">
                          <a:solidFill>
                            <a:schemeClr val="bg1"/>
                          </a:solidFill>
                        </a:rPr>
                        <a:t>Legal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lumOff val="25000"/>
                      </a:schemeClr>
                    </a:solidFill>
                  </a:tcPr>
                </a:tc>
                <a:tc>
                  <a:txBody>
                    <a:bodyPr/>
                    <a:lstStyle/>
                    <a:p>
                      <a:pPr marL="0" indent="0">
                        <a:buFont typeface="Arial" panose="020B0604020202020204" pitchFamily="34" charset="0"/>
                        <a:buNone/>
                      </a:pPr>
                      <a:r>
                        <a:rPr lang="en-US" sz="2400" dirty="0"/>
                        <a:t>Pooja </a:t>
                      </a:r>
                      <a:r>
                        <a:rPr lang="en-US" sz="2400" dirty="0" err="1"/>
                        <a:t>Teckchandani</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US" sz="2400" b="0" dirty="0"/>
                        <a:t>Amber Franklin, Michelle Fowler, Sandra </a:t>
                      </a:r>
                      <a:r>
                        <a:rPr lang="en-US" sz="2400" b="0" dirty="0" err="1"/>
                        <a:t>Panattoni</a:t>
                      </a:r>
                      <a:r>
                        <a:rPr lang="en-US" sz="2400" b="0" dirty="0"/>
                        <a:t>, </a:t>
                      </a:r>
                      <a:r>
                        <a:rPr lang="en-US" sz="2400" b="0" dirty="0" err="1"/>
                        <a:t>Cherilynn</a:t>
                      </a:r>
                      <a:r>
                        <a:rPr lang="en-US" sz="2400" b="0" dirty="0"/>
                        <a:t> </a:t>
                      </a:r>
                      <a:r>
                        <a:rPr lang="en-US" sz="2400" b="0" dirty="0" err="1"/>
                        <a:t>Kehrli</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71500" indent="-571500">
                        <a:buFont typeface="Arial" panose="020B0604020202020204" pitchFamily="34" charset="0"/>
                        <a:buChar char="•"/>
                      </a:pP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71500" indent="-571500">
                        <a:buFont typeface="Arial" panose="020B0604020202020204" pitchFamily="34" charset="0"/>
                        <a:buChar char="•"/>
                      </a:pP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788841"/>
                  </a:ext>
                </a:extLst>
              </a:tr>
              <a:tr h="370840">
                <a:tc>
                  <a:txBody>
                    <a:bodyPr/>
                    <a:lstStyle/>
                    <a:p>
                      <a:pPr marL="0" indent="0">
                        <a:buFont typeface="Arial" panose="020B0604020202020204" pitchFamily="34" charset="0"/>
                        <a:buNone/>
                      </a:pPr>
                      <a:r>
                        <a:rPr lang="en-US" sz="2400" b="1" dirty="0">
                          <a:solidFill>
                            <a:schemeClr val="bg1"/>
                          </a:solidFill>
                        </a:rPr>
                        <a:t>Privacy &amp; Compliance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lumOff val="25000"/>
                      </a:schemeClr>
                    </a:solidFill>
                  </a:tcPr>
                </a:tc>
                <a:tc gridSpan="4">
                  <a:txBody>
                    <a:bodyPr/>
                    <a:lstStyle/>
                    <a:p>
                      <a:pPr marL="0" indent="0" algn="ctr">
                        <a:buFont typeface="Arial" panose="020B0604020202020204" pitchFamily="34" charset="0"/>
                        <a:buNone/>
                      </a:pPr>
                      <a:r>
                        <a:rPr lang="en-US" sz="2400" dirty="0"/>
                        <a:t>Christine </a:t>
                      </a:r>
                      <a:r>
                        <a:rPr lang="en-US" sz="2400" dirty="0" err="1"/>
                        <a:t>Santariga</a:t>
                      </a:r>
                      <a:r>
                        <a:rPr lang="en-US" sz="2400" dirty="0"/>
                        <a:t> (Isobel Morada), Federico Thomas, Scott Baxter (EMEA)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indent="0">
                        <a:buFont typeface="Arial" panose="020B0604020202020204" pitchFamily="34" charset="0"/>
                        <a:buNone/>
                      </a:pPr>
                      <a:endParaRPr lang="en-US" sz="2400" b="0" dirty="0"/>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marL="571500" indent="-571500">
                        <a:buFont typeface="Arial" panose="020B0604020202020204" pitchFamily="34" charset="0"/>
                        <a:buChar char="•"/>
                      </a:pPr>
                      <a:endParaRPr lang="en-US" sz="2400" b="0" dirty="0"/>
                    </a:p>
                  </a:txBody>
                  <a:tcPr/>
                </a:tc>
                <a:extLst>
                  <a:ext uri="{0D108BD9-81ED-4DB2-BD59-A6C34878D82A}">
                    <a16:rowId xmlns:a16="http://schemas.microsoft.com/office/drawing/2014/main" val="4280499898"/>
                  </a:ext>
                </a:extLst>
              </a:tr>
              <a:tr h="370840">
                <a:tc>
                  <a:txBody>
                    <a:bodyPr/>
                    <a:lstStyle/>
                    <a:p>
                      <a:pPr marL="0" indent="0">
                        <a:buFont typeface="Arial" panose="020B0604020202020204" pitchFamily="34" charset="0"/>
                        <a:buNone/>
                      </a:pPr>
                      <a:r>
                        <a:rPr lang="en-US" sz="2400" b="1" dirty="0">
                          <a:solidFill>
                            <a:schemeClr val="bg1"/>
                          </a:solidFill>
                        </a:rPr>
                        <a:t>Accessibility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lumOff val="25000"/>
                      </a:schemeClr>
                    </a:solidFill>
                  </a:tcPr>
                </a:tc>
                <a:tc gridSpan="4">
                  <a:txBody>
                    <a:bodyPr/>
                    <a:lstStyle/>
                    <a:p>
                      <a:pPr marL="0" indent="0" algn="ctr">
                        <a:buFont typeface="Arial" panose="020B0604020202020204" pitchFamily="34" charset="0"/>
                        <a:buNone/>
                      </a:pPr>
                      <a:r>
                        <a:rPr lang="en-US" sz="2400" dirty="0"/>
                        <a:t>Janet Ritz, Spencer Garfinkel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3738952895"/>
                  </a:ext>
                </a:extLst>
              </a:tr>
              <a:tr h="370840">
                <a:tc>
                  <a:txBody>
                    <a:bodyPr/>
                    <a:lstStyle/>
                    <a:p>
                      <a:pPr marL="0" indent="0">
                        <a:buFont typeface="Arial" panose="020B0604020202020204" pitchFamily="34" charset="0"/>
                        <a:buNone/>
                      </a:pPr>
                      <a:r>
                        <a:rPr lang="en-US" sz="2400" b="1" dirty="0">
                          <a:solidFill>
                            <a:schemeClr val="bg1"/>
                          </a:solidFill>
                        </a:rPr>
                        <a:t>Marketing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lumOff val="25000"/>
                      </a:schemeClr>
                    </a:solidFill>
                  </a:tcPr>
                </a:tc>
                <a:tc>
                  <a:txBody>
                    <a:bodyPr/>
                    <a:lstStyle/>
                    <a:p>
                      <a:pPr marL="0" indent="0" algn="l">
                        <a:buFont typeface="Arial" panose="020B0604020202020204" pitchFamily="34" charset="0"/>
                        <a:buNone/>
                      </a:pP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a:buFont typeface="Arial" panose="020B0604020202020204" pitchFamily="34" charset="0"/>
                        <a:buNone/>
                      </a:pPr>
                      <a:r>
                        <a:rPr lang="en-US" sz="2400" dirty="0"/>
                        <a:t>Kristina Fugate, Nicole Coleman, Angie Lai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dirty="0"/>
                        <a:t>Lux Paterson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indent="0" algn="l">
                        <a:buFont typeface="Arial" panose="020B0604020202020204" pitchFamily="34" charset="0"/>
                        <a:buNone/>
                      </a:pP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0758855"/>
                  </a:ext>
                </a:extLst>
              </a:tr>
              <a:tr h="370840">
                <a:tc>
                  <a:txBody>
                    <a:bodyPr/>
                    <a:lstStyle/>
                    <a:p>
                      <a:pPr marL="0" indent="0">
                        <a:buFont typeface="Arial" panose="020B0604020202020204" pitchFamily="34" charset="0"/>
                        <a:buNone/>
                      </a:pPr>
                      <a:r>
                        <a:rPr lang="en-US" sz="2400" b="1" dirty="0">
                          <a:solidFill>
                            <a:schemeClr val="bg1"/>
                          </a:solidFill>
                        </a:rPr>
                        <a:t>Social/Paid Media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lumOff val="25000"/>
                      </a:schemeClr>
                    </a:solidFill>
                  </a:tcPr>
                </a:tc>
                <a:tc>
                  <a:txBody>
                    <a:bodyPr/>
                    <a:lstStyle/>
                    <a:p>
                      <a:pPr marL="0" indent="0" algn="l">
                        <a:buFont typeface="Arial" panose="020B0604020202020204" pitchFamily="34" charset="0"/>
                        <a:buNone/>
                      </a:pP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a:buFont typeface="Arial" panose="020B0604020202020204" pitchFamily="34" charset="0"/>
                        <a:buNone/>
                      </a:pP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a:buFont typeface="Arial" panose="020B0604020202020204" pitchFamily="34" charset="0"/>
                        <a:buNone/>
                      </a:pP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3862792"/>
                  </a:ext>
                </a:extLst>
              </a:tr>
              <a:tr h="370840">
                <a:tc>
                  <a:txBody>
                    <a:bodyPr/>
                    <a:lstStyle/>
                    <a:p>
                      <a:pPr marL="0" indent="0">
                        <a:buFont typeface="Arial" panose="020B0604020202020204" pitchFamily="34" charset="0"/>
                        <a:buNone/>
                      </a:pPr>
                      <a:r>
                        <a:rPr lang="en-US" sz="2400" b="1" dirty="0">
                          <a:solidFill>
                            <a:schemeClr val="bg1"/>
                          </a:solidFill>
                        </a:rPr>
                        <a:t>Data Analytics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lumOff val="25000"/>
                      </a:schemeClr>
                    </a:solidFill>
                  </a:tcPr>
                </a:tc>
                <a:tc>
                  <a:txBody>
                    <a:bodyPr/>
                    <a:lstStyle/>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dirty="0" err="1"/>
                        <a:t>Simrit</a:t>
                      </a:r>
                      <a:r>
                        <a:rPr lang="en-US" sz="2400" dirty="0"/>
                        <a:t> Pal</a:t>
                      </a:r>
                    </a:p>
                    <a:p>
                      <a:pPr marL="0" indent="0" algn="l">
                        <a:buFont typeface="Arial" panose="020B0604020202020204" pitchFamily="34" charset="0"/>
                        <a:buNone/>
                      </a:pP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a:buFont typeface="Arial" panose="020B0604020202020204" pitchFamily="34" charset="0"/>
                        <a:buNone/>
                      </a:pP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a:buFont typeface="Arial" panose="020B0604020202020204" pitchFamily="34" charset="0"/>
                        <a:buNone/>
                      </a:pP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0414026"/>
                  </a:ext>
                </a:extLst>
              </a:tr>
              <a:tr h="370840">
                <a:tc>
                  <a:txBody>
                    <a:bodyPr/>
                    <a:lstStyle/>
                    <a:p>
                      <a:pPr marL="0" indent="0">
                        <a:buFont typeface="Arial" panose="020B0604020202020204" pitchFamily="34" charset="0"/>
                        <a:buNone/>
                      </a:pPr>
                      <a:r>
                        <a:rPr lang="en-US" sz="2400" b="1" dirty="0">
                          <a:solidFill>
                            <a:schemeClr val="bg1"/>
                          </a:solidFill>
                        </a:rPr>
                        <a:t>CRM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lumOff val="25000"/>
                      </a:schemeClr>
                    </a:solidFill>
                  </a:tcPr>
                </a:tc>
                <a:tc>
                  <a:txBody>
                    <a:bodyPr/>
                    <a:lstStyle/>
                    <a:p>
                      <a:pPr marL="0" indent="0" algn="l">
                        <a:buFont typeface="Arial" panose="020B0604020202020204" pitchFamily="34" charset="0"/>
                        <a:buNone/>
                      </a:pPr>
                      <a:r>
                        <a:rPr lang="en-US" sz="2400" dirty="0"/>
                        <a:t>Ira Espinoza, Salesforce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a:buFont typeface="Arial" panose="020B0604020202020204" pitchFamily="34" charset="0"/>
                        <a:buNone/>
                      </a:pPr>
                      <a:r>
                        <a:rPr lang="en-US" sz="2400" dirty="0"/>
                        <a:t>Adam Mitchell, Dan Harrington, Salesforce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a:buFont typeface="Arial" panose="020B0604020202020204" pitchFamily="34" charset="0"/>
                        <a:buNone/>
                      </a:pP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9540067"/>
                  </a:ext>
                </a:extLst>
              </a:tr>
              <a:tr h="370840">
                <a:tc>
                  <a:txBody>
                    <a:bodyPr/>
                    <a:lstStyle/>
                    <a:p>
                      <a:pPr marL="0" indent="0">
                        <a:buFont typeface="Arial" panose="020B0604020202020204" pitchFamily="34" charset="0"/>
                        <a:buNone/>
                      </a:pPr>
                      <a:r>
                        <a:rPr lang="en-US" sz="2400" b="1" dirty="0">
                          <a:solidFill>
                            <a:schemeClr val="bg1"/>
                          </a:solidFill>
                        </a:rPr>
                        <a:t>Reporting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lumOff val="25000"/>
                      </a:schemeClr>
                    </a:solidFill>
                  </a:tcPr>
                </a:tc>
                <a:tc>
                  <a:txBody>
                    <a:bodyPr/>
                    <a:lstStyle/>
                    <a:p>
                      <a:pPr marL="0" indent="0" algn="l">
                        <a:buFont typeface="Arial" panose="020B0604020202020204" pitchFamily="34" charset="0"/>
                        <a:buNone/>
                      </a:pPr>
                      <a:r>
                        <a:rPr lang="en-US" sz="2400" dirty="0"/>
                        <a:t>Kiran Raj, Tableau Team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a:buFont typeface="Arial" panose="020B0604020202020204" pitchFamily="34" charset="0"/>
                        <a:buNone/>
                      </a:pP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a:buFont typeface="Arial" panose="020B0604020202020204" pitchFamily="34" charset="0"/>
                        <a:buNone/>
                      </a:pP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4939277"/>
                  </a:ext>
                </a:extLst>
              </a:tr>
              <a:tr h="370840">
                <a:tc>
                  <a:txBody>
                    <a:bodyPr/>
                    <a:lstStyle/>
                    <a:p>
                      <a:pPr marL="0" indent="0">
                        <a:buFont typeface="Arial" panose="020B0604020202020204" pitchFamily="34" charset="0"/>
                        <a:buNone/>
                      </a:pPr>
                      <a:r>
                        <a:rPr lang="en-US" sz="2400" b="1" dirty="0">
                          <a:solidFill>
                            <a:schemeClr val="bg1"/>
                          </a:solidFill>
                        </a:rPr>
                        <a:t>Customer Support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lumOff val="25000"/>
                      </a:schemeClr>
                    </a:solidFill>
                  </a:tcPr>
                </a:tc>
                <a:tc>
                  <a:txBody>
                    <a:bodyPr/>
                    <a:lstStyle/>
                    <a:p>
                      <a:pPr marL="0" indent="0" algn="l">
                        <a:buFont typeface="Arial" panose="020B0604020202020204" pitchFamily="34" charset="0"/>
                        <a:buNone/>
                      </a:pPr>
                      <a:r>
                        <a:rPr lang="en-US" sz="2400" dirty="0"/>
                        <a:t>Orlando Lewis, Mike Kim, Joe Schumacher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a:buFont typeface="Arial" panose="020B0604020202020204" pitchFamily="34" charset="0"/>
                        <a:buNone/>
                      </a:pP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a:buFont typeface="Arial" panose="020B0604020202020204" pitchFamily="34" charset="0"/>
                        <a:buNone/>
                      </a:pP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4893733"/>
                  </a:ext>
                </a:extLst>
              </a:tr>
            </a:tbl>
          </a:graphicData>
        </a:graphic>
      </p:graphicFrame>
      <p:pic>
        <p:nvPicPr>
          <p:cNvPr id="8" name="Picture 2">
            <a:extLst>
              <a:ext uri="{FF2B5EF4-FFF2-40B4-BE49-F238E27FC236}">
                <a16:creationId xmlns:a16="http://schemas.microsoft.com/office/drawing/2014/main" id="{52383ECA-E60E-8B40-9B9D-E37B4E73F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36" y="13231801"/>
            <a:ext cx="1911355" cy="460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313256"/>
      </p:ext>
    </p:extLst>
  </p:cSld>
  <p:clrMapOvr>
    <a:masterClrMapping/>
  </p:clrMapOvr>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0FBF6E-9415-E34E-A181-678ABDD719BB}"/>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26</a:t>
            </a:fld>
            <a:endParaRPr lang="en-US"/>
          </a:p>
        </p:txBody>
      </p:sp>
      <p:sp>
        <p:nvSpPr>
          <p:cNvPr id="10" name="Title 5">
            <a:extLst>
              <a:ext uri="{FF2B5EF4-FFF2-40B4-BE49-F238E27FC236}">
                <a16:creationId xmlns:a16="http://schemas.microsoft.com/office/drawing/2014/main" id="{9257B3E7-0A87-9A44-9E1D-01CAC989FF99}"/>
              </a:ext>
            </a:extLst>
          </p:cNvPr>
          <p:cNvSpPr>
            <a:spLocks noGrp="1"/>
          </p:cNvSpPr>
          <p:nvPr>
            <p:ph type="title"/>
          </p:nvPr>
        </p:nvSpPr>
        <p:spPr>
          <a:xfrm>
            <a:off x="734662" y="560383"/>
            <a:ext cx="22917848" cy="928176"/>
          </a:xfrm>
        </p:spPr>
        <p:txBody>
          <a:bodyPr/>
          <a:lstStyle/>
          <a:p>
            <a:r>
              <a:rPr lang="en-US"/>
              <a:t>WHO WHEN WHERE how</a:t>
            </a:r>
          </a:p>
        </p:txBody>
      </p:sp>
      <p:graphicFrame>
        <p:nvGraphicFramePr>
          <p:cNvPr id="11" name="Table 10">
            <a:extLst>
              <a:ext uri="{FF2B5EF4-FFF2-40B4-BE49-F238E27FC236}">
                <a16:creationId xmlns:a16="http://schemas.microsoft.com/office/drawing/2014/main" id="{6A90D4A9-8EBE-3441-A08F-4C9CD79FFAF0}"/>
              </a:ext>
            </a:extLst>
          </p:cNvPr>
          <p:cNvGraphicFramePr>
            <a:graphicFrameLocks noGrp="1"/>
          </p:cNvGraphicFramePr>
          <p:nvPr/>
        </p:nvGraphicFramePr>
        <p:xfrm>
          <a:off x="725519" y="1727680"/>
          <a:ext cx="23139642" cy="10854387"/>
        </p:xfrm>
        <a:graphic>
          <a:graphicData uri="http://schemas.openxmlformats.org/drawingml/2006/table">
            <a:tbl>
              <a:tblPr firstRow="1" bandRow="1">
                <a:tableStyleId>{7E9639D4-E3E2-4D34-9284-5A2195B3D0D7}</a:tableStyleId>
              </a:tblPr>
              <a:tblGrid>
                <a:gridCol w="1461440">
                  <a:extLst>
                    <a:ext uri="{9D8B030D-6E8A-4147-A177-3AD203B41FA5}">
                      <a16:colId xmlns:a16="http://schemas.microsoft.com/office/drawing/2014/main" val="663917688"/>
                    </a:ext>
                  </a:extLst>
                </a:gridCol>
                <a:gridCol w="5298362">
                  <a:extLst>
                    <a:ext uri="{9D8B030D-6E8A-4147-A177-3AD203B41FA5}">
                      <a16:colId xmlns:a16="http://schemas.microsoft.com/office/drawing/2014/main" val="2553857410"/>
                    </a:ext>
                  </a:extLst>
                </a:gridCol>
                <a:gridCol w="5316279">
                  <a:extLst>
                    <a:ext uri="{9D8B030D-6E8A-4147-A177-3AD203B41FA5}">
                      <a16:colId xmlns:a16="http://schemas.microsoft.com/office/drawing/2014/main" val="234408265"/>
                    </a:ext>
                  </a:extLst>
                </a:gridCol>
                <a:gridCol w="5741581">
                  <a:extLst>
                    <a:ext uri="{9D8B030D-6E8A-4147-A177-3AD203B41FA5}">
                      <a16:colId xmlns:a16="http://schemas.microsoft.com/office/drawing/2014/main" val="2291724254"/>
                    </a:ext>
                  </a:extLst>
                </a:gridCol>
                <a:gridCol w="5321980">
                  <a:extLst>
                    <a:ext uri="{9D8B030D-6E8A-4147-A177-3AD203B41FA5}">
                      <a16:colId xmlns:a16="http://schemas.microsoft.com/office/drawing/2014/main" val="2877044391"/>
                    </a:ext>
                  </a:extLst>
                </a:gridCol>
              </a:tblGrid>
              <a:tr h="1352536">
                <a:tc>
                  <a:txBody>
                    <a:bodyPr/>
                    <a:lstStyle/>
                    <a:p>
                      <a:pPr algn="ctr"/>
                      <a:endParaRPr lang="en-US"/>
                    </a:p>
                  </a:txBody>
                  <a:tcPr>
                    <a:solidFill>
                      <a:schemeClr val="tx2">
                        <a:lumMod val="75000"/>
                        <a:lumOff val="25000"/>
                      </a:schemeClr>
                    </a:solidFill>
                  </a:tcPr>
                </a:tc>
                <a:tc>
                  <a:txBody>
                    <a:bodyPr/>
                    <a:lstStyle/>
                    <a:p>
                      <a:pPr algn="ctr"/>
                      <a:r>
                        <a:rPr lang="en-US" sz="2400"/>
                        <a:t>TEASER/COMING SOON PAGE – EMAIL SIGN UP</a:t>
                      </a:r>
                    </a:p>
                  </a:txBody>
                  <a:tcPr>
                    <a:solidFill>
                      <a:schemeClr val="tx2">
                        <a:lumMod val="75000"/>
                        <a:lumOff val="25000"/>
                      </a:schemeClr>
                    </a:solidFill>
                  </a:tcPr>
                </a:tc>
                <a:tc>
                  <a:txBody>
                    <a:bodyPr/>
                    <a:lstStyle/>
                    <a:p>
                      <a:pPr algn="ctr"/>
                      <a:r>
                        <a:rPr lang="en-US" sz="2400"/>
                        <a:t>EXCLUSIVE PRE-ORDER</a:t>
                      </a:r>
                    </a:p>
                  </a:txBody>
                  <a:tcPr>
                    <a:solidFill>
                      <a:schemeClr val="tx2">
                        <a:lumMod val="75000"/>
                        <a:lumOff val="25000"/>
                      </a:schemeClr>
                    </a:solidFill>
                  </a:tcPr>
                </a:tc>
                <a:tc>
                  <a:txBody>
                    <a:bodyPr/>
                    <a:lstStyle/>
                    <a:p>
                      <a:pPr algn="ctr"/>
                      <a:r>
                        <a:rPr lang="en-US" sz="2400"/>
                        <a:t>GENERAL PRE-ORDER</a:t>
                      </a:r>
                    </a:p>
                  </a:txBody>
                  <a:tcPr>
                    <a:solidFill>
                      <a:schemeClr val="tx2">
                        <a:lumMod val="75000"/>
                        <a:lumOff val="25000"/>
                      </a:schemeClr>
                    </a:solidFill>
                  </a:tcPr>
                </a:tc>
                <a:tc>
                  <a:txBody>
                    <a:bodyPr/>
                    <a:lstStyle/>
                    <a:p>
                      <a:pPr algn="ctr"/>
                      <a:r>
                        <a:rPr lang="en-US" sz="2400"/>
                        <a:t>GENERAL PURCHASE</a:t>
                      </a:r>
                    </a:p>
                    <a:p>
                      <a:pPr algn="ctr"/>
                      <a:endParaRPr lang="en-US" sz="2400"/>
                    </a:p>
                  </a:txBody>
                  <a:tcPr>
                    <a:solidFill>
                      <a:schemeClr val="tx2">
                        <a:lumMod val="75000"/>
                        <a:lumOff val="25000"/>
                      </a:schemeClr>
                    </a:solidFill>
                  </a:tcPr>
                </a:tc>
                <a:extLst>
                  <a:ext uri="{0D108BD9-81ED-4DB2-BD59-A6C34878D82A}">
                    <a16:rowId xmlns:a16="http://schemas.microsoft.com/office/drawing/2014/main" val="3920245103"/>
                  </a:ext>
                </a:extLst>
              </a:tr>
              <a:tr h="1953663">
                <a:tc>
                  <a:txBody>
                    <a:bodyPr/>
                    <a:lstStyle/>
                    <a:p>
                      <a:r>
                        <a:rPr lang="en-US" sz="2400" b="1" kern="1200">
                          <a:solidFill>
                            <a:schemeClr val="bg1"/>
                          </a:solidFill>
                          <a:latin typeface="+mn-lt"/>
                          <a:ea typeface="+mn-ea"/>
                          <a:cs typeface="+mn-cs"/>
                        </a:rPr>
                        <a:t>WHO</a:t>
                      </a:r>
                    </a:p>
                  </a:txBody>
                  <a:tcPr>
                    <a:solidFill>
                      <a:schemeClr val="tx2">
                        <a:lumMod val="75000"/>
                        <a:lumOff val="25000"/>
                      </a:schemeClr>
                    </a:solidFill>
                  </a:tcPr>
                </a:tc>
                <a:tc>
                  <a:txBody>
                    <a:bodyPr/>
                    <a:lstStyle/>
                    <a:p>
                      <a:r>
                        <a:rPr lang="en-US" sz="2400"/>
                        <a:t>Anyone in the US and UK who</a:t>
                      </a:r>
                    </a:p>
                  </a:txBody>
                  <a:tcPr/>
                </a:tc>
                <a:tc>
                  <a:txBody>
                    <a:bodyPr/>
                    <a:lstStyle/>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a:t>US and UK users who sign up on WWD or have an existing WWD account</a:t>
                      </a:r>
                    </a:p>
                    <a:p>
                      <a:pPr marL="0" indent="0">
                        <a:buFont typeface="Arial" panose="020B0604020202020204" pitchFamily="34" charset="0"/>
                        <a:buNone/>
                      </a:pPr>
                      <a:endParaRPr lang="en-US" sz="2400"/>
                    </a:p>
                    <a:p>
                      <a:pPr marL="0" indent="0">
                        <a:buFont typeface="Arial" panose="020B0604020202020204" pitchFamily="34" charset="0"/>
                        <a:buNone/>
                      </a:pPr>
                      <a:r>
                        <a:rPr lang="en-US" sz="2400"/>
                        <a:t>May have a 48-hour exclusive Wand SKU on 8/12</a:t>
                      </a:r>
                    </a:p>
                  </a:txBody>
                  <a:tcPr/>
                </a:tc>
                <a:tc>
                  <a:txBody>
                    <a:bodyPr/>
                    <a:lstStyle/>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a:t>US and UK users open to anyone including guest pre-order</a:t>
                      </a:r>
                    </a:p>
                    <a:p>
                      <a:pPr marL="0" indent="0">
                        <a:buFont typeface="Arial" panose="020B0604020202020204" pitchFamily="34" charset="0"/>
                        <a:buNone/>
                      </a:pPr>
                      <a:endParaRPr lang="en-US" sz="2400"/>
                    </a:p>
                    <a:p>
                      <a:pPr marL="0" indent="0">
                        <a:buFont typeface="Arial" panose="020B0604020202020204" pitchFamily="34" charset="0"/>
                        <a:buNone/>
                      </a:pPr>
                      <a:r>
                        <a:rPr lang="en-US" sz="2400"/>
                        <a:t>SKU open to general</a:t>
                      </a:r>
                    </a:p>
                  </a:txBody>
                  <a:tcPr/>
                </a:tc>
                <a:tc>
                  <a:txBody>
                    <a:bodyPr/>
                    <a:lstStyle/>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a:t>US and UK users open to anyone including guest checkout</a:t>
                      </a:r>
                    </a:p>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400"/>
                    </a:p>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a:t>Multi SKUs open to general</a:t>
                      </a:r>
                    </a:p>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400"/>
                    </a:p>
                  </a:txBody>
                  <a:tcPr/>
                </a:tc>
                <a:extLst>
                  <a:ext uri="{0D108BD9-81ED-4DB2-BD59-A6C34878D82A}">
                    <a16:rowId xmlns:a16="http://schemas.microsoft.com/office/drawing/2014/main" val="1557741618"/>
                  </a:ext>
                </a:extLst>
              </a:tr>
              <a:tr h="1352536">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400" b="1" kern="1200">
                          <a:solidFill>
                            <a:schemeClr val="bg1"/>
                          </a:solidFill>
                          <a:latin typeface="+mn-lt"/>
                          <a:ea typeface="+mn-ea"/>
                          <a:cs typeface="+mn-cs"/>
                        </a:rPr>
                        <a:t>WHEN</a:t>
                      </a:r>
                    </a:p>
                    <a:p>
                      <a:endParaRPr lang="en-US" sz="2400"/>
                    </a:p>
                  </a:txBody>
                  <a:tcPr>
                    <a:solidFill>
                      <a:schemeClr val="tx2">
                        <a:lumMod val="75000"/>
                        <a:lumOff val="25000"/>
                      </a:schemeClr>
                    </a:solidFill>
                  </a:tcPr>
                </a:tc>
                <a:tc>
                  <a:txBody>
                    <a:bodyPr/>
                    <a:lstStyle/>
                    <a:p>
                      <a:pPr algn="ctr"/>
                      <a:r>
                        <a:rPr lang="en-US" sz="2400"/>
                        <a:t>7/26</a:t>
                      </a:r>
                    </a:p>
                  </a:txBody>
                  <a:tcPr/>
                </a:tc>
                <a:tc>
                  <a:txBody>
                    <a:bodyPr/>
                    <a:lstStyle/>
                    <a:p>
                      <a:pPr marL="0" indent="0" algn="ctr">
                        <a:buFont typeface="Arial" panose="020B0604020202020204" pitchFamily="34" charset="0"/>
                        <a:buNone/>
                      </a:pPr>
                      <a:r>
                        <a:rPr lang="en-US" sz="2400"/>
                        <a:t>8/12</a:t>
                      </a:r>
                    </a:p>
                  </a:txBody>
                  <a:tcPr/>
                </a:tc>
                <a:tc>
                  <a:txBody>
                    <a:bodyPr/>
                    <a:lstStyle/>
                    <a:p>
                      <a:pPr marL="0" indent="0" algn="ctr">
                        <a:buFont typeface="Arial" panose="020B0604020202020204" pitchFamily="34" charset="0"/>
                        <a:buNone/>
                      </a:pPr>
                      <a:r>
                        <a:rPr lang="en-US" sz="2400"/>
                        <a:t>8/14</a:t>
                      </a:r>
                    </a:p>
                  </a:txBody>
                  <a:tcPr/>
                </a:tc>
                <a:tc>
                  <a:txBody>
                    <a:bodyPr/>
                    <a:lstStyle/>
                    <a:p>
                      <a:pPr marL="0" indent="0" algn="ctr">
                        <a:buFont typeface="Arial" panose="020B0604020202020204" pitchFamily="34" charset="0"/>
                        <a:buNone/>
                      </a:pPr>
                      <a:r>
                        <a:rPr lang="en-US" sz="2400"/>
                        <a:t>11/25</a:t>
                      </a:r>
                    </a:p>
                  </a:txBody>
                  <a:tcPr/>
                </a:tc>
                <a:extLst>
                  <a:ext uri="{0D108BD9-81ED-4DB2-BD59-A6C34878D82A}">
                    <a16:rowId xmlns:a16="http://schemas.microsoft.com/office/drawing/2014/main" val="2551187773"/>
                  </a:ext>
                </a:extLst>
              </a:tr>
              <a:tr h="2438608">
                <a:tc>
                  <a:txBody>
                    <a:bodyPr/>
                    <a:lstStyle/>
                    <a:p>
                      <a:r>
                        <a:rPr lang="en-US" sz="2400" b="1">
                          <a:solidFill>
                            <a:schemeClr val="bg1"/>
                          </a:solidFill>
                        </a:rPr>
                        <a:t>WHERE</a:t>
                      </a:r>
                    </a:p>
                  </a:txBody>
                  <a:tcPr>
                    <a:solidFill>
                      <a:schemeClr val="tx2">
                        <a:lumMod val="75000"/>
                        <a:lumOff val="25000"/>
                      </a:schemeClr>
                    </a:solidFill>
                  </a:tcPr>
                </a:tc>
                <a:tc>
                  <a:txBody>
                    <a:bodyPr/>
                    <a:lstStyle/>
                    <a:p>
                      <a:r>
                        <a:rPr lang="en-US" sz="2400"/>
                        <a:t>US: standalone online site </a:t>
                      </a:r>
                    </a:p>
                    <a:p>
                      <a:r>
                        <a:rPr lang="en-US" sz="2400"/>
                        <a:t>UK:  Harry Potter online Shop</a:t>
                      </a:r>
                    </a:p>
                    <a:p>
                      <a:r>
                        <a:rPr lang="en-US" sz="2400"/>
                        <a:t>RW: Not available/Teaser Page only</a:t>
                      </a:r>
                    </a:p>
                  </a:txBody>
                  <a:tcPr/>
                </a:tc>
                <a:tc>
                  <a:txBody>
                    <a:bodyPr/>
                    <a:lstStyle/>
                    <a:p>
                      <a:r>
                        <a:rPr lang="en-US" sz="2400"/>
                        <a:t>US: standalone online site </a:t>
                      </a:r>
                    </a:p>
                    <a:p>
                      <a:r>
                        <a:rPr lang="en-US" sz="2400"/>
                        <a:t>UK:  Harry Potter online Shop</a:t>
                      </a:r>
                    </a:p>
                    <a:p>
                      <a:r>
                        <a:rPr lang="en-US" sz="2400"/>
                        <a:t>RW: Not available/Teaser Page only</a:t>
                      </a:r>
                    </a:p>
                    <a:p>
                      <a:r>
                        <a:rPr lang="en-US" sz="2400"/>
                        <a:t>Brick-and-mortar/Tours: Not available</a:t>
                      </a:r>
                    </a:p>
                    <a:p>
                      <a:pPr marL="0" indent="0">
                        <a:buFont typeface="Arial" panose="020B0604020202020204" pitchFamily="34" charset="0"/>
                        <a:buNone/>
                      </a:pPr>
                      <a:endParaRPr lang="en-US" sz="2400"/>
                    </a:p>
                  </a:txBody>
                  <a:tcPr/>
                </a:tc>
                <a:tc>
                  <a:txBody>
                    <a:bodyPr/>
                    <a:lstStyle/>
                    <a:p>
                      <a:r>
                        <a:rPr lang="en-US" sz="2400"/>
                        <a:t>US: standalone online site </a:t>
                      </a:r>
                    </a:p>
                    <a:p>
                      <a:r>
                        <a:rPr lang="en-US" sz="2400"/>
                        <a:t>UK:  Harry Potter online Shop</a:t>
                      </a:r>
                    </a:p>
                    <a:p>
                      <a:r>
                        <a:rPr lang="en-US" sz="2400"/>
                        <a:t>RW: Not available/Teaser Page only</a:t>
                      </a:r>
                    </a:p>
                    <a:p>
                      <a:r>
                        <a:rPr lang="en-US" sz="2400"/>
                        <a:t>Brick-and-mortar/Tours: Not available</a:t>
                      </a:r>
                    </a:p>
                  </a:txBody>
                  <a:tcPr/>
                </a:tc>
                <a:tc>
                  <a:txBody>
                    <a:bodyPr/>
                    <a:lstStyle/>
                    <a:p>
                      <a:r>
                        <a:rPr lang="en-US" sz="2400"/>
                        <a:t>US: standalone online site </a:t>
                      </a:r>
                    </a:p>
                    <a:p>
                      <a:r>
                        <a:rPr lang="en-US" sz="2400"/>
                        <a:t>UK:  Harry Potter online Shop</a:t>
                      </a:r>
                    </a:p>
                    <a:p>
                      <a:r>
                        <a:rPr lang="en-US" sz="2400"/>
                        <a:t>RW: Not available/Teaser Page only</a:t>
                      </a:r>
                    </a:p>
                    <a:p>
                      <a:r>
                        <a:rPr lang="en-US" sz="2400"/>
                        <a:t>Brick-and-mortar/Tours: Not available</a:t>
                      </a:r>
                    </a:p>
                  </a:txBody>
                  <a:tcPr/>
                </a:tc>
                <a:extLst>
                  <a:ext uri="{0D108BD9-81ED-4DB2-BD59-A6C34878D82A}">
                    <a16:rowId xmlns:a16="http://schemas.microsoft.com/office/drawing/2014/main" val="2832450757"/>
                  </a:ext>
                </a:extLst>
              </a:tr>
              <a:tr h="3757044">
                <a:tc>
                  <a:txBody>
                    <a:bodyPr/>
                    <a:lstStyle/>
                    <a:p>
                      <a:r>
                        <a:rPr lang="en-US" sz="2400" b="1">
                          <a:solidFill>
                            <a:schemeClr val="bg1"/>
                          </a:solidFill>
                        </a:rPr>
                        <a:t>HOW</a:t>
                      </a:r>
                    </a:p>
                  </a:txBody>
                  <a:tcPr>
                    <a:solidFill>
                      <a:schemeClr val="tx2">
                        <a:lumMod val="75000"/>
                        <a:lumOff val="25000"/>
                      </a:schemeClr>
                    </a:solid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400"/>
                        <a:t>Teaser wand concept, tease logo, eventually a “notify me” CTA, press materials</a:t>
                      </a:r>
                    </a:p>
                  </a:txBody>
                  <a:tcPr/>
                </a:tc>
                <a:tc>
                  <a:txBody>
                    <a:bodyPr/>
                    <a:lstStyle/>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a:t>Wand concept, app and product exclusive SKU details. Pre-order and shipping availability.</a:t>
                      </a:r>
                    </a:p>
                    <a:p>
                      <a:pPr marL="0" indent="0">
                        <a:buFont typeface="Arial" panose="020B0604020202020204" pitchFamily="34" charset="0"/>
                        <a:buNone/>
                      </a:pPr>
                      <a:endParaRPr lang="en-US" sz="2400"/>
                    </a:p>
                    <a:p>
                      <a:pPr marL="0" indent="0">
                        <a:buFont typeface="Arial" panose="020B0604020202020204" pitchFamily="34" charset="0"/>
                        <a:buNone/>
                      </a:pPr>
                      <a:r>
                        <a:rPr lang="en-US" sz="2400"/>
                        <a:t>Exclusive SKU</a:t>
                      </a:r>
                    </a:p>
                  </a:txBody>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400"/>
                        <a:t>Wand concept, app and product SKU details. Pre-order and shipping availability.</a:t>
                      </a:r>
                    </a:p>
                    <a:p>
                      <a:endParaRPr lang="en-US" sz="2400"/>
                    </a:p>
                    <a:p>
                      <a:r>
                        <a:rPr lang="en-US" sz="2400"/>
                        <a:t>SKU open to general US and UK including guest pre-order</a:t>
                      </a:r>
                    </a:p>
                  </a:txBody>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400"/>
                        <a:t>Wand concept, app and product SKU details. Customer experience and support. Ability to purchase and open to general US and UK including guest checkout</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sz="2400"/>
                    </a:p>
                    <a:p>
                      <a:pPr marL="0" marR="0" lvl="0" indent="0" algn="l" defTabSz="1828800" rtl="0" eaLnBrk="1" fontAlgn="auto" latinLnBrk="0" hangingPunct="1">
                        <a:lnSpc>
                          <a:spcPct val="100000"/>
                        </a:lnSpc>
                        <a:spcBef>
                          <a:spcPts val="0"/>
                        </a:spcBef>
                        <a:spcAft>
                          <a:spcPts val="0"/>
                        </a:spcAft>
                        <a:buClrTx/>
                        <a:buSzTx/>
                        <a:buFontTx/>
                        <a:buNone/>
                        <a:tabLst/>
                        <a:defRPr/>
                      </a:pPr>
                      <a:r>
                        <a:rPr lang="en-US" sz="2400"/>
                        <a:t>Multi SKUs open to general</a:t>
                      </a:r>
                    </a:p>
                    <a:p>
                      <a:endParaRPr lang="en-US" sz="2400"/>
                    </a:p>
                  </a:txBody>
                  <a:tcPr/>
                </a:tc>
                <a:extLst>
                  <a:ext uri="{0D108BD9-81ED-4DB2-BD59-A6C34878D82A}">
                    <a16:rowId xmlns:a16="http://schemas.microsoft.com/office/drawing/2014/main" val="1583461952"/>
                  </a:ext>
                </a:extLst>
              </a:tr>
            </a:tbl>
          </a:graphicData>
        </a:graphic>
      </p:graphicFrame>
      <p:pic>
        <p:nvPicPr>
          <p:cNvPr id="7" name="Picture 2">
            <a:extLst>
              <a:ext uri="{FF2B5EF4-FFF2-40B4-BE49-F238E27FC236}">
                <a16:creationId xmlns:a16="http://schemas.microsoft.com/office/drawing/2014/main" id="{DDFADA2D-4139-7847-9DA2-DD64275913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36" y="13231801"/>
            <a:ext cx="1911355" cy="460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162557"/>
      </p:ext>
    </p:extLst>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0FBF6E-9415-E34E-A181-678ABDD719BB}"/>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27</a:t>
            </a:fld>
            <a:endParaRPr lang="en-US"/>
          </a:p>
        </p:txBody>
      </p:sp>
      <p:sp>
        <p:nvSpPr>
          <p:cNvPr id="10" name="Title 5">
            <a:extLst>
              <a:ext uri="{FF2B5EF4-FFF2-40B4-BE49-F238E27FC236}">
                <a16:creationId xmlns:a16="http://schemas.microsoft.com/office/drawing/2014/main" id="{9257B3E7-0A87-9A44-9E1D-01CAC989FF99}"/>
              </a:ext>
            </a:extLst>
          </p:cNvPr>
          <p:cNvSpPr>
            <a:spLocks noGrp="1"/>
          </p:cNvSpPr>
          <p:nvPr>
            <p:ph type="title"/>
          </p:nvPr>
        </p:nvSpPr>
        <p:spPr>
          <a:xfrm>
            <a:off x="734662" y="560383"/>
            <a:ext cx="22917848" cy="928176"/>
          </a:xfrm>
        </p:spPr>
        <p:txBody>
          <a:bodyPr/>
          <a:lstStyle/>
          <a:p>
            <a:r>
              <a:rPr lang="en-US" dirty="0"/>
              <a:t>Marketing campaign</a:t>
            </a:r>
          </a:p>
        </p:txBody>
      </p:sp>
      <p:pic>
        <p:nvPicPr>
          <p:cNvPr id="3" name="Picture 2">
            <a:extLst>
              <a:ext uri="{FF2B5EF4-FFF2-40B4-BE49-F238E27FC236}">
                <a16:creationId xmlns:a16="http://schemas.microsoft.com/office/drawing/2014/main" id="{5EF8348E-E0F6-7740-B1EF-35F16BE6D0B8}"/>
              </a:ext>
            </a:extLst>
          </p:cNvPr>
          <p:cNvPicPr>
            <a:picLocks noChangeAspect="1"/>
          </p:cNvPicPr>
          <p:nvPr/>
        </p:nvPicPr>
        <p:blipFill>
          <a:blip r:embed="rId2"/>
          <a:stretch>
            <a:fillRect/>
          </a:stretch>
        </p:blipFill>
        <p:spPr>
          <a:xfrm>
            <a:off x="1627797" y="1488559"/>
            <a:ext cx="20806901" cy="11233607"/>
          </a:xfrm>
          <a:prstGeom prst="rect">
            <a:avLst/>
          </a:prstGeom>
        </p:spPr>
      </p:pic>
      <p:pic>
        <p:nvPicPr>
          <p:cNvPr id="7" name="Picture 2">
            <a:extLst>
              <a:ext uri="{FF2B5EF4-FFF2-40B4-BE49-F238E27FC236}">
                <a16:creationId xmlns:a16="http://schemas.microsoft.com/office/drawing/2014/main" id="{8CBD1C34-110C-2E4D-A0FC-5AB2C3344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36" y="13231801"/>
            <a:ext cx="1911355" cy="460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887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200716-7195-5E93-765A-5785940B76B3}"/>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3</a:t>
            </a:fld>
            <a:endParaRPr lang="en-US"/>
          </a:p>
        </p:txBody>
      </p:sp>
      <p:sp>
        <p:nvSpPr>
          <p:cNvPr id="3" name="Footer Placeholder 2">
            <a:extLst>
              <a:ext uri="{FF2B5EF4-FFF2-40B4-BE49-F238E27FC236}">
                <a16:creationId xmlns:a16="http://schemas.microsoft.com/office/drawing/2014/main" id="{600931F5-65B1-9F47-E02A-E113CF1FEDAD}"/>
              </a:ext>
            </a:extLst>
          </p:cNvPr>
          <p:cNvSpPr>
            <a:spLocks noGrp="1"/>
          </p:cNvSpPr>
          <p:nvPr>
            <p:ph type="ftr" sz="quarter" idx="12"/>
          </p:nvPr>
        </p:nvSpPr>
        <p:spPr/>
        <p:txBody>
          <a:bodyPr/>
          <a:lstStyle/>
          <a:p>
            <a:endParaRPr lang="en-US"/>
          </a:p>
        </p:txBody>
      </p:sp>
      <p:sp>
        <p:nvSpPr>
          <p:cNvPr id="4" name="Content Placeholder 3">
            <a:extLst>
              <a:ext uri="{FF2B5EF4-FFF2-40B4-BE49-F238E27FC236}">
                <a16:creationId xmlns:a16="http://schemas.microsoft.com/office/drawing/2014/main" id="{F6FC82D8-0162-18A5-3611-81A2D5E5F550}"/>
              </a:ext>
            </a:extLst>
          </p:cNvPr>
          <p:cNvSpPr>
            <a:spLocks noGrp="1"/>
          </p:cNvSpPr>
          <p:nvPr>
            <p:ph sz="quarter" idx="13"/>
          </p:nvPr>
        </p:nvSpPr>
        <p:spPr>
          <a:xfrm>
            <a:off x="731615" y="1996440"/>
            <a:ext cx="22917848" cy="9235440"/>
          </a:xfrm>
        </p:spPr>
        <p:txBody>
          <a:bodyPr vert="horz" lIns="18288" tIns="137160" rIns="18288" bIns="0" rtlCol="0" anchor="t">
            <a:noAutofit/>
          </a:bodyPr>
          <a:lstStyle/>
          <a:p>
            <a:r>
              <a:rPr lang="en-US" sz="3600" b="1" dirty="0">
                <a:latin typeface="ATT Aleck Sans"/>
              </a:rPr>
              <a:t>PROS: </a:t>
            </a:r>
          </a:p>
          <a:p>
            <a:pPr marL="571500" indent="-571500">
              <a:buFont typeface="Arial" panose="020B0604020202020204" pitchFamily="34" charset="0"/>
              <a:buChar char="•"/>
            </a:pPr>
            <a:r>
              <a:rPr lang="en-US" sz="3600" dirty="0">
                <a:latin typeface="ATT Aleck Sans"/>
              </a:rPr>
              <a:t>Elder Wand Shop if separate, allows for a focused checkout funnel flow, with reduced options for user to come out of the purchase funnel.</a:t>
            </a:r>
          </a:p>
          <a:p>
            <a:pPr marL="571500" indent="-571500">
              <a:buFont typeface="Arial" panose="020B0604020202020204" pitchFamily="34" charset="0"/>
              <a:buChar char="•"/>
            </a:pPr>
            <a:r>
              <a:rPr lang="en-US" sz="3600" dirty="0">
                <a:latin typeface="ATT Aleck Sans"/>
              </a:rPr>
              <a:t>Revenue and invoicing will be done on the correct business entity without any business reconciliation work. </a:t>
            </a:r>
          </a:p>
          <a:p>
            <a:r>
              <a:rPr lang="en-US" sz="3600" b="1" dirty="0">
                <a:latin typeface="ATT Aleck Sans"/>
              </a:rPr>
              <a:t>CONS: </a:t>
            </a:r>
          </a:p>
          <a:p>
            <a:pPr marL="571500" indent="-571500">
              <a:buFont typeface="Arial" panose="020B0604020202020204" pitchFamily="34" charset="0"/>
              <a:buChar char="•"/>
            </a:pPr>
            <a:r>
              <a:rPr lang="en-US" sz="3600" dirty="0">
                <a:latin typeface="ATT Aleck Sans"/>
              </a:rPr>
              <a:t>There will be two separate carts if user decides to buy items from HP Shop as well as the Elder Wand.  The customer journey is disjointed and user will have to checkout and enter payment information twice if they want to buy the wand and other HP Shop items.</a:t>
            </a:r>
          </a:p>
          <a:p>
            <a:pPr marL="571500" indent="-571500">
              <a:buFont typeface="Arial" panose="020B0604020202020204" pitchFamily="34" charset="0"/>
              <a:buChar char="•"/>
            </a:pPr>
            <a:r>
              <a:rPr lang="en-US" sz="3600" dirty="0">
                <a:latin typeface="ATT Aleck Sans"/>
              </a:rPr>
              <a:t>Having separate Shop platforms for a Harry Potter product may confuse our customers/brands and may not understand why the shops are not together.</a:t>
            </a:r>
          </a:p>
          <a:p>
            <a:endParaRPr lang="en-US" dirty="0">
              <a:solidFill>
                <a:srgbClr val="FF0000"/>
              </a:solidFill>
            </a:endParaRPr>
          </a:p>
          <a:p>
            <a:endParaRPr lang="en-US" dirty="0">
              <a:solidFill>
                <a:srgbClr val="FF0000"/>
              </a:solidFill>
            </a:endParaRPr>
          </a:p>
        </p:txBody>
      </p:sp>
      <p:sp>
        <p:nvSpPr>
          <p:cNvPr id="5" name="Title 4">
            <a:extLst>
              <a:ext uri="{FF2B5EF4-FFF2-40B4-BE49-F238E27FC236}">
                <a16:creationId xmlns:a16="http://schemas.microsoft.com/office/drawing/2014/main" id="{80C54D6E-EF23-0F1E-FAAC-90BF29E139E0}"/>
              </a:ext>
            </a:extLst>
          </p:cNvPr>
          <p:cNvSpPr>
            <a:spLocks noGrp="1"/>
          </p:cNvSpPr>
          <p:nvPr>
            <p:ph type="title"/>
          </p:nvPr>
        </p:nvSpPr>
        <p:spPr/>
        <p:txBody>
          <a:bodyPr/>
          <a:lstStyle/>
          <a:p>
            <a:r>
              <a:rPr lang="en-US" dirty="0">
                <a:latin typeface="ATT Aleck Cd"/>
              </a:rPr>
              <a:t>Pros and cons of current solution</a:t>
            </a:r>
            <a:endParaRPr lang="en-US" dirty="0"/>
          </a:p>
        </p:txBody>
      </p:sp>
      <p:pic>
        <p:nvPicPr>
          <p:cNvPr id="6" name="Picture 2">
            <a:extLst>
              <a:ext uri="{FF2B5EF4-FFF2-40B4-BE49-F238E27FC236}">
                <a16:creationId xmlns:a16="http://schemas.microsoft.com/office/drawing/2014/main" id="{E4847937-6AF1-FD49-B267-E482C8E584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36" y="13231801"/>
            <a:ext cx="1911355" cy="460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367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200716-7195-5E93-765A-5785940B76B3}"/>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4</a:t>
            </a:fld>
            <a:endParaRPr lang="en-US"/>
          </a:p>
        </p:txBody>
      </p:sp>
      <p:sp>
        <p:nvSpPr>
          <p:cNvPr id="3" name="Footer Placeholder 2">
            <a:extLst>
              <a:ext uri="{FF2B5EF4-FFF2-40B4-BE49-F238E27FC236}">
                <a16:creationId xmlns:a16="http://schemas.microsoft.com/office/drawing/2014/main" id="{600931F5-65B1-9F47-E02A-E113CF1FEDAD}"/>
              </a:ext>
            </a:extLst>
          </p:cNvPr>
          <p:cNvSpPr>
            <a:spLocks noGrp="1"/>
          </p:cNvSpPr>
          <p:nvPr>
            <p:ph type="ftr" sz="quarter" idx="12"/>
          </p:nvPr>
        </p:nvSpPr>
        <p:spPr/>
        <p:txBody>
          <a:bodyPr/>
          <a:lstStyle/>
          <a:p>
            <a:endParaRPr lang="en-US"/>
          </a:p>
        </p:txBody>
      </p:sp>
      <p:sp>
        <p:nvSpPr>
          <p:cNvPr id="4" name="Content Placeholder 3">
            <a:extLst>
              <a:ext uri="{FF2B5EF4-FFF2-40B4-BE49-F238E27FC236}">
                <a16:creationId xmlns:a16="http://schemas.microsoft.com/office/drawing/2014/main" id="{F6FC82D8-0162-18A5-3611-81A2D5E5F550}"/>
              </a:ext>
            </a:extLst>
          </p:cNvPr>
          <p:cNvSpPr>
            <a:spLocks noGrp="1"/>
          </p:cNvSpPr>
          <p:nvPr>
            <p:ph sz="quarter" idx="13"/>
          </p:nvPr>
        </p:nvSpPr>
        <p:spPr>
          <a:xfrm>
            <a:off x="731615" y="1996440"/>
            <a:ext cx="22931456" cy="11249297"/>
          </a:xfrm>
        </p:spPr>
        <p:txBody>
          <a:bodyPr vert="horz" lIns="18288" tIns="137160" rIns="18288" bIns="0" rtlCol="0" anchor="t">
            <a:noAutofit/>
          </a:bodyPr>
          <a:lstStyle/>
          <a:p>
            <a:r>
              <a:rPr lang="en-US" sz="3600" b="1" dirty="0">
                <a:latin typeface="ATT Aleck Sans"/>
              </a:rPr>
              <a:t>PROS: </a:t>
            </a:r>
          </a:p>
          <a:p>
            <a:pPr marL="571500" indent="-571500">
              <a:buFont typeface="Arial" panose="020B0604020202020204" pitchFamily="34" charset="0"/>
              <a:buChar char="•"/>
            </a:pPr>
            <a:r>
              <a:rPr lang="en-US" sz="3600" dirty="0">
                <a:latin typeface="ATT Aleck Sans"/>
              </a:rPr>
              <a:t>Provides the user/our fans an easy way of purchasing the wand and other Harry Product Shop items.  There is one easy checkout and payment flow process.</a:t>
            </a:r>
          </a:p>
          <a:p>
            <a:pPr marL="571500" indent="-571500">
              <a:buFont typeface="Arial" panose="020B0604020202020204" pitchFamily="34" charset="0"/>
              <a:buChar char="•"/>
            </a:pPr>
            <a:r>
              <a:rPr lang="en-US" sz="3600" dirty="0">
                <a:latin typeface="ATT Aleck Sans"/>
              </a:rPr>
              <a:t>Products’ selling power can be leveraged to promote each other, via add-ons to the cart, increasing AOV.</a:t>
            </a:r>
          </a:p>
          <a:p>
            <a:pPr marL="571500" indent="-571500">
              <a:buFont typeface="Arial" panose="020B0604020202020204" pitchFamily="34" charset="0"/>
              <a:buChar char="•"/>
            </a:pPr>
            <a:r>
              <a:rPr lang="en-US" sz="3600" dirty="0">
                <a:latin typeface="ATT Aleck Sans"/>
              </a:rPr>
              <a:t>The existing Harry Potter Shop already has recurring visitors, existing fanbase that the Elder Wand can leverage.  Some will be existing account holders which will make checkout and payment process easier.</a:t>
            </a:r>
          </a:p>
          <a:p>
            <a:r>
              <a:rPr lang="en-US" sz="3600" b="1" dirty="0">
                <a:latin typeface="ATT Aleck Sans"/>
              </a:rPr>
              <a:t>CONS: </a:t>
            </a:r>
          </a:p>
          <a:p>
            <a:pPr marL="571500" indent="-571500">
              <a:buFont typeface="Arial" panose="020B0604020202020204" pitchFamily="34" charset="0"/>
              <a:buChar char="•"/>
            </a:pPr>
            <a:r>
              <a:rPr lang="en-US" sz="3600" dirty="0">
                <a:latin typeface="ATT Aleck Sans"/>
              </a:rPr>
              <a:t>There will be more options for the user/customer to go outside of the elder wand purchase/checkout funnel flow on HP Shop.</a:t>
            </a:r>
          </a:p>
          <a:p>
            <a:pPr marL="571500" indent="-571500">
              <a:buFont typeface="Arial" panose="020B0604020202020204" pitchFamily="34" charset="0"/>
              <a:buChar char="•"/>
            </a:pPr>
            <a:r>
              <a:rPr lang="en-US" sz="3600">
                <a:latin typeface="ATT Aleck Sans"/>
              </a:rPr>
              <a:t>Pre-Sale is not supported at the moment. Will need to work with </a:t>
            </a:r>
            <a:r>
              <a:rPr lang="en-US" sz="3600" err="1">
                <a:latin typeface="ATT Aleck Sans"/>
              </a:rPr>
              <a:t>VaynerCommerce</a:t>
            </a:r>
            <a:r>
              <a:rPr lang="en-US" sz="3600">
                <a:latin typeface="ATT Aleck Sans"/>
              </a:rPr>
              <a:t> to add functionality.</a:t>
            </a:r>
          </a:p>
          <a:p>
            <a:pPr marL="571500" indent="-571500">
              <a:buFont typeface="Arial" panose="020B0604020202020204" pitchFamily="34" charset="0"/>
              <a:buChar char="•"/>
            </a:pPr>
            <a:r>
              <a:rPr lang="en-US" sz="3600" dirty="0">
                <a:latin typeface="ATT Aleck Sans"/>
              </a:rPr>
              <a:t>Business will have to do revenue </a:t>
            </a:r>
            <a:r>
              <a:rPr lang="en-US" sz="3600">
                <a:latin typeface="ATT Aleck Sans"/>
              </a:rPr>
              <a:t>reconciliation work.</a:t>
            </a:r>
            <a:endParaRPr lang="en-US"/>
          </a:p>
          <a:p>
            <a:pPr marL="571500" indent="-571500">
              <a:buChar char="•"/>
            </a:pPr>
            <a:r>
              <a:rPr lang="en-US" sz="3600">
                <a:solidFill>
                  <a:srgbClr val="1D1D1D"/>
                </a:solidFill>
                <a:latin typeface="ATT Aleck Sans"/>
              </a:rPr>
              <a:t>Impacts the Customer Support Model for Elder: Salesforce Service Cloud and Zendesk support tool differences, and a new CS team is being hired for the new </a:t>
            </a:r>
            <a:r>
              <a:rPr lang="en-US" sz="3600" err="1">
                <a:solidFill>
                  <a:srgbClr val="1D1D1D"/>
                </a:solidFill>
                <a:latin typeface="ATT Aleck Sans"/>
              </a:rPr>
              <a:t>HPShop</a:t>
            </a:r>
            <a:r>
              <a:rPr lang="en-US" sz="3600">
                <a:solidFill>
                  <a:srgbClr val="1D1D1D"/>
                </a:solidFill>
                <a:latin typeface="ATT Aleck Sans"/>
              </a:rPr>
              <a:t> US Warehouse.</a:t>
            </a:r>
            <a:endParaRPr lang="en-US" sz="3600">
              <a:solidFill>
                <a:srgbClr val="1D1D1D"/>
              </a:solidFill>
            </a:endParaRPr>
          </a:p>
          <a:p>
            <a:endParaRPr lang="en-US" dirty="0">
              <a:solidFill>
                <a:srgbClr val="FF0000"/>
              </a:solidFill>
            </a:endParaRPr>
          </a:p>
          <a:p>
            <a:endParaRPr lang="en-US" dirty="0">
              <a:solidFill>
                <a:srgbClr val="FF0000"/>
              </a:solidFill>
            </a:endParaRPr>
          </a:p>
        </p:txBody>
      </p:sp>
      <p:sp>
        <p:nvSpPr>
          <p:cNvPr id="5" name="Title 4">
            <a:extLst>
              <a:ext uri="{FF2B5EF4-FFF2-40B4-BE49-F238E27FC236}">
                <a16:creationId xmlns:a16="http://schemas.microsoft.com/office/drawing/2014/main" id="{80C54D6E-EF23-0F1E-FAAC-90BF29E139E0}"/>
              </a:ext>
            </a:extLst>
          </p:cNvPr>
          <p:cNvSpPr>
            <a:spLocks noGrp="1"/>
          </p:cNvSpPr>
          <p:nvPr>
            <p:ph type="title"/>
          </p:nvPr>
        </p:nvSpPr>
        <p:spPr/>
        <p:txBody>
          <a:bodyPr/>
          <a:lstStyle/>
          <a:p>
            <a:r>
              <a:rPr lang="en-US" dirty="0">
                <a:latin typeface="ATT Aleck Cd"/>
              </a:rPr>
              <a:t>Pros and cons of preferred solution</a:t>
            </a:r>
            <a:endParaRPr lang="en-US" dirty="0"/>
          </a:p>
        </p:txBody>
      </p:sp>
      <p:pic>
        <p:nvPicPr>
          <p:cNvPr id="6" name="Picture 2">
            <a:extLst>
              <a:ext uri="{FF2B5EF4-FFF2-40B4-BE49-F238E27FC236}">
                <a16:creationId xmlns:a16="http://schemas.microsoft.com/office/drawing/2014/main" id="{E4847937-6AF1-FD49-B267-E482C8E584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36" y="13231801"/>
            <a:ext cx="1911355" cy="460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068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0FBF6E-9415-E34E-A181-678ABDD719BB}"/>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5</a:t>
            </a:fld>
            <a:endParaRPr lang="en-US"/>
          </a:p>
        </p:txBody>
      </p:sp>
      <p:sp>
        <p:nvSpPr>
          <p:cNvPr id="10" name="Title 5">
            <a:extLst>
              <a:ext uri="{FF2B5EF4-FFF2-40B4-BE49-F238E27FC236}">
                <a16:creationId xmlns:a16="http://schemas.microsoft.com/office/drawing/2014/main" id="{9257B3E7-0A87-9A44-9E1D-01CAC989FF99}"/>
              </a:ext>
            </a:extLst>
          </p:cNvPr>
          <p:cNvSpPr>
            <a:spLocks noGrp="1"/>
          </p:cNvSpPr>
          <p:nvPr>
            <p:ph type="title"/>
          </p:nvPr>
        </p:nvSpPr>
        <p:spPr>
          <a:xfrm>
            <a:off x="734662" y="560383"/>
            <a:ext cx="22917848" cy="928176"/>
          </a:xfrm>
        </p:spPr>
        <p:txBody>
          <a:bodyPr/>
          <a:lstStyle/>
          <a:p>
            <a:r>
              <a:rPr lang="en-US" dirty="0"/>
              <a:t>DESIGN</a:t>
            </a:r>
          </a:p>
        </p:txBody>
      </p:sp>
      <p:graphicFrame>
        <p:nvGraphicFramePr>
          <p:cNvPr id="11" name="Table 10">
            <a:extLst>
              <a:ext uri="{FF2B5EF4-FFF2-40B4-BE49-F238E27FC236}">
                <a16:creationId xmlns:a16="http://schemas.microsoft.com/office/drawing/2014/main" id="{6A90D4A9-8EBE-3441-A08F-4C9CD79FFAF0}"/>
              </a:ext>
            </a:extLst>
          </p:cNvPr>
          <p:cNvGraphicFramePr>
            <a:graphicFrameLocks noGrp="1"/>
          </p:cNvGraphicFramePr>
          <p:nvPr>
            <p:extLst>
              <p:ext uri="{D42A27DB-BD31-4B8C-83A1-F6EECF244321}">
                <p14:modId xmlns:p14="http://schemas.microsoft.com/office/powerpoint/2010/main" val="630506500"/>
              </p:ext>
            </p:extLst>
          </p:nvPr>
        </p:nvGraphicFramePr>
        <p:xfrm>
          <a:off x="725519" y="1493763"/>
          <a:ext cx="22729903" cy="11064785"/>
        </p:xfrm>
        <a:graphic>
          <a:graphicData uri="http://schemas.openxmlformats.org/drawingml/2006/table">
            <a:tbl>
              <a:tblPr firstRow="1" bandRow="1">
                <a:tableStyleId>{7E9639D4-E3E2-4D34-9284-5A2195B3D0D7}</a:tableStyleId>
              </a:tblPr>
              <a:tblGrid>
                <a:gridCol w="5555408">
                  <a:extLst>
                    <a:ext uri="{9D8B030D-6E8A-4147-A177-3AD203B41FA5}">
                      <a16:colId xmlns:a16="http://schemas.microsoft.com/office/drawing/2014/main" val="2553857410"/>
                    </a:ext>
                  </a:extLst>
                </a:gridCol>
                <a:gridCol w="5574194">
                  <a:extLst>
                    <a:ext uri="{9D8B030D-6E8A-4147-A177-3AD203B41FA5}">
                      <a16:colId xmlns:a16="http://schemas.microsoft.com/office/drawing/2014/main" val="234408265"/>
                    </a:ext>
                  </a:extLst>
                </a:gridCol>
                <a:gridCol w="6020129">
                  <a:extLst>
                    <a:ext uri="{9D8B030D-6E8A-4147-A177-3AD203B41FA5}">
                      <a16:colId xmlns:a16="http://schemas.microsoft.com/office/drawing/2014/main" val="2291724254"/>
                    </a:ext>
                  </a:extLst>
                </a:gridCol>
                <a:gridCol w="5580172">
                  <a:extLst>
                    <a:ext uri="{9D8B030D-6E8A-4147-A177-3AD203B41FA5}">
                      <a16:colId xmlns:a16="http://schemas.microsoft.com/office/drawing/2014/main" val="2877044391"/>
                    </a:ext>
                  </a:extLst>
                </a:gridCol>
              </a:tblGrid>
              <a:tr h="1584717">
                <a:tc>
                  <a:txBody>
                    <a:bodyPr/>
                    <a:lstStyle/>
                    <a:p>
                      <a:pPr algn="ctr"/>
                      <a:r>
                        <a:rPr lang="en-US" sz="2400" dirty="0"/>
                        <a:t>TEASER/COMING SOON PAGE WITH SIZZLE REEL – EMAIL SIGN UP</a:t>
                      </a:r>
                    </a:p>
                    <a:p>
                      <a:pPr algn="ctr"/>
                      <a:endParaRPr lang="en-US" sz="2400" dirty="0"/>
                    </a:p>
                    <a:p>
                      <a:pPr algn="ctr"/>
                      <a:r>
                        <a:rPr lang="en-US" sz="2400" dirty="0"/>
                        <a:t>Product Reveal</a:t>
                      </a:r>
                    </a:p>
                  </a:txBody>
                  <a:tcPr>
                    <a:solidFill>
                      <a:schemeClr val="tx2">
                        <a:lumMod val="75000"/>
                        <a:lumOff val="25000"/>
                      </a:schemeClr>
                    </a:solidFill>
                  </a:tcPr>
                </a:tc>
                <a:tc>
                  <a:txBody>
                    <a:bodyPr/>
                    <a:lstStyle/>
                    <a:p>
                      <a:pPr algn="ctr"/>
                      <a:r>
                        <a:rPr lang="en-US" sz="2400" dirty="0"/>
                        <a:t>EXCLUSIVE WWD PRE-ORDER</a:t>
                      </a:r>
                    </a:p>
                    <a:p>
                      <a:pPr algn="ctr"/>
                      <a:endParaRPr lang="en-US" sz="2400" dirty="0"/>
                    </a:p>
                    <a:p>
                      <a:pPr algn="ctr"/>
                      <a:endParaRPr lang="en-US" sz="2400" dirty="0"/>
                    </a:p>
                    <a:p>
                      <a:pPr algn="ctr"/>
                      <a:r>
                        <a:rPr lang="en-US" sz="2400" dirty="0"/>
                        <a:t>HPFC Pre-order Opens</a:t>
                      </a:r>
                    </a:p>
                  </a:txBody>
                  <a:tcPr>
                    <a:solidFill>
                      <a:schemeClr val="tx2">
                        <a:lumMod val="75000"/>
                        <a:lumOff val="25000"/>
                      </a:schemeClr>
                    </a:solidFill>
                  </a:tcPr>
                </a:tc>
                <a:tc>
                  <a:txBody>
                    <a:bodyPr/>
                    <a:lstStyle/>
                    <a:p>
                      <a:pPr algn="ctr"/>
                      <a:r>
                        <a:rPr lang="en-US" sz="2400" dirty="0"/>
                        <a:t>GENERAL PRE-ORDER</a:t>
                      </a:r>
                    </a:p>
                    <a:p>
                      <a:pPr algn="ctr"/>
                      <a:endParaRPr lang="en-US" sz="2400" dirty="0"/>
                    </a:p>
                    <a:p>
                      <a:pPr algn="ctr"/>
                      <a:endParaRPr lang="en-US" sz="2400" dirty="0"/>
                    </a:p>
                    <a:p>
                      <a:pPr algn="ctr"/>
                      <a:r>
                        <a:rPr lang="en-US" sz="2400" dirty="0"/>
                        <a:t>Rest of Range Open to Pre-Order</a:t>
                      </a:r>
                    </a:p>
                  </a:txBody>
                  <a:tcPr>
                    <a:solidFill>
                      <a:schemeClr val="tx2">
                        <a:lumMod val="75000"/>
                        <a:lumOff val="25000"/>
                      </a:schemeClr>
                    </a:solidFill>
                  </a:tcPr>
                </a:tc>
                <a:tc>
                  <a:txBody>
                    <a:bodyPr/>
                    <a:lstStyle/>
                    <a:p>
                      <a:pPr algn="ctr"/>
                      <a:r>
                        <a:rPr lang="en-US" sz="2400" dirty="0"/>
                        <a:t>GENERAL PURCHASE</a:t>
                      </a:r>
                    </a:p>
                    <a:p>
                      <a:pPr algn="ctr"/>
                      <a:endParaRPr lang="en-US" sz="2400" dirty="0"/>
                    </a:p>
                    <a:p>
                      <a:pPr algn="ctr"/>
                      <a:r>
                        <a:rPr lang="en-US" sz="2400" dirty="0"/>
                        <a:t>Available for Purchase (end of Pre-Order Window</a:t>
                      </a:r>
                    </a:p>
                  </a:txBody>
                  <a:tcPr>
                    <a:solidFill>
                      <a:schemeClr val="tx2">
                        <a:lumMod val="75000"/>
                        <a:lumOff val="25000"/>
                      </a:schemeClr>
                    </a:solidFill>
                  </a:tcPr>
                </a:tc>
                <a:extLst>
                  <a:ext uri="{0D108BD9-81ED-4DB2-BD59-A6C34878D82A}">
                    <a16:rowId xmlns:a16="http://schemas.microsoft.com/office/drawing/2014/main" val="3920245103"/>
                  </a:ext>
                </a:extLst>
              </a:tr>
              <a:tr h="926622">
                <a:tc>
                  <a:txBody>
                    <a:bodyPr/>
                    <a:lstStyle/>
                    <a:p>
                      <a:pPr algn="ctr"/>
                      <a:r>
                        <a:rPr lang="en-US" sz="2400" dirty="0"/>
                        <a:t>7/26</a:t>
                      </a:r>
                    </a:p>
                  </a:txBody>
                  <a:tcPr/>
                </a:tc>
                <a:tc>
                  <a:txBody>
                    <a:bodyPr/>
                    <a:lstStyle/>
                    <a:p>
                      <a:pPr marL="0" indent="0" algn="ctr">
                        <a:buFont typeface="Arial" panose="020B0604020202020204" pitchFamily="34" charset="0"/>
                        <a:buNone/>
                      </a:pPr>
                      <a:r>
                        <a:rPr lang="en-US" sz="2400" dirty="0"/>
                        <a:t>8/12 (48 hours)</a:t>
                      </a:r>
                    </a:p>
                  </a:txBody>
                  <a:tcPr/>
                </a:tc>
                <a:tc>
                  <a:txBody>
                    <a:bodyPr/>
                    <a:lstStyle/>
                    <a:p>
                      <a:pPr marL="0" indent="0" algn="ctr">
                        <a:buFont typeface="Arial" panose="020B0604020202020204" pitchFamily="34" charset="0"/>
                        <a:buNone/>
                      </a:pPr>
                      <a:r>
                        <a:rPr lang="en-US" sz="2400" dirty="0"/>
                        <a:t>8/14</a:t>
                      </a:r>
                    </a:p>
                  </a:txBody>
                  <a:tcPr/>
                </a:tc>
                <a:tc>
                  <a:txBody>
                    <a:bodyPr/>
                    <a:lstStyle/>
                    <a:p>
                      <a:pPr marL="0" indent="0" algn="ctr">
                        <a:buFont typeface="Arial" panose="020B0604020202020204" pitchFamily="34" charset="0"/>
                        <a:buNone/>
                      </a:pPr>
                      <a:r>
                        <a:rPr lang="en-US" sz="2400" dirty="0"/>
                        <a:t>11/25</a:t>
                      </a:r>
                    </a:p>
                  </a:txBody>
                  <a:tcPr/>
                </a:tc>
                <a:extLst>
                  <a:ext uri="{0D108BD9-81ED-4DB2-BD59-A6C34878D82A}">
                    <a16:rowId xmlns:a16="http://schemas.microsoft.com/office/drawing/2014/main" val="2551187773"/>
                  </a:ext>
                </a:extLst>
              </a:tr>
              <a:tr h="8553446">
                <a:tc>
                  <a:txBody>
                    <a:bodyPr/>
                    <a:lstStyle/>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txBody>
                  <a:tcPr/>
                </a:tc>
                <a:tc>
                  <a:txBody>
                    <a:bodyPr/>
                    <a:lstStyle/>
                    <a:p>
                      <a:pPr marL="0" indent="0">
                        <a:buFont typeface="Arial" panose="020B0604020202020204" pitchFamily="34" charset="0"/>
                        <a:buNone/>
                      </a:pPr>
                      <a:endParaRPr lang="en-US" sz="2400" b="1" dirty="0"/>
                    </a:p>
                  </a:txBody>
                  <a:tcPr/>
                </a:tc>
                <a:tc>
                  <a:txBody>
                    <a:bodyPr/>
                    <a:lstStyle/>
                    <a:p>
                      <a:endParaRPr lang="en-US" sz="2400" dirty="0"/>
                    </a:p>
                  </a:txBody>
                  <a:tcPr/>
                </a:tc>
                <a:tc>
                  <a:txBody>
                    <a:bodyPr/>
                    <a:lstStyle/>
                    <a:p>
                      <a:endParaRPr lang="en-US" sz="2400" dirty="0"/>
                    </a:p>
                  </a:txBody>
                  <a:tcPr/>
                </a:tc>
                <a:extLst>
                  <a:ext uri="{0D108BD9-81ED-4DB2-BD59-A6C34878D82A}">
                    <a16:rowId xmlns:a16="http://schemas.microsoft.com/office/drawing/2014/main" val="2832450757"/>
                  </a:ext>
                </a:extLst>
              </a:tr>
            </a:tbl>
          </a:graphicData>
        </a:graphic>
      </p:graphicFrame>
      <p:pic>
        <p:nvPicPr>
          <p:cNvPr id="3" name="Picture 2">
            <a:extLst>
              <a:ext uri="{FF2B5EF4-FFF2-40B4-BE49-F238E27FC236}">
                <a16:creationId xmlns:a16="http://schemas.microsoft.com/office/drawing/2014/main" id="{47335769-C77D-FE46-8E0E-8CD3E0B7B714}"/>
              </a:ext>
            </a:extLst>
          </p:cNvPr>
          <p:cNvPicPr>
            <a:picLocks noChangeAspect="1"/>
          </p:cNvPicPr>
          <p:nvPr/>
        </p:nvPicPr>
        <p:blipFill>
          <a:blip r:embed="rId2"/>
          <a:stretch>
            <a:fillRect/>
          </a:stretch>
        </p:blipFill>
        <p:spPr>
          <a:xfrm>
            <a:off x="1197090" y="7541570"/>
            <a:ext cx="4011936" cy="4799995"/>
          </a:xfrm>
          <a:prstGeom prst="rect">
            <a:avLst/>
          </a:prstGeom>
        </p:spPr>
      </p:pic>
      <p:pic>
        <p:nvPicPr>
          <p:cNvPr id="9222" name="Picture 6">
            <a:extLst>
              <a:ext uri="{FF2B5EF4-FFF2-40B4-BE49-F238E27FC236}">
                <a16:creationId xmlns:a16="http://schemas.microsoft.com/office/drawing/2014/main" id="{D54751E7-3E24-4443-9F33-E356DC8E3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9654" y="4242391"/>
            <a:ext cx="3707434" cy="80991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73AF9138-9A46-9347-94A3-FDCAA51703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8440" y="4295554"/>
            <a:ext cx="3707434" cy="8099174"/>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id="{4F07EF54-60F3-DF4F-A2DB-EBF3DE5CA5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42061" y="4051153"/>
            <a:ext cx="2014464" cy="83685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E55C4CB-D5A7-3A4C-91E7-DA0EFDC7A510}"/>
              </a:ext>
            </a:extLst>
          </p:cNvPr>
          <p:cNvPicPr>
            <a:picLocks noChangeAspect="1"/>
          </p:cNvPicPr>
          <p:nvPr/>
        </p:nvPicPr>
        <p:blipFill>
          <a:blip r:embed="rId5"/>
          <a:stretch>
            <a:fillRect/>
          </a:stretch>
        </p:blipFill>
        <p:spPr>
          <a:xfrm>
            <a:off x="1197090" y="4295554"/>
            <a:ext cx="4011937" cy="2985034"/>
          </a:xfrm>
          <a:prstGeom prst="rect">
            <a:avLst/>
          </a:prstGeom>
        </p:spPr>
      </p:pic>
      <p:pic>
        <p:nvPicPr>
          <p:cNvPr id="13" name="Picture 2">
            <a:extLst>
              <a:ext uri="{FF2B5EF4-FFF2-40B4-BE49-F238E27FC236}">
                <a16:creationId xmlns:a16="http://schemas.microsoft.com/office/drawing/2014/main" id="{9C3C1DF8-3B19-B841-A31F-16421BF9B0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36" y="13231801"/>
            <a:ext cx="1911355" cy="460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82EC88-7759-4A42-B4C9-02E75E5F9412}"/>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6</a:t>
            </a:fld>
            <a:endParaRPr lang="en-US"/>
          </a:p>
        </p:txBody>
      </p:sp>
      <p:sp>
        <p:nvSpPr>
          <p:cNvPr id="5" name="Title 4">
            <a:extLst>
              <a:ext uri="{FF2B5EF4-FFF2-40B4-BE49-F238E27FC236}">
                <a16:creationId xmlns:a16="http://schemas.microsoft.com/office/drawing/2014/main" id="{37F8900F-019B-824E-9901-27AF7B832F74}"/>
              </a:ext>
            </a:extLst>
          </p:cNvPr>
          <p:cNvSpPr>
            <a:spLocks noGrp="1"/>
          </p:cNvSpPr>
          <p:nvPr>
            <p:ph type="title"/>
          </p:nvPr>
        </p:nvSpPr>
        <p:spPr>
          <a:xfrm>
            <a:off x="734663" y="5528930"/>
            <a:ext cx="22917848" cy="1737360"/>
          </a:xfrm>
        </p:spPr>
        <p:txBody>
          <a:bodyPr/>
          <a:lstStyle/>
          <a:p>
            <a:r>
              <a:rPr lang="en-US" dirty="0"/>
              <a:t>Customer journey options with pros &amp; cons</a:t>
            </a:r>
          </a:p>
        </p:txBody>
      </p:sp>
      <p:pic>
        <p:nvPicPr>
          <p:cNvPr id="7" name="Picture 2">
            <a:extLst>
              <a:ext uri="{FF2B5EF4-FFF2-40B4-BE49-F238E27FC236}">
                <a16:creationId xmlns:a16="http://schemas.microsoft.com/office/drawing/2014/main" id="{4D8497EC-7F53-AF4A-9653-6EFE69B38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36" y="13231801"/>
            <a:ext cx="1911355" cy="460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957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82EC88-7759-4A42-B4C9-02E75E5F9412}"/>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7</a:t>
            </a:fld>
            <a:endParaRPr lang="en-US"/>
          </a:p>
        </p:txBody>
      </p:sp>
      <p:sp>
        <p:nvSpPr>
          <p:cNvPr id="8" name="Title 7">
            <a:extLst>
              <a:ext uri="{FF2B5EF4-FFF2-40B4-BE49-F238E27FC236}">
                <a16:creationId xmlns:a16="http://schemas.microsoft.com/office/drawing/2014/main" id="{23680232-89A5-704D-855C-A19D1A3CAB45}"/>
              </a:ext>
            </a:extLst>
          </p:cNvPr>
          <p:cNvSpPr>
            <a:spLocks noGrp="1"/>
          </p:cNvSpPr>
          <p:nvPr>
            <p:ph type="title"/>
          </p:nvPr>
        </p:nvSpPr>
        <p:spPr>
          <a:xfrm>
            <a:off x="734663" y="347472"/>
            <a:ext cx="22917848" cy="864640"/>
          </a:xfrm>
        </p:spPr>
        <p:txBody>
          <a:bodyPr/>
          <a:lstStyle/>
          <a:p>
            <a:r>
              <a:rPr lang="en-US" sz="5400" dirty="0">
                <a:latin typeface="ATT Aleck Cd"/>
              </a:rPr>
              <a:t>Teaser site | COMING SOON – Us or </a:t>
            </a:r>
            <a:r>
              <a:rPr lang="en-US" sz="5400">
                <a:latin typeface="ATT Aleck Cd"/>
              </a:rPr>
              <a:t>uk</a:t>
            </a:r>
          </a:p>
        </p:txBody>
      </p:sp>
      <p:sp>
        <p:nvSpPr>
          <p:cNvPr id="9" name="Rounded Rectangle 8">
            <a:extLst>
              <a:ext uri="{FF2B5EF4-FFF2-40B4-BE49-F238E27FC236}">
                <a16:creationId xmlns:a16="http://schemas.microsoft.com/office/drawing/2014/main" id="{94B18ED2-EC0E-C64C-A1B0-9C10DF55A938}"/>
              </a:ext>
            </a:extLst>
          </p:cNvPr>
          <p:cNvSpPr/>
          <p:nvPr/>
        </p:nvSpPr>
        <p:spPr>
          <a:xfrm>
            <a:off x="5146158" y="2889521"/>
            <a:ext cx="3187263" cy="6126889"/>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13" name="Picture 12">
            <a:extLst>
              <a:ext uri="{FF2B5EF4-FFF2-40B4-BE49-F238E27FC236}">
                <a16:creationId xmlns:a16="http://schemas.microsoft.com/office/drawing/2014/main" id="{E01D790F-DC13-5740-995A-B4038CC74358}"/>
              </a:ext>
            </a:extLst>
          </p:cNvPr>
          <p:cNvPicPr>
            <a:picLocks noChangeAspect="1"/>
          </p:cNvPicPr>
          <p:nvPr/>
        </p:nvPicPr>
        <p:blipFill>
          <a:blip r:embed="rId2"/>
          <a:stretch>
            <a:fillRect/>
          </a:stretch>
        </p:blipFill>
        <p:spPr>
          <a:xfrm>
            <a:off x="5422013" y="3340457"/>
            <a:ext cx="2616200" cy="4991100"/>
          </a:xfrm>
          <a:prstGeom prst="rect">
            <a:avLst/>
          </a:prstGeom>
          <a:ln>
            <a:solidFill>
              <a:schemeClr val="bg2"/>
            </a:solidFill>
          </a:ln>
        </p:spPr>
      </p:pic>
      <p:sp>
        <p:nvSpPr>
          <p:cNvPr id="14" name="Rounded Rectangle 13">
            <a:extLst>
              <a:ext uri="{FF2B5EF4-FFF2-40B4-BE49-F238E27FC236}">
                <a16:creationId xmlns:a16="http://schemas.microsoft.com/office/drawing/2014/main" id="{B98F6887-0654-9345-9EE4-2D6FBBF5B1E4}"/>
              </a:ext>
            </a:extLst>
          </p:cNvPr>
          <p:cNvSpPr/>
          <p:nvPr/>
        </p:nvSpPr>
        <p:spPr>
          <a:xfrm>
            <a:off x="9105014" y="2889521"/>
            <a:ext cx="3187263" cy="6126889"/>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16" name="Picture 15">
            <a:extLst>
              <a:ext uri="{FF2B5EF4-FFF2-40B4-BE49-F238E27FC236}">
                <a16:creationId xmlns:a16="http://schemas.microsoft.com/office/drawing/2014/main" id="{DDC3C84D-09C5-BA4A-AA52-DF7E637947AE}"/>
              </a:ext>
            </a:extLst>
          </p:cNvPr>
          <p:cNvPicPr>
            <a:picLocks noChangeAspect="1"/>
          </p:cNvPicPr>
          <p:nvPr/>
        </p:nvPicPr>
        <p:blipFill>
          <a:blip r:embed="rId3"/>
          <a:stretch>
            <a:fillRect/>
          </a:stretch>
        </p:blipFill>
        <p:spPr>
          <a:xfrm>
            <a:off x="9390545" y="3340456"/>
            <a:ext cx="2645510" cy="5047017"/>
          </a:xfrm>
          <a:prstGeom prst="rect">
            <a:avLst/>
          </a:prstGeom>
          <a:ln>
            <a:solidFill>
              <a:schemeClr val="bg2"/>
            </a:solidFill>
          </a:ln>
        </p:spPr>
      </p:pic>
      <p:cxnSp>
        <p:nvCxnSpPr>
          <p:cNvPr id="18" name="Straight Arrow Connector 17">
            <a:extLst>
              <a:ext uri="{FF2B5EF4-FFF2-40B4-BE49-F238E27FC236}">
                <a16:creationId xmlns:a16="http://schemas.microsoft.com/office/drawing/2014/main" id="{9151D6B9-9BA8-D540-ADDE-CBC5BA629E85}"/>
              </a:ext>
            </a:extLst>
          </p:cNvPr>
          <p:cNvCxnSpPr/>
          <p:nvPr/>
        </p:nvCxnSpPr>
        <p:spPr>
          <a:xfrm>
            <a:off x="7421525" y="6677247"/>
            <a:ext cx="1683489" cy="0"/>
          </a:xfrm>
          <a:prstGeom prst="straightConnector1">
            <a:avLst/>
          </a:prstGeom>
          <a:ln>
            <a:solidFill>
              <a:schemeClr val="tx2"/>
            </a:solidFill>
            <a:tailEnd type="triangle"/>
          </a:ln>
        </p:spPr>
        <p:style>
          <a:lnRef idx="3">
            <a:schemeClr val="accent2"/>
          </a:lnRef>
          <a:fillRef idx="0">
            <a:schemeClr val="accent2"/>
          </a:fillRef>
          <a:effectRef idx="2">
            <a:schemeClr val="accent2"/>
          </a:effectRef>
          <a:fontRef idx="minor">
            <a:schemeClr val="tx1"/>
          </a:fontRef>
        </p:style>
      </p:cxnSp>
      <p:sp>
        <p:nvSpPr>
          <p:cNvPr id="19" name="Rounded Rectangle 18">
            <a:extLst>
              <a:ext uri="{FF2B5EF4-FFF2-40B4-BE49-F238E27FC236}">
                <a16:creationId xmlns:a16="http://schemas.microsoft.com/office/drawing/2014/main" id="{B1A7FA5B-E694-B443-A573-CD08D381A860}"/>
              </a:ext>
            </a:extLst>
          </p:cNvPr>
          <p:cNvSpPr/>
          <p:nvPr/>
        </p:nvSpPr>
        <p:spPr>
          <a:xfrm>
            <a:off x="15043112" y="2889521"/>
            <a:ext cx="3187263" cy="6126889"/>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20" name="Picture 19">
            <a:extLst>
              <a:ext uri="{FF2B5EF4-FFF2-40B4-BE49-F238E27FC236}">
                <a16:creationId xmlns:a16="http://schemas.microsoft.com/office/drawing/2014/main" id="{806C88C1-5455-324E-B0DC-83297F183F25}"/>
              </a:ext>
            </a:extLst>
          </p:cNvPr>
          <p:cNvPicPr>
            <a:picLocks noChangeAspect="1"/>
          </p:cNvPicPr>
          <p:nvPr/>
        </p:nvPicPr>
        <p:blipFill>
          <a:blip r:embed="rId4"/>
          <a:stretch>
            <a:fillRect/>
          </a:stretch>
        </p:blipFill>
        <p:spPr>
          <a:xfrm>
            <a:off x="15209499" y="3427841"/>
            <a:ext cx="2854488" cy="5050248"/>
          </a:xfrm>
          <a:prstGeom prst="rect">
            <a:avLst/>
          </a:prstGeom>
          <a:ln>
            <a:solidFill>
              <a:schemeClr val="tx1"/>
            </a:solidFill>
          </a:ln>
        </p:spPr>
      </p:pic>
      <p:cxnSp>
        <p:nvCxnSpPr>
          <p:cNvPr id="22" name="Elbow Connector 21">
            <a:extLst>
              <a:ext uri="{FF2B5EF4-FFF2-40B4-BE49-F238E27FC236}">
                <a16:creationId xmlns:a16="http://schemas.microsoft.com/office/drawing/2014/main" id="{622111A0-0E6B-AE4D-ADCD-F00C8158E1AC}"/>
              </a:ext>
            </a:extLst>
          </p:cNvPr>
          <p:cNvCxnSpPr>
            <a:endCxn id="19" idx="2"/>
          </p:cNvCxnSpPr>
          <p:nvPr/>
        </p:nvCxnSpPr>
        <p:spPr>
          <a:xfrm>
            <a:off x="7166344" y="7549117"/>
            <a:ext cx="9470400" cy="1467293"/>
          </a:xfrm>
          <a:prstGeom prst="bentConnector4">
            <a:avLst>
              <a:gd name="adj1" fmla="val -404"/>
              <a:gd name="adj2" fmla="val 115580"/>
            </a:avLst>
          </a:prstGeom>
          <a:ln>
            <a:solidFill>
              <a:schemeClr val="tx2"/>
            </a:solidFill>
            <a:tailEnd type="triangle"/>
          </a:ln>
        </p:spPr>
        <p:style>
          <a:lnRef idx="3">
            <a:schemeClr val="accent2"/>
          </a:lnRef>
          <a:fillRef idx="0">
            <a:schemeClr val="accent2"/>
          </a:fillRef>
          <a:effectRef idx="2">
            <a:schemeClr val="accent2"/>
          </a:effectRef>
          <a:fontRef idx="minor">
            <a:schemeClr val="tx1"/>
          </a:fontRef>
        </p:style>
      </p:cxnSp>
      <p:cxnSp>
        <p:nvCxnSpPr>
          <p:cNvPr id="42" name="Straight Arrow Connector 41">
            <a:extLst>
              <a:ext uri="{FF2B5EF4-FFF2-40B4-BE49-F238E27FC236}">
                <a16:creationId xmlns:a16="http://schemas.microsoft.com/office/drawing/2014/main" id="{20C038C9-26C2-FE45-AD99-9AF5A496444D}"/>
              </a:ext>
            </a:extLst>
          </p:cNvPr>
          <p:cNvCxnSpPr>
            <a:cxnSpLocks/>
          </p:cNvCxnSpPr>
          <p:nvPr/>
        </p:nvCxnSpPr>
        <p:spPr>
          <a:xfrm>
            <a:off x="11115319" y="7276518"/>
            <a:ext cx="3927793" cy="17417"/>
          </a:xfrm>
          <a:prstGeom prst="straightConnector1">
            <a:avLst/>
          </a:prstGeom>
          <a:ln>
            <a:solidFill>
              <a:schemeClr val="tx2"/>
            </a:solidFill>
            <a:tailEnd type="triangle"/>
          </a:ln>
        </p:spPr>
        <p:style>
          <a:lnRef idx="3">
            <a:schemeClr val="accent2"/>
          </a:lnRef>
          <a:fillRef idx="0">
            <a:schemeClr val="accent2"/>
          </a:fillRef>
          <a:effectRef idx="2">
            <a:schemeClr val="accent2"/>
          </a:effectRef>
          <a:fontRef idx="minor">
            <a:schemeClr val="tx1"/>
          </a:fontRef>
        </p:style>
      </p:cxnSp>
      <p:pic>
        <p:nvPicPr>
          <p:cNvPr id="44" name="Picture 2">
            <a:extLst>
              <a:ext uri="{FF2B5EF4-FFF2-40B4-BE49-F238E27FC236}">
                <a16:creationId xmlns:a16="http://schemas.microsoft.com/office/drawing/2014/main" id="{9AEE301D-9232-9C46-A60B-66F15312DB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36" y="13231801"/>
            <a:ext cx="1911355" cy="46060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a:extLst>
              <a:ext uri="{FF2B5EF4-FFF2-40B4-BE49-F238E27FC236}">
                <a16:creationId xmlns:a16="http://schemas.microsoft.com/office/drawing/2014/main" id="{CBC492F3-0650-3E4D-8CA2-23A1D348C7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9705" y="5489415"/>
            <a:ext cx="927100" cy="927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AFFDBF-8E18-EFA8-A1BC-A4907918C2C5}"/>
              </a:ext>
            </a:extLst>
          </p:cNvPr>
          <p:cNvSpPr txBox="1"/>
          <p:nvPr/>
        </p:nvSpPr>
        <p:spPr>
          <a:xfrm>
            <a:off x="5300034" y="9381309"/>
            <a:ext cx="27432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dirty="0"/>
              <a:t>User sees the wand interactive page</a:t>
            </a:r>
            <a:endParaRPr lang="en-US" sz="1400" i="1" dirty="0">
              <a:cs typeface="Calibri"/>
            </a:endParaRPr>
          </a:p>
          <a:p>
            <a:endParaRPr lang="en-US" sz="1400" i="1" dirty="0">
              <a:cs typeface="Calibri"/>
            </a:endParaRPr>
          </a:p>
          <a:p>
            <a:r>
              <a:rPr lang="en-US" sz="1400" i="1" dirty="0">
                <a:cs typeface="Calibri"/>
              </a:rPr>
              <a:t>User clicks on 'See what it's about' or a CTA that will allow them to see/skip to the teaser reel.</a:t>
            </a:r>
            <a:endParaRPr lang="en-US" sz="1400" i="1" dirty="0">
              <a:ea typeface="+mn-lt"/>
              <a:cs typeface="+mn-lt"/>
            </a:endParaRPr>
          </a:p>
        </p:txBody>
      </p:sp>
      <p:sp>
        <p:nvSpPr>
          <p:cNvPr id="17" name="TextBox 16">
            <a:extLst>
              <a:ext uri="{FF2B5EF4-FFF2-40B4-BE49-F238E27FC236}">
                <a16:creationId xmlns:a16="http://schemas.microsoft.com/office/drawing/2014/main" id="{15AB99CA-EFDF-95A6-19A3-B888BE154C51}"/>
              </a:ext>
            </a:extLst>
          </p:cNvPr>
          <p:cNvSpPr txBox="1"/>
          <p:nvPr/>
        </p:nvSpPr>
        <p:spPr>
          <a:xfrm>
            <a:off x="9453855" y="9468395"/>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dirty="0"/>
              <a:t>User can</a:t>
            </a:r>
            <a:r>
              <a:rPr lang="en-US" sz="1400" i="1" dirty="0">
                <a:cs typeface="Calibri"/>
              </a:rPr>
              <a:t> watch teaser reel or has the ability to close out the reel.</a:t>
            </a:r>
            <a:endParaRPr lang="en-US" sz="1400" i="1" dirty="0">
              <a:ea typeface="+mn-lt"/>
              <a:cs typeface="+mn-lt"/>
            </a:endParaRPr>
          </a:p>
        </p:txBody>
      </p:sp>
      <p:sp>
        <p:nvSpPr>
          <p:cNvPr id="4" name="TextBox 3">
            <a:extLst>
              <a:ext uri="{FF2B5EF4-FFF2-40B4-BE49-F238E27FC236}">
                <a16:creationId xmlns:a16="http://schemas.microsoft.com/office/drawing/2014/main" id="{9FF78853-A9D7-F1C8-47D2-944B45A2697A}"/>
              </a:ext>
            </a:extLst>
          </p:cNvPr>
          <p:cNvSpPr txBox="1"/>
          <p:nvPr/>
        </p:nvSpPr>
        <p:spPr>
          <a:xfrm>
            <a:off x="15211679" y="9390017"/>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dirty="0"/>
              <a:t>User signs up to get notified when elder wand becomes available to purchase</a:t>
            </a:r>
          </a:p>
        </p:txBody>
      </p:sp>
      <p:sp>
        <p:nvSpPr>
          <p:cNvPr id="5" name="TextBox 4">
            <a:extLst>
              <a:ext uri="{FF2B5EF4-FFF2-40B4-BE49-F238E27FC236}">
                <a16:creationId xmlns:a16="http://schemas.microsoft.com/office/drawing/2014/main" id="{AE3CF3E0-7B6B-C087-F270-5B088FAB83CE}"/>
              </a:ext>
            </a:extLst>
          </p:cNvPr>
          <p:cNvSpPr txBox="1"/>
          <p:nvPr/>
        </p:nvSpPr>
        <p:spPr>
          <a:xfrm>
            <a:off x="5421970" y="2309949"/>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Magic Caster Wand Coming Soon Teaser Page</a:t>
            </a:r>
          </a:p>
        </p:txBody>
      </p:sp>
      <p:sp>
        <p:nvSpPr>
          <p:cNvPr id="21" name="TextBox 20">
            <a:extLst>
              <a:ext uri="{FF2B5EF4-FFF2-40B4-BE49-F238E27FC236}">
                <a16:creationId xmlns:a16="http://schemas.microsoft.com/office/drawing/2014/main" id="{F437CB05-6DC5-114E-3E7D-2E429A0B2418}"/>
              </a:ext>
            </a:extLst>
          </p:cNvPr>
          <p:cNvSpPr txBox="1"/>
          <p:nvPr/>
        </p:nvSpPr>
        <p:spPr>
          <a:xfrm>
            <a:off x="9340613" y="2309949"/>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Magic Caster Wand Coming Soon Teaser Page with reel</a:t>
            </a:r>
          </a:p>
        </p:txBody>
      </p:sp>
      <p:sp>
        <p:nvSpPr>
          <p:cNvPr id="23" name="TextBox 22">
            <a:extLst>
              <a:ext uri="{FF2B5EF4-FFF2-40B4-BE49-F238E27FC236}">
                <a16:creationId xmlns:a16="http://schemas.microsoft.com/office/drawing/2014/main" id="{97D41E7B-4F0B-5067-5D66-C0CDC983DD6D}"/>
              </a:ext>
            </a:extLst>
          </p:cNvPr>
          <p:cNvSpPr txBox="1"/>
          <p:nvPr/>
        </p:nvSpPr>
        <p:spPr>
          <a:xfrm>
            <a:off x="15322947" y="2309949"/>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Magic Caster Wand Coming Soon Notification Sign Up</a:t>
            </a:r>
          </a:p>
        </p:txBody>
      </p:sp>
      <p:sp>
        <p:nvSpPr>
          <p:cNvPr id="11" name="TextBox 10">
            <a:extLst>
              <a:ext uri="{FF2B5EF4-FFF2-40B4-BE49-F238E27FC236}">
                <a16:creationId xmlns:a16="http://schemas.microsoft.com/office/drawing/2014/main" id="{FFE98DA5-CE6F-51ED-C14A-450647030B6D}"/>
              </a:ext>
            </a:extLst>
          </p:cNvPr>
          <p:cNvSpPr txBox="1"/>
          <p:nvPr/>
        </p:nvSpPr>
        <p:spPr>
          <a:xfrm>
            <a:off x="621251" y="984613"/>
            <a:ext cx="595708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t>Subject to change – the designs are mocks for concept and flow purposes only</a:t>
            </a:r>
            <a:endParaRPr lang="en-US" sz="1600" i="1">
              <a:ea typeface="Calibri"/>
              <a:cs typeface="Calibri"/>
            </a:endParaRPr>
          </a:p>
        </p:txBody>
      </p:sp>
    </p:spTree>
    <p:extLst>
      <p:ext uri="{BB962C8B-B14F-4D97-AF65-F5344CB8AC3E}">
        <p14:creationId xmlns:p14="http://schemas.microsoft.com/office/powerpoint/2010/main" val="1981714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82EC88-7759-4A42-B4C9-02E75E5F9412}"/>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8</a:t>
            </a:fld>
            <a:endParaRPr lang="en-US"/>
          </a:p>
        </p:txBody>
      </p:sp>
      <p:pic>
        <p:nvPicPr>
          <p:cNvPr id="7" name="Picture 2">
            <a:extLst>
              <a:ext uri="{FF2B5EF4-FFF2-40B4-BE49-F238E27FC236}">
                <a16:creationId xmlns:a16="http://schemas.microsoft.com/office/drawing/2014/main" id="{4D8497EC-7F53-AF4A-9653-6EFE69B38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36" y="13231801"/>
            <a:ext cx="1911355" cy="46060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9FB7BB72-67AB-2442-B4F5-F4D44A39B631}"/>
              </a:ext>
            </a:extLst>
          </p:cNvPr>
          <p:cNvSpPr>
            <a:spLocks noGrp="1"/>
          </p:cNvSpPr>
          <p:nvPr>
            <p:ph type="title"/>
          </p:nvPr>
        </p:nvSpPr>
        <p:spPr>
          <a:xfrm>
            <a:off x="734663" y="347472"/>
            <a:ext cx="22917848" cy="864640"/>
          </a:xfrm>
        </p:spPr>
        <p:txBody>
          <a:bodyPr/>
          <a:lstStyle/>
          <a:p>
            <a:r>
              <a:rPr lang="en-US">
                <a:latin typeface="ATT Aleck Cd"/>
              </a:rPr>
              <a:t>Elder wand on harry potter shop us or uk </a:t>
            </a:r>
            <a:endParaRPr lang="en-US" dirty="0"/>
          </a:p>
        </p:txBody>
      </p:sp>
      <p:sp>
        <p:nvSpPr>
          <p:cNvPr id="10" name="TextBox 9">
            <a:extLst>
              <a:ext uri="{FF2B5EF4-FFF2-40B4-BE49-F238E27FC236}">
                <a16:creationId xmlns:a16="http://schemas.microsoft.com/office/drawing/2014/main" id="{E02DE37F-BF7B-2B48-82DB-F7AFEDF84520}"/>
              </a:ext>
            </a:extLst>
          </p:cNvPr>
          <p:cNvSpPr txBox="1"/>
          <p:nvPr/>
        </p:nvSpPr>
        <p:spPr>
          <a:xfrm>
            <a:off x="725519" y="2156021"/>
            <a:ext cx="9761059" cy="11172289"/>
          </a:xfrm>
          <a:prstGeom prst="rect">
            <a:avLst/>
          </a:prstGeom>
          <a:noFill/>
        </p:spPr>
        <p:txBody>
          <a:bodyPr wrap="square" lIns="91440" tIns="45720" rIns="91440" bIns="45720" rtlCol="0" anchor="t">
            <a:spAutoFit/>
          </a:bodyPr>
          <a:lstStyle/>
          <a:p>
            <a:r>
              <a:rPr lang="en-US" sz="2400" b="1" dirty="0">
                <a:solidFill>
                  <a:schemeClr val="accent1">
                    <a:lumMod val="75000"/>
                  </a:schemeClr>
                </a:solidFill>
              </a:rPr>
              <a:t>CX JOURNEY</a:t>
            </a:r>
          </a:p>
          <a:p>
            <a:endParaRPr lang="en-US" sz="2400" b="1" dirty="0"/>
          </a:p>
          <a:p>
            <a:r>
              <a:rPr lang="en-US" sz="2400" b="1" dirty="0"/>
              <a:t>Pros:</a:t>
            </a:r>
          </a:p>
          <a:p>
            <a:pPr marL="742950" indent="-742950">
              <a:buFontTx/>
              <a:buAutoNum type="arabicPeriod"/>
            </a:pPr>
            <a:r>
              <a:rPr lang="en-US" sz="2400" dirty="0"/>
              <a:t>User can select multiple items from HP Shop along with Elder Wand purchase</a:t>
            </a:r>
          </a:p>
          <a:p>
            <a:pPr marL="742950" indent="-742950">
              <a:buAutoNum type="arabicPeriod"/>
            </a:pPr>
            <a:r>
              <a:rPr lang="en-US" sz="2400" dirty="0"/>
              <a:t>User can use the same cart for Harry Potter Shop Items and Elder Wand</a:t>
            </a:r>
          </a:p>
          <a:p>
            <a:pPr marL="742950" indent="-742950">
              <a:buAutoNum type="arabicPeriod"/>
            </a:pPr>
            <a:r>
              <a:rPr lang="en-US" sz="2400" dirty="0"/>
              <a:t>One checkout process flow if user has both Harry Potter Shop Items and Elder Wand</a:t>
            </a:r>
          </a:p>
          <a:p>
            <a:pPr marL="742950" indent="-742950">
              <a:buAutoNum type="arabicPeriod"/>
            </a:pPr>
            <a:r>
              <a:rPr lang="en-US" sz="2400" dirty="0"/>
              <a:t>Smoother checkout process compared to other solutions</a:t>
            </a:r>
          </a:p>
          <a:p>
            <a:r>
              <a:rPr lang="en-US" sz="2400" b="1" dirty="0"/>
              <a:t>Cons:</a:t>
            </a:r>
          </a:p>
          <a:p>
            <a:pPr marL="742950" indent="-742950">
              <a:buAutoNum type="arabicPeriod"/>
            </a:pPr>
            <a:r>
              <a:rPr lang="en-US" sz="2400" dirty="0"/>
              <a:t>More options for customer to come out of Elder Wand Funnel checkout flow</a:t>
            </a:r>
          </a:p>
          <a:p>
            <a:pPr marL="742950" indent="-742950">
              <a:buAutoNum type="arabicPeriod"/>
            </a:pPr>
            <a:endParaRPr lang="en-US" sz="2400" dirty="0"/>
          </a:p>
          <a:p>
            <a:r>
              <a:rPr lang="en-US" sz="2400" b="1" dirty="0">
                <a:solidFill>
                  <a:schemeClr val="accent1">
                    <a:lumMod val="75000"/>
                  </a:schemeClr>
                </a:solidFill>
              </a:rPr>
              <a:t>SALES &amp; MARKETING</a:t>
            </a:r>
          </a:p>
          <a:p>
            <a:endParaRPr lang="en-US" sz="2400" b="1" dirty="0"/>
          </a:p>
          <a:p>
            <a:r>
              <a:rPr lang="en-US" sz="2400" b="1" dirty="0"/>
              <a:t>Pros:</a:t>
            </a:r>
          </a:p>
          <a:p>
            <a:pPr marL="742950" indent="-742950">
              <a:buFontTx/>
              <a:buAutoNum type="arabicPeriod"/>
            </a:pPr>
            <a:r>
              <a:rPr lang="en-US" sz="2400" dirty="0"/>
              <a:t>Can use upsell, add-ons and bundling sales strategies.</a:t>
            </a:r>
          </a:p>
          <a:p>
            <a:pPr marL="742950" indent="-742950">
              <a:buAutoNum type="arabicPeriod"/>
            </a:pPr>
            <a:r>
              <a:rPr lang="en-US" sz="2400" dirty="0"/>
              <a:t>One funnel for social and marketing promotions to direct customers.</a:t>
            </a:r>
          </a:p>
          <a:p>
            <a:pPr marL="742950" indent="-742950">
              <a:buAutoNum type="arabicPeriod"/>
            </a:pPr>
            <a:r>
              <a:rPr lang="en-US" sz="2400" dirty="0"/>
              <a:t>Increase AOV</a:t>
            </a:r>
          </a:p>
          <a:p>
            <a:pPr marL="742950" indent="-742950">
              <a:buAutoNum type="arabicPeriod"/>
            </a:pPr>
            <a:r>
              <a:rPr lang="en-US" sz="2400" dirty="0"/>
              <a:t>One unified brand customer-optics</a:t>
            </a:r>
            <a:endParaRPr lang="en-US" sz="2400" dirty="0">
              <a:cs typeface="Calibri"/>
            </a:endParaRPr>
          </a:p>
          <a:p>
            <a:pPr marL="742950" indent="-742950">
              <a:buAutoNum type="arabicPeriod"/>
            </a:pPr>
            <a:r>
              <a:rPr lang="en-US" sz="2400" dirty="0"/>
              <a:t>One marketing strategy and leverage power and user base of each platform</a:t>
            </a:r>
          </a:p>
          <a:p>
            <a:pPr marL="742950" indent="-742950">
              <a:buAutoNum type="arabicPeriod"/>
            </a:pPr>
            <a:r>
              <a:rPr lang="en-US" sz="2400" dirty="0">
                <a:cs typeface="Calibri"/>
              </a:rPr>
              <a:t>Pre-Order window provides members CLV</a:t>
            </a:r>
            <a:endParaRPr lang="en-US" sz="2400" dirty="0"/>
          </a:p>
          <a:p>
            <a:r>
              <a:rPr lang="en-US" sz="2400" b="1" dirty="0"/>
              <a:t>Cons:</a:t>
            </a:r>
          </a:p>
          <a:p>
            <a:pPr marL="742950" indent="-742950">
              <a:buAutoNum type="arabicPeriod"/>
            </a:pPr>
            <a:r>
              <a:rPr lang="en-US" sz="2400" dirty="0"/>
              <a:t>N/A</a:t>
            </a:r>
          </a:p>
          <a:p>
            <a:pPr marL="742950" indent="-742950">
              <a:buAutoNum type="arabicPeriod"/>
            </a:pPr>
            <a:endParaRPr lang="en-US" sz="2400" dirty="0"/>
          </a:p>
          <a:p>
            <a:endParaRPr lang="en-US" sz="2400" dirty="0"/>
          </a:p>
          <a:p>
            <a:pPr marL="742950" indent="-742950">
              <a:buFontTx/>
              <a:buAutoNum type="arabicPeriod"/>
            </a:pPr>
            <a:endParaRPr lang="en-US" sz="2400" dirty="0"/>
          </a:p>
          <a:p>
            <a:pPr marL="742950" indent="-742950">
              <a:buFontTx/>
              <a:buAutoNum type="arabicPeriod"/>
            </a:pPr>
            <a:endParaRPr lang="en-US" sz="2400" dirty="0"/>
          </a:p>
          <a:p>
            <a:pPr marL="742950" indent="-742950">
              <a:buAutoNum type="arabicPeriod"/>
            </a:pPr>
            <a:endParaRPr lang="en-US" sz="2400" dirty="0"/>
          </a:p>
        </p:txBody>
      </p:sp>
      <p:sp>
        <p:nvSpPr>
          <p:cNvPr id="11" name="TextBox 10">
            <a:extLst>
              <a:ext uri="{FF2B5EF4-FFF2-40B4-BE49-F238E27FC236}">
                <a16:creationId xmlns:a16="http://schemas.microsoft.com/office/drawing/2014/main" id="{780BA753-A24D-5B4B-9DF3-854B0D2DC808}"/>
              </a:ext>
            </a:extLst>
          </p:cNvPr>
          <p:cNvSpPr txBox="1"/>
          <p:nvPr/>
        </p:nvSpPr>
        <p:spPr>
          <a:xfrm>
            <a:off x="11431492" y="2204648"/>
            <a:ext cx="11609737" cy="7478970"/>
          </a:xfrm>
          <a:prstGeom prst="rect">
            <a:avLst/>
          </a:prstGeom>
          <a:noFill/>
        </p:spPr>
        <p:txBody>
          <a:bodyPr wrap="square" rtlCol="0">
            <a:spAutoFit/>
          </a:bodyPr>
          <a:lstStyle/>
          <a:p>
            <a:r>
              <a:rPr lang="en-US" sz="2400" b="1" dirty="0">
                <a:solidFill>
                  <a:schemeClr val="accent1">
                    <a:lumMod val="75000"/>
                  </a:schemeClr>
                </a:solidFill>
              </a:rPr>
              <a:t>TECHNICAL EFFORT</a:t>
            </a:r>
          </a:p>
          <a:p>
            <a:endParaRPr lang="en-US" sz="2400" b="1" dirty="0"/>
          </a:p>
          <a:p>
            <a:r>
              <a:rPr lang="en-US" sz="2400" b="1" dirty="0"/>
              <a:t>Pros:</a:t>
            </a:r>
          </a:p>
          <a:p>
            <a:pPr marL="742950" indent="-742950">
              <a:buFontTx/>
              <a:buAutoNum type="arabicPeriod"/>
            </a:pPr>
            <a:r>
              <a:rPr lang="en-US" sz="2400" dirty="0"/>
              <a:t>Easier to implement since HP Shop already exists</a:t>
            </a:r>
          </a:p>
          <a:p>
            <a:pPr marL="742950" indent="-742950">
              <a:buFontTx/>
              <a:buAutoNum type="arabicPeriod"/>
            </a:pPr>
            <a:r>
              <a:rPr lang="en-US" sz="2400" dirty="0"/>
              <a:t>Easier reporting since reports and analytics interface already exist</a:t>
            </a:r>
          </a:p>
          <a:p>
            <a:pPr marL="742950" indent="-742950">
              <a:buFontTx/>
              <a:buAutoNum type="arabicPeriod"/>
            </a:pPr>
            <a:r>
              <a:rPr lang="en-US" sz="2400" dirty="0"/>
              <a:t>Easier to integrate and analyze data from customers shopping Elder Wand and HP Shop</a:t>
            </a:r>
          </a:p>
          <a:p>
            <a:r>
              <a:rPr lang="en-US" sz="2400" b="1" dirty="0"/>
              <a:t>Cons:</a:t>
            </a:r>
          </a:p>
          <a:p>
            <a:pPr marL="742950" indent="-742950">
              <a:buAutoNum type="arabicPeriod"/>
            </a:pPr>
            <a:r>
              <a:rPr lang="en-US" sz="2400" dirty="0"/>
              <a:t>Need to create a separate and a consolidated report for Elder Wand and Shop specific performance</a:t>
            </a:r>
          </a:p>
          <a:p>
            <a:pPr marL="742950" indent="-742950">
              <a:buFontTx/>
              <a:buAutoNum type="arabicPeriod"/>
            </a:pPr>
            <a:endParaRPr lang="en-US" sz="2400" dirty="0"/>
          </a:p>
          <a:p>
            <a:r>
              <a:rPr lang="en-US" sz="2400" b="1" dirty="0">
                <a:solidFill>
                  <a:schemeClr val="accent1">
                    <a:lumMod val="75000"/>
                  </a:schemeClr>
                </a:solidFill>
              </a:rPr>
              <a:t>OPS EFFORT</a:t>
            </a:r>
          </a:p>
          <a:p>
            <a:endParaRPr lang="en-US" sz="2400" dirty="0"/>
          </a:p>
          <a:p>
            <a:r>
              <a:rPr lang="en-US" sz="2400" b="1" dirty="0"/>
              <a:t>Pros:</a:t>
            </a:r>
          </a:p>
          <a:p>
            <a:pPr marL="457200" indent="-457200">
              <a:buAutoNum type="arabicPeriod"/>
            </a:pPr>
            <a:r>
              <a:rPr lang="en-US" sz="2400" dirty="0"/>
              <a:t>Can use existing infrastructure from HP Shop</a:t>
            </a:r>
          </a:p>
          <a:p>
            <a:r>
              <a:rPr lang="en-US" sz="2400" b="1" dirty="0"/>
              <a:t>Cons:</a:t>
            </a:r>
          </a:p>
          <a:p>
            <a:pPr marL="742950" indent="-742950">
              <a:buAutoNum type="arabicPeriod"/>
            </a:pPr>
            <a:r>
              <a:rPr lang="en-US" sz="2400" dirty="0"/>
              <a:t>Need to figure out how warehouse cost will be charged to correct business entity post-invoicing</a:t>
            </a:r>
          </a:p>
          <a:p>
            <a:pPr marL="457200" indent="-457200">
              <a:buAutoNum type="arabicPeriod"/>
            </a:pPr>
            <a:endParaRPr lang="en-US" sz="2400" dirty="0"/>
          </a:p>
          <a:p>
            <a:pPr marL="742950" indent="-742950">
              <a:buAutoNum type="arabicPeriod"/>
            </a:pPr>
            <a:endParaRPr lang="en-US" sz="2400" dirty="0"/>
          </a:p>
        </p:txBody>
      </p:sp>
      <p:sp>
        <p:nvSpPr>
          <p:cNvPr id="6" name="Rectangle 5">
            <a:extLst>
              <a:ext uri="{FF2B5EF4-FFF2-40B4-BE49-F238E27FC236}">
                <a16:creationId xmlns:a16="http://schemas.microsoft.com/office/drawing/2014/main" id="{A5EFAD73-322D-D94D-9E92-4177D24EFC91}"/>
              </a:ext>
            </a:extLst>
          </p:cNvPr>
          <p:cNvSpPr/>
          <p:nvPr/>
        </p:nvSpPr>
        <p:spPr>
          <a:xfrm>
            <a:off x="7606186" y="1212855"/>
            <a:ext cx="6313010" cy="646331"/>
          </a:xfrm>
          <a:prstGeom prst="rect">
            <a:avLst/>
          </a:prstGeom>
        </p:spPr>
        <p:txBody>
          <a:bodyPr wrap="none">
            <a:spAutoFit/>
          </a:bodyPr>
          <a:lstStyle/>
          <a:p>
            <a:r>
              <a:rPr lang="en-US" b="1" dirty="0"/>
              <a:t>PREFERRED SOLUTION OVERALL</a:t>
            </a:r>
          </a:p>
        </p:txBody>
      </p:sp>
    </p:spTree>
    <p:extLst>
      <p:ext uri="{BB962C8B-B14F-4D97-AF65-F5344CB8AC3E}">
        <p14:creationId xmlns:p14="http://schemas.microsoft.com/office/powerpoint/2010/main" val="3878553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82EC88-7759-4A42-B4C9-02E75E5F9412}"/>
              </a:ext>
            </a:extLst>
          </p:cNvPr>
          <p:cNvSpPr>
            <a:spLocks noGrp="1"/>
          </p:cNvSpPr>
          <p:nvPr>
            <p:ph type="sldNum" sz="quarter" idx="11"/>
          </p:nvPr>
        </p:nvSpPr>
        <p:spPr/>
        <p:txBody>
          <a:bodyPr/>
          <a:lstStyle/>
          <a:p>
            <a:pPr>
              <a:lnSpc>
                <a:spcPts val="2000"/>
              </a:lnSpc>
            </a:pPr>
            <a:fld id="{07A3590B-10A5-3C4B-838C-082849557E67}" type="slidenum">
              <a:rPr lang="en-US" smtClean="0"/>
              <a:pPr>
                <a:lnSpc>
                  <a:spcPts val="2000"/>
                </a:lnSpc>
              </a:pPr>
              <a:t>9</a:t>
            </a:fld>
            <a:endParaRPr lang="en-US"/>
          </a:p>
        </p:txBody>
      </p:sp>
      <p:sp>
        <p:nvSpPr>
          <p:cNvPr id="8" name="Title 7">
            <a:extLst>
              <a:ext uri="{FF2B5EF4-FFF2-40B4-BE49-F238E27FC236}">
                <a16:creationId xmlns:a16="http://schemas.microsoft.com/office/drawing/2014/main" id="{23680232-89A5-704D-855C-A19D1A3CAB45}"/>
              </a:ext>
            </a:extLst>
          </p:cNvPr>
          <p:cNvSpPr>
            <a:spLocks noGrp="1"/>
          </p:cNvSpPr>
          <p:nvPr>
            <p:ph type="title"/>
          </p:nvPr>
        </p:nvSpPr>
        <p:spPr>
          <a:xfrm>
            <a:off x="734663" y="347472"/>
            <a:ext cx="22926557" cy="1691954"/>
          </a:xfrm>
        </p:spPr>
        <p:txBody>
          <a:bodyPr/>
          <a:lstStyle/>
          <a:p>
            <a:r>
              <a:rPr lang="en-US" sz="5400" dirty="0">
                <a:latin typeface="ATT Aleck Cd"/>
              </a:rPr>
              <a:t>Exclusive pre-order on harry potter shop us or </a:t>
            </a:r>
            <a:r>
              <a:rPr lang="en-US" sz="5400" dirty="0" err="1">
                <a:latin typeface="ATT Aleck Cd"/>
              </a:rPr>
              <a:t>uk</a:t>
            </a:r>
            <a:r>
              <a:rPr lang="en-US" sz="5400" dirty="0">
                <a:latin typeface="ATT Aleck Cd"/>
              </a:rPr>
              <a:t> </a:t>
            </a:r>
            <a:endParaRPr lang="en-US" sz="5400" dirty="0"/>
          </a:p>
        </p:txBody>
      </p:sp>
      <p:sp>
        <p:nvSpPr>
          <p:cNvPr id="9" name="Rounded Rectangle 8">
            <a:extLst>
              <a:ext uri="{FF2B5EF4-FFF2-40B4-BE49-F238E27FC236}">
                <a16:creationId xmlns:a16="http://schemas.microsoft.com/office/drawing/2014/main" id="{94B18ED2-EC0E-C64C-A1B0-9C10DF55A938}"/>
              </a:ext>
            </a:extLst>
          </p:cNvPr>
          <p:cNvSpPr/>
          <p:nvPr/>
        </p:nvSpPr>
        <p:spPr>
          <a:xfrm>
            <a:off x="1108369" y="2409447"/>
            <a:ext cx="2506456" cy="4664848"/>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14" name="Rounded Rectangle 13">
            <a:extLst>
              <a:ext uri="{FF2B5EF4-FFF2-40B4-BE49-F238E27FC236}">
                <a16:creationId xmlns:a16="http://schemas.microsoft.com/office/drawing/2014/main" id="{B98F6887-0654-9345-9EE4-2D6FBBF5B1E4}"/>
              </a:ext>
            </a:extLst>
          </p:cNvPr>
          <p:cNvSpPr/>
          <p:nvPr/>
        </p:nvSpPr>
        <p:spPr>
          <a:xfrm>
            <a:off x="4179384" y="2409447"/>
            <a:ext cx="2445451" cy="4670300"/>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21" name="Picture 2">
            <a:extLst>
              <a:ext uri="{FF2B5EF4-FFF2-40B4-BE49-F238E27FC236}">
                <a16:creationId xmlns:a16="http://schemas.microsoft.com/office/drawing/2014/main" id="{ED3B60EE-DB83-5745-B072-4D5E956F0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36" y="13231801"/>
            <a:ext cx="1911355" cy="460606"/>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a:extLst>
              <a:ext uri="{FF2B5EF4-FFF2-40B4-BE49-F238E27FC236}">
                <a16:creationId xmlns:a16="http://schemas.microsoft.com/office/drawing/2014/main" id="{44273AA5-4374-7043-8BFF-D0FC3AB5FA12}"/>
              </a:ext>
            </a:extLst>
          </p:cNvPr>
          <p:cNvSpPr/>
          <p:nvPr/>
        </p:nvSpPr>
        <p:spPr>
          <a:xfrm>
            <a:off x="3876708" y="8003414"/>
            <a:ext cx="2622217" cy="4936721"/>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12" name="Picture 11">
            <a:extLst>
              <a:ext uri="{FF2B5EF4-FFF2-40B4-BE49-F238E27FC236}">
                <a16:creationId xmlns:a16="http://schemas.microsoft.com/office/drawing/2014/main" id="{3D5BE2ED-593E-F24E-AC34-F7F8E80895B8}"/>
              </a:ext>
            </a:extLst>
          </p:cNvPr>
          <p:cNvPicPr>
            <a:picLocks noChangeAspect="1"/>
          </p:cNvPicPr>
          <p:nvPr/>
        </p:nvPicPr>
        <p:blipFill>
          <a:blip r:embed="rId4"/>
          <a:stretch>
            <a:fillRect/>
          </a:stretch>
        </p:blipFill>
        <p:spPr>
          <a:xfrm>
            <a:off x="4104066" y="8589655"/>
            <a:ext cx="2167499" cy="3872036"/>
          </a:xfrm>
          <a:prstGeom prst="rect">
            <a:avLst/>
          </a:prstGeom>
          <a:ln>
            <a:solidFill>
              <a:schemeClr val="bg2"/>
            </a:solidFill>
          </a:ln>
        </p:spPr>
      </p:pic>
      <p:sp>
        <p:nvSpPr>
          <p:cNvPr id="25" name="Rounded Rectangle 24">
            <a:extLst>
              <a:ext uri="{FF2B5EF4-FFF2-40B4-BE49-F238E27FC236}">
                <a16:creationId xmlns:a16="http://schemas.microsoft.com/office/drawing/2014/main" id="{C47B8D2F-716F-F741-B268-A3C40413E15C}"/>
              </a:ext>
            </a:extLst>
          </p:cNvPr>
          <p:cNvSpPr/>
          <p:nvPr/>
        </p:nvSpPr>
        <p:spPr>
          <a:xfrm>
            <a:off x="987511" y="8021946"/>
            <a:ext cx="2585827" cy="4895879"/>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15" name="Picture 14">
            <a:extLst>
              <a:ext uri="{FF2B5EF4-FFF2-40B4-BE49-F238E27FC236}">
                <a16:creationId xmlns:a16="http://schemas.microsoft.com/office/drawing/2014/main" id="{AAD97B52-631A-F240-9EB1-7A608F049378}"/>
              </a:ext>
            </a:extLst>
          </p:cNvPr>
          <p:cNvPicPr>
            <a:picLocks noChangeAspect="1"/>
          </p:cNvPicPr>
          <p:nvPr/>
        </p:nvPicPr>
        <p:blipFill>
          <a:blip r:embed="rId5"/>
          <a:stretch>
            <a:fillRect/>
          </a:stretch>
        </p:blipFill>
        <p:spPr>
          <a:xfrm>
            <a:off x="1197256" y="8543373"/>
            <a:ext cx="2188480" cy="3869487"/>
          </a:xfrm>
          <a:prstGeom prst="rect">
            <a:avLst/>
          </a:prstGeom>
          <a:ln>
            <a:solidFill>
              <a:schemeClr val="bg2"/>
            </a:solidFill>
          </a:ln>
        </p:spPr>
      </p:pic>
      <p:sp>
        <p:nvSpPr>
          <p:cNvPr id="26" name="Rounded Rectangle 25">
            <a:extLst>
              <a:ext uri="{FF2B5EF4-FFF2-40B4-BE49-F238E27FC236}">
                <a16:creationId xmlns:a16="http://schemas.microsoft.com/office/drawing/2014/main" id="{CEF3F7CC-B795-7D43-B844-9A9DC28B70B1}"/>
              </a:ext>
            </a:extLst>
          </p:cNvPr>
          <p:cNvSpPr/>
          <p:nvPr/>
        </p:nvSpPr>
        <p:spPr>
          <a:xfrm>
            <a:off x="6755720" y="8008377"/>
            <a:ext cx="2622216" cy="4951638"/>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4" name="Picture 3">
            <a:extLst>
              <a:ext uri="{FF2B5EF4-FFF2-40B4-BE49-F238E27FC236}">
                <a16:creationId xmlns:a16="http://schemas.microsoft.com/office/drawing/2014/main" id="{96BEC3D2-7A4A-464F-AA8D-18C1CF7E4BA3}"/>
              </a:ext>
            </a:extLst>
          </p:cNvPr>
          <p:cNvPicPr>
            <a:picLocks noChangeAspect="1"/>
          </p:cNvPicPr>
          <p:nvPr/>
        </p:nvPicPr>
        <p:blipFill>
          <a:blip r:embed="rId6"/>
          <a:stretch>
            <a:fillRect/>
          </a:stretch>
        </p:blipFill>
        <p:spPr>
          <a:xfrm>
            <a:off x="6992422" y="8575614"/>
            <a:ext cx="2148812" cy="3801744"/>
          </a:xfrm>
          <a:prstGeom prst="rect">
            <a:avLst/>
          </a:prstGeom>
          <a:ln>
            <a:solidFill>
              <a:schemeClr val="bg2"/>
            </a:solidFill>
          </a:ln>
        </p:spPr>
      </p:pic>
      <p:cxnSp>
        <p:nvCxnSpPr>
          <p:cNvPr id="13" name="Straight Arrow Connector 12">
            <a:extLst>
              <a:ext uri="{FF2B5EF4-FFF2-40B4-BE49-F238E27FC236}">
                <a16:creationId xmlns:a16="http://schemas.microsoft.com/office/drawing/2014/main" id="{7AD8EBA6-CC62-9744-84AF-60229DF06419}"/>
              </a:ext>
            </a:extLst>
          </p:cNvPr>
          <p:cNvCxnSpPr>
            <a:cxnSpLocks/>
            <a:stCxn id="9" idx="3"/>
            <a:endCxn id="14" idx="1"/>
          </p:cNvCxnSpPr>
          <p:nvPr/>
        </p:nvCxnSpPr>
        <p:spPr>
          <a:xfrm>
            <a:off x="3614825" y="4741871"/>
            <a:ext cx="564559" cy="27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B016BC43-C8CE-9141-A400-023DBD968C21}"/>
              </a:ext>
            </a:extLst>
          </p:cNvPr>
          <p:cNvCxnSpPr>
            <a:cxnSpLocks/>
          </p:cNvCxnSpPr>
          <p:nvPr/>
        </p:nvCxnSpPr>
        <p:spPr>
          <a:xfrm flipV="1">
            <a:off x="6610093" y="4782610"/>
            <a:ext cx="535845"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Elbow Connector 21">
            <a:extLst>
              <a:ext uri="{FF2B5EF4-FFF2-40B4-BE49-F238E27FC236}">
                <a16:creationId xmlns:a16="http://schemas.microsoft.com/office/drawing/2014/main" id="{EAA8439B-BD6D-8843-B712-7DDE7ACFDA84}"/>
              </a:ext>
            </a:extLst>
          </p:cNvPr>
          <p:cNvCxnSpPr>
            <a:cxnSpLocks/>
            <a:stCxn id="14" idx="2"/>
            <a:endCxn id="25" idx="0"/>
          </p:cNvCxnSpPr>
          <p:nvPr/>
        </p:nvCxnSpPr>
        <p:spPr>
          <a:xfrm rot="5400000">
            <a:off x="3370169" y="5990004"/>
            <a:ext cx="942199" cy="3121685"/>
          </a:xfrm>
          <a:prstGeom prst="bent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sp>
        <p:nvSpPr>
          <p:cNvPr id="31" name="TextBox 30">
            <a:extLst>
              <a:ext uri="{FF2B5EF4-FFF2-40B4-BE49-F238E27FC236}">
                <a16:creationId xmlns:a16="http://schemas.microsoft.com/office/drawing/2014/main" id="{576DEAD6-0178-7D4B-BFDA-50775CB9A625}"/>
              </a:ext>
            </a:extLst>
          </p:cNvPr>
          <p:cNvSpPr txBox="1"/>
          <p:nvPr/>
        </p:nvSpPr>
        <p:spPr>
          <a:xfrm>
            <a:off x="6590065" y="4177970"/>
            <a:ext cx="572006" cy="523220"/>
          </a:xfrm>
          <a:prstGeom prst="rect">
            <a:avLst/>
          </a:prstGeom>
          <a:noFill/>
        </p:spPr>
        <p:txBody>
          <a:bodyPr wrap="square" rtlCol="0">
            <a:spAutoFit/>
          </a:bodyPr>
          <a:lstStyle/>
          <a:p>
            <a:pPr algn="ctr"/>
            <a:r>
              <a:rPr lang="en-US" sz="1400" dirty="0"/>
              <a:t>Sign In</a:t>
            </a:r>
          </a:p>
        </p:txBody>
      </p:sp>
      <p:sp>
        <p:nvSpPr>
          <p:cNvPr id="32" name="TextBox 31">
            <a:extLst>
              <a:ext uri="{FF2B5EF4-FFF2-40B4-BE49-F238E27FC236}">
                <a16:creationId xmlns:a16="http://schemas.microsoft.com/office/drawing/2014/main" id="{D23CC052-0FF5-BD43-9104-FBA6126355CC}"/>
              </a:ext>
            </a:extLst>
          </p:cNvPr>
          <p:cNvSpPr txBox="1"/>
          <p:nvPr/>
        </p:nvSpPr>
        <p:spPr>
          <a:xfrm>
            <a:off x="4577933" y="7087406"/>
            <a:ext cx="677990" cy="523220"/>
          </a:xfrm>
          <a:prstGeom prst="rect">
            <a:avLst/>
          </a:prstGeom>
          <a:noFill/>
        </p:spPr>
        <p:txBody>
          <a:bodyPr wrap="square" rtlCol="0">
            <a:spAutoFit/>
          </a:bodyPr>
          <a:lstStyle/>
          <a:p>
            <a:pPr algn="ctr"/>
            <a:r>
              <a:rPr lang="en-US" sz="1400" dirty="0"/>
              <a:t>Sign Up</a:t>
            </a:r>
          </a:p>
        </p:txBody>
      </p:sp>
      <p:cxnSp>
        <p:nvCxnSpPr>
          <p:cNvPr id="34" name="Straight Arrow Connector 33">
            <a:extLst>
              <a:ext uri="{FF2B5EF4-FFF2-40B4-BE49-F238E27FC236}">
                <a16:creationId xmlns:a16="http://schemas.microsoft.com/office/drawing/2014/main" id="{E0B4A244-BF56-2646-9585-B548306D9466}"/>
              </a:ext>
            </a:extLst>
          </p:cNvPr>
          <p:cNvCxnSpPr>
            <a:cxnSpLocks/>
            <a:stCxn id="25" idx="3"/>
            <a:endCxn id="23" idx="1"/>
          </p:cNvCxnSpPr>
          <p:nvPr/>
        </p:nvCxnSpPr>
        <p:spPr>
          <a:xfrm>
            <a:off x="3573338" y="10469886"/>
            <a:ext cx="303370" cy="188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9" name="Straight Arrow Connector 38">
            <a:extLst>
              <a:ext uri="{FF2B5EF4-FFF2-40B4-BE49-F238E27FC236}">
                <a16:creationId xmlns:a16="http://schemas.microsoft.com/office/drawing/2014/main" id="{7F2660C2-B2E0-824E-9D54-F318CA353AC9}"/>
              </a:ext>
            </a:extLst>
          </p:cNvPr>
          <p:cNvCxnSpPr>
            <a:cxnSpLocks/>
            <a:stCxn id="23" idx="3"/>
          </p:cNvCxnSpPr>
          <p:nvPr/>
        </p:nvCxnSpPr>
        <p:spPr>
          <a:xfrm flipV="1">
            <a:off x="6498925" y="10464316"/>
            <a:ext cx="256795" cy="74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8" name="TextBox 27">
            <a:extLst>
              <a:ext uri="{FF2B5EF4-FFF2-40B4-BE49-F238E27FC236}">
                <a16:creationId xmlns:a16="http://schemas.microsoft.com/office/drawing/2014/main" id="{751E34B2-E6C7-1341-8BA4-8E2C4E135199}"/>
              </a:ext>
            </a:extLst>
          </p:cNvPr>
          <p:cNvSpPr txBox="1"/>
          <p:nvPr/>
        </p:nvSpPr>
        <p:spPr>
          <a:xfrm>
            <a:off x="3431944" y="4016609"/>
            <a:ext cx="869359" cy="738664"/>
          </a:xfrm>
          <a:prstGeom prst="rect">
            <a:avLst/>
          </a:prstGeom>
          <a:noFill/>
        </p:spPr>
        <p:txBody>
          <a:bodyPr wrap="square" rtlCol="0">
            <a:spAutoFit/>
          </a:bodyPr>
          <a:lstStyle/>
          <a:p>
            <a:pPr algn="ctr"/>
            <a:r>
              <a:rPr lang="en-US" sz="1400" dirty="0"/>
              <a:t>From </a:t>
            </a:r>
          </a:p>
          <a:p>
            <a:pPr algn="ctr"/>
            <a:r>
              <a:rPr lang="en-US" sz="1400" dirty="0"/>
              <a:t>‘Buy Now’</a:t>
            </a:r>
          </a:p>
        </p:txBody>
      </p:sp>
      <p:sp>
        <p:nvSpPr>
          <p:cNvPr id="70" name="Rounded Rectangle 69">
            <a:extLst>
              <a:ext uri="{FF2B5EF4-FFF2-40B4-BE49-F238E27FC236}">
                <a16:creationId xmlns:a16="http://schemas.microsoft.com/office/drawing/2014/main" id="{7E578D6E-329A-D94A-AFCD-10CC03478317}"/>
              </a:ext>
            </a:extLst>
          </p:cNvPr>
          <p:cNvSpPr/>
          <p:nvPr/>
        </p:nvSpPr>
        <p:spPr>
          <a:xfrm>
            <a:off x="10251960" y="2458393"/>
            <a:ext cx="2617073" cy="4699015"/>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71" name="Rounded Rectangle 70">
            <a:extLst>
              <a:ext uri="{FF2B5EF4-FFF2-40B4-BE49-F238E27FC236}">
                <a16:creationId xmlns:a16="http://schemas.microsoft.com/office/drawing/2014/main" id="{A713DD06-1C84-9B42-93C5-B5839C4CD7F5}"/>
              </a:ext>
            </a:extLst>
          </p:cNvPr>
          <p:cNvSpPr/>
          <p:nvPr/>
        </p:nvSpPr>
        <p:spPr>
          <a:xfrm>
            <a:off x="14449496" y="2518911"/>
            <a:ext cx="2503140" cy="4623703"/>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cxnSp>
        <p:nvCxnSpPr>
          <p:cNvPr id="72" name="Straight Arrow Connector 71">
            <a:extLst>
              <a:ext uri="{FF2B5EF4-FFF2-40B4-BE49-F238E27FC236}">
                <a16:creationId xmlns:a16="http://schemas.microsoft.com/office/drawing/2014/main" id="{B5172E23-DDAC-A64A-BBEB-9CE3A53EE55A}"/>
              </a:ext>
            </a:extLst>
          </p:cNvPr>
          <p:cNvCxnSpPr>
            <a:cxnSpLocks/>
          </p:cNvCxnSpPr>
          <p:nvPr/>
        </p:nvCxnSpPr>
        <p:spPr>
          <a:xfrm>
            <a:off x="12815916" y="4856130"/>
            <a:ext cx="2122667"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74" name="TextBox 73">
            <a:extLst>
              <a:ext uri="{FF2B5EF4-FFF2-40B4-BE49-F238E27FC236}">
                <a16:creationId xmlns:a16="http://schemas.microsoft.com/office/drawing/2014/main" id="{1AA80C52-54BF-4343-8F50-5C5119C5D04A}"/>
              </a:ext>
            </a:extLst>
          </p:cNvPr>
          <p:cNvSpPr txBox="1"/>
          <p:nvPr/>
        </p:nvSpPr>
        <p:spPr>
          <a:xfrm>
            <a:off x="12105389" y="7129451"/>
            <a:ext cx="1921012" cy="523220"/>
          </a:xfrm>
          <a:prstGeom prst="rect">
            <a:avLst/>
          </a:prstGeom>
          <a:noFill/>
        </p:spPr>
        <p:txBody>
          <a:bodyPr wrap="square" rtlCol="0">
            <a:spAutoFit/>
          </a:bodyPr>
          <a:lstStyle/>
          <a:p>
            <a:pPr algn="ctr"/>
            <a:r>
              <a:rPr lang="en-US" sz="1400" dirty="0"/>
              <a:t>From ‘Continue Shopping’</a:t>
            </a:r>
          </a:p>
        </p:txBody>
      </p:sp>
      <p:sp>
        <p:nvSpPr>
          <p:cNvPr id="75" name="TextBox 74">
            <a:extLst>
              <a:ext uri="{FF2B5EF4-FFF2-40B4-BE49-F238E27FC236}">
                <a16:creationId xmlns:a16="http://schemas.microsoft.com/office/drawing/2014/main" id="{6BD4AC4C-C977-CD4C-B82E-FCDD9D8D6EAA}"/>
              </a:ext>
            </a:extLst>
          </p:cNvPr>
          <p:cNvSpPr txBox="1"/>
          <p:nvPr/>
        </p:nvSpPr>
        <p:spPr>
          <a:xfrm>
            <a:off x="12813235" y="4307542"/>
            <a:ext cx="1592610" cy="523220"/>
          </a:xfrm>
          <a:prstGeom prst="rect">
            <a:avLst/>
          </a:prstGeom>
          <a:noFill/>
        </p:spPr>
        <p:txBody>
          <a:bodyPr wrap="square" rtlCol="0">
            <a:spAutoFit/>
          </a:bodyPr>
          <a:lstStyle/>
          <a:p>
            <a:pPr algn="ctr"/>
            <a:r>
              <a:rPr lang="en-US" sz="1400" dirty="0"/>
              <a:t>From </a:t>
            </a:r>
          </a:p>
          <a:p>
            <a:pPr algn="ctr"/>
            <a:r>
              <a:rPr lang="en-US" sz="1400" dirty="0"/>
              <a:t>‘Checkout Now’</a:t>
            </a:r>
          </a:p>
        </p:txBody>
      </p:sp>
      <p:pic>
        <p:nvPicPr>
          <p:cNvPr id="76" name="Picture 75">
            <a:extLst>
              <a:ext uri="{FF2B5EF4-FFF2-40B4-BE49-F238E27FC236}">
                <a16:creationId xmlns:a16="http://schemas.microsoft.com/office/drawing/2014/main" id="{D33F4562-6F50-9345-AD3C-EAEB9D54BDFD}"/>
              </a:ext>
            </a:extLst>
          </p:cNvPr>
          <p:cNvPicPr>
            <a:picLocks noChangeAspect="1"/>
          </p:cNvPicPr>
          <p:nvPr/>
        </p:nvPicPr>
        <p:blipFill>
          <a:blip r:embed="rId7"/>
          <a:stretch>
            <a:fillRect/>
          </a:stretch>
        </p:blipFill>
        <p:spPr>
          <a:xfrm>
            <a:off x="10554097" y="3002853"/>
            <a:ext cx="2020932" cy="3637679"/>
          </a:xfrm>
          <a:prstGeom prst="rect">
            <a:avLst/>
          </a:prstGeom>
          <a:ln>
            <a:solidFill>
              <a:schemeClr val="bg2"/>
            </a:solidFill>
          </a:ln>
        </p:spPr>
      </p:pic>
      <p:pic>
        <p:nvPicPr>
          <p:cNvPr id="77" name="Picture 76">
            <a:extLst>
              <a:ext uri="{FF2B5EF4-FFF2-40B4-BE49-F238E27FC236}">
                <a16:creationId xmlns:a16="http://schemas.microsoft.com/office/drawing/2014/main" id="{83D179E3-38E2-1641-8D91-1298AEEE3617}"/>
              </a:ext>
            </a:extLst>
          </p:cNvPr>
          <p:cNvPicPr>
            <a:picLocks noChangeAspect="1"/>
          </p:cNvPicPr>
          <p:nvPr/>
        </p:nvPicPr>
        <p:blipFill>
          <a:blip r:embed="rId8"/>
          <a:stretch>
            <a:fillRect/>
          </a:stretch>
        </p:blipFill>
        <p:spPr>
          <a:xfrm>
            <a:off x="14643098" y="2946236"/>
            <a:ext cx="2082054" cy="3711486"/>
          </a:xfrm>
          <a:prstGeom prst="rect">
            <a:avLst/>
          </a:prstGeom>
          <a:ln>
            <a:solidFill>
              <a:schemeClr val="bg1"/>
            </a:solidFill>
          </a:ln>
        </p:spPr>
      </p:pic>
      <p:sp>
        <p:nvSpPr>
          <p:cNvPr id="79" name="Rounded Rectangle 78">
            <a:extLst>
              <a:ext uri="{FF2B5EF4-FFF2-40B4-BE49-F238E27FC236}">
                <a16:creationId xmlns:a16="http://schemas.microsoft.com/office/drawing/2014/main" id="{719BB46E-E6C0-B640-9C53-D04D73D274FA}"/>
              </a:ext>
            </a:extLst>
          </p:cNvPr>
          <p:cNvSpPr/>
          <p:nvPr/>
        </p:nvSpPr>
        <p:spPr>
          <a:xfrm>
            <a:off x="10297332" y="8126734"/>
            <a:ext cx="2503140" cy="4818761"/>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cxnSp>
        <p:nvCxnSpPr>
          <p:cNvPr id="111" name="Elbow Connector 110">
            <a:extLst>
              <a:ext uri="{FF2B5EF4-FFF2-40B4-BE49-F238E27FC236}">
                <a16:creationId xmlns:a16="http://schemas.microsoft.com/office/drawing/2014/main" id="{153454EF-4A9C-784D-AB98-D024589A8247}"/>
              </a:ext>
            </a:extLst>
          </p:cNvPr>
          <p:cNvCxnSpPr>
            <a:cxnSpLocks/>
            <a:stCxn id="207" idx="4"/>
            <a:endCxn id="79" idx="0"/>
          </p:cNvCxnSpPr>
          <p:nvPr/>
        </p:nvCxnSpPr>
        <p:spPr>
          <a:xfrm>
            <a:off x="11552226" y="7114843"/>
            <a:ext cx="5386" cy="1011891"/>
          </a:xfrm>
          <a:prstGeom prst="bent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pic>
        <p:nvPicPr>
          <p:cNvPr id="123" name="Picture 122">
            <a:extLst>
              <a:ext uri="{FF2B5EF4-FFF2-40B4-BE49-F238E27FC236}">
                <a16:creationId xmlns:a16="http://schemas.microsoft.com/office/drawing/2014/main" id="{CDB9C3CB-D153-2E40-B563-09DEA90428E9}"/>
              </a:ext>
            </a:extLst>
          </p:cNvPr>
          <p:cNvPicPr>
            <a:picLocks noChangeAspect="1"/>
          </p:cNvPicPr>
          <p:nvPr/>
        </p:nvPicPr>
        <p:blipFill>
          <a:blip r:embed="rId9"/>
          <a:stretch>
            <a:fillRect/>
          </a:stretch>
        </p:blipFill>
        <p:spPr>
          <a:xfrm>
            <a:off x="1356015" y="3015064"/>
            <a:ext cx="1961834" cy="3535092"/>
          </a:xfrm>
          <a:prstGeom prst="rect">
            <a:avLst/>
          </a:prstGeom>
          <a:ln>
            <a:solidFill>
              <a:schemeClr val="bg1"/>
            </a:solidFill>
          </a:ln>
        </p:spPr>
      </p:pic>
      <p:pic>
        <p:nvPicPr>
          <p:cNvPr id="124" name="Picture 123">
            <a:extLst>
              <a:ext uri="{FF2B5EF4-FFF2-40B4-BE49-F238E27FC236}">
                <a16:creationId xmlns:a16="http://schemas.microsoft.com/office/drawing/2014/main" id="{FB1D671E-FEC3-9F42-98FB-CA7E2E52CC65}"/>
              </a:ext>
            </a:extLst>
          </p:cNvPr>
          <p:cNvPicPr>
            <a:picLocks noChangeAspect="1"/>
          </p:cNvPicPr>
          <p:nvPr/>
        </p:nvPicPr>
        <p:blipFill>
          <a:blip r:embed="rId10"/>
          <a:stretch>
            <a:fillRect/>
          </a:stretch>
        </p:blipFill>
        <p:spPr>
          <a:xfrm>
            <a:off x="10505551" y="8682202"/>
            <a:ext cx="2086701" cy="3760094"/>
          </a:xfrm>
          <a:prstGeom prst="rect">
            <a:avLst/>
          </a:prstGeom>
          <a:ln>
            <a:solidFill>
              <a:schemeClr val="bg1"/>
            </a:solidFill>
          </a:ln>
        </p:spPr>
      </p:pic>
      <p:pic>
        <p:nvPicPr>
          <p:cNvPr id="134" name="Picture 133">
            <a:extLst>
              <a:ext uri="{FF2B5EF4-FFF2-40B4-BE49-F238E27FC236}">
                <a16:creationId xmlns:a16="http://schemas.microsoft.com/office/drawing/2014/main" id="{35296D34-7952-D848-983A-532025DC5AF4}"/>
              </a:ext>
            </a:extLst>
          </p:cNvPr>
          <p:cNvPicPr>
            <a:picLocks noChangeAspect="1"/>
          </p:cNvPicPr>
          <p:nvPr/>
        </p:nvPicPr>
        <p:blipFill>
          <a:blip r:embed="rId11"/>
          <a:stretch>
            <a:fillRect/>
          </a:stretch>
        </p:blipFill>
        <p:spPr>
          <a:xfrm>
            <a:off x="4350553" y="2918115"/>
            <a:ext cx="2070451" cy="3653151"/>
          </a:xfrm>
          <a:prstGeom prst="rect">
            <a:avLst/>
          </a:prstGeom>
          <a:ln>
            <a:solidFill>
              <a:schemeClr val="bg1"/>
            </a:solidFill>
          </a:ln>
        </p:spPr>
      </p:pic>
      <p:sp>
        <p:nvSpPr>
          <p:cNvPr id="137" name="Rounded Rectangle 136">
            <a:extLst>
              <a:ext uri="{FF2B5EF4-FFF2-40B4-BE49-F238E27FC236}">
                <a16:creationId xmlns:a16="http://schemas.microsoft.com/office/drawing/2014/main" id="{A98E475E-5704-494A-9ED3-D33557BAD783}"/>
              </a:ext>
            </a:extLst>
          </p:cNvPr>
          <p:cNvSpPr/>
          <p:nvPr/>
        </p:nvSpPr>
        <p:spPr>
          <a:xfrm>
            <a:off x="13677397" y="8063664"/>
            <a:ext cx="2503140" cy="4934113"/>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bg1"/>
                </a:solidFill>
                <a:latin typeface="ATT Aleck Sans" panose="020B0503020203020204" pitchFamily="34" charset="0"/>
                <a:cs typeface="ATT Aleck Sans" panose="020B0503020203020204" pitchFamily="34" charset="0"/>
              </a:rPr>
              <a:t>v</a:t>
            </a:r>
          </a:p>
        </p:txBody>
      </p:sp>
      <p:pic>
        <p:nvPicPr>
          <p:cNvPr id="138" name="Picture 137">
            <a:extLst>
              <a:ext uri="{FF2B5EF4-FFF2-40B4-BE49-F238E27FC236}">
                <a16:creationId xmlns:a16="http://schemas.microsoft.com/office/drawing/2014/main" id="{091401FE-26D3-9B49-B3A5-0BA2C4B00DF3}"/>
              </a:ext>
            </a:extLst>
          </p:cNvPr>
          <p:cNvPicPr>
            <a:picLocks noChangeAspect="1"/>
          </p:cNvPicPr>
          <p:nvPr/>
        </p:nvPicPr>
        <p:blipFill>
          <a:blip r:embed="rId12"/>
          <a:stretch>
            <a:fillRect/>
          </a:stretch>
        </p:blipFill>
        <p:spPr>
          <a:xfrm>
            <a:off x="13879040" y="8645962"/>
            <a:ext cx="2099853" cy="3715124"/>
          </a:xfrm>
          <a:prstGeom prst="rect">
            <a:avLst/>
          </a:prstGeom>
          <a:ln>
            <a:solidFill>
              <a:schemeClr val="bg1"/>
            </a:solidFill>
          </a:ln>
        </p:spPr>
      </p:pic>
      <p:sp>
        <p:nvSpPr>
          <p:cNvPr id="148" name="Rounded Rectangle 147">
            <a:extLst>
              <a:ext uri="{FF2B5EF4-FFF2-40B4-BE49-F238E27FC236}">
                <a16:creationId xmlns:a16="http://schemas.microsoft.com/office/drawing/2014/main" id="{BD749FCE-1CB3-8A41-A32C-AB05507F6CD0}"/>
              </a:ext>
            </a:extLst>
          </p:cNvPr>
          <p:cNvSpPr/>
          <p:nvPr/>
        </p:nvSpPr>
        <p:spPr>
          <a:xfrm>
            <a:off x="19581104" y="8058519"/>
            <a:ext cx="2503140" cy="4934113"/>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latin typeface="ATT Aleck Sans" panose="020B0503020203020204" pitchFamily="34" charset="0"/>
              <a:cs typeface="ATT Aleck Sans" panose="020B0503020203020204" pitchFamily="34" charset="0"/>
            </a:endParaRPr>
          </a:p>
        </p:txBody>
      </p:sp>
      <p:cxnSp>
        <p:nvCxnSpPr>
          <p:cNvPr id="151" name="Straight Arrow Connector 150">
            <a:extLst>
              <a:ext uri="{FF2B5EF4-FFF2-40B4-BE49-F238E27FC236}">
                <a16:creationId xmlns:a16="http://schemas.microsoft.com/office/drawing/2014/main" id="{310790A4-2038-5A48-8592-C7891A5212D2}"/>
              </a:ext>
            </a:extLst>
          </p:cNvPr>
          <p:cNvCxnSpPr>
            <a:cxnSpLocks/>
          </p:cNvCxnSpPr>
          <p:nvPr/>
        </p:nvCxnSpPr>
        <p:spPr>
          <a:xfrm>
            <a:off x="12809182" y="10518698"/>
            <a:ext cx="876926" cy="331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8" name="Straight Arrow Connector 157">
            <a:extLst>
              <a:ext uri="{FF2B5EF4-FFF2-40B4-BE49-F238E27FC236}">
                <a16:creationId xmlns:a16="http://schemas.microsoft.com/office/drawing/2014/main" id="{DBA9ADDD-638E-804B-A6EF-1F89E58C4E2E}"/>
              </a:ext>
            </a:extLst>
          </p:cNvPr>
          <p:cNvCxnSpPr>
            <a:cxnSpLocks/>
            <a:stCxn id="137" idx="3"/>
            <a:endCxn id="148" idx="1"/>
          </p:cNvCxnSpPr>
          <p:nvPr/>
        </p:nvCxnSpPr>
        <p:spPr>
          <a:xfrm>
            <a:off x="16180537" y="10530721"/>
            <a:ext cx="552494" cy="356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2" name="Elbow Connector 171">
            <a:extLst>
              <a:ext uri="{FF2B5EF4-FFF2-40B4-BE49-F238E27FC236}">
                <a16:creationId xmlns:a16="http://schemas.microsoft.com/office/drawing/2014/main" id="{1C17459C-42BF-4343-807D-65F23F0C24FA}"/>
              </a:ext>
            </a:extLst>
          </p:cNvPr>
          <p:cNvCxnSpPr>
            <a:cxnSpLocks/>
            <a:stCxn id="26" idx="0"/>
            <a:endCxn id="204" idx="4"/>
          </p:cNvCxnSpPr>
          <p:nvPr/>
        </p:nvCxnSpPr>
        <p:spPr>
          <a:xfrm rot="5400000" flipH="1" flipV="1">
            <a:off x="9008162" y="6177529"/>
            <a:ext cx="889515" cy="2772182"/>
          </a:xfrm>
          <a:prstGeom prst="bent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sp>
        <p:nvSpPr>
          <p:cNvPr id="174" name="TextBox 173">
            <a:extLst>
              <a:ext uri="{FF2B5EF4-FFF2-40B4-BE49-F238E27FC236}">
                <a16:creationId xmlns:a16="http://schemas.microsoft.com/office/drawing/2014/main" id="{1A1D5DB5-80E6-614D-B30B-10EE8201FDCC}"/>
              </a:ext>
            </a:extLst>
          </p:cNvPr>
          <p:cNvSpPr txBox="1"/>
          <p:nvPr/>
        </p:nvSpPr>
        <p:spPr>
          <a:xfrm>
            <a:off x="12769566" y="9766344"/>
            <a:ext cx="985610" cy="738664"/>
          </a:xfrm>
          <a:prstGeom prst="rect">
            <a:avLst/>
          </a:prstGeom>
          <a:noFill/>
        </p:spPr>
        <p:txBody>
          <a:bodyPr wrap="square" rtlCol="0">
            <a:spAutoFit/>
          </a:bodyPr>
          <a:lstStyle/>
          <a:p>
            <a:pPr algn="ctr"/>
            <a:r>
              <a:rPr lang="en-US" sz="1400" dirty="0"/>
              <a:t>Add HP Shop item to cart</a:t>
            </a:r>
          </a:p>
        </p:txBody>
      </p:sp>
      <p:cxnSp>
        <p:nvCxnSpPr>
          <p:cNvPr id="186" name="Straight Connector 185">
            <a:extLst>
              <a:ext uri="{FF2B5EF4-FFF2-40B4-BE49-F238E27FC236}">
                <a16:creationId xmlns:a16="http://schemas.microsoft.com/office/drawing/2014/main" id="{999557FE-FA60-AF47-8A3A-71D6EF468470}"/>
              </a:ext>
            </a:extLst>
          </p:cNvPr>
          <p:cNvCxnSpPr/>
          <p:nvPr/>
        </p:nvCxnSpPr>
        <p:spPr>
          <a:xfrm>
            <a:off x="9935951" y="1572768"/>
            <a:ext cx="0" cy="1188933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8" name="TextBox 187">
            <a:extLst>
              <a:ext uri="{FF2B5EF4-FFF2-40B4-BE49-F238E27FC236}">
                <a16:creationId xmlns:a16="http://schemas.microsoft.com/office/drawing/2014/main" id="{6DF21D8D-94A4-5845-9167-365721ED50C5}"/>
              </a:ext>
            </a:extLst>
          </p:cNvPr>
          <p:cNvSpPr txBox="1"/>
          <p:nvPr/>
        </p:nvSpPr>
        <p:spPr>
          <a:xfrm>
            <a:off x="1194343" y="1576936"/>
            <a:ext cx="7224182" cy="369332"/>
          </a:xfrm>
          <a:prstGeom prst="rect">
            <a:avLst/>
          </a:prstGeom>
          <a:noFill/>
        </p:spPr>
        <p:txBody>
          <a:bodyPr wrap="square" rtlCol="0">
            <a:spAutoFit/>
          </a:bodyPr>
          <a:lstStyle/>
          <a:p>
            <a:pPr algn="ctr"/>
            <a:r>
              <a:rPr lang="en-US" sz="1800" dirty="0"/>
              <a:t>SIGN IN/SIGN UP FROM </a:t>
            </a:r>
            <a:r>
              <a:rPr lang="en-US" sz="1800" b="1" dirty="0"/>
              <a:t>HP SHOP</a:t>
            </a:r>
            <a:endParaRPr lang="en-US" sz="1800" dirty="0"/>
          </a:p>
        </p:txBody>
      </p:sp>
      <p:sp>
        <p:nvSpPr>
          <p:cNvPr id="189" name="TextBox 188">
            <a:extLst>
              <a:ext uri="{FF2B5EF4-FFF2-40B4-BE49-F238E27FC236}">
                <a16:creationId xmlns:a16="http://schemas.microsoft.com/office/drawing/2014/main" id="{9519B3D9-DDC1-994C-B16B-AE2BDF8CBE70}"/>
              </a:ext>
            </a:extLst>
          </p:cNvPr>
          <p:cNvSpPr txBox="1"/>
          <p:nvPr/>
        </p:nvSpPr>
        <p:spPr>
          <a:xfrm>
            <a:off x="10790967" y="1521686"/>
            <a:ext cx="7224182" cy="369332"/>
          </a:xfrm>
          <a:prstGeom prst="rect">
            <a:avLst/>
          </a:prstGeom>
          <a:noFill/>
        </p:spPr>
        <p:txBody>
          <a:bodyPr wrap="square" rtlCol="0">
            <a:spAutoFit/>
          </a:bodyPr>
          <a:lstStyle/>
          <a:p>
            <a:pPr algn="ctr"/>
            <a:r>
              <a:rPr lang="en-US" sz="1800" dirty="0"/>
              <a:t>PURCHASE AND CHECKOUT FLOW (</a:t>
            </a:r>
            <a:r>
              <a:rPr lang="en-US" sz="1800" b="1" dirty="0"/>
              <a:t>ON HP SHOP SHOPIFY CHECKOUT</a:t>
            </a:r>
            <a:r>
              <a:rPr lang="en-US" sz="1800" dirty="0"/>
              <a:t>)</a:t>
            </a:r>
          </a:p>
        </p:txBody>
      </p:sp>
      <p:sp>
        <p:nvSpPr>
          <p:cNvPr id="192" name="Rounded Rectangle 191">
            <a:extLst>
              <a:ext uri="{FF2B5EF4-FFF2-40B4-BE49-F238E27FC236}">
                <a16:creationId xmlns:a16="http://schemas.microsoft.com/office/drawing/2014/main" id="{5A5EC254-0BD5-EB41-962A-EA591CA4FB38}"/>
              </a:ext>
            </a:extLst>
          </p:cNvPr>
          <p:cNvSpPr/>
          <p:nvPr/>
        </p:nvSpPr>
        <p:spPr>
          <a:xfrm>
            <a:off x="7094806" y="2463249"/>
            <a:ext cx="2445451" cy="4670300"/>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191" name="Picture 190">
            <a:extLst>
              <a:ext uri="{FF2B5EF4-FFF2-40B4-BE49-F238E27FC236}">
                <a16:creationId xmlns:a16="http://schemas.microsoft.com/office/drawing/2014/main" id="{CCD61C88-BA39-8C4B-BA9E-C09E11757868}"/>
              </a:ext>
            </a:extLst>
          </p:cNvPr>
          <p:cNvPicPr>
            <a:picLocks noChangeAspect="1"/>
          </p:cNvPicPr>
          <p:nvPr/>
        </p:nvPicPr>
        <p:blipFill>
          <a:blip r:embed="rId13"/>
          <a:stretch>
            <a:fillRect/>
          </a:stretch>
        </p:blipFill>
        <p:spPr>
          <a:xfrm>
            <a:off x="7284282" y="2940247"/>
            <a:ext cx="2070864" cy="3689354"/>
          </a:xfrm>
          <a:prstGeom prst="rect">
            <a:avLst/>
          </a:prstGeom>
          <a:ln>
            <a:solidFill>
              <a:schemeClr val="bg1"/>
            </a:solidFill>
          </a:ln>
        </p:spPr>
      </p:pic>
      <p:cxnSp>
        <p:nvCxnSpPr>
          <p:cNvPr id="200" name="Straight Arrow Connector 199">
            <a:extLst>
              <a:ext uri="{FF2B5EF4-FFF2-40B4-BE49-F238E27FC236}">
                <a16:creationId xmlns:a16="http://schemas.microsoft.com/office/drawing/2014/main" id="{E3EDFB6B-7CE0-6C4D-86CD-8BCB4B2AF7A3}"/>
              </a:ext>
            </a:extLst>
          </p:cNvPr>
          <p:cNvCxnSpPr>
            <a:cxnSpLocks/>
            <a:stCxn id="192" idx="3"/>
            <a:endCxn id="70" idx="1"/>
          </p:cNvCxnSpPr>
          <p:nvPr/>
        </p:nvCxnSpPr>
        <p:spPr>
          <a:xfrm>
            <a:off x="9540257" y="4798399"/>
            <a:ext cx="711703" cy="950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04" name="Oval 203">
            <a:extLst>
              <a:ext uri="{FF2B5EF4-FFF2-40B4-BE49-F238E27FC236}">
                <a16:creationId xmlns:a16="http://schemas.microsoft.com/office/drawing/2014/main" id="{C2D275F8-A760-1F4B-9E8F-7770F8FE0B76}"/>
              </a:ext>
            </a:extLst>
          </p:cNvPr>
          <p:cNvSpPr/>
          <p:nvPr/>
        </p:nvSpPr>
        <p:spPr>
          <a:xfrm>
            <a:off x="10606697" y="6788321"/>
            <a:ext cx="464625" cy="330541"/>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207" name="Oval 206">
            <a:extLst>
              <a:ext uri="{FF2B5EF4-FFF2-40B4-BE49-F238E27FC236}">
                <a16:creationId xmlns:a16="http://schemas.microsoft.com/office/drawing/2014/main" id="{04271E15-45C3-5649-9BE1-331760B88805}"/>
              </a:ext>
            </a:extLst>
          </p:cNvPr>
          <p:cNvSpPr/>
          <p:nvPr/>
        </p:nvSpPr>
        <p:spPr>
          <a:xfrm>
            <a:off x="11711848" y="6775594"/>
            <a:ext cx="464625" cy="330541"/>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pic>
        <p:nvPicPr>
          <p:cNvPr id="210" name="Picture 2">
            <a:extLst>
              <a:ext uri="{FF2B5EF4-FFF2-40B4-BE49-F238E27FC236}">
                <a16:creationId xmlns:a16="http://schemas.microsoft.com/office/drawing/2014/main" id="{BFFCCC30-048A-0749-A44F-D8C574BE2C3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1396" y="4124338"/>
            <a:ext cx="927100" cy="927100"/>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D6965B8-D57C-7042-B8CB-84A78B6E1A12}"/>
              </a:ext>
            </a:extLst>
          </p:cNvPr>
          <p:cNvPicPr>
            <a:picLocks noChangeAspect="1"/>
          </p:cNvPicPr>
          <p:nvPr/>
        </p:nvPicPr>
        <p:blipFill>
          <a:blip r:embed="rId15"/>
          <a:stretch>
            <a:fillRect/>
          </a:stretch>
        </p:blipFill>
        <p:spPr>
          <a:xfrm>
            <a:off x="19802606" y="8704943"/>
            <a:ext cx="2060135" cy="3672415"/>
          </a:xfrm>
          <a:prstGeom prst="rect">
            <a:avLst/>
          </a:prstGeom>
          <a:ln>
            <a:solidFill>
              <a:schemeClr val="bg1"/>
            </a:solidFill>
          </a:ln>
        </p:spPr>
      </p:pic>
      <p:sp>
        <p:nvSpPr>
          <p:cNvPr id="213" name="Rectangle 212">
            <a:extLst>
              <a:ext uri="{FF2B5EF4-FFF2-40B4-BE49-F238E27FC236}">
                <a16:creationId xmlns:a16="http://schemas.microsoft.com/office/drawing/2014/main" id="{19F0BB80-C0AC-A546-B9CC-39941895E4F4}"/>
              </a:ext>
            </a:extLst>
          </p:cNvPr>
          <p:cNvSpPr/>
          <p:nvPr/>
        </p:nvSpPr>
        <p:spPr>
          <a:xfrm>
            <a:off x="6912351" y="883507"/>
            <a:ext cx="6313010" cy="646331"/>
          </a:xfrm>
          <a:prstGeom prst="rect">
            <a:avLst/>
          </a:prstGeom>
        </p:spPr>
        <p:txBody>
          <a:bodyPr wrap="none">
            <a:spAutoFit/>
          </a:bodyPr>
          <a:lstStyle/>
          <a:p>
            <a:r>
              <a:rPr lang="en-US" b="1" dirty="0"/>
              <a:t>PREFERRED SOLUTION OVERALL</a:t>
            </a:r>
          </a:p>
        </p:txBody>
      </p:sp>
      <p:sp>
        <p:nvSpPr>
          <p:cNvPr id="3" name="TextBox 2">
            <a:extLst>
              <a:ext uri="{FF2B5EF4-FFF2-40B4-BE49-F238E27FC236}">
                <a16:creationId xmlns:a16="http://schemas.microsoft.com/office/drawing/2014/main" id="{38B4DF8B-90D9-0B01-FB11-E39B84422181}"/>
              </a:ext>
            </a:extLst>
          </p:cNvPr>
          <p:cNvSpPr txBox="1"/>
          <p:nvPr/>
        </p:nvSpPr>
        <p:spPr>
          <a:xfrm>
            <a:off x="1354538" y="2074817"/>
            <a:ext cx="20290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Home Page</a:t>
            </a:r>
          </a:p>
        </p:txBody>
      </p:sp>
      <p:sp>
        <p:nvSpPr>
          <p:cNvPr id="54" name="TextBox 53">
            <a:extLst>
              <a:ext uri="{FF2B5EF4-FFF2-40B4-BE49-F238E27FC236}">
                <a16:creationId xmlns:a16="http://schemas.microsoft.com/office/drawing/2014/main" id="{56E11082-2C51-9626-CF48-4B50E5CFD9A0}"/>
              </a:ext>
            </a:extLst>
          </p:cNvPr>
          <p:cNvSpPr txBox="1"/>
          <p:nvPr/>
        </p:nvSpPr>
        <p:spPr>
          <a:xfrm>
            <a:off x="4385321" y="2074817"/>
            <a:ext cx="20290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HPFC Sign In/Sign Up</a:t>
            </a:r>
          </a:p>
        </p:txBody>
      </p:sp>
      <p:sp>
        <p:nvSpPr>
          <p:cNvPr id="55" name="TextBox 54">
            <a:extLst>
              <a:ext uri="{FF2B5EF4-FFF2-40B4-BE49-F238E27FC236}">
                <a16:creationId xmlns:a16="http://schemas.microsoft.com/office/drawing/2014/main" id="{6F4661D2-EBA3-0A42-1FF0-1ADD7EE99F59}"/>
              </a:ext>
            </a:extLst>
          </p:cNvPr>
          <p:cNvSpPr txBox="1"/>
          <p:nvPr/>
        </p:nvSpPr>
        <p:spPr>
          <a:xfrm>
            <a:off x="7346031" y="2127068"/>
            <a:ext cx="20290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HPFC Sign In</a:t>
            </a:r>
          </a:p>
        </p:txBody>
      </p:sp>
      <p:sp>
        <p:nvSpPr>
          <p:cNvPr id="56" name="TextBox 55">
            <a:extLst>
              <a:ext uri="{FF2B5EF4-FFF2-40B4-BE49-F238E27FC236}">
                <a16:creationId xmlns:a16="http://schemas.microsoft.com/office/drawing/2014/main" id="{565AACBF-7DD7-B6BD-16B7-07CD4E75CA4D}"/>
              </a:ext>
            </a:extLst>
          </p:cNvPr>
          <p:cNvSpPr txBox="1"/>
          <p:nvPr/>
        </p:nvSpPr>
        <p:spPr>
          <a:xfrm>
            <a:off x="1196004" y="7691845"/>
            <a:ext cx="20290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HPFC Sign Up Age Gate</a:t>
            </a:r>
          </a:p>
        </p:txBody>
      </p:sp>
      <p:sp>
        <p:nvSpPr>
          <p:cNvPr id="57" name="TextBox 56">
            <a:extLst>
              <a:ext uri="{FF2B5EF4-FFF2-40B4-BE49-F238E27FC236}">
                <a16:creationId xmlns:a16="http://schemas.microsoft.com/office/drawing/2014/main" id="{E41BDEEF-4929-5280-5ED1-900A68770F18}"/>
              </a:ext>
            </a:extLst>
          </p:cNvPr>
          <p:cNvSpPr txBox="1"/>
          <p:nvPr/>
        </p:nvSpPr>
        <p:spPr>
          <a:xfrm>
            <a:off x="4174549" y="7691845"/>
            <a:ext cx="20290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HPFC Sign Up Step 1</a:t>
            </a:r>
          </a:p>
        </p:txBody>
      </p:sp>
      <p:sp>
        <p:nvSpPr>
          <p:cNvPr id="58" name="TextBox 57">
            <a:extLst>
              <a:ext uri="{FF2B5EF4-FFF2-40B4-BE49-F238E27FC236}">
                <a16:creationId xmlns:a16="http://schemas.microsoft.com/office/drawing/2014/main" id="{E494511B-113B-7744-394E-6F5C640C2D23}"/>
              </a:ext>
            </a:extLst>
          </p:cNvPr>
          <p:cNvSpPr txBox="1"/>
          <p:nvPr/>
        </p:nvSpPr>
        <p:spPr>
          <a:xfrm>
            <a:off x="7091738" y="7648302"/>
            <a:ext cx="20290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HPFC Sign Up Step 2</a:t>
            </a:r>
          </a:p>
        </p:txBody>
      </p:sp>
      <p:sp>
        <p:nvSpPr>
          <p:cNvPr id="59" name="TextBox 58">
            <a:extLst>
              <a:ext uri="{FF2B5EF4-FFF2-40B4-BE49-F238E27FC236}">
                <a16:creationId xmlns:a16="http://schemas.microsoft.com/office/drawing/2014/main" id="{1AFD068A-726A-4EB5-184F-97D5C5229921}"/>
              </a:ext>
            </a:extLst>
          </p:cNvPr>
          <p:cNvSpPr txBox="1"/>
          <p:nvPr/>
        </p:nvSpPr>
        <p:spPr>
          <a:xfrm>
            <a:off x="10602486" y="2170611"/>
            <a:ext cx="20290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Cart</a:t>
            </a:r>
          </a:p>
        </p:txBody>
      </p:sp>
      <p:sp>
        <p:nvSpPr>
          <p:cNvPr id="60" name="TextBox 59">
            <a:extLst>
              <a:ext uri="{FF2B5EF4-FFF2-40B4-BE49-F238E27FC236}">
                <a16:creationId xmlns:a16="http://schemas.microsoft.com/office/drawing/2014/main" id="{E58E38A2-5A6C-3473-8500-4D1B309D014A}"/>
              </a:ext>
            </a:extLst>
          </p:cNvPr>
          <p:cNvSpPr txBox="1"/>
          <p:nvPr/>
        </p:nvSpPr>
        <p:spPr>
          <a:xfrm>
            <a:off x="14703358" y="2196737"/>
            <a:ext cx="20290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Checkout</a:t>
            </a:r>
          </a:p>
        </p:txBody>
      </p:sp>
      <p:sp>
        <p:nvSpPr>
          <p:cNvPr id="61" name="TextBox 60">
            <a:extLst>
              <a:ext uri="{FF2B5EF4-FFF2-40B4-BE49-F238E27FC236}">
                <a16:creationId xmlns:a16="http://schemas.microsoft.com/office/drawing/2014/main" id="{737F9322-B954-9384-4EBE-82B4126D1D9A}"/>
              </a:ext>
            </a:extLst>
          </p:cNvPr>
          <p:cNvSpPr txBox="1"/>
          <p:nvPr/>
        </p:nvSpPr>
        <p:spPr>
          <a:xfrm>
            <a:off x="10538185" y="7752805"/>
            <a:ext cx="20290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Home Page</a:t>
            </a:r>
          </a:p>
        </p:txBody>
      </p:sp>
      <p:sp>
        <p:nvSpPr>
          <p:cNvPr id="62" name="TextBox 61">
            <a:extLst>
              <a:ext uri="{FF2B5EF4-FFF2-40B4-BE49-F238E27FC236}">
                <a16:creationId xmlns:a16="http://schemas.microsoft.com/office/drawing/2014/main" id="{FA4AF103-FE08-277C-35CB-7DC24A74F35E}"/>
              </a:ext>
            </a:extLst>
          </p:cNvPr>
          <p:cNvSpPr txBox="1"/>
          <p:nvPr/>
        </p:nvSpPr>
        <p:spPr>
          <a:xfrm>
            <a:off x="14037887" y="7578633"/>
            <a:ext cx="202900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Product Details Page</a:t>
            </a:r>
          </a:p>
        </p:txBody>
      </p:sp>
      <p:sp>
        <p:nvSpPr>
          <p:cNvPr id="64" name="TextBox 63">
            <a:extLst>
              <a:ext uri="{FF2B5EF4-FFF2-40B4-BE49-F238E27FC236}">
                <a16:creationId xmlns:a16="http://schemas.microsoft.com/office/drawing/2014/main" id="{29F46E44-B674-C8A4-B469-0A820AE5A7FF}"/>
              </a:ext>
            </a:extLst>
          </p:cNvPr>
          <p:cNvSpPr txBox="1"/>
          <p:nvPr/>
        </p:nvSpPr>
        <p:spPr>
          <a:xfrm>
            <a:off x="19840150" y="7709263"/>
            <a:ext cx="20290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Checkout</a:t>
            </a:r>
          </a:p>
        </p:txBody>
      </p:sp>
      <p:sp>
        <p:nvSpPr>
          <p:cNvPr id="65" name="Rounded Rectangle 136">
            <a:extLst>
              <a:ext uri="{FF2B5EF4-FFF2-40B4-BE49-F238E27FC236}">
                <a16:creationId xmlns:a16="http://schemas.microsoft.com/office/drawing/2014/main" id="{EFFFDBA9-ABBB-71F1-7740-8630910BE686}"/>
              </a:ext>
            </a:extLst>
          </p:cNvPr>
          <p:cNvSpPr/>
          <p:nvPr/>
        </p:nvSpPr>
        <p:spPr>
          <a:xfrm>
            <a:off x="16723934" y="8115915"/>
            <a:ext cx="2503140" cy="4934113"/>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endParaRPr lang="en-US" dirty="0">
              <a:solidFill>
                <a:schemeClr val="bg1"/>
              </a:solidFill>
              <a:latin typeface="ATT Aleck Sans" panose="020B0503020203020204" pitchFamily="34" charset="0"/>
              <a:cs typeface="ATT Aleck Sans" panose="020B0503020203020204" pitchFamily="34" charset="0"/>
            </a:endParaRPr>
          </a:p>
        </p:txBody>
      </p:sp>
      <p:sp>
        <p:nvSpPr>
          <p:cNvPr id="68" name="TextBox 67">
            <a:extLst>
              <a:ext uri="{FF2B5EF4-FFF2-40B4-BE49-F238E27FC236}">
                <a16:creationId xmlns:a16="http://schemas.microsoft.com/office/drawing/2014/main" id="{97EAD266-855B-792B-A94B-81C9FD6743A0}"/>
              </a:ext>
            </a:extLst>
          </p:cNvPr>
          <p:cNvSpPr txBox="1"/>
          <p:nvPr/>
        </p:nvSpPr>
        <p:spPr>
          <a:xfrm>
            <a:off x="16945082" y="7752804"/>
            <a:ext cx="20290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HP Shop Cart</a:t>
            </a:r>
          </a:p>
        </p:txBody>
      </p:sp>
      <p:sp>
        <p:nvSpPr>
          <p:cNvPr id="6" name="TextBox 5">
            <a:extLst>
              <a:ext uri="{FF2B5EF4-FFF2-40B4-BE49-F238E27FC236}">
                <a16:creationId xmlns:a16="http://schemas.microsoft.com/office/drawing/2014/main" id="{B1E14F9C-2A69-9E9A-12D1-24FB7D0C3065}"/>
              </a:ext>
            </a:extLst>
          </p:cNvPr>
          <p:cNvSpPr txBox="1"/>
          <p:nvPr/>
        </p:nvSpPr>
        <p:spPr>
          <a:xfrm>
            <a:off x="19702264" y="13000324"/>
            <a:ext cx="2511848" cy="738664"/>
          </a:xfrm>
          <a:prstGeom prst="rect">
            <a:avLst/>
          </a:prstGeom>
          <a:noFill/>
        </p:spPr>
        <p:txBody>
          <a:bodyPr wrap="square" lIns="91440" tIns="45720" rIns="91440" bIns="45720" rtlCol="0" anchor="t">
            <a:spAutoFit/>
          </a:bodyPr>
          <a:lstStyle/>
          <a:p>
            <a:pPr algn="ctr"/>
            <a:r>
              <a:rPr lang="en-US" sz="1400" i="1" dirty="0">
                <a:cs typeface="Calibri"/>
              </a:rPr>
              <a:t>Same checkout as Elder Wand, providing one checkout process with merch add-on </a:t>
            </a:r>
            <a:endParaRPr lang="en-US" sz="1400" dirty="0">
              <a:cs typeface="Calibri"/>
            </a:endParaRPr>
          </a:p>
        </p:txBody>
      </p:sp>
      <p:sp>
        <p:nvSpPr>
          <p:cNvPr id="7" name="TextBox 6">
            <a:extLst>
              <a:ext uri="{FF2B5EF4-FFF2-40B4-BE49-F238E27FC236}">
                <a16:creationId xmlns:a16="http://schemas.microsoft.com/office/drawing/2014/main" id="{880CEB93-B4D5-25ED-9831-282CCD26333C}"/>
              </a:ext>
            </a:extLst>
          </p:cNvPr>
          <p:cNvSpPr txBox="1"/>
          <p:nvPr/>
        </p:nvSpPr>
        <p:spPr>
          <a:xfrm>
            <a:off x="16562354" y="13073558"/>
            <a:ext cx="2795377" cy="523220"/>
          </a:xfrm>
          <a:prstGeom prst="rect">
            <a:avLst/>
          </a:prstGeom>
          <a:noFill/>
        </p:spPr>
        <p:txBody>
          <a:bodyPr wrap="square" lIns="91440" tIns="45720" rIns="91440" bIns="45720" rtlCol="0" anchor="t">
            <a:spAutoFit/>
          </a:bodyPr>
          <a:lstStyle/>
          <a:p>
            <a:pPr algn="ctr"/>
            <a:r>
              <a:rPr lang="en-US" sz="1400" i="1" dirty="0"/>
              <a:t>Elder Wand in same cart as HP Shop product merch add-on</a:t>
            </a:r>
          </a:p>
        </p:txBody>
      </p:sp>
      <p:pic>
        <p:nvPicPr>
          <p:cNvPr id="10" name="Picture 9">
            <a:extLst>
              <a:ext uri="{FF2B5EF4-FFF2-40B4-BE49-F238E27FC236}">
                <a16:creationId xmlns:a16="http://schemas.microsoft.com/office/drawing/2014/main" id="{60D6D1D3-6D6B-F943-9B84-891C9F915687}"/>
              </a:ext>
            </a:extLst>
          </p:cNvPr>
          <p:cNvPicPr>
            <a:picLocks noChangeAspect="1"/>
          </p:cNvPicPr>
          <p:nvPr/>
        </p:nvPicPr>
        <p:blipFill>
          <a:blip r:embed="rId16"/>
          <a:stretch>
            <a:fillRect/>
          </a:stretch>
        </p:blipFill>
        <p:spPr>
          <a:xfrm>
            <a:off x="16973863" y="8508007"/>
            <a:ext cx="2012378" cy="4149928"/>
          </a:xfrm>
          <a:prstGeom prst="rect">
            <a:avLst/>
          </a:prstGeom>
        </p:spPr>
      </p:pic>
      <p:sp>
        <p:nvSpPr>
          <p:cNvPr id="11" name="TextBox 10">
            <a:extLst>
              <a:ext uri="{FF2B5EF4-FFF2-40B4-BE49-F238E27FC236}">
                <a16:creationId xmlns:a16="http://schemas.microsoft.com/office/drawing/2014/main" id="{99F1A1E4-DFF7-8739-782A-9489B82F10C3}"/>
              </a:ext>
            </a:extLst>
          </p:cNvPr>
          <p:cNvSpPr txBox="1"/>
          <p:nvPr/>
        </p:nvSpPr>
        <p:spPr>
          <a:xfrm>
            <a:off x="621251" y="984613"/>
            <a:ext cx="595708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t>Subject to change – the designs are mocks for concept and flow purposes only</a:t>
            </a:r>
            <a:endParaRPr lang="en-US" sz="1600" i="1">
              <a:ea typeface="Calibri"/>
              <a:cs typeface="Calibri"/>
            </a:endParaRPr>
          </a:p>
        </p:txBody>
      </p:sp>
    </p:spTree>
    <p:extLst>
      <p:ext uri="{BB962C8B-B14F-4D97-AF65-F5344CB8AC3E}">
        <p14:creationId xmlns:p14="http://schemas.microsoft.com/office/powerpoint/2010/main" val="244822002"/>
      </p:ext>
    </p:extLst>
  </p:cSld>
  <p:clrMapOvr>
    <a:masterClrMapping/>
  </p:clrMapOvr>
</p:sld>
</file>

<file path=ppt/theme/theme1.xml><?xml version="1.0" encoding="utf-8"?>
<a:theme xmlns:a="http://schemas.openxmlformats.org/drawingml/2006/main" name="WM_Color_102119">
  <a:themeElements>
    <a:clrScheme name="WM_Color Palette">
      <a:dk1>
        <a:srgbClr val="1D1D1D"/>
      </a:dk1>
      <a:lt1>
        <a:srgbClr val="FFFFFF"/>
      </a:lt1>
      <a:dk2>
        <a:srgbClr val="1D1D1D"/>
      </a:dk2>
      <a:lt2>
        <a:srgbClr val="FFFFFF"/>
      </a:lt2>
      <a:accent1>
        <a:srgbClr val="E5BC73"/>
      </a:accent1>
      <a:accent2>
        <a:srgbClr val="18BAD6"/>
      </a:accent2>
      <a:accent3>
        <a:srgbClr val="ABC41D"/>
      </a:accent3>
      <a:accent4>
        <a:srgbClr val="FB7921"/>
      </a:accent4>
      <a:accent5>
        <a:srgbClr val="AA6DE5"/>
      </a:accent5>
      <a:accent6>
        <a:srgbClr val="FF2015"/>
      </a:accent6>
      <a:hlink>
        <a:srgbClr val="1D1D1D"/>
      </a:hlink>
      <a:folHlink>
        <a:srgbClr val="1D1D1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solidFill>
              <a:schemeClr val="bg1"/>
            </a:solidFill>
            <a:latin typeface="ATT Aleck Sans" panose="020B0503020203020204" pitchFamily="34" charset="0"/>
            <a:cs typeface="ATT Aleck Sans" panose="020B0503020203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C SHOP_Merch and Mkt Update_1.11" id="{05D56B34-6619-4D47-B19D-68CCB9068CE8}" vid="{78E7EF81-9919-904F-88B7-66A27A79FD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3D1DCD827CAE4F991EFF2F7507EF8B" ma:contentTypeVersion="13" ma:contentTypeDescription="Create a new document." ma:contentTypeScope="" ma:versionID="6e75e3be43323a6c0f8f7acb9bc016a2">
  <xsd:schema xmlns:xsd="http://www.w3.org/2001/XMLSchema" xmlns:xs="http://www.w3.org/2001/XMLSchema" xmlns:p="http://schemas.microsoft.com/office/2006/metadata/properties" xmlns:ns2="e5d55988-14e8-47dd-be5a-0cd187701b8a" xmlns:ns3="14366a93-b106-4ff2-9d16-d205369598e1" targetNamespace="http://schemas.microsoft.com/office/2006/metadata/properties" ma:root="true" ma:fieldsID="926a66c45bb5abe7dc2ad2b76d782901" ns2:_="" ns3:_="">
    <xsd:import namespace="e5d55988-14e8-47dd-be5a-0cd187701b8a"/>
    <xsd:import namespace="14366a93-b106-4ff2-9d16-d205369598e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d55988-14e8-47dd-be5a-0cd187701b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4366a93-b106-4ff2-9d16-d205369598e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14366a93-b106-4ff2-9d16-d205369598e1">
      <UserInfo>
        <DisplayName>Fugate, Kristina</DisplayName>
        <AccountId>188</AccountId>
        <AccountType/>
      </UserInfo>
      <UserInfo>
        <DisplayName>Lai, Angie</DisplayName>
        <AccountId>189</AccountId>
        <AccountType/>
      </UserInfo>
      <UserInfo>
        <DisplayName>Coleman, Nicole</DisplayName>
        <AccountId>190</AccountId>
        <AccountType/>
      </UserInfo>
      <UserInfo>
        <DisplayName>Gunsch, Anselm</DisplayName>
        <AccountId>191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10E8EC-C5CA-4601-9BE1-FA1B0E23F3FA}">
  <ds:schemaRefs>
    <ds:schemaRef ds:uri="14366a93-b106-4ff2-9d16-d205369598e1"/>
    <ds:schemaRef ds:uri="e5d55988-14e8-47dd-be5a-0cd187701b8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F769E57-68B2-4E59-952A-4D82AA487244}">
  <ds:schemaRefs>
    <ds:schemaRef ds:uri="14366a93-b106-4ff2-9d16-d205369598e1"/>
    <ds:schemaRef ds:uri="e5d55988-14e8-47dd-be5a-0cd187701b8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BAEDE13-0668-4D94-974E-856C0623AC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DC SHOP_Merch and Mkt Update_1.11</Template>
  <TotalTime>100005</TotalTime>
  <Words>3612</Words>
  <Application>Microsoft Macintosh PowerPoint</Application>
  <PresentationFormat>Custom</PresentationFormat>
  <Paragraphs>540</Paragraphs>
  <Slides>27</Slides>
  <Notes>6</Notes>
  <HiddenSlides>6</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ATT Aleck Cd</vt:lpstr>
      <vt:lpstr>ATT Aleck Sans</vt:lpstr>
      <vt:lpstr>ATT Aleck Sans Black</vt:lpstr>
      <vt:lpstr>ATT Aleck Sans Medium</vt:lpstr>
      <vt:lpstr>Calibri</vt:lpstr>
      <vt:lpstr>System Font Regular</vt:lpstr>
      <vt:lpstr>Wingdings</vt:lpstr>
      <vt:lpstr>WM_Color_102119</vt:lpstr>
      <vt:lpstr>Project elder</vt:lpstr>
      <vt:lpstr>background</vt:lpstr>
      <vt:lpstr>Pros and cons of current solution</vt:lpstr>
      <vt:lpstr>Pros and cons of preferred solution</vt:lpstr>
      <vt:lpstr>DESIGN</vt:lpstr>
      <vt:lpstr>Customer journey options with pros &amp; cons</vt:lpstr>
      <vt:lpstr>Teaser site | COMING SOON – Us or uk</vt:lpstr>
      <vt:lpstr>Elder wand on harry potter shop us or uk </vt:lpstr>
      <vt:lpstr>Exclusive pre-order on harry potter shop us or uk </vt:lpstr>
      <vt:lpstr>OPEN ORDER on harry potter shop us or uk </vt:lpstr>
      <vt:lpstr>Elder wand separate platform as harry potter shop us (UK will be on harry potter shop)</vt:lpstr>
      <vt:lpstr>PowerPoint Presentation</vt:lpstr>
      <vt:lpstr>PowerPoint Presentation</vt:lpstr>
      <vt:lpstr>PowerPoint Presentation</vt:lpstr>
      <vt:lpstr>PowerPoint Presentation</vt:lpstr>
      <vt:lpstr>Future use cases</vt:lpstr>
      <vt:lpstr>FUTURE VISION – uSE CASES</vt:lpstr>
      <vt:lpstr>Privacy and compliance</vt:lpstr>
      <vt:lpstr>Privacy &amp; compliance – coming soon page us and uk</vt:lpstr>
      <vt:lpstr>PowerPoint Presentation</vt:lpstr>
      <vt:lpstr>Privacy &amp; compliance flow – pre-order window</vt:lpstr>
      <vt:lpstr>appendix</vt:lpstr>
      <vt:lpstr>PowerPoint Presentation</vt:lpstr>
      <vt:lpstr>WHAT AND WHY PROJECT ELDER</vt:lpstr>
      <vt:lpstr>Teams &amp; stakeholders</vt:lpstr>
      <vt:lpstr>WHO WHEN WHERE how</vt:lpstr>
      <vt:lpstr>Marketing campaign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 SHOP UPDATE</dc:title>
  <dc:creator>Aron, Kristen</dc:creator>
  <cp:lastModifiedBy>Eunice Quezon</cp:lastModifiedBy>
  <cp:revision>480</cp:revision>
  <cp:lastPrinted>2019-10-14T19:16:58Z</cp:lastPrinted>
  <dcterms:created xsi:type="dcterms:W3CDTF">2021-01-07T19:13:37Z</dcterms:created>
  <dcterms:modified xsi:type="dcterms:W3CDTF">2025-05-21T20:18:47Z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0x010100CC3D1DCD827CAE4F991EFF2F7507EF8B</vt:lpwstr>
  </property>
</Properties>
</file>