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9" r:id="rId4"/>
  </p:sldMasterIdLst>
  <p:notesMasterIdLst>
    <p:notesMasterId r:id="rId11"/>
  </p:notesMasterIdLst>
  <p:handoutMasterIdLst>
    <p:handoutMasterId r:id="rId12"/>
  </p:handoutMasterIdLst>
  <p:sldIdLst>
    <p:sldId id="676" r:id="rId5"/>
    <p:sldId id="2144327779" r:id="rId6"/>
    <p:sldId id="276" r:id="rId7"/>
    <p:sldId id="2144327491" r:id="rId8"/>
    <p:sldId id="2144327780" r:id="rId9"/>
    <p:sldId id="2144327781" r:id="rId1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4471EE56-45C5-494A-9B61-270AB1462DF7}">
          <p14:sldIdLst/>
        </p14:section>
        <p14:section name="TITLE LAYOUTS" id="{77A14C80-A758-6545-AE1E-4D283F19837D}">
          <p14:sldIdLst>
            <p14:sldId id="676"/>
            <p14:sldId id="2144327779"/>
            <p14:sldId id="276"/>
            <p14:sldId id="2144327491"/>
            <p14:sldId id="2144327780"/>
            <p14:sldId id="21443277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" initials="K" lastIdx="1" clrIdx="0">
    <p:extLst>
      <p:ext uri="{19B8F6BF-5375-455C-9EA6-DF929625EA0E}">
        <p15:presenceInfo xmlns:p15="http://schemas.microsoft.com/office/powerpoint/2012/main" userId="S::Kristen.Aron@warnerbros.com::f8b5a2f2-5c7d-43ca-a17b-1dd06eb3e5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94694"/>
  </p:normalViewPr>
  <p:slideViewPr>
    <p:cSldViewPr snapToGrid="0">
      <p:cViewPr varScale="1">
        <p:scale>
          <a:sx n="53" d="100"/>
          <a:sy n="53" d="100"/>
        </p:scale>
        <p:origin x="1464" y="50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87B70B-6FBF-CA43-9E60-A9EE8AD59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67F63-E932-574A-9B04-ED11391DC7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433E-0750-494A-9FBF-9044A91DCB9E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09FE4-D0E0-D34A-9552-6759720681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C8582-97EA-4745-A99D-C1928A1B9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CF53B-5554-FC44-9C7D-86CA62E1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95DC-C6DF-B14F-A94B-AA5B1E6B1253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9B44F-CFAF-4B43-9411-1177312DE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E97CE-B063-8D4B-919A-D0E5679760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E97CE-B063-8D4B-919A-D0E5679760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FB4ED059-D458-4C45-B2EA-1D1E7ABCEC60}"/>
              </a:ext>
            </a:extLst>
          </p:cNvPr>
          <p:cNvSpPr/>
          <p:nvPr/>
        </p:nvSpPr>
        <p:spPr>
          <a:xfrm>
            <a:off x="734665" y="6858000"/>
            <a:ext cx="11137504" cy="612648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B737EEF-BA68-0243-B507-78A06D445695}"/>
              </a:ext>
            </a:extLst>
          </p:cNvPr>
          <p:cNvSpPr/>
          <p:nvPr/>
        </p:nvSpPr>
        <p:spPr>
          <a:xfrm flipH="1">
            <a:off x="15256876" y="6858000"/>
            <a:ext cx="4197819" cy="6126480"/>
          </a:xfrm>
          <a:prstGeom prst="parallelogram">
            <a:avLst>
              <a:gd name="adj" fmla="val 98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6E248304-577A-E446-8135-DFF1848AAFB9}"/>
              </a:ext>
            </a:extLst>
          </p:cNvPr>
          <p:cNvSpPr/>
          <p:nvPr/>
        </p:nvSpPr>
        <p:spPr>
          <a:xfrm>
            <a:off x="11872163" y="6858000"/>
            <a:ext cx="3384713" cy="6126480"/>
          </a:xfrm>
          <a:prstGeom prst="parallelogram">
            <a:avLst>
              <a:gd name="adj" fmla="val 2138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CC1A39F-9477-EC4C-B4BC-36CF95AA0F1A}"/>
              </a:ext>
            </a:extLst>
          </p:cNvPr>
          <p:cNvSpPr/>
          <p:nvPr/>
        </p:nvSpPr>
        <p:spPr>
          <a:xfrm>
            <a:off x="19454693" y="6858000"/>
            <a:ext cx="4197819" cy="6126480"/>
          </a:xfrm>
          <a:prstGeom prst="parallelogram">
            <a:avLst>
              <a:gd name="adj" fmla="val 242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A440C1-DD22-1B41-83D7-3B0377B1A0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31616" y="2743201"/>
            <a:ext cx="22917590" cy="2347714"/>
          </a:xfrm>
        </p:spPr>
        <p:txBody>
          <a:bodyPr vert="horz" lIns="0" tIns="91440" rIns="0" bIns="0" rtlCol="0" anchor="t" anchorCtr="0">
            <a:noAutofit/>
          </a:bodyPr>
          <a:lstStyle>
            <a:lvl1pPr>
              <a:lnSpc>
                <a:spcPct val="80000"/>
              </a:lnSpc>
              <a:defRPr lang="en-US" sz="20000" b="1" i="0" kern="1200" cap="all" spc="-300" baseline="0" dirty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marL="0" lvl="0" algn="l" defTabSz="1828800" rtl="0" eaLnBrk="1" fontAlgn="base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Big Title Here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D8AA4448-9226-1A40-BFDA-3971AC46A71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616" y="5128951"/>
            <a:ext cx="11455585" cy="797602"/>
          </a:xfrm>
        </p:spPr>
        <p:txBody>
          <a:bodyPr lIns="45720" tIns="0" rIns="45720" anchor="t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8522F-7572-0E48-9967-494DEF940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053" t="-12498" r="-3285" b="-22502"/>
          <a:stretch/>
        </p:blipFill>
        <p:spPr>
          <a:xfrm>
            <a:off x="737970" y="731520"/>
            <a:ext cx="3127655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9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8720" y="11460480"/>
            <a:ext cx="10500999" cy="753002"/>
          </a:xfrm>
        </p:spPr>
        <p:txBody>
          <a:bodyPr lIns="27432" tIns="0" rIns="27432" bIns="0" anchor="t"/>
          <a:lstStyle>
            <a:lvl1pPr>
              <a:defRPr lang="en-US" sz="4000" b="0" i="0" dirty="0">
                <a:solidFill>
                  <a:schemeClr val="accent1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4572000"/>
            <a:ext cx="11990469" cy="6888480"/>
          </a:xfrm>
        </p:spPr>
        <p:txBody>
          <a:bodyPr vert="horz" lIns="0" tIns="0" rIns="0" bIns="0" rtlCol="0" anchor="b" anchorCtr="0">
            <a:noAutofit/>
          </a:bodyPr>
          <a:lstStyle>
            <a:lvl1pPr marL="0">
              <a:lnSpc>
                <a:spcPct val="78000"/>
              </a:lnSpc>
              <a:defRPr lang="en-US" sz="15000" cap="all" spc="-15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3 LINES MAX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A5BC52-0574-AF4D-8A5F-7A71178398E9}"/>
              </a:ext>
            </a:extLst>
          </p:cNvPr>
          <p:cNvGrpSpPr/>
          <p:nvPr/>
        </p:nvGrpSpPr>
        <p:grpSpPr>
          <a:xfrm rot="5400000">
            <a:off x="13338407" y="2673696"/>
            <a:ext cx="12252946" cy="8368620"/>
            <a:chOff x="0" y="3429000"/>
            <a:chExt cx="12192000" cy="3429000"/>
          </a:xfrm>
          <a:solidFill>
            <a:schemeClr val="accent1"/>
          </a:solidFill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F2A72EBA-D217-4C42-99F8-98569DF06A95}"/>
                </a:ext>
              </a:extLst>
            </p:cNvPr>
            <p:cNvSpPr/>
            <p:nvPr/>
          </p:nvSpPr>
          <p:spPr>
            <a:xfrm flipH="1">
              <a:off x="6594776" y="3429000"/>
              <a:ext cx="5597224" cy="342900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D4EA6E5-67FB-C447-BABB-C2FB369E9045}"/>
                </a:ext>
              </a:extLst>
            </p:cNvPr>
            <p:cNvSpPr/>
            <p:nvPr/>
          </p:nvSpPr>
          <p:spPr>
            <a:xfrm>
              <a:off x="0" y="3429000"/>
              <a:ext cx="1313082" cy="342900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B200AB10-BDDA-8744-BE2A-D6861D1427D2}"/>
                </a:ext>
              </a:extLst>
            </p:cNvPr>
            <p:cNvSpPr/>
            <p:nvPr/>
          </p:nvSpPr>
          <p:spPr>
            <a:xfrm>
              <a:off x="1313082" y="3429000"/>
              <a:ext cx="1760566" cy="3429000"/>
            </a:xfrm>
            <a:prstGeom prst="parallelogram">
              <a:avLst>
                <a:gd name="adj" fmla="val 233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8E445FE-E831-764A-832D-1CEAAE0D22A7}"/>
                </a:ext>
              </a:extLst>
            </p:cNvPr>
            <p:cNvSpPr/>
            <p:nvPr/>
          </p:nvSpPr>
          <p:spPr>
            <a:xfrm flipH="1">
              <a:off x="3073648" y="3429000"/>
              <a:ext cx="1760564" cy="3429000"/>
            </a:xfrm>
            <a:prstGeom prst="parallelogram">
              <a:avLst>
                <a:gd name="adj" fmla="val 233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C9477E8-1DFD-4245-933E-0B41FA97FABF}"/>
                </a:ext>
              </a:extLst>
            </p:cNvPr>
            <p:cNvSpPr/>
            <p:nvPr/>
          </p:nvSpPr>
          <p:spPr>
            <a:xfrm>
              <a:off x="4834212" y="3429000"/>
              <a:ext cx="1760566" cy="3429000"/>
            </a:xfrm>
            <a:prstGeom prst="parallelogram">
              <a:avLst>
                <a:gd name="adj" fmla="val 233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8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48191" y="11460480"/>
            <a:ext cx="10500999" cy="753002"/>
          </a:xfrm>
        </p:spPr>
        <p:txBody>
          <a:bodyPr lIns="27432" tIns="0" rIns="27432" bIns="0" anchor="t"/>
          <a:lstStyle>
            <a:lvl1pPr algn="r">
              <a:defRPr lang="en-US" sz="4000" b="0" i="0" dirty="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8721" y="4572000"/>
            <a:ext cx="11990469" cy="6888480"/>
          </a:xfrm>
        </p:spPr>
        <p:txBody>
          <a:bodyPr vert="horz" lIns="0" tIns="0" rIns="0" bIns="0" rtlCol="0" anchor="b" anchorCtr="0">
            <a:noAutofit/>
          </a:bodyPr>
          <a:lstStyle>
            <a:lvl1pPr marL="0" algn="r">
              <a:lnSpc>
                <a:spcPct val="78000"/>
              </a:lnSpc>
              <a:defRPr lang="en-US" sz="15000" cap="all" spc="-15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3 LINES MAX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EB9E12-0DBE-0A42-B0EF-79BB5616B5BF}"/>
              </a:ext>
            </a:extLst>
          </p:cNvPr>
          <p:cNvGrpSpPr/>
          <p:nvPr userDrawn="1"/>
        </p:nvGrpSpPr>
        <p:grpSpPr>
          <a:xfrm rot="5400000">
            <a:off x="-1569992" y="3039478"/>
            <a:ext cx="12252962" cy="7637044"/>
            <a:chOff x="368935" y="338328"/>
            <a:chExt cx="11454130" cy="3090672"/>
          </a:xfrm>
          <a:solidFill>
            <a:schemeClr val="bg1"/>
          </a:solidFill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8AC2D96-F56C-3244-8471-FD03E0D44136}"/>
                </a:ext>
              </a:extLst>
            </p:cNvPr>
            <p:cNvSpPr/>
            <p:nvPr/>
          </p:nvSpPr>
          <p:spPr>
            <a:xfrm>
              <a:off x="3117678" y="338328"/>
              <a:ext cx="2966349" cy="3090672"/>
            </a:xfrm>
            <a:prstGeom prst="parallelogram">
              <a:avLst>
                <a:gd name="adj" fmla="val 132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9C13FBBA-2889-F646-A2DC-E513516E4C2A}"/>
                </a:ext>
              </a:extLst>
            </p:cNvPr>
            <p:cNvSpPr/>
            <p:nvPr/>
          </p:nvSpPr>
          <p:spPr>
            <a:xfrm>
              <a:off x="8786364" y="338328"/>
              <a:ext cx="3036701" cy="3090672"/>
            </a:xfrm>
            <a:prstGeom prst="parallelogram">
              <a:avLst>
                <a:gd name="adj" fmla="val 134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00343D7-AB8D-7E49-AC54-280DFD76EE04}"/>
                </a:ext>
              </a:extLst>
            </p:cNvPr>
            <p:cNvSpPr/>
            <p:nvPr/>
          </p:nvSpPr>
          <p:spPr>
            <a:xfrm flipH="1">
              <a:off x="6084027" y="338328"/>
              <a:ext cx="2702337" cy="3090672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FF1306C1-A86B-3343-93A7-355A6AC5FC75}"/>
                </a:ext>
              </a:extLst>
            </p:cNvPr>
            <p:cNvSpPr/>
            <p:nvPr/>
          </p:nvSpPr>
          <p:spPr>
            <a:xfrm flipH="1">
              <a:off x="368935" y="338328"/>
              <a:ext cx="2748743" cy="3090672"/>
            </a:xfrm>
            <a:prstGeom prst="parallelogram">
              <a:avLst>
                <a:gd name="adj" fmla="val 57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29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11423595"/>
            <a:ext cx="6710382" cy="1136322"/>
          </a:xfrm>
        </p:spPr>
        <p:txBody>
          <a:bodyPr lIns="27432" tIns="0" rIns="27432" bIns="0" anchor="b"/>
          <a:lstStyle>
            <a:lvl1pPr>
              <a:defRPr lang="en-US" sz="4000" b="1" dirty="0">
                <a:solidFill>
                  <a:schemeClr val="accent1"/>
                </a:solidFill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6509"/>
            <a:ext cx="11313903" cy="6954982"/>
          </a:xfrm>
        </p:spPr>
        <p:txBody>
          <a:bodyPr lIns="0" tIns="0" rIns="0" bIns="0" anchor="t" anchorCtr="0"/>
          <a:lstStyle>
            <a:lvl1pPr marL="0" algn="l">
              <a:lnSpc>
                <a:spcPct val="80000"/>
              </a:lnSpc>
              <a:defRPr lang="en-US" sz="15000" cap="all" spc="-150" baseline="0" dirty="0"/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3 LINES MAX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EC5C4-95DA-9F42-AE10-423EDB79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12" b="577"/>
          <a:stretch/>
        </p:blipFill>
        <p:spPr>
          <a:xfrm rot="16200000">
            <a:off x="13226891" y="2562144"/>
            <a:ext cx="12252910" cy="85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48191" y="11460480"/>
            <a:ext cx="10500999" cy="753002"/>
          </a:xfrm>
        </p:spPr>
        <p:txBody>
          <a:bodyPr lIns="27432" tIns="0" rIns="27432" bIns="0" anchor="t"/>
          <a:lstStyle>
            <a:lvl1pPr algn="r">
              <a:defRPr lang="en-US" sz="4000" b="0" i="0" dirty="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8721" y="4572000"/>
            <a:ext cx="11990469" cy="6888480"/>
          </a:xfrm>
        </p:spPr>
        <p:txBody>
          <a:bodyPr vert="horz" lIns="0" tIns="0" rIns="0" bIns="0" rtlCol="0" anchor="b" anchorCtr="0">
            <a:noAutofit/>
          </a:bodyPr>
          <a:lstStyle>
            <a:lvl1pPr marL="0" algn="r">
              <a:lnSpc>
                <a:spcPct val="78000"/>
              </a:lnSpc>
              <a:defRPr lang="en-US" sz="15000" cap="all" spc="-150" dirty="0">
                <a:solidFill>
                  <a:schemeClr val="accent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3 LINES MAX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EB9E12-0DBE-0A42-B0EF-79BB5616B5BF}"/>
              </a:ext>
            </a:extLst>
          </p:cNvPr>
          <p:cNvGrpSpPr/>
          <p:nvPr userDrawn="1"/>
        </p:nvGrpSpPr>
        <p:grpSpPr>
          <a:xfrm rot="5400000">
            <a:off x="-1569992" y="3039478"/>
            <a:ext cx="12252962" cy="7637044"/>
            <a:chOff x="368935" y="338328"/>
            <a:chExt cx="11454130" cy="3090672"/>
          </a:xfrm>
          <a:solidFill>
            <a:schemeClr val="bg1"/>
          </a:solidFill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8AC2D96-F56C-3244-8471-FD03E0D44136}"/>
                </a:ext>
              </a:extLst>
            </p:cNvPr>
            <p:cNvSpPr/>
            <p:nvPr/>
          </p:nvSpPr>
          <p:spPr>
            <a:xfrm>
              <a:off x="3117678" y="338328"/>
              <a:ext cx="2966349" cy="3090672"/>
            </a:xfrm>
            <a:prstGeom prst="parallelogram">
              <a:avLst>
                <a:gd name="adj" fmla="val 132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9C13FBBA-2889-F646-A2DC-E513516E4C2A}"/>
                </a:ext>
              </a:extLst>
            </p:cNvPr>
            <p:cNvSpPr/>
            <p:nvPr/>
          </p:nvSpPr>
          <p:spPr>
            <a:xfrm>
              <a:off x="8786364" y="338328"/>
              <a:ext cx="3036701" cy="3090672"/>
            </a:xfrm>
            <a:prstGeom prst="parallelogram">
              <a:avLst>
                <a:gd name="adj" fmla="val 134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00343D7-AB8D-7E49-AC54-280DFD76EE04}"/>
                </a:ext>
              </a:extLst>
            </p:cNvPr>
            <p:cNvSpPr/>
            <p:nvPr/>
          </p:nvSpPr>
          <p:spPr>
            <a:xfrm flipH="1">
              <a:off x="6084027" y="338328"/>
              <a:ext cx="2702337" cy="3090672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FF1306C1-A86B-3343-93A7-355A6AC5FC75}"/>
                </a:ext>
              </a:extLst>
            </p:cNvPr>
            <p:cNvSpPr/>
            <p:nvPr/>
          </p:nvSpPr>
          <p:spPr>
            <a:xfrm flipH="1">
              <a:off x="368935" y="338328"/>
              <a:ext cx="2748743" cy="3090672"/>
            </a:xfrm>
            <a:prstGeom prst="parallelogram">
              <a:avLst>
                <a:gd name="adj" fmla="val 57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50263" y="12123421"/>
            <a:ext cx="10500971" cy="753002"/>
          </a:xfrm>
        </p:spPr>
        <p:txBody>
          <a:bodyPr lIns="27432" tIns="0" rIns="27432" bIns="0" anchor="t"/>
          <a:lstStyle>
            <a:lvl1pPr algn="r">
              <a:defRPr lang="en-US" sz="4000" b="0" dirty="0">
                <a:solidFill>
                  <a:schemeClr val="tx1"/>
                </a:solidFill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718" y="7530991"/>
            <a:ext cx="18217516" cy="4607669"/>
          </a:xfrm>
        </p:spPr>
        <p:txBody>
          <a:bodyPr lIns="0" tIns="0" rIns="0" bIns="0" anchor="b"/>
          <a:lstStyle>
            <a:lvl1pPr marL="0" algn="r" defTabSz="1828800" rtl="0" eaLnBrk="1" fontAlgn="base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1" i="0" kern="1200" cap="all" spc="-150" baseline="0" dirty="0">
                <a:solidFill>
                  <a:schemeClr val="tx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marL="0" lvl="0" algn="r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2 LINES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4DAF1-0AD4-8B41-AAD7-EACDF9C4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9" y="731522"/>
            <a:ext cx="22911225" cy="46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5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58618" y="1918645"/>
            <a:ext cx="11692616" cy="5676482"/>
          </a:xfrm>
        </p:spPr>
        <p:txBody>
          <a:bodyPr lIns="0" tIns="0" rIns="0" bIns="0" anchor="b"/>
          <a:lstStyle>
            <a:lvl1pPr marL="0" algn="r" defTabSz="1828800" rtl="0" eaLnBrk="1" fontAlgn="base" latinLnBrk="0" hangingPunct="1">
              <a:lnSpc>
                <a:spcPct val="80000"/>
              </a:lnSpc>
              <a:spcBef>
                <a:spcPct val="0"/>
              </a:spcBef>
              <a:buNone/>
              <a:defRPr lang="en-US" sz="15000" b="1" i="0" kern="1200" cap="all" spc="-150" baseline="0" dirty="0">
                <a:solidFill>
                  <a:schemeClr val="tx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marL="0" lvl="0" algn="r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3 LINES MAX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59525" y="8412481"/>
            <a:ext cx="8591709" cy="753002"/>
          </a:xfrm>
        </p:spPr>
        <p:txBody>
          <a:bodyPr lIns="27432" tIns="0" rIns="27432" bIns="0" anchor="t"/>
          <a:lstStyle>
            <a:lvl1pPr algn="r">
              <a:defRPr lang="en-US" sz="4000" b="1" dirty="0">
                <a:solidFill>
                  <a:schemeClr val="accent1"/>
                </a:solidFill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459134-9969-0E42-8720-51CAA6047280}"/>
              </a:ext>
            </a:extLst>
          </p:cNvPr>
          <p:cNvGrpSpPr/>
          <p:nvPr userDrawn="1"/>
        </p:nvGrpSpPr>
        <p:grpSpPr>
          <a:xfrm rot="5400000">
            <a:off x="-1092653" y="2562142"/>
            <a:ext cx="12252952" cy="8591709"/>
            <a:chOff x="0" y="3429000"/>
            <a:chExt cx="12192000" cy="3429000"/>
          </a:xfrm>
          <a:solidFill>
            <a:schemeClr val="tx1"/>
          </a:solidFill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8B0DEDA8-C54F-FD4D-8075-3ED46C0D0445}"/>
                </a:ext>
              </a:extLst>
            </p:cNvPr>
            <p:cNvSpPr/>
            <p:nvPr/>
          </p:nvSpPr>
          <p:spPr>
            <a:xfrm flipH="1">
              <a:off x="6594776" y="3429000"/>
              <a:ext cx="5597224" cy="342900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0B08BE6-20E8-3E45-86F8-FB66369FB56E}"/>
                </a:ext>
              </a:extLst>
            </p:cNvPr>
            <p:cNvSpPr/>
            <p:nvPr/>
          </p:nvSpPr>
          <p:spPr>
            <a:xfrm>
              <a:off x="0" y="3429000"/>
              <a:ext cx="1313082" cy="342900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CFF50BC0-CA72-C342-A9B0-B048BD492C6C}"/>
                </a:ext>
              </a:extLst>
            </p:cNvPr>
            <p:cNvSpPr/>
            <p:nvPr/>
          </p:nvSpPr>
          <p:spPr>
            <a:xfrm>
              <a:off x="1313082" y="3429000"/>
              <a:ext cx="1760566" cy="3429000"/>
            </a:xfrm>
            <a:prstGeom prst="parallelogram">
              <a:avLst>
                <a:gd name="adj" fmla="val 233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4821854-F6A8-1249-8D04-E3091F316821}"/>
                </a:ext>
              </a:extLst>
            </p:cNvPr>
            <p:cNvSpPr/>
            <p:nvPr/>
          </p:nvSpPr>
          <p:spPr>
            <a:xfrm flipH="1">
              <a:off x="3073648" y="3429000"/>
              <a:ext cx="1760564" cy="3429000"/>
            </a:xfrm>
            <a:prstGeom prst="parallelogram">
              <a:avLst>
                <a:gd name="adj" fmla="val 233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B5A5E32-3C99-A040-B101-9D3D73635805}"/>
                </a:ext>
              </a:extLst>
            </p:cNvPr>
            <p:cNvSpPr/>
            <p:nvPr/>
          </p:nvSpPr>
          <p:spPr>
            <a:xfrm>
              <a:off x="4834212" y="3429000"/>
              <a:ext cx="1760566" cy="3429000"/>
            </a:xfrm>
            <a:prstGeom prst="parallelogram">
              <a:avLst>
                <a:gd name="adj" fmla="val 233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91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6840C-9BC9-1244-85B6-E722601E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9" y="731522"/>
            <a:ext cx="22911225" cy="460766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60C5187-79C6-FA41-A385-2CEA198AB1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2123421"/>
            <a:ext cx="10500999" cy="753002"/>
          </a:xfrm>
        </p:spPr>
        <p:txBody>
          <a:bodyPr lIns="27432" tIns="0" rIns="27432" bIns="0" anchor="t"/>
          <a:lstStyle>
            <a:lvl1pPr>
              <a:defRPr lang="en-US" sz="4000" b="0" dirty="0">
                <a:solidFill>
                  <a:schemeClr val="bg1"/>
                </a:solidFill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8EFE1-A238-194C-B552-BD2E0D502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530990"/>
            <a:ext cx="19547727" cy="4607670"/>
          </a:xfrm>
        </p:spPr>
        <p:txBody>
          <a:bodyPr lIns="0" tIns="0" rIns="0" bIns="0" anchor="b"/>
          <a:lstStyle>
            <a:lvl1pPr marL="0">
              <a:lnSpc>
                <a:spcPct val="80000"/>
              </a:lnSpc>
              <a:defRPr lang="en-US" sz="15000" b="1" cap="all" spc="-150" baseline="0" dirty="0">
                <a:solidFill>
                  <a:schemeClr val="accent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THIS IS A DIVIDER SLIDE</a:t>
            </a:r>
            <a:br>
              <a:rPr lang="en-US"/>
            </a:br>
            <a:r>
              <a:rPr lang="en-US"/>
              <a:t>2 LINES MAX</a:t>
            </a:r>
          </a:p>
        </p:txBody>
      </p:sp>
    </p:spTree>
    <p:extLst>
      <p:ext uri="{BB962C8B-B14F-4D97-AF65-F5344CB8AC3E}">
        <p14:creationId xmlns:p14="http://schemas.microsoft.com/office/powerpoint/2010/main" val="36782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56B4F7-DF6B-1F4A-AA14-5708052F7786}"/>
              </a:ext>
            </a:extLst>
          </p:cNvPr>
          <p:cNvGrpSpPr/>
          <p:nvPr userDrawn="1"/>
        </p:nvGrpSpPr>
        <p:grpSpPr>
          <a:xfrm>
            <a:off x="734664" y="7040880"/>
            <a:ext cx="22917848" cy="5943600"/>
            <a:chOff x="367284" y="3520440"/>
            <a:chExt cx="11457432" cy="2971800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45108E2-870F-2544-B59C-B8B4096FC486}"/>
                </a:ext>
              </a:extLst>
            </p:cNvPr>
            <p:cNvSpPr/>
            <p:nvPr/>
          </p:nvSpPr>
          <p:spPr>
            <a:xfrm flipH="1" flipV="1">
              <a:off x="10149475" y="3520440"/>
              <a:ext cx="1675241" cy="29718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04AB0439-E2A5-E64C-80F1-2B19B8717D26}"/>
                </a:ext>
              </a:extLst>
            </p:cNvPr>
            <p:cNvSpPr/>
            <p:nvPr/>
          </p:nvSpPr>
          <p:spPr>
            <a:xfrm flipV="1">
              <a:off x="367284" y="3520440"/>
              <a:ext cx="4770195" cy="29718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5784DD8A-0944-ED46-97F0-C49EB9EAF325}"/>
                </a:ext>
              </a:extLst>
            </p:cNvPr>
            <p:cNvSpPr/>
            <p:nvPr/>
          </p:nvSpPr>
          <p:spPr>
            <a:xfrm flipH="1" flipV="1">
              <a:off x="4796819" y="3520440"/>
              <a:ext cx="860368" cy="2971800"/>
            </a:xfrm>
            <a:prstGeom prst="parallelogram">
              <a:avLst>
                <a:gd name="adj" fmla="val 338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B477A9A-C721-C245-B55F-403FE1B493C4}"/>
                </a:ext>
              </a:extLst>
            </p:cNvPr>
            <p:cNvSpPr/>
            <p:nvPr/>
          </p:nvSpPr>
          <p:spPr>
            <a:xfrm flipH="1" flipV="1">
              <a:off x="7903331" y="3520440"/>
              <a:ext cx="2246144" cy="2971800"/>
            </a:xfrm>
            <a:prstGeom prst="parallelogram">
              <a:avLst>
                <a:gd name="adj" fmla="val 23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84698AD-D9B1-174C-9B3C-8039ABBCA875}"/>
                </a:ext>
              </a:extLst>
            </p:cNvPr>
            <p:cNvSpPr/>
            <p:nvPr/>
          </p:nvSpPr>
          <p:spPr>
            <a:xfrm flipV="1">
              <a:off x="5657187" y="3520440"/>
              <a:ext cx="2246144" cy="2971800"/>
            </a:xfrm>
            <a:prstGeom prst="parallelogram">
              <a:avLst>
                <a:gd name="adj" fmla="val 23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80972-D579-2B47-8A53-C5B1482C79AD}"/>
              </a:ext>
            </a:extLst>
          </p:cNvPr>
          <p:cNvGrpSpPr/>
          <p:nvPr userDrawn="1"/>
        </p:nvGrpSpPr>
        <p:grpSpPr>
          <a:xfrm>
            <a:off x="734664" y="731520"/>
            <a:ext cx="22917848" cy="5943600"/>
            <a:chOff x="367284" y="365760"/>
            <a:chExt cx="11457432" cy="297180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C157FB82-68F9-C74A-998A-2F52F6EE9AB8}"/>
                </a:ext>
              </a:extLst>
            </p:cNvPr>
            <p:cNvSpPr/>
            <p:nvPr/>
          </p:nvSpPr>
          <p:spPr>
            <a:xfrm>
              <a:off x="367284" y="365760"/>
              <a:ext cx="665871" cy="29718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3FFE22C-FFC6-224A-B4DD-BB1A509F809C}"/>
                </a:ext>
              </a:extLst>
            </p:cNvPr>
            <p:cNvSpPr/>
            <p:nvPr userDrawn="1"/>
          </p:nvSpPr>
          <p:spPr>
            <a:xfrm>
              <a:off x="2818738" y="365760"/>
              <a:ext cx="1687818" cy="2971800"/>
            </a:xfrm>
            <a:prstGeom prst="parallelogram">
              <a:avLst>
                <a:gd name="adj" fmla="val 338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69FF5BC4-1A45-6E43-82BC-69E13D0EF812}"/>
                </a:ext>
              </a:extLst>
            </p:cNvPr>
            <p:cNvSpPr/>
            <p:nvPr/>
          </p:nvSpPr>
          <p:spPr>
            <a:xfrm>
              <a:off x="1033155" y="365760"/>
              <a:ext cx="892792" cy="2971800"/>
            </a:xfrm>
            <a:prstGeom prst="parallelogram">
              <a:avLst>
                <a:gd name="adj" fmla="val 23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5EDAFC4-1EDC-2D43-B4F6-09D8D19103B8}"/>
                </a:ext>
              </a:extLst>
            </p:cNvPr>
            <p:cNvSpPr/>
            <p:nvPr/>
          </p:nvSpPr>
          <p:spPr>
            <a:xfrm flipH="1">
              <a:off x="1925947" y="365760"/>
              <a:ext cx="892792" cy="2971800"/>
            </a:xfrm>
            <a:prstGeom prst="parallelogram">
              <a:avLst>
                <a:gd name="adj" fmla="val 233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57C53BF-E24F-6F4D-B62A-585D4B145C77}"/>
                </a:ext>
              </a:extLst>
            </p:cNvPr>
            <p:cNvSpPr/>
            <p:nvPr/>
          </p:nvSpPr>
          <p:spPr>
            <a:xfrm flipH="1">
              <a:off x="3711531" y="365760"/>
              <a:ext cx="8113185" cy="29718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F7AD48-984D-EC45-AEFD-F0E6B9AF4D9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420980" y="769619"/>
            <a:ext cx="16228483" cy="5943598"/>
          </a:xfrm>
        </p:spPr>
        <p:txBody>
          <a:bodyPr vert="horz" lIns="0" tIns="365760" rIns="457200" bIns="0" rtlCol="0" anchor="ctr" anchorCtr="0">
            <a:noAutofit/>
          </a:bodyPr>
          <a:lstStyle>
            <a:lvl1pPr algn="r">
              <a:lnSpc>
                <a:spcPct val="75000"/>
              </a:lnSpc>
              <a:defRPr lang="en-US" sz="15000" cap="all" spc="-15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DIVIDER SLIDE</a:t>
            </a:r>
            <a:br>
              <a:rPr lang="en-US"/>
            </a:br>
            <a:r>
              <a:rPr lang="en-US"/>
              <a:t>2 LINES OF TEXT</a:t>
            </a:r>
          </a:p>
        </p:txBody>
      </p:sp>
    </p:spTree>
    <p:extLst>
      <p:ext uri="{BB962C8B-B14F-4D97-AF65-F5344CB8AC3E}">
        <p14:creationId xmlns:p14="http://schemas.microsoft.com/office/powerpoint/2010/main" val="410741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1FF6DB-34F2-3B44-A5EF-70729502DCA4}"/>
              </a:ext>
            </a:extLst>
          </p:cNvPr>
          <p:cNvGrpSpPr/>
          <p:nvPr userDrawn="1"/>
        </p:nvGrpSpPr>
        <p:grpSpPr>
          <a:xfrm>
            <a:off x="12190406" y="0"/>
            <a:ext cx="12196769" cy="13716000"/>
            <a:chOff x="10947574" y="0"/>
            <a:chExt cx="13439601" cy="13716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C9550CC-E343-744F-B3F5-45383347DC22}"/>
                </a:ext>
              </a:extLst>
            </p:cNvPr>
            <p:cNvSpPr/>
            <p:nvPr userDrawn="1"/>
          </p:nvSpPr>
          <p:spPr>
            <a:xfrm flipH="1">
              <a:off x="10947574" y="0"/>
              <a:ext cx="3365305" cy="13716000"/>
            </a:xfrm>
            <a:prstGeom prst="parallelogram">
              <a:avLst>
                <a:gd name="adj" fmla="val 117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69081CC2-1B54-2B46-B08F-405B99A65C1C}"/>
                </a:ext>
              </a:extLst>
            </p:cNvPr>
            <p:cNvSpPr/>
            <p:nvPr userDrawn="1"/>
          </p:nvSpPr>
          <p:spPr>
            <a:xfrm>
              <a:off x="21031947" y="0"/>
              <a:ext cx="3355228" cy="13716000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88BE5E68-63DA-C84C-A5E4-B0F96ABDC6A2}"/>
                </a:ext>
              </a:extLst>
            </p:cNvPr>
            <p:cNvSpPr/>
            <p:nvPr userDrawn="1"/>
          </p:nvSpPr>
          <p:spPr>
            <a:xfrm>
              <a:off x="14309032" y="0"/>
              <a:ext cx="3365306" cy="13716000"/>
            </a:xfrm>
            <a:prstGeom prst="parallelogram">
              <a:avLst>
                <a:gd name="adj" fmla="val 117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60ABC0A-C77F-E043-A1BD-AE49D2B101FE}"/>
                </a:ext>
              </a:extLst>
            </p:cNvPr>
            <p:cNvSpPr/>
            <p:nvPr userDrawn="1"/>
          </p:nvSpPr>
          <p:spPr>
            <a:xfrm flipH="1">
              <a:off x="17670491" y="0"/>
              <a:ext cx="3365304" cy="13716000"/>
            </a:xfrm>
            <a:prstGeom prst="parallelogram">
              <a:avLst>
                <a:gd name="adj" fmla="val 117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28EFE1-A238-194C-B552-BD2E0D502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600" y="2994907"/>
            <a:ext cx="9564600" cy="7726186"/>
          </a:xfr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80000"/>
              </a:lnSpc>
              <a:defRPr lang="en-US" sz="15000" b="1" cap="all" spc="-150" baseline="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/>
              <a:t>DIVIDER SLIDE</a:t>
            </a:r>
            <a:br>
              <a:rPr lang="en-US"/>
            </a:br>
            <a:r>
              <a:rPr lang="en-US"/>
              <a:t>4 LINES OF TEXT MAX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0C5187-79C6-FA41-A385-2CEA198AB1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9600" y="10797706"/>
            <a:ext cx="5485774" cy="738810"/>
          </a:xfrm>
        </p:spPr>
        <p:txBody>
          <a:bodyPr lIns="27432" tIns="0" rIns="27432" bIns="0" anchor="t"/>
          <a:lstStyle>
            <a:lvl1pPr algn="l">
              <a:defRPr lang="en-US" sz="4000" b="0" dirty="0">
                <a:solidFill>
                  <a:schemeClr val="bg1"/>
                </a:solidFill>
                <a:cs typeface="ATT Aleck Sans" panose="020B0503020203020204" pitchFamily="34" charset="0"/>
              </a:defRPr>
            </a:lvl1pPr>
          </a:lstStyle>
          <a:p>
            <a:pPr lvl="0"/>
            <a:r>
              <a:rPr lang="en-US"/>
              <a:t>Optional Text Here</a:t>
            </a:r>
          </a:p>
        </p:txBody>
      </p:sp>
    </p:spTree>
    <p:extLst>
      <p:ext uri="{BB962C8B-B14F-4D97-AF65-F5344CB8AC3E}">
        <p14:creationId xmlns:p14="http://schemas.microsoft.com/office/powerpoint/2010/main" val="158094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HEADER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4FCAF-9A34-D645-B9ED-578512117661}"/>
              </a:ext>
            </a:extLst>
          </p:cNvPr>
          <p:cNvSpPr/>
          <p:nvPr userDrawn="1"/>
        </p:nvSpPr>
        <p:spPr>
          <a:xfrm>
            <a:off x="16630122" y="4738957"/>
            <a:ext cx="6955092" cy="4238083"/>
          </a:xfrm>
          <a:prstGeom prst="rect">
            <a:avLst/>
          </a:prstGeom>
        </p:spPr>
        <p:txBody>
          <a:bodyPr wrap="square" lIns="91440" tIns="91440" rIns="365760" bIns="182880" anchor="ctr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These are your content slides.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There are multiple header designs to choose from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(to see all options, click on the “Layouts” button in the top-left under the Home tab).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43F43D-0C7C-1943-ABF8-F1C5144659DE}"/>
              </a:ext>
            </a:extLst>
          </p:cNvPr>
          <p:cNvGrpSpPr/>
          <p:nvPr userDrawn="1"/>
        </p:nvGrpSpPr>
        <p:grpSpPr>
          <a:xfrm>
            <a:off x="1780198" y="2126361"/>
            <a:ext cx="14308872" cy="9463280"/>
            <a:chOff x="1307232" y="2126361"/>
            <a:chExt cx="14308872" cy="94632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AB51B1-9204-5349-BA33-D7DD19634340}"/>
                </a:ext>
              </a:extLst>
            </p:cNvPr>
            <p:cNvGrpSpPr/>
            <p:nvPr userDrawn="1"/>
          </p:nvGrpSpPr>
          <p:grpSpPr>
            <a:xfrm>
              <a:off x="1307232" y="2126361"/>
              <a:ext cx="14308872" cy="9463280"/>
              <a:chOff x="3808346" y="2065404"/>
              <a:chExt cx="14308872" cy="9463280"/>
            </a:xfrm>
          </p:grpSpPr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7B759E9F-A8DE-B742-9EE4-FFDC02525B60}"/>
                  </a:ext>
                </a:extLst>
              </p:cNvPr>
              <p:cNvSpPr/>
              <p:nvPr/>
            </p:nvSpPr>
            <p:spPr>
              <a:xfrm rot="5400000">
                <a:off x="11437837" y="4849302"/>
                <a:ext cx="9463280" cy="3895483"/>
              </a:xfrm>
              <a:prstGeom prst="triangle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noFill/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0FF22-FB08-7E40-9080-270F47038DED}"/>
                  </a:ext>
                </a:extLst>
              </p:cNvPr>
              <p:cNvSpPr/>
              <p:nvPr userDrawn="1"/>
            </p:nvSpPr>
            <p:spPr>
              <a:xfrm>
                <a:off x="3808346" y="3785829"/>
                <a:ext cx="10800685" cy="60224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434ED3-6672-8147-BEA6-67B18341916A}"/>
                </a:ext>
              </a:extLst>
            </p:cNvPr>
            <p:cNvSpPr/>
            <p:nvPr/>
          </p:nvSpPr>
          <p:spPr>
            <a:xfrm>
              <a:off x="2153866" y="4459668"/>
              <a:ext cx="11715086" cy="4733603"/>
            </a:xfrm>
            <a:prstGeom prst="rect">
              <a:avLst/>
            </a:prstGeom>
          </p:spPr>
          <p:txBody>
            <a:bodyPr wrap="square" lIns="0" tIns="365760" rIns="0" bIns="0" anchor="t">
              <a:noAutofit/>
            </a:bodyPr>
            <a:lstStyle/>
            <a:p>
              <a:pPr algn="l">
                <a:lnSpc>
                  <a:spcPct val="73000"/>
                </a:lnSpc>
              </a:pP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CONTENT</a:t>
              </a:r>
              <a:b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</a:b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&amp; HEADER</a:t>
              </a:r>
              <a:endParaRPr lang="en-US" sz="21000" b="1" i="0" spc="-300">
                <a:solidFill>
                  <a:schemeClr val="tx1">
                    <a:lumMod val="90000"/>
                    <a:lumOff val="10000"/>
                  </a:schemeClr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13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LE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AD3781-D73D-8D4A-9E82-16426CD92FC7}"/>
              </a:ext>
            </a:extLst>
          </p:cNvPr>
          <p:cNvSpPr/>
          <p:nvPr userDrawn="1"/>
        </p:nvSpPr>
        <p:spPr>
          <a:xfrm>
            <a:off x="16630122" y="4738957"/>
            <a:ext cx="6955092" cy="4238083"/>
          </a:xfrm>
          <a:prstGeom prst="rect">
            <a:avLst/>
          </a:prstGeom>
        </p:spPr>
        <p:txBody>
          <a:bodyPr wrap="square" lIns="91440" tIns="91440" rIns="365760" bIns="182880" anchor="ctr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These are your presentation title slides. There are 7 design variations to choose from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(to see all options, click on the “Layouts” button in the top-left under the Home tab).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3ED5C8-8DD5-8C46-A617-BD96C9922AB6}"/>
              </a:ext>
            </a:extLst>
          </p:cNvPr>
          <p:cNvGrpSpPr/>
          <p:nvPr userDrawn="1"/>
        </p:nvGrpSpPr>
        <p:grpSpPr>
          <a:xfrm>
            <a:off x="1780198" y="2126361"/>
            <a:ext cx="14308872" cy="9463280"/>
            <a:chOff x="1307232" y="2126361"/>
            <a:chExt cx="14308872" cy="94632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6B3D1D-50E9-7746-A155-6BF91CC3F3A7}"/>
                </a:ext>
              </a:extLst>
            </p:cNvPr>
            <p:cNvGrpSpPr/>
            <p:nvPr userDrawn="1"/>
          </p:nvGrpSpPr>
          <p:grpSpPr>
            <a:xfrm>
              <a:off x="1307232" y="2126361"/>
              <a:ext cx="14308872" cy="9463280"/>
              <a:chOff x="3808346" y="2065404"/>
              <a:chExt cx="14308872" cy="9463280"/>
            </a:xfrm>
          </p:grpSpPr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661AD256-702F-A94C-AFCB-3A30F5216877}"/>
                  </a:ext>
                </a:extLst>
              </p:cNvPr>
              <p:cNvSpPr/>
              <p:nvPr/>
            </p:nvSpPr>
            <p:spPr>
              <a:xfrm rot="5400000">
                <a:off x="11437837" y="4849302"/>
                <a:ext cx="9463280" cy="3895483"/>
              </a:xfrm>
              <a:prstGeom prst="triangle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noFill/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10BD9A-FCC3-C449-A0F6-57140A2C3689}"/>
                  </a:ext>
                </a:extLst>
              </p:cNvPr>
              <p:cNvSpPr/>
              <p:nvPr userDrawn="1"/>
            </p:nvSpPr>
            <p:spPr>
              <a:xfrm>
                <a:off x="3808346" y="3785829"/>
                <a:ext cx="10800685" cy="60224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283FE8-27E7-7C48-8A1B-357959DDFF49}"/>
                </a:ext>
              </a:extLst>
            </p:cNvPr>
            <p:cNvSpPr/>
            <p:nvPr/>
          </p:nvSpPr>
          <p:spPr>
            <a:xfrm>
              <a:off x="2153866" y="4459668"/>
              <a:ext cx="11715086" cy="4733603"/>
            </a:xfrm>
            <a:prstGeom prst="rect">
              <a:avLst/>
            </a:prstGeom>
          </p:spPr>
          <p:txBody>
            <a:bodyPr wrap="square" lIns="0" tIns="365760" rIns="0" bIns="0" anchor="t">
              <a:noAutofit/>
            </a:bodyPr>
            <a:lstStyle/>
            <a:p>
              <a:pPr algn="l">
                <a:lnSpc>
                  <a:spcPct val="73000"/>
                </a:lnSpc>
              </a:pP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TITLE</a:t>
              </a:r>
              <a:b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</a:b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SLIDES</a:t>
              </a:r>
              <a:endParaRPr lang="en-US" sz="21000" b="1" i="0" spc="-300">
                <a:solidFill>
                  <a:schemeClr val="tx1">
                    <a:lumMod val="90000"/>
                    <a:lumOff val="10000"/>
                  </a:schemeClr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06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22917848" cy="868680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935D-85DD-0D4B-A473-5158330884C1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D43AFC-E3D3-9141-96E6-BF6514A0E6C3}"/>
              </a:ext>
            </a:extLst>
          </p:cNvPr>
          <p:cNvGrpSpPr/>
          <p:nvPr userDrawn="1"/>
        </p:nvGrpSpPr>
        <p:grpSpPr>
          <a:xfrm>
            <a:off x="0" y="-1"/>
            <a:ext cx="24387175" cy="731522"/>
            <a:chOff x="0" y="-1"/>
            <a:chExt cx="24387175" cy="73152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47309C9-B3FB-834F-9618-CE38E6FA6628}"/>
                </a:ext>
              </a:extLst>
            </p:cNvPr>
            <p:cNvGrpSpPr/>
            <p:nvPr userDrawn="1"/>
          </p:nvGrpSpPr>
          <p:grpSpPr>
            <a:xfrm>
              <a:off x="20872691" y="-1"/>
              <a:ext cx="3514484" cy="731522"/>
              <a:chOff x="303734" y="-1"/>
              <a:chExt cx="1757013" cy="365761"/>
            </a:xfrm>
            <a:solidFill>
              <a:schemeClr val="tx1"/>
            </a:solidFill>
          </p:grpSpPr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8812750E-7A64-8446-B7E3-3D35CE20DBB1}"/>
                  </a:ext>
                </a:extLst>
              </p:cNvPr>
              <p:cNvSpPr/>
              <p:nvPr/>
            </p:nvSpPr>
            <p:spPr>
              <a:xfrm rot="10800000" flipV="1">
                <a:off x="1812590" y="0"/>
                <a:ext cx="248157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C63B5E0D-7029-C94D-9FC6-310452415D32}"/>
                  </a:ext>
                </a:extLst>
              </p:cNvPr>
              <p:cNvSpPr/>
              <p:nvPr/>
            </p:nvSpPr>
            <p:spPr>
              <a:xfrm rot="10800000" flipH="1" flipV="1">
                <a:off x="1563738" y="-1"/>
                <a:ext cx="248157" cy="365760"/>
              </a:xfrm>
              <a:prstGeom prst="parallelogram">
                <a:avLst>
                  <a:gd name="adj" fmla="val 223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516A1321-2F14-8041-BC0C-3A9079B71F58}"/>
                  </a:ext>
                </a:extLst>
              </p:cNvPr>
              <p:cNvSpPr/>
              <p:nvPr/>
            </p:nvSpPr>
            <p:spPr>
              <a:xfrm rot="10800000" flipV="1">
                <a:off x="1314884" y="-1"/>
                <a:ext cx="248157" cy="365760"/>
              </a:xfrm>
              <a:prstGeom prst="parallelogram">
                <a:avLst>
                  <a:gd name="adj" fmla="val 238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C6C223EE-BC86-294E-88FB-4E435B8A29F4}"/>
                  </a:ext>
                </a:extLst>
              </p:cNvPr>
              <p:cNvSpPr/>
              <p:nvPr/>
            </p:nvSpPr>
            <p:spPr>
              <a:xfrm rot="10800000" flipH="1" flipV="1">
                <a:off x="1110802" y="-1"/>
                <a:ext cx="20338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7F322548-5A7D-C948-8485-F04094C3025D}"/>
                  </a:ext>
                </a:extLst>
              </p:cNvPr>
              <p:cNvSpPr/>
              <p:nvPr/>
            </p:nvSpPr>
            <p:spPr>
              <a:xfrm rot="10800000" flipH="1" flipV="1">
                <a:off x="844075" y="0"/>
                <a:ext cx="244957" cy="365760"/>
              </a:xfrm>
              <a:prstGeom prst="parallelogram">
                <a:avLst>
                  <a:gd name="adj" fmla="val 191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90F8FD90-DB8D-A74E-8F0D-DE48D559C1E6}"/>
                  </a:ext>
                </a:extLst>
              </p:cNvPr>
              <p:cNvSpPr/>
              <p:nvPr/>
            </p:nvSpPr>
            <p:spPr>
              <a:xfrm rot="10800000" flipV="1">
                <a:off x="596875" y="-1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7DC0A57B-2053-FC41-B01D-8415794A2AC7}"/>
                  </a:ext>
                </a:extLst>
              </p:cNvPr>
              <p:cNvSpPr/>
              <p:nvPr/>
            </p:nvSpPr>
            <p:spPr>
              <a:xfrm rot="10800000" flipH="1" flipV="1">
                <a:off x="303734" y="-1"/>
                <a:ext cx="290898" cy="365760"/>
              </a:xfrm>
              <a:prstGeom prst="parallelogram">
                <a:avLst>
                  <a:gd name="adj" fmla="val 288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C6A33E62-897C-6040-8FC4-FDC306162148}"/>
                </a:ext>
              </a:extLst>
            </p:cNvPr>
            <p:cNvSpPr/>
            <p:nvPr/>
          </p:nvSpPr>
          <p:spPr>
            <a:xfrm rot="10800000" flipV="1">
              <a:off x="0" y="1"/>
              <a:ext cx="20868203" cy="731520"/>
            </a:xfrm>
            <a:prstGeom prst="parallelogram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AC3F4AA6-BB32-4B4B-AB8B-BB4D0B7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14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22917848" cy="868680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165A-4882-0F4D-A1CD-AE2CE74E0F81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3390583-3601-C74A-B229-D7DF9DA6EA93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D32E30-9E84-0141-B5FA-6690224B4C4A}"/>
              </a:ext>
            </a:extLst>
          </p:cNvPr>
          <p:cNvGrpSpPr/>
          <p:nvPr userDrawn="1"/>
        </p:nvGrpSpPr>
        <p:grpSpPr>
          <a:xfrm>
            <a:off x="0" y="-1"/>
            <a:ext cx="24387175" cy="731522"/>
            <a:chOff x="0" y="-1"/>
            <a:chExt cx="24387175" cy="731522"/>
          </a:xfrm>
          <a:solidFill>
            <a:schemeClr val="accent1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A3F1F5-2733-8B4A-A525-3BB788685DC6}"/>
                </a:ext>
              </a:extLst>
            </p:cNvPr>
            <p:cNvGrpSpPr/>
            <p:nvPr userDrawn="1"/>
          </p:nvGrpSpPr>
          <p:grpSpPr>
            <a:xfrm>
              <a:off x="20872691" y="-1"/>
              <a:ext cx="3514484" cy="731522"/>
              <a:chOff x="303734" y="-1"/>
              <a:chExt cx="1757013" cy="365761"/>
            </a:xfrm>
            <a:grpFill/>
          </p:grpSpPr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4666BE66-1E41-A147-A6EC-2F133EDB54F8}"/>
                  </a:ext>
                </a:extLst>
              </p:cNvPr>
              <p:cNvSpPr/>
              <p:nvPr/>
            </p:nvSpPr>
            <p:spPr>
              <a:xfrm rot="10800000" flipV="1">
                <a:off x="1812590" y="0"/>
                <a:ext cx="248157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5B50176C-44AE-AA44-AA66-519DAA2D306B}"/>
                  </a:ext>
                </a:extLst>
              </p:cNvPr>
              <p:cNvSpPr/>
              <p:nvPr/>
            </p:nvSpPr>
            <p:spPr>
              <a:xfrm rot="10800000" flipH="1" flipV="1">
                <a:off x="1563738" y="-1"/>
                <a:ext cx="248157" cy="365760"/>
              </a:xfrm>
              <a:prstGeom prst="parallelogram">
                <a:avLst>
                  <a:gd name="adj" fmla="val 223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026DB343-0704-8041-BD2B-721BF55BB0FA}"/>
                  </a:ext>
                </a:extLst>
              </p:cNvPr>
              <p:cNvSpPr/>
              <p:nvPr/>
            </p:nvSpPr>
            <p:spPr>
              <a:xfrm rot="10800000" flipV="1">
                <a:off x="1314884" y="-1"/>
                <a:ext cx="248157" cy="365760"/>
              </a:xfrm>
              <a:prstGeom prst="parallelogram">
                <a:avLst>
                  <a:gd name="adj" fmla="val 238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D8AECD3-8EE8-F041-81CA-2B275860D3CA}"/>
                  </a:ext>
                </a:extLst>
              </p:cNvPr>
              <p:cNvSpPr/>
              <p:nvPr/>
            </p:nvSpPr>
            <p:spPr>
              <a:xfrm rot="10800000" flipH="1" flipV="1">
                <a:off x="1110802" y="-1"/>
                <a:ext cx="20338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85E523EC-C7C8-8741-BE10-79EDE0E81D01}"/>
                  </a:ext>
                </a:extLst>
              </p:cNvPr>
              <p:cNvSpPr/>
              <p:nvPr/>
            </p:nvSpPr>
            <p:spPr>
              <a:xfrm rot="10800000" flipH="1" flipV="1">
                <a:off x="844075" y="0"/>
                <a:ext cx="244957" cy="365760"/>
              </a:xfrm>
              <a:prstGeom prst="parallelogram">
                <a:avLst>
                  <a:gd name="adj" fmla="val 191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89DB0F32-94FD-9D49-BFB2-E7D316E6086B}"/>
                  </a:ext>
                </a:extLst>
              </p:cNvPr>
              <p:cNvSpPr/>
              <p:nvPr/>
            </p:nvSpPr>
            <p:spPr>
              <a:xfrm rot="10800000" flipV="1">
                <a:off x="596875" y="-1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0144CEB7-25A5-0943-84DE-52B21932027C}"/>
                  </a:ext>
                </a:extLst>
              </p:cNvPr>
              <p:cNvSpPr/>
              <p:nvPr/>
            </p:nvSpPr>
            <p:spPr>
              <a:xfrm rot="10800000" flipH="1" flipV="1">
                <a:off x="303734" y="-1"/>
                <a:ext cx="290898" cy="365760"/>
              </a:xfrm>
              <a:prstGeom prst="parallelogram">
                <a:avLst>
                  <a:gd name="adj" fmla="val 288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AD5FD98-4B06-794B-B881-091BE928AED0}"/>
                </a:ext>
              </a:extLst>
            </p:cNvPr>
            <p:cNvSpPr/>
            <p:nvPr/>
          </p:nvSpPr>
          <p:spPr>
            <a:xfrm rot="10800000" flipV="1">
              <a:off x="0" y="1"/>
              <a:ext cx="20868203" cy="73152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87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22917848" cy="868680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165A-4882-0F4D-A1CD-AE2CE74E0F81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D32E30-9E84-0141-B5FA-6690224B4C4A}"/>
              </a:ext>
            </a:extLst>
          </p:cNvPr>
          <p:cNvGrpSpPr/>
          <p:nvPr userDrawn="1"/>
        </p:nvGrpSpPr>
        <p:grpSpPr>
          <a:xfrm>
            <a:off x="0" y="-1"/>
            <a:ext cx="24387175" cy="731522"/>
            <a:chOff x="0" y="-1"/>
            <a:chExt cx="24387175" cy="731522"/>
          </a:xfrm>
          <a:solidFill>
            <a:srgbClr val="EAEAEA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A3F1F5-2733-8B4A-A525-3BB788685DC6}"/>
                </a:ext>
              </a:extLst>
            </p:cNvPr>
            <p:cNvGrpSpPr/>
            <p:nvPr userDrawn="1"/>
          </p:nvGrpSpPr>
          <p:grpSpPr>
            <a:xfrm>
              <a:off x="20872691" y="-1"/>
              <a:ext cx="3514484" cy="731522"/>
              <a:chOff x="303734" y="-1"/>
              <a:chExt cx="1757013" cy="365761"/>
            </a:xfrm>
            <a:grpFill/>
          </p:grpSpPr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4666BE66-1E41-A147-A6EC-2F133EDB54F8}"/>
                  </a:ext>
                </a:extLst>
              </p:cNvPr>
              <p:cNvSpPr/>
              <p:nvPr/>
            </p:nvSpPr>
            <p:spPr>
              <a:xfrm rot="10800000" flipV="1">
                <a:off x="1812590" y="0"/>
                <a:ext cx="248157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5B50176C-44AE-AA44-AA66-519DAA2D306B}"/>
                  </a:ext>
                </a:extLst>
              </p:cNvPr>
              <p:cNvSpPr/>
              <p:nvPr/>
            </p:nvSpPr>
            <p:spPr>
              <a:xfrm rot="10800000" flipH="1" flipV="1">
                <a:off x="1563738" y="-1"/>
                <a:ext cx="248157" cy="365760"/>
              </a:xfrm>
              <a:prstGeom prst="parallelogram">
                <a:avLst>
                  <a:gd name="adj" fmla="val 223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026DB343-0704-8041-BD2B-721BF55BB0FA}"/>
                  </a:ext>
                </a:extLst>
              </p:cNvPr>
              <p:cNvSpPr/>
              <p:nvPr/>
            </p:nvSpPr>
            <p:spPr>
              <a:xfrm rot="10800000" flipV="1">
                <a:off x="1314884" y="-1"/>
                <a:ext cx="248157" cy="365760"/>
              </a:xfrm>
              <a:prstGeom prst="parallelogram">
                <a:avLst>
                  <a:gd name="adj" fmla="val 238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D8AECD3-8EE8-F041-81CA-2B275860D3CA}"/>
                  </a:ext>
                </a:extLst>
              </p:cNvPr>
              <p:cNvSpPr/>
              <p:nvPr/>
            </p:nvSpPr>
            <p:spPr>
              <a:xfrm rot="10800000" flipH="1" flipV="1">
                <a:off x="1110802" y="-1"/>
                <a:ext cx="20338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85E523EC-C7C8-8741-BE10-79EDE0E81D01}"/>
                  </a:ext>
                </a:extLst>
              </p:cNvPr>
              <p:cNvSpPr/>
              <p:nvPr/>
            </p:nvSpPr>
            <p:spPr>
              <a:xfrm rot="10800000" flipH="1" flipV="1">
                <a:off x="844075" y="0"/>
                <a:ext cx="244957" cy="365760"/>
              </a:xfrm>
              <a:prstGeom prst="parallelogram">
                <a:avLst>
                  <a:gd name="adj" fmla="val 191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89DB0F32-94FD-9D49-BFB2-E7D316E6086B}"/>
                  </a:ext>
                </a:extLst>
              </p:cNvPr>
              <p:cNvSpPr/>
              <p:nvPr/>
            </p:nvSpPr>
            <p:spPr>
              <a:xfrm rot="10800000" flipV="1">
                <a:off x="596875" y="-1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0144CEB7-25A5-0943-84DE-52B21932027C}"/>
                  </a:ext>
                </a:extLst>
              </p:cNvPr>
              <p:cNvSpPr/>
              <p:nvPr/>
            </p:nvSpPr>
            <p:spPr>
              <a:xfrm rot="10800000" flipH="1" flipV="1">
                <a:off x="303734" y="-1"/>
                <a:ext cx="290898" cy="365760"/>
              </a:xfrm>
              <a:prstGeom prst="parallelogram">
                <a:avLst>
                  <a:gd name="adj" fmla="val 288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AD5FD98-4B06-794B-B881-091BE928AED0}"/>
                </a:ext>
              </a:extLst>
            </p:cNvPr>
            <p:cNvSpPr/>
            <p:nvPr/>
          </p:nvSpPr>
          <p:spPr>
            <a:xfrm rot="10800000" flipV="1">
              <a:off x="0" y="1"/>
              <a:ext cx="20868203" cy="73152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B1025D-B7A8-5C46-BF26-1D28A3C4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97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22917848" cy="868680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C41244C-F4F9-3F4E-BA7A-4D726FF87D3F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AC0EA-1781-E140-BE3F-A8F71D72E95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4E1FE9-D06A-8242-A9F8-A1F0C5D210C2}"/>
              </a:ext>
            </a:extLst>
          </p:cNvPr>
          <p:cNvGrpSpPr/>
          <p:nvPr userDrawn="1"/>
        </p:nvGrpSpPr>
        <p:grpSpPr>
          <a:xfrm>
            <a:off x="-2" y="0"/>
            <a:ext cx="24387177" cy="731520"/>
            <a:chOff x="-2" y="0"/>
            <a:chExt cx="24387177" cy="731520"/>
          </a:xfrm>
          <a:solidFill>
            <a:schemeClr val="tx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40052D7-2CEA-A24B-955B-683BE3305A4C}"/>
                </a:ext>
              </a:extLst>
            </p:cNvPr>
            <p:cNvGrpSpPr/>
            <p:nvPr userDrawn="1"/>
          </p:nvGrpSpPr>
          <p:grpSpPr>
            <a:xfrm>
              <a:off x="17112372" y="0"/>
              <a:ext cx="7274803" cy="731520"/>
              <a:chOff x="12141432" y="0"/>
              <a:chExt cx="10307655" cy="731520"/>
            </a:xfrm>
            <a:grpFill/>
          </p:grpSpPr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id="{558B6C3C-2CF8-D349-AB6C-74FCF416F213}"/>
                  </a:ext>
                </a:extLst>
              </p:cNvPr>
              <p:cNvSpPr/>
              <p:nvPr/>
            </p:nvSpPr>
            <p:spPr>
              <a:xfrm flipH="1">
                <a:off x="21765000" y="0"/>
                <a:ext cx="684087" cy="73152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DFE4F17C-BE11-0042-9489-2458778D625D}"/>
                  </a:ext>
                </a:extLst>
              </p:cNvPr>
              <p:cNvSpPr/>
              <p:nvPr/>
            </p:nvSpPr>
            <p:spPr>
              <a:xfrm>
                <a:off x="20349604" y="0"/>
                <a:ext cx="1415396" cy="731520"/>
              </a:xfrm>
              <a:prstGeom prst="parallelogram">
                <a:avLst>
                  <a:gd name="adj" fmla="val 307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CF2DBE9A-607C-504C-9A15-5E255F3FD21D}"/>
                  </a:ext>
                </a:extLst>
              </p:cNvPr>
              <p:cNvSpPr/>
              <p:nvPr/>
            </p:nvSpPr>
            <p:spPr>
              <a:xfrm flipH="1">
                <a:off x="19248529" y="0"/>
                <a:ext cx="1101076" cy="731520"/>
              </a:xfrm>
              <a:prstGeom prst="parallelogram">
                <a:avLst>
                  <a:gd name="adj" fmla="val 10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2690C3C5-50A8-A749-87C9-582130B17BD3}"/>
                  </a:ext>
                </a:extLst>
              </p:cNvPr>
              <p:cNvSpPr/>
              <p:nvPr/>
            </p:nvSpPr>
            <p:spPr>
              <a:xfrm>
                <a:off x="17805011" y="0"/>
                <a:ext cx="1440469" cy="731520"/>
              </a:xfrm>
              <a:prstGeom prst="parallelogram">
                <a:avLst>
                  <a:gd name="adj" fmla="val 316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1B1B6CF9-FDF3-2F4D-970B-C492735ED15B}"/>
                  </a:ext>
                </a:extLst>
              </p:cNvPr>
              <p:cNvSpPr/>
              <p:nvPr/>
            </p:nvSpPr>
            <p:spPr>
              <a:xfrm>
                <a:off x="16821621" y="0"/>
                <a:ext cx="983392" cy="73152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F9C8B008-2B40-6745-8364-6123756099B2}"/>
                  </a:ext>
                </a:extLst>
              </p:cNvPr>
              <p:cNvSpPr/>
              <p:nvPr/>
            </p:nvSpPr>
            <p:spPr>
              <a:xfrm flipH="1">
                <a:off x="15407753" y="0"/>
                <a:ext cx="1412342" cy="731520"/>
              </a:xfrm>
              <a:prstGeom prst="parallelogram">
                <a:avLst>
                  <a:gd name="adj" fmla="val 352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3558CD3A-4BB8-D74B-BA74-D807EE65052B}"/>
                  </a:ext>
                </a:extLst>
              </p:cNvPr>
              <p:cNvSpPr/>
              <p:nvPr/>
            </p:nvSpPr>
            <p:spPr>
              <a:xfrm>
                <a:off x="13993885" y="0"/>
                <a:ext cx="1412342" cy="731520"/>
              </a:xfrm>
              <a:prstGeom prst="parallelogram">
                <a:avLst>
                  <a:gd name="adj" fmla="val 223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F7AF7BBB-491C-114B-82E9-A819C198C4EB}"/>
                  </a:ext>
                </a:extLst>
              </p:cNvPr>
              <p:cNvSpPr/>
              <p:nvPr/>
            </p:nvSpPr>
            <p:spPr>
              <a:xfrm flipH="1">
                <a:off x="12141432" y="0"/>
                <a:ext cx="1850927" cy="731520"/>
              </a:xfrm>
              <a:prstGeom prst="parallelogram">
                <a:avLst>
                  <a:gd name="adj" fmla="val 2749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16CC34B1-B295-BC40-8986-BBEF5AD78887}"/>
                </a:ext>
              </a:extLst>
            </p:cNvPr>
            <p:cNvSpPr/>
            <p:nvPr/>
          </p:nvSpPr>
          <p:spPr>
            <a:xfrm flipH="1">
              <a:off x="-2" y="0"/>
              <a:ext cx="17403139" cy="73152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35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22917848" cy="868680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A318-9676-F540-A3CE-BE25087B5D61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FF6235-AD08-5D46-A9D2-082D8DFA7713}"/>
              </a:ext>
            </a:extLst>
          </p:cNvPr>
          <p:cNvGrpSpPr/>
          <p:nvPr userDrawn="1"/>
        </p:nvGrpSpPr>
        <p:grpSpPr>
          <a:xfrm>
            <a:off x="-2" y="0"/>
            <a:ext cx="24387177" cy="731520"/>
            <a:chOff x="-2" y="0"/>
            <a:chExt cx="24387177" cy="7315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80FD44-4D94-2C4A-AD7A-2F7E28D226A2}"/>
                </a:ext>
              </a:extLst>
            </p:cNvPr>
            <p:cNvGrpSpPr/>
            <p:nvPr userDrawn="1"/>
          </p:nvGrpSpPr>
          <p:grpSpPr>
            <a:xfrm>
              <a:off x="17112372" y="0"/>
              <a:ext cx="7274803" cy="731520"/>
              <a:chOff x="12141432" y="0"/>
              <a:chExt cx="10307655" cy="731520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05396FA5-84B9-A442-A635-485486992047}"/>
                  </a:ext>
                </a:extLst>
              </p:cNvPr>
              <p:cNvSpPr/>
              <p:nvPr/>
            </p:nvSpPr>
            <p:spPr>
              <a:xfrm flipH="1">
                <a:off x="21765000" y="0"/>
                <a:ext cx="684087" cy="7315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14EF7B60-7A87-ED4F-9492-487720AD6CA3}"/>
                  </a:ext>
                </a:extLst>
              </p:cNvPr>
              <p:cNvSpPr/>
              <p:nvPr/>
            </p:nvSpPr>
            <p:spPr>
              <a:xfrm>
                <a:off x="20349604" y="0"/>
                <a:ext cx="1415396" cy="731520"/>
              </a:xfrm>
              <a:prstGeom prst="parallelogram">
                <a:avLst>
                  <a:gd name="adj" fmla="val 3073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D2780277-3116-1449-AB18-6DC1EDDAE15F}"/>
                  </a:ext>
                </a:extLst>
              </p:cNvPr>
              <p:cNvSpPr/>
              <p:nvPr/>
            </p:nvSpPr>
            <p:spPr>
              <a:xfrm flipH="1">
                <a:off x="19248529" y="0"/>
                <a:ext cx="1101076" cy="731520"/>
              </a:xfrm>
              <a:prstGeom prst="parallelogram">
                <a:avLst>
                  <a:gd name="adj" fmla="val 1013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BA74A52D-2204-0F4E-8333-F83B0C40F33E}"/>
                  </a:ext>
                </a:extLst>
              </p:cNvPr>
              <p:cNvSpPr/>
              <p:nvPr/>
            </p:nvSpPr>
            <p:spPr>
              <a:xfrm>
                <a:off x="17805011" y="0"/>
                <a:ext cx="1440469" cy="731520"/>
              </a:xfrm>
              <a:prstGeom prst="parallelogram">
                <a:avLst>
                  <a:gd name="adj" fmla="val 3164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28A321F1-5DAD-2948-A527-F08CF6243807}"/>
                  </a:ext>
                </a:extLst>
              </p:cNvPr>
              <p:cNvSpPr/>
              <p:nvPr/>
            </p:nvSpPr>
            <p:spPr>
              <a:xfrm>
                <a:off x="16821621" y="0"/>
                <a:ext cx="983392" cy="7315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8D213ADD-8D96-2845-B472-7B12A62F17B8}"/>
                  </a:ext>
                </a:extLst>
              </p:cNvPr>
              <p:cNvSpPr/>
              <p:nvPr/>
            </p:nvSpPr>
            <p:spPr>
              <a:xfrm flipH="1">
                <a:off x="15407753" y="0"/>
                <a:ext cx="1412342" cy="731520"/>
              </a:xfrm>
              <a:prstGeom prst="parallelogram">
                <a:avLst>
                  <a:gd name="adj" fmla="val 3526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B42599B9-DB0B-0841-8E02-5CD905619D42}"/>
                  </a:ext>
                </a:extLst>
              </p:cNvPr>
              <p:cNvSpPr/>
              <p:nvPr/>
            </p:nvSpPr>
            <p:spPr>
              <a:xfrm>
                <a:off x="13993885" y="0"/>
                <a:ext cx="1412342" cy="731520"/>
              </a:xfrm>
              <a:prstGeom prst="parallelogram">
                <a:avLst>
                  <a:gd name="adj" fmla="val 2230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36C8510E-9EC9-814A-97F1-C8595ADC5AAC}"/>
                  </a:ext>
                </a:extLst>
              </p:cNvPr>
              <p:cNvSpPr/>
              <p:nvPr/>
            </p:nvSpPr>
            <p:spPr>
              <a:xfrm flipH="1">
                <a:off x="12141432" y="0"/>
                <a:ext cx="1850927" cy="731520"/>
              </a:xfrm>
              <a:prstGeom prst="parallelogram">
                <a:avLst>
                  <a:gd name="adj" fmla="val 2749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D267677D-355A-CE41-AE7E-4CE4B2CE4238}"/>
                </a:ext>
              </a:extLst>
            </p:cNvPr>
            <p:cNvSpPr/>
            <p:nvPr/>
          </p:nvSpPr>
          <p:spPr>
            <a:xfrm flipH="1">
              <a:off x="-2" y="0"/>
              <a:ext cx="17403139" cy="731520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15446E-53AF-8543-833A-5418032FF02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281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22917848" cy="868680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A318-9676-F540-A3CE-BE25087B5D61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FF6235-AD08-5D46-A9D2-082D8DFA7713}"/>
              </a:ext>
            </a:extLst>
          </p:cNvPr>
          <p:cNvGrpSpPr/>
          <p:nvPr userDrawn="1"/>
        </p:nvGrpSpPr>
        <p:grpSpPr>
          <a:xfrm>
            <a:off x="-2" y="0"/>
            <a:ext cx="24387177" cy="731520"/>
            <a:chOff x="-2" y="0"/>
            <a:chExt cx="24387177" cy="731520"/>
          </a:xfrm>
          <a:solidFill>
            <a:srgbClr val="EAEAEA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80FD44-4D94-2C4A-AD7A-2F7E28D226A2}"/>
                </a:ext>
              </a:extLst>
            </p:cNvPr>
            <p:cNvGrpSpPr/>
            <p:nvPr userDrawn="1"/>
          </p:nvGrpSpPr>
          <p:grpSpPr>
            <a:xfrm>
              <a:off x="17112372" y="0"/>
              <a:ext cx="7274803" cy="731520"/>
              <a:chOff x="12141432" y="0"/>
              <a:chExt cx="10307655" cy="731520"/>
            </a:xfrm>
            <a:grpFill/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05396FA5-84B9-A442-A635-485486992047}"/>
                  </a:ext>
                </a:extLst>
              </p:cNvPr>
              <p:cNvSpPr/>
              <p:nvPr/>
            </p:nvSpPr>
            <p:spPr>
              <a:xfrm flipH="1">
                <a:off x="21765000" y="0"/>
                <a:ext cx="684087" cy="73152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14EF7B60-7A87-ED4F-9492-487720AD6CA3}"/>
                  </a:ext>
                </a:extLst>
              </p:cNvPr>
              <p:cNvSpPr/>
              <p:nvPr/>
            </p:nvSpPr>
            <p:spPr>
              <a:xfrm>
                <a:off x="20349604" y="0"/>
                <a:ext cx="1415396" cy="731520"/>
              </a:xfrm>
              <a:prstGeom prst="parallelogram">
                <a:avLst>
                  <a:gd name="adj" fmla="val 307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D2780277-3116-1449-AB18-6DC1EDDAE15F}"/>
                  </a:ext>
                </a:extLst>
              </p:cNvPr>
              <p:cNvSpPr/>
              <p:nvPr/>
            </p:nvSpPr>
            <p:spPr>
              <a:xfrm flipH="1">
                <a:off x="19248529" y="0"/>
                <a:ext cx="1101076" cy="731520"/>
              </a:xfrm>
              <a:prstGeom prst="parallelogram">
                <a:avLst>
                  <a:gd name="adj" fmla="val 10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BA74A52D-2204-0F4E-8333-F83B0C40F33E}"/>
                  </a:ext>
                </a:extLst>
              </p:cNvPr>
              <p:cNvSpPr/>
              <p:nvPr/>
            </p:nvSpPr>
            <p:spPr>
              <a:xfrm>
                <a:off x="17805011" y="0"/>
                <a:ext cx="1440469" cy="731520"/>
              </a:xfrm>
              <a:prstGeom prst="parallelogram">
                <a:avLst>
                  <a:gd name="adj" fmla="val 316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28A321F1-5DAD-2948-A527-F08CF6243807}"/>
                  </a:ext>
                </a:extLst>
              </p:cNvPr>
              <p:cNvSpPr/>
              <p:nvPr/>
            </p:nvSpPr>
            <p:spPr>
              <a:xfrm>
                <a:off x="16821621" y="0"/>
                <a:ext cx="983392" cy="73152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8D213ADD-8D96-2845-B472-7B12A62F17B8}"/>
                  </a:ext>
                </a:extLst>
              </p:cNvPr>
              <p:cNvSpPr/>
              <p:nvPr/>
            </p:nvSpPr>
            <p:spPr>
              <a:xfrm flipH="1">
                <a:off x="15407753" y="0"/>
                <a:ext cx="1412342" cy="731520"/>
              </a:xfrm>
              <a:prstGeom prst="parallelogram">
                <a:avLst>
                  <a:gd name="adj" fmla="val 352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B42599B9-DB0B-0841-8E02-5CD905619D42}"/>
                  </a:ext>
                </a:extLst>
              </p:cNvPr>
              <p:cNvSpPr/>
              <p:nvPr/>
            </p:nvSpPr>
            <p:spPr>
              <a:xfrm>
                <a:off x="13993885" y="0"/>
                <a:ext cx="1412342" cy="731520"/>
              </a:xfrm>
              <a:prstGeom prst="parallelogram">
                <a:avLst>
                  <a:gd name="adj" fmla="val 223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36C8510E-9EC9-814A-97F1-C8595ADC5AAC}"/>
                  </a:ext>
                </a:extLst>
              </p:cNvPr>
              <p:cNvSpPr/>
              <p:nvPr/>
            </p:nvSpPr>
            <p:spPr>
              <a:xfrm flipH="1">
                <a:off x="12141432" y="0"/>
                <a:ext cx="1850927" cy="731520"/>
              </a:xfrm>
              <a:prstGeom prst="parallelogram">
                <a:avLst>
                  <a:gd name="adj" fmla="val 2749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D267677D-355A-CE41-AE7E-4CE4B2CE4238}"/>
                </a:ext>
              </a:extLst>
            </p:cNvPr>
            <p:cNvSpPr/>
            <p:nvPr/>
          </p:nvSpPr>
          <p:spPr>
            <a:xfrm flipH="1">
              <a:off x="-2" y="0"/>
              <a:ext cx="17403139" cy="73152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15446E-53AF-8543-833A-5418032FF02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482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D63CAC3-3D2B-CF44-8689-CCCEB49E1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585223" y="3566160"/>
            <a:ext cx="11064240" cy="868680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sz="30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566160"/>
            <a:ext cx="11064240" cy="8686800"/>
          </a:xfrm>
        </p:spPr>
        <p:txBody>
          <a:bodyPr vert="horz" lIns="18288" tIns="137160" rIns="457200" bIns="0" rtlCol="0">
            <a:noAutofit/>
          </a:bodyPr>
          <a:lstStyle>
            <a:lvl1pPr>
              <a:lnSpc>
                <a:spcPct val="95000"/>
              </a:lnSpc>
              <a:defRPr lang="en-US" dirty="0"/>
            </a:lvl1pPr>
            <a:lvl2pPr>
              <a:defRPr lang="en-US" sz="30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37C506-0214-0147-8BFD-2A041D851C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A6A870-9D1D-CA49-8FEC-1FB5161DFBE9}" type="datetime1">
              <a:rPr lang="en-US" smtClean="0"/>
              <a:t>5/21/25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607AAD-C84E-8F49-9887-45AE5CE023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82C1B6-CCDB-C84F-B97E-5F9AED708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46436-FAB3-3443-BA38-6B3723C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1280160"/>
            <a:ext cx="22917848" cy="2011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C286D-13E7-2044-9255-FBCBC2082DC3}"/>
              </a:ext>
            </a:extLst>
          </p:cNvPr>
          <p:cNvGrpSpPr/>
          <p:nvPr userDrawn="1"/>
        </p:nvGrpSpPr>
        <p:grpSpPr>
          <a:xfrm>
            <a:off x="20872691" y="-1"/>
            <a:ext cx="3514484" cy="731522"/>
            <a:chOff x="303734" y="-1"/>
            <a:chExt cx="1757013" cy="365761"/>
          </a:xfrm>
          <a:solidFill>
            <a:schemeClr val="tx1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8EBB30A-D1AC-7849-8E03-CD81181BCA11}"/>
                </a:ext>
              </a:extLst>
            </p:cNvPr>
            <p:cNvSpPr/>
            <p:nvPr/>
          </p:nvSpPr>
          <p:spPr>
            <a:xfrm rot="10800000" flipV="1">
              <a:off x="1812590" y="0"/>
              <a:ext cx="24815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EB193C9-5D62-664D-8A41-E961405AC35E}"/>
                </a:ext>
              </a:extLst>
            </p:cNvPr>
            <p:cNvSpPr/>
            <p:nvPr/>
          </p:nvSpPr>
          <p:spPr>
            <a:xfrm rot="10800000" flipH="1" flipV="1">
              <a:off x="1563738" y="-1"/>
              <a:ext cx="248157" cy="365760"/>
            </a:xfrm>
            <a:prstGeom prst="parallelogram">
              <a:avLst>
                <a:gd name="adj" fmla="val 22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DC9CB8FD-967E-F34D-95DC-E9B6324E3992}"/>
                </a:ext>
              </a:extLst>
            </p:cNvPr>
            <p:cNvSpPr/>
            <p:nvPr/>
          </p:nvSpPr>
          <p:spPr>
            <a:xfrm rot="10800000" flipV="1">
              <a:off x="1314884" y="-1"/>
              <a:ext cx="248157" cy="365760"/>
            </a:xfrm>
            <a:prstGeom prst="parallelogram">
              <a:avLst>
                <a:gd name="adj" fmla="val 238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66292BC2-BECF-B941-9ECC-1C7A7236CA5E}"/>
                </a:ext>
              </a:extLst>
            </p:cNvPr>
            <p:cNvSpPr/>
            <p:nvPr/>
          </p:nvSpPr>
          <p:spPr>
            <a:xfrm rot="10800000" flipH="1" flipV="1">
              <a:off x="1110802" y="-1"/>
              <a:ext cx="20338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4CB1808-144F-244C-8A38-03A1489F02D2}"/>
                </a:ext>
              </a:extLst>
            </p:cNvPr>
            <p:cNvSpPr/>
            <p:nvPr/>
          </p:nvSpPr>
          <p:spPr>
            <a:xfrm rot="10800000" flipH="1" flipV="1">
              <a:off x="844075" y="0"/>
              <a:ext cx="244957" cy="365760"/>
            </a:xfrm>
            <a:prstGeom prst="parallelogram">
              <a:avLst>
                <a:gd name="adj" fmla="val 191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823C6DE-72B0-1740-8E6E-E1D4A7173D1D}"/>
                </a:ext>
              </a:extLst>
            </p:cNvPr>
            <p:cNvSpPr/>
            <p:nvPr/>
          </p:nvSpPr>
          <p:spPr>
            <a:xfrm rot="10800000" flipV="1">
              <a:off x="596875" y="-1"/>
              <a:ext cx="24495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3D03355-144B-8944-BAB8-C44BD4B11F60}"/>
                </a:ext>
              </a:extLst>
            </p:cNvPr>
            <p:cNvSpPr/>
            <p:nvPr/>
          </p:nvSpPr>
          <p:spPr>
            <a:xfrm rot="10800000" flipH="1" flipV="1">
              <a:off x="303734" y="-1"/>
              <a:ext cx="290898" cy="365760"/>
            </a:xfrm>
            <a:prstGeom prst="parallelogram">
              <a:avLst>
                <a:gd name="adj" fmla="val 288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0A53EAE-3C39-F04E-8C6B-6106A2350242}"/>
              </a:ext>
            </a:extLst>
          </p:cNvPr>
          <p:cNvSpPr/>
          <p:nvPr/>
        </p:nvSpPr>
        <p:spPr>
          <a:xfrm rot="10800000" flipV="1">
            <a:off x="0" y="1"/>
            <a:ext cx="20868203" cy="731520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2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574A295-81DC-A343-89CE-ACE9738E2F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31615" y="5978769"/>
            <a:ext cx="11064240" cy="6303687"/>
          </a:xfrm>
        </p:spPr>
        <p:txBody>
          <a:bodyPr vert="horz" lIns="18288" tIns="137160" rIns="45720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EE8E9D-D7DC-A543-BDEF-E43BBCCA9C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85223" y="5978769"/>
            <a:ext cx="11064240" cy="6303687"/>
          </a:xfrm>
        </p:spPr>
        <p:txBody>
          <a:bodyPr vert="horz" lIns="18288" tIns="137160" rIns="45720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9DCE678-E149-5E49-999B-2A6419FAF4E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1615" y="4175401"/>
            <a:ext cx="11064240" cy="1508760"/>
          </a:xfrm>
        </p:spPr>
        <p:txBody>
          <a:bodyPr vert="horz" lIns="18288" tIns="0" rIns="45720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B53665-A3C9-E14F-8C28-DBBECA90680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2585223" y="4175401"/>
            <a:ext cx="11064240" cy="1508760"/>
          </a:xfrm>
        </p:spPr>
        <p:txBody>
          <a:bodyPr vert="horz" lIns="18288" tIns="0" rIns="45720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37C506-0214-0147-8BFD-2A041D851C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A6A870-9D1D-CA49-8FEC-1FB5161DFBE9}" type="datetime1">
              <a:rPr lang="en-US" smtClean="0"/>
              <a:t>5/21/25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607AAD-C84E-8F49-9887-45AE5CE023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82C1B6-CCDB-C84F-B97E-5F9AED708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46436-FAB3-3443-BA38-6B3723C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1280160"/>
            <a:ext cx="22917848" cy="2011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C286D-13E7-2044-9255-FBCBC2082DC3}"/>
              </a:ext>
            </a:extLst>
          </p:cNvPr>
          <p:cNvGrpSpPr/>
          <p:nvPr userDrawn="1"/>
        </p:nvGrpSpPr>
        <p:grpSpPr>
          <a:xfrm>
            <a:off x="20872691" y="-1"/>
            <a:ext cx="3514484" cy="731522"/>
            <a:chOff x="303734" y="-1"/>
            <a:chExt cx="1757013" cy="365761"/>
          </a:xfrm>
          <a:solidFill>
            <a:schemeClr val="tx1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8EBB30A-D1AC-7849-8E03-CD81181BCA11}"/>
                </a:ext>
              </a:extLst>
            </p:cNvPr>
            <p:cNvSpPr/>
            <p:nvPr/>
          </p:nvSpPr>
          <p:spPr>
            <a:xfrm rot="10800000" flipV="1">
              <a:off x="1812590" y="0"/>
              <a:ext cx="24815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EB193C9-5D62-664D-8A41-E961405AC35E}"/>
                </a:ext>
              </a:extLst>
            </p:cNvPr>
            <p:cNvSpPr/>
            <p:nvPr/>
          </p:nvSpPr>
          <p:spPr>
            <a:xfrm rot="10800000" flipH="1" flipV="1">
              <a:off x="1563738" y="-1"/>
              <a:ext cx="248157" cy="365760"/>
            </a:xfrm>
            <a:prstGeom prst="parallelogram">
              <a:avLst>
                <a:gd name="adj" fmla="val 22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DC9CB8FD-967E-F34D-95DC-E9B6324E3992}"/>
                </a:ext>
              </a:extLst>
            </p:cNvPr>
            <p:cNvSpPr/>
            <p:nvPr/>
          </p:nvSpPr>
          <p:spPr>
            <a:xfrm rot="10800000" flipV="1">
              <a:off x="1314884" y="-1"/>
              <a:ext cx="248157" cy="365760"/>
            </a:xfrm>
            <a:prstGeom prst="parallelogram">
              <a:avLst>
                <a:gd name="adj" fmla="val 238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66292BC2-BECF-B941-9ECC-1C7A7236CA5E}"/>
                </a:ext>
              </a:extLst>
            </p:cNvPr>
            <p:cNvSpPr/>
            <p:nvPr/>
          </p:nvSpPr>
          <p:spPr>
            <a:xfrm rot="10800000" flipH="1" flipV="1">
              <a:off x="1110802" y="-1"/>
              <a:ext cx="20338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4CB1808-144F-244C-8A38-03A1489F02D2}"/>
                </a:ext>
              </a:extLst>
            </p:cNvPr>
            <p:cNvSpPr/>
            <p:nvPr/>
          </p:nvSpPr>
          <p:spPr>
            <a:xfrm rot="10800000" flipH="1" flipV="1">
              <a:off x="844075" y="0"/>
              <a:ext cx="244957" cy="365760"/>
            </a:xfrm>
            <a:prstGeom prst="parallelogram">
              <a:avLst>
                <a:gd name="adj" fmla="val 191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823C6DE-72B0-1740-8E6E-E1D4A7173D1D}"/>
                </a:ext>
              </a:extLst>
            </p:cNvPr>
            <p:cNvSpPr/>
            <p:nvPr/>
          </p:nvSpPr>
          <p:spPr>
            <a:xfrm rot="10800000" flipV="1">
              <a:off x="596875" y="-1"/>
              <a:ext cx="24495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3D03355-144B-8944-BAB8-C44BD4B11F60}"/>
                </a:ext>
              </a:extLst>
            </p:cNvPr>
            <p:cNvSpPr/>
            <p:nvPr/>
          </p:nvSpPr>
          <p:spPr>
            <a:xfrm rot="10800000" flipH="1" flipV="1">
              <a:off x="303734" y="-1"/>
              <a:ext cx="290898" cy="365760"/>
            </a:xfrm>
            <a:prstGeom prst="parallelogram">
              <a:avLst>
                <a:gd name="adj" fmla="val 288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0A53EAE-3C39-F04E-8C6B-6106A2350242}"/>
              </a:ext>
            </a:extLst>
          </p:cNvPr>
          <p:cNvSpPr/>
          <p:nvPr/>
        </p:nvSpPr>
        <p:spPr>
          <a:xfrm rot="10800000" flipV="1">
            <a:off x="0" y="1"/>
            <a:ext cx="20868203" cy="731520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2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574A295-81DC-A343-89CE-ACE9738E2F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31615" y="6766560"/>
            <a:ext cx="6583680" cy="5424456"/>
          </a:xfrm>
        </p:spPr>
        <p:txBody>
          <a:bodyPr vert="horz" lIns="18288" tIns="137160" rIns="18288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EE8E9D-D7DC-A543-BDEF-E43BBCCA9C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17820" y="6766560"/>
            <a:ext cx="6583680" cy="5424456"/>
          </a:xfrm>
        </p:spPr>
        <p:txBody>
          <a:bodyPr vert="horz" lIns="18288" tIns="137160" rIns="18288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CDEA463-5A56-9346-83AF-4AB75BC4B85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6904025" y="6766560"/>
            <a:ext cx="6583680" cy="5424456"/>
          </a:xfrm>
        </p:spPr>
        <p:txBody>
          <a:bodyPr vert="horz" lIns="18288" tIns="137160" rIns="18288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9DCE678-E149-5E49-999B-2A6419FAF4E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31615" y="4175401"/>
            <a:ext cx="6583680" cy="2103120"/>
          </a:xfrm>
        </p:spPr>
        <p:txBody>
          <a:bodyPr vert="horz" lIns="18288" tIns="0" rIns="45720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</a:t>
            </a:r>
            <a:br>
              <a:rPr lang="en-US"/>
            </a:br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B53665-A3C9-E14F-8C28-DBBECA90680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817820" y="4175401"/>
            <a:ext cx="6583680" cy="2103120"/>
          </a:xfrm>
        </p:spPr>
        <p:txBody>
          <a:bodyPr vert="horz" lIns="18288" tIns="0" rIns="45720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FFC57F6F-BC26-894A-B5BC-CCC23CBF41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6904025" y="4175401"/>
            <a:ext cx="6583680" cy="2103120"/>
          </a:xfrm>
        </p:spPr>
        <p:txBody>
          <a:bodyPr vert="horz" lIns="18288" tIns="0" rIns="45720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37C506-0214-0147-8BFD-2A041D851C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A6A870-9D1D-CA49-8FEC-1FB5161DFBE9}" type="datetime1">
              <a:rPr lang="en-US" smtClean="0"/>
              <a:t>5/21/25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607AAD-C84E-8F49-9887-45AE5CE023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82C1B6-CCDB-C84F-B97E-5F9AED708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46436-FAB3-3443-BA38-6B3723C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1280160"/>
            <a:ext cx="22917848" cy="2011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C286D-13E7-2044-9255-FBCBC2082DC3}"/>
              </a:ext>
            </a:extLst>
          </p:cNvPr>
          <p:cNvGrpSpPr/>
          <p:nvPr userDrawn="1"/>
        </p:nvGrpSpPr>
        <p:grpSpPr>
          <a:xfrm>
            <a:off x="20872691" y="-1"/>
            <a:ext cx="3514484" cy="731522"/>
            <a:chOff x="303734" y="-1"/>
            <a:chExt cx="1757013" cy="365761"/>
          </a:xfrm>
          <a:solidFill>
            <a:schemeClr val="tx1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8EBB30A-D1AC-7849-8E03-CD81181BCA11}"/>
                </a:ext>
              </a:extLst>
            </p:cNvPr>
            <p:cNvSpPr/>
            <p:nvPr/>
          </p:nvSpPr>
          <p:spPr>
            <a:xfrm rot="10800000" flipV="1">
              <a:off x="1812590" y="0"/>
              <a:ext cx="24815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EB193C9-5D62-664D-8A41-E961405AC35E}"/>
                </a:ext>
              </a:extLst>
            </p:cNvPr>
            <p:cNvSpPr/>
            <p:nvPr/>
          </p:nvSpPr>
          <p:spPr>
            <a:xfrm rot="10800000" flipH="1" flipV="1">
              <a:off x="1563738" y="-1"/>
              <a:ext cx="248157" cy="365760"/>
            </a:xfrm>
            <a:prstGeom prst="parallelogram">
              <a:avLst>
                <a:gd name="adj" fmla="val 22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DC9CB8FD-967E-F34D-95DC-E9B6324E3992}"/>
                </a:ext>
              </a:extLst>
            </p:cNvPr>
            <p:cNvSpPr/>
            <p:nvPr/>
          </p:nvSpPr>
          <p:spPr>
            <a:xfrm rot="10800000" flipV="1">
              <a:off x="1314884" y="-1"/>
              <a:ext cx="248157" cy="365760"/>
            </a:xfrm>
            <a:prstGeom prst="parallelogram">
              <a:avLst>
                <a:gd name="adj" fmla="val 238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66292BC2-BECF-B941-9ECC-1C7A7236CA5E}"/>
                </a:ext>
              </a:extLst>
            </p:cNvPr>
            <p:cNvSpPr/>
            <p:nvPr/>
          </p:nvSpPr>
          <p:spPr>
            <a:xfrm rot="10800000" flipH="1" flipV="1">
              <a:off x="1110802" y="-1"/>
              <a:ext cx="20338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4CB1808-144F-244C-8A38-03A1489F02D2}"/>
                </a:ext>
              </a:extLst>
            </p:cNvPr>
            <p:cNvSpPr/>
            <p:nvPr/>
          </p:nvSpPr>
          <p:spPr>
            <a:xfrm rot="10800000" flipH="1" flipV="1">
              <a:off x="844075" y="0"/>
              <a:ext cx="244957" cy="365760"/>
            </a:xfrm>
            <a:prstGeom prst="parallelogram">
              <a:avLst>
                <a:gd name="adj" fmla="val 191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823C6DE-72B0-1740-8E6E-E1D4A7173D1D}"/>
                </a:ext>
              </a:extLst>
            </p:cNvPr>
            <p:cNvSpPr/>
            <p:nvPr/>
          </p:nvSpPr>
          <p:spPr>
            <a:xfrm rot="10800000" flipV="1">
              <a:off x="596875" y="-1"/>
              <a:ext cx="24495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3D03355-144B-8944-BAB8-C44BD4B11F60}"/>
                </a:ext>
              </a:extLst>
            </p:cNvPr>
            <p:cNvSpPr/>
            <p:nvPr/>
          </p:nvSpPr>
          <p:spPr>
            <a:xfrm rot="10800000" flipH="1" flipV="1">
              <a:off x="303734" y="-1"/>
              <a:ext cx="290898" cy="365760"/>
            </a:xfrm>
            <a:prstGeom prst="parallelogram">
              <a:avLst>
                <a:gd name="adj" fmla="val 288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0A53EAE-3C39-F04E-8C6B-6106A2350242}"/>
              </a:ext>
            </a:extLst>
          </p:cNvPr>
          <p:cNvSpPr/>
          <p:nvPr/>
        </p:nvSpPr>
        <p:spPr>
          <a:xfrm rot="10800000" flipV="1">
            <a:off x="0" y="1"/>
            <a:ext cx="20868203" cy="731520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79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574A295-81DC-A343-89CE-ACE9738E2F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31615" y="6766560"/>
            <a:ext cx="5212080" cy="5424456"/>
          </a:xfrm>
        </p:spPr>
        <p:txBody>
          <a:bodyPr vert="horz" lIns="18288" tIns="137160" rIns="36576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EE8E9D-D7DC-A543-BDEF-E43BBCCA9C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33538" y="6766560"/>
            <a:ext cx="5212080" cy="5424456"/>
          </a:xfrm>
        </p:spPr>
        <p:txBody>
          <a:bodyPr vert="horz" lIns="18288" tIns="137160" rIns="36576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CDEA463-5A56-9346-83AF-4AB75BC4B85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535461" y="6766560"/>
            <a:ext cx="5212080" cy="5424456"/>
          </a:xfrm>
        </p:spPr>
        <p:txBody>
          <a:bodyPr vert="horz" lIns="18288" tIns="137160" rIns="36576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9DCE678-E149-5E49-999B-2A6419FAF4E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1615" y="4175401"/>
            <a:ext cx="5212080" cy="2103120"/>
          </a:xfrm>
        </p:spPr>
        <p:txBody>
          <a:bodyPr vert="horz" lIns="18288" tIns="0" rIns="36576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B53665-A3C9-E14F-8C28-DBBECA90680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3538" y="4175401"/>
            <a:ext cx="5212080" cy="2103120"/>
          </a:xfrm>
        </p:spPr>
        <p:txBody>
          <a:bodyPr vert="horz" lIns="18288" tIns="0" rIns="36576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FFC57F6F-BC26-894A-B5BC-CCC23CBF41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535461" y="4175401"/>
            <a:ext cx="5212080" cy="2103120"/>
          </a:xfrm>
        </p:spPr>
        <p:txBody>
          <a:bodyPr vert="horz" lIns="18288" tIns="0" rIns="36576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37C506-0214-0147-8BFD-2A041D851CD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231051" y="12984480"/>
            <a:ext cx="2679827" cy="384048"/>
          </a:xfrm>
        </p:spPr>
        <p:txBody>
          <a:bodyPr/>
          <a:lstStyle/>
          <a:p>
            <a:fld id="{3FA6A870-9D1D-CA49-8FEC-1FB5161DFBE9}" type="datetime1">
              <a:rPr lang="en-US" smtClean="0"/>
              <a:t>5/21/25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607AAD-C84E-8F49-9887-45AE5CE023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82C1B6-CCDB-C84F-B97E-5F9AED708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46436-FAB3-3443-BA38-6B3723C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1280160"/>
            <a:ext cx="22917848" cy="2011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C286D-13E7-2044-9255-FBCBC2082DC3}"/>
              </a:ext>
            </a:extLst>
          </p:cNvPr>
          <p:cNvGrpSpPr/>
          <p:nvPr userDrawn="1"/>
        </p:nvGrpSpPr>
        <p:grpSpPr>
          <a:xfrm>
            <a:off x="20872691" y="-1"/>
            <a:ext cx="3514484" cy="731522"/>
            <a:chOff x="303734" y="-1"/>
            <a:chExt cx="1757013" cy="365761"/>
          </a:xfrm>
          <a:solidFill>
            <a:schemeClr val="tx1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8EBB30A-D1AC-7849-8E03-CD81181BCA11}"/>
                </a:ext>
              </a:extLst>
            </p:cNvPr>
            <p:cNvSpPr/>
            <p:nvPr/>
          </p:nvSpPr>
          <p:spPr>
            <a:xfrm rot="10800000" flipV="1">
              <a:off x="1812590" y="0"/>
              <a:ext cx="24815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EB193C9-5D62-664D-8A41-E961405AC35E}"/>
                </a:ext>
              </a:extLst>
            </p:cNvPr>
            <p:cNvSpPr/>
            <p:nvPr/>
          </p:nvSpPr>
          <p:spPr>
            <a:xfrm rot="10800000" flipH="1" flipV="1">
              <a:off x="1563738" y="-1"/>
              <a:ext cx="248157" cy="365760"/>
            </a:xfrm>
            <a:prstGeom prst="parallelogram">
              <a:avLst>
                <a:gd name="adj" fmla="val 22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DC9CB8FD-967E-F34D-95DC-E9B6324E3992}"/>
                </a:ext>
              </a:extLst>
            </p:cNvPr>
            <p:cNvSpPr/>
            <p:nvPr/>
          </p:nvSpPr>
          <p:spPr>
            <a:xfrm rot="10800000" flipV="1">
              <a:off x="1314884" y="-1"/>
              <a:ext cx="248157" cy="365760"/>
            </a:xfrm>
            <a:prstGeom prst="parallelogram">
              <a:avLst>
                <a:gd name="adj" fmla="val 238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66292BC2-BECF-B941-9ECC-1C7A7236CA5E}"/>
                </a:ext>
              </a:extLst>
            </p:cNvPr>
            <p:cNvSpPr/>
            <p:nvPr/>
          </p:nvSpPr>
          <p:spPr>
            <a:xfrm rot="10800000" flipH="1" flipV="1">
              <a:off x="1110802" y="-1"/>
              <a:ext cx="20338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4CB1808-144F-244C-8A38-03A1489F02D2}"/>
                </a:ext>
              </a:extLst>
            </p:cNvPr>
            <p:cNvSpPr/>
            <p:nvPr/>
          </p:nvSpPr>
          <p:spPr>
            <a:xfrm rot="10800000" flipH="1" flipV="1">
              <a:off x="844075" y="0"/>
              <a:ext cx="244957" cy="365760"/>
            </a:xfrm>
            <a:prstGeom prst="parallelogram">
              <a:avLst>
                <a:gd name="adj" fmla="val 191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823C6DE-72B0-1740-8E6E-E1D4A7173D1D}"/>
                </a:ext>
              </a:extLst>
            </p:cNvPr>
            <p:cNvSpPr/>
            <p:nvPr/>
          </p:nvSpPr>
          <p:spPr>
            <a:xfrm rot="10800000" flipV="1">
              <a:off x="596875" y="-1"/>
              <a:ext cx="24495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3D03355-144B-8944-BAB8-C44BD4B11F60}"/>
                </a:ext>
              </a:extLst>
            </p:cNvPr>
            <p:cNvSpPr/>
            <p:nvPr/>
          </p:nvSpPr>
          <p:spPr>
            <a:xfrm rot="10800000" flipH="1" flipV="1">
              <a:off x="303734" y="-1"/>
              <a:ext cx="290898" cy="365760"/>
            </a:xfrm>
            <a:prstGeom prst="parallelogram">
              <a:avLst>
                <a:gd name="adj" fmla="val 288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0A53EAE-3C39-F04E-8C6B-6106A2350242}"/>
              </a:ext>
            </a:extLst>
          </p:cNvPr>
          <p:cNvSpPr/>
          <p:nvPr/>
        </p:nvSpPr>
        <p:spPr>
          <a:xfrm rot="10800000" flipV="1">
            <a:off x="0" y="1"/>
            <a:ext cx="20868203" cy="731520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389AABD6-476D-A74D-B7B6-AEEDA21F64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8437383" y="6766560"/>
            <a:ext cx="5212080" cy="5424456"/>
          </a:xfrm>
        </p:spPr>
        <p:txBody>
          <a:bodyPr vert="horz" lIns="18288" tIns="137160" rIns="365760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20E22916-2BC8-0B49-B7B4-D126AD5AA9F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8437383" y="4175401"/>
            <a:ext cx="5212080" cy="2103120"/>
          </a:xfrm>
        </p:spPr>
        <p:txBody>
          <a:bodyPr vert="horz" lIns="18288" tIns="0" rIns="365760" bIns="9144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22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3DFBC49C-971F-B643-96CB-776B606AC518}"/>
              </a:ext>
            </a:extLst>
          </p:cNvPr>
          <p:cNvSpPr/>
          <p:nvPr userDrawn="1"/>
        </p:nvSpPr>
        <p:spPr>
          <a:xfrm flipH="1">
            <a:off x="12217544" y="735881"/>
            <a:ext cx="5935181" cy="12244242"/>
          </a:xfrm>
          <a:prstGeom prst="parallelogram">
            <a:avLst>
              <a:gd name="adj" fmla="val 13229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6393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6E142A1C-3BA5-F74E-9F37-1D0E75D9F088}"/>
              </a:ext>
            </a:extLst>
          </p:cNvPr>
          <p:cNvSpPr/>
          <p:nvPr userDrawn="1"/>
        </p:nvSpPr>
        <p:spPr>
          <a:xfrm flipH="1">
            <a:off x="734664" y="735881"/>
            <a:ext cx="6075943" cy="12244242"/>
          </a:xfrm>
          <a:prstGeom prst="parallelogram">
            <a:avLst>
              <a:gd name="adj" fmla="val 13479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6393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0D339C-8B4D-504D-818A-4F5BB423AEB5}"/>
              </a:ext>
            </a:extLst>
          </p:cNvPr>
          <p:cNvSpPr/>
          <p:nvPr userDrawn="1"/>
        </p:nvSpPr>
        <p:spPr>
          <a:xfrm>
            <a:off x="6810607" y="735881"/>
            <a:ext cx="5406936" cy="12244242"/>
          </a:xfrm>
          <a:prstGeom prst="parallelogram">
            <a:avLst>
              <a:gd name="adj" fmla="val 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6393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5AC12E8-3572-8641-929C-BA7F4FE5A1E1}"/>
              </a:ext>
            </a:extLst>
          </p:cNvPr>
          <p:cNvSpPr/>
          <p:nvPr userDrawn="1"/>
        </p:nvSpPr>
        <p:spPr>
          <a:xfrm>
            <a:off x="18152726" y="735881"/>
            <a:ext cx="5499786" cy="12244242"/>
          </a:xfrm>
          <a:prstGeom prst="parallelogram">
            <a:avLst>
              <a:gd name="adj" fmla="val 5703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639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1760" y="3790404"/>
            <a:ext cx="17183413" cy="4242428"/>
          </a:xfrm>
        </p:spPr>
        <p:txBody>
          <a:bodyPr vert="horz" wrap="square" lIns="0" tIns="45720" rIns="0" bIns="0" rtlCol="0" anchor="t" anchorCtr="0">
            <a:noAutofit/>
          </a:bodyPr>
          <a:lstStyle>
            <a:lvl1pPr algn="l" defTabSz="1828800" rtl="0" eaLnBrk="1" fontAlgn="base" latinLnBrk="0" hangingPunct="1">
              <a:lnSpc>
                <a:spcPct val="75000"/>
              </a:lnSpc>
              <a:spcBef>
                <a:spcPct val="0"/>
              </a:spcBef>
              <a:buNone/>
              <a:defRPr lang="en-US" sz="18800" b="1" i="0" kern="1200" cap="all" spc="-300" baseline="0" dirty="0">
                <a:solidFill>
                  <a:schemeClr val="accent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lvl="0">
              <a:lnSpc>
                <a:spcPct val="75000"/>
              </a:lnSpc>
            </a:pPr>
            <a:r>
              <a:rPr lang="en-US"/>
              <a:t>Big Title Here</a:t>
            </a:r>
            <a:br>
              <a:rPr lang="en-US"/>
            </a:br>
            <a:r>
              <a:rPr lang="en-US"/>
              <a:t>2 Lines Max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51760" y="10515600"/>
            <a:ext cx="14272470" cy="804642"/>
          </a:xfrm>
        </p:spPr>
        <p:txBody>
          <a:bodyPr vert="horz" lIns="45720" tIns="0" rIns="45720" bIns="0" rtlCol="0" anchor="t">
            <a:no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Optional Subtitle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791A09-03F0-0F44-8179-DF7F5401F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053" t="-12498" r="-3285" b="-22502"/>
          <a:stretch/>
        </p:blipFill>
        <p:spPr>
          <a:xfrm>
            <a:off x="2651760" y="2442574"/>
            <a:ext cx="3127655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3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ntent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574A295-81DC-A343-89CE-ACE9738E2F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31615" y="5256628"/>
            <a:ext cx="10789920" cy="2468880"/>
          </a:xfrm>
        </p:spPr>
        <p:txBody>
          <a:bodyPr vert="horz" lIns="18288" tIns="0" rIns="18288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9DCE678-E149-5E49-999B-2A6419FAF4E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1615" y="3837302"/>
            <a:ext cx="10789920" cy="1371600"/>
          </a:xfrm>
        </p:spPr>
        <p:txBody>
          <a:bodyPr vert="horz" lIns="18288" tIns="0" rIns="457200" bIns="4572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37C506-0214-0147-8BFD-2A041D851CD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231051" y="12984480"/>
            <a:ext cx="2679827" cy="384048"/>
          </a:xfrm>
        </p:spPr>
        <p:txBody>
          <a:bodyPr/>
          <a:lstStyle/>
          <a:p>
            <a:fld id="{3FA6A870-9D1D-CA49-8FEC-1FB5161DFBE9}" type="datetime1">
              <a:rPr lang="en-US" smtClean="0"/>
              <a:t>5/21/25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607AAD-C84E-8F49-9887-45AE5CE023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82C1B6-CCDB-C84F-B97E-5F9AED708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46436-FAB3-3443-BA38-6B3723C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1280160"/>
            <a:ext cx="22917848" cy="2011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C286D-13E7-2044-9255-FBCBC2082DC3}"/>
              </a:ext>
            </a:extLst>
          </p:cNvPr>
          <p:cNvGrpSpPr/>
          <p:nvPr userDrawn="1"/>
        </p:nvGrpSpPr>
        <p:grpSpPr>
          <a:xfrm>
            <a:off x="20872691" y="-1"/>
            <a:ext cx="3514484" cy="731522"/>
            <a:chOff x="303734" y="-1"/>
            <a:chExt cx="1757013" cy="365761"/>
          </a:xfrm>
          <a:solidFill>
            <a:schemeClr val="tx1"/>
          </a:solidFill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8EBB30A-D1AC-7849-8E03-CD81181BCA11}"/>
                </a:ext>
              </a:extLst>
            </p:cNvPr>
            <p:cNvSpPr/>
            <p:nvPr/>
          </p:nvSpPr>
          <p:spPr>
            <a:xfrm rot="10800000" flipV="1">
              <a:off x="1812590" y="0"/>
              <a:ext cx="24815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1EB193C9-5D62-664D-8A41-E961405AC35E}"/>
                </a:ext>
              </a:extLst>
            </p:cNvPr>
            <p:cNvSpPr/>
            <p:nvPr/>
          </p:nvSpPr>
          <p:spPr>
            <a:xfrm rot="10800000" flipH="1" flipV="1">
              <a:off x="1563738" y="-1"/>
              <a:ext cx="248157" cy="365760"/>
            </a:xfrm>
            <a:prstGeom prst="parallelogram">
              <a:avLst>
                <a:gd name="adj" fmla="val 22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DC9CB8FD-967E-F34D-95DC-E9B6324E3992}"/>
                </a:ext>
              </a:extLst>
            </p:cNvPr>
            <p:cNvSpPr/>
            <p:nvPr/>
          </p:nvSpPr>
          <p:spPr>
            <a:xfrm rot="10800000" flipV="1">
              <a:off x="1314884" y="-1"/>
              <a:ext cx="248157" cy="365760"/>
            </a:xfrm>
            <a:prstGeom prst="parallelogram">
              <a:avLst>
                <a:gd name="adj" fmla="val 238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66292BC2-BECF-B941-9ECC-1C7A7236CA5E}"/>
                </a:ext>
              </a:extLst>
            </p:cNvPr>
            <p:cNvSpPr/>
            <p:nvPr/>
          </p:nvSpPr>
          <p:spPr>
            <a:xfrm rot="10800000" flipH="1" flipV="1">
              <a:off x="1110802" y="-1"/>
              <a:ext cx="20338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4CB1808-144F-244C-8A38-03A1489F02D2}"/>
                </a:ext>
              </a:extLst>
            </p:cNvPr>
            <p:cNvSpPr/>
            <p:nvPr/>
          </p:nvSpPr>
          <p:spPr>
            <a:xfrm rot="10800000" flipH="1" flipV="1">
              <a:off x="844075" y="0"/>
              <a:ext cx="244957" cy="365760"/>
            </a:xfrm>
            <a:prstGeom prst="parallelogram">
              <a:avLst>
                <a:gd name="adj" fmla="val 191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823C6DE-72B0-1740-8E6E-E1D4A7173D1D}"/>
                </a:ext>
              </a:extLst>
            </p:cNvPr>
            <p:cNvSpPr/>
            <p:nvPr/>
          </p:nvSpPr>
          <p:spPr>
            <a:xfrm rot="10800000" flipV="1">
              <a:off x="596875" y="-1"/>
              <a:ext cx="244956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23D03355-144B-8944-BAB8-C44BD4B11F60}"/>
                </a:ext>
              </a:extLst>
            </p:cNvPr>
            <p:cNvSpPr/>
            <p:nvPr/>
          </p:nvSpPr>
          <p:spPr>
            <a:xfrm rot="10800000" flipH="1" flipV="1">
              <a:off x="303734" y="-1"/>
              <a:ext cx="290898" cy="365760"/>
            </a:xfrm>
            <a:prstGeom prst="parallelogram">
              <a:avLst>
                <a:gd name="adj" fmla="val 288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0A53EAE-3C39-F04E-8C6B-6106A2350242}"/>
              </a:ext>
            </a:extLst>
          </p:cNvPr>
          <p:cNvSpPr/>
          <p:nvPr/>
        </p:nvSpPr>
        <p:spPr>
          <a:xfrm rot="10800000" flipV="1">
            <a:off x="0" y="1"/>
            <a:ext cx="20868203" cy="731520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B5FF7F7E-7498-5C41-BDA3-6ACE72D1BD1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1615" y="10011508"/>
            <a:ext cx="10789920" cy="2468880"/>
          </a:xfrm>
        </p:spPr>
        <p:txBody>
          <a:bodyPr vert="horz" lIns="18288" tIns="0" rIns="18288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C8D77783-91EC-5B4D-AA47-CFF068EBAAF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1615" y="8595360"/>
            <a:ext cx="10789920" cy="1371600"/>
          </a:xfrm>
        </p:spPr>
        <p:txBody>
          <a:bodyPr vert="horz" lIns="18288" tIns="0" rIns="457200" bIns="4572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5ECDFEE5-6C4E-5E49-B938-654B494F3F1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2859543" y="5256628"/>
            <a:ext cx="10789920" cy="2468880"/>
          </a:xfrm>
        </p:spPr>
        <p:txBody>
          <a:bodyPr vert="horz" lIns="18288" tIns="0" rIns="18288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6B2E8CD8-E45F-9C45-BDDE-459E6A5AC82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2859543" y="3837302"/>
            <a:ext cx="10789920" cy="1371600"/>
          </a:xfrm>
        </p:spPr>
        <p:txBody>
          <a:bodyPr vert="horz" lIns="18288" tIns="0" rIns="457200" bIns="4572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8B603001-E360-194A-A6CD-37A281308DD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2859543" y="10011508"/>
            <a:ext cx="10789920" cy="2468880"/>
          </a:xfrm>
        </p:spPr>
        <p:txBody>
          <a:bodyPr vert="horz" lIns="18288" tIns="0" rIns="18288" bIns="0" rtlCol="0">
            <a:noAutofit/>
          </a:bodyPr>
          <a:lstStyle>
            <a:lvl1pPr>
              <a:defRPr lang="en-US" sz="440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3E93FA44-CACE-AA4D-BEA7-B789790C48C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2859543" y="8595360"/>
            <a:ext cx="10789920" cy="1371600"/>
          </a:xfrm>
        </p:spPr>
        <p:txBody>
          <a:bodyPr vert="horz" lIns="18288" tIns="0" rIns="457200" bIns="45720" rtlCol="0" anchor="b">
            <a:noAutofit/>
          </a:bodyPr>
          <a:lstStyle>
            <a:lvl1pPr mar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4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34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SIDEBAR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EC681C-B89C-6742-B653-A8A8FA70F785}"/>
              </a:ext>
            </a:extLst>
          </p:cNvPr>
          <p:cNvSpPr/>
          <p:nvPr userDrawn="1"/>
        </p:nvSpPr>
        <p:spPr>
          <a:xfrm>
            <a:off x="16630122" y="4738957"/>
            <a:ext cx="6955092" cy="4238083"/>
          </a:xfrm>
          <a:prstGeom prst="rect">
            <a:avLst/>
          </a:prstGeom>
        </p:spPr>
        <p:txBody>
          <a:bodyPr wrap="square" lIns="91440" tIns="91440" rIns="365760" bIns="182880" anchor="ctr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These are your content slides.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There are multiple sidebar designs to choose from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(to see all options, click on the “Layouts” button in the top-left under the Home tab).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AE273-119A-7C41-97C4-C331670AAEA9}"/>
              </a:ext>
            </a:extLst>
          </p:cNvPr>
          <p:cNvGrpSpPr/>
          <p:nvPr userDrawn="1"/>
        </p:nvGrpSpPr>
        <p:grpSpPr>
          <a:xfrm>
            <a:off x="1780198" y="2126361"/>
            <a:ext cx="14308872" cy="9463280"/>
            <a:chOff x="1307232" y="2126361"/>
            <a:chExt cx="14308872" cy="94632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D43329-B198-364C-900A-7BC164BECDBF}"/>
                </a:ext>
              </a:extLst>
            </p:cNvPr>
            <p:cNvGrpSpPr/>
            <p:nvPr userDrawn="1"/>
          </p:nvGrpSpPr>
          <p:grpSpPr>
            <a:xfrm>
              <a:off x="1307232" y="2126361"/>
              <a:ext cx="14308872" cy="9463280"/>
              <a:chOff x="3808346" y="2065404"/>
              <a:chExt cx="14308872" cy="9463280"/>
            </a:xfrm>
          </p:grpSpPr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85E279A3-EBE5-004E-BA92-B3E5DA23F3E2}"/>
                  </a:ext>
                </a:extLst>
              </p:cNvPr>
              <p:cNvSpPr/>
              <p:nvPr/>
            </p:nvSpPr>
            <p:spPr>
              <a:xfrm rot="5400000">
                <a:off x="11437837" y="4849302"/>
                <a:ext cx="9463280" cy="3895483"/>
              </a:xfrm>
              <a:prstGeom prst="triangle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noFill/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2EA19A-655A-BD49-96D5-BF73DBE755F3}"/>
                  </a:ext>
                </a:extLst>
              </p:cNvPr>
              <p:cNvSpPr/>
              <p:nvPr userDrawn="1"/>
            </p:nvSpPr>
            <p:spPr>
              <a:xfrm>
                <a:off x="3808346" y="3785829"/>
                <a:ext cx="10800685" cy="60224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7335F7-96A0-524E-91EB-B2EA156F7382}"/>
                </a:ext>
              </a:extLst>
            </p:cNvPr>
            <p:cNvSpPr/>
            <p:nvPr/>
          </p:nvSpPr>
          <p:spPr>
            <a:xfrm>
              <a:off x="2153866" y="4459668"/>
              <a:ext cx="11715086" cy="4733603"/>
            </a:xfrm>
            <a:prstGeom prst="rect">
              <a:avLst/>
            </a:prstGeom>
          </p:spPr>
          <p:txBody>
            <a:bodyPr wrap="square" lIns="0" tIns="365760" rIns="0" bIns="0" anchor="t">
              <a:noAutofit/>
            </a:bodyPr>
            <a:lstStyle/>
            <a:p>
              <a:pPr algn="l">
                <a:lnSpc>
                  <a:spcPct val="73000"/>
                </a:lnSpc>
              </a:pP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CONTENT </a:t>
              </a:r>
              <a:b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</a:b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&amp; SIDEBAR</a:t>
              </a:r>
              <a:endParaRPr lang="en-US" sz="21000" b="1" i="0" spc="-300">
                <a:solidFill>
                  <a:schemeClr val="tx1">
                    <a:lumMod val="90000"/>
                    <a:lumOff val="10000"/>
                  </a:schemeClr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134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521150" y="3200400"/>
            <a:ext cx="22131361" cy="905256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7B4C20-C748-7A43-8629-D21D4B916312}"/>
              </a:ext>
            </a:extLst>
          </p:cNvPr>
          <p:cNvGrpSpPr/>
          <p:nvPr userDrawn="1"/>
        </p:nvGrpSpPr>
        <p:grpSpPr>
          <a:xfrm>
            <a:off x="0" y="0"/>
            <a:ext cx="731617" cy="13716000"/>
            <a:chOff x="0" y="-102476"/>
            <a:chExt cx="365761" cy="6858000"/>
          </a:xfrm>
          <a:solidFill>
            <a:schemeClr val="tx1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143778-4F84-4641-AB56-429473E4CDF0}"/>
                </a:ext>
              </a:extLst>
            </p:cNvPr>
            <p:cNvGrpSpPr/>
            <p:nvPr userDrawn="1"/>
          </p:nvGrpSpPr>
          <p:grpSpPr>
            <a:xfrm>
              <a:off x="0" y="4797252"/>
              <a:ext cx="365761" cy="1958272"/>
              <a:chOff x="0" y="0"/>
              <a:chExt cx="365761" cy="1958272"/>
            </a:xfrm>
            <a:grpFill/>
          </p:grpSpPr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17C1A5C1-18D3-E245-9DEC-5AB65B626441}"/>
                  </a:ext>
                </a:extLst>
              </p:cNvPr>
              <p:cNvSpPr/>
              <p:nvPr/>
            </p:nvSpPr>
            <p:spPr>
              <a:xfrm rot="16200000" flipH="1">
                <a:off x="58802" y="-58801"/>
                <a:ext cx="248157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3230530A-523E-474D-83DF-659A517BAC6F}"/>
                  </a:ext>
                </a:extLst>
              </p:cNvPr>
              <p:cNvSpPr/>
              <p:nvPr/>
            </p:nvSpPr>
            <p:spPr>
              <a:xfrm rot="16200000">
                <a:off x="58802" y="190050"/>
                <a:ext cx="248157" cy="365760"/>
              </a:xfrm>
              <a:prstGeom prst="parallelogram">
                <a:avLst>
                  <a:gd name="adj" fmla="val 31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D89A2B2-9774-5E40-836D-3362360F34A8}"/>
                  </a:ext>
                </a:extLst>
              </p:cNvPr>
              <p:cNvSpPr/>
              <p:nvPr/>
            </p:nvSpPr>
            <p:spPr>
              <a:xfrm rot="16200000" flipH="1">
                <a:off x="37005" y="460700"/>
                <a:ext cx="291752" cy="365760"/>
              </a:xfrm>
              <a:prstGeom prst="parallelogram">
                <a:avLst>
                  <a:gd name="adj" fmla="val 145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43DBB4E7-90A6-8C40-B8B6-16C7BA8DC97B}"/>
                  </a:ext>
                </a:extLst>
              </p:cNvPr>
              <p:cNvSpPr/>
              <p:nvPr/>
            </p:nvSpPr>
            <p:spPr>
              <a:xfrm rot="16200000" flipH="1">
                <a:off x="108144" y="682006"/>
                <a:ext cx="149472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9C09C743-81B6-D940-9984-D65BACF18B4A}"/>
                  </a:ext>
                </a:extLst>
              </p:cNvPr>
              <p:cNvSpPr/>
              <p:nvPr/>
            </p:nvSpPr>
            <p:spPr>
              <a:xfrm rot="16200000">
                <a:off x="60402" y="911313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B83F2B3A-515A-D647-83EF-C7C12574F6B7}"/>
                  </a:ext>
                </a:extLst>
              </p:cNvPr>
              <p:cNvSpPr/>
              <p:nvPr/>
            </p:nvSpPr>
            <p:spPr>
              <a:xfrm rot="16200000" flipH="1">
                <a:off x="60402" y="1158513"/>
                <a:ext cx="244956" cy="365760"/>
              </a:xfrm>
              <a:prstGeom prst="parallelogram">
                <a:avLst>
                  <a:gd name="adj" fmla="val 332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50" name="Parallelogram 49">
                <a:extLst>
                  <a:ext uri="{FF2B5EF4-FFF2-40B4-BE49-F238E27FC236}">
                    <a16:creationId xmlns:a16="http://schemas.microsoft.com/office/drawing/2014/main" id="{863DFDC8-6CD8-164E-9CF0-97604276518C}"/>
                  </a:ext>
                </a:extLst>
              </p:cNvPr>
              <p:cNvSpPr/>
              <p:nvPr/>
            </p:nvSpPr>
            <p:spPr>
              <a:xfrm rot="16200000">
                <a:off x="60403" y="1405713"/>
                <a:ext cx="244955" cy="365760"/>
              </a:xfrm>
              <a:prstGeom prst="parallelogram">
                <a:avLst>
                  <a:gd name="adj" fmla="val 25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51" name="Parallelogram 50">
                <a:extLst>
                  <a:ext uri="{FF2B5EF4-FFF2-40B4-BE49-F238E27FC236}">
                    <a16:creationId xmlns:a16="http://schemas.microsoft.com/office/drawing/2014/main" id="{4C12FCA1-CE7D-B845-8320-CAB78419A46A}"/>
                  </a:ext>
                </a:extLst>
              </p:cNvPr>
              <p:cNvSpPr/>
              <p:nvPr/>
            </p:nvSpPr>
            <p:spPr>
              <a:xfrm rot="16200000" flipH="1">
                <a:off x="60402" y="1652914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CE8D0568-0003-3043-9907-62387243BCAB}"/>
                </a:ext>
              </a:extLst>
            </p:cNvPr>
            <p:cNvSpPr/>
            <p:nvPr/>
          </p:nvSpPr>
          <p:spPr>
            <a:xfrm rot="5400000" flipH="1" flipV="1">
              <a:off x="-2284861" y="2182386"/>
              <a:ext cx="4935484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702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7B4C20-C748-7A43-8629-D21D4B916312}"/>
              </a:ext>
            </a:extLst>
          </p:cNvPr>
          <p:cNvGrpSpPr/>
          <p:nvPr userDrawn="1"/>
        </p:nvGrpSpPr>
        <p:grpSpPr>
          <a:xfrm>
            <a:off x="0" y="0"/>
            <a:ext cx="731617" cy="13716000"/>
            <a:chOff x="0" y="-102476"/>
            <a:chExt cx="365761" cy="6858000"/>
          </a:xfrm>
          <a:solidFill>
            <a:schemeClr val="accent1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143778-4F84-4641-AB56-429473E4CDF0}"/>
                </a:ext>
              </a:extLst>
            </p:cNvPr>
            <p:cNvGrpSpPr/>
            <p:nvPr userDrawn="1"/>
          </p:nvGrpSpPr>
          <p:grpSpPr>
            <a:xfrm>
              <a:off x="0" y="4797252"/>
              <a:ext cx="365761" cy="1958272"/>
              <a:chOff x="0" y="0"/>
              <a:chExt cx="365761" cy="1958272"/>
            </a:xfrm>
            <a:grpFill/>
          </p:grpSpPr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17C1A5C1-18D3-E245-9DEC-5AB65B626441}"/>
                  </a:ext>
                </a:extLst>
              </p:cNvPr>
              <p:cNvSpPr/>
              <p:nvPr/>
            </p:nvSpPr>
            <p:spPr>
              <a:xfrm rot="16200000" flipH="1">
                <a:off x="58802" y="-58801"/>
                <a:ext cx="248157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3230530A-523E-474D-83DF-659A517BAC6F}"/>
                  </a:ext>
                </a:extLst>
              </p:cNvPr>
              <p:cNvSpPr/>
              <p:nvPr/>
            </p:nvSpPr>
            <p:spPr>
              <a:xfrm rot="16200000">
                <a:off x="58802" y="190050"/>
                <a:ext cx="248157" cy="365760"/>
              </a:xfrm>
              <a:prstGeom prst="parallelogram">
                <a:avLst>
                  <a:gd name="adj" fmla="val 31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D89A2B2-9774-5E40-836D-3362360F34A8}"/>
                  </a:ext>
                </a:extLst>
              </p:cNvPr>
              <p:cNvSpPr/>
              <p:nvPr/>
            </p:nvSpPr>
            <p:spPr>
              <a:xfrm rot="16200000" flipH="1">
                <a:off x="37005" y="460700"/>
                <a:ext cx="291752" cy="365760"/>
              </a:xfrm>
              <a:prstGeom prst="parallelogram">
                <a:avLst>
                  <a:gd name="adj" fmla="val 145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43DBB4E7-90A6-8C40-B8B6-16C7BA8DC97B}"/>
                  </a:ext>
                </a:extLst>
              </p:cNvPr>
              <p:cNvSpPr/>
              <p:nvPr/>
            </p:nvSpPr>
            <p:spPr>
              <a:xfrm rot="16200000" flipH="1">
                <a:off x="108144" y="682006"/>
                <a:ext cx="149472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9C09C743-81B6-D940-9984-D65BACF18B4A}"/>
                  </a:ext>
                </a:extLst>
              </p:cNvPr>
              <p:cNvSpPr/>
              <p:nvPr/>
            </p:nvSpPr>
            <p:spPr>
              <a:xfrm rot="16200000">
                <a:off x="60402" y="911313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B83F2B3A-515A-D647-83EF-C7C12574F6B7}"/>
                  </a:ext>
                </a:extLst>
              </p:cNvPr>
              <p:cNvSpPr/>
              <p:nvPr/>
            </p:nvSpPr>
            <p:spPr>
              <a:xfrm rot="16200000" flipH="1">
                <a:off x="60402" y="1158513"/>
                <a:ext cx="244956" cy="365760"/>
              </a:xfrm>
              <a:prstGeom prst="parallelogram">
                <a:avLst>
                  <a:gd name="adj" fmla="val 332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50" name="Parallelogram 49">
                <a:extLst>
                  <a:ext uri="{FF2B5EF4-FFF2-40B4-BE49-F238E27FC236}">
                    <a16:creationId xmlns:a16="http://schemas.microsoft.com/office/drawing/2014/main" id="{863DFDC8-6CD8-164E-9CF0-97604276518C}"/>
                  </a:ext>
                </a:extLst>
              </p:cNvPr>
              <p:cNvSpPr/>
              <p:nvPr/>
            </p:nvSpPr>
            <p:spPr>
              <a:xfrm rot="16200000">
                <a:off x="60403" y="1405713"/>
                <a:ext cx="244955" cy="365760"/>
              </a:xfrm>
              <a:prstGeom prst="parallelogram">
                <a:avLst>
                  <a:gd name="adj" fmla="val 25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51" name="Parallelogram 50">
                <a:extLst>
                  <a:ext uri="{FF2B5EF4-FFF2-40B4-BE49-F238E27FC236}">
                    <a16:creationId xmlns:a16="http://schemas.microsoft.com/office/drawing/2014/main" id="{4C12FCA1-CE7D-B845-8320-CAB78419A46A}"/>
                  </a:ext>
                </a:extLst>
              </p:cNvPr>
              <p:cNvSpPr/>
              <p:nvPr/>
            </p:nvSpPr>
            <p:spPr>
              <a:xfrm rot="16200000" flipH="1">
                <a:off x="60402" y="1652914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CE8D0568-0003-3043-9907-62387243BCAB}"/>
                </a:ext>
              </a:extLst>
            </p:cNvPr>
            <p:cNvSpPr/>
            <p:nvPr/>
          </p:nvSpPr>
          <p:spPr>
            <a:xfrm rot="5400000" flipH="1" flipV="1">
              <a:off x="-2284861" y="2182386"/>
              <a:ext cx="4935484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FBAAAC35-01AC-DF4C-8C51-B3555DD4A0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1150" y="3200400"/>
            <a:ext cx="22131361" cy="905256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09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7B4C20-C748-7A43-8629-D21D4B916312}"/>
              </a:ext>
            </a:extLst>
          </p:cNvPr>
          <p:cNvGrpSpPr/>
          <p:nvPr userDrawn="1"/>
        </p:nvGrpSpPr>
        <p:grpSpPr>
          <a:xfrm>
            <a:off x="0" y="0"/>
            <a:ext cx="731520" cy="13716000"/>
            <a:chOff x="0" y="-102476"/>
            <a:chExt cx="365761" cy="6858000"/>
          </a:xfrm>
          <a:solidFill>
            <a:srgbClr val="EAEAEA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143778-4F84-4641-AB56-429473E4CDF0}"/>
                </a:ext>
              </a:extLst>
            </p:cNvPr>
            <p:cNvGrpSpPr/>
            <p:nvPr userDrawn="1"/>
          </p:nvGrpSpPr>
          <p:grpSpPr>
            <a:xfrm>
              <a:off x="0" y="4797252"/>
              <a:ext cx="365761" cy="1958272"/>
              <a:chOff x="0" y="0"/>
              <a:chExt cx="365761" cy="1958272"/>
            </a:xfrm>
            <a:grpFill/>
          </p:grpSpPr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17C1A5C1-18D3-E245-9DEC-5AB65B626441}"/>
                  </a:ext>
                </a:extLst>
              </p:cNvPr>
              <p:cNvSpPr/>
              <p:nvPr/>
            </p:nvSpPr>
            <p:spPr>
              <a:xfrm rot="16200000" flipH="1">
                <a:off x="58802" y="-58801"/>
                <a:ext cx="248157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3230530A-523E-474D-83DF-659A517BAC6F}"/>
                  </a:ext>
                </a:extLst>
              </p:cNvPr>
              <p:cNvSpPr/>
              <p:nvPr/>
            </p:nvSpPr>
            <p:spPr>
              <a:xfrm rot="16200000">
                <a:off x="58802" y="190050"/>
                <a:ext cx="248157" cy="365760"/>
              </a:xfrm>
              <a:prstGeom prst="parallelogram">
                <a:avLst>
                  <a:gd name="adj" fmla="val 310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D89A2B2-9774-5E40-836D-3362360F34A8}"/>
                  </a:ext>
                </a:extLst>
              </p:cNvPr>
              <p:cNvSpPr/>
              <p:nvPr/>
            </p:nvSpPr>
            <p:spPr>
              <a:xfrm rot="16200000" flipH="1">
                <a:off x="37005" y="460700"/>
                <a:ext cx="291752" cy="365760"/>
              </a:xfrm>
              <a:prstGeom prst="parallelogram">
                <a:avLst>
                  <a:gd name="adj" fmla="val 145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43DBB4E7-90A6-8C40-B8B6-16C7BA8DC97B}"/>
                  </a:ext>
                </a:extLst>
              </p:cNvPr>
              <p:cNvSpPr/>
              <p:nvPr/>
            </p:nvSpPr>
            <p:spPr>
              <a:xfrm rot="16200000" flipH="1">
                <a:off x="108144" y="682006"/>
                <a:ext cx="149472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9C09C743-81B6-D940-9984-D65BACF18B4A}"/>
                  </a:ext>
                </a:extLst>
              </p:cNvPr>
              <p:cNvSpPr/>
              <p:nvPr/>
            </p:nvSpPr>
            <p:spPr>
              <a:xfrm rot="16200000">
                <a:off x="60402" y="911313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B83F2B3A-515A-D647-83EF-C7C12574F6B7}"/>
                  </a:ext>
                </a:extLst>
              </p:cNvPr>
              <p:cNvSpPr/>
              <p:nvPr/>
            </p:nvSpPr>
            <p:spPr>
              <a:xfrm rot="16200000" flipH="1">
                <a:off x="60402" y="1158513"/>
                <a:ext cx="244956" cy="365760"/>
              </a:xfrm>
              <a:prstGeom prst="parallelogram">
                <a:avLst>
                  <a:gd name="adj" fmla="val 332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50" name="Parallelogram 49">
                <a:extLst>
                  <a:ext uri="{FF2B5EF4-FFF2-40B4-BE49-F238E27FC236}">
                    <a16:creationId xmlns:a16="http://schemas.microsoft.com/office/drawing/2014/main" id="{863DFDC8-6CD8-164E-9CF0-97604276518C}"/>
                  </a:ext>
                </a:extLst>
              </p:cNvPr>
              <p:cNvSpPr/>
              <p:nvPr/>
            </p:nvSpPr>
            <p:spPr>
              <a:xfrm rot="16200000">
                <a:off x="60403" y="1405713"/>
                <a:ext cx="244955" cy="365760"/>
              </a:xfrm>
              <a:prstGeom prst="parallelogram">
                <a:avLst>
                  <a:gd name="adj" fmla="val 255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51" name="Parallelogram 50">
                <a:extLst>
                  <a:ext uri="{FF2B5EF4-FFF2-40B4-BE49-F238E27FC236}">
                    <a16:creationId xmlns:a16="http://schemas.microsoft.com/office/drawing/2014/main" id="{4C12FCA1-CE7D-B845-8320-CAB78419A46A}"/>
                  </a:ext>
                </a:extLst>
              </p:cNvPr>
              <p:cNvSpPr/>
              <p:nvPr/>
            </p:nvSpPr>
            <p:spPr>
              <a:xfrm rot="16200000" flipH="1">
                <a:off x="60402" y="1652914"/>
                <a:ext cx="244956" cy="36576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CE8D0568-0003-3043-9907-62387243BCAB}"/>
                </a:ext>
              </a:extLst>
            </p:cNvPr>
            <p:cNvSpPr/>
            <p:nvPr/>
          </p:nvSpPr>
          <p:spPr>
            <a:xfrm rot="5400000" flipH="1" flipV="1">
              <a:off x="-2284861" y="2182386"/>
              <a:ext cx="4935484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A0ABE3D-143A-3049-8461-BE6E392EEF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1150" y="3200400"/>
            <a:ext cx="22131361" cy="9052560"/>
          </a:xfrm>
        </p:spPr>
        <p:txBody>
          <a:bodyPr lIns="18288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902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EB5711-1DD8-2D45-8C8E-140753899025}"/>
              </a:ext>
            </a:extLst>
          </p:cNvPr>
          <p:cNvGrpSpPr/>
          <p:nvPr userDrawn="1"/>
        </p:nvGrpSpPr>
        <p:grpSpPr>
          <a:xfrm>
            <a:off x="0" y="2"/>
            <a:ext cx="731617" cy="13715998"/>
            <a:chOff x="0" y="0"/>
            <a:chExt cx="365761" cy="6857999"/>
          </a:xfrm>
          <a:solidFill>
            <a:schemeClr val="tx1"/>
          </a:solidFill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986B6EFF-EF1B-2C4F-A4F7-6545C91C7D0C}"/>
                </a:ext>
              </a:extLst>
            </p:cNvPr>
            <p:cNvSpPr/>
            <p:nvPr/>
          </p:nvSpPr>
          <p:spPr>
            <a:xfrm rot="16200000" flipH="1">
              <a:off x="-147587" y="147588"/>
              <a:ext cx="660935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D2402C94-3A88-F148-9CEA-8BC0C476427F}"/>
                </a:ext>
              </a:extLst>
            </p:cNvPr>
            <p:cNvSpPr/>
            <p:nvPr/>
          </p:nvSpPr>
          <p:spPr>
            <a:xfrm rot="16200000">
              <a:off x="-147588" y="808525"/>
              <a:ext cx="660937" cy="365760"/>
            </a:xfrm>
            <a:prstGeom prst="parallelogram">
              <a:avLst>
                <a:gd name="adj" fmla="val 310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3FA5C8DF-0CFC-4841-95A8-1CA064AE92B2}"/>
                </a:ext>
              </a:extLst>
            </p:cNvPr>
            <p:cNvSpPr/>
            <p:nvPr/>
          </p:nvSpPr>
          <p:spPr>
            <a:xfrm rot="16200000" flipH="1">
              <a:off x="-205643" y="1531537"/>
              <a:ext cx="777046" cy="365760"/>
            </a:xfrm>
            <a:prstGeom prst="parallelogram">
              <a:avLst>
                <a:gd name="adj" fmla="val 442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C0D66D6-4B0C-5D47-9190-6E658662E721}"/>
                </a:ext>
              </a:extLst>
            </p:cNvPr>
            <p:cNvSpPr/>
            <p:nvPr/>
          </p:nvSpPr>
          <p:spPr>
            <a:xfrm rot="16200000" flipH="1">
              <a:off x="-16170" y="2120639"/>
              <a:ext cx="39810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DE7A82FF-11FD-3247-AA72-38609EAAEFC4}"/>
                </a:ext>
              </a:extLst>
            </p:cNvPr>
            <p:cNvSpPr/>
            <p:nvPr/>
          </p:nvSpPr>
          <p:spPr>
            <a:xfrm rot="16200000">
              <a:off x="-143325" y="2731369"/>
              <a:ext cx="65241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C3A59B18-69C6-A041-9161-469DA8A89E4B}"/>
                </a:ext>
              </a:extLst>
            </p:cNvPr>
            <p:cNvSpPr/>
            <p:nvPr/>
          </p:nvSpPr>
          <p:spPr>
            <a:xfrm rot="16200000" flipH="1">
              <a:off x="-143325" y="3385304"/>
              <a:ext cx="652410" cy="365760"/>
            </a:xfrm>
            <a:prstGeom prst="parallelogram">
              <a:avLst>
                <a:gd name="adj" fmla="val 659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71B11338-C66F-7E48-8780-63651BBC6E87}"/>
                </a:ext>
              </a:extLst>
            </p:cNvPr>
            <p:cNvSpPr/>
            <p:nvPr/>
          </p:nvSpPr>
          <p:spPr>
            <a:xfrm rot="16200000">
              <a:off x="-143323" y="4055359"/>
              <a:ext cx="652407" cy="365760"/>
            </a:xfrm>
            <a:prstGeom prst="parallelogram">
              <a:avLst>
                <a:gd name="adj" fmla="val 427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CE88FDF-7D85-254B-8228-31AA6F5472CA}"/>
                </a:ext>
              </a:extLst>
            </p:cNvPr>
            <p:cNvSpPr/>
            <p:nvPr/>
          </p:nvSpPr>
          <p:spPr>
            <a:xfrm rot="16200000" flipH="1">
              <a:off x="-279791" y="4843001"/>
              <a:ext cx="925343" cy="365760"/>
            </a:xfrm>
            <a:prstGeom prst="parallelogram">
              <a:avLst>
                <a:gd name="adj" fmla="val 459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9F7B454C-2D03-C041-BF5A-BEBB07511A4D}"/>
                </a:ext>
              </a:extLst>
            </p:cNvPr>
            <p:cNvSpPr/>
            <p:nvPr/>
          </p:nvSpPr>
          <p:spPr>
            <a:xfrm rot="16200000" flipH="1">
              <a:off x="-638743" y="5853496"/>
              <a:ext cx="164324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4AFAEC36-6045-7547-89E3-B1D6A46D8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1150" y="3200400"/>
            <a:ext cx="10699873" cy="905256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AED8A0BE-1322-6C40-9817-E3882E5263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52638" y="3200400"/>
            <a:ext cx="10699873" cy="905256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125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EB5711-1DD8-2D45-8C8E-140753899025}"/>
              </a:ext>
            </a:extLst>
          </p:cNvPr>
          <p:cNvGrpSpPr/>
          <p:nvPr userDrawn="1"/>
        </p:nvGrpSpPr>
        <p:grpSpPr>
          <a:xfrm>
            <a:off x="1" y="1"/>
            <a:ext cx="731617" cy="13715998"/>
            <a:chOff x="0" y="0"/>
            <a:chExt cx="365761" cy="6857999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986B6EFF-EF1B-2C4F-A4F7-6545C91C7D0C}"/>
                </a:ext>
              </a:extLst>
            </p:cNvPr>
            <p:cNvSpPr/>
            <p:nvPr/>
          </p:nvSpPr>
          <p:spPr>
            <a:xfrm rot="16200000" flipH="1">
              <a:off x="-147587" y="147588"/>
              <a:ext cx="660935" cy="365760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D2402C94-3A88-F148-9CEA-8BC0C476427F}"/>
                </a:ext>
              </a:extLst>
            </p:cNvPr>
            <p:cNvSpPr/>
            <p:nvPr/>
          </p:nvSpPr>
          <p:spPr>
            <a:xfrm rot="16200000">
              <a:off x="-147588" y="808525"/>
              <a:ext cx="660937" cy="365760"/>
            </a:xfrm>
            <a:prstGeom prst="parallelogram">
              <a:avLst>
                <a:gd name="adj" fmla="val 310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3FA5C8DF-0CFC-4841-95A8-1CA064AE92B2}"/>
                </a:ext>
              </a:extLst>
            </p:cNvPr>
            <p:cNvSpPr/>
            <p:nvPr/>
          </p:nvSpPr>
          <p:spPr>
            <a:xfrm rot="16200000" flipH="1">
              <a:off x="-205643" y="1531537"/>
              <a:ext cx="777046" cy="365760"/>
            </a:xfrm>
            <a:prstGeom prst="parallelogram">
              <a:avLst>
                <a:gd name="adj" fmla="val 442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C0D66D6-4B0C-5D47-9190-6E658662E721}"/>
                </a:ext>
              </a:extLst>
            </p:cNvPr>
            <p:cNvSpPr/>
            <p:nvPr/>
          </p:nvSpPr>
          <p:spPr>
            <a:xfrm rot="16200000" flipH="1">
              <a:off x="-16170" y="2120639"/>
              <a:ext cx="398100" cy="365760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DE7A82FF-11FD-3247-AA72-38609EAAEFC4}"/>
                </a:ext>
              </a:extLst>
            </p:cNvPr>
            <p:cNvSpPr/>
            <p:nvPr/>
          </p:nvSpPr>
          <p:spPr>
            <a:xfrm rot="16200000">
              <a:off x="-143325" y="2731369"/>
              <a:ext cx="652410" cy="365760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C3A59B18-69C6-A041-9161-469DA8A89E4B}"/>
                </a:ext>
              </a:extLst>
            </p:cNvPr>
            <p:cNvSpPr/>
            <p:nvPr/>
          </p:nvSpPr>
          <p:spPr>
            <a:xfrm rot="16200000" flipH="1">
              <a:off x="-143325" y="3385304"/>
              <a:ext cx="652410" cy="365760"/>
            </a:xfrm>
            <a:prstGeom prst="parallelogram">
              <a:avLst>
                <a:gd name="adj" fmla="val 6590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71B11338-C66F-7E48-8780-63651BBC6E87}"/>
                </a:ext>
              </a:extLst>
            </p:cNvPr>
            <p:cNvSpPr/>
            <p:nvPr/>
          </p:nvSpPr>
          <p:spPr>
            <a:xfrm rot="16200000">
              <a:off x="-143323" y="4055359"/>
              <a:ext cx="652407" cy="365760"/>
            </a:xfrm>
            <a:prstGeom prst="parallelogram">
              <a:avLst>
                <a:gd name="adj" fmla="val 427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CE88FDF-7D85-254B-8228-31AA6F5472CA}"/>
                </a:ext>
              </a:extLst>
            </p:cNvPr>
            <p:cNvSpPr/>
            <p:nvPr/>
          </p:nvSpPr>
          <p:spPr>
            <a:xfrm rot="16200000" flipH="1">
              <a:off x="-279791" y="4843001"/>
              <a:ext cx="925343" cy="365760"/>
            </a:xfrm>
            <a:prstGeom prst="parallelogram">
              <a:avLst>
                <a:gd name="adj" fmla="val 4593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9F7B454C-2D03-C041-BF5A-BEBB07511A4D}"/>
                </a:ext>
              </a:extLst>
            </p:cNvPr>
            <p:cNvSpPr/>
            <p:nvPr/>
          </p:nvSpPr>
          <p:spPr>
            <a:xfrm rot="16200000" flipH="1">
              <a:off x="-638743" y="5853496"/>
              <a:ext cx="1643247" cy="365760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4AFAEC36-6045-7547-89E3-B1D6A46D80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1150" y="3200400"/>
            <a:ext cx="10699873" cy="905256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AED8A0BE-1322-6C40-9817-E3882E5263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52638" y="3200400"/>
            <a:ext cx="10699873" cy="905256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60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5B2197-26AC-8A40-AD05-4E6FE8CDA99B}"/>
              </a:ext>
            </a:extLst>
          </p:cNvPr>
          <p:cNvGrpSpPr/>
          <p:nvPr userDrawn="1"/>
        </p:nvGrpSpPr>
        <p:grpSpPr>
          <a:xfrm>
            <a:off x="1" y="1"/>
            <a:ext cx="731617" cy="13715998"/>
            <a:chOff x="0" y="0"/>
            <a:chExt cx="365761" cy="6857999"/>
          </a:xfrm>
          <a:solidFill>
            <a:srgbClr val="EAEAEA"/>
          </a:solidFill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D7FEEC6-1B7A-0C40-B24B-7A38DD99BCE6}"/>
                </a:ext>
              </a:extLst>
            </p:cNvPr>
            <p:cNvSpPr/>
            <p:nvPr/>
          </p:nvSpPr>
          <p:spPr>
            <a:xfrm rot="16200000" flipH="1">
              <a:off x="-147587" y="147588"/>
              <a:ext cx="660935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1F69E11A-CDCB-E741-B361-3DBC8851C1EC}"/>
                </a:ext>
              </a:extLst>
            </p:cNvPr>
            <p:cNvSpPr/>
            <p:nvPr/>
          </p:nvSpPr>
          <p:spPr>
            <a:xfrm rot="16200000">
              <a:off x="-147588" y="808525"/>
              <a:ext cx="660937" cy="365760"/>
            </a:xfrm>
            <a:prstGeom prst="parallelogram">
              <a:avLst>
                <a:gd name="adj" fmla="val 310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EC57DD72-B3EF-EF40-9B41-ADC9D9F3D4BD}"/>
                </a:ext>
              </a:extLst>
            </p:cNvPr>
            <p:cNvSpPr/>
            <p:nvPr/>
          </p:nvSpPr>
          <p:spPr>
            <a:xfrm rot="16200000" flipH="1">
              <a:off x="-205643" y="1531537"/>
              <a:ext cx="777046" cy="365760"/>
            </a:xfrm>
            <a:prstGeom prst="parallelogram">
              <a:avLst>
                <a:gd name="adj" fmla="val 442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37E25FCA-3D1A-8E4F-874F-E8EA6DCE49C9}"/>
                </a:ext>
              </a:extLst>
            </p:cNvPr>
            <p:cNvSpPr/>
            <p:nvPr/>
          </p:nvSpPr>
          <p:spPr>
            <a:xfrm rot="16200000" flipH="1">
              <a:off x="-16170" y="2120639"/>
              <a:ext cx="39810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C71CA8E9-C3A7-4F40-A133-EDA5461ECDC9}"/>
                </a:ext>
              </a:extLst>
            </p:cNvPr>
            <p:cNvSpPr/>
            <p:nvPr/>
          </p:nvSpPr>
          <p:spPr>
            <a:xfrm rot="16200000">
              <a:off x="-143325" y="2731369"/>
              <a:ext cx="65241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B332D3DC-8947-3242-8867-8CB3C232FC3A}"/>
                </a:ext>
              </a:extLst>
            </p:cNvPr>
            <p:cNvSpPr/>
            <p:nvPr/>
          </p:nvSpPr>
          <p:spPr>
            <a:xfrm rot="16200000" flipH="1">
              <a:off x="-143325" y="3385304"/>
              <a:ext cx="652410" cy="365760"/>
            </a:xfrm>
            <a:prstGeom prst="parallelogram">
              <a:avLst>
                <a:gd name="adj" fmla="val 659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7C021FCB-DEFC-D14B-BE42-72508EBE2D15}"/>
                </a:ext>
              </a:extLst>
            </p:cNvPr>
            <p:cNvSpPr/>
            <p:nvPr/>
          </p:nvSpPr>
          <p:spPr>
            <a:xfrm rot="16200000">
              <a:off x="-143323" y="4055359"/>
              <a:ext cx="652407" cy="365760"/>
            </a:xfrm>
            <a:prstGeom prst="parallelogram">
              <a:avLst>
                <a:gd name="adj" fmla="val 427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28C639C6-399E-DE49-BD3B-34DD5A9DD178}"/>
                </a:ext>
              </a:extLst>
            </p:cNvPr>
            <p:cNvSpPr/>
            <p:nvPr/>
          </p:nvSpPr>
          <p:spPr>
            <a:xfrm rot="16200000" flipH="1">
              <a:off x="-279791" y="4843001"/>
              <a:ext cx="925343" cy="365760"/>
            </a:xfrm>
            <a:prstGeom prst="parallelogram">
              <a:avLst>
                <a:gd name="adj" fmla="val 459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65EB879C-6A0F-5F4A-8D83-FC6611186D0E}"/>
                </a:ext>
              </a:extLst>
            </p:cNvPr>
            <p:cNvSpPr/>
            <p:nvPr/>
          </p:nvSpPr>
          <p:spPr>
            <a:xfrm rot="16200000" flipH="1">
              <a:off x="-638743" y="5853496"/>
              <a:ext cx="164324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61992ACB-B682-A64D-863B-99E2D7F7CD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1150" y="3200400"/>
            <a:ext cx="10699873" cy="905256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973809C4-2277-9F4D-884A-388A8EA66C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52638" y="3200400"/>
            <a:ext cx="10699873" cy="9052560"/>
          </a:xfrm>
        </p:spPr>
        <p:txBody>
          <a:bodyPr lIns="18288" rIns="457200"/>
          <a:lstStyle>
            <a:lvl1pPr marL="0" indent="0" algn="l" defTabSz="1828800" rtl="0" eaLnBrk="1" latinLnBrk="0" hangingPunct="1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dirty="0"/>
            </a:lvl1pPr>
            <a:lvl2pPr marL="463550" indent="-444500"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566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OTH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1C4BDE-A66F-E643-B38D-3C97CAC614E1}"/>
              </a:ext>
            </a:extLst>
          </p:cNvPr>
          <p:cNvSpPr/>
          <p:nvPr userDrawn="1"/>
        </p:nvSpPr>
        <p:spPr>
          <a:xfrm>
            <a:off x="16630122" y="5071356"/>
            <a:ext cx="6671312" cy="3573286"/>
          </a:xfrm>
          <a:prstGeom prst="rect">
            <a:avLst/>
          </a:prstGeom>
        </p:spPr>
        <p:txBody>
          <a:bodyPr wrap="square" lIns="91440" tIns="91440" rIns="365760" bIns="182880" anchor="ctr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These are additional layouts for specific types of content, such as quotes, agendas, larger paragraphs of text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and big statements.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F16C61-FF85-2A4C-AB27-AD30C37ABA27}"/>
              </a:ext>
            </a:extLst>
          </p:cNvPr>
          <p:cNvGrpSpPr/>
          <p:nvPr userDrawn="1"/>
        </p:nvGrpSpPr>
        <p:grpSpPr>
          <a:xfrm>
            <a:off x="1780198" y="2126361"/>
            <a:ext cx="14308872" cy="9463280"/>
            <a:chOff x="1307232" y="2126361"/>
            <a:chExt cx="14308872" cy="94632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773923-EE08-8447-BD3E-453834FBADFD}"/>
                </a:ext>
              </a:extLst>
            </p:cNvPr>
            <p:cNvGrpSpPr/>
            <p:nvPr userDrawn="1"/>
          </p:nvGrpSpPr>
          <p:grpSpPr>
            <a:xfrm>
              <a:off x="1307232" y="2126361"/>
              <a:ext cx="14308872" cy="9463280"/>
              <a:chOff x="3808346" y="2065404"/>
              <a:chExt cx="14308872" cy="9463280"/>
            </a:xfrm>
          </p:grpSpPr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B3AAB261-A6F6-EF4E-A5E8-FD1290F9488E}"/>
                  </a:ext>
                </a:extLst>
              </p:cNvPr>
              <p:cNvSpPr/>
              <p:nvPr/>
            </p:nvSpPr>
            <p:spPr>
              <a:xfrm rot="5400000">
                <a:off x="11437837" y="4849302"/>
                <a:ext cx="9463280" cy="3895483"/>
              </a:xfrm>
              <a:prstGeom prst="triangle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noFill/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09BF8D-64FC-AC44-810E-4DD883E79AFD}"/>
                  </a:ext>
                </a:extLst>
              </p:cNvPr>
              <p:cNvSpPr/>
              <p:nvPr userDrawn="1"/>
            </p:nvSpPr>
            <p:spPr>
              <a:xfrm>
                <a:off x="3808346" y="3785829"/>
                <a:ext cx="10800685" cy="60224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786747-4D2E-3E4C-BF32-D7247147E61F}"/>
                </a:ext>
              </a:extLst>
            </p:cNvPr>
            <p:cNvSpPr/>
            <p:nvPr/>
          </p:nvSpPr>
          <p:spPr>
            <a:xfrm>
              <a:off x="2153866" y="4459668"/>
              <a:ext cx="11715086" cy="4733603"/>
            </a:xfrm>
            <a:prstGeom prst="rect">
              <a:avLst/>
            </a:prstGeom>
          </p:spPr>
          <p:txBody>
            <a:bodyPr wrap="square" lIns="0" tIns="365760" rIns="0" bIns="0" anchor="t">
              <a:noAutofit/>
            </a:bodyPr>
            <a:lstStyle/>
            <a:p>
              <a:pPr algn="l">
                <a:lnSpc>
                  <a:spcPct val="73000"/>
                </a:lnSpc>
              </a:pP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OTHER</a:t>
              </a:r>
              <a:b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</a:b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LAYOUTS</a:t>
              </a:r>
              <a:endParaRPr lang="en-US" sz="21000" b="1" i="0" spc="-300">
                <a:solidFill>
                  <a:schemeClr val="tx1">
                    <a:lumMod val="90000"/>
                    <a:lumOff val="10000"/>
                  </a:schemeClr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41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85E000D5-2E21-C649-A1EA-C7A1509DFA65}"/>
              </a:ext>
            </a:extLst>
          </p:cNvPr>
          <p:cNvSpPr/>
          <p:nvPr/>
        </p:nvSpPr>
        <p:spPr>
          <a:xfrm>
            <a:off x="0" y="0"/>
            <a:ext cx="15750051" cy="1371600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78CA9A1-C5B3-3340-A772-251694B3C40A}"/>
              </a:ext>
            </a:extLst>
          </p:cNvPr>
          <p:cNvSpPr/>
          <p:nvPr/>
        </p:nvSpPr>
        <p:spPr>
          <a:xfrm>
            <a:off x="15750051" y="0"/>
            <a:ext cx="4318562" cy="13716000"/>
          </a:xfrm>
          <a:prstGeom prst="parallelogram">
            <a:avLst>
              <a:gd name="adj" fmla="val 349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86BA706-CE22-8045-906A-174B5096D2B7}"/>
              </a:ext>
            </a:extLst>
          </p:cNvPr>
          <p:cNvSpPr/>
          <p:nvPr/>
        </p:nvSpPr>
        <p:spPr>
          <a:xfrm flipH="1">
            <a:off x="20068613" y="0"/>
            <a:ext cx="4318562" cy="13716000"/>
          </a:xfrm>
          <a:prstGeom prst="parallelogram">
            <a:avLst>
              <a:gd name="adj" fmla="val 349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0EC0B-4043-B549-9013-4735903C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1056" y="3020289"/>
            <a:ext cx="6629127" cy="9791114"/>
          </a:xfrm>
        </p:spPr>
        <p:txBody>
          <a:bodyPr lIns="0" tIns="137160" rIns="137160"/>
          <a:lstStyle>
            <a:lvl1pPr marL="25400" indent="0">
              <a:spcBef>
                <a:spcPts val="2800"/>
              </a:spcBef>
              <a:buFont typeface="Arial" panose="020B0604020202020204" pitchFamily="34" charset="0"/>
              <a:buNone/>
              <a:tabLst/>
              <a:defRPr lang="en-US" sz="3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dirty="0" smtClean="0"/>
            </a:lvl2pPr>
            <a:lvl3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b="1" dirty="0"/>
            </a:lvl3pPr>
            <a:lvl4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defRPr>
            </a:lvl4pPr>
            <a:lvl5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defRPr>
            </a:lvl5pPr>
          </a:lstStyle>
          <a:p>
            <a:pPr lvl="0">
              <a:lnSpc>
                <a:spcPct val="85000"/>
              </a:lnSpc>
              <a:spcBef>
                <a:spcPts val="3200"/>
              </a:spcBef>
            </a:pPr>
            <a:r>
              <a:rPr lang="en-US"/>
              <a:t>Click to edit Master text styles</a:t>
            </a:r>
          </a:p>
          <a:p>
            <a:pPr lvl="1">
              <a:lnSpc>
                <a:spcPct val="85000"/>
              </a:lnSpc>
              <a:spcBef>
                <a:spcPts val="3200"/>
              </a:spcBef>
            </a:pPr>
            <a:r>
              <a:rPr lang="en-US"/>
              <a:t>Second level</a:t>
            </a:r>
          </a:p>
          <a:p>
            <a:pPr lvl="2">
              <a:lnSpc>
                <a:spcPct val="85000"/>
              </a:lnSpc>
              <a:spcBef>
                <a:spcPts val="3200"/>
              </a:spcBef>
            </a:pPr>
            <a:r>
              <a:rPr lang="en-US"/>
              <a:t>Third level</a:t>
            </a:r>
          </a:p>
          <a:p>
            <a:pPr lvl="3">
              <a:lnSpc>
                <a:spcPct val="85000"/>
              </a:lnSpc>
              <a:spcBef>
                <a:spcPts val="3200"/>
              </a:spcBef>
            </a:pPr>
            <a:r>
              <a:rPr lang="en-US"/>
              <a:t>Fourth level</a:t>
            </a:r>
          </a:p>
          <a:p>
            <a:pPr lvl="4">
              <a:lnSpc>
                <a:spcPct val="85000"/>
              </a:lnSpc>
              <a:spcBef>
                <a:spcPts val="3200"/>
              </a:spcBef>
            </a:pPr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2B7EC550-22FA-B34B-BE05-534004369D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9867" y="3020289"/>
            <a:ext cx="6629127" cy="9791114"/>
          </a:xfrm>
        </p:spPr>
        <p:txBody>
          <a:bodyPr lIns="0" tIns="137160" rIns="137160"/>
          <a:lstStyle>
            <a:lvl1pPr marL="25400" indent="0">
              <a:spcBef>
                <a:spcPts val="2800"/>
              </a:spcBef>
              <a:buFont typeface="Arial" panose="020B0604020202020204" pitchFamily="34" charset="0"/>
              <a:buNone/>
              <a:tabLst/>
              <a:defRPr lang="en-US" sz="36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dirty="0" smtClean="0"/>
            </a:lvl2pPr>
            <a:lvl3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b="1" dirty="0"/>
            </a:lvl3pPr>
            <a:lvl4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defRPr>
            </a:lvl4pPr>
            <a:lvl5pPr marL="25400" indent="0">
              <a:lnSpc>
                <a:spcPct val="100000"/>
              </a:lnSpc>
              <a:spcBef>
                <a:spcPts val="0"/>
              </a:spcBef>
              <a:buNone/>
              <a:tabLst/>
              <a:def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defRPr>
            </a:lvl5pPr>
          </a:lstStyle>
          <a:p>
            <a:pPr lvl="0">
              <a:lnSpc>
                <a:spcPct val="85000"/>
              </a:lnSpc>
              <a:spcBef>
                <a:spcPts val="3200"/>
              </a:spcBef>
            </a:pPr>
            <a:r>
              <a:rPr lang="en-US"/>
              <a:t>Click to edit Master text styles</a:t>
            </a:r>
          </a:p>
          <a:p>
            <a:pPr lvl="1">
              <a:lnSpc>
                <a:spcPct val="85000"/>
              </a:lnSpc>
              <a:spcBef>
                <a:spcPts val="3200"/>
              </a:spcBef>
            </a:pPr>
            <a:r>
              <a:rPr lang="en-US"/>
              <a:t>Second level</a:t>
            </a:r>
          </a:p>
          <a:p>
            <a:pPr lvl="2">
              <a:lnSpc>
                <a:spcPct val="85000"/>
              </a:lnSpc>
              <a:spcBef>
                <a:spcPts val="3200"/>
              </a:spcBef>
            </a:pPr>
            <a:r>
              <a:rPr lang="en-US"/>
              <a:t>Third level</a:t>
            </a:r>
          </a:p>
          <a:p>
            <a:pPr lvl="3">
              <a:lnSpc>
                <a:spcPct val="85000"/>
              </a:lnSpc>
              <a:spcBef>
                <a:spcPts val="3200"/>
              </a:spcBef>
            </a:pPr>
            <a:r>
              <a:rPr lang="en-US"/>
              <a:t>Fourth level</a:t>
            </a:r>
          </a:p>
          <a:p>
            <a:pPr lvl="4">
              <a:lnSpc>
                <a:spcPct val="85000"/>
              </a:lnSpc>
              <a:spcBef>
                <a:spcPts val="3200"/>
              </a:spcBef>
            </a:pPr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88C23-1F38-C647-B36E-FF6F17AC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055" y="1076176"/>
            <a:ext cx="13627940" cy="13716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0" u="sng" cap="all" spc="-60" dirty="0">
                <a:uFill>
                  <a:solidFill>
                    <a:schemeClr val="accent1"/>
                  </a:solidFill>
                </a:uFill>
              </a:defRPr>
            </a:lvl1pPr>
          </a:lstStyle>
          <a:p>
            <a:pPr marL="0"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5545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845F6971-0CE4-AF4B-A482-286594F11351}"/>
              </a:ext>
            </a:extLst>
          </p:cNvPr>
          <p:cNvSpPr/>
          <p:nvPr/>
        </p:nvSpPr>
        <p:spPr>
          <a:xfrm flipH="1">
            <a:off x="12217544" y="731520"/>
            <a:ext cx="5935181" cy="6126480"/>
          </a:xfrm>
          <a:prstGeom prst="parallelogram">
            <a:avLst>
              <a:gd name="adj" fmla="val 132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29DABE8-62C8-CB4E-9A10-2B9281F6AD22}"/>
              </a:ext>
            </a:extLst>
          </p:cNvPr>
          <p:cNvSpPr/>
          <p:nvPr/>
        </p:nvSpPr>
        <p:spPr>
          <a:xfrm flipH="1">
            <a:off x="734664" y="731520"/>
            <a:ext cx="6075943" cy="6126480"/>
          </a:xfrm>
          <a:prstGeom prst="parallelogram">
            <a:avLst>
              <a:gd name="adj" fmla="val 239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6E07294-3C24-4D47-915A-A310E0416538}"/>
              </a:ext>
            </a:extLst>
          </p:cNvPr>
          <p:cNvSpPr/>
          <p:nvPr/>
        </p:nvSpPr>
        <p:spPr>
          <a:xfrm>
            <a:off x="6810607" y="731520"/>
            <a:ext cx="5406936" cy="6126480"/>
          </a:xfrm>
          <a:prstGeom prst="parallelogram">
            <a:avLst>
              <a:gd name="adj" fmla="val 539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924FFDF-4989-B545-9CDE-35210E57617D}"/>
              </a:ext>
            </a:extLst>
          </p:cNvPr>
          <p:cNvSpPr/>
          <p:nvPr/>
        </p:nvSpPr>
        <p:spPr>
          <a:xfrm>
            <a:off x="18152726" y="731520"/>
            <a:ext cx="5499786" cy="6126480"/>
          </a:xfrm>
          <a:prstGeom prst="parallelogram">
            <a:avLst>
              <a:gd name="adj" fmla="val 124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bg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AF647-ABDD-234F-808F-E01A4DBE8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082" y="8046720"/>
            <a:ext cx="18290381" cy="4199096"/>
          </a:xfrm>
        </p:spPr>
        <p:txBody>
          <a:bodyPr tIns="91440" rIns="45720" anchor="b"/>
          <a:lstStyle>
            <a:lvl1pPr algn="r">
              <a:lnSpc>
                <a:spcPct val="75000"/>
              </a:lnSpc>
              <a:defRPr lang="en-US" sz="14400" b="1" kern="1200" cap="all" spc="-150" dirty="0" smtClean="0">
                <a:solidFill>
                  <a:schemeClr val="tx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r>
              <a:rPr lang="en-US"/>
              <a:t>BIG TITLE HERE</a:t>
            </a:r>
            <a:br>
              <a:rPr lang="en-US"/>
            </a:br>
            <a:r>
              <a:rPr lang="en-US"/>
              <a:t>2 Lines Of Text Max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839778-CC13-9C41-AB03-BAA38396E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3879" y="12070081"/>
            <a:ext cx="11455585" cy="797602"/>
          </a:xfrm>
        </p:spPr>
        <p:txBody>
          <a:bodyPr lIns="0" tIns="0" rIns="45720" anchor="ctr"/>
          <a:lstStyle>
            <a:lvl1pPr algn="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Optional 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76AD0F-E438-F14C-8936-A8F8184AB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53" t="-12498" r="-3285" b="-22502"/>
          <a:stretch/>
        </p:blipFill>
        <p:spPr>
          <a:xfrm>
            <a:off x="1179432" y="1012974"/>
            <a:ext cx="3127655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26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3D78FC9D-9719-0042-B3E5-5416591CFF20}"/>
              </a:ext>
            </a:extLst>
          </p:cNvPr>
          <p:cNvSpPr/>
          <p:nvPr/>
        </p:nvSpPr>
        <p:spPr>
          <a:xfrm>
            <a:off x="0" y="0"/>
            <a:ext cx="6712570" cy="13716000"/>
          </a:xfrm>
          <a:prstGeom prst="parallelogram">
            <a:avLst>
              <a:gd name="adj" fmla="val 363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DA2B2-3205-4744-8D82-F993E575E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55" y="1497328"/>
            <a:ext cx="2929003" cy="101209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u="sng" cap="all" spc="-60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pPr marL="0" lvl="0" algn="r"/>
            <a:r>
              <a:rPr lang="en-US"/>
              <a:t>AGENDA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47B58F-91F9-C84B-901B-16586988831F}"/>
              </a:ext>
            </a:extLst>
          </p:cNvPr>
          <p:cNvSpPr/>
          <p:nvPr/>
        </p:nvSpPr>
        <p:spPr>
          <a:xfrm>
            <a:off x="6712570" y="0"/>
            <a:ext cx="17674605" cy="13716000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E7A35-4DA3-604D-A43D-A36549DB3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5045" y="1497329"/>
            <a:ext cx="14319490" cy="10721330"/>
          </a:xfrm>
        </p:spPr>
        <p:txBody>
          <a:bodyPr lIns="0" tIns="0" rIns="0" anchor="t"/>
          <a:lstStyle>
            <a:lvl1pPr marL="0" indent="0" algn="l" defTabSz="1828800" rtl="0" eaLnBrk="1" fontAlgn="base" latinLnBrk="0" hangingPunct="1">
              <a:lnSpc>
                <a:spcPct val="85000"/>
              </a:lnSpc>
              <a:spcBef>
                <a:spcPts val="6000"/>
              </a:spcBef>
              <a:buNone/>
              <a:tabLst>
                <a:tab pos="2844800" algn="l"/>
              </a:tabLst>
              <a:defRPr lang="en-US" sz="8800" b="1" i="0" kern="1200" cap="all" spc="-100" baseline="0" dirty="0" smtClean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  <a:lvl2pPr marL="0" indent="0" algn="l" defTabSz="1828800" rtl="0" eaLnBrk="1" fontAlgn="base" latinLnBrk="0" hangingPunct="1">
              <a:lnSpc>
                <a:spcPct val="85000"/>
              </a:lnSpc>
              <a:spcBef>
                <a:spcPts val="6000"/>
              </a:spcBef>
              <a:buNone/>
              <a:tabLst>
                <a:tab pos="2844800" algn="l"/>
              </a:tabLst>
              <a:defRPr lang="en-US" sz="8800" b="1" i="0" kern="1200" cap="all" spc="-100" baseline="0" dirty="0" smtClean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2pPr>
            <a:lvl3pPr marL="0" indent="0" algn="l" defTabSz="1828800" rtl="0" eaLnBrk="1" fontAlgn="base" latinLnBrk="0" hangingPunct="1">
              <a:lnSpc>
                <a:spcPct val="85000"/>
              </a:lnSpc>
              <a:spcBef>
                <a:spcPts val="6000"/>
              </a:spcBef>
              <a:buNone/>
              <a:tabLst>
                <a:tab pos="2844800" algn="l"/>
              </a:tabLst>
              <a:defRPr lang="en-US" sz="8800" b="1" i="0" kern="1200" cap="all" spc="-100" baseline="0" dirty="0" smtClean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3pPr>
            <a:lvl4pPr marL="0" indent="0" algn="l" defTabSz="1828800" rtl="0" eaLnBrk="1" fontAlgn="base" latinLnBrk="0" hangingPunct="1">
              <a:lnSpc>
                <a:spcPct val="85000"/>
              </a:lnSpc>
              <a:spcBef>
                <a:spcPts val="6000"/>
              </a:spcBef>
              <a:buNone/>
              <a:tabLst>
                <a:tab pos="2844800" algn="l"/>
              </a:tabLst>
              <a:defRPr lang="en-US" sz="8800" b="1" i="0" kern="1200" cap="all" spc="-100" baseline="0" dirty="0" smtClean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4pPr>
            <a:lvl5pPr marL="0" indent="0" algn="l" defTabSz="1828800" rtl="0" eaLnBrk="1" fontAlgn="base" latinLnBrk="0" hangingPunct="1">
              <a:lnSpc>
                <a:spcPct val="85000"/>
              </a:lnSpc>
              <a:spcBef>
                <a:spcPts val="6000"/>
              </a:spcBef>
              <a:buNone/>
              <a:tabLst>
                <a:tab pos="2844800" algn="l"/>
              </a:tabLst>
              <a:defRPr lang="en-US" sz="8800" b="1" i="0" kern="1200" cap="all" spc="-100" baseline="0" dirty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66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CF1ECD-1359-4F47-BFEE-8743557B61E6}"/>
              </a:ext>
            </a:extLst>
          </p:cNvPr>
          <p:cNvGrpSpPr/>
          <p:nvPr userDrawn="1"/>
        </p:nvGrpSpPr>
        <p:grpSpPr>
          <a:xfrm>
            <a:off x="0" y="0"/>
            <a:ext cx="731617" cy="13715998"/>
            <a:chOff x="0" y="0"/>
            <a:chExt cx="365761" cy="6857999"/>
          </a:xfrm>
          <a:solidFill>
            <a:schemeClr val="tx1"/>
          </a:solidFill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80FFAA0C-9FBF-4148-8454-C5DAF294AE7A}"/>
                </a:ext>
              </a:extLst>
            </p:cNvPr>
            <p:cNvSpPr/>
            <p:nvPr/>
          </p:nvSpPr>
          <p:spPr>
            <a:xfrm rot="16200000" flipH="1">
              <a:off x="-147587" y="147588"/>
              <a:ext cx="660935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79739367-7278-7F45-954B-D490B90206A7}"/>
                </a:ext>
              </a:extLst>
            </p:cNvPr>
            <p:cNvSpPr/>
            <p:nvPr/>
          </p:nvSpPr>
          <p:spPr>
            <a:xfrm rot="16200000">
              <a:off x="-147588" y="808525"/>
              <a:ext cx="660937" cy="365760"/>
            </a:xfrm>
            <a:prstGeom prst="parallelogram">
              <a:avLst>
                <a:gd name="adj" fmla="val 310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E87E471-DD72-2549-98A3-CD4C5186C206}"/>
                </a:ext>
              </a:extLst>
            </p:cNvPr>
            <p:cNvSpPr/>
            <p:nvPr/>
          </p:nvSpPr>
          <p:spPr>
            <a:xfrm rot="16200000" flipH="1">
              <a:off x="-205643" y="1531537"/>
              <a:ext cx="777046" cy="365760"/>
            </a:xfrm>
            <a:prstGeom prst="parallelogram">
              <a:avLst>
                <a:gd name="adj" fmla="val 442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E14C6D9D-D386-6D4E-9E0B-70BAD795EBC6}"/>
                </a:ext>
              </a:extLst>
            </p:cNvPr>
            <p:cNvSpPr/>
            <p:nvPr/>
          </p:nvSpPr>
          <p:spPr>
            <a:xfrm rot="16200000" flipH="1">
              <a:off x="-16170" y="2120639"/>
              <a:ext cx="39810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6C34BF7-3BBF-DA4C-B2B1-0D82503E9AFB}"/>
                </a:ext>
              </a:extLst>
            </p:cNvPr>
            <p:cNvSpPr/>
            <p:nvPr/>
          </p:nvSpPr>
          <p:spPr>
            <a:xfrm rot="16200000">
              <a:off x="-143325" y="2731369"/>
              <a:ext cx="65241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4CA347C4-8A6F-074D-AA21-A1E8843C55B7}"/>
                </a:ext>
              </a:extLst>
            </p:cNvPr>
            <p:cNvSpPr/>
            <p:nvPr/>
          </p:nvSpPr>
          <p:spPr>
            <a:xfrm rot="16200000" flipH="1">
              <a:off x="-143325" y="3385304"/>
              <a:ext cx="652410" cy="365760"/>
            </a:xfrm>
            <a:prstGeom prst="parallelogram">
              <a:avLst>
                <a:gd name="adj" fmla="val 659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7ED4AAA0-6171-CD47-AD26-AEACC60A5BF9}"/>
                </a:ext>
              </a:extLst>
            </p:cNvPr>
            <p:cNvSpPr/>
            <p:nvPr/>
          </p:nvSpPr>
          <p:spPr>
            <a:xfrm rot="16200000">
              <a:off x="-143323" y="4055359"/>
              <a:ext cx="652407" cy="365760"/>
            </a:xfrm>
            <a:prstGeom prst="parallelogram">
              <a:avLst>
                <a:gd name="adj" fmla="val 427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05583467-179E-9C4C-80C7-ACB455D28D3F}"/>
                </a:ext>
              </a:extLst>
            </p:cNvPr>
            <p:cNvSpPr/>
            <p:nvPr/>
          </p:nvSpPr>
          <p:spPr>
            <a:xfrm rot="16200000" flipH="1">
              <a:off x="-279791" y="4843001"/>
              <a:ext cx="925343" cy="365760"/>
            </a:xfrm>
            <a:prstGeom prst="parallelogram">
              <a:avLst>
                <a:gd name="adj" fmla="val 459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53E5B6D6-583F-EC4E-9967-76EAC9F3D51A}"/>
                </a:ext>
              </a:extLst>
            </p:cNvPr>
            <p:cNvSpPr/>
            <p:nvPr/>
          </p:nvSpPr>
          <p:spPr>
            <a:xfrm rot="16200000" flipH="1">
              <a:off x="-638743" y="5853496"/>
              <a:ext cx="164324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958057EA-B890-1A4D-9B73-B0DE4B745E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9792" y="6400800"/>
            <a:ext cx="6567184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870E736-9324-7D46-9F12-9E9E6ABF92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27132" y="6400800"/>
            <a:ext cx="6567184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29CB91A1-7F10-CA4C-826E-B628CE40575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7094472" y="6400800"/>
            <a:ext cx="6567184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0FC9380E-6F8D-754A-AA05-35D309F0C7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559792" y="4114800"/>
            <a:ext cx="6567184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1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EB3092D-34E1-4342-A3B9-924986A675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327132" y="4114800"/>
            <a:ext cx="6567184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2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B9316F8-EB00-514E-80D1-A4B180BC8D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7094472" y="4114800"/>
            <a:ext cx="6567184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9418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D47B6-87CB-414E-81C5-539F72B8A3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65BA198-FAEA-864A-8AD1-8956C9014773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CA04-3378-B94B-A1AF-4B33DFA616C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DCCB-67EC-1649-8DC1-EDDB79D43901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1521151" y="12984480"/>
            <a:ext cx="10057479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AADB59-27DB-954B-902D-47BB682E1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18102" y="840376"/>
            <a:ext cx="22131361" cy="201168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CF1ECD-1359-4F47-BFEE-8743557B61E6}"/>
              </a:ext>
            </a:extLst>
          </p:cNvPr>
          <p:cNvGrpSpPr/>
          <p:nvPr userDrawn="1"/>
        </p:nvGrpSpPr>
        <p:grpSpPr>
          <a:xfrm>
            <a:off x="0" y="0"/>
            <a:ext cx="731617" cy="13715998"/>
            <a:chOff x="0" y="0"/>
            <a:chExt cx="365761" cy="6857999"/>
          </a:xfrm>
          <a:solidFill>
            <a:schemeClr val="tx1"/>
          </a:solidFill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80FFAA0C-9FBF-4148-8454-C5DAF294AE7A}"/>
                </a:ext>
              </a:extLst>
            </p:cNvPr>
            <p:cNvSpPr/>
            <p:nvPr/>
          </p:nvSpPr>
          <p:spPr>
            <a:xfrm rot="16200000" flipH="1">
              <a:off x="-147587" y="147588"/>
              <a:ext cx="660935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79739367-7278-7F45-954B-D490B90206A7}"/>
                </a:ext>
              </a:extLst>
            </p:cNvPr>
            <p:cNvSpPr/>
            <p:nvPr/>
          </p:nvSpPr>
          <p:spPr>
            <a:xfrm rot="16200000">
              <a:off x="-147588" y="808525"/>
              <a:ext cx="660937" cy="365760"/>
            </a:xfrm>
            <a:prstGeom prst="parallelogram">
              <a:avLst>
                <a:gd name="adj" fmla="val 310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E87E471-DD72-2549-98A3-CD4C5186C206}"/>
                </a:ext>
              </a:extLst>
            </p:cNvPr>
            <p:cNvSpPr/>
            <p:nvPr/>
          </p:nvSpPr>
          <p:spPr>
            <a:xfrm rot="16200000" flipH="1">
              <a:off x="-205643" y="1531537"/>
              <a:ext cx="777046" cy="365760"/>
            </a:xfrm>
            <a:prstGeom prst="parallelogram">
              <a:avLst>
                <a:gd name="adj" fmla="val 442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E14C6D9D-D386-6D4E-9E0B-70BAD795EBC6}"/>
                </a:ext>
              </a:extLst>
            </p:cNvPr>
            <p:cNvSpPr/>
            <p:nvPr/>
          </p:nvSpPr>
          <p:spPr>
            <a:xfrm rot="16200000" flipH="1">
              <a:off x="-16170" y="2120639"/>
              <a:ext cx="39810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6C34BF7-3BBF-DA4C-B2B1-0D82503E9AFB}"/>
                </a:ext>
              </a:extLst>
            </p:cNvPr>
            <p:cNvSpPr/>
            <p:nvPr/>
          </p:nvSpPr>
          <p:spPr>
            <a:xfrm rot="16200000">
              <a:off x="-143325" y="2731369"/>
              <a:ext cx="652410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4CA347C4-8A6F-074D-AA21-A1E8843C55B7}"/>
                </a:ext>
              </a:extLst>
            </p:cNvPr>
            <p:cNvSpPr/>
            <p:nvPr/>
          </p:nvSpPr>
          <p:spPr>
            <a:xfrm rot="16200000" flipH="1">
              <a:off x="-143325" y="3385304"/>
              <a:ext cx="652410" cy="365760"/>
            </a:xfrm>
            <a:prstGeom prst="parallelogram">
              <a:avLst>
                <a:gd name="adj" fmla="val 659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7ED4AAA0-6171-CD47-AD26-AEACC60A5BF9}"/>
                </a:ext>
              </a:extLst>
            </p:cNvPr>
            <p:cNvSpPr/>
            <p:nvPr/>
          </p:nvSpPr>
          <p:spPr>
            <a:xfrm rot="16200000">
              <a:off x="-143323" y="4055359"/>
              <a:ext cx="652407" cy="365760"/>
            </a:xfrm>
            <a:prstGeom prst="parallelogram">
              <a:avLst>
                <a:gd name="adj" fmla="val 427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05583467-179E-9C4C-80C7-ACB455D28D3F}"/>
                </a:ext>
              </a:extLst>
            </p:cNvPr>
            <p:cNvSpPr/>
            <p:nvPr/>
          </p:nvSpPr>
          <p:spPr>
            <a:xfrm rot="16200000" flipH="1">
              <a:off x="-279791" y="4843001"/>
              <a:ext cx="925343" cy="365760"/>
            </a:xfrm>
            <a:prstGeom prst="parallelogram">
              <a:avLst>
                <a:gd name="adj" fmla="val 459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53E5B6D6-583F-EC4E-9967-76EAC9F3D51A}"/>
                </a:ext>
              </a:extLst>
            </p:cNvPr>
            <p:cNvSpPr/>
            <p:nvPr/>
          </p:nvSpPr>
          <p:spPr>
            <a:xfrm rot="16200000" flipH="1">
              <a:off x="-638743" y="5853496"/>
              <a:ext cx="1643247" cy="36576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958057EA-B890-1A4D-9B73-B0DE4B745E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9793" y="6400800"/>
            <a:ext cx="4843042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870E736-9324-7D46-9F12-9E9E6ABF92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08669" y="6400800"/>
            <a:ext cx="4843042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29CB91A1-7F10-CA4C-826E-B628CE40575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057545" y="6400800"/>
            <a:ext cx="4843042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0FC9380E-6F8D-754A-AA05-35D309F0C7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559793" y="4114800"/>
            <a:ext cx="4843042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1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EB3092D-34E1-4342-A3B9-924986A6750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308669" y="4114800"/>
            <a:ext cx="4843042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2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B9316F8-EB00-514E-80D1-A4B180BC8D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057545" y="4114800"/>
            <a:ext cx="4843042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3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7343C6A2-2A9D-274D-B4AF-4BCBC828916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06421" y="6400800"/>
            <a:ext cx="4843042" cy="5772051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92AF30F-E0E1-3246-BB1C-CF8D496A680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8806421" y="4114800"/>
            <a:ext cx="4843042" cy="2275027"/>
          </a:xfrm>
        </p:spPr>
        <p:txBody>
          <a:bodyPr vert="horz" lIns="0" tIns="137160" rIns="18288" bIns="0" rtlCol="0" anchor="t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en-US" sz="20000" b="1" i="0" kern="1200" cap="all" baseline="0" dirty="0">
                <a:solidFill>
                  <a:schemeClr val="accent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85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3629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8C7B89-10AA-F94E-8140-1A29DB90ACA5}"/>
              </a:ext>
            </a:extLst>
          </p:cNvPr>
          <p:cNvGrpSpPr/>
          <p:nvPr userDrawn="1"/>
        </p:nvGrpSpPr>
        <p:grpSpPr>
          <a:xfrm>
            <a:off x="1344798" y="1356995"/>
            <a:ext cx="21471804" cy="10941051"/>
            <a:chOff x="1405758" y="1402080"/>
            <a:chExt cx="21471804" cy="109410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0133CE-EF24-3D4C-B71D-2FE990B8D5E7}"/>
                </a:ext>
              </a:extLst>
            </p:cNvPr>
            <p:cNvSpPr txBox="1"/>
            <p:nvPr userDrawn="1"/>
          </p:nvSpPr>
          <p:spPr>
            <a:xfrm>
              <a:off x="1405758" y="1402080"/>
              <a:ext cx="1401565" cy="853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1000" b="1" i="0">
                  <a:solidFill>
                    <a:schemeClr val="accent1"/>
                  </a:solidFill>
                  <a:latin typeface="ATT Aleck Sans Black" panose="020B0503020203020204" pitchFamily="34" charset="0"/>
                  <a:cs typeface="ATT Aleck Sans Black" panose="020B0503020203020204" pitchFamily="34" charset="0"/>
                </a:rPr>
                <a:t>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D269D-78B3-D048-9D5F-06ABF361AB47}"/>
                </a:ext>
              </a:extLst>
            </p:cNvPr>
            <p:cNvSpPr txBox="1"/>
            <p:nvPr userDrawn="1"/>
          </p:nvSpPr>
          <p:spPr>
            <a:xfrm>
              <a:off x="21475997" y="11489691"/>
              <a:ext cx="1401565" cy="853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1000" b="1" i="0">
                  <a:solidFill>
                    <a:schemeClr val="accent1"/>
                  </a:solidFill>
                  <a:latin typeface="ATT Aleck Sans Black" panose="020B0503020203020204" pitchFamily="34" charset="0"/>
                  <a:cs typeface="ATT Aleck Sans Black" panose="020B0503020203020204" pitchFamily="34" charset="0"/>
                </a:rPr>
                <a:t>”</a:t>
              </a: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2292DF-186A-9A43-82BE-87B56E9A2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6843" y="2744468"/>
            <a:ext cx="18772516" cy="6672580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lang="en-US" sz="10000" b="1" i="0" kern="1200" cap="all" spc="-100" baseline="0" dirty="0" smtClean="0">
                <a:solidFill>
                  <a:schemeClr val="tx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fontAlgn="base" latinLnBrk="0" hangingPunct="1">
              <a:lnSpc>
                <a:spcPct val="85000"/>
              </a:lnSpc>
              <a:spcBef>
                <a:spcPts val="60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844800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63528A-EBB3-7B43-9DCD-A5EE18D9C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4800" y="9509760"/>
            <a:ext cx="7055769" cy="1187450"/>
          </a:xfrm>
        </p:spPr>
        <p:txBody>
          <a:bodyPr lIns="0" tIns="0" r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baseline="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defRPr>
            </a:lvl1pPr>
            <a:lvl2pPr marL="19050" indent="0" algn="r">
              <a:spcBef>
                <a:spcPts val="0"/>
              </a:spcBef>
              <a:buNone/>
              <a:defRPr sz="3200"/>
            </a:lvl2pPr>
            <a:lvl3pPr marL="444500" indent="0" algn="r">
              <a:spcBef>
                <a:spcPts val="0"/>
              </a:spcBef>
              <a:buNone/>
              <a:defRPr sz="3200"/>
            </a:lvl3pPr>
            <a:lvl4pPr marL="1047750" indent="0" algn="r">
              <a:spcBef>
                <a:spcPts val="0"/>
              </a:spcBef>
              <a:buNone/>
              <a:defRPr sz="3200"/>
            </a:lvl4pPr>
            <a:lvl5pPr marL="1511300" indent="0" algn="r">
              <a:spcBef>
                <a:spcPts val="0"/>
              </a:spcBef>
              <a:buNone/>
              <a:defRPr sz="3200"/>
            </a:lvl5pPr>
          </a:lstStyle>
          <a:p>
            <a:pPr marL="0" lvl="0" indent="0" algn="r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Quote Source Here</a:t>
            </a:r>
          </a:p>
          <a:p>
            <a:pPr marL="0" lvl="0" indent="0" algn="r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2 Lines Max</a:t>
            </a:r>
          </a:p>
        </p:txBody>
      </p:sp>
    </p:spTree>
    <p:extLst>
      <p:ext uri="{BB962C8B-B14F-4D97-AF65-F5344CB8AC3E}">
        <p14:creationId xmlns:p14="http://schemas.microsoft.com/office/powerpoint/2010/main" val="526975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30D456F-7139-A34C-823A-FAE9531B0465}"/>
              </a:ext>
            </a:extLst>
          </p:cNvPr>
          <p:cNvGrpSpPr/>
          <p:nvPr userDrawn="1"/>
        </p:nvGrpSpPr>
        <p:grpSpPr>
          <a:xfrm>
            <a:off x="1344798" y="1356995"/>
            <a:ext cx="21471804" cy="10941051"/>
            <a:chOff x="1405758" y="1402080"/>
            <a:chExt cx="21471804" cy="109410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1A9121-9BC3-6A4A-AD12-1F65F9AD41EB}"/>
                </a:ext>
              </a:extLst>
            </p:cNvPr>
            <p:cNvSpPr txBox="1"/>
            <p:nvPr userDrawn="1"/>
          </p:nvSpPr>
          <p:spPr>
            <a:xfrm>
              <a:off x="1405758" y="1402080"/>
              <a:ext cx="1401565" cy="853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1000" b="1" i="0">
                  <a:solidFill>
                    <a:schemeClr val="accent1"/>
                  </a:solidFill>
                  <a:latin typeface="ATT Aleck Sans Black" panose="020B0503020203020204" pitchFamily="34" charset="0"/>
                  <a:cs typeface="ATT Aleck Sans Black" panose="020B0503020203020204" pitchFamily="34" charset="0"/>
                </a:rPr>
                <a:t>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958EB4-175E-8A4D-BBE0-75D23E2601C3}"/>
                </a:ext>
              </a:extLst>
            </p:cNvPr>
            <p:cNvSpPr txBox="1"/>
            <p:nvPr userDrawn="1"/>
          </p:nvSpPr>
          <p:spPr>
            <a:xfrm>
              <a:off x="21475997" y="11489691"/>
              <a:ext cx="1401565" cy="853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1000" b="1" i="0">
                  <a:solidFill>
                    <a:schemeClr val="accent1"/>
                  </a:solidFill>
                  <a:latin typeface="ATT Aleck Sans Black" panose="020B0503020203020204" pitchFamily="34" charset="0"/>
                  <a:cs typeface="ATT Aleck Sans Black" panose="020B0503020203020204" pitchFamily="34" charset="0"/>
                </a:rPr>
                <a:t>”</a:t>
              </a: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65757D2-3C33-B043-AA47-8F9D3418F0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4800" y="9509760"/>
            <a:ext cx="7055769" cy="1187450"/>
          </a:xfrm>
        </p:spPr>
        <p:txBody>
          <a:bodyPr lIns="0" tIns="0" rIns="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baseline="0" dirty="0" smtClean="0">
                <a:solidFill>
                  <a:schemeClr val="accent1"/>
                </a:solidFill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defRPr>
            </a:lvl1pPr>
            <a:lvl2pPr marL="19050" indent="0" algn="r">
              <a:spcBef>
                <a:spcPts val="0"/>
              </a:spcBef>
              <a:buNone/>
              <a:defRPr sz="3200"/>
            </a:lvl2pPr>
            <a:lvl3pPr marL="444500" indent="0" algn="r">
              <a:spcBef>
                <a:spcPts val="0"/>
              </a:spcBef>
              <a:buNone/>
              <a:defRPr sz="3200"/>
            </a:lvl3pPr>
            <a:lvl4pPr marL="1047750" indent="0" algn="r">
              <a:spcBef>
                <a:spcPts val="0"/>
              </a:spcBef>
              <a:buNone/>
              <a:defRPr sz="3200"/>
            </a:lvl4pPr>
            <a:lvl5pPr marL="1511300" indent="0" algn="r">
              <a:spcBef>
                <a:spcPts val="0"/>
              </a:spcBef>
              <a:buNone/>
              <a:defRPr sz="3200"/>
            </a:lvl5pPr>
          </a:lstStyle>
          <a:p>
            <a:pPr marL="0" lvl="0" indent="0" algn="r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Quote Source Here</a:t>
            </a:r>
          </a:p>
          <a:p>
            <a:pPr marL="0" lvl="0" indent="0" algn="r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2 Lines Max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2292DF-186A-9A43-82BE-87B56E9A2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9776" y="2743200"/>
            <a:ext cx="17438624" cy="667258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6400" b="1" i="0" kern="1200" cap="all" spc="0" baseline="0" dirty="0">
                <a:solidFill>
                  <a:schemeClr val="bg1"/>
                </a:solidFill>
                <a:latin typeface="ATT Aleck Cd" panose="020B0506020203020204" pitchFamily="34" charset="0"/>
                <a:ea typeface="+mn-ea"/>
                <a:cs typeface="ATT Aleck Cd" panose="020B0506020203020204" pitchFamily="34" charset="0"/>
              </a:defRPr>
            </a:lvl1pPr>
          </a:lstStyle>
          <a:p>
            <a:pPr marL="0" lvl="0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560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FD81AED-93DE-BE44-8FF2-80B0736AB8A8}"/>
              </a:ext>
            </a:extLst>
          </p:cNvPr>
          <p:cNvGrpSpPr/>
          <p:nvPr userDrawn="1"/>
        </p:nvGrpSpPr>
        <p:grpSpPr>
          <a:xfrm>
            <a:off x="8828624" y="731520"/>
            <a:ext cx="14820580" cy="12252960"/>
            <a:chOff x="4413737" y="365760"/>
            <a:chExt cx="7409325" cy="6126480"/>
          </a:xfrm>
          <a:solidFill>
            <a:schemeClr val="tx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14AC802-515D-6C41-A22C-26D8D3218EB6}"/>
                </a:ext>
              </a:extLst>
            </p:cNvPr>
            <p:cNvGrpSpPr/>
            <p:nvPr/>
          </p:nvGrpSpPr>
          <p:grpSpPr>
            <a:xfrm>
              <a:off x="4413737" y="5098302"/>
              <a:ext cx="6037725" cy="1393938"/>
              <a:chOff x="4249273" y="5186711"/>
              <a:chExt cx="6037725" cy="1371600"/>
            </a:xfrm>
            <a:grpFill/>
          </p:grpSpPr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CEA44600-6848-8948-B2C7-0AF4E5A73D2F}"/>
                  </a:ext>
                </a:extLst>
              </p:cNvPr>
              <p:cNvSpPr/>
              <p:nvPr/>
            </p:nvSpPr>
            <p:spPr>
              <a:xfrm flipV="1">
                <a:off x="4249273" y="5186711"/>
                <a:ext cx="3116697" cy="137160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A0260702-DACD-F64F-A200-8F4E9FAC3DB9}"/>
                  </a:ext>
                </a:extLst>
              </p:cNvPr>
              <p:cNvSpPr/>
              <p:nvPr/>
            </p:nvSpPr>
            <p:spPr>
              <a:xfrm flipH="1" flipV="1">
                <a:off x="9702341" y="5186711"/>
                <a:ext cx="584657" cy="137160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92AA85AD-B9FB-EF43-84CB-B5BD247E5C40}"/>
                  </a:ext>
                </a:extLst>
              </p:cNvPr>
              <p:cNvSpPr/>
              <p:nvPr/>
            </p:nvSpPr>
            <p:spPr>
              <a:xfrm flipH="1" flipV="1">
                <a:off x="6266728" y="5186711"/>
                <a:ext cx="1871664" cy="1371600"/>
              </a:xfrm>
              <a:prstGeom prst="parallelogram">
                <a:avLst>
                  <a:gd name="adj" fmla="val 338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C5CF9322-D1EA-FC45-A816-E29B32083265}"/>
                  </a:ext>
                </a:extLst>
              </p:cNvPr>
              <p:cNvSpPr/>
              <p:nvPr/>
            </p:nvSpPr>
            <p:spPr>
              <a:xfrm flipH="1" flipV="1">
                <a:off x="8917608" y="5186711"/>
                <a:ext cx="783900" cy="1371600"/>
              </a:xfrm>
              <a:prstGeom prst="parallelogram">
                <a:avLst>
                  <a:gd name="adj" fmla="val 233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F91BA227-5EF4-BC4B-8A7C-0C183E150A0A}"/>
                  </a:ext>
                </a:extLst>
              </p:cNvPr>
              <p:cNvSpPr/>
              <p:nvPr/>
            </p:nvSpPr>
            <p:spPr>
              <a:xfrm flipV="1">
                <a:off x="8136051" y="5186711"/>
                <a:ext cx="783900" cy="1371600"/>
              </a:xfrm>
              <a:prstGeom prst="parallelogram">
                <a:avLst>
                  <a:gd name="adj" fmla="val 233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A1DD6F2-3556-2543-A286-03C94B2C0649}"/>
                </a:ext>
              </a:extLst>
            </p:cNvPr>
            <p:cNvGrpSpPr/>
            <p:nvPr/>
          </p:nvGrpSpPr>
          <p:grpSpPr>
            <a:xfrm>
              <a:off x="10451461" y="365760"/>
              <a:ext cx="1371601" cy="4732542"/>
              <a:chOff x="10286997" y="454169"/>
              <a:chExt cx="1371601" cy="473254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AFFF8F07-90AF-2B48-B654-FDEEA20AD3A6}"/>
                  </a:ext>
                </a:extLst>
              </p:cNvPr>
              <p:cNvSpPr/>
              <p:nvPr/>
            </p:nvSpPr>
            <p:spPr>
              <a:xfrm rot="5400000" flipH="1">
                <a:off x="10337227" y="2918283"/>
                <a:ext cx="1271141" cy="1371600"/>
              </a:xfrm>
              <a:prstGeom prst="parallelogram">
                <a:avLst>
                  <a:gd name="adj" fmla="val 356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419F36-5A31-4144-93A6-CA62BB84B33D}"/>
                  </a:ext>
                </a:extLst>
              </p:cNvPr>
              <p:cNvSpPr/>
              <p:nvPr/>
            </p:nvSpPr>
            <p:spPr>
              <a:xfrm rot="5400000">
                <a:off x="10433448" y="1743363"/>
                <a:ext cx="1078698" cy="1371600"/>
              </a:xfrm>
              <a:prstGeom prst="parallelogram">
                <a:avLst>
                  <a:gd name="adj" fmla="val 316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1F314E17-6587-B14F-9A9C-399B3D785F72}"/>
                  </a:ext>
                </a:extLst>
              </p:cNvPr>
              <p:cNvSpPr/>
              <p:nvPr/>
            </p:nvSpPr>
            <p:spPr>
              <a:xfrm rot="5400000">
                <a:off x="10499268" y="4027382"/>
                <a:ext cx="947058" cy="137160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id="{FAC8ED46-0884-BA4B-8E7B-00259A72F63A}"/>
                  </a:ext>
                </a:extLst>
              </p:cNvPr>
              <p:cNvSpPr/>
              <p:nvPr/>
            </p:nvSpPr>
            <p:spPr>
              <a:xfrm rot="16200000" flipV="1">
                <a:off x="10254975" y="486192"/>
                <a:ext cx="1435645" cy="1371600"/>
              </a:xfrm>
              <a:prstGeom prst="parallelogram">
                <a:avLst>
                  <a:gd name="adj" fmla="val 176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C9D2F5-66A2-FB46-B366-2089B00A7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1005" y="1499616"/>
            <a:ext cx="16095536" cy="7048212"/>
          </a:xfrm>
        </p:spPr>
        <p:txBody>
          <a:bodyPr vert="horz" lIns="0" tIns="137160" rIns="0" bIns="0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5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lvl="1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Second level</a:t>
            </a:r>
          </a:p>
          <a:p>
            <a:pPr marL="0" lvl="2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Third level</a:t>
            </a:r>
          </a:p>
          <a:p>
            <a:pPr marL="0" lvl="3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Fourth level</a:t>
            </a:r>
          </a:p>
          <a:p>
            <a:pPr marL="0" lvl="4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924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A26D0C7-12E1-264C-8EBD-6CCD700268DE}"/>
              </a:ext>
            </a:extLst>
          </p:cNvPr>
          <p:cNvGrpSpPr/>
          <p:nvPr/>
        </p:nvGrpSpPr>
        <p:grpSpPr>
          <a:xfrm>
            <a:off x="8828624" y="731520"/>
            <a:ext cx="14820580" cy="12252960"/>
            <a:chOff x="4413737" y="365760"/>
            <a:chExt cx="7409325" cy="6126480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0F3481-87F0-024E-A8BC-B7FA114FD0CA}"/>
                </a:ext>
              </a:extLst>
            </p:cNvPr>
            <p:cNvGrpSpPr/>
            <p:nvPr/>
          </p:nvGrpSpPr>
          <p:grpSpPr>
            <a:xfrm>
              <a:off x="4413737" y="5098302"/>
              <a:ext cx="6037725" cy="1393938"/>
              <a:chOff x="4249273" y="5186711"/>
              <a:chExt cx="6037725" cy="1371600"/>
            </a:xfrm>
            <a:grpFill/>
          </p:grpSpPr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BB16A9C3-C351-CB4A-8256-4C5F407212D2}"/>
                  </a:ext>
                </a:extLst>
              </p:cNvPr>
              <p:cNvSpPr/>
              <p:nvPr/>
            </p:nvSpPr>
            <p:spPr>
              <a:xfrm flipV="1">
                <a:off x="4249273" y="5186711"/>
                <a:ext cx="3116697" cy="137160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C203D3A1-A471-D44B-82C0-398FCEBCC66A}"/>
                  </a:ext>
                </a:extLst>
              </p:cNvPr>
              <p:cNvSpPr/>
              <p:nvPr/>
            </p:nvSpPr>
            <p:spPr>
              <a:xfrm flipH="1" flipV="1">
                <a:off x="9702341" y="5186711"/>
                <a:ext cx="584657" cy="137160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256984C9-0A43-414E-BF92-BB9DDFD34A14}"/>
                  </a:ext>
                </a:extLst>
              </p:cNvPr>
              <p:cNvSpPr/>
              <p:nvPr/>
            </p:nvSpPr>
            <p:spPr>
              <a:xfrm flipH="1" flipV="1">
                <a:off x="6266728" y="5186711"/>
                <a:ext cx="1871664" cy="1371600"/>
              </a:xfrm>
              <a:prstGeom prst="parallelogram">
                <a:avLst>
                  <a:gd name="adj" fmla="val 338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DA6FB3A-3791-E741-B908-7060ADAFFD8B}"/>
                  </a:ext>
                </a:extLst>
              </p:cNvPr>
              <p:cNvSpPr/>
              <p:nvPr/>
            </p:nvSpPr>
            <p:spPr>
              <a:xfrm flipH="1" flipV="1">
                <a:off x="8917608" y="5186711"/>
                <a:ext cx="783900" cy="1371600"/>
              </a:xfrm>
              <a:prstGeom prst="parallelogram">
                <a:avLst>
                  <a:gd name="adj" fmla="val 233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1E3A8EA6-DF20-1642-A5F2-5DD2F3D95AC0}"/>
                  </a:ext>
                </a:extLst>
              </p:cNvPr>
              <p:cNvSpPr/>
              <p:nvPr/>
            </p:nvSpPr>
            <p:spPr>
              <a:xfrm flipV="1">
                <a:off x="8136051" y="5186711"/>
                <a:ext cx="783900" cy="1371600"/>
              </a:xfrm>
              <a:prstGeom prst="parallelogram">
                <a:avLst>
                  <a:gd name="adj" fmla="val 2337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AED8D4-BC87-8B4D-B61E-A26CF83E4010}"/>
                </a:ext>
              </a:extLst>
            </p:cNvPr>
            <p:cNvGrpSpPr/>
            <p:nvPr/>
          </p:nvGrpSpPr>
          <p:grpSpPr>
            <a:xfrm>
              <a:off x="10451461" y="365760"/>
              <a:ext cx="1371601" cy="4732542"/>
              <a:chOff x="10286997" y="454169"/>
              <a:chExt cx="1371601" cy="4732542"/>
            </a:xfrm>
            <a:grpFill/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C15B488-8DBE-C84A-B22D-47BD57ECA7FE}"/>
                  </a:ext>
                </a:extLst>
              </p:cNvPr>
              <p:cNvSpPr/>
              <p:nvPr/>
            </p:nvSpPr>
            <p:spPr>
              <a:xfrm rot="5400000" flipH="1">
                <a:off x="10337227" y="2918283"/>
                <a:ext cx="1271141" cy="1371600"/>
              </a:xfrm>
              <a:prstGeom prst="parallelogram">
                <a:avLst>
                  <a:gd name="adj" fmla="val 356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4E67D766-BCCB-0B49-BF27-E1A54BBB601D}"/>
                  </a:ext>
                </a:extLst>
              </p:cNvPr>
              <p:cNvSpPr/>
              <p:nvPr/>
            </p:nvSpPr>
            <p:spPr>
              <a:xfrm rot="5400000">
                <a:off x="10433448" y="1743363"/>
                <a:ext cx="1078698" cy="1371600"/>
              </a:xfrm>
              <a:prstGeom prst="parallelogram">
                <a:avLst>
                  <a:gd name="adj" fmla="val 316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354D002-4E5F-C14A-A757-3C9BD7BDB8ED}"/>
                  </a:ext>
                </a:extLst>
              </p:cNvPr>
              <p:cNvSpPr/>
              <p:nvPr/>
            </p:nvSpPr>
            <p:spPr>
              <a:xfrm rot="5400000">
                <a:off x="10499268" y="4027382"/>
                <a:ext cx="947058" cy="1371600"/>
              </a:xfrm>
              <a:prstGeom prst="parallelogram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75D7E1B-F80D-0544-B4D1-3FCA7DD03CD4}"/>
                  </a:ext>
                </a:extLst>
              </p:cNvPr>
              <p:cNvSpPr/>
              <p:nvPr/>
            </p:nvSpPr>
            <p:spPr>
              <a:xfrm rot="16200000" flipV="1">
                <a:off x="10254975" y="486192"/>
                <a:ext cx="1435645" cy="1371600"/>
              </a:xfrm>
              <a:prstGeom prst="parallelogram">
                <a:avLst>
                  <a:gd name="adj" fmla="val 176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C9D2F5-66A2-FB46-B366-2089B00A7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1005" y="1499616"/>
            <a:ext cx="16095536" cy="7048212"/>
          </a:xfrm>
        </p:spPr>
        <p:txBody>
          <a:bodyPr vert="horz" lIns="0" tIns="137160" rIns="0" bIns="0" rtlCol="0" anchor="t" anchorCtr="0">
            <a:noAutofit/>
          </a:bodyPr>
          <a:lstStyle>
            <a:lvl1pPr>
              <a:lnSpc>
                <a:spcPct val="110000"/>
              </a:lnSpc>
              <a:defRPr lang="en-US" sz="5600" b="0" i="0" kern="1200" dirty="0">
                <a:solidFill>
                  <a:schemeClr val="bg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lvl="1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Second level</a:t>
            </a:r>
          </a:p>
          <a:p>
            <a:pPr marL="0" lvl="2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Third level</a:t>
            </a:r>
          </a:p>
          <a:p>
            <a:pPr marL="0" lvl="3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Fourth level</a:t>
            </a:r>
          </a:p>
          <a:p>
            <a:pPr marL="0" lvl="4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847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C9D2F5-66A2-FB46-B366-2089B00A7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0856" y="2096798"/>
            <a:ext cx="16596263" cy="7048212"/>
          </a:xfrm>
        </p:spPr>
        <p:txBody>
          <a:bodyPr vert="horz" lIns="0" tIns="137160" rIns="0" bIns="0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5600" b="0" i="0" kern="1200" dirty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lvl="1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Second level</a:t>
            </a:r>
          </a:p>
          <a:p>
            <a:pPr marL="0" lvl="2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Third level</a:t>
            </a:r>
          </a:p>
          <a:p>
            <a:pPr marL="0" lvl="3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Fourth level</a:t>
            </a:r>
          </a:p>
          <a:p>
            <a:pPr marL="0" lvl="4" indent="0" algn="l" defTabSz="18288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4FDDB3-AFF4-8045-8B56-2151BA13522E}"/>
              </a:ext>
            </a:extLst>
          </p:cNvPr>
          <p:cNvGrpSpPr/>
          <p:nvPr userDrawn="1"/>
        </p:nvGrpSpPr>
        <p:grpSpPr>
          <a:xfrm>
            <a:off x="731616" y="731518"/>
            <a:ext cx="22923944" cy="12127303"/>
            <a:chOff x="731616" y="731518"/>
            <a:chExt cx="22923944" cy="121273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87173D-6DB9-794E-B67F-CFA550A658BD}"/>
                </a:ext>
              </a:extLst>
            </p:cNvPr>
            <p:cNvGrpSpPr/>
            <p:nvPr userDrawn="1"/>
          </p:nvGrpSpPr>
          <p:grpSpPr>
            <a:xfrm>
              <a:off x="2743557" y="10964703"/>
              <a:ext cx="20912003" cy="1894118"/>
              <a:chOff x="1364565" y="5482351"/>
              <a:chExt cx="10088880" cy="1005840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7078F45C-C00C-F147-B528-A43ADF00FE3B}"/>
                  </a:ext>
                </a:extLst>
              </p:cNvPr>
              <p:cNvSpPr/>
              <p:nvPr/>
            </p:nvSpPr>
            <p:spPr>
              <a:xfrm flipV="1">
                <a:off x="1364565" y="5482351"/>
                <a:ext cx="6632918" cy="100584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D5A8DBF6-2BDA-1447-B18C-B8818675F557}"/>
                  </a:ext>
                </a:extLst>
              </p:cNvPr>
              <p:cNvSpPr/>
              <p:nvPr/>
            </p:nvSpPr>
            <p:spPr>
              <a:xfrm flipH="1" flipV="1">
                <a:off x="10868788" y="5482351"/>
                <a:ext cx="584657" cy="100584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037CBF16-C4C7-1145-83B8-C63E6AE4AE06}"/>
                  </a:ext>
                </a:extLst>
              </p:cNvPr>
              <p:cNvSpPr/>
              <p:nvPr/>
            </p:nvSpPr>
            <p:spPr>
              <a:xfrm flipH="1" flipV="1">
                <a:off x="7430002" y="5482351"/>
                <a:ext cx="1871664" cy="1005840"/>
              </a:xfrm>
              <a:prstGeom prst="parallelogram">
                <a:avLst>
                  <a:gd name="adj" fmla="val 3389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32AB76FB-57D2-6A4C-AB00-A515B3B7A7C8}"/>
                  </a:ext>
                </a:extLst>
              </p:cNvPr>
              <p:cNvSpPr/>
              <p:nvPr/>
            </p:nvSpPr>
            <p:spPr>
              <a:xfrm flipH="1" flipV="1">
                <a:off x="10084056" y="5482351"/>
                <a:ext cx="783900" cy="1005840"/>
              </a:xfrm>
              <a:prstGeom prst="parallelogram">
                <a:avLst>
                  <a:gd name="adj" fmla="val 2337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AADEADE7-AB85-B44E-9C72-353408096599}"/>
                  </a:ext>
                </a:extLst>
              </p:cNvPr>
              <p:cNvSpPr/>
              <p:nvPr/>
            </p:nvSpPr>
            <p:spPr>
              <a:xfrm flipV="1">
                <a:off x="9302499" y="5482351"/>
                <a:ext cx="783900" cy="1005840"/>
              </a:xfrm>
              <a:prstGeom prst="parallelogram">
                <a:avLst>
                  <a:gd name="adj" fmla="val 2337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E5ECDCC-2340-2B42-B7B5-3F592E99F3BE}"/>
                </a:ext>
              </a:extLst>
            </p:cNvPr>
            <p:cNvGrpSpPr/>
            <p:nvPr userDrawn="1"/>
          </p:nvGrpSpPr>
          <p:grpSpPr>
            <a:xfrm>
              <a:off x="731616" y="731518"/>
              <a:ext cx="2011944" cy="10233184"/>
              <a:chOff x="358727" y="365760"/>
              <a:chExt cx="1005841" cy="5116592"/>
            </a:xfrm>
          </p:grpSpPr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0765B161-CFC2-8B44-AF5A-89B342208558}"/>
                  </a:ext>
                </a:extLst>
              </p:cNvPr>
              <p:cNvSpPr/>
              <p:nvPr/>
            </p:nvSpPr>
            <p:spPr>
              <a:xfrm rot="16200000" flipH="1" flipV="1">
                <a:off x="226077" y="1445469"/>
                <a:ext cx="1271141" cy="1005840"/>
              </a:xfrm>
              <a:prstGeom prst="parallelogram">
                <a:avLst>
                  <a:gd name="adj" fmla="val 3566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F8987140-81F1-894B-95A5-368BF3A79FF5}"/>
                  </a:ext>
                </a:extLst>
              </p:cNvPr>
              <p:cNvSpPr/>
              <p:nvPr/>
            </p:nvSpPr>
            <p:spPr>
              <a:xfrm rot="16200000" flipV="1">
                <a:off x="322299" y="2620388"/>
                <a:ext cx="1078698" cy="1005840"/>
              </a:xfrm>
              <a:prstGeom prst="parallelogram">
                <a:avLst>
                  <a:gd name="adj" fmla="val 3161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F9593C54-76FB-3D49-B9DC-A85F15D6BC86}"/>
                  </a:ext>
                </a:extLst>
              </p:cNvPr>
              <p:cNvSpPr/>
              <p:nvPr/>
            </p:nvSpPr>
            <p:spPr>
              <a:xfrm rot="16200000" flipV="1">
                <a:off x="388119" y="336369"/>
                <a:ext cx="947058" cy="100584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A2DCC714-F335-3849-BFFD-DC197EB42A6D}"/>
                  </a:ext>
                </a:extLst>
              </p:cNvPr>
              <p:cNvSpPr/>
              <p:nvPr/>
            </p:nvSpPr>
            <p:spPr>
              <a:xfrm rot="5400000">
                <a:off x="-48199" y="4069586"/>
                <a:ext cx="1819692" cy="1005840"/>
              </a:xfrm>
              <a:prstGeom prst="parallelogram">
                <a:avLst>
                  <a:gd name="adj" fmla="val 1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solidFill>
                    <a:schemeClr val="tx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750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No 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A3DD7-D8AD-2F45-A204-227CABFE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A1B-37D5-E848-BAFE-44B4BB1BD4EC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0DFB7-9C23-D043-BA63-6DB7A7896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DDCF6-83ED-6F4F-B43B-04B2E359B6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7956B6-B9F6-414A-8C31-A9F783DFDA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3017520"/>
            <a:ext cx="22917848" cy="9235440"/>
          </a:xfrm>
        </p:spPr>
        <p:txBody>
          <a:bodyPr vert="horz" lIns="18288" tIns="137160" rIns="18288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D1FADA-E7F6-4647-BE17-B52F4FDF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914400"/>
            <a:ext cx="22917848" cy="173736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552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B9BE7A75-C5D5-0946-B6C9-57AEDCBA9024}"/>
              </a:ext>
            </a:extLst>
          </p:cNvPr>
          <p:cNvSpPr/>
          <p:nvPr userDrawn="1"/>
        </p:nvSpPr>
        <p:spPr>
          <a:xfrm>
            <a:off x="10592877" y="0"/>
            <a:ext cx="4010218" cy="13716000"/>
          </a:xfrm>
          <a:prstGeom prst="parallelogram">
            <a:avLst>
              <a:gd name="adj" fmla="val 37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F3821-74A1-D940-8C31-8CC13F23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614" y="1188720"/>
            <a:ext cx="9861263" cy="6782972"/>
          </a:xfrm>
        </p:spPr>
        <p:txBody>
          <a:bodyPr anchor="t"/>
          <a:lstStyle>
            <a:lvl1pPr>
              <a:lnSpc>
                <a:spcPct val="80000"/>
              </a:lnSpc>
              <a:defRPr lang="en-US" sz="10600" spc="-150" dirty="0"/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HEADLINE HERE.</a:t>
            </a:r>
            <a:br>
              <a:rPr lang="en-US"/>
            </a:br>
            <a:r>
              <a:rPr lang="en-US"/>
              <a:t>DRAG AND DROP IMAGE INTO PLACEHOLDER.</a:t>
            </a:r>
            <a:br>
              <a:rPr lang="en-US"/>
            </a:br>
            <a:r>
              <a:rPr lang="en-US"/>
              <a:t>5 LINES MAX.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32B6C5-8C0E-824F-B5DE-1DDA6C16A9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03095" y="0"/>
            <a:ext cx="9784080" cy="13716000"/>
          </a:xfrm>
          <a:solidFill>
            <a:schemeClr val="accent1"/>
          </a:solidFill>
        </p:spPr>
        <p:txBody>
          <a:bodyPr anchor="ctr"/>
          <a:lstStyle>
            <a:lvl1pPr algn="ctr">
              <a:defRPr sz="4000" b="0"/>
            </a:lvl1pPr>
          </a:lstStyle>
          <a:p>
            <a:r>
              <a:rPr lang="en-US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128108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F647-ABDD-234F-808F-E01A4DBE8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082" y="8046720"/>
            <a:ext cx="18290381" cy="4203764"/>
          </a:xfrm>
        </p:spPr>
        <p:txBody>
          <a:bodyPr tIns="91440" rIns="45720" anchor="b"/>
          <a:lstStyle>
            <a:lvl1pPr algn="r">
              <a:lnSpc>
                <a:spcPct val="75000"/>
              </a:lnSpc>
              <a:defRPr lang="en-US" sz="14400" b="1" kern="1200" cap="all" spc="-150" dirty="0" smtClean="0">
                <a:solidFill>
                  <a:schemeClr val="accent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r>
              <a:rPr lang="en-US"/>
              <a:t>BIG TITLE HERE</a:t>
            </a:r>
            <a:br>
              <a:rPr lang="en-US"/>
            </a:br>
            <a:r>
              <a:rPr lang="en-US"/>
              <a:t>2 Lines Of Text Max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839778-CC13-9C41-AB03-BAA38396E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3879" y="12070081"/>
            <a:ext cx="11455585" cy="797602"/>
          </a:xfrm>
        </p:spPr>
        <p:txBody>
          <a:bodyPr lIns="0" tIns="0" rIns="45720" anchor="ctr"/>
          <a:lstStyle>
            <a:lvl1pPr algn="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Subtitle Here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5C283EFD-2014-5A47-B398-F130D58911D5}"/>
              </a:ext>
            </a:extLst>
          </p:cNvPr>
          <p:cNvSpPr/>
          <p:nvPr/>
        </p:nvSpPr>
        <p:spPr>
          <a:xfrm flipH="1">
            <a:off x="12217544" y="731520"/>
            <a:ext cx="5935181" cy="6126480"/>
          </a:xfrm>
          <a:prstGeom prst="parallelogram">
            <a:avLst>
              <a:gd name="adj" fmla="val 13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D8A019B-0CFC-4F41-974E-19E8149A5A49}"/>
              </a:ext>
            </a:extLst>
          </p:cNvPr>
          <p:cNvSpPr/>
          <p:nvPr/>
        </p:nvSpPr>
        <p:spPr>
          <a:xfrm flipH="1">
            <a:off x="734664" y="731520"/>
            <a:ext cx="6075943" cy="6126480"/>
          </a:xfrm>
          <a:prstGeom prst="parallelogram">
            <a:avLst>
              <a:gd name="adj" fmla="val 23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DCB5075-4483-0A47-B2E1-177C4DD0D22B}"/>
              </a:ext>
            </a:extLst>
          </p:cNvPr>
          <p:cNvSpPr/>
          <p:nvPr/>
        </p:nvSpPr>
        <p:spPr>
          <a:xfrm>
            <a:off x="6810607" y="731520"/>
            <a:ext cx="5406936" cy="6126480"/>
          </a:xfrm>
          <a:prstGeom prst="parallelogram">
            <a:avLst>
              <a:gd name="adj" fmla="val 53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0D9372E-3B86-A543-9626-75666EED95BB}"/>
              </a:ext>
            </a:extLst>
          </p:cNvPr>
          <p:cNvSpPr/>
          <p:nvPr/>
        </p:nvSpPr>
        <p:spPr>
          <a:xfrm>
            <a:off x="18152726" y="731520"/>
            <a:ext cx="5499786" cy="6126480"/>
          </a:xfrm>
          <a:prstGeom prst="parallelogram">
            <a:avLst>
              <a:gd name="adj" fmla="val 12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9ECFCF-62BA-C54C-B0ED-ED53E33A5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-2053" t="-12498" r="-3285" b="-22502"/>
          <a:stretch/>
        </p:blipFill>
        <p:spPr>
          <a:xfrm>
            <a:off x="1179432" y="1012974"/>
            <a:ext cx="3127655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5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B9BE7A75-C5D5-0946-B6C9-57AEDCBA9024}"/>
              </a:ext>
            </a:extLst>
          </p:cNvPr>
          <p:cNvSpPr/>
          <p:nvPr userDrawn="1"/>
        </p:nvSpPr>
        <p:spPr>
          <a:xfrm flipH="1">
            <a:off x="9784082" y="0"/>
            <a:ext cx="4010217" cy="13716000"/>
          </a:xfrm>
          <a:prstGeom prst="parallelogram">
            <a:avLst>
              <a:gd name="adj" fmla="val 373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F3821-74A1-D940-8C31-8CC13F23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4299" y="1188720"/>
            <a:ext cx="9861263" cy="6782972"/>
          </a:xfrm>
        </p:spPr>
        <p:txBody>
          <a:bodyPr anchor="t"/>
          <a:lstStyle>
            <a:lvl1pPr algn="r">
              <a:lnSpc>
                <a:spcPct val="80000"/>
              </a:lnSpc>
              <a:defRPr lang="en-US" sz="10600" spc="-150" dirty="0"/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HEADLINE HERE.</a:t>
            </a:r>
            <a:br>
              <a:rPr lang="en-US"/>
            </a:br>
            <a:r>
              <a:rPr lang="en-US"/>
              <a:t>DRAG AND DROP IMAGE INTO PLACEHOLDER.</a:t>
            </a:r>
            <a:br>
              <a:rPr lang="en-US"/>
            </a:br>
            <a:r>
              <a:rPr lang="en-US"/>
              <a:t>5 LINES MAX.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32B6C5-8C0E-824F-B5DE-1DDA6C16A9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4082" cy="13716000"/>
          </a:xfrm>
          <a:solidFill>
            <a:schemeClr val="accent1"/>
          </a:solidFill>
        </p:spPr>
        <p:txBody>
          <a:bodyPr anchor="ctr"/>
          <a:lstStyle>
            <a:lvl1pPr algn="ctr">
              <a:defRPr sz="4000" b="0"/>
            </a:lvl1pPr>
          </a:lstStyle>
          <a:p>
            <a:r>
              <a:rPr lang="en-US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2188512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32B6C5-8C0E-824F-B5DE-1DDA6C16A9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4798" y="7315200"/>
            <a:ext cx="16462377" cy="6400800"/>
          </a:xfrm>
          <a:solidFill>
            <a:schemeClr val="accent1"/>
          </a:solidFill>
        </p:spPr>
        <p:txBody>
          <a:bodyPr anchor="ctr"/>
          <a:lstStyle>
            <a:lvl1pPr algn="ctr">
              <a:defRPr sz="4000" b="0"/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8050209-2548-5542-900E-F0728E4912A8}"/>
              </a:ext>
            </a:extLst>
          </p:cNvPr>
          <p:cNvSpPr/>
          <p:nvPr userDrawn="1"/>
        </p:nvSpPr>
        <p:spPr>
          <a:xfrm flipH="1">
            <a:off x="0" y="7315200"/>
            <a:ext cx="3962399" cy="6400800"/>
          </a:xfrm>
          <a:prstGeom prst="parallelogram">
            <a:avLst>
              <a:gd name="adj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F3821-74A1-D940-8C31-8CC13F23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615" y="1188720"/>
            <a:ext cx="18658354" cy="3899095"/>
          </a:xfrm>
        </p:spPr>
        <p:txBody>
          <a:bodyPr anchor="t"/>
          <a:lstStyle>
            <a:lvl1pPr marL="0" algn="l">
              <a:lnSpc>
                <a:spcPct val="80000"/>
              </a:lnSpc>
              <a:defRPr lang="en-US" sz="10600" spc="-150" dirty="0"/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HEADLINE HERE. DRAG AND </a:t>
            </a:r>
            <a:br>
              <a:rPr lang="en-US"/>
            </a:br>
            <a:r>
              <a:rPr lang="en-US"/>
              <a:t>DROP Image INTO PLACEHOLDER. </a:t>
            </a:r>
            <a:br>
              <a:rPr lang="en-US"/>
            </a:br>
            <a:r>
              <a:rPr lang="en-US"/>
              <a:t>3 LINES of text MAX.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9B7323B-FBC2-D045-B9F9-BAC1F66C0155}"/>
              </a:ext>
            </a:extLst>
          </p:cNvPr>
          <p:cNvSpPr/>
          <p:nvPr userDrawn="1"/>
        </p:nvSpPr>
        <p:spPr>
          <a:xfrm>
            <a:off x="3962399" y="7315200"/>
            <a:ext cx="3962399" cy="6400800"/>
          </a:xfrm>
          <a:prstGeom prst="parallelogram">
            <a:avLst>
              <a:gd name="adj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96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32B6C5-8C0E-824F-B5DE-1DDA6C16A9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24387175" cy="13716000"/>
          </a:xfrm>
          <a:solidFill>
            <a:schemeClr val="tx1"/>
          </a:solidFill>
        </p:spPr>
        <p:txBody>
          <a:bodyPr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F3821-74A1-D940-8C31-8CC13F235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614" y="914401"/>
            <a:ext cx="16266848" cy="3434862"/>
          </a:xfrm>
        </p:spPr>
        <p:txBody>
          <a:bodyPr anchor="t"/>
          <a:lstStyle>
            <a:lvl1pPr marL="0" algn="l" defTabSz="1828800" rtl="0" eaLnBrk="1" fontAlgn="base" latinLnBrk="0" hangingPunct="1">
              <a:lnSpc>
                <a:spcPct val="80000"/>
              </a:lnSpc>
              <a:spcBef>
                <a:spcPct val="0"/>
              </a:spcBef>
              <a:buNone/>
              <a:defRPr lang="en-US" sz="9600" b="1" i="0" kern="1200" cap="all" spc="-50" baseline="0" dirty="0" smtClean="0">
                <a:solidFill>
                  <a:schemeClr val="bg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DRAG AND DROP Image INTO PLACEHOLDER. MAKE SURE This HEADLINE remains LEGIBLE.</a:t>
            </a:r>
          </a:p>
        </p:txBody>
      </p:sp>
    </p:spTree>
    <p:extLst>
      <p:ext uri="{BB962C8B-B14F-4D97-AF65-F5344CB8AC3E}">
        <p14:creationId xmlns:p14="http://schemas.microsoft.com/office/powerpoint/2010/main" val="4250835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4">
            <a:extLst>
              <a:ext uri="{FF2B5EF4-FFF2-40B4-BE49-F238E27FC236}">
                <a16:creationId xmlns:a16="http://schemas.microsoft.com/office/drawing/2014/main" id="{038EDE4E-5C0F-DB45-AEB7-71DEB655CF5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8254503" y="8186865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9" name="Picture Placeholder 24">
            <a:extLst>
              <a:ext uri="{FF2B5EF4-FFF2-40B4-BE49-F238E27FC236}">
                <a16:creationId xmlns:a16="http://schemas.microsoft.com/office/drawing/2014/main" id="{F544E25B-E6D0-6549-B857-763C22C273F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419292" y="8186865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85A792B5-BE30-4E40-8862-2E8B80CAB1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84080" y="8186865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6" name="Picture Placeholder 24">
            <a:extLst>
              <a:ext uri="{FF2B5EF4-FFF2-40B4-BE49-F238E27FC236}">
                <a16:creationId xmlns:a16="http://schemas.microsoft.com/office/drawing/2014/main" id="{E12BEB6D-02FE-AF47-9462-A234BCE11A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8868" y="8186865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897B7E02-81DC-B34A-BF42-5913A9C9AC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254503" y="3528643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28A9AF5A-F3AE-6241-9CC1-B900A8233E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419292" y="3528643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A92CDA1-867F-F542-82B8-1B4A1D430E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84080" y="3528643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634C06E-2561-434D-AB63-ECB8001A98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8868" y="3528643"/>
            <a:ext cx="5394960" cy="3383280"/>
          </a:xfrm>
          <a:solidFill>
            <a:schemeClr val="accent1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A3DD7-D8AD-2F45-A204-227CABFE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A1B-37D5-E848-BAFE-44B4BB1BD4EC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0DFB7-9C23-D043-BA63-6DB7A7896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DDCF6-83ED-6F4F-B43B-04B2E359B6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D1FADA-E7F6-4647-BE17-B52F4FDF4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615" y="914400"/>
            <a:ext cx="22917848" cy="1737360"/>
          </a:xfrm>
        </p:spPr>
        <p:txBody>
          <a:bodyPr anchor="t"/>
          <a:lstStyle/>
          <a:p>
            <a:r>
              <a:rPr lang="en-US"/>
              <a:t>Drag and drop photos into placeholders.</a:t>
            </a:r>
            <a:br>
              <a:rPr lang="en-US"/>
            </a:br>
            <a:r>
              <a:rPr lang="en-US"/>
              <a:t>HEADLINE IS 2 LINES MAX.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0E7455F-CC7A-4F44-917D-3EE18FDC0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39146" y="6902097"/>
            <a:ext cx="5029200" cy="914400"/>
          </a:xfrm>
        </p:spPr>
        <p:txBody>
          <a:bodyPr vert="horz" lIns="0" tIns="118872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FCFACB1-5E8E-1D4E-BDE0-1E86EF8F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8868" y="6902097"/>
            <a:ext cx="5029200" cy="914400"/>
          </a:xfrm>
        </p:spPr>
        <p:txBody>
          <a:bodyPr lIns="0" tIns="118872" rIns="0" bIns="0"/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1D0A0B-8784-9544-A933-4892761A47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4007" y="6902097"/>
            <a:ext cx="5029200" cy="914400"/>
          </a:xfrm>
        </p:spPr>
        <p:txBody>
          <a:bodyPr vert="horz" lIns="0" tIns="118872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14AFC4A3-DAEC-AC47-8B2B-50CEBB2D97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54503" y="6902097"/>
            <a:ext cx="5029200" cy="914400"/>
          </a:xfrm>
        </p:spPr>
        <p:txBody>
          <a:bodyPr vert="horz" lIns="0" tIns="118872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88DEC7EC-2C8D-1A41-AA89-59D854ABAF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868" y="11563795"/>
            <a:ext cx="5029200" cy="914400"/>
          </a:xfrm>
        </p:spPr>
        <p:txBody>
          <a:bodyPr lIns="0" tIns="118872" rIns="0" bIns="0"/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15A10D0-E314-1240-9D27-3A6C816338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4080" y="11563795"/>
            <a:ext cx="5029200" cy="914400"/>
          </a:xfrm>
        </p:spPr>
        <p:txBody>
          <a:bodyPr lIns="0" tIns="118872" rIns="0" bIns="0"/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921FD5C2-D717-344A-9F49-587DC1DC94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419292" y="11563795"/>
            <a:ext cx="5029200" cy="914400"/>
          </a:xfrm>
        </p:spPr>
        <p:txBody>
          <a:bodyPr lIns="0" tIns="118872" rIns="0" bIns="0"/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0FDD61C7-5C12-AA4C-BAAF-AE1BFF0314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254503" y="11563795"/>
            <a:ext cx="5029200" cy="914400"/>
          </a:xfrm>
        </p:spPr>
        <p:txBody>
          <a:bodyPr lIns="0" tIns="118872" rIns="0" bIns="0"/>
          <a:lstStyle>
            <a:lvl1pPr>
              <a:lnSpc>
                <a:spcPct val="100000"/>
              </a:lnSpc>
              <a:spcBef>
                <a:spcPts val="0"/>
              </a:spcBef>
              <a:defRPr lang="en-US" sz="2200" b="0" i="0" kern="1200" dirty="0" smtClean="0">
                <a:solidFill>
                  <a:schemeClr val="tx1"/>
                </a:solidFill>
                <a:latin typeface="ATT Aleck Sans" panose="020B0503020203020204" pitchFamily="34" charset="0"/>
                <a:ea typeface="+mn-ea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l" defTabSz="1828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/>
              <a:t>Photo caption here.</a:t>
            </a:r>
            <a:br>
              <a:rPr lang="en-US"/>
            </a:br>
            <a:r>
              <a:rPr lang="en-US"/>
              <a:t>2 lines maximum.</a:t>
            </a:r>
          </a:p>
        </p:txBody>
      </p:sp>
    </p:spTree>
    <p:extLst>
      <p:ext uri="{BB962C8B-B14F-4D97-AF65-F5344CB8AC3E}">
        <p14:creationId xmlns:p14="http://schemas.microsoft.com/office/powerpoint/2010/main" val="1946018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LOGO SLA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E1C605-E80B-384E-9D2F-313692BF523C}"/>
              </a:ext>
            </a:extLst>
          </p:cNvPr>
          <p:cNvSpPr/>
          <p:nvPr/>
        </p:nvSpPr>
        <p:spPr>
          <a:xfrm>
            <a:off x="16630122" y="5071357"/>
            <a:ext cx="6507120" cy="3573286"/>
          </a:xfrm>
          <a:prstGeom prst="rect">
            <a:avLst/>
          </a:prstGeom>
        </p:spPr>
        <p:txBody>
          <a:bodyPr wrap="square" lIns="91440" tIns="91440" rIns="365760" bIns="182880" anchor="ctr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WarnerMedia logo slates: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if you choose to use one </a:t>
            </a:r>
            <a:b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</a:b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of these as the main presentation title slide, please do not add any text.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245F1A-49C9-1A40-A71C-EAF6281AD9C1}"/>
              </a:ext>
            </a:extLst>
          </p:cNvPr>
          <p:cNvGrpSpPr/>
          <p:nvPr userDrawn="1"/>
        </p:nvGrpSpPr>
        <p:grpSpPr>
          <a:xfrm>
            <a:off x="1780198" y="2126361"/>
            <a:ext cx="14308872" cy="9463280"/>
            <a:chOff x="1307232" y="2126361"/>
            <a:chExt cx="14308872" cy="94632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3F5C6AF-6E0C-7B42-A64E-EA3DBF8CB8CA}"/>
                </a:ext>
              </a:extLst>
            </p:cNvPr>
            <p:cNvGrpSpPr/>
            <p:nvPr userDrawn="1"/>
          </p:nvGrpSpPr>
          <p:grpSpPr>
            <a:xfrm>
              <a:off x="1307232" y="2126361"/>
              <a:ext cx="14308872" cy="9463280"/>
              <a:chOff x="3808346" y="2065404"/>
              <a:chExt cx="14308872" cy="9463280"/>
            </a:xfrm>
          </p:grpSpPr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DDB50093-A5FB-6841-9F58-E57BCDB774D8}"/>
                  </a:ext>
                </a:extLst>
              </p:cNvPr>
              <p:cNvSpPr/>
              <p:nvPr/>
            </p:nvSpPr>
            <p:spPr>
              <a:xfrm rot="5400000">
                <a:off x="11437837" y="4849302"/>
                <a:ext cx="9463280" cy="3895483"/>
              </a:xfrm>
              <a:prstGeom prst="triangle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noFill/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D2B309-1FC5-8846-B51C-99633B8F0E24}"/>
                  </a:ext>
                </a:extLst>
              </p:cNvPr>
              <p:cNvSpPr/>
              <p:nvPr userDrawn="1"/>
            </p:nvSpPr>
            <p:spPr>
              <a:xfrm>
                <a:off x="3808346" y="3785829"/>
                <a:ext cx="10800685" cy="60224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933E9E-A94F-BE46-9604-3499A87EF98C}"/>
                </a:ext>
              </a:extLst>
            </p:cNvPr>
            <p:cNvSpPr/>
            <p:nvPr/>
          </p:nvSpPr>
          <p:spPr>
            <a:xfrm>
              <a:off x="2153866" y="4459668"/>
              <a:ext cx="11715086" cy="4733603"/>
            </a:xfrm>
            <a:prstGeom prst="rect">
              <a:avLst/>
            </a:prstGeom>
          </p:spPr>
          <p:txBody>
            <a:bodyPr wrap="square" lIns="0" tIns="365760" rIns="0" bIns="0" anchor="t">
              <a:noAutofit/>
            </a:bodyPr>
            <a:lstStyle/>
            <a:p>
              <a:pPr algn="l">
                <a:lnSpc>
                  <a:spcPct val="73000"/>
                </a:lnSpc>
              </a:pP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LOGO</a:t>
              </a:r>
              <a:b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</a:b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SLATES</a:t>
              </a:r>
              <a:endParaRPr lang="en-US" sz="21000" b="1" i="0" spc="-300">
                <a:solidFill>
                  <a:schemeClr val="tx1">
                    <a:lumMod val="90000"/>
                    <a:lumOff val="10000"/>
                  </a:schemeClr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390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B194A-C8B1-A541-8DA2-0280F2B3FFCE}"/>
              </a:ext>
            </a:extLst>
          </p:cNvPr>
          <p:cNvGrpSpPr/>
          <p:nvPr/>
        </p:nvGrpSpPr>
        <p:grpSpPr>
          <a:xfrm>
            <a:off x="1654565" y="1532964"/>
            <a:ext cx="21078050" cy="10650072"/>
            <a:chOff x="820270" y="766482"/>
            <a:chExt cx="10537653" cy="5325036"/>
          </a:xfrm>
          <a:solidFill>
            <a:schemeClr val="accent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9068B09A-9B90-934E-8779-F3BD0277659C}"/>
                </a:ext>
              </a:extLst>
            </p:cNvPr>
            <p:cNvSpPr/>
            <p:nvPr/>
          </p:nvSpPr>
          <p:spPr>
            <a:xfrm flipH="1">
              <a:off x="5908100" y="766482"/>
              <a:ext cx="2395728" cy="5325036"/>
            </a:xfrm>
            <a:prstGeom prst="parallelogram">
              <a:avLst>
                <a:gd name="adj" fmla="val 28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ED85ECC6-1C3A-7F45-9258-79B2C43DCB8C}"/>
                </a:ext>
              </a:extLst>
            </p:cNvPr>
            <p:cNvSpPr/>
            <p:nvPr/>
          </p:nvSpPr>
          <p:spPr>
            <a:xfrm flipH="1">
              <a:off x="820270" y="766482"/>
              <a:ext cx="2326342" cy="5325036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5A5B223-7DD9-284A-BB39-96B5F00A1E63}"/>
                </a:ext>
              </a:extLst>
            </p:cNvPr>
            <p:cNvSpPr/>
            <p:nvPr/>
          </p:nvSpPr>
          <p:spPr>
            <a:xfrm>
              <a:off x="3146612" y="766482"/>
              <a:ext cx="2761488" cy="5325036"/>
            </a:xfrm>
            <a:prstGeom prst="parallelogram">
              <a:avLst>
                <a:gd name="adj" fmla="val 159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C2F75ED-DD82-3945-AB30-7E105E575410}"/>
                </a:ext>
              </a:extLst>
            </p:cNvPr>
            <p:cNvSpPr/>
            <p:nvPr/>
          </p:nvSpPr>
          <p:spPr>
            <a:xfrm>
              <a:off x="8303827" y="766482"/>
              <a:ext cx="3054096" cy="5325036"/>
            </a:xfrm>
            <a:prstGeom prst="parallelogram">
              <a:avLst>
                <a:gd name="adj" fmla="val 238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E5A898-B048-3A45-83B9-F4BDDBE0D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9212" y="6384022"/>
            <a:ext cx="7868751" cy="9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7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B194A-C8B1-A541-8DA2-0280F2B3FFCE}"/>
              </a:ext>
            </a:extLst>
          </p:cNvPr>
          <p:cNvGrpSpPr/>
          <p:nvPr/>
        </p:nvGrpSpPr>
        <p:grpSpPr>
          <a:xfrm>
            <a:off x="1654565" y="2943225"/>
            <a:ext cx="21078050" cy="9239810"/>
            <a:chOff x="820270" y="766482"/>
            <a:chExt cx="10537653" cy="5325036"/>
          </a:xfrm>
          <a:solidFill>
            <a:schemeClr val="accent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9068B09A-9B90-934E-8779-F3BD0277659C}"/>
                </a:ext>
              </a:extLst>
            </p:cNvPr>
            <p:cNvSpPr/>
            <p:nvPr/>
          </p:nvSpPr>
          <p:spPr>
            <a:xfrm flipH="1">
              <a:off x="5908100" y="766482"/>
              <a:ext cx="2395728" cy="5325036"/>
            </a:xfrm>
            <a:prstGeom prst="parallelogram">
              <a:avLst>
                <a:gd name="adj" fmla="val 28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ED85ECC6-1C3A-7F45-9258-79B2C43DCB8C}"/>
                </a:ext>
              </a:extLst>
            </p:cNvPr>
            <p:cNvSpPr/>
            <p:nvPr/>
          </p:nvSpPr>
          <p:spPr>
            <a:xfrm flipH="1">
              <a:off x="820270" y="766482"/>
              <a:ext cx="2326342" cy="5325036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5A5B223-7DD9-284A-BB39-96B5F00A1E63}"/>
                </a:ext>
              </a:extLst>
            </p:cNvPr>
            <p:cNvSpPr/>
            <p:nvPr/>
          </p:nvSpPr>
          <p:spPr>
            <a:xfrm>
              <a:off x="3146612" y="766482"/>
              <a:ext cx="2761488" cy="5325036"/>
            </a:xfrm>
            <a:prstGeom prst="parallelogram">
              <a:avLst>
                <a:gd name="adj" fmla="val 159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C2F75ED-DD82-3945-AB30-7E105E575410}"/>
                </a:ext>
              </a:extLst>
            </p:cNvPr>
            <p:cNvSpPr/>
            <p:nvPr/>
          </p:nvSpPr>
          <p:spPr>
            <a:xfrm>
              <a:off x="8303827" y="766482"/>
              <a:ext cx="3054096" cy="5325036"/>
            </a:xfrm>
            <a:prstGeom prst="parallelogram">
              <a:avLst>
                <a:gd name="adj" fmla="val 238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tx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0A9944C-568A-2943-A86A-B974B5B06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8953" y="1547280"/>
            <a:ext cx="7326578" cy="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62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A4ABF-C967-D44F-BD01-20BC0F86E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9212" y="6384022"/>
            <a:ext cx="7868751" cy="9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7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DF2F5-82B0-E048-8A26-5E300E8E2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7096" y="6383767"/>
            <a:ext cx="7872983" cy="9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69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3DFBC49C-971F-B643-96CB-776B606AC518}"/>
              </a:ext>
            </a:extLst>
          </p:cNvPr>
          <p:cNvSpPr/>
          <p:nvPr userDrawn="1"/>
        </p:nvSpPr>
        <p:spPr>
          <a:xfrm flipH="1">
            <a:off x="12217544" y="735881"/>
            <a:ext cx="5935181" cy="12244242"/>
          </a:xfrm>
          <a:prstGeom prst="parallelogram">
            <a:avLst>
              <a:gd name="adj" fmla="val 1322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6E142A1C-3BA5-F74E-9F37-1D0E75D9F088}"/>
              </a:ext>
            </a:extLst>
          </p:cNvPr>
          <p:cNvSpPr/>
          <p:nvPr userDrawn="1"/>
        </p:nvSpPr>
        <p:spPr>
          <a:xfrm flipH="1">
            <a:off x="734664" y="735881"/>
            <a:ext cx="6075943" cy="12244242"/>
          </a:xfrm>
          <a:prstGeom prst="parallelogram">
            <a:avLst>
              <a:gd name="adj" fmla="val 134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0D339C-8B4D-504D-818A-4F5BB423AEB5}"/>
              </a:ext>
            </a:extLst>
          </p:cNvPr>
          <p:cNvSpPr/>
          <p:nvPr userDrawn="1"/>
        </p:nvSpPr>
        <p:spPr>
          <a:xfrm>
            <a:off x="6810607" y="735881"/>
            <a:ext cx="5406936" cy="12244242"/>
          </a:xfrm>
          <a:prstGeom prst="parallelogram">
            <a:avLst>
              <a:gd name="adj" fmla="val 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5AC12E8-3572-8641-929C-BA7F4FE5A1E1}"/>
              </a:ext>
            </a:extLst>
          </p:cNvPr>
          <p:cNvSpPr/>
          <p:nvPr userDrawn="1"/>
        </p:nvSpPr>
        <p:spPr>
          <a:xfrm>
            <a:off x="18152726" y="735881"/>
            <a:ext cx="5499786" cy="12244242"/>
          </a:xfrm>
          <a:prstGeom prst="parallelogram">
            <a:avLst>
              <a:gd name="adj" fmla="val 570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CBC6D-5BDF-BA45-93D4-6C0CB9F39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52" t="-12498" r="-3284" b="-22502"/>
          <a:stretch/>
        </p:blipFill>
        <p:spPr>
          <a:xfrm>
            <a:off x="2651760" y="2442574"/>
            <a:ext cx="3127655" cy="493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07857-3DC8-AF4C-96C1-89D565F54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1760" y="3790404"/>
            <a:ext cx="17183413" cy="4242428"/>
          </a:xfrm>
        </p:spPr>
        <p:txBody>
          <a:bodyPr vert="horz" wrap="square" lIns="0" tIns="45720" rIns="0" bIns="0" rtlCol="0" anchor="t" anchorCtr="0">
            <a:noAutofit/>
          </a:bodyPr>
          <a:lstStyle>
            <a:lvl1pPr algn="l" defTabSz="1828800" rtl="0" eaLnBrk="1" fontAlgn="base" latinLnBrk="0" hangingPunct="1">
              <a:lnSpc>
                <a:spcPct val="75000"/>
              </a:lnSpc>
              <a:spcBef>
                <a:spcPct val="0"/>
              </a:spcBef>
              <a:buNone/>
              <a:defRPr lang="en-US" sz="18800" b="1" i="0" kern="1200" cap="all" spc="-300" baseline="0" dirty="0">
                <a:solidFill>
                  <a:schemeClr val="tx1"/>
                </a:solidFill>
                <a:latin typeface="ATT Aleck Cd" panose="020B0506020203020204" pitchFamily="34" charset="0"/>
                <a:ea typeface="+mj-ea"/>
                <a:cs typeface="ATT Aleck Cd" panose="020B0506020203020204" pitchFamily="34" charset="0"/>
              </a:defRPr>
            </a:lvl1pPr>
          </a:lstStyle>
          <a:p>
            <a:pPr lvl="0">
              <a:lnSpc>
                <a:spcPct val="75000"/>
              </a:lnSpc>
            </a:pPr>
            <a:r>
              <a:rPr lang="en-US"/>
              <a:t>Big Title Here</a:t>
            </a:r>
            <a:br>
              <a:rPr lang="en-US"/>
            </a:br>
            <a:r>
              <a:rPr lang="en-US"/>
              <a:t>2 Lines Max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D0912-AC7B-9440-A435-1EB3A532E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51760" y="10515600"/>
            <a:ext cx="12803267" cy="804642"/>
          </a:xfrm>
        </p:spPr>
        <p:txBody>
          <a:bodyPr vert="horz" lIns="45720" tIns="0" rIns="45720" bIns="0" rtlCol="0" anchor="t">
            <a:no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97878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854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4F0E-A9A7-CD4D-B553-45D1D44B5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3D96-9BBF-41F0-AC36-0ADDB5426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0CCDB1-D8D1-B249-A00E-3BFEB3C3AA28}"/>
              </a:ext>
            </a:extLst>
          </p:cNvPr>
          <p:cNvGrpSpPr/>
          <p:nvPr userDrawn="1"/>
        </p:nvGrpSpPr>
        <p:grpSpPr>
          <a:xfrm>
            <a:off x="734664" y="731516"/>
            <a:ext cx="22917848" cy="5943600"/>
            <a:chOff x="367284" y="365758"/>
            <a:chExt cx="11457432" cy="2971800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B436ACB-53CD-9A43-A7D4-D58F4DB8902C}"/>
                </a:ext>
              </a:extLst>
            </p:cNvPr>
            <p:cNvSpPr/>
            <p:nvPr/>
          </p:nvSpPr>
          <p:spPr>
            <a:xfrm flipH="1">
              <a:off x="10149475" y="365758"/>
              <a:ext cx="1675241" cy="2971800"/>
            </a:xfrm>
            <a:prstGeom prst="parallelogram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897AD273-528E-2C4C-9FD2-15A884C89C90}"/>
                </a:ext>
              </a:extLst>
            </p:cNvPr>
            <p:cNvSpPr/>
            <p:nvPr/>
          </p:nvSpPr>
          <p:spPr>
            <a:xfrm>
              <a:off x="367284" y="365758"/>
              <a:ext cx="4770195" cy="2971800"/>
            </a:xfrm>
            <a:prstGeom prst="parallelogram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09A427A-AE89-C649-871D-0BF4573244B3}"/>
                </a:ext>
              </a:extLst>
            </p:cNvPr>
            <p:cNvSpPr/>
            <p:nvPr/>
          </p:nvSpPr>
          <p:spPr>
            <a:xfrm flipH="1">
              <a:off x="4796819" y="365758"/>
              <a:ext cx="860368" cy="2971800"/>
            </a:xfrm>
            <a:prstGeom prst="parallelogram">
              <a:avLst>
                <a:gd name="adj" fmla="val 3389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26897986-E1EF-2842-ADDC-302BC89B9B33}"/>
                </a:ext>
              </a:extLst>
            </p:cNvPr>
            <p:cNvSpPr/>
            <p:nvPr/>
          </p:nvSpPr>
          <p:spPr>
            <a:xfrm flipH="1">
              <a:off x="7903331" y="365758"/>
              <a:ext cx="2246144" cy="2971800"/>
            </a:xfrm>
            <a:prstGeom prst="parallelogram">
              <a:avLst>
                <a:gd name="adj" fmla="val 1392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E595248-DBCA-F04A-A106-24E4D32996C4}"/>
                </a:ext>
              </a:extLst>
            </p:cNvPr>
            <p:cNvSpPr/>
            <p:nvPr/>
          </p:nvSpPr>
          <p:spPr>
            <a:xfrm>
              <a:off x="5657187" y="365758"/>
              <a:ext cx="2246144" cy="2971800"/>
            </a:xfrm>
            <a:prstGeom prst="parallelogram">
              <a:avLst>
                <a:gd name="adj" fmla="val 1028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1BD497-BAB7-2545-9B8F-61FE21A2CF4F}"/>
              </a:ext>
            </a:extLst>
          </p:cNvPr>
          <p:cNvGrpSpPr/>
          <p:nvPr userDrawn="1"/>
        </p:nvGrpSpPr>
        <p:grpSpPr>
          <a:xfrm>
            <a:off x="734664" y="7040880"/>
            <a:ext cx="22917848" cy="5943600"/>
            <a:chOff x="367284" y="3520440"/>
            <a:chExt cx="11457432" cy="2971800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AC89D874-ACEA-B640-9B1B-472B668D7F37}"/>
                </a:ext>
              </a:extLst>
            </p:cNvPr>
            <p:cNvSpPr/>
            <p:nvPr/>
          </p:nvSpPr>
          <p:spPr>
            <a:xfrm flipV="1">
              <a:off x="367284" y="3520440"/>
              <a:ext cx="665871" cy="2971800"/>
            </a:xfrm>
            <a:prstGeom prst="parallelogram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3E46F79-351B-B848-8E13-8C429EED9DC1}"/>
                </a:ext>
              </a:extLst>
            </p:cNvPr>
            <p:cNvSpPr/>
            <p:nvPr/>
          </p:nvSpPr>
          <p:spPr>
            <a:xfrm flipH="1" flipV="1">
              <a:off x="3711531" y="3520440"/>
              <a:ext cx="8113185" cy="2971800"/>
            </a:xfrm>
            <a:prstGeom prst="parallelogram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6CBDBB68-A7A2-EF48-AF56-A45D94373E1B}"/>
                </a:ext>
              </a:extLst>
            </p:cNvPr>
            <p:cNvSpPr/>
            <p:nvPr/>
          </p:nvSpPr>
          <p:spPr>
            <a:xfrm flipV="1">
              <a:off x="2818738" y="3520440"/>
              <a:ext cx="1687818" cy="2971800"/>
            </a:xfrm>
            <a:prstGeom prst="parallelogram">
              <a:avLst>
                <a:gd name="adj" fmla="val 213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282043E-EF9A-4149-BCDC-A5A5AD007F0E}"/>
                </a:ext>
              </a:extLst>
            </p:cNvPr>
            <p:cNvSpPr/>
            <p:nvPr/>
          </p:nvSpPr>
          <p:spPr>
            <a:xfrm flipV="1">
              <a:off x="1033155" y="3520440"/>
              <a:ext cx="892792" cy="2971800"/>
            </a:xfrm>
            <a:prstGeom prst="parallelogram">
              <a:avLst>
                <a:gd name="adj" fmla="val 2337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D45DE9D3-ACF8-BE4C-9484-CD292DCD2CC8}"/>
                </a:ext>
              </a:extLst>
            </p:cNvPr>
            <p:cNvSpPr/>
            <p:nvPr/>
          </p:nvSpPr>
          <p:spPr>
            <a:xfrm flipH="1" flipV="1">
              <a:off x="1925947" y="3520440"/>
              <a:ext cx="892792" cy="2971800"/>
            </a:xfrm>
            <a:prstGeom prst="parallelogram">
              <a:avLst>
                <a:gd name="adj" fmla="val 124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ATT Aleck Sans" panose="020B0503020203020204" pitchFamily="34" charset="0"/>
                <a:cs typeface="ATT Aleck Sans" panose="020B0503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F7AD48-984D-EC45-AEFD-F0E6B9AF4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7040883"/>
            <a:ext cx="15873727" cy="5943598"/>
          </a:xfrm>
        </p:spPr>
        <p:txBody>
          <a:bodyPr tIns="365760" bIns="0" anchor="ctr"/>
          <a:lstStyle>
            <a:lvl1pPr>
              <a:defRPr lang="en-US" sz="12000" cap="all" baseline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PRESENTATION TITLE </a:t>
            </a:r>
            <a:br>
              <a:rPr lang="en-US"/>
            </a:br>
            <a:r>
              <a:rPr lang="en-US"/>
              <a:t>THIS TITLE CAN BE</a:t>
            </a:r>
            <a:br>
              <a:rPr lang="en-US"/>
            </a:br>
            <a:r>
              <a:rPr lang="en-US"/>
              <a:t>UP TO 3 LINES OF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1DFFF3-537C-3048-BCDE-3463BD7B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4354" y="1216502"/>
            <a:ext cx="3598462" cy="4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CA69631D-791F-C746-8251-5A3CE6236640}"/>
              </a:ext>
            </a:extLst>
          </p:cNvPr>
          <p:cNvSpPr/>
          <p:nvPr/>
        </p:nvSpPr>
        <p:spPr>
          <a:xfrm flipH="1">
            <a:off x="12217542" y="6858000"/>
            <a:ext cx="5935181" cy="6126480"/>
          </a:xfrm>
          <a:prstGeom prst="parallelogram">
            <a:avLst>
              <a:gd name="adj" fmla="val 132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8405C8A-1523-9A4A-8362-1EB3031B87AF}"/>
              </a:ext>
            </a:extLst>
          </p:cNvPr>
          <p:cNvSpPr/>
          <p:nvPr/>
        </p:nvSpPr>
        <p:spPr>
          <a:xfrm flipH="1">
            <a:off x="734664" y="6858000"/>
            <a:ext cx="6075943" cy="6126480"/>
          </a:xfrm>
          <a:prstGeom prst="parallelogram">
            <a:avLst>
              <a:gd name="adj" fmla="val 134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4199405-FCC7-4A49-B1F9-E52C655CA961}"/>
              </a:ext>
            </a:extLst>
          </p:cNvPr>
          <p:cNvSpPr/>
          <p:nvPr/>
        </p:nvSpPr>
        <p:spPr>
          <a:xfrm>
            <a:off x="6810607" y="6858000"/>
            <a:ext cx="5406936" cy="612648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3B06937-DF07-374B-AEFA-F42C7CE4E2E3}"/>
              </a:ext>
            </a:extLst>
          </p:cNvPr>
          <p:cNvSpPr/>
          <p:nvPr/>
        </p:nvSpPr>
        <p:spPr>
          <a:xfrm>
            <a:off x="18152726" y="6858000"/>
            <a:ext cx="5499786" cy="6126480"/>
          </a:xfrm>
          <a:prstGeom prst="parallelogram">
            <a:avLst>
              <a:gd name="adj" fmla="val 57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A440C1-DD22-1B41-83D7-3B0377B1A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616" y="2743200"/>
            <a:ext cx="22917590" cy="234086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defRPr lang="en-US" sz="20000" cap="all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5000"/>
              </a:lnSpc>
            </a:pPr>
            <a:r>
              <a:rPr lang="en-US"/>
              <a:t>Big Title Here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D8AA4448-9226-1A40-BFDA-3971AC46A7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616" y="5120641"/>
            <a:ext cx="11455585" cy="797602"/>
          </a:xfrm>
        </p:spPr>
        <p:txBody>
          <a:bodyPr lIns="45720" tIns="0" rIns="45720" anchor="ctr"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Optional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5DD07-10AE-3A43-B6ED-4FE6753FB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52" t="-12498" r="-3284" b="-22502"/>
          <a:stretch/>
        </p:blipFill>
        <p:spPr>
          <a:xfrm>
            <a:off x="737970" y="829491"/>
            <a:ext cx="3127655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DIVIDER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581AB-F78C-714B-A93E-447A71950BB7}"/>
              </a:ext>
            </a:extLst>
          </p:cNvPr>
          <p:cNvSpPr/>
          <p:nvPr userDrawn="1"/>
        </p:nvSpPr>
        <p:spPr>
          <a:xfrm>
            <a:off x="16630122" y="4738957"/>
            <a:ext cx="6955092" cy="4238083"/>
          </a:xfrm>
          <a:prstGeom prst="rect">
            <a:avLst/>
          </a:prstGeom>
        </p:spPr>
        <p:txBody>
          <a:bodyPr wrap="square" lIns="91440" tIns="91440" rIns="365760" bIns="182880" anchor="ctr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>
                <a:solidFill>
                  <a:schemeClr val="tx1">
                    <a:lumMod val="90000"/>
                    <a:lumOff val="1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rPr>
              <a:t>These are your divider slides. There are 9 design variations to choose from (to see all options, click on the “Layouts” button in the top-left under the Home tab).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4BE530-DF85-7B43-9A40-6A4F74AF5A26}"/>
              </a:ext>
            </a:extLst>
          </p:cNvPr>
          <p:cNvGrpSpPr/>
          <p:nvPr userDrawn="1"/>
        </p:nvGrpSpPr>
        <p:grpSpPr>
          <a:xfrm>
            <a:off x="1780198" y="2126361"/>
            <a:ext cx="14308872" cy="9463280"/>
            <a:chOff x="1307232" y="2126361"/>
            <a:chExt cx="14308872" cy="94632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D026BA-18D3-084A-80EB-71BB143D7679}"/>
                </a:ext>
              </a:extLst>
            </p:cNvPr>
            <p:cNvGrpSpPr/>
            <p:nvPr userDrawn="1"/>
          </p:nvGrpSpPr>
          <p:grpSpPr>
            <a:xfrm>
              <a:off x="1307232" y="2126361"/>
              <a:ext cx="14308872" cy="9463280"/>
              <a:chOff x="3808346" y="2065404"/>
              <a:chExt cx="14308872" cy="9463280"/>
            </a:xfrm>
          </p:grpSpPr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A4D1BD0F-198E-B140-899F-F2AE0CBF6029}"/>
                  </a:ext>
                </a:extLst>
              </p:cNvPr>
              <p:cNvSpPr/>
              <p:nvPr/>
            </p:nvSpPr>
            <p:spPr>
              <a:xfrm rot="5400000">
                <a:off x="11437837" y="4849302"/>
                <a:ext cx="9463280" cy="3895483"/>
              </a:xfrm>
              <a:prstGeom prst="triangle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>
                  <a:noFill/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E60E5A9-5F70-F140-A44A-AB32CED5E252}"/>
                  </a:ext>
                </a:extLst>
              </p:cNvPr>
              <p:cNvSpPr/>
              <p:nvPr userDrawn="1"/>
            </p:nvSpPr>
            <p:spPr>
              <a:xfrm>
                <a:off x="3808346" y="3785829"/>
                <a:ext cx="10800685" cy="60224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ATT Aleck Sans" panose="020B0503020203020204" pitchFamily="34" charset="0"/>
                  <a:cs typeface="ATT Aleck Sans" panose="020B050302020302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0F31B1-91C7-354A-97F4-7C1A628DD217}"/>
                </a:ext>
              </a:extLst>
            </p:cNvPr>
            <p:cNvSpPr/>
            <p:nvPr/>
          </p:nvSpPr>
          <p:spPr>
            <a:xfrm>
              <a:off x="2153866" y="4459668"/>
              <a:ext cx="11715086" cy="4733603"/>
            </a:xfrm>
            <a:prstGeom prst="rect">
              <a:avLst/>
            </a:prstGeom>
          </p:spPr>
          <p:txBody>
            <a:bodyPr wrap="square" lIns="0" tIns="365760" rIns="0" bIns="0" anchor="t">
              <a:noAutofit/>
            </a:bodyPr>
            <a:lstStyle/>
            <a:p>
              <a:pPr algn="l">
                <a:lnSpc>
                  <a:spcPct val="73000"/>
                </a:lnSpc>
              </a:pPr>
              <a:r>
                <a:rPr lang="en-US" sz="21000" b="1" i="0" spc="-300" noProof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TT Aleck Cd" panose="020B0506020203020204" pitchFamily="34" charset="0"/>
                  <a:cs typeface="ATT Aleck Cd" panose="020B0506020203020204" pitchFamily="34" charset="0"/>
                </a:rPr>
                <a:t>DIVIDER SLIDES</a:t>
              </a:r>
              <a:endParaRPr lang="en-US" sz="21000" b="1" i="0" spc="-300">
                <a:solidFill>
                  <a:schemeClr val="tx1">
                    <a:lumMod val="90000"/>
                    <a:lumOff val="10000"/>
                  </a:schemeClr>
                </a:solidFill>
                <a:latin typeface="ATT Aleck Cd" panose="020B0506020203020204" pitchFamily="34" charset="0"/>
                <a:cs typeface="ATT Aleck Cd" panose="020B0506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76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385E3-50EB-0041-8223-3F37D0D2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1280160"/>
            <a:ext cx="22917848" cy="20116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lvl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1053-E564-4C49-802C-43CB6EB6D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15" y="3566160"/>
            <a:ext cx="22917848" cy="8686800"/>
          </a:xfrm>
          <a:prstGeom prst="rect">
            <a:avLst/>
          </a:prstGeom>
        </p:spPr>
        <p:txBody>
          <a:bodyPr vert="horz" lIns="18288" tIns="137160" rIns="18288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C507-F427-D443-B6D0-AF0F58158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231051" y="12984480"/>
            <a:ext cx="2679827" cy="38404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lang="en-US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defRPr>
            </a:lvl1pPr>
          </a:lstStyle>
          <a:p>
            <a:fld id="{2C890A1B-37D5-E848-BAFE-44B4BB1BD4EC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8C46-FFE4-8E4D-A031-994FF1D89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41229" y="12984480"/>
            <a:ext cx="620427" cy="38404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lang="en-US" sz="1600" b="1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defRPr>
            </a:lvl1pPr>
          </a:lstStyle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‹#›</a:t>
            </a:fld>
            <a:endParaRPr 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57F697F-474D-7942-91C6-F9587DB30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616" y="12984480"/>
            <a:ext cx="10057479" cy="38404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TT Aleck Sans" panose="020B0503020203020204" pitchFamily="34" charset="0"/>
                <a:cs typeface="ATT Aleck Sans" panose="020B0503020203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90" r:id="rId3"/>
    <p:sldLayoutId id="2147483843" r:id="rId4"/>
    <p:sldLayoutId id="2147483844" r:id="rId5"/>
    <p:sldLayoutId id="2147483845" r:id="rId6"/>
    <p:sldLayoutId id="2147483847" r:id="rId7"/>
    <p:sldLayoutId id="2147483842" r:id="rId8"/>
    <p:sldLayoutId id="2147483848" r:id="rId9"/>
    <p:sldLayoutId id="2147483849" r:id="rId10"/>
    <p:sldLayoutId id="2147483891" r:id="rId11"/>
    <p:sldLayoutId id="2147483851" r:id="rId12"/>
    <p:sldLayoutId id="2147483892" r:id="rId13"/>
    <p:sldLayoutId id="2147483853" r:id="rId14"/>
    <p:sldLayoutId id="2147483854" r:id="rId15"/>
    <p:sldLayoutId id="2147483855" r:id="rId16"/>
    <p:sldLayoutId id="2147483846" r:id="rId17"/>
    <p:sldLayoutId id="2147483856" r:id="rId18"/>
    <p:sldLayoutId id="2147483857" r:id="rId19"/>
    <p:sldLayoutId id="2147483858" r:id="rId20"/>
    <p:sldLayoutId id="2147483859" r:id="rId21"/>
    <p:sldLayoutId id="2147483898" r:id="rId22"/>
    <p:sldLayoutId id="2147483860" r:id="rId23"/>
    <p:sldLayoutId id="2147483861" r:id="rId24"/>
    <p:sldLayoutId id="2147483899" r:id="rId25"/>
    <p:sldLayoutId id="2147483862" r:id="rId26"/>
    <p:sldLayoutId id="2147483902" r:id="rId27"/>
    <p:sldLayoutId id="2147483905" r:id="rId28"/>
    <p:sldLayoutId id="2147483903" r:id="rId29"/>
    <p:sldLayoutId id="2147483904" r:id="rId30"/>
    <p:sldLayoutId id="2147483865" r:id="rId31"/>
    <p:sldLayoutId id="2147483866" r:id="rId32"/>
    <p:sldLayoutId id="2147483893" r:id="rId33"/>
    <p:sldLayoutId id="2147483894" r:id="rId34"/>
    <p:sldLayoutId id="2147483906" r:id="rId35"/>
    <p:sldLayoutId id="2147483896" r:id="rId36"/>
    <p:sldLayoutId id="2147483897" r:id="rId37"/>
    <p:sldLayoutId id="2147483873" r:id="rId38"/>
    <p:sldLayoutId id="2147483874" r:id="rId39"/>
    <p:sldLayoutId id="2147483875" r:id="rId40"/>
    <p:sldLayoutId id="2147483895" r:id="rId41"/>
    <p:sldLayoutId id="2147483901" r:id="rId42"/>
    <p:sldLayoutId id="2147483876" r:id="rId43"/>
    <p:sldLayoutId id="2147483877" r:id="rId44"/>
    <p:sldLayoutId id="2147483878" r:id="rId45"/>
    <p:sldLayoutId id="2147483879" r:id="rId46"/>
    <p:sldLayoutId id="2147483888" r:id="rId47"/>
    <p:sldLayoutId id="2147483880" r:id="rId48"/>
    <p:sldLayoutId id="2147483907" r:id="rId49"/>
    <p:sldLayoutId id="2147483908" r:id="rId50"/>
    <p:sldLayoutId id="2147483909" r:id="rId51"/>
    <p:sldLayoutId id="2147483910" r:id="rId52"/>
    <p:sldLayoutId id="2147483911" r:id="rId53"/>
    <p:sldLayoutId id="2147483881" r:id="rId54"/>
    <p:sldLayoutId id="2147483882" r:id="rId55"/>
    <p:sldLayoutId id="2147483883" r:id="rId56"/>
    <p:sldLayoutId id="2147483884" r:id="rId57"/>
    <p:sldLayoutId id="2147483885" r:id="rId58"/>
    <p:sldLayoutId id="2147483886" r:id="rId59"/>
    <p:sldLayoutId id="2147483887" r:id="rId60"/>
    <p:sldLayoutId id="2147483912" r:id="rId61"/>
  </p:sldLayoutIdLst>
  <p:hf hdr="0" dt="0"/>
  <p:txStyles>
    <p:titleStyle>
      <a:lvl1pPr algn="l" defTabSz="1828800" rtl="0" eaLnBrk="1" fontAlgn="base" latinLnBrk="0" hangingPunct="1">
        <a:lnSpc>
          <a:spcPct val="87000"/>
        </a:lnSpc>
        <a:spcBef>
          <a:spcPct val="0"/>
        </a:spcBef>
        <a:buNone/>
        <a:defRPr lang="en-US" sz="6600" b="1" i="0" kern="1200" cap="all" spc="-50" baseline="0" dirty="0">
          <a:solidFill>
            <a:schemeClr val="tx1"/>
          </a:solidFill>
          <a:latin typeface="ATT Aleck Cd" panose="020B0506020203020204" pitchFamily="34" charset="0"/>
          <a:ea typeface="+mj-ea"/>
          <a:cs typeface="ATT Aleck Cd" panose="020B0506020203020204" pitchFamily="34" charset="0"/>
        </a:defRPr>
      </a:lvl1pPr>
    </p:titleStyle>
    <p:bodyStyle>
      <a:lvl1pPr marL="0" indent="0" algn="l" defTabSz="1828800" rtl="0" eaLnBrk="1" latinLnBrk="0" hangingPunct="1">
        <a:lnSpc>
          <a:spcPct val="95000"/>
        </a:lnSpc>
        <a:spcBef>
          <a:spcPts val="4000"/>
        </a:spcBef>
        <a:spcAft>
          <a:spcPts val="0"/>
        </a:spcAft>
        <a:buFont typeface="Arial" panose="020B0604020202020204" pitchFamily="34" charset="0"/>
        <a:buNone/>
        <a:tabLst/>
        <a:defRPr lang="en-US" sz="4600" b="0" i="0" kern="1200" dirty="0" smtClean="0">
          <a:solidFill>
            <a:schemeClr val="tx1"/>
          </a:solidFill>
          <a:latin typeface="ATT Aleck Sans" panose="020B0503020203020204" pitchFamily="34" charset="0"/>
          <a:ea typeface="+mn-ea"/>
          <a:cs typeface="+mn-cs"/>
        </a:defRPr>
      </a:lvl1pPr>
      <a:lvl2pPr marL="463550" indent="-444500" algn="l" defTabSz="18288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tabLst/>
        <a:defRPr lang="en-US" sz="3000" b="0" i="0" kern="1200" dirty="0" smtClean="0">
          <a:solidFill>
            <a:schemeClr val="tx1"/>
          </a:solidFill>
          <a:latin typeface="ATT Aleck Sans" panose="020B0503020203020204" pitchFamily="34" charset="0"/>
          <a:ea typeface="+mn-ea"/>
          <a:cs typeface="+mn-cs"/>
        </a:defRPr>
      </a:lvl2pPr>
      <a:lvl3pPr marL="923926" indent="-479426" algn="l" defTabSz="18288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System Font Regular"/>
        <a:buChar char="–"/>
        <a:tabLst/>
        <a:defRPr lang="en-US" sz="2400" b="0" i="0" kern="1200" dirty="0" smtClean="0">
          <a:solidFill>
            <a:schemeClr val="tx1"/>
          </a:solidFill>
          <a:latin typeface="ATT Aleck Sans" panose="020B0503020203020204" pitchFamily="34" charset="0"/>
          <a:ea typeface="+mn-ea"/>
          <a:cs typeface="+mn-cs"/>
        </a:defRPr>
      </a:lvl3pPr>
      <a:lvl4pPr marL="1390650" indent="-342900" algn="l" defTabSz="18288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Wingdings" pitchFamily="2" charset="2"/>
        <a:buChar char="§"/>
        <a:tabLst/>
        <a:defRPr lang="en-US" sz="2100" b="0" i="0" kern="1200" dirty="0" smtClean="0">
          <a:solidFill>
            <a:schemeClr val="tx1"/>
          </a:solidFill>
          <a:latin typeface="ATT Aleck Sans" panose="020B0503020203020204" pitchFamily="34" charset="0"/>
          <a:ea typeface="+mn-ea"/>
          <a:cs typeface="+mn-cs"/>
        </a:defRPr>
      </a:lvl4pPr>
      <a:lvl5pPr marL="1831976" indent="-320676" algn="l" defTabSz="18288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System Font Regular"/>
        <a:buChar char="-"/>
        <a:tabLst/>
        <a:defRPr lang="en-US" sz="2100" b="0" i="0" kern="1200" dirty="0" smtClean="0">
          <a:solidFill>
            <a:schemeClr val="tx1"/>
          </a:solidFill>
          <a:latin typeface="ATT Aleck Sans" panose="020B0503020203020204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8.tiff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17" Type="http://schemas.openxmlformats.org/officeDocument/2006/relationships/image" Target="../media/image18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1.png"/><Relationship Id="rId11" Type="http://schemas.openxmlformats.org/officeDocument/2006/relationships/image" Target="../media/image28.jpe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D576-028B-1148-AA6A-4300E39B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err="1"/>
              <a:t>Ecomm</a:t>
            </a:r>
            <a:r>
              <a:rPr lang="en-US" sz="9600" dirty="0"/>
              <a:t> q4 2021 – q1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9C956-FA50-464C-A4DE-B4A13CAD5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12/02/2021</a:t>
            </a:r>
          </a:p>
        </p:txBody>
      </p:sp>
    </p:spTree>
    <p:extLst>
      <p:ext uri="{BB962C8B-B14F-4D97-AF65-F5344CB8AC3E}">
        <p14:creationId xmlns:p14="http://schemas.microsoft.com/office/powerpoint/2010/main" val="252131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2A0C9-C572-4F87-936A-2605F70C2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AE45A-7AA9-42CD-B246-328A8C88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1972EC-9BE3-429B-9CD3-FC8BF0BE5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2795954"/>
            <a:ext cx="22917848" cy="9457006"/>
          </a:xfrm>
        </p:spPr>
        <p:txBody>
          <a:bodyPr/>
          <a:lstStyle/>
          <a:p>
            <a:pPr lvl="1"/>
            <a:r>
              <a:rPr lang="en-US" sz="4000" dirty="0"/>
              <a:t>REVIEW ROADMAP</a:t>
            </a:r>
          </a:p>
          <a:p>
            <a:pPr lvl="1"/>
            <a:r>
              <a:rPr lang="en-US" sz="4000" dirty="0"/>
              <a:t>PRODUCT FEATURES THROUGH END OF YEAR:</a:t>
            </a:r>
          </a:p>
          <a:p>
            <a:pPr lvl="2"/>
            <a:r>
              <a:rPr lang="en-US" sz="3400" dirty="0"/>
              <a:t>Notify Me When Back In Stock</a:t>
            </a:r>
          </a:p>
          <a:p>
            <a:pPr lvl="2"/>
            <a:r>
              <a:rPr lang="en-US" sz="3400" dirty="0"/>
              <a:t>Motion Graphics – Peacemaker Beat</a:t>
            </a:r>
          </a:p>
          <a:p>
            <a:pPr lvl="2"/>
            <a:r>
              <a:rPr lang="en-US" sz="3400" dirty="0"/>
              <a:t>Faceted Search/Enhanced Search</a:t>
            </a:r>
          </a:p>
          <a:p>
            <a:pPr lvl="1"/>
            <a:r>
              <a:rPr lang="en-US" sz="4000" dirty="0"/>
              <a:t>PRODUCT OTHER:</a:t>
            </a:r>
          </a:p>
          <a:p>
            <a:pPr lvl="2"/>
            <a:r>
              <a:rPr lang="en-US" sz="3400" dirty="0"/>
              <a:t>NPS Survey</a:t>
            </a:r>
          </a:p>
          <a:p>
            <a:pPr lvl="2"/>
            <a:r>
              <a:rPr lang="en-US" sz="3400" dirty="0"/>
              <a:t>Year-end analysis KPIs to OKRs (DC and DC Shop)</a:t>
            </a:r>
          </a:p>
          <a:p>
            <a:pPr lvl="2"/>
            <a:r>
              <a:rPr lang="en-US" sz="3400" dirty="0"/>
              <a:t>Peacemaker Moment Planning and Strategy</a:t>
            </a:r>
          </a:p>
          <a:p>
            <a:pPr lvl="1"/>
            <a:r>
              <a:rPr lang="en-US" sz="4000" dirty="0"/>
              <a:t>CODE FREEZE:</a:t>
            </a:r>
          </a:p>
          <a:p>
            <a:pPr lvl="2"/>
            <a:r>
              <a:rPr lang="en-US" sz="3400" dirty="0"/>
              <a:t>Target QA testing of remaining items 12/8</a:t>
            </a:r>
          </a:p>
          <a:p>
            <a:pPr lvl="2"/>
            <a:r>
              <a:rPr lang="en-US" sz="3400" dirty="0"/>
              <a:t>Code freeze 12/8-12/15</a:t>
            </a:r>
          </a:p>
          <a:p>
            <a:pPr marL="4572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687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6B289018-2C9D-F147-BD62-736007B99498}"/>
              </a:ext>
            </a:extLst>
          </p:cNvPr>
          <p:cNvGrpSpPr/>
          <p:nvPr/>
        </p:nvGrpSpPr>
        <p:grpSpPr>
          <a:xfrm>
            <a:off x="1395928" y="4862575"/>
            <a:ext cx="2141222" cy="1880527"/>
            <a:chOff x="2514600" y="884103"/>
            <a:chExt cx="984757" cy="1105144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4EE6404-260A-1F4F-865C-5E75CC87B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4600" y="914401"/>
              <a:ext cx="0" cy="1074846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0BE013-EF6A-394F-935B-CF577571F272}"/>
                </a:ext>
              </a:extLst>
            </p:cNvPr>
            <p:cNvSpPr txBox="1"/>
            <p:nvPr/>
          </p:nvSpPr>
          <p:spPr>
            <a:xfrm>
              <a:off x="2514759" y="884103"/>
              <a:ext cx="984598" cy="39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Motion Graphics</a:t>
              </a:r>
              <a:br>
                <a:rPr lang="en-US" sz="1867" dirty="0">
                  <a:solidFill>
                    <a:prstClr val="black"/>
                  </a:solidFill>
                  <a:latin typeface="Franklin Gothic Heavy"/>
                </a:rPr>
              </a:br>
              <a:endParaRPr lang="en-US" sz="1867" dirty="0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39" y="1263397"/>
            <a:ext cx="15565871" cy="1453540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4744851" y="4145724"/>
            <a:ext cx="1937446" cy="1809330"/>
            <a:chOff x="5749491" y="1333500"/>
            <a:chExt cx="726542" cy="156210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6400800" y="1333500"/>
              <a:ext cx="0" cy="1562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749491" y="1360269"/>
              <a:ext cx="726542" cy="132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Phone Cases, Jan TBD Skateboards, Skate decks, Super pets</a:t>
              </a:r>
              <a:endParaRPr lang="en-US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4179" y="2972213"/>
            <a:ext cx="2248431" cy="3371236"/>
            <a:chOff x="2514600" y="914400"/>
            <a:chExt cx="1034063" cy="198120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514600" y="914400"/>
              <a:ext cx="0" cy="19812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64065" y="999281"/>
              <a:ext cx="984598" cy="45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Stripe Orders API</a:t>
              </a:r>
              <a:br>
                <a:rPr lang="en-US" sz="1867" dirty="0">
                  <a:solidFill>
                    <a:prstClr val="black"/>
                  </a:solidFill>
                  <a:latin typeface="Franklin Gothic Heavy"/>
                </a:rPr>
              </a:br>
              <a:endParaRPr lang="en-US" sz="1867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5B6E7AE-84C9-E34A-961A-173240825428}"/>
              </a:ext>
            </a:extLst>
          </p:cNvPr>
          <p:cNvSpPr/>
          <p:nvPr/>
        </p:nvSpPr>
        <p:spPr>
          <a:xfrm>
            <a:off x="2402238" y="5768987"/>
            <a:ext cx="3657600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NOV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E0541-E1B0-F148-AD81-4E4D857BEA56}"/>
              </a:ext>
            </a:extLst>
          </p:cNvPr>
          <p:cNvSpPr/>
          <p:nvPr/>
        </p:nvSpPr>
        <p:spPr>
          <a:xfrm>
            <a:off x="6076293" y="5780056"/>
            <a:ext cx="3905973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DEC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C0FDD5-82AE-B74C-8E86-791C1667C1D5}"/>
              </a:ext>
            </a:extLst>
          </p:cNvPr>
          <p:cNvSpPr/>
          <p:nvPr/>
        </p:nvSpPr>
        <p:spPr>
          <a:xfrm>
            <a:off x="14498730" y="5768789"/>
            <a:ext cx="5069809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FEB</a:t>
            </a:r>
          </a:p>
        </p:txBody>
      </p:sp>
      <p:sp>
        <p:nvSpPr>
          <p:cNvPr id="11" name="Pentagon 5"/>
          <p:cNvSpPr/>
          <p:nvPr/>
        </p:nvSpPr>
        <p:spPr>
          <a:xfrm>
            <a:off x="21439187" y="5783371"/>
            <a:ext cx="2946400" cy="101400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prstClr val="white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5D697AF-28FE-B94E-83AD-B2D22D826D97}"/>
              </a:ext>
            </a:extLst>
          </p:cNvPr>
          <p:cNvCxnSpPr>
            <a:cxnSpLocks/>
          </p:cNvCxnSpPr>
          <p:nvPr/>
        </p:nvCxnSpPr>
        <p:spPr>
          <a:xfrm>
            <a:off x="19658188" y="5748859"/>
            <a:ext cx="0" cy="10485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7090FA8-1F4E-D44F-9D27-5E52C9E80413}"/>
              </a:ext>
            </a:extLst>
          </p:cNvPr>
          <p:cNvCxnSpPr>
            <a:cxnSpLocks/>
          </p:cNvCxnSpPr>
          <p:nvPr/>
        </p:nvCxnSpPr>
        <p:spPr>
          <a:xfrm>
            <a:off x="6076294" y="5780056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29DABB-38C7-5445-9E12-F645B64CEDBA}"/>
              </a:ext>
            </a:extLst>
          </p:cNvPr>
          <p:cNvCxnSpPr>
            <a:cxnSpLocks/>
          </p:cNvCxnSpPr>
          <p:nvPr/>
        </p:nvCxnSpPr>
        <p:spPr>
          <a:xfrm>
            <a:off x="10024122" y="5756987"/>
            <a:ext cx="0" cy="10485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3A816F-52B1-5441-866B-B170DE2EDBA0}"/>
              </a:ext>
            </a:extLst>
          </p:cNvPr>
          <p:cNvCxnSpPr>
            <a:cxnSpLocks/>
          </p:cNvCxnSpPr>
          <p:nvPr/>
        </p:nvCxnSpPr>
        <p:spPr>
          <a:xfrm>
            <a:off x="14447811" y="5756987"/>
            <a:ext cx="0" cy="10485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E29C6B8-D8D9-D745-AA72-4A9219E5B370}"/>
              </a:ext>
            </a:extLst>
          </p:cNvPr>
          <p:cNvSpPr/>
          <p:nvPr/>
        </p:nvSpPr>
        <p:spPr>
          <a:xfrm>
            <a:off x="1588" y="5780056"/>
            <a:ext cx="2321219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OCT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1F87408-01C4-9C45-9F7E-0A7C4B86D6E6}"/>
              </a:ext>
            </a:extLst>
          </p:cNvPr>
          <p:cNvCxnSpPr>
            <a:cxnSpLocks/>
          </p:cNvCxnSpPr>
          <p:nvPr/>
        </p:nvCxnSpPr>
        <p:spPr>
          <a:xfrm>
            <a:off x="2367686" y="5780056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74CA58-F092-854A-AA4E-9579CC207065}"/>
              </a:ext>
            </a:extLst>
          </p:cNvPr>
          <p:cNvCxnSpPr/>
          <p:nvPr/>
        </p:nvCxnSpPr>
        <p:spPr>
          <a:xfrm>
            <a:off x="1830387" y="6407993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8D3459-DD93-3840-8DC7-C4596F0ECC10}"/>
              </a:ext>
            </a:extLst>
          </p:cNvPr>
          <p:cNvSpPr/>
          <p:nvPr/>
        </p:nvSpPr>
        <p:spPr>
          <a:xfrm>
            <a:off x="553607" y="8123930"/>
            <a:ext cx="3519597" cy="5366621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E79E1E-5616-BD43-A5E1-EBB8F4583B6E}"/>
              </a:ext>
            </a:extLst>
          </p:cNvPr>
          <p:cNvSpPr txBox="1"/>
          <p:nvPr/>
        </p:nvSpPr>
        <p:spPr>
          <a:xfrm>
            <a:off x="611726" y="8077201"/>
            <a:ext cx="3519600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prstClr val="black"/>
                </a:solidFill>
                <a:latin typeface="Franklin Gothic Heavy"/>
              </a:rPr>
              <a:t>Tech: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Stripe Orders API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Mobile device variants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Motion graphics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r>
              <a:rPr lang="en-US" sz="2133" dirty="0">
                <a:solidFill>
                  <a:prstClr val="black"/>
                </a:solidFill>
                <a:latin typeface="Franklin Gothic Heavy"/>
              </a:rPr>
              <a:t>Merch &amp; Legal: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ZSJL Funko ingest</a:t>
            </a:r>
            <a:endParaRPr lang="en-US" sz="2133" dirty="0">
              <a:solidFill>
                <a:prstClr val="black"/>
              </a:solidFill>
              <a:latin typeface="Franklin Gothic Heav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Disrupt Sports Mobile Device enhancements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94CD22-0570-8647-96E4-83AD323C1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2046" y="1207763"/>
            <a:ext cx="1776369" cy="1375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DBF321-FA5F-844E-8137-F2BBC21349B2}"/>
              </a:ext>
            </a:extLst>
          </p:cNvPr>
          <p:cNvCxnSpPr/>
          <p:nvPr/>
        </p:nvCxnSpPr>
        <p:spPr>
          <a:xfrm>
            <a:off x="15889543" y="6407993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2F64D204-32B5-3D40-A470-A5A40487C82F}"/>
              </a:ext>
            </a:extLst>
          </p:cNvPr>
          <p:cNvSpPr/>
          <p:nvPr/>
        </p:nvSpPr>
        <p:spPr>
          <a:xfrm>
            <a:off x="13869514" y="8141130"/>
            <a:ext cx="3972528" cy="5366621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3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3" dirty="0">
                <a:solidFill>
                  <a:prstClr val="black"/>
                </a:solidFill>
              </a:rPr>
              <a:t>   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472D7F9-21E9-9E4F-9D0A-B70F79911363}"/>
              </a:ext>
            </a:extLst>
          </p:cNvPr>
          <p:cNvSpPr txBox="1"/>
          <p:nvPr/>
        </p:nvSpPr>
        <p:spPr>
          <a:xfrm>
            <a:off x="13908395" y="8217056"/>
            <a:ext cx="3734794" cy="501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prstClr val="black"/>
                </a:solidFill>
                <a:latin typeface="Franklin Gothic Heavy"/>
              </a:rPr>
              <a:t>Tech: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Looney Tunes Shop redesign or WB Shop turnover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Harry Potter Shop migration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Abandon Cart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Personalization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r>
              <a:rPr lang="en-US" sz="2133" dirty="0">
                <a:solidFill>
                  <a:prstClr val="black"/>
                </a:solidFill>
                <a:latin typeface="Franklin Gothic Heavy"/>
              </a:rPr>
              <a:t>Merch &amp; Legal: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McFarlane collectibles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Disrupt Sports Skateboards, Skate decks, with Personalization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Super Pets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Fifth Sun Tumblers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D876504-4F14-5343-832C-4A34575FAABA}"/>
              </a:ext>
            </a:extLst>
          </p:cNvPr>
          <p:cNvCxnSpPr/>
          <p:nvPr/>
        </p:nvCxnSpPr>
        <p:spPr>
          <a:xfrm>
            <a:off x="11184532" y="6724429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94BAEDB7-2E3F-134E-95BA-C9B331F32D96}"/>
              </a:ext>
            </a:extLst>
          </p:cNvPr>
          <p:cNvSpPr/>
          <p:nvPr/>
        </p:nvSpPr>
        <p:spPr>
          <a:xfrm>
            <a:off x="9520808" y="8110656"/>
            <a:ext cx="4203685" cy="5366621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3" dirty="0">
              <a:solidFill>
                <a:prstClr val="black"/>
              </a:solidFill>
              <a:latin typeface="Franklin Gothic Heavy"/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8B806F8-024D-5A43-87DE-C1F6169A370A}"/>
              </a:ext>
            </a:extLst>
          </p:cNvPr>
          <p:cNvSpPr txBox="1"/>
          <p:nvPr/>
        </p:nvSpPr>
        <p:spPr>
          <a:xfrm>
            <a:off x="9588366" y="8216414"/>
            <a:ext cx="4203688" cy="468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prstClr val="black"/>
                </a:solidFill>
                <a:latin typeface="Franklin Gothic Heavy"/>
              </a:rPr>
              <a:t>Tech: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DC “unification”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Single Identity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CMS assessment and migration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Hub Canada rollout (Jan-Feb)</a:t>
            </a: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Activations/Beats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Peacemaker Release 1/13/22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Batman theatrical/HBO Max release planning and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F3976E-9988-7641-BB1D-753B29A55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5793">
            <a:off x="11261904" y="2381570"/>
            <a:ext cx="688912" cy="102453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C01F155-113B-4A46-98F7-99986E55F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94" y="2549554"/>
            <a:ext cx="1811077" cy="2070755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01BA3B-11E9-0F40-AC4D-5A6C2D203DC3}"/>
              </a:ext>
            </a:extLst>
          </p:cNvPr>
          <p:cNvGrpSpPr/>
          <p:nvPr/>
        </p:nvGrpSpPr>
        <p:grpSpPr>
          <a:xfrm>
            <a:off x="10575159" y="4458035"/>
            <a:ext cx="2163114" cy="1865359"/>
            <a:chOff x="6400800" y="1092884"/>
            <a:chExt cx="1495832" cy="1610472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AA16AA5-5787-0247-95B7-4E0DE7BC6CD0}"/>
                </a:ext>
              </a:extLst>
            </p:cNvPr>
            <p:cNvCxnSpPr/>
            <p:nvPr/>
          </p:nvCxnSpPr>
          <p:spPr>
            <a:xfrm flipV="1">
              <a:off x="6400800" y="1141256"/>
              <a:ext cx="0" cy="1562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9B5DA65-450E-A047-B995-120D2BB2B370}"/>
                </a:ext>
              </a:extLst>
            </p:cNvPr>
            <p:cNvSpPr txBox="1"/>
            <p:nvPr/>
          </p:nvSpPr>
          <p:spPr>
            <a:xfrm>
              <a:off x="6491048" y="1092884"/>
              <a:ext cx="1405584" cy="57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DC Single Identity - unification</a:t>
              </a:r>
              <a:br>
                <a:rPr lang="en-US" sz="1867" dirty="0">
                  <a:solidFill>
                    <a:prstClr val="black"/>
                  </a:solidFill>
                  <a:latin typeface="Franklin Gothic Heavy"/>
                </a:rPr>
              </a:br>
              <a:endParaRPr lang="en-US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BA3202A-79EA-984F-AF7F-7B648BC1B797}"/>
              </a:ext>
            </a:extLst>
          </p:cNvPr>
          <p:cNvGrpSpPr/>
          <p:nvPr/>
        </p:nvGrpSpPr>
        <p:grpSpPr>
          <a:xfrm>
            <a:off x="7485592" y="4557893"/>
            <a:ext cx="2261149" cy="2271403"/>
            <a:chOff x="2504328" y="914400"/>
            <a:chExt cx="1039912" cy="198120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0B7ED63-7CC1-6345-ADBA-8E937A5FFDEB}"/>
                </a:ext>
              </a:extLst>
            </p:cNvPr>
            <p:cNvCxnSpPr/>
            <p:nvPr/>
          </p:nvCxnSpPr>
          <p:spPr>
            <a:xfrm flipV="1">
              <a:off x="2514600" y="914400"/>
              <a:ext cx="0" cy="19812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4C97F4E-A28A-AE4F-83C8-1D63B5D283E3}"/>
                </a:ext>
              </a:extLst>
            </p:cNvPr>
            <p:cNvSpPr txBox="1"/>
            <p:nvPr/>
          </p:nvSpPr>
          <p:spPr>
            <a:xfrm>
              <a:off x="2504328" y="961588"/>
              <a:ext cx="1039912" cy="506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CRM</a:t>
              </a:r>
              <a:br>
                <a:rPr lang="en-US" sz="1867" dirty="0">
                  <a:solidFill>
                    <a:prstClr val="black"/>
                  </a:solidFill>
                  <a:latin typeface="Franklin Gothic Heavy"/>
                </a:rPr>
              </a:br>
              <a:r>
                <a:rPr lang="en-US" sz="1867" dirty="0">
                  <a:solidFill>
                    <a:prstClr val="black"/>
                  </a:solidFill>
                </a:rPr>
                <a:t>NPS Survey</a:t>
              </a: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FAD45DC-F196-5A45-BD81-4E14D135A48A}"/>
              </a:ext>
            </a:extLst>
          </p:cNvPr>
          <p:cNvCxnSpPr>
            <a:cxnSpLocks/>
          </p:cNvCxnSpPr>
          <p:nvPr/>
        </p:nvCxnSpPr>
        <p:spPr>
          <a:xfrm>
            <a:off x="20803967" y="5385569"/>
            <a:ext cx="12413" cy="347248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4DAD6FB4-E4B7-4647-9C3D-BAE033F84E23}"/>
              </a:ext>
            </a:extLst>
          </p:cNvPr>
          <p:cNvSpPr/>
          <p:nvPr/>
        </p:nvSpPr>
        <p:spPr>
          <a:xfrm>
            <a:off x="17983357" y="8123927"/>
            <a:ext cx="3726462" cy="5366621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3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3" dirty="0">
                <a:solidFill>
                  <a:prstClr val="black"/>
                </a:solidFill>
              </a:rPr>
              <a:t>   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A759BD0-E54A-564B-830D-A550AF058D5D}"/>
              </a:ext>
            </a:extLst>
          </p:cNvPr>
          <p:cNvSpPr txBox="1"/>
          <p:nvPr/>
        </p:nvSpPr>
        <p:spPr>
          <a:xfrm>
            <a:off x="18074306" y="8263199"/>
            <a:ext cx="3726461" cy="403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Universe Unified platform Internationalization rollout (English-speaking)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CMS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Search and Discovery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Activations/Beats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Batman Release Mar-2022</a:t>
            </a:r>
          </a:p>
          <a:p>
            <a:endParaRPr lang="en-US" sz="2134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7879D2-9026-ED4A-8F3F-E29DD5018795}"/>
              </a:ext>
            </a:extLst>
          </p:cNvPr>
          <p:cNvSpPr txBox="1"/>
          <p:nvPr/>
        </p:nvSpPr>
        <p:spPr>
          <a:xfrm>
            <a:off x="6713163" y="20916"/>
            <a:ext cx="934719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latin typeface="+mj-lt"/>
              </a:rPr>
              <a:t>E-COMM ROADMAP Q4 2021 – Q1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D45F6-6A7A-B244-961B-4F99B8B752E2}"/>
              </a:ext>
            </a:extLst>
          </p:cNvPr>
          <p:cNvSpPr txBox="1"/>
          <p:nvPr/>
        </p:nvSpPr>
        <p:spPr>
          <a:xfrm>
            <a:off x="20803967" y="13023305"/>
            <a:ext cx="35195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33" i="1" dirty="0"/>
              <a:t>Subject to change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EDFD05B-B67D-AE4D-AD23-C81D9440E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8851" y="1174420"/>
            <a:ext cx="1037712" cy="18424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9E0436-DCEE-8946-A7EE-AC9581972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6787" y="3196540"/>
            <a:ext cx="982133" cy="189653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38D2A604-9E34-2B4B-BFF0-8094813BE1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3924" y="1136729"/>
            <a:ext cx="1505837" cy="1225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C6A386E-7E2A-4A42-8017-89AC94412A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5820" y="3327947"/>
            <a:ext cx="1327425" cy="12197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D138F4E-4134-7846-9800-E3139B816DED}"/>
              </a:ext>
            </a:extLst>
          </p:cNvPr>
          <p:cNvSpPr/>
          <p:nvPr/>
        </p:nvSpPr>
        <p:spPr>
          <a:xfrm>
            <a:off x="19640042" y="5769845"/>
            <a:ext cx="3977953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MAR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1ED7C-898A-3D4B-A6D3-17A65D9EA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038" y="423584"/>
            <a:ext cx="2781300" cy="2501900"/>
          </a:xfrm>
          <a:prstGeom prst="rect">
            <a:avLst/>
          </a:prstGeom>
        </p:spPr>
      </p:pic>
      <p:pic>
        <p:nvPicPr>
          <p:cNvPr id="1028" name="Picture 4" descr="Motion Graphics by Expert Designers &amp; Animators | Killer Visual Strategies">
            <a:extLst>
              <a:ext uri="{FF2B5EF4-FFF2-40B4-BE49-F238E27FC236}">
                <a16:creationId xmlns:a16="http://schemas.microsoft.com/office/drawing/2014/main" id="{DF178628-2AB6-944C-8328-DC08DE6E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7" y="3828507"/>
            <a:ext cx="1912762" cy="8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104AC9A-9C65-274A-9786-065A2794F20D}"/>
              </a:ext>
            </a:extLst>
          </p:cNvPr>
          <p:cNvSpPr/>
          <p:nvPr/>
        </p:nvSpPr>
        <p:spPr>
          <a:xfrm>
            <a:off x="10016626" y="5777957"/>
            <a:ext cx="4408880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JAN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F2A7A-FEA5-F246-83D2-229CC54A54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16202" y="3281003"/>
            <a:ext cx="1043853" cy="1043853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5528165-4D5C-9846-9B2D-2C8388977D5D}"/>
              </a:ext>
            </a:extLst>
          </p:cNvPr>
          <p:cNvCxnSpPr>
            <a:cxnSpLocks/>
          </p:cNvCxnSpPr>
          <p:nvPr/>
        </p:nvCxnSpPr>
        <p:spPr>
          <a:xfrm>
            <a:off x="14476424" y="5777957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448BB11-DCE0-4949-BE05-9AEBD09B0894}"/>
              </a:ext>
            </a:extLst>
          </p:cNvPr>
          <p:cNvCxnSpPr>
            <a:cxnSpLocks/>
          </p:cNvCxnSpPr>
          <p:nvPr/>
        </p:nvCxnSpPr>
        <p:spPr>
          <a:xfrm>
            <a:off x="10001820" y="5779060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F8E63-4F35-4640-BB72-51A8DF648A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16106" y="3055017"/>
            <a:ext cx="1476135" cy="76759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D898AA-A68A-0E4A-8FB9-8EAB942D2F73}"/>
              </a:ext>
            </a:extLst>
          </p:cNvPr>
          <p:cNvGrpSpPr/>
          <p:nvPr/>
        </p:nvGrpSpPr>
        <p:grpSpPr>
          <a:xfrm>
            <a:off x="15870191" y="3942523"/>
            <a:ext cx="3748224" cy="2215731"/>
            <a:chOff x="6393543" y="790388"/>
            <a:chExt cx="1405584" cy="191296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FDEEB4F-9B87-6B45-852C-BBA4E3B0173A}"/>
                </a:ext>
              </a:extLst>
            </p:cNvPr>
            <p:cNvCxnSpPr/>
            <p:nvPr/>
          </p:nvCxnSpPr>
          <p:spPr>
            <a:xfrm flipV="1">
              <a:off x="6400800" y="1141256"/>
              <a:ext cx="0" cy="15621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13B2B8A-FA9E-E64A-80CC-3B888455CB40}"/>
                </a:ext>
              </a:extLst>
            </p:cNvPr>
            <p:cNvSpPr txBox="1"/>
            <p:nvPr/>
          </p:nvSpPr>
          <p:spPr>
            <a:xfrm>
              <a:off x="6393543" y="790388"/>
              <a:ext cx="1405584" cy="82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Looney Tunes Shop Redesign</a:t>
              </a:r>
            </a:p>
            <a:p>
              <a:r>
                <a:rPr lang="en-US" sz="1867" dirty="0">
                  <a:solidFill>
                    <a:prstClr val="black"/>
                  </a:solidFill>
                  <a:latin typeface="Franklin Gothic Heavy"/>
                </a:rPr>
                <a:t>Harry Potter Shop e-Comm migration</a:t>
              </a:r>
              <a:endParaRPr lang="en-US" sz="1867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BFD452B-D256-134F-B24A-267EF3CE38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55789" y="3086830"/>
            <a:ext cx="1143000" cy="72390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6FA91E6-D588-8B42-B7D7-74C7759753E2}"/>
              </a:ext>
            </a:extLst>
          </p:cNvPr>
          <p:cNvCxnSpPr/>
          <p:nvPr/>
        </p:nvCxnSpPr>
        <p:spPr>
          <a:xfrm>
            <a:off x="7494552" y="6802722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0E46F45-1E0F-A94A-A1C9-273AC4E9FF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1619" y="2648318"/>
            <a:ext cx="844727" cy="1580988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9002952-5A9C-6D46-850C-3F493C95E154}"/>
              </a:ext>
            </a:extLst>
          </p:cNvPr>
          <p:cNvSpPr/>
          <p:nvPr/>
        </p:nvSpPr>
        <p:spPr>
          <a:xfrm>
            <a:off x="4808631" y="8020440"/>
            <a:ext cx="4505027" cy="5366621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3" dirty="0">
              <a:solidFill>
                <a:prstClr val="black"/>
              </a:solidFill>
            </a:endParaRPr>
          </a:p>
          <a:p>
            <a:endParaRPr lang="en-US" sz="2133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3F0C266-09BD-E143-9EE6-9A1A4B2A7F05}"/>
              </a:ext>
            </a:extLst>
          </p:cNvPr>
          <p:cNvSpPr txBox="1"/>
          <p:nvPr/>
        </p:nvSpPr>
        <p:spPr>
          <a:xfrm>
            <a:off x="4871146" y="8131326"/>
            <a:ext cx="4218516" cy="534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prstClr val="black"/>
                </a:solidFill>
                <a:latin typeface="Franklin Gothic Heavy"/>
              </a:rPr>
              <a:t>Tech: 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Stripe Orders API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Faceted Search/Enhanced Filters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Notify Me When Back In Stock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Code Freeze 12/08-12/15</a:t>
            </a:r>
            <a:endParaRPr lang="en-US" sz="2133" dirty="0">
              <a:solidFill>
                <a:prstClr val="black"/>
              </a:solidFill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Activations/Beats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Peacemaker theatrical/HBO Max release planning and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Podcast 12/7</a:t>
            </a: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CRM &amp;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NPS 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Year-end analysis to KPIs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Next year goals and KPIs</a:t>
            </a:r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54A529E-2D67-7F4D-A8FB-11D91CB75B3F}"/>
              </a:ext>
            </a:extLst>
          </p:cNvPr>
          <p:cNvGrpSpPr/>
          <p:nvPr/>
        </p:nvGrpSpPr>
        <p:grpSpPr>
          <a:xfrm>
            <a:off x="20675468" y="2455461"/>
            <a:ext cx="1016403" cy="960843"/>
            <a:chOff x="3003207" y="2097063"/>
            <a:chExt cx="3581400" cy="489738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A890FD8-8852-CE4F-8C99-4DDBE6691DAC}"/>
                </a:ext>
              </a:extLst>
            </p:cNvPr>
            <p:cNvCxnSpPr>
              <a:cxnSpLocks/>
              <a:stCxn id="138" idx="2"/>
            </p:cNvCxnSpPr>
            <p:nvPr/>
          </p:nvCxnSpPr>
          <p:spPr>
            <a:xfrm flipH="1">
              <a:off x="4426471" y="5730279"/>
              <a:ext cx="573191" cy="1264164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07301D1-6717-AD46-B746-6E52366D17CD}"/>
                </a:ext>
              </a:extLst>
            </p:cNvPr>
            <p:cNvSpPr/>
            <p:nvPr/>
          </p:nvSpPr>
          <p:spPr>
            <a:xfrm rot="21038027">
              <a:off x="3003207" y="2097063"/>
              <a:ext cx="3581400" cy="365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840" rtlCol="0" anchor="b" anchorCtr="0"/>
            <a:lstStyle/>
            <a:p>
              <a:pPr algn="ctr"/>
              <a:endParaRPr lang="en-US" sz="2133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FAE88BCE-C9D5-8541-AA42-2EED829D8F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089188">
            <a:off x="20724973" y="2524665"/>
            <a:ext cx="901700" cy="54610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073C7BF-AB49-8F48-8662-1190F9BE8E79}"/>
              </a:ext>
            </a:extLst>
          </p:cNvPr>
          <p:cNvGrpSpPr/>
          <p:nvPr/>
        </p:nvGrpSpPr>
        <p:grpSpPr>
          <a:xfrm rot="977692">
            <a:off x="20511338" y="3373536"/>
            <a:ext cx="1016403" cy="960843"/>
            <a:chOff x="3003207" y="2097063"/>
            <a:chExt cx="3581400" cy="4897380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AFE62D5-E7D0-C74B-B883-36DC2E5A6941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flipH="1">
              <a:off x="4426471" y="5730279"/>
              <a:ext cx="573191" cy="1264164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E7F98F8-4954-C340-B2C5-07E78A6B3D85}"/>
                </a:ext>
              </a:extLst>
            </p:cNvPr>
            <p:cNvSpPr/>
            <p:nvPr/>
          </p:nvSpPr>
          <p:spPr>
            <a:xfrm rot="21038027">
              <a:off x="3003207" y="2097063"/>
              <a:ext cx="3581400" cy="365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840" rtlCol="0" anchor="b" anchorCtr="0"/>
            <a:lstStyle/>
            <a:p>
              <a:pPr algn="ctr"/>
              <a:endParaRPr lang="en-US" sz="2133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499729F5-FB54-2945-B5E8-BFF267E29B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83186">
            <a:off x="20540790" y="3435282"/>
            <a:ext cx="990600" cy="660400"/>
          </a:xfrm>
          <a:prstGeom prst="rect">
            <a:avLst/>
          </a:prstGeom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5499436-F95F-524D-9082-7756644237A4}"/>
              </a:ext>
            </a:extLst>
          </p:cNvPr>
          <p:cNvGrpSpPr/>
          <p:nvPr/>
        </p:nvGrpSpPr>
        <p:grpSpPr>
          <a:xfrm rot="21038027">
            <a:off x="20291949" y="4230665"/>
            <a:ext cx="1004251" cy="647543"/>
            <a:chOff x="29624632" y="65159"/>
            <a:chExt cx="3581400" cy="3657604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ABB0E84-11FF-BE48-85F3-C8E2CE104B8B}"/>
                </a:ext>
              </a:extLst>
            </p:cNvPr>
            <p:cNvSpPr/>
            <p:nvPr/>
          </p:nvSpPr>
          <p:spPr>
            <a:xfrm>
              <a:off x="29624632" y="65159"/>
              <a:ext cx="3581400" cy="36576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0"/>
            <a:lstStyle/>
            <a:p>
              <a:pPr algn="ctr"/>
              <a:endParaRPr lang="en-US" sz="800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4909A75-74FF-E540-B588-DD3C1775AE1E}"/>
                </a:ext>
              </a:extLst>
            </p:cNvPr>
            <p:cNvSpPr/>
            <p:nvPr/>
          </p:nvSpPr>
          <p:spPr>
            <a:xfrm>
              <a:off x="29858917" y="376368"/>
              <a:ext cx="3124194" cy="2926071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 l="-30000" t="-30000" r="-30000" b="-30000"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08DAA862-4862-424E-86D7-D727CA90DAD3}"/>
              </a:ext>
            </a:extLst>
          </p:cNvPr>
          <p:cNvSpPr txBox="1"/>
          <p:nvPr/>
        </p:nvSpPr>
        <p:spPr>
          <a:xfrm>
            <a:off x="15477997" y="1548519"/>
            <a:ext cx="2684984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prstClr val="black"/>
                </a:solidFill>
                <a:latin typeface="Franklin Gothic Heavy"/>
              </a:rPr>
              <a:t>Collectibles, Skateboards, Skate decks, Super pets</a:t>
            </a:r>
          </a:p>
          <a:p>
            <a:r>
              <a:rPr lang="en-US" sz="1867" dirty="0">
                <a:solidFill>
                  <a:prstClr val="black"/>
                </a:solidFill>
                <a:latin typeface="Franklin Gothic Heavy"/>
              </a:rPr>
              <a:t>Personalization</a:t>
            </a:r>
            <a:endParaRPr lang="en-US" sz="1867" dirty="0">
              <a:solidFill>
                <a:prstClr val="black"/>
              </a:solidFill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EF6B5E5-593F-E749-8D71-56CD75F19FAF}"/>
              </a:ext>
            </a:extLst>
          </p:cNvPr>
          <p:cNvGrpSpPr/>
          <p:nvPr/>
        </p:nvGrpSpPr>
        <p:grpSpPr>
          <a:xfrm>
            <a:off x="20262783" y="4982072"/>
            <a:ext cx="962816" cy="1143000"/>
            <a:chOff x="5424026" y="1962827"/>
            <a:chExt cx="3581400" cy="5961652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7CFCF24-FCDA-794C-92D5-345361BB2F8E}"/>
                </a:ext>
              </a:extLst>
            </p:cNvPr>
            <p:cNvCxnSpPr>
              <a:cxnSpLocks/>
            </p:cNvCxnSpPr>
            <p:nvPr/>
          </p:nvCxnSpPr>
          <p:spPr>
            <a:xfrm>
              <a:off x="7012783" y="5838487"/>
              <a:ext cx="172765" cy="208599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0229AE7-0E8D-5340-BAE6-9202A709A018}"/>
                </a:ext>
              </a:extLst>
            </p:cNvPr>
            <p:cNvGrpSpPr/>
            <p:nvPr/>
          </p:nvGrpSpPr>
          <p:grpSpPr>
            <a:xfrm rot="544223">
              <a:off x="5424026" y="1962827"/>
              <a:ext cx="3581400" cy="3657601"/>
              <a:chOff x="330104" y="1226227"/>
              <a:chExt cx="3581400" cy="3657601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880FE0B-64C8-5C4D-B303-9615C5B36DAF}"/>
                  </a:ext>
                </a:extLst>
              </p:cNvPr>
              <p:cNvSpPr/>
              <p:nvPr/>
            </p:nvSpPr>
            <p:spPr>
              <a:xfrm>
                <a:off x="330104" y="1226227"/>
                <a:ext cx="3581400" cy="3657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0"/>
              <a:lstStyle/>
              <a:p>
                <a:pPr algn="ctr"/>
                <a:endParaRPr lang="en-US" sz="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C3F27E4-EFA0-C947-AD32-98AD0D36804E}"/>
                  </a:ext>
                </a:extLst>
              </p:cNvPr>
              <p:cNvSpPr/>
              <p:nvPr/>
            </p:nvSpPr>
            <p:spPr>
              <a:xfrm>
                <a:off x="558706" y="1378633"/>
                <a:ext cx="3124201" cy="2926075"/>
              </a:xfrm>
              <a:prstGeom prst="rect">
                <a:avLst/>
              </a:prstGeom>
              <a:blipFill dpi="0" rotWithShape="1">
                <a:blip r:embed="rId21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5" name="Picture 154">
            <a:extLst>
              <a:ext uri="{FF2B5EF4-FFF2-40B4-BE49-F238E27FC236}">
                <a16:creationId xmlns:a16="http://schemas.microsoft.com/office/drawing/2014/main" id="{536BE684-2922-124F-BADE-BD13C561115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95808" y="3204988"/>
            <a:ext cx="999923" cy="2148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9A13F1F-D354-9A44-8DEC-5BE7818FF562}"/>
              </a:ext>
            </a:extLst>
          </p:cNvPr>
          <p:cNvGrpSpPr/>
          <p:nvPr/>
        </p:nvGrpSpPr>
        <p:grpSpPr>
          <a:xfrm>
            <a:off x="13146344" y="4843829"/>
            <a:ext cx="962816" cy="1143000"/>
            <a:chOff x="5424026" y="1962827"/>
            <a:chExt cx="3581400" cy="596165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831302E-1222-0140-952F-3FDC47EAFBE3}"/>
                </a:ext>
              </a:extLst>
            </p:cNvPr>
            <p:cNvCxnSpPr>
              <a:cxnSpLocks/>
            </p:cNvCxnSpPr>
            <p:nvPr/>
          </p:nvCxnSpPr>
          <p:spPr>
            <a:xfrm>
              <a:off x="7012783" y="5838487"/>
              <a:ext cx="172765" cy="208599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38CA758-D68E-074E-8A92-D71DE53BAAD1}"/>
                </a:ext>
              </a:extLst>
            </p:cNvPr>
            <p:cNvGrpSpPr/>
            <p:nvPr/>
          </p:nvGrpSpPr>
          <p:grpSpPr>
            <a:xfrm rot="544223">
              <a:off x="5424026" y="1962827"/>
              <a:ext cx="3581400" cy="3657601"/>
              <a:chOff x="330104" y="1226227"/>
              <a:chExt cx="3581400" cy="3657601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6D79772-94E4-B94A-BD24-148EF0A4D9D0}"/>
                  </a:ext>
                </a:extLst>
              </p:cNvPr>
              <p:cNvSpPr/>
              <p:nvPr/>
            </p:nvSpPr>
            <p:spPr>
              <a:xfrm>
                <a:off x="330104" y="1226227"/>
                <a:ext cx="3581400" cy="3657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0"/>
              <a:lstStyle/>
              <a:p>
                <a:pPr algn="ctr"/>
                <a:endParaRPr lang="en-US" sz="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6C446E3-F1BB-B649-9DAC-1BD11849DAAE}"/>
                  </a:ext>
                </a:extLst>
              </p:cNvPr>
              <p:cNvSpPr/>
              <p:nvPr/>
            </p:nvSpPr>
            <p:spPr>
              <a:xfrm>
                <a:off x="558706" y="1378633"/>
                <a:ext cx="3124201" cy="2926075"/>
              </a:xfrm>
              <a:prstGeom prst="rect">
                <a:avLst/>
              </a:prstGeom>
              <a:blipFill dpi="0" rotWithShape="1">
                <a:blip r:embed="rId21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D5B582E0-080B-E84F-AE94-74DAFE14B3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96727" y="1361380"/>
            <a:ext cx="1043853" cy="10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51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1263399"/>
            <a:ext cx="15496162" cy="14535402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574561" y="4717343"/>
            <a:ext cx="3800240" cy="1094436"/>
            <a:chOff x="-892846" y="2419003"/>
            <a:chExt cx="3823391" cy="670028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 flipV="1">
              <a:off x="951651" y="2822483"/>
              <a:ext cx="0" cy="266548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-892846" y="2419003"/>
              <a:ext cx="3823391" cy="50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Franklin Gothic Heavy"/>
                </a:rPr>
                <a:t>DC </a:t>
              </a:r>
              <a:r>
                <a:rPr lang="en-US" sz="2400" dirty="0" err="1">
                  <a:solidFill>
                    <a:prstClr val="black"/>
                  </a:solidFill>
                  <a:latin typeface="Franklin Gothic Heavy"/>
                </a:rPr>
                <a:t>FanDome</a:t>
              </a:r>
              <a:r>
                <a:rPr lang="en-US" sz="2400" dirty="0">
                  <a:solidFill>
                    <a:prstClr val="black"/>
                  </a:solidFill>
                  <a:latin typeface="Franklin Gothic Heavy"/>
                </a:rPr>
                <a:t> 10/16</a:t>
              </a:r>
              <a:br>
                <a:rPr lang="en-US" sz="2400" dirty="0">
                  <a:solidFill>
                    <a:prstClr val="black"/>
                  </a:solidFill>
                  <a:latin typeface="Franklin Gothic Heavy"/>
                </a:rPr>
              </a:b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211767" y="4735259"/>
            <a:ext cx="387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Heavy"/>
              </a:rPr>
              <a:t>DC Global Gateway 12/07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Heavy"/>
              </a:rPr>
              <a:t>NPS Survey</a:t>
            </a:r>
            <a:br>
              <a:rPr lang="en-US" sz="2400" dirty="0">
                <a:solidFill>
                  <a:prstClr val="black"/>
                </a:solidFill>
                <a:latin typeface="Franklin Gothic Heavy"/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946976" y="4735259"/>
            <a:ext cx="3505182" cy="1604882"/>
            <a:chOff x="1745391" y="469669"/>
            <a:chExt cx="1367794" cy="3489050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2446487" y="1860200"/>
              <a:ext cx="0" cy="2098519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745391" y="469669"/>
              <a:ext cx="1367794" cy="100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5B6E7AE-84C9-E34A-961A-173240825428}"/>
              </a:ext>
            </a:extLst>
          </p:cNvPr>
          <p:cNvSpPr/>
          <p:nvPr/>
        </p:nvSpPr>
        <p:spPr>
          <a:xfrm>
            <a:off x="3170894" y="5780056"/>
            <a:ext cx="4170381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NOV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E0541-E1B0-F148-AD81-4E4D857BEA56}"/>
              </a:ext>
            </a:extLst>
          </p:cNvPr>
          <p:cNvSpPr/>
          <p:nvPr/>
        </p:nvSpPr>
        <p:spPr>
          <a:xfrm>
            <a:off x="7365871" y="5780056"/>
            <a:ext cx="4134422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DEC</a:t>
            </a:r>
          </a:p>
        </p:txBody>
      </p:sp>
      <p:sp>
        <p:nvSpPr>
          <p:cNvPr id="11" name="Pentagon 5"/>
          <p:cNvSpPr/>
          <p:nvPr/>
        </p:nvSpPr>
        <p:spPr>
          <a:xfrm>
            <a:off x="21439187" y="5777957"/>
            <a:ext cx="2946400" cy="992722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0" y="0"/>
                </a:moveTo>
                <a:lnTo>
                  <a:pt x="838200" y="0"/>
                </a:lnTo>
                <a:lnTo>
                  <a:pt x="1104900" y="266700"/>
                </a:lnTo>
                <a:lnTo>
                  <a:pt x="838200" y="533400"/>
                </a:lnTo>
                <a:lnTo>
                  <a:pt x="0" y="533400"/>
                </a:lnTo>
                <a:lnTo>
                  <a:pt x="266700" y="2667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prstClr val="white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5D697AF-28FE-B94E-83AD-B2D22D826D97}"/>
              </a:ext>
            </a:extLst>
          </p:cNvPr>
          <p:cNvCxnSpPr>
            <a:cxnSpLocks/>
          </p:cNvCxnSpPr>
          <p:nvPr/>
        </p:nvCxnSpPr>
        <p:spPr>
          <a:xfrm>
            <a:off x="17883187" y="5748858"/>
            <a:ext cx="0" cy="10485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7090FA8-1F4E-D44F-9D27-5E52C9E80413}"/>
              </a:ext>
            </a:extLst>
          </p:cNvPr>
          <p:cNvCxnSpPr>
            <a:cxnSpLocks/>
          </p:cNvCxnSpPr>
          <p:nvPr/>
        </p:nvCxnSpPr>
        <p:spPr>
          <a:xfrm>
            <a:off x="7365871" y="5763034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29DABB-38C7-5445-9E12-F645B64CEDBA}"/>
              </a:ext>
            </a:extLst>
          </p:cNvPr>
          <p:cNvCxnSpPr>
            <a:cxnSpLocks/>
          </p:cNvCxnSpPr>
          <p:nvPr/>
        </p:nvCxnSpPr>
        <p:spPr>
          <a:xfrm>
            <a:off x="12803187" y="5768790"/>
            <a:ext cx="0" cy="10485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E29C6B8-D8D9-D745-AA72-4A9219E5B370}"/>
              </a:ext>
            </a:extLst>
          </p:cNvPr>
          <p:cNvSpPr/>
          <p:nvPr/>
        </p:nvSpPr>
        <p:spPr>
          <a:xfrm>
            <a:off x="1589" y="5780056"/>
            <a:ext cx="3209352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OCT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1F87408-01C4-9C45-9F7E-0A7C4B86D6E6}"/>
              </a:ext>
            </a:extLst>
          </p:cNvPr>
          <p:cNvCxnSpPr>
            <a:cxnSpLocks/>
          </p:cNvCxnSpPr>
          <p:nvPr/>
        </p:nvCxnSpPr>
        <p:spPr>
          <a:xfrm>
            <a:off x="3252787" y="5780056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74CA58-F092-854A-AA4E-9579CC207065}"/>
              </a:ext>
            </a:extLst>
          </p:cNvPr>
          <p:cNvCxnSpPr/>
          <p:nvPr/>
        </p:nvCxnSpPr>
        <p:spPr>
          <a:xfrm>
            <a:off x="2407885" y="6432132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8D3459-DD93-3840-8DC7-C4596F0ECC10}"/>
              </a:ext>
            </a:extLst>
          </p:cNvPr>
          <p:cNvSpPr/>
          <p:nvPr/>
        </p:nvSpPr>
        <p:spPr>
          <a:xfrm>
            <a:off x="172257" y="8123931"/>
            <a:ext cx="3596152" cy="5366622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E79E1E-5616-BD43-A5E1-EBB8F4583B6E}"/>
              </a:ext>
            </a:extLst>
          </p:cNvPr>
          <p:cNvSpPr txBox="1"/>
          <p:nvPr/>
        </p:nvSpPr>
        <p:spPr>
          <a:xfrm>
            <a:off x="323641" y="8158716"/>
            <a:ext cx="3596153" cy="567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 </a:t>
            </a:r>
            <a:r>
              <a:rPr lang="en-US" sz="2134" dirty="0" err="1">
                <a:solidFill>
                  <a:prstClr val="black"/>
                </a:solidFill>
                <a:latin typeface="Franklin Gothic Heavy"/>
              </a:rPr>
              <a:t>FanDome</a:t>
            </a:r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 10/16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Content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Creative assets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QA/UAT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Marketing Pages – Believe in Wonder, Milestone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Twitch integration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Kids </a:t>
            </a:r>
            <a:r>
              <a:rPr lang="en-US" sz="2134" dirty="0" err="1">
                <a:solidFill>
                  <a:prstClr val="black"/>
                </a:solidFill>
              </a:rPr>
              <a:t>FanDome</a:t>
            </a:r>
            <a:endParaRPr lang="en-US" sz="2134" dirty="0">
              <a:solidFill>
                <a:schemeClr val="accent6">
                  <a:lumMod val="75000"/>
                </a:schemeClr>
              </a:solidFill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b="1" dirty="0" err="1">
                <a:solidFill>
                  <a:prstClr val="black"/>
                </a:solidFill>
              </a:rPr>
              <a:t>FanDome</a:t>
            </a:r>
            <a:r>
              <a:rPr lang="en-US" sz="2134" b="1" dirty="0">
                <a:solidFill>
                  <a:prstClr val="black"/>
                </a:solidFill>
              </a:rPr>
              <a:t> Launch 10/16 TBD</a:t>
            </a:r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Features/Activations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Video event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Private chat/watch party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Games/Prizes</a:t>
            </a:r>
          </a:p>
          <a:p>
            <a:endParaRPr lang="en-US" sz="2134" dirty="0">
              <a:solidFill>
                <a:prstClr val="black"/>
              </a:solidFill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DBF321-FA5F-844E-8137-F2BBC21349B2}"/>
              </a:ext>
            </a:extLst>
          </p:cNvPr>
          <p:cNvCxnSpPr>
            <a:cxnSpLocks/>
          </p:cNvCxnSpPr>
          <p:nvPr/>
        </p:nvCxnSpPr>
        <p:spPr>
          <a:xfrm>
            <a:off x="13531836" y="5474624"/>
            <a:ext cx="0" cy="340842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2F64D204-32B5-3D40-A470-A5A40487C82F}"/>
              </a:ext>
            </a:extLst>
          </p:cNvPr>
          <p:cNvSpPr/>
          <p:nvPr/>
        </p:nvSpPr>
        <p:spPr>
          <a:xfrm>
            <a:off x="13209589" y="8141131"/>
            <a:ext cx="4103796" cy="5366622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</a:rPr>
              <a:t>    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472D7F9-21E9-9E4F-9D0A-B70F79911363}"/>
              </a:ext>
            </a:extLst>
          </p:cNvPr>
          <p:cNvSpPr txBox="1"/>
          <p:nvPr/>
        </p:nvSpPr>
        <p:spPr>
          <a:xfrm>
            <a:off x="13256098" y="8165125"/>
            <a:ext cx="3878846" cy="50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Tech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</a:rPr>
              <a:t>DC “unification”</a:t>
            </a:r>
            <a:endParaRPr lang="en-US" sz="2134" dirty="0">
              <a:solidFill>
                <a:prstClr val="black"/>
              </a:solidFill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Single Identity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CMS assessment and migration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Hub Canada rollout (Jan-Feb)</a:t>
            </a: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Activations/Beats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Peacemaker Release 1/13/22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Batman theatrical/HBO Max release planning and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D876504-4F14-5343-832C-4A34575FAABA}"/>
              </a:ext>
            </a:extLst>
          </p:cNvPr>
          <p:cNvCxnSpPr/>
          <p:nvPr/>
        </p:nvCxnSpPr>
        <p:spPr>
          <a:xfrm>
            <a:off x="10079517" y="6797372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94BAEDB7-2E3F-134E-95BA-C9B331F32D96}"/>
              </a:ext>
            </a:extLst>
          </p:cNvPr>
          <p:cNvSpPr/>
          <p:nvPr/>
        </p:nvSpPr>
        <p:spPr>
          <a:xfrm>
            <a:off x="8059166" y="8123927"/>
            <a:ext cx="4348509" cy="5366622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8B806F8-024D-5A43-87DE-C1F6169A370A}"/>
              </a:ext>
            </a:extLst>
          </p:cNvPr>
          <p:cNvSpPr txBox="1"/>
          <p:nvPr/>
        </p:nvSpPr>
        <p:spPr>
          <a:xfrm>
            <a:off x="8199544" y="8148037"/>
            <a:ext cx="4208131" cy="534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Tech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b="1" dirty="0">
                <a:solidFill>
                  <a:prstClr val="black"/>
                </a:solidFill>
              </a:rPr>
              <a:t>DC Universe Hub/Global Gateway 12/07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Origin Story dev work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Code Freeze 12/08-12/15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Activations/Beats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Peacemaker theatrical/HBO Max release planning and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Podcast 12/07</a:t>
            </a: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CRM &amp;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NPS 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Year-end analysis to KPIs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Next year goals and KPIs</a:t>
            </a:r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F3976E-9988-7641-BB1D-753B29A55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5793">
            <a:off x="13993071" y="2869974"/>
            <a:ext cx="688912" cy="102453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C01F155-113B-4A46-98F7-99986E55F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070" y="2662525"/>
            <a:ext cx="2018140" cy="230750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9B5DA65-450E-A047-B995-120D2BB2B370}"/>
              </a:ext>
            </a:extLst>
          </p:cNvPr>
          <p:cNvSpPr txBox="1"/>
          <p:nvPr/>
        </p:nvSpPr>
        <p:spPr>
          <a:xfrm>
            <a:off x="12436085" y="4694804"/>
            <a:ext cx="281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Heavy"/>
              </a:rPr>
              <a:t>DC Single Identity - unification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FAD45DC-F196-5A45-BD81-4E14D135A48A}"/>
              </a:ext>
            </a:extLst>
          </p:cNvPr>
          <p:cNvCxnSpPr/>
          <p:nvPr/>
        </p:nvCxnSpPr>
        <p:spPr>
          <a:xfrm>
            <a:off x="20340229" y="6814392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4DAD6FB4-E4B7-4647-9C3D-BAE033F84E23}"/>
              </a:ext>
            </a:extLst>
          </p:cNvPr>
          <p:cNvSpPr/>
          <p:nvPr/>
        </p:nvSpPr>
        <p:spPr>
          <a:xfrm>
            <a:off x="17983358" y="8123927"/>
            <a:ext cx="3519598" cy="5366622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</a:rPr>
              <a:t>    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A759BD0-E54A-564B-830D-A550AF058D5D}"/>
              </a:ext>
            </a:extLst>
          </p:cNvPr>
          <p:cNvSpPr txBox="1"/>
          <p:nvPr/>
        </p:nvSpPr>
        <p:spPr>
          <a:xfrm>
            <a:off x="18074307" y="8217882"/>
            <a:ext cx="3519600" cy="600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International rollout (English-speaking)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CMS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Search and Discovery</a:t>
            </a: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Activations/Beats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Batman Release Mar-2022</a:t>
            </a: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  <a:latin typeface="Franklin Gothic Heavy"/>
            </a:endParaRPr>
          </a:p>
          <a:p>
            <a:endParaRPr lang="en-US" sz="2134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7879D2-9026-ED4A-8F3F-E29DD5018795}"/>
              </a:ext>
            </a:extLst>
          </p:cNvPr>
          <p:cNvSpPr txBox="1"/>
          <p:nvPr/>
        </p:nvSpPr>
        <p:spPr>
          <a:xfrm>
            <a:off x="6394241" y="204055"/>
            <a:ext cx="1091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DC UNIVERSE ROADMAP 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D45F6-6A7A-B244-961B-4F99B8B752E2}"/>
              </a:ext>
            </a:extLst>
          </p:cNvPr>
          <p:cNvSpPr txBox="1"/>
          <p:nvPr/>
        </p:nvSpPr>
        <p:spPr>
          <a:xfrm>
            <a:off x="20803968" y="13023307"/>
            <a:ext cx="3519598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34" i="1" dirty="0"/>
              <a:t>Subject to change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38D2A604-9E34-2B4B-BFF0-8094813BE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0711" y="1386227"/>
            <a:ext cx="1702500" cy="1385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EFCE1-9206-1B40-B6E1-415ED3CA3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421" y="1766188"/>
            <a:ext cx="1364906" cy="2932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7BC0073-AEA2-F240-BA5E-908D5DF59531}"/>
              </a:ext>
            </a:extLst>
          </p:cNvPr>
          <p:cNvCxnSpPr/>
          <p:nvPr/>
        </p:nvCxnSpPr>
        <p:spPr>
          <a:xfrm>
            <a:off x="5752907" y="6797372"/>
            <a:ext cx="0" cy="251460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9002952-5A9C-6D46-850C-3F493C95E154}"/>
              </a:ext>
            </a:extLst>
          </p:cNvPr>
          <p:cNvSpPr/>
          <p:nvPr/>
        </p:nvSpPr>
        <p:spPr>
          <a:xfrm>
            <a:off x="4036331" y="8123927"/>
            <a:ext cx="3381600" cy="5366622"/>
          </a:xfrm>
          <a:prstGeom prst="roundRect">
            <a:avLst>
              <a:gd name="adj" fmla="val 646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34" dirty="0">
              <a:solidFill>
                <a:prstClr val="black"/>
              </a:solidFill>
            </a:endParaRPr>
          </a:p>
          <a:p>
            <a:endParaRPr lang="en-US" sz="2134" dirty="0">
              <a:solidFill>
                <a:prstClr val="black"/>
              </a:solidFill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3F0C266-09BD-E143-9EE6-9A1A4B2A7F05}"/>
              </a:ext>
            </a:extLst>
          </p:cNvPr>
          <p:cNvSpPr txBox="1"/>
          <p:nvPr/>
        </p:nvSpPr>
        <p:spPr>
          <a:xfrm>
            <a:off x="4061071" y="8077201"/>
            <a:ext cx="3356856" cy="43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4" dirty="0">
                <a:solidFill>
                  <a:prstClr val="black"/>
                </a:solidFill>
                <a:latin typeface="Franklin Gothic Heavy"/>
              </a:rPr>
              <a:t>Tech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Fraud Mitigation/Prevention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DC Universe Hub/Global Gateway dev work</a:t>
            </a:r>
          </a:p>
          <a:p>
            <a:pPr marL="457188" indent="-457188">
              <a:buFont typeface="Arial" panose="020B0604020202020204" pitchFamily="34" charset="0"/>
              <a:buChar char="•"/>
            </a:pPr>
            <a:endParaRPr lang="en-US" sz="2134" dirty="0">
              <a:solidFill>
                <a:prstClr val="black"/>
              </a:solidFill>
            </a:endParaRPr>
          </a:p>
          <a:p>
            <a:r>
              <a:rPr lang="en-US" sz="2134" b="1" dirty="0">
                <a:solidFill>
                  <a:prstClr val="black"/>
                </a:solidFill>
                <a:latin typeface="Franklin Gothic Heavy"/>
              </a:rPr>
              <a:t>DC Workshop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Goals and KPIs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Single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Internationalization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4" dirty="0">
                <a:solidFill>
                  <a:prstClr val="black"/>
                </a:solidFill>
              </a:rPr>
              <a:t>Search and Discovery</a:t>
            </a:r>
          </a:p>
          <a:p>
            <a:endParaRPr lang="en-US" sz="2134" b="1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244B4-A4E1-D64A-A2F6-A181B7D234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595" y="1743124"/>
            <a:ext cx="1339546" cy="29005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EF4D5E5-C6F3-DF42-85BD-58CE7746DE6B}"/>
              </a:ext>
            </a:extLst>
          </p:cNvPr>
          <p:cNvCxnSpPr>
            <a:cxnSpLocks/>
          </p:cNvCxnSpPr>
          <p:nvPr/>
        </p:nvCxnSpPr>
        <p:spPr>
          <a:xfrm flipV="1">
            <a:off x="10071165" y="5289256"/>
            <a:ext cx="8352" cy="814144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10E610C-0FC0-AD48-A0F1-BB0D1672BF38}"/>
              </a:ext>
            </a:extLst>
          </p:cNvPr>
          <p:cNvGrpSpPr/>
          <p:nvPr/>
        </p:nvGrpSpPr>
        <p:grpSpPr>
          <a:xfrm>
            <a:off x="20340230" y="4539104"/>
            <a:ext cx="3961912" cy="1970232"/>
            <a:chOff x="2514600" y="199135"/>
            <a:chExt cx="2429466" cy="269646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191E5E-A22C-CF40-B82C-41762A6121AF}"/>
                </a:ext>
              </a:extLst>
            </p:cNvPr>
            <p:cNvCxnSpPr/>
            <p:nvPr/>
          </p:nvCxnSpPr>
          <p:spPr>
            <a:xfrm flipV="1">
              <a:off x="2514600" y="914400"/>
              <a:ext cx="0" cy="1981200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965F8F-94AB-C24B-AF2A-B91171B0ECD5}"/>
                </a:ext>
              </a:extLst>
            </p:cNvPr>
            <p:cNvSpPr txBox="1"/>
            <p:nvPr/>
          </p:nvSpPr>
          <p:spPr>
            <a:xfrm>
              <a:off x="2906982" y="199135"/>
              <a:ext cx="2037084" cy="214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Franklin Gothic Heavy"/>
                </a:rPr>
                <a:t>DC Universe all platforms  International rollout</a:t>
              </a:r>
              <a:br>
                <a:rPr lang="en-US" sz="2400" dirty="0">
                  <a:solidFill>
                    <a:prstClr val="black"/>
                  </a:solidFill>
                  <a:latin typeface="Franklin Gothic Heavy"/>
                </a:rPr>
              </a:b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AD2BD5E5-4274-864A-9C26-2CCF7E3972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9965" y="3130991"/>
            <a:ext cx="1561720" cy="1435095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1C0FDD5-82AE-B74C-8E86-791C1667C1D5}"/>
              </a:ext>
            </a:extLst>
          </p:cNvPr>
          <p:cNvSpPr/>
          <p:nvPr/>
        </p:nvSpPr>
        <p:spPr>
          <a:xfrm>
            <a:off x="11536783" y="5769846"/>
            <a:ext cx="3878838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JAN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F18163F-E785-9147-B729-B4B4823C9362}"/>
              </a:ext>
            </a:extLst>
          </p:cNvPr>
          <p:cNvCxnSpPr>
            <a:cxnSpLocks/>
          </p:cNvCxnSpPr>
          <p:nvPr/>
        </p:nvCxnSpPr>
        <p:spPr>
          <a:xfrm>
            <a:off x="11509933" y="5755946"/>
            <a:ext cx="0" cy="10343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75C4C2C-B7B3-104F-A53D-63B75F011850}"/>
              </a:ext>
            </a:extLst>
          </p:cNvPr>
          <p:cNvSpPr/>
          <p:nvPr/>
        </p:nvSpPr>
        <p:spPr>
          <a:xfrm>
            <a:off x="15452111" y="5763034"/>
            <a:ext cx="4051215" cy="1034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FEB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138F4E-4134-7846-9800-E3139B816DED}"/>
              </a:ext>
            </a:extLst>
          </p:cNvPr>
          <p:cNvSpPr/>
          <p:nvPr/>
        </p:nvSpPr>
        <p:spPr>
          <a:xfrm>
            <a:off x="19539816" y="5769845"/>
            <a:ext cx="3842122" cy="1020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MAR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2CFC68-11E5-6F43-9640-994A2EC91BCE}"/>
              </a:ext>
            </a:extLst>
          </p:cNvPr>
          <p:cNvSpPr txBox="1"/>
          <p:nvPr/>
        </p:nvSpPr>
        <p:spPr>
          <a:xfrm>
            <a:off x="4240287" y="4448391"/>
            <a:ext cx="351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Heavy"/>
              </a:rPr>
              <a:t>DC Workshop 2021</a:t>
            </a:r>
            <a:br>
              <a:rPr lang="en-US" sz="2400" dirty="0">
                <a:solidFill>
                  <a:prstClr val="black"/>
                </a:solidFill>
                <a:latin typeface="Franklin Gothic Heavy"/>
              </a:rPr>
            </a:br>
            <a:r>
              <a:rPr lang="en-US" sz="2400" dirty="0">
                <a:solidFill>
                  <a:prstClr val="black"/>
                </a:solidFill>
                <a:latin typeface="Franklin Gothic Heavy"/>
              </a:rPr>
              <a:t>Fraud mitigation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2" descr="Meeting, operation, plan, strategy, workshop icon - Download on Iconfinder">
            <a:extLst>
              <a:ext uri="{FF2B5EF4-FFF2-40B4-BE49-F238E27FC236}">
                <a16:creationId xmlns:a16="http://schemas.microsoft.com/office/drawing/2014/main" id="{4D2D3FEF-11D1-6342-867D-CEFB3AEC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14" y="3056760"/>
            <a:ext cx="1557893" cy="14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aud Prevention Tools You Need to Embrace for Your Online Business -  Business 2 Community">
            <a:extLst>
              <a:ext uri="{FF2B5EF4-FFF2-40B4-BE49-F238E27FC236}">
                <a16:creationId xmlns:a16="http://schemas.microsoft.com/office/drawing/2014/main" id="{841B306C-7519-594A-A8E8-1829D659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92" y="1723739"/>
            <a:ext cx="2495785" cy="11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CAPTCHA - Wikipedia">
            <a:extLst>
              <a:ext uri="{FF2B5EF4-FFF2-40B4-BE49-F238E27FC236}">
                <a16:creationId xmlns:a16="http://schemas.microsoft.com/office/drawing/2014/main" id="{14AECFF4-B51F-5C42-9F57-DB6264A7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96" y="1802788"/>
            <a:ext cx="1134612" cy="113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86FBC6D-C498-E54B-80BF-0AA3D9B0B9CA}"/>
              </a:ext>
            </a:extLst>
          </p:cNvPr>
          <p:cNvGrpSpPr/>
          <p:nvPr/>
        </p:nvGrpSpPr>
        <p:grpSpPr>
          <a:xfrm>
            <a:off x="20042422" y="2367535"/>
            <a:ext cx="1016403" cy="960843"/>
            <a:chOff x="3003207" y="2097063"/>
            <a:chExt cx="3581400" cy="489738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2D8943-BB99-D741-8C83-0B73D485B6BB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flipH="1">
              <a:off x="4426471" y="5730279"/>
              <a:ext cx="573191" cy="1264164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4EBF04B-B12F-1349-8A1E-64C182FBA296}"/>
                </a:ext>
              </a:extLst>
            </p:cNvPr>
            <p:cNvSpPr/>
            <p:nvPr/>
          </p:nvSpPr>
          <p:spPr>
            <a:xfrm rot="21038027">
              <a:off x="3003207" y="2097063"/>
              <a:ext cx="3581400" cy="365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840" rtlCol="0" anchor="b" anchorCtr="0"/>
            <a:lstStyle/>
            <a:p>
              <a:pPr algn="ctr"/>
              <a:endParaRPr lang="en-US" sz="2133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904998FC-1979-1E46-A5CD-C754C89CB5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89188">
            <a:off x="20091927" y="2436739"/>
            <a:ext cx="901700" cy="546100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74CA85-CBEC-8442-AD6B-C7C3470D918E}"/>
              </a:ext>
            </a:extLst>
          </p:cNvPr>
          <p:cNvGrpSpPr/>
          <p:nvPr/>
        </p:nvGrpSpPr>
        <p:grpSpPr>
          <a:xfrm rot="977692">
            <a:off x="19878292" y="3285610"/>
            <a:ext cx="1016403" cy="960843"/>
            <a:chOff x="3003207" y="2097063"/>
            <a:chExt cx="3581400" cy="489738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FADBE5D-514C-4B4D-828B-52FFC912E1A4}"/>
                </a:ext>
              </a:extLst>
            </p:cNvPr>
            <p:cNvCxnSpPr>
              <a:cxnSpLocks/>
              <a:stCxn id="126" idx="2"/>
            </p:cNvCxnSpPr>
            <p:nvPr/>
          </p:nvCxnSpPr>
          <p:spPr>
            <a:xfrm flipH="1">
              <a:off x="4426471" y="5730279"/>
              <a:ext cx="573191" cy="1264164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9F2D293-1BB6-7D43-88DE-8DC7004A2319}"/>
                </a:ext>
              </a:extLst>
            </p:cNvPr>
            <p:cNvSpPr/>
            <p:nvPr/>
          </p:nvSpPr>
          <p:spPr>
            <a:xfrm rot="21038027">
              <a:off x="3003207" y="2097063"/>
              <a:ext cx="3581400" cy="365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840" rtlCol="0" anchor="b" anchorCtr="0"/>
            <a:lstStyle/>
            <a:p>
              <a:pPr algn="ctr"/>
              <a:endParaRPr lang="en-US" sz="2133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F38D386-0197-4E42-91EB-A17B68067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83186">
            <a:off x="19907744" y="3347356"/>
            <a:ext cx="990600" cy="66040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8596215-88ED-EA4E-A87C-5E7968B36FCC}"/>
              </a:ext>
            </a:extLst>
          </p:cNvPr>
          <p:cNvGrpSpPr/>
          <p:nvPr/>
        </p:nvGrpSpPr>
        <p:grpSpPr>
          <a:xfrm rot="21038027">
            <a:off x="19678254" y="4194541"/>
            <a:ext cx="1004251" cy="647543"/>
            <a:chOff x="29624632" y="65159"/>
            <a:chExt cx="3581400" cy="365760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C76479E-996E-2A41-A30E-B2FF1C505FA7}"/>
                </a:ext>
              </a:extLst>
            </p:cNvPr>
            <p:cNvSpPr/>
            <p:nvPr/>
          </p:nvSpPr>
          <p:spPr>
            <a:xfrm>
              <a:off x="29624632" y="65159"/>
              <a:ext cx="3581400" cy="36576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b" anchorCtr="0"/>
            <a:lstStyle/>
            <a:p>
              <a:pPr algn="ctr"/>
              <a:endParaRPr lang="en-US" sz="800" b="1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6F7AE63-19F5-2B46-98D4-B730894DDAA8}"/>
                </a:ext>
              </a:extLst>
            </p:cNvPr>
            <p:cNvSpPr/>
            <p:nvPr/>
          </p:nvSpPr>
          <p:spPr>
            <a:xfrm>
              <a:off x="29858917" y="376368"/>
              <a:ext cx="3124194" cy="2926071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 l="-30000" t="-30000" r="-30000" b="-30000"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FD60C29-61FC-864C-A782-9AEAE2344B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28587" y="3508252"/>
            <a:ext cx="1171785" cy="1171785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82FF72D-139D-6C41-8282-FDC4CEDD5A20}"/>
              </a:ext>
            </a:extLst>
          </p:cNvPr>
          <p:cNvGrpSpPr/>
          <p:nvPr/>
        </p:nvGrpSpPr>
        <p:grpSpPr>
          <a:xfrm>
            <a:off x="19823502" y="4966091"/>
            <a:ext cx="962816" cy="1143000"/>
            <a:chOff x="5424026" y="1962827"/>
            <a:chExt cx="3581400" cy="596165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32C85B0-1579-124C-8733-9189765155C0}"/>
                </a:ext>
              </a:extLst>
            </p:cNvPr>
            <p:cNvCxnSpPr>
              <a:cxnSpLocks/>
            </p:cNvCxnSpPr>
            <p:nvPr/>
          </p:nvCxnSpPr>
          <p:spPr>
            <a:xfrm>
              <a:off x="7012783" y="5838487"/>
              <a:ext cx="172765" cy="208599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7885F49-49F9-7A45-8965-50E85AD11F44}"/>
                </a:ext>
              </a:extLst>
            </p:cNvPr>
            <p:cNvGrpSpPr/>
            <p:nvPr/>
          </p:nvGrpSpPr>
          <p:grpSpPr>
            <a:xfrm rot="544223">
              <a:off x="5424026" y="1962827"/>
              <a:ext cx="3581400" cy="3657601"/>
              <a:chOff x="330104" y="1226227"/>
              <a:chExt cx="3581400" cy="365760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C246B56-02AA-734F-B2DB-EAFBC09031D2}"/>
                  </a:ext>
                </a:extLst>
              </p:cNvPr>
              <p:cNvSpPr/>
              <p:nvPr/>
            </p:nvSpPr>
            <p:spPr>
              <a:xfrm>
                <a:off x="330104" y="1226227"/>
                <a:ext cx="3581400" cy="3657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0"/>
              <a:lstStyle/>
              <a:p>
                <a:pPr algn="ctr"/>
                <a:endParaRPr lang="en-US" sz="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E797FBB-ABAB-F945-9400-5FD058F4C383}"/>
                  </a:ext>
                </a:extLst>
              </p:cNvPr>
              <p:cNvSpPr/>
              <p:nvPr/>
            </p:nvSpPr>
            <p:spPr>
              <a:xfrm>
                <a:off x="558706" y="1378633"/>
                <a:ext cx="3124201" cy="2926075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9ABF1724-B7BD-B94A-9B4E-512D79649E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964730" y="1182376"/>
            <a:ext cx="1171785" cy="117178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44B9489-7F58-4E4D-97FD-05AAD34E2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0308" y="2734582"/>
            <a:ext cx="1182257" cy="2540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CB6691B5-9D15-E646-877D-8A065D20DC94}"/>
              </a:ext>
            </a:extLst>
          </p:cNvPr>
          <p:cNvGrpSpPr/>
          <p:nvPr/>
        </p:nvGrpSpPr>
        <p:grpSpPr>
          <a:xfrm>
            <a:off x="16170568" y="4831739"/>
            <a:ext cx="962816" cy="1143000"/>
            <a:chOff x="5424026" y="1962827"/>
            <a:chExt cx="3581400" cy="5961652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E0294A-1845-3140-AD98-8F86000E2D4C}"/>
                </a:ext>
              </a:extLst>
            </p:cNvPr>
            <p:cNvCxnSpPr>
              <a:cxnSpLocks/>
            </p:cNvCxnSpPr>
            <p:nvPr/>
          </p:nvCxnSpPr>
          <p:spPr>
            <a:xfrm>
              <a:off x="7012783" y="5838487"/>
              <a:ext cx="172765" cy="2085992"/>
            </a:xfrm>
            <a:prstGeom prst="line">
              <a:avLst/>
            </a:prstGeom>
            <a:ln w="22225"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E26A522-6BFC-794F-971D-66F595D2ED61}"/>
                </a:ext>
              </a:extLst>
            </p:cNvPr>
            <p:cNvGrpSpPr/>
            <p:nvPr/>
          </p:nvGrpSpPr>
          <p:grpSpPr>
            <a:xfrm rot="544223">
              <a:off x="5424026" y="1962827"/>
              <a:ext cx="3581400" cy="3657601"/>
              <a:chOff x="330104" y="1226227"/>
              <a:chExt cx="3581400" cy="3657601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51EC807-9EF1-414C-B5B5-1A464A19ACFC}"/>
                  </a:ext>
                </a:extLst>
              </p:cNvPr>
              <p:cNvSpPr/>
              <p:nvPr/>
            </p:nvSpPr>
            <p:spPr>
              <a:xfrm>
                <a:off x="330104" y="1226227"/>
                <a:ext cx="3581400" cy="3657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91440" rtlCol="0" anchor="b" anchorCtr="0"/>
              <a:lstStyle/>
              <a:p>
                <a:pPr algn="ctr"/>
                <a:endParaRPr lang="en-US" sz="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C2CCA4C-E708-D742-B6E1-9E698075D597}"/>
                  </a:ext>
                </a:extLst>
              </p:cNvPr>
              <p:cNvSpPr/>
              <p:nvPr/>
            </p:nvSpPr>
            <p:spPr>
              <a:xfrm>
                <a:off x="558706" y="1378633"/>
                <a:ext cx="3124201" cy="2926075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 l="-30000" t="-30000" r="-30000" b="-30000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3350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2A0C9-C572-4F87-936A-2605F70C2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AE45A-7AA9-42CD-B246-328A8C88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NOTIFY ME WHEN BACK IN STOCK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1972EC-9BE3-429B-9CD3-FC8BF0BE5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2810106"/>
            <a:ext cx="22917848" cy="9442853"/>
          </a:xfrm>
        </p:spPr>
        <p:txBody>
          <a:bodyPr/>
          <a:lstStyle/>
          <a:p>
            <a:pPr lvl="1"/>
            <a:r>
              <a:rPr lang="en-US" sz="4000" dirty="0"/>
              <a:t>Provides customers lifetime value – letting them know we will cater to their needs</a:t>
            </a:r>
          </a:p>
          <a:p>
            <a:pPr lvl="1"/>
            <a:r>
              <a:rPr lang="en-US" sz="4000" dirty="0"/>
              <a:t>KPIs – how many sale conversions driven from notify me 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marL="457200" lvl="1" indent="0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F9A59-7528-1D46-B073-0803D522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65" y="4448089"/>
            <a:ext cx="14316835" cy="82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2A0C9-C572-4F87-936A-2605F70C2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fld id="{07A3590B-10A5-3C4B-838C-082849557E67}" type="slidenum">
              <a:rPr lang="en-US" smtClean="0"/>
              <a:pPr>
                <a:lnSpc>
                  <a:spcPts val="2000"/>
                </a:lnSpc>
              </a:pPr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AE45A-7AA9-42CD-B246-328A8C8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15" y="847578"/>
            <a:ext cx="22917848" cy="1596684"/>
          </a:xfrm>
        </p:spPr>
        <p:txBody>
          <a:bodyPr/>
          <a:lstStyle/>
          <a:p>
            <a:r>
              <a:rPr lang="en-US" dirty="0"/>
              <a:t>PEACEMAKER BEAT MOMENT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1972EC-9BE3-429B-9CD3-FC8BF0BE5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615" y="1951892"/>
            <a:ext cx="22917848" cy="10301068"/>
          </a:xfrm>
        </p:spPr>
        <p:txBody>
          <a:bodyPr/>
          <a:lstStyle/>
          <a:p>
            <a:pPr lvl="1"/>
            <a:r>
              <a:rPr lang="en-US" sz="4000" b="1" dirty="0"/>
              <a:t>Peacemaker Theatrical/HBO Max release January 13, 2022</a:t>
            </a:r>
          </a:p>
          <a:p>
            <a:pPr lvl="1"/>
            <a:r>
              <a:rPr lang="en-US" sz="4000" dirty="0"/>
              <a:t>Use of Motion Graphics on Shop</a:t>
            </a:r>
          </a:p>
          <a:p>
            <a:pPr lvl="2"/>
            <a:r>
              <a:rPr lang="en-US" sz="3400" dirty="0"/>
              <a:t>Peacemaker Trailer</a:t>
            </a:r>
          </a:p>
          <a:p>
            <a:pPr lvl="2"/>
            <a:r>
              <a:rPr lang="en-US" sz="3400" dirty="0"/>
              <a:t>Peacemaker Comics Art</a:t>
            </a:r>
          </a:p>
          <a:p>
            <a:pPr marL="444500" lvl="2" indent="0">
              <a:buNone/>
            </a:pPr>
            <a:endParaRPr lang="en-US" sz="3400" dirty="0"/>
          </a:p>
          <a:p>
            <a:pPr lvl="1"/>
            <a:r>
              <a:rPr lang="en-US" sz="4000" dirty="0"/>
              <a:t>DC sites cohesiveness start</a:t>
            </a:r>
          </a:p>
          <a:p>
            <a:pPr lvl="2"/>
            <a:r>
              <a:rPr lang="en-US" sz="3400" dirty="0"/>
              <a:t>Site redirects to create a story for Peacemaker</a:t>
            </a:r>
          </a:p>
          <a:p>
            <a:pPr lvl="2"/>
            <a:endParaRPr lang="en-US" sz="3400" dirty="0"/>
          </a:p>
          <a:p>
            <a:pPr lvl="1"/>
            <a:r>
              <a:rPr lang="en-US" sz="4000" dirty="0"/>
              <a:t>DC ‘premium’ start</a:t>
            </a:r>
          </a:p>
          <a:p>
            <a:pPr lvl="2"/>
            <a:r>
              <a:rPr lang="en-US" sz="3400" dirty="0"/>
              <a:t>YouTube content of Podcast to display on Shop</a:t>
            </a:r>
          </a:p>
          <a:p>
            <a:pPr lvl="2"/>
            <a:r>
              <a:rPr lang="en-US" sz="3400" dirty="0"/>
              <a:t>John Cena and James Gunn to wear DC Shop merch during podcast episodes</a:t>
            </a:r>
          </a:p>
          <a:p>
            <a:pPr lvl="2"/>
            <a:r>
              <a:rPr lang="en-US" sz="3400" dirty="0"/>
              <a:t>DC Comics YouTube channel –Jason </a:t>
            </a:r>
            <a:r>
              <a:rPr lang="en-US" sz="3400" dirty="0" err="1"/>
              <a:t>Dimberg</a:t>
            </a:r>
            <a:r>
              <a:rPr lang="en-US" sz="3400" dirty="0"/>
              <a:t> to research if cost benefit to display shop carousel on DC Comics YouTube Peacemaker podcast episodes is worth it</a:t>
            </a:r>
          </a:p>
          <a:p>
            <a:pPr lvl="2"/>
            <a:r>
              <a:rPr lang="en-US" sz="3400" dirty="0"/>
              <a:t>HBO Max subscription shop discount offer</a:t>
            </a:r>
          </a:p>
          <a:p>
            <a:pPr marL="444500" lvl="2" indent="0">
              <a:buNone/>
            </a:pPr>
            <a:endParaRPr lang="en-US" sz="3400" dirty="0"/>
          </a:p>
          <a:p>
            <a:pPr marL="444500" lvl="2" indent="0">
              <a:buNone/>
            </a:pPr>
            <a:r>
              <a:rPr lang="en-US" sz="3400" dirty="0"/>
              <a:t>Note:  Showing podcast YouTube and Trailer on shop creates premium experience and allows fans to get excited about Peacemaker – emotional motivation to buy.  Increase user session and engagement on the site.</a:t>
            </a:r>
          </a:p>
        </p:txBody>
      </p:sp>
    </p:spTree>
    <p:extLst>
      <p:ext uri="{BB962C8B-B14F-4D97-AF65-F5344CB8AC3E}">
        <p14:creationId xmlns:p14="http://schemas.microsoft.com/office/powerpoint/2010/main" val="1301126002"/>
      </p:ext>
    </p:extLst>
  </p:cSld>
  <p:clrMapOvr>
    <a:masterClrMapping/>
  </p:clrMapOvr>
</p:sld>
</file>

<file path=ppt/theme/theme1.xml><?xml version="1.0" encoding="utf-8"?>
<a:theme xmlns:a="http://schemas.openxmlformats.org/drawingml/2006/main" name="WM_Color_102119">
  <a:themeElements>
    <a:clrScheme name="WM_Color Palette">
      <a:dk1>
        <a:srgbClr val="1D1D1D"/>
      </a:dk1>
      <a:lt1>
        <a:srgbClr val="FFFFFF"/>
      </a:lt1>
      <a:dk2>
        <a:srgbClr val="1D1D1D"/>
      </a:dk2>
      <a:lt2>
        <a:srgbClr val="FFFFFF"/>
      </a:lt2>
      <a:accent1>
        <a:srgbClr val="E5BC73"/>
      </a:accent1>
      <a:accent2>
        <a:srgbClr val="18BAD6"/>
      </a:accent2>
      <a:accent3>
        <a:srgbClr val="ABC41D"/>
      </a:accent3>
      <a:accent4>
        <a:srgbClr val="FB7921"/>
      </a:accent4>
      <a:accent5>
        <a:srgbClr val="AA6DE5"/>
      </a:accent5>
      <a:accent6>
        <a:srgbClr val="FF2015"/>
      </a:accent6>
      <a:hlink>
        <a:srgbClr val="1D1D1D"/>
      </a:hlink>
      <a:folHlink>
        <a:srgbClr val="1D1D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  <a:latin typeface="ATT Aleck Sans" panose="020B0503020203020204" pitchFamily="34" charset="0"/>
            <a:cs typeface="ATT Aleck Sans" panose="020B05030202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 SHOP_Merch and Mkt Update_1.11" id="{05D56B34-6619-4D47-B19D-68CCB9068CE8}" vid="{78E7EF81-9919-904F-88B7-66A27A79F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4B2B873F1D24B8EFAD89554BCCBDE" ma:contentTypeVersion="10" ma:contentTypeDescription="Create a new document." ma:contentTypeScope="" ma:versionID="44e3c4635e35026faaec38d7dfb8fca5">
  <xsd:schema xmlns:xsd="http://www.w3.org/2001/XMLSchema" xmlns:xs="http://www.w3.org/2001/XMLSchema" xmlns:p="http://schemas.microsoft.com/office/2006/metadata/properties" xmlns:ns2="9989a210-1ec4-44de-9570-6dedbe340d74" xmlns:ns3="3788b1da-cec1-4a48-a5ba-114c23782efa" targetNamespace="http://schemas.microsoft.com/office/2006/metadata/properties" ma:root="true" ma:fieldsID="1e19e683a0a3480efd04fcc5c2ddccba" ns2:_="" ns3:_="">
    <xsd:import namespace="9989a210-1ec4-44de-9570-6dedbe340d74"/>
    <xsd:import namespace="3788b1da-cec1-4a48-a5ba-114c23782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9a210-1ec4-44de-9570-6dedbe340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8b1da-cec1-4a48-a5ba-114c23782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02472-C8AA-422F-879F-FFBD0DF4A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89a210-1ec4-44de-9570-6dedbe340d74"/>
    <ds:schemaRef ds:uri="3788b1da-cec1-4a48-a5ba-114c23782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69E57-68B2-4E59-952A-4D82AA487244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788b1da-cec1-4a48-a5ba-114c23782efa"/>
    <ds:schemaRef ds:uri="9989a210-1ec4-44de-9570-6dedbe340d7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AEDE13-0668-4D94-974E-856C0623A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SHOP_Merch and Mkt Update_1.11</Template>
  <TotalTime>278</TotalTime>
  <Words>663</Words>
  <Application>Microsoft Macintosh PowerPoint</Application>
  <PresentationFormat>Custom</PresentationFormat>
  <Paragraphs>215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ATT Aleck Cd</vt:lpstr>
      <vt:lpstr>ATT Aleck Sans</vt:lpstr>
      <vt:lpstr>ATT Aleck Sans Black</vt:lpstr>
      <vt:lpstr>ATT Aleck Sans Medium</vt:lpstr>
      <vt:lpstr>Bradley Hand ITC</vt:lpstr>
      <vt:lpstr>Calibri</vt:lpstr>
      <vt:lpstr>Franklin Gothic Heavy</vt:lpstr>
      <vt:lpstr>System Font Regular</vt:lpstr>
      <vt:lpstr>Wingdings</vt:lpstr>
      <vt:lpstr>WM_Color_102119</vt:lpstr>
      <vt:lpstr>Ecomm q4 2021 – q1 2022</vt:lpstr>
      <vt:lpstr>agenda</vt:lpstr>
      <vt:lpstr>PowerPoint Presentation</vt:lpstr>
      <vt:lpstr>PowerPoint Presentation</vt:lpstr>
      <vt:lpstr>NOTIFY ME WHEN BACK IN STOCK</vt:lpstr>
      <vt:lpstr>PEACEMAKER BEAT MOMENT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SHOP UPDATE</dc:title>
  <dc:creator>Aron, Kristen</dc:creator>
  <cp:lastModifiedBy>Eunice Quezon</cp:lastModifiedBy>
  <cp:revision>8</cp:revision>
  <cp:lastPrinted>2019-10-14T19:16:58Z</cp:lastPrinted>
  <dcterms:created xsi:type="dcterms:W3CDTF">2021-01-07T19:13:37Z</dcterms:created>
  <dcterms:modified xsi:type="dcterms:W3CDTF">2025-05-21T20:19:05Z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0x01010074A4B2B873F1D24B8EFAD89554BCCBDE</vt:lpwstr>
  </property>
</Properties>
</file>