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329"/>
  </p:normalViewPr>
  <p:slideViewPr>
    <p:cSldViewPr snapToGrid="0">
      <p:cViewPr varScale="1">
        <p:scale>
          <a:sx n="67" d="100"/>
          <a:sy n="67" d="100"/>
        </p:scale>
        <p:origin x="26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45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3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2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7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7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9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5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3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4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F5FB7-4C9E-E843-96CD-F90875E0202D}" type="datetimeFigureOut">
              <a:rPr lang="en-US" smtClean="0"/>
              <a:t>1/22/24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B8648-0471-4D47-91BA-3A107D84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0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0B5EC-9997-5E02-03A9-40D2412B8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2496A3-3240-FB1E-3932-BCFFE340D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6350"/>
            <a:ext cx="7759700" cy="10045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4FCC28-66C2-5E7D-6B8B-B2DF458ACF77}"/>
              </a:ext>
            </a:extLst>
          </p:cNvPr>
          <p:cNvSpPr txBox="1"/>
          <p:nvPr/>
        </p:nvSpPr>
        <p:spPr>
          <a:xfrm>
            <a:off x="552450" y="1104900"/>
            <a:ext cx="18097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What was Geppetto’s job?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3BF82A-2389-D67F-73C7-44A6C00CC599}"/>
              </a:ext>
            </a:extLst>
          </p:cNvPr>
          <p:cNvSpPr txBox="1"/>
          <p:nvPr/>
        </p:nvSpPr>
        <p:spPr>
          <a:xfrm>
            <a:off x="2705100" y="1104899"/>
            <a:ext cx="19621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What was Pinocchio made of?</a:t>
            </a:r>
            <a:endParaRPr lang="en-US" sz="2400" dirty="0">
              <a:latin typeface="Noteworthy Light" panose="02000400000000000000" pitchFamily="2" charset="77"/>
              <a:ea typeface="Noteworthy Light" panose="02000400000000000000" pitchFamily="2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CD1D77-32B7-B16E-D983-C67B173F97AE}"/>
              </a:ext>
            </a:extLst>
          </p:cNvPr>
          <p:cNvSpPr txBox="1"/>
          <p:nvPr/>
        </p:nvSpPr>
        <p:spPr>
          <a:xfrm>
            <a:off x="4991100" y="1104900"/>
            <a:ext cx="1809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What happened when Pinocchio lied?</a:t>
            </a:r>
            <a:endParaRPr lang="en-US" sz="2400" dirty="0">
              <a:latin typeface="Noteworthy Light" panose="02000400000000000000" pitchFamily="2" charset="77"/>
              <a:ea typeface="Noteworthy Light" panose="02000400000000000000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8C6F3A-FCB0-555D-0409-8B7939FE0ABB}"/>
              </a:ext>
            </a:extLst>
          </p:cNvPr>
          <p:cNvSpPr txBox="1"/>
          <p:nvPr/>
        </p:nvSpPr>
        <p:spPr>
          <a:xfrm>
            <a:off x="552450" y="3219113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14F025-968D-6EF9-4ED7-73555FDE1145}"/>
              </a:ext>
            </a:extLst>
          </p:cNvPr>
          <p:cNvSpPr txBox="1"/>
          <p:nvPr/>
        </p:nvSpPr>
        <p:spPr>
          <a:xfrm>
            <a:off x="2762250" y="3219112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48E4E4-AA85-8DD5-6167-D28A8E6CAB2E}"/>
              </a:ext>
            </a:extLst>
          </p:cNvPr>
          <p:cNvSpPr txBox="1"/>
          <p:nvPr/>
        </p:nvSpPr>
        <p:spPr>
          <a:xfrm>
            <a:off x="4972050" y="3219111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AE480A-2843-BDA4-3CD3-5841DD3498B4}"/>
              </a:ext>
            </a:extLst>
          </p:cNvPr>
          <p:cNvSpPr txBox="1"/>
          <p:nvPr/>
        </p:nvSpPr>
        <p:spPr>
          <a:xfrm>
            <a:off x="552450" y="5371763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2AEC2A-5183-3F20-5AF2-C238990591A3}"/>
              </a:ext>
            </a:extLst>
          </p:cNvPr>
          <p:cNvSpPr txBox="1"/>
          <p:nvPr/>
        </p:nvSpPr>
        <p:spPr>
          <a:xfrm>
            <a:off x="2762250" y="5371763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972BAC-5E4A-9CAB-58BB-9EA3158F5D97}"/>
              </a:ext>
            </a:extLst>
          </p:cNvPr>
          <p:cNvSpPr txBox="1"/>
          <p:nvPr/>
        </p:nvSpPr>
        <p:spPr>
          <a:xfrm>
            <a:off x="4972050" y="5371762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8EB240-FD1C-46BF-62E1-FA7573A1FBE4}"/>
              </a:ext>
            </a:extLst>
          </p:cNvPr>
          <p:cNvSpPr txBox="1"/>
          <p:nvPr/>
        </p:nvSpPr>
        <p:spPr>
          <a:xfrm>
            <a:off x="495300" y="7293580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10642-615C-98DA-420D-E332D25988F5}"/>
              </a:ext>
            </a:extLst>
          </p:cNvPr>
          <p:cNvSpPr txBox="1"/>
          <p:nvPr/>
        </p:nvSpPr>
        <p:spPr>
          <a:xfrm>
            <a:off x="2705100" y="7293579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A645607-4DA2-BB7B-FE59-BDE75DA26CC9}"/>
              </a:ext>
            </a:extLst>
          </p:cNvPr>
          <p:cNvSpPr txBox="1"/>
          <p:nvPr/>
        </p:nvSpPr>
        <p:spPr>
          <a:xfrm>
            <a:off x="4914900" y="7293578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10451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DD13C4E-A51C-EABF-BF26-C13535155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2700"/>
            <a:ext cx="7759700" cy="10045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3195160-1669-8F10-D41A-8BA243F9AB4E}"/>
              </a:ext>
            </a:extLst>
          </p:cNvPr>
          <p:cNvSpPr txBox="1"/>
          <p:nvPr/>
        </p:nvSpPr>
        <p:spPr>
          <a:xfrm>
            <a:off x="552450" y="1104900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0142EA-EB18-0AED-E0CA-27BB03006514}"/>
              </a:ext>
            </a:extLst>
          </p:cNvPr>
          <p:cNvSpPr txBox="1"/>
          <p:nvPr/>
        </p:nvSpPr>
        <p:spPr>
          <a:xfrm>
            <a:off x="2762250" y="1104899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ED3C38-736A-0F60-247F-395A24AEF22E}"/>
              </a:ext>
            </a:extLst>
          </p:cNvPr>
          <p:cNvSpPr txBox="1"/>
          <p:nvPr/>
        </p:nvSpPr>
        <p:spPr>
          <a:xfrm>
            <a:off x="4972050" y="1104898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4CAB26-87B1-F650-A6D6-E2F774E19B6B}"/>
              </a:ext>
            </a:extLst>
          </p:cNvPr>
          <p:cNvSpPr txBox="1"/>
          <p:nvPr/>
        </p:nvSpPr>
        <p:spPr>
          <a:xfrm>
            <a:off x="552450" y="3257550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B4FC7F-E4BD-BE25-F765-95D8CD0A2E31}"/>
              </a:ext>
            </a:extLst>
          </p:cNvPr>
          <p:cNvSpPr txBox="1"/>
          <p:nvPr/>
        </p:nvSpPr>
        <p:spPr>
          <a:xfrm>
            <a:off x="2762250" y="3257550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9C8E4FB-E0B6-208A-9A77-54302C93DFE2}"/>
              </a:ext>
            </a:extLst>
          </p:cNvPr>
          <p:cNvSpPr txBox="1"/>
          <p:nvPr/>
        </p:nvSpPr>
        <p:spPr>
          <a:xfrm>
            <a:off x="4972050" y="3257549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17E909-5D0B-E2B6-F2FF-7DBFEA7EA482}"/>
              </a:ext>
            </a:extLst>
          </p:cNvPr>
          <p:cNvSpPr txBox="1"/>
          <p:nvPr/>
        </p:nvSpPr>
        <p:spPr>
          <a:xfrm>
            <a:off x="552450" y="5162550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6FDCB4-4A3D-8255-BCE9-7CEC219B0E56}"/>
              </a:ext>
            </a:extLst>
          </p:cNvPr>
          <p:cNvSpPr txBox="1"/>
          <p:nvPr/>
        </p:nvSpPr>
        <p:spPr>
          <a:xfrm>
            <a:off x="2762250" y="5162549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0BBFF7-522A-8AA0-A8FA-C5D824CCDACF}"/>
              </a:ext>
            </a:extLst>
          </p:cNvPr>
          <p:cNvSpPr txBox="1"/>
          <p:nvPr/>
        </p:nvSpPr>
        <p:spPr>
          <a:xfrm>
            <a:off x="4972050" y="5162548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4DB0BE7-935B-F33E-F628-EBDA0FB9C462}"/>
              </a:ext>
            </a:extLst>
          </p:cNvPr>
          <p:cNvSpPr txBox="1"/>
          <p:nvPr/>
        </p:nvSpPr>
        <p:spPr>
          <a:xfrm>
            <a:off x="552450" y="7315200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3A31EDD-D7F9-189D-2FFB-632583209B0C}"/>
              </a:ext>
            </a:extLst>
          </p:cNvPr>
          <p:cNvSpPr txBox="1"/>
          <p:nvPr/>
        </p:nvSpPr>
        <p:spPr>
          <a:xfrm>
            <a:off x="2762250" y="7315200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05409C3-685B-E512-7991-324139186ED4}"/>
              </a:ext>
            </a:extLst>
          </p:cNvPr>
          <p:cNvSpPr txBox="1"/>
          <p:nvPr/>
        </p:nvSpPr>
        <p:spPr>
          <a:xfrm>
            <a:off x="4972050" y="7315199"/>
            <a:ext cx="180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Q</a:t>
            </a:r>
            <a:r>
              <a:rPr lang="en-US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469992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32</TotalTime>
  <Words>65</Words>
  <Application>Microsoft Macintosh PowerPoint</Application>
  <PresentationFormat>Custom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Noteworthy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Darlene Gomes</dc:creator>
  <cp:lastModifiedBy>Darlene Gomes</cp:lastModifiedBy>
  <cp:revision>1</cp:revision>
  <dcterms:created xsi:type="dcterms:W3CDTF">2024-01-22T21:46:17Z</dcterms:created>
  <dcterms:modified xsi:type="dcterms:W3CDTF">2024-01-22T22:40:54Z</dcterms:modified>
</cp:coreProperties>
</file>