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7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345"/>
  </p:normalViewPr>
  <p:slideViewPr>
    <p:cSldViewPr snapToGrid="0">
      <p:cViewPr varScale="1">
        <p:scale>
          <a:sx n="68" d="100"/>
          <a:sy n="68" d="100"/>
        </p:scale>
        <p:origin x="267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549-2EB4-A040-B3E7-CCE5D8D1200B}" type="datetimeFigureOut">
              <a:rPr lang="en-US" smtClean="0"/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A437-AE67-3845-B653-3C889506C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298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549-2EB4-A040-B3E7-CCE5D8D1200B}" type="datetimeFigureOut">
              <a:rPr lang="en-US" smtClean="0"/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A437-AE67-3845-B653-3C889506C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549-2EB4-A040-B3E7-CCE5D8D1200B}" type="datetimeFigureOut">
              <a:rPr lang="en-US" smtClean="0"/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A437-AE67-3845-B653-3C889506C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4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549-2EB4-A040-B3E7-CCE5D8D1200B}" type="datetimeFigureOut">
              <a:rPr lang="en-US" smtClean="0"/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A437-AE67-3845-B653-3C889506C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549-2EB4-A040-B3E7-CCE5D8D1200B}" type="datetimeFigureOut">
              <a:rPr lang="en-US" smtClean="0"/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A437-AE67-3845-B653-3C889506C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62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549-2EB4-A040-B3E7-CCE5D8D1200B}" type="datetimeFigureOut">
              <a:rPr lang="en-US" smtClean="0"/>
              <a:t>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A437-AE67-3845-B653-3C889506C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42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549-2EB4-A040-B3E7-CCE5D8D1200B}" type="datetimeFigureOut">
              <a:rPr lang="en-US" smtClean="0"/>
              <a:t>1/14/24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A437-AE67-3845-B653-3C889506C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0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549-2EB4-A040-B3E7-CCE5D8D1200B}" type="datetimeFigureOut">
              <a:rPr lang="en-US" smtClean="0"/>
              <a:t>1/14/24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A437-AE67-3845-B653-3C889506C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99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549-2EB4-A040-B3E7-CCE5D8D1200B}" type="datetimeFigureOut">
              <a:rPr lang="en-US" smtClean="0"/>
              <a:t>1/14/24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A437-AE67-3845-B653-3C889506C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7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549-2EB4-A040-B3E7-CCE5D8D1200B}" type="datetimeFigureOut">
              <a:rPr lang="en-US" smtClean="0"/>
              <a:t>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A437-AE67-3845-B653-3C889506C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64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5A549-2EB4-A040-B3E7-CCE5D8D1200B}" type="datetimeFigureOut">
              <a:rPr lang="en-US" smtClean="0"/>
              <a:t>1/14/24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6A437-AE67-3845-B653-3C889506C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512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5A549-2EB4-A040-B3E7-CCE5D8D1200B}" type="datetimeFigureOut">
              <a:rPr lang="en-US" smtClean="0"/>
              <a:t>1/14/24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6A437-AE67-3845-B653-3C889506C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59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2.png"/><Relationship Id="rId3" Type="http://schemas.openxmlformats.org/officeDocument/2006/relationships/hyperlink" Target="https://leadingtowonder.com/" TargetMode="External"/><Relationship Id="rId7" Type="http://schemas.openxmlformats.org/officeDocument/2006/relationships/image" Target="../media/image8.png"/><Relationship Id="rId12" Type="http://schemas.openxmlformats.org/officeDocument/2006/relationships/hyperlink" Target="https://www.instagram.com/l2w_dgomes/" TargetMode="External"/><Relationship Id="rId2" Type="http://schemas.openxmlformats.org/officeDocument/2006/relationships/image" Target="../media/image5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ubstack.com/@leading2wonder?utm_source=profile-page" TargetMode="External"/><Relationship Id="rId11" Type="http://schemas.openxmlformats.org/officeDocument/2006/relationships/image" Target="../media/image11.svg"/><Relationship Id="rId5" Type="http://schemas.openxmlformats.org/officeDocument/2006/relationships/image" Target="../media/image7.svg"/><Relationship Id="rId1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hyperlink" Target="mailto:Darlene@LeadingToWonder.com" TargetMode="External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1C3598-0FF0-16BF-32CD-1DDB07880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9050"/>
            <a:ext cx="7734300" cy="100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33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5C6FD2-71FA-6496-8073-FF7C4E8E7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34300" cy="10020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47A5ED-401D-9274-54FC-B736D75270DC}"/>
              </a:ext>
            </a:extLst>
          </p:cNvPr>
          <p:cNvSpPr txBox="1"/>
          <p:nvPr/>
        </p:nvSpPr>
        <p:spPr>
          <a:xfrm>
            <a:off x="1543050" y="1600200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</a:t>
            </a:r>
          </a:p>
          <a:p>
            <a:pPr algn="ctr"/>
            <a:r>
              <a:rPr lang="en-US" dirty="0"/>
              <a:t>to</a:t>
            </a:r>
          </a:p>
          <a:p>
            <a:pPr algn="ctr"/>
            <a:r>
              <a:rPr lang="en-US" dirty="0"/>
              <a:t>Edit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BEB5BF-E070-BA1D-AE18-F0E57B3D8173}"/>
              </a:ext>
            </a:extLst>
          </p:cNvPr>
          <p:cNvSpPr txBox="1"/>
          <p:nvPr/>
        </p:nvSpPr>
        <p:spPr>
          <a:xfrm>
            <a:off x="4743452" y="1600200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</a:t>
            </a:r>
          </a:p>
          <a:p>
            <a:pPr algn="ctr"/>
            <a:r>
              <a:rPr lang="en-US" dirty="0"/>
              <a:t>to</a:t>
            </a:r>
          </a:p>
          <a:p>
            <a:pPr algn="ctr"/>
            <a:r>
              <a:rPr lang="en-US" dirty="0"/>
              <a:t>Edit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2311FB2-F10E-0C36-926E-8A00284C12E3}"/>
              </a:ext>
            </a:extLst>
          </p:cNvPr>
          <p:cNvSpPr txBox="1"/>
          <p:nvPr/>
        </p:nvSpPr>
        <p:spPr>
          <a:xfrm>
            <a:off x="1543050" y="3829050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</a:t>
            </a:r>
          </a:p>
          <a:p>
            <a:pPr algn="ctr"/>
            <a:r>
              <a:rPr lang="en-US" dirty="0"/>
              <a:t>to</a:t>
            </a:r>
          </a:p>
          <a:p>
            <a:pPr algn="ctr"/>
            <a:r>
              <a:rPr lang="en-US" dirty="0"/>
              <a:t>Edit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1D6581-924A-22C0-50F6-E8727821FB8A}"/>
              </a:ext>
            </a:extLst>
          </p:cNvPr>
          <p:cNvSpPr txBox="1"/>
          <p:nvPr/>
        </p:nvSpPr>
        <p:spPr>
          <a:xfrm>
            <a:off x="1543050" y="5810250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</a:t>
            </a:r>
          </a:p>
          <a:p>
            <a:pPr algn="ctr"/>
            <a:r>
              <a:rPr lang="en-US" dirty="0"/>
              <a:t>to</a:t>
            </a:r>
          </a:p>
          <a:p>
            <a:pPr algn="ctr"/>
            <a:r>
              <a:rPr lang="en-US" dirty="0"/>
              <a:t>Edit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EDD08-9392-FCCB-E55F-C6392F658BBC}"/>
              </a:ext>
            </a:extLst>
          </p:cNvPr>
          <p:cNvSpPr txBox="1"/>
          <p:nvPr/>
        </p:nvSpPr>
        <p:spPr>
          <a:xfrm>
            <a:off x="1543050" y="7915275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</a:t>
            </a:r>
          </a:p>
          <a:p>
            <a:pPr algn="ctr"/>
            <a:r>
              <a:rPr lang="en-US" dirty="0"/>
              <a:t>to</a:t>
            </a:r>
          </a:p>
          <a:p>
            <a:pPr algn="ctr"/>
            <a:r>
              <a:rPr lang="en-US" dirty="0"/>
              <a:t>Edit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9E41F-0E6F-0BB3-656D-2BAA7D863D98}"/>
              </a:ext>
            </a:extLst>
          </p:cNvPr>
          <p:cNvSpPr txBox="1"/>
          <p:nvPr/>
        </p:nvSpPr>
        <p:spPr>
          <a:xfrm>
            <a:off x="4743452" y="3829050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</a:t>
            </a:r>
          </a:p>
          <a:p>
            <a:pPr algn="ctr"/>
            <a:r>
              <a:rPr lang="en-US" dirty="0"/>
              <a:t>to</a:t>
            </a:r>
          </a:p>
          <a:p>
            <a:pPr algn="ctr"/>
            <a:r>
              <a:rPr lang="en-US" dirty="0"/>
              <a:t>Edit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637DB-AF9F-2E6E-9AF2-FC76582D1966}"/>
              </a:ext>
            </a:extLst>
          </p:cNvPr>
          <p:cNvSpPr txBox="1"/>
          <p:nvPr/>
        </p:nvSpPr>
        <p:spPr>
          <a:xfrm>
            <a:off x="4743452" y="5810250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</a:t>
            </a:r>
          </a:p>
          <a:p>
            <a:pPr algn="ctr"/>
            <a:r>
              <a:rPr lang="en-US" dirty="0"/>
              <a:t>to</a:t>
            </a:r>
          </a:p>
          <a:p>
            <a:pPr algn="ctr"/>
            <a:r>
              <a:rPr lang="en-US" dirty="0"/>
              <a:t>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81D7C7-8BDB-EAA6-323C-FCD94A37F644}"/>
              </a:ext>
            </a:extLst>
          </p:cNvPr>
          <p:cNvSpPr txBox="1"/>
          <p:nvPr/>
        </p:nvSpPr>
        <p:spPr>
          <a:xfrm>
            <a:off x="4743452" y="7791450"/>
            <a:ext cx="1485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</a:t>
            </a:r>
          </a:p>
          <a:p>
            <a:pPr algn="ctr"/>
            <a:r>
              <a:rPr lang="en-US" dirty="0"/>
              <a:t>to</a:t>
            </a:r>
          </a:p>
          <a:p>
            <a:pPr algn="ctr"/>
            <a:r>
              <a:rPr lang="en-US" dirty="0"/>
              <a:t>Edit</a:t>
            </a:r>
          </a:p>
        </p:txBody>
      </p:sp>
    </p:spTree>
    <p:extLst>
      <p:ext uri="{BB962C8B-B14F-4D97-AF65-F5344CB8AC3E}">
        <p14:creationId xmlns:p14="http://schemas.microsoft.com/office/powerpoint/2010/main" val="2302602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D96C33-F58B-C129-E47C-1310A6B5B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9050"/>
            <a:ext cx="7734300" cy="100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473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A5926E-B036-DA37-633C-FAE566135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9050"/>
            <a:ext cx="7734300" cy="10020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B7D7E4-A491-1523-EE46-624ADE2DA258}"/>
              </a:ext>
            </a:extLst>
          </p:cNvPr>
          <p:cNvSpPr txBox="1"/>
          <p:nvPr/>
        </p:nvSpPr>
        <p:spPr>
          <a:xfrm>
            <a:off x="1485900" y="12192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40F9B-E012-7D2D-4ED7-6F4A78D4AD81}"/>
              </a:ext>
            </a:extLst>
          </p:cNvPr>
          <p:cNvSpPr txBox="1"/>
          <p:nvPr/>
        </p:nvSpPr>
        <p:spPr>
          <a:xfrm>
            <a:off x="1485900" y="2788682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72F7F3-593C-6A29-D559-11B1FF9C1359}"/>
              </a:ext>
            </a:extLst>
          </p:cNvPr>
          <p:cNvSpPr txBox="1"/>
          <p:nvPr/>
        </p:nvSpPr>
        <p:spPr>
          <a:xfrm>
            <a:off x="1485900" y="417349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A0147F-0AC3-E005-ADBE-77D88C4BEC11}"/>
              </a:ext>
            </a:extLst>
          </p:cNvPr>
          <p:cNvSpPr txBox="1"/>
          <p:nvPr/>
        </p:nvSpPr>
        <p:spPr>
          <a:xfrm>
            <a:off x="1485900" y="572160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2AADF9-037A-F89D-C3B7-416F2CC2559A}"/>
              </a:ext>
            </a:extLst>
          </p:cNvPr>
          <p:cNvSpPr txBox="1"/>
          <p:nvPr/>
        </p:nvSpPr>
        <p:spPr>
          <a:xfrm>
            <a:off x="1485900" y="718582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FE8AAF-8995-D8CE-13F9-5FD90E272F83}"/>
              </a:ext>
            </a:extLst>
          </p:cNvPr>
          <p:cNvSpPr txBox="1"/>
          <p:nvPr/>
        </p:nvSpPr>
        <p:spPr>
          <a:xfrm>
            <a:off x="1485900" y="865004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2B8B7E-560E-B259-59E7-DE4564F8D2BD}"/>
              </a:ext>
            </a:extLst>
          </p:cNvPr>
          <p:cNvSpPr txBox="1"/>
          <p:nvPr/>
        </p:nvSpPr>
        <p:spPr>
          <a:xfrm>
            <a:off x="3486150" y="572160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50AB372-72FE-A5CD-0481-E78351253CEE}"/>
              </a:ext>
            </a:extLst>
          </p:cNvPr>
          <p:cNvSpPr txBox="1"/>
          <p:nvPr/>
        </p:nvSpPr>
        <p:spPr>
          <a:xfrm>
            <a:off x="5486400" y="572160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7E3B35-1852-C3EE-5C28-3B21723F6F0E}"/>
              </a:ext>
            </a:extLst>
          </p:cNvPr>
          <p:cNvSpPr txBox="1"/>
          <p:nvPr/>
        </p:nvSpPr>
        <p:spPr>
          <a:xfrm>
            <a:off x="3486150" y="718582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9CC5B7-9A61-5BB1-1E70-6D435BEDC174}"/>
              </a:ext>
            </a:extLst>
          </p:cNvPr>
          <p:cNvSpPr txBox="1"/>
          <p:nvPr/>
        </p:nvSpPr>
        <p:spPr>
          <a:xfrm>
            <a:off x="3486150" y="8663347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7B0A7E-BC58-1309-3566-8CA9E9D8B326}"/>
              </a:ext>
            </a:extLst>
          </p:cNvPr>
          <p:cNvSpPr txBox="1"/>
          <p:nvPr/>
        </p:nvSpPr>
        <p:spPr>
          <a:xfrm>
            <a:off x="5486400" y="718582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87769E-1987-EAC3-3476-DB68242B27BF}"/>
              </a:ext>
            </a:extLst>
          </p:cNvPr>
          <p:cNvSpPr txBox="1"/>
          <p:nvPr/>
        </p:nvSpPr>
        <p:spPr>
          <a:xfrm>
            <a:off x="5486400" y="8612589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24E444-AF85-A9CE-4E88-527CBB2F6995}"/>
              </a:ext>
            </a:extLst>
          </p:cNvPr>
          <p:cNvSpPr txBox="1"/>
          <p:nvPr/>
        </p:nvSpPr>
        <p:spPr>
          <a:xfrm>
            <a:off x="3486150" y="1219200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E8EB48-6017-428F-251C-50ED87CED7B5}"/>
              </a:ext>
            </a:extLst>
          </p:cNvPr>
          <p:cNvSpPr txBox="1"/>
          <p:nvPr/>
        </p:nvSpPr>
        <p:spPr>
          <a:xfrm>
            <a:off x="5486400" y="1264049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535BB1-208F-65AE-980E-21484D12B066}"/>
              </a:ext>
            </a:extLst>
          </p:cNvPr>
          <p:cNvSpPr txBox="1"/>
          <p:nvPr/>
        </p:nvSpPr>
        <p:spPr>
          <a:xfrm>
            <a:off x="5486400" y="2728269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4013F61-8A22-A1F0-956F-9E96DEBD71B7}"/>
              </a:ext>
            </a:extLst>
          </p:cNvPr>
          <p:cNvSpPr txBox="1"/>
          <p:nvPr/>
        </p:nvSpPr>
        <p:spPr>
          <a:xfrm>
            <a:off x="5486400" y="417349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44533AC-1356-3E42-99B5-5F5DF106AC7E}"/>
              </a:ext>
            </a:extLst>
          </p:cNvPr>
          <p:cNvSpPr txBox="1"/>
          <p:nvPr/>
        </p:nvSpPr>
        <p:spPr>
          <a:xfrm>
            <a:off x="3486150" y="2741568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5BD890-5C9D-4FC5-D183-7B6E73D529CB}"/>
              </a:ext>
            </a:extLst>
          </p:cNvPr>
          <p:cNvSpPr txBox="1"/>
          <p:nvPr/>
        </p:nvSpPr>
        <p:spPr>
          <a:xfrm>
            <a:off x="3486150" y="4225471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13066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F01636-3B7A-1DE7-8947-B5C753007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9050"/>
            <a:ext cx="7734300" cy="100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4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C42FA6-E85C-4884-BD2C-440B50552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9050"/>
            <a:ext cx="7734300" cy="100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73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9DA4771-CDB7-7691-3344-C75D793A3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9050"/>
            <a:ext cx="7734300" cy="100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23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5E6CC-93AE-27E9-DF2C-1082B25829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9050"/>
            <a:ext cx="7734300" cy="100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92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70416"/>
            <a:ext cx="7772400" cy="1190748"/>
            <a:chOff x="0" y="0"/>
            <a:chExt cx="2709333" cy="41507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9333" cy="415076"/>
            </a:xfrm>
            <a:custGeom>
              <a:avLst/>
              <a:gdLst/>
              <a:ahLst/>
              <a:cxnLst/>
              <a:rect l="l" t="t" r="r" b="b"/>
              <a:pathLst>
                <a:path w="2709333" h="415076">
                  <a:moveTo>
                    <a:pt x="0" y="0"/>
                  </a:moveTo>
                  <a:lnTo>
                    <a:pt x="2709333" y="0"/>
                  </a:lnTo>
                  <a:lnTo>
                    <a:pt x="2709333" y="415076"/>
                  </a:lnTo>
                  <a:lnTo>
                    <a:pt x="0" y="415076"/>
                  </a:lnTo>
                  <a:close/>
                </a:path>
              </a:pathLst>
            </a:custGeom>
            <a:gradFill rotWithShape="1">
              <a:gsLst>
                <a:gs pos="0">
                  <a:srgbClr val="FF0000">
                    <a:alpha val="100000"/>
                  </a:srgbClr>
                </a:gs>
                <a:gs pos="100000">
                  <a:srgbClr val="FD3003">
                    <a:alpha val="28000"/>
                  </a:srgbClr>
                </a:gs>
              </a:gsLst>
              <a:lin ang="540000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709333" cy="443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  <a:p>
              <a:pPr algn="ctr">
                <a:lnSpc>
                  <a:spcPts val="2100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5677123" y="66567"/>
            <a:ext cx="1798446" cy="1798446"/>
          </a:xfrm>
          <a:custGeom>
            <a:avLst/>
            <a:gdLst/>
            <a:ahLst/>
            <a:cxnLst/>
            <a:rect l="l" t="t" r="r" b="b"/>
            <a:pathLst>
              <a:path w="1798446" h="1798446">
                <a:moveTo>
                  <a:pt x="0" y="0"/>
                </a:moveTo>
                <a:lnTo>
                  <a:pt x="1798446" y="0"/>
                </a:lnTo>
                <a:lnTo>
                  <a:pt x="1798446" y="1798446"/>
                </a:lnTo>
                <a:lnTo>
                  <a:pt x="0" y="1798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>
            <a:hlinkClick r:id="rId3" tooltip="https://leadingtowonder.com"/>
          </p:cNvPr>
          <p:cNvSpPr/>
          <p:nvPr/>
        </p:nvSpPr>
        <p:spPr>
          <a:xfrm>
            <a:off x="5454524" y="4883161"/>
            <a:ext cx="880553" cy="794696"/>
          </a:xfrm>
          <a:custGeom>
            <a:avLst/>
            <a:gdLst/>
            <a:ahLst/>
            <a:cxnLst/>
            <a:rect l="l" t="t" r="r" b="b"/>
            <a:pathLst>
              <a:path w="1196903" h="1196903">
                <a:moveTo>
                  <a:pt x="0" y="0"/>
                </a:moveTo>
                <a:lnTo>
                  <a:pt x="1196903" y="0"/>
                </a:lnTo>
                <a:lnTo>
                  <a:pt x="1196903" y="1196903"/>
                </a:lnTo>
                <a:lnTo>
                  <a:pt x="0" y="119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>
            <a:hlinkClick r:id="rId6" tooltip="https://substack.com/@leading2wonder?utm_source=profile-page"/>
          </p:cNvPr>
          <p:cNvSpPr/>
          <p:nvPr/>
        </p:nvSpPr>
        <p:spPr>
          <a:xfrm>
            <a:off x="1256346" y="3543547"/>
            <a:ext cx="990601" cy="876670"/>
          </a:xfrm>
          <a:custGeom>
            <a:avLst/>
            <a:gdLst/>
            <a:ahLst/>
            <a:cxnLst/>
            <a:rect l="l" t="t" r="r" b="b"/>
            <a:pathLst>
              <a:path w="1196903" h="1204430">
                <a:moveTo>
                  <a:pt x="0" y="0"/>
                </a:moveTo>
                <a:lnTo>
                  <a:pt x="1196903" y="0"/>
                </a:lnTo>
                <a:lnTo>
                  <a:pt x="1196903" y="1204430"/>
                </a:lnTo>
                <a:lnTo>
                  <a:pt x="0" y="12044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8" name="Freeform 8">
            <a:hlinkClick r:id="rId9" tooltip="mailto:Darlene@LeadingToWonder.com"/>
          </p:cNvPr>
          <p:cNvSpPr/>
          <p:nvPr/>
        </p:nvSpPr>
        <p:spPr>
          <a:xfrm>
            <a:off x="1044172" y="5321606"/>
            <a:ext cx="1441873" cy="1355028"/>
          </a:xfrm>
          <a:custGeom>
            <a:avLst/>
            <a:gdLst/>
            <a:ahLst/>
            <a:cxnLst/>
            <a:rect l="l" t="t" r="r" b="b"/>
            <a:pathLst>
              <a:path w="1590246" h="1266234">
                <a:moveTo>
                  <a:pt x="0" y="0"/>
                </a:moveTo>
                <a:lnTo>
                  <a:pt x="1590246" y="0"/>
                </a:lnTo>
                <a:lnTo>
                  <a:pt x="1590246" y="1266234"/>
                </a:lnTo>
                <a:lnTo>
                  <a:pt x="0" y="126623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>
            <a:hlinkClick r:id="rId12" tooltip="https://www.instagram.com/l2w_dgomes/"/>
          </p:cNvPr>
          <p:cNvSpPr/>
          <p:nvPr/>
        </p:nvSpPr>
        <p:spPr>
          <a:xfrm>
            <a:off x="5470656" y="7113930"/>
            <a:ext cx="880553" cy="762000"/>
          </a:xfrm>
          <a:custGeom>
            <a:avLst/>
            <a:gdLst/>
            <a:ahLst/>
            <a:cxnLst/>
            <a:rect l="l" t="t" r="r" b="b"/>
            <a:pathLst>
              <a:path w="1075751" h="1073062">
                <a:moveTo>
                  <a:pt x="0" y="0"/>
                </a:moveTo>
                <a:lnTo>
                  <a:pt x="1075751" y="0"/>
                </a:lnTo>
                <a:lnTo>
                  <a:pt x="1075751" y="1073061"/>
                </a:lnTo>
                <a:lnTo>
                  <a:pt x="0" y="10730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43658" y="8247579"/>
            <a:ext cx="842899" cy="876670"/>
          </a:xfrm>
          <a:custGeom>
            <a:avLst/>
            <a:gdLst/>
            <a:ahLst/>
            <a:cxnLst/>
            <a:rect l="l" t="t" r="r" b="b"/>
            <a:pathLst>
              <a:path w="1274436" h="1274436">
                <a:moveTo>
                  <a:pt x="0" y="0"/>
                </a:moveTo>
                <a:lnTo>
                  <a:pt x="1274436" y="0"/>
                </a:lnTo>
                <a:lnTo>
                  <a:pt x="1274436" y="1274436"/>
                </a:lnTo>
                <a:lnTo>
                  <a:pt x="0" y="127443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51409" y="670515"/>
            <a:ext cx="5319247" cy="676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0"/>
              </a:lnSpc>
            </a:pPr>
            <a:r>
              <a:rPr lang="en-US" sz="5000" dirty="0">
                <a:solidFill>
                  <a:srgbClr val="000000"/>
                </a:solidFill>
                <a:latin typeface="Chewy"/>
              </a:rPr>
              <a:t>Connect with Me!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EFA3D0-D748-C1DA-CFA5-2CAA918E5408}"/>
              </a:ext>
            </a:extLst>
          </p:cNvPr>
          <p:cNvSpPr txBox="1"/>
          <p:nvPr/>
        </p:nvSpPr>
        <p:spPr>
          <a:xfrm>
            <a:off x="322123" y="2027852"/>
            <a:ext cx="711769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I would love to have you join me in</a:t>
            </a:r>
          </a:p>
          <a:p>
            <a:pPr algn="ctr"/>
            <a:endParaRPr lang="en-US" b="1" dirty="0">
              <a:latin typeface="Noteworthy Light" panose="02000400000000000000" pitchFamily="2" charset="77"/>
              <a:ea typeface="Noteworthy Light" panose="02000400000000000000" pitchFamily="2" charset="77"/>
            </a:endParaRPr>
          </a:p>
          <a:p>
            <a:pPr algn="ctr"/>
            <a:r>
              <a:rPr lang="en-US" sz="2800" b="1" i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Leading to Wonder</a:t>
            </a:r>
            <a:r>
              <a:rPr lang="en-US" sz="1200" b="1" i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©</a:t>
            </a:r>
            <a:r>
              <a:rPr lang="en-US" sz="2800" b="1" i="1" dirty="0">
                <a:latin typeface="Noteworthy Light" panose="02000400000000000000" pitchFamily="2" charset="77"/>
                <a:ea typeface="Noteworthy Light" panose="02000400000000000000" pitchFamily="2" charset="77"/>
              </a:rPr>
              <a:t>!</a:t>
            </a:r>
            <a:endParaRPr lang="en-US" sz="2800" i="1" dirty="0">
              <a:latin typeface="Noteworthy Light" panose="02000400000000000000" pitchFamily="2" charset="77"/>
              <a:ea typeface="Noteworthy Light" panose="02000400000000000000" pitchFamily="2" charset="77"/>
            </a:endParaRPr>
          </a:p>
          <a:p>
            <a:pPr algn="ctr"/>
            <a:endParaRPr lang="en-US" dirty="0">
              <a:latin typeface="Noteworthy Light" panose="02000400000000000000" pitchFamily="2" charset="77"/>
              <a:ea typeface="Noteworthy Light" panose="02000400000000000000" pitchFamily="2" charset="77"/>
            </a:endParaRPr>
          </a:p>
          <a:p>
            <a:pPr algn="ctr"/>
            <a:endParaRPr lang="en-US" dirty="0">
              <a:latin typeface="Noteworthy Light" panose="02000400000000000000" pitchFamily="2" charset="77"/>
              <a:ea typeface="Noteworthy Light" panose="02000400000000000000" pitchFamily="2" charset="77"/>
            </a:endParaRPr>
          </a:p>
        </p:txBody>
      </p:sp>
      <p:sp>
        <p:nvSpPr>
          <p:cNvPr id="14" name="Right Arrow 13">
            <a:extLst>
              <a:ext uri="{FF2B5EF4-FFF2-40B4-BE49-F238E27FC236}">
                <a16:creationId xmlns:a16="http://schemas.microsoft.com/office/drawing/2014/main" id="{B3B19A59-398E-2C53-E76C-363223195F07}"/>
              </a:ext>
            </a:extLst>
          </p:cNvPr>
          <p:cNvSpPr/>
          <p:nvPr/>
        </p:nvSpPr>
        <p:spPr>
          <a:xfrm rot="10800000">
            <a:off x="2315709" y="4027239"/>
            <a:ext cx="390180" cy="2859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>
            <a:extLst>
              <a:ext uri="{FF2B5EF4-FFF2-40B4-BE49-F238E27FC236}">
                <a16:creationId xmlns:a16="http://schemas.microsoft.com/office/drawing/2014/main" id="{220BA68E-6788-999F-3EDC-9FD36449C8C2}"/>
              </a:ext>
            </a:extLst>
          </p:cNvPr>
          <p:cNvSpPr/>
          <p:nvPr/>
        </p:nvSpPr>
        <p:spPr>
          <a:xfrm rot="10800000">
            <a:off x="2315709" y="6104764"/>
            <a:ext cx="390180" cy="2859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F11C33B7-2563-8AD1-CACE-74E0743958C4}"/>
              </a:ext>
            </a:extLst>
          </p:cNvPr>
          <p:cNvSpPr/>
          <p:nvPr/>
        </p:nvSpPr>
        <p:spPr>
          <a:xfrm rot="10800000">
            <a:off x="2356427" y="8467096"/>
            <a:ext cx="390180" cy="2859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>
            <a:extLst>
              <a:ext uri="{FF2B5EF4-FFF2-40B4-BE49-F238E27FC236}">
                <a16:creationId xmlns:a16="http://schemas.microsoft.com/office/drawing/2014/main" id="{818DFC1E-B0D9-1348-129F-5C25554D9B28}"/>
              </a:ext>
            </a:extLst>
          </p:cNvPr>
          <p:cNvSpPr/>
          <p:nvPr/>
        </p:nvSpPr>
        <p:spPr>
          <a:xfrm>
            <a:off x="4988871" y="5150590"/>
            <a:ext cx="390180" cy="2859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>
            <a:extLst>
              <a:ext uri="{FF2B5EF4-FFF2-40B4-BE49-F238E27FC236}">
                <a16:creationId xmlns:a16="http://schemas.microsoft.com/office/drawing/2014/main" id="{D680F909-2785-B2D4-54E7-7723DAC0C926}"/>
              </a:ext>
            </a:extLst>
          </p:cNvPr>
          <p:cNvSpPr/>
          <p:nvPr/>
        </p:nvSpPr>
        <p:spPr>
          <a:xfrm>
            <a:off x="4988871" y="7400832"/>
            <a:ext cx="390180" cy="28593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5C10AB7-52E8-42F1-54F4-39690DF8C77B}"/>
              </a:ext>
            </a:extLst>
          </p:cNvPr>
          <p:cNvSpPr txBox="1"/>
          <p:nvPr/>
        </p:nvSpPr>
        <p:spPr>
          <a:xfrm>
            <a:off x="2752238" y="3920665"/>
            <a:ext cx="2360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ICASSANDYTOES" panose="02000603000000000000" pitchFamily="2" charset="0"/>
                <a:ea typeface="MONICASSANDYTOES" panose="02000603000000000000" pitchFamily="2" charset="0"/>
              </a:rPr>
              <a:t>Sign up for the </a:t>
            </a:r>
            <a:r>
              <a:rPr lang="en-US" b="1" i="1" dirty="0">
                <a:latin typeface="MONICASSANDYTOES" panose="02000603000000000000" pitchFamily="2" charset="0"/>
                <a:ea typeface="MONICASSANDYTOES" panose="02000603000000000000" pitchFamily="2" charset="0"/>
              </a:rPr>
              <a:t>Leading to Wonder </a:t>
            </a:r>
            <a:r>
              <a:rPr lang="en-US" dirty="0">
                <a:latin typeface="MONICASSANDYTOES" panose="02000603000000000000" pitchFamily="2" charset="0"/>
                <a:ea typeface="MONICASSANDYTOES" panose="02000603000000000000" pitchFamily="2" charset="0"/>
              </a:rPr>
              <a:t>newsletter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5D97D9-FD28-42C5-78E4-C74EB8EE1DCF}"/>
              </a:ext>
            </a:extLst>
          </p:cNvPr>
          <p:cNvSpPr txBox="1"/>
          <p:nvPr/>
        </p:nvSpPr>
        <p:spPr>
          <a:xfrm>
            <a:off x="2826609" y="6049346"/>
            <a:ext cx="247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MONICASSANDYTOES" panose="02000603000000000000" pitchFamily="2" charset="0"/>
                <a:ea typeface="MONICASSANDYTOES" panose="02000603000000000000" pitchFamily="2" charset="0"/>
              </a:rPr>
              <a:t>Email Dr. Darlene Gomes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9603FE-9573-B42A-625F-805E504C4D55}"/>
              </a:ext>
            </a:extLst>
          </p:cNvPr>
          <p:cNvSpPr txBox="1"/>
          <p:nvPr/>
        </p:nvSpPr>
        <p:spPr>
          <a:xfrm>
            <a:off x="2876226" y="4933036"/>
            <a:ext cx="2112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ICASSANDYTOES" panose="02000603000000000000" pitchFamily="2" charset="0"/>
                <a:ea typeface="MONICASSANDYTOES" panose="02000603000000000000" pitchFamily="2" charset="0"/>
              </a:rPr>
              <a:t>Visit the </a:t>
            </a:r>
            <a:r>
              <a:rPr lang="en-US" b="1" i="1" dirty="0">
                <a:latin typeface="MONICASSANDYTOES" panose="02000603000000000000" pitchFamily="2" charset="0"/>
                <a:ea typeface="MONICASSANDYTOES" panose="02000603000000000000" pitchFamily="2" charset="0"/>
              </a:rPr>
              <a:t>Leading to Wonder </a:t>
            </a:r>
            <a:r>
              <a:rPr lang="en-US" dirty="0">
                <a:latin typeface="MONICASSANDYTOES" panose="02000603000000000000" pitchFamily="2" charset="0"/>
                <a:ea typeface="MONICASSANDYTOES" panose="02000603000000000000" pitchFamily="2" charset="0"/>
              </a:rPr>
              <a:t>website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4633B3-0860-C797-9347-CCE44227A799}"/>
              </a:ext>
            </a:extLst>
          </p:cNvPr>
          <p:cNvSpPr txBox="1"/>
          <p:nvPr/>
        </p:nvSpPr>
        <p:spPr>
          <a:xfrm>
            <a:off x="2770083" y="7029623"/>
            <a:ext cx="223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ICASSANDYTOES" panose="02000603000000000000" pitchFamily="2" charset="0"/>
                <a:ea typeface="MONICASSANDYTOES" panose="02000603000000000000" pitchFamily="2" charset="0"/>
              </a:rPr>
              <a:t>Visit </a:t>
            </a:r>
            <a:r>
              <a:rPr lang="en-US" b="1" i="1" dirty="0">
                <a:latin typeface="MONICASSANDYTOES" panose="02000603000000000000" pitchFamily="2" charset="0"/>
                <a:ea typeface="MONICASSANDYTOES" panose="02000603000000000000" pitchFamily="2" charset="0"/>
              </a:rPr>
              <a:t>Leading to Wonder </a:t>
            </a:r>
            <a:r>
              <a:rPr lang="en-US" dirty="0">
                <a:latin typeface="MONICASSANDYTOES" panose="02000603000000000000" pitchFamily="2" charset="0"/>
                <a:ea typeface="MONICASSANDYTOES" panose="02000603000000000000" pitchFamily="2" charset="0"/>
              </a:rPr>
              <a:t>on Instagram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8700EE-B112-376F-EC77-A71FA0F4A7FA}"/>
              </a:ext>
            </a:extLst>
          </p:cNvPr>
          <p:cNvSpPr txBox="1"/>
          <p:nvPr/>
        </p:nvSpPr>
        <p:spPr>
          <a:xfrm>
            <a:off x="2774565" y="8286899"/>
            <a:ext cx="223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ONICASSANDYTOES" panose="02000603000000000000" pitchFamily="2" charset="0"/>
                <a:ea typeface="MONICASSANDYTOES" panose="02000603000000000000" pitchFamily="2" charset="0"/>
              </a:rPr>
              <a:t>Visit </a:t>
            </a:r>
            <a:r>
              <a:rPr lang="en-US" b="1" i="1" dirty="0">
                <a:latin typeface="MONICASSANDYTOES" panose="02000603000000000000" pitchFamily="2" charset="0"/>
                <a:ea typeface="MONICASSANDYTOES" panose="02000603000000000000" pitchFamily="2" charset="0"/>
              </a:rPr>
              <a:t>Leading to Wonder </a:t>
            </a:r>
            <a:r>
              <a:rPr lang="en-US" dirty="0">
                <a:latin typeface="MONICASSANDYTOES" panose="02000603000000000000" pitchFamily="2" charset="0"/>
                <a:ea typeface="MONICASSANDYTOES" panose="02000603000000000000" pitchFamily="2" charset="0"/>
              </a:rPr>
              <a:t>on Facebook</a:t>
            </a:r>
          </a:p>
        </p:txBody>
      </p:sp>
      <p:sp>
        <p:nvSpPr>
          <p:cNvPr id="27" name="Freeform 10">
            <a:extLst>
              <a:ext uri="{FF2B5EF4-FFF2-40B4-BE49-F238E27FC236}">
                <a16:creationId xmlns:a16="http://schemas.microsoft.com/office/drawing/2014/main" id="{98DA48F4-2884-DC31-632D-74E38D98A18E}"/>
              </a:ext>
            </a:extLst>
          </p:cNvPr>
          <p:cNvSpPr/>
          <p:nvPr/>
        </p:nvSpPr>
        <p:spPr>
          <a:xfrm>
            <a:off x="4707828" y="9544175"/>
            <a:ext cx="3064572" cy="605107"/>
          </a:xfrm>
          <a:custGeom>
            <a:avLst/>
            <a:gdLst/>
            <a:ahLst/>
            <a:cxnLst/>
            <a:rect l="l" t="t" r="r" b="b"/>
            <a:pathLst>
              <a:path w="3064572" h="605107">
                <a:moveTo>
                  <a:pt x="0" y="0"/>
                </a:moveTo>
                <a:lnTo>
                  <a:pt x="3064572" y="0"/>
                </a:lnTo>
                <a:lnTo>
                  <a:pt x="3064572" y="605107"/>
                </a:lnTo>
                <a:lnTo>
                  <a:pt x="0" y="60510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74ACE3-493D-51DA-CCB3-C3FEFAC27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9050"/>
            <a:ext cx="7734300" cy="100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612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D9522C-7F3F-E1A5-982B-C9DEABBBF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9050"/>
            <a:ext cx="7734300" cy="100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4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EC9B8C-554D-3129-C544-510C19996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9050"/>
            <a:ext cx="7734300" cy="100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9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E96C7B-F90E-0309-D0CB-B710187C5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9050"/>
            <a:ext cx="7734300" cy="100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45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456</TotalTime>
  <Words>90</Words>
  <Application>Microsoft Macintosh PowerPoint</Application>
  <PresentationFormat>Custom</PresentationFormat>
  <Paragraphs>51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Chewy</vt:lpstr>
      <vt:lpstr>MONICASSANDYTOES</vt:lpstr>
      <vt:lpstr>Noteworthy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Darlene Gomes</dc:creator>
  <cp:lastModifiedBy>Darlene Gomes</cp:lastModifiedBy>
  <cp:revision>3</cp:revision>
  <dcterms:created xsi:type="dcterms:W3CDTF">2024-01-10T19:55:00Z</dcterms:created>
  <dcterms:modified xsi:type="dcterms:W3CDTF">2024-01-15T12:17:03Z</dcterms:modified>
</cp:coreProperties>
</file>