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4204275" cy="43205400"/>
  <p:notesSz cx="6858000" cy="9723438"/>
  <p:defaultTextStyle>
    <a:defPPr>
      <a:defRPr lang="es-ES"/>
    </a:defPPr>
    <a:lvl1pPr algn="l" rtl="0" eaLnBrk="0" fontAlgn="base" hangingPunct="0">
      <a:spcBef>
        <a:spcPct val="0"/>
      </a:spcBef>
      <a:spcAft>
        <a:spcPct val="0"/>
      </a:spcAft>
      <a:defRPr sz="2300" kern="1200">
        <a:solidFill>
          <a:schemeClr val="tx1"/>
        </a:solidFill>
        <a:latin typeface="Times New Roman" pitchFamily="18" charset="0"/>
        <a:ea typeface="+mn-ea"/>
        <a:cs typeface="+mn-cs"/>
      </a:defRPr>
    </a:lvl1pPr>
    <a:lvl2pPr marL="441325" indent="15875" algn="l" rtl="0" eaLnBrk="0" fontAlgn="base" hangingPunct="0">
      <a:spcBef>
        <a:spcPct val="0"/>
      </a:spcBef>
      <a:spcAft>
        <a:spcPct val="0"/>
      </a:spcAft>
      <a:defRPr sz="2300" kern="1200">
        <a:solidFill>
          <a:schemeClr val="tx1"/>
        </a:solidFill>
        <a:latin typeface="Times New Roman" pitchFamily="18" charset="0"/>
        <a:ea typeface="+mn-ea"/>
        <a:cs typeface="+mn-cs"/>
      </a:defRPr>
    </a:lvl2pPr>
    <a:lvl3pPr marL="884238" indent="30163" algn="l" rtl="0" eaLnBrk="0" fontAlgn="base" hangingPunct="0">
      <a:spcBef>
        <a:spcPct val="0"/>
      </a:spcBef>
      <a:spcAft>
        <a:spcPct val="0"/>
      </a:spcAft>
      <a:defRPr sz="2300" kern="1200">
        <a:solidFill>
          <a:schemeClr val="tx1"/>
        </a:solidFill>
        <a:latin typeface="Times New Roman" pitchFamily="18" charset="0"/>
        <a:ea typeface="+mn-ea"/>
        <a:cs typeface="+mn-cs"/>
      </a:defRPr>
    </a:lvl3pPr>
    <a:lvl4pPr marL="1325563" indent="46038" algn="l" rtl="0" eaLnBrk="0" fontAlgn="base" hangingPunct="0">
      <a:spcBef>
        <a:spcPct val="0"/>
      </a:spcBef>
      <a:spcAft>
        <a:spcPct val="0"/>
      </a:spcAft>
      <a:defRPr sz="2300" kern="1200">
        <a:solidFill>
          <a:schemeClr val="tx1"/>
        </a:solidFill>
        <a:latin typeface="Times New Roman" pitchFamily="18" charset="0"/>
        <a:ea typeface="+mn-ea"/>
        <a:cs typeface="+mn-cs"/>
      </a:defRPr>
    </a:lvl4pPr>
    <a:lvl5pPr marL="1768475" indent="60325" algn="l" rtl="0" eaLnBrk="0" fontAlgn="base" hangingPunct="0">
      <a:spcBef>
        <a:spcPct val="0"/>
      </a:spcBef>
      <a:spcAft>
        <a:spcPct val="0"/>
      </a:spcAft>
      <a:defRPr sz="2300" kern="1200">
        <a:solidFill>
          <a:schemeClr val="tx1"/>
        </a:solidFill>
        <a:latin typeface="Times New Roman" pitchFamily="18" charset="0"/>
        <a:ea typeface="+mn-ea"/>
        <a:cs typeface="+mn-cs"/>
      </a:defRPr>
    </a:lvl5pPr>
    <a:lvl6pPr marL="2286000" algn="l" defTabSz="914400" rtl="0" eaLnBrk="1" latinLnBrk="0" hangingPunct="1">
      <a:defRPr sz="2300" kern="1200">
        <a:solidFill>
          <a:schemeClr val="tx1"/>
        </a:solidFill>
        <a:latin typeface="Times New Roman" pitchFamily="18" charset="0"/>
        <a:ea typeface="+mn-ea"/>
        <a:cs typeface="+mn-cs"/>
      </a:defRPr>
    </a:lvl6pPr>
    <a:lvl7pPr marL="2743200" algn="l" defTabSz="914400" rtl="0" eaLnBrk="1" latinLnBrk="0" hangingPunct="1">
      <a:defRPr sz="2300" kern="1200">
        <a:solidFill>
          <a:schemeClr val="tx1"/>
        </a:solidFill>
        <a:latin typeface="Times New Roman" pitchFamily="18" charset="0"/>
        <a:ea typeface="+mn-ea"/>
        <a:cs typeface="+mn-cs"/>
      </a:defRPr>
    </a:lvl7pPr>
    <a:lvl8pPr marL="3200400" algn="l" defTabSz="914400" rtl="0" eaLnBrk="1" latinLnBrk="0" hangingPunct="1">
      <a:defRPr sz="2300" kern="1200">
        <a:solidFill>
          <a:schemeClr val="tx1"/>
        </a:solidFill>
        <a:latin typeface="Times New Roman" pitchFamily="18" charset="0"/>
        <a:ea typeface="+mn-ea"/>
        <a:cs typeface="+mn-cs"/>
      </a:defRPr>
    </a:lvl8pPr>
    <a:lvl9pPr marL="3657600" algn="l" defTabSz="914400" rtl="0" eaLnBrk="1" latinLnBrk="0" hangingPunct="1">
      <a:defRPr sz="23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3415" autoAdjust="0"/>
  </p:normalViewPr>
  <p:slideViewPr>
    <p:cSldViewPr>
      <p:cViewPr>
        <p:scale>
          <a:sx n="33" d="100"/>
          <a:sy n="33" d="100"/>
        </p:scale>
        <p:origin x="-858" y="-78"/>
      </p:cViewPr>
      <p:guideLst>
        <p:guide orient="horz" pos="13608"/>
        <p:guide pos="1077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216" y="-84"/>
      </p:cViewPr>
      <p:guideLst>
        <p:guide orient="horz" pos="306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xmlns="" id="{C1635181-D3FD-4472-8C29-9109F8B026E3}"/>
              </a:ext>
            </a:extLst>
          </p:cNvPr>
          <p:cNvSpPr>
            <a:spLocks noGrp="1"/>
          </p:cNvSpPr>
          <p:nvPr>
            <p:ph type="hdr" sz="quarter"/>
          </p:nvPr>
        </p:nvSpPr>
        <p:spPr>
          <a:xfrm>
            <a:off x="0" y="0"/>
            <a:ext cx="2971800" cy="485775"/>
          </a:xfrm>
          <a:prstGeom prst="rect">
            <a:avLst/>
          </a:prstGeom>
        </p:spPr>
        <p:txBody>
          <a:bodyPr vert="horz" lIns="91424" tIns="45712" rIns="91424" bIns="45712" rtlCol="0"/>
          <a:lstStyle>
            <a:lvl1pPr algn="l" eaLnBrk="1" hangingPunct="1">
              <a:defRPr sz="1200"/>
            </a:lvl1pPr>
          </a:lstStyle>
          <a:p>
            <a:pPr>
              <a:defRPr/>
            </a:pPr>
            <a:endParaRPr lang="en-US"/>
          </a:p>
        </p:txBody>
      </p:sp>
      <p:sp>
        <p:nvSpPr>
          <p:cNvPr id="3" name="2 Marcador de fecha">
            <a:extLst>
              <a:ext uri="{FF2B5EF4-FFF2-40B4-BE49-F238E27FC236}">
                <a16:creationId xmlns:a16="http://schemas.microsoft.com/office/drawing/2014/main" xmlns="" id="{EAD2A491-4363-48E7-B14A-1AE9FE9B8852}"/>
              </a:ext>
            </a:extLst>
          </p:cNvPr>
          <p:cNvSpPr>
            <a:spLocks noGrp="1"/>
          </p:cNvSpPr>
          <p:nvPr>
            <p:ph type="dt" sz="quarter" idx="1"/>
          </p:nvPr>
        </p:nvSpPr>
        <p:spPr>
          <a:xfrm>
            <a:off x="3884613" y="0"/>
            <a:ext cx="2971800" cy="485775"/>
          </a:xfrm>
          <a:prstGeom prst="rect">
            <a:avLst/>
          </a:prstGeom>
        </p:spPr>
        <p:txBody>
          <a:bodyPr vert="horz" lIns="91424" tIns="45712" rIns="91424" bIns="45712" rtlCol="0"/>
          <a:lstStyle>
            <a:lvl1pPr algn="r" eaLnBrk="1" hangingPunct="1">
              <a:defRPr sz="1200"/>
            </a:lvl1pPr>
          </a:lstStyle>
          <a:p>
            <a:pPr>
              <a:defRPr/>
            </a:pPr>
            <a:fld id="{E53BAE84-2B14-46F7-B567-E2DC2CD8938E}" type="datetimeFigureOut">
              <a:rPr lang="es-ES"/>
              <a:pPr>
                <a:defRPr/>
              </a:pPr>
              <a:t>06/10/2017</a:t>
            </a:fld>
            <a:endParaRPr lang="en-US"/>
          </a:p>
        </p:txBody>
      </p:sp>
      <p:sp>
        <p:nvSpPr>
          <p:cNvPr id="4" name="3 Marcador de pie de página">
            <a:extLst>
              <a:ext uri="{FF2B5EF4-FFF2-40B4-BE49-F238E27FC236}">
                <a16:creationId xmlns:a16="http://schemas.microsoft.com/office/drawing/2014/main" xmlns="" id="{4960623C-02CE-4D4F-964F-5B3F940FF16D}"/>
              </a:ext>
            </a:extLst>
          </p:cNvPr>
          <p:cNvSpPr>
            <a:spLocks noGrp="1"/>
          </p:cNvSpPr>
          <p:nvPr>
            <p:ph type="ftr" sz="quarter" idx="2"/>
          </p:nvPr>
        </p:nvSpPr>
        <p:spPr>
          <a:xfrm>
            <a:off x="0" y="9236075"/>
            <a:ext cx="2971800" cy="485775"/>
          </a:xfrm>
          <a:prstGeom prst="rect">
            <a:avLst/>
          </a:prstGeom>
        </p:spPr>
        <p:txBody>
          <a:bodyPr vert="horz" lIns="91424" tIns="45712" rIns="91424" bIns="45712" rtlCol="0" anchor="b"/>
          <a:lstStyle>
            <a:lvl1pPr algn="l" eaLnBrk="1" hangingPunct="1">
              <a:defRPr sz="1200"/>
            </a:lvl1pPr>
          </a:lstStyle>
          <a:p>
            <a:pPr>
              <a:defRPr/>
            </a:pPr>
            <a:endParaRPr lang="en-US"/>
          </a:p>
        </p:txBody>
      </p:sp>
      <p:sp>
        <p:nvSpPr>
          <p:cNvPr id="5" name="4 Marcador de número de diapositiva">
            <a:extLst>
              <a:ext uri="{FF2B5EF4-FFF2-40B4-BE49-F238E27FC236}">
                <a16:creationId xmlns:a16="http://schemas.microsoft.com/office/drawing/2014/main" xmlns="" id="{D2EA3270-585C-40AD-8067-48CCDD6433A7}"/>
              </a:ext>
            </a:extLst>
          </p:cNvPr>
          <p:cNvSpPr>
            <a:spLocks noGrp="1"/>
          </p:cNvSpPr>
          <p:nvPr>
            <p:ph type="sldNum" sz="quarter" idx="3"/>
          </p:nvPr>
        </p:nvSpPr>
        <p:spPr>
          <a:xfrm>
            <a:off x="3884613" y="9236075"/>
            <a:ext cx="2971800" cy="485775"/>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vl1pPr>
          </a:lstStyle>
          <a:p>
            <a:fld id="{398054F0-2B85-4717-80A3-D755681668D2}" type="slidenum">
              <a:rPr lang="en-US" altLang="es-MX"/>
              <a:pPr/>
              <a:t>‹Nº›</a:t>
            </a:fld>
            <a:endParaRPr lang="en-US" alt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xmlns="" id="{5234E88A-7AEB-47A4-B678-AC7E9C37E812}"/>
              </a:ext>
            </a:extLst>
          </p:cNvPr>
          <p:cNvSpPr>
            <a:spLocks noGrp="1"/>
          </p:cNvSpPr>
          <p:nvPr>
            <p:ph type="hdr" sz="quarter"/>
          </p:nvPr>
        </p:nvSpPr>
        <p:spPr>
          <a:xfrm>
            <a:off x="0" y="0"/>
            <a:ext cx="2971800" cy="485775"/>
          </a:xfrm>
          <a:prstGeom prst="rect">
            <a:avLst/>
          </a:prstGeom>
        </p:spPr>
        <p:txBody>
          <a:bodyPr vert="horz" lIns="91424" tIns="45712" rIns="91424" bIns="45712" rtlCol="0"/>
          <a:lstStyle>
            <a:lvl1pPr algn="l" eaLnBrk="1" hangingPunct="1">
              <a:defRPr sz="1200"/>
            </a:lvl1pPr>
          </a:lstStyle>
          <a:p>
            <a:pPr>
              <a:defRPr/>
            </a:pPr>
            <a:endParaRPr lang="en-US"/>
          </a:p>
        </p:txBody>
      </p:sp>
      <p:sp>
        <p:nvSpPr>
          <p:cNvPr id="3" name="2 Marcador de fecha">
            <a:extLst>
              <a:ext uri="{FF2B5EF4-FFF2-40B4-BE49-F238E27FC236}">
                <a16:creationId xmlns:a16="http://schemas.microsoft.com/office/drawing/2014/main" xmlns="" id="{07F79668-ADBC-49D2-B96A-CA121B3205D5}"/>
              </a:ext>
            </a:extLst>
          </p:cNvPr>
          <p:cNvSpPr>
            <a:spLocks noGrp="1"/>
          </p:cNvSpPr>
          <p:nvPr>
            <p:ph type="dt" idx="1"/>
          </p:nvPr>
        </p:nvSpPr>
        <p:spPr>
          <a:xfrm>
            <a:off x="3884613" y="0"/>
            <a:ext cx="2971800" cy="485775"/>
          </a:xfrm>
          <a:prstGeom prst="rect">
            <a:avLst/>
          </a:prstGeom>
        </p:spPr>
        <p:txBody>
          <a:bodyPr vert="horz" lIns="91424" tIns="45712" rIns="91424" bIns="45712" rtlCol="0"/>
          <a:lstStyle>
            <a:lvl1pPr algn="r" eaLnBrk="1" hangingPunct="1">
              <a:defRPr sz="1200"/>
            </a:lvl1pPr>
          </a:lstStyle>
          <a:p>
            <a:pPr>
              <a:defRPr/>
            </a:pPr>
            <a:fld id="{DDB35E08-E466-4329-9E03-6FED2724DB4F}" type="datetimeFigureOut">
              <a:rPr lang="es-ES"/>
              <a:pPr>
                <a:defRPr/>
              </a:pPr>
              <a:t>06/10/2017</a:t>
            </a:fld>
            <a:endParaRPr lang="en-US"/>
          </a:p>
        </p:txBody>
      </p:sp>
      <p:sp>
        <p:nvSpPr>
          <p:cNvPr id="4" name="3 Marcador de imagen de diapositiva">
            <a:extLst>
              <a:ext uri="{FF2B5EF4-FFF2-40B4-BE49-F238E27FC236}">
                <a16:creationId xmlns:a16="http://schemas.microsoft.com/office/drawing/2014/main" xmlns="" id="{2D07801D-B8C5-4DD5-B11D-17AAD36D98CC}"/>
              </a:ext>
            </a:extLst>
          </p:cNvPr>
          <p:cNvSpPr>
            <a:spLocks noGrp="1" noRot="1" noChangeAspect="1"/>
          </p:cNvSpPr>
          <p:nvPr>
            <p:ph type="sldImg" idx="2"/>
          </p:nvPr>
        </p:nvSpPr>
        <p:spPr>
          <a:xfrm>
            <a:off x="1985963" y="730250"/>
            <a:ext cx="2886075" cy="3646488"/>
          </a:xfrm>
          <a:prstGeom prst="rect">
            <a:avLst/>
          </a:prstGeom>
          <a:noFill/>
          <a:ln w="12700">
            <a:solidFill>
              <a:prstClr val="black"/>
            </a:solidFill>
          </a:ln>
        </p:spPr>
        <p:txBody>
          <a:bodyPr vert="horz" lIns="91424" tIns="45712" rIns="91424" bIns="45712" rtlCol="0" anchor="ctr"/>
          <a:lstStyle/>
          <a:p>
            <a:pPr lvl="0"/>
            <a:endParaRPr lang="en-US" noProof="0"/>
          </a:p>
        </p:txBody>
      </p:sp>
      <p:sp>
        <p:nvSpPr>
          <p:cNvPr id="5" name="4 Marcador de notas">
            <a:extLst>
              <a:ext uri="{FF2B5EF4-FFF2-40B4-BE49-F238E27FC236}">
                <a16:creationId xmlns:a16="http://schemas.microsoft.com/office/drawing/2014/main" xmlns="" id="{B532C16E-BD71-4B8A-90BC-5F0B3EDA9370}"/>
              </a:ext>
            </a:extLst>
          </p:cNvPr>
          <p:cNvSpPr>
            <a:spLocks noGrp="1"/>
          </p:cNvSpPr>
          <p:nvPr>
            <p:ph type="body" sz="quarter" idx="3"/>
          </p:nvPr>
        </p:nvSpPr>
        <p:spPr>
          <a:xfrm>
            <a:off x="685800" y="4619625"/>
            <a:ext cx="5486400" cy="4373563"/>
          </a:xfrm>
          <a:prstGeom prst="rect">
            <a:avLst/>
          </a:prstGeom>
        </p:spPr>
        <p:txBody>
          <a:bodyPr vert="horz" lIns="91424" tIns="45712" rIns="91424" bIns="45712"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5 Marcador de pie de página">
            <a:extLst>
              <a:ext uri="{FF2B5EF4-FFF2-40B4-BE49-F238E27FC236}">
                <a16:creationId xmlns:a16="http://schemas.microsoft.com/office/drawing/2014/main" xmlns="" id="{995B6A5D-9DCB-4C03-A6B4-D6A8919E15EB}"/>
              </a:ext>
            </a:extLst>
          </p:cNvPr>
          <p:cNvSpPr>
            <a:spLocks noGrp="1"/>
          </p:cNvSpPr>
          <p:nvPr>
            <p:ph type="ftr" sz="quarter" idx="4"/>
          </p:nvPr>
        </p:nvSpPr>
        <p:spPr>
          <a:xfrm>
            <a:off x="0" y="9236075"/>
            <a:ext cx="2971800" cy="485775"/>
          </a:xfrm>
          <a:prstGeom prst="rect">
            <a:avLst/>
          </a:prstGeom>
        </p:spPr>
        <p:txBody>
          <a:bodyPr vert="horz" lIns="91424" tIns="45712" rIns="91424" bIns="45712" rtlCol="0" anchor="b"/>
          <a:lstStyle>
            <a:lvl1pPr algn="l" eaLnBrk="1" hangingPunct="1">
              <a:defRPr sz="1200"/>
            </a:lvl1pPr>
          </a:lstStyle>
          <a:p>
            <a:pPr>
              <a:defRPr/>
            </a:pPr>
            <a:endParaRPr lang="en-US"/>
          </a:p>
        </p:txBody>
      </p:sp>
      <p:sp>
        <p:nvSpPr>
          <p:cNvPr id="7" name="6 Marcador de número de diapositiva">
            <a:extLst>
              <a:ext uri="{FF2B5EF4-FFF2-40B4-BE49-F238E27FC236}">
                <a16:creationId xmlns:a16="http://schemas.microsoft.com/office/drawing/2014/main" xmlns="" id="{6A5D4BEA-A79F-4E48-AE74-E2FD25DD57D2}"/>
              </a:ext>
            </a:extLst>
          </p:cNvPr>
          <p:cNvSpPr>
            <a:spLocks noGrp="1"/>
          </p:cNvSpPr>
          <p:nvPr>
            <p:ph type="sldNum" sz="quarter" idx="5"/>
          </p:nvPr>
        </p:nvSpPr>
        <p:spPr>
          <a:xfrm>
            <a:off x="3884613" y="9236075"/>
            <a:ext cx="2971800" cy="485775"/>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vl1pPr>
          </a:lstStyle>
          <a:p>
            <a:fld id="{A7FE95ED-237E-40DF-9CBB-77BAFD1D453B}" type="slidenum">
              <a:rPr lang="en-US" altLang="es-MX"/>
              <a:pPr/>
              <a:t>‹Nº›</a:t>
            </a:fld>
            <a:endParaRPr lang="en-US"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41325" algn="l" rtl="0" eaLnBrk="0" fontAlgn="base" hangingPunct="0">
      <a:spcBef>
        <a:spcPct val="30000"/>
      </a:spcBef>
      <a:spcAft>
        <a:spcPct val="0"/>
      </a:spcAft>
      <a:defRPr sz="1200" kern="1200">
        <a:solidFill>
          <a:schemeClr val="tx1"/>
        </a:solidFill>
        <a:latin typeface="+mn-lt"/>
        <a:ea typeface="+mn-ea"/>
        <a:cs typeface="+mn-cs"/>
      </a:defRPr>
    </a:lvl2pPr>
    <a:lvl3pPr marL="884238" algn="l" rtl="0" eaLnBrk="0" fontAlgn="base" hangingPunct="0">
      <a:spcBef>
        <a:spcPct val="30000"/>
      </a:spcBef>
      <a:spcAft>
        <a:spcPct val="0"/>
      </a:spcAft>
      <a:defRPr sz="1200" kern="1200">
        <a:solidFill>
          <a:schemeClr val="tx1"/>
        </a:solidFill>
        <a:latin typeface="+mn-lt"/>
        <a:ea typeface="+mn-ea"/>
        <a:cs typeface="+mn-cs"/>
      </a:defRPr>
    </a:lvl3pPr>
    <a:lvl4pPr marL="1325563" algn="l" rtl="0" eaLnBrk="0" fontAlgn="base" hangingPunct="0">
      <a:spcBef>
        <a:spcPct val="30000"/>
      </a:spcBef>
      <a:spcAft>
        <a:spcPct val="0"/>
      </a:spcAft>
      <a:defRPr sz="1200" kern="1200">
        <a:solidFill>
          <a:schemeClr val="tx1"/>
        </a:solidFill>
        <a:latin typeface="+mn-lt"/>
        <a:ea typeface="+mn-ea"/>
        <a:cs typeface="+mn-cs"/>
      </a:defRPr>
    </a:lvl4pPr>
    <a:lvl5pPr marL="1768475" algn="l" rtl="0" eaLnBrk="0" fontAlgn="base" hangingPunct="0">
      <a:spcBef>
        <a:spcPct val="30000"/>
      </a:spcBef>
      <a:spcAft>
        <a:spcPct val="0"/>
      </a:spcAft>
      <a:defRPr sz="1200" kern="1200">
        <a:solidFill>
          <a:schemeClr val="tx1"/>
        </a:solidFill>
        <a:latin typeface="+mn-lt"/>
        <a:ea typeface="+mn-ea"/>
        <a:cs typeface="+mn-cs"/>
      </a:defRPr>
    </a:lvl5pPr>
    <a:lvl6pPr marL="2211705" algn="l" defTabSz="884682" rtl="0" eaLnBrk="1" latinLnBrk="0" hangingPunct="1">
      <a:defRPr sz="1200" kern="1200">
        <a:solidFill>
          <a:schemeClr val="tx1"/>
        </a:solidFill>
        <a:latin typeface="+mn-lt"/>
        <a:ea typeface="+mn-ea"/>
        <a:cs typeface="+mn-cs"/>
      </a:defRPr>
    </a:lvl6pPr>
    <a:lvl7pPr marL="2654046" algn="l" defTabSz="884682" rtl="0" eaLnBrk="1" latinLnBrk="0" hangingPunct="1">
      <a:defRPr sz="1200" kern="1200">
        <a:solidFill>
          <a:schemeClr val="tx1"/>
        </a:solidFill>
        <a:latin typeface="+mn-lt"/>
        <a:ea typeface="+mn-ea"/>
        <a:cs typeface="+mn-cs"/>
      </a:defRPr>
    </a:lvl7pPr>
    <a:lvl8pPr marL="3096387" algn="l" defTabSz="884682" rtl="0" eaLnBrk="1" latinLnBrk="0" hangingPunct="1">
      <a:defRPr sz="1200" kern="1200">
        <a:solidFill>
          <a:schemeClr val="tx1"/>
        </a:solidFill>
        <a:latin typeface="+mn-lt"/>
        <a:ea typeface="+mn-ea"/>
        <a:cs typeface="+mn-cs"/>
      </a:defRPr>
    </a:lvl8pPr>
    <a:lvl9pPr marL="3538728" algn="l" defTabSz="8846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s-MX" smtClean="0"/>
          </a:p>
        </p:txBody>
      </p:sp>
      <p:sp>
        <p:nvSpPr>
          <p:cNvPr id="5124" name="3 Marcador de número de diapositiva"/>
          <p:cNvSpPr>
            <a:spLocks noGrp="1"/>
          </p:cNvSpPr>
          <p:nvPr>
            <p:ph type="sldNum" sz="quarter" idx="5"/>
          </p:nvPr>
        </p:nvSpPr>
        <p:spPr bwMode="auto">
          <a:noFill/>
          <a:ln>
            <a:miter lim="800000"/>
            <a:headEnd/>
            <a:tailEnd/>
          </a:ln>
        </p:spPr>
        <p:txBody>
          <a:bodyPr/>
          <a:lstStyle/>
          <a:p>
            <a:fld id="{C8805BA5-5752-423A-BAA8-13304755D4D7}" type="slidenum">
              <a:rPr lang="en-US" altLang="es-MX"/>
              <a:pPr/>
              <a:t>1</a:t>
            </a:fld>
            <a:endParaRPr lang="en-US"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565321" y="13422178"/>
            <a:ext cx="29073634" cy="9260657"/>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5130641" y="24483060"/>
            <a:ext cx="23942993" cy="11041380"/>
          </a:xfrm>
        </p:spPr>
        <p:txBody>
          <a:bodyPr/>
          <a:lstStyle>
            <a:lvl1pPr marL="0" indent="0" algn="ctr">
              <a:buNone/>
              <a:defRPr/>
            </a:lvl1pPr>
            <a:lvl2pPr marL="442341" indent="0" algn="ctr">
              <a:buNone/>
              <a:defRPr/>
            </a:lvl2pPr>
            <a:lvl3pPr marL="884682" indent="0" algn="ctr">
              <a:buNone/>
              <a:defRPr/>
            </a:lvl3pPr>
            <a:lvl4pPr marL="1327023" indent="0" algn="ctr">
              <a:buNone/>
              <a:defRPr/>
            </a:lvl4pPr>
            <a:lvl5pPr marL="1769364" indent="0" algn="ctr">
              <a:buNone/>
              <a:defRPr/>
            </a:lvl5pPr>
            <a:lvl6pPr marL="2211705" indent="0" algn="ctr">
              <a:buNone/>
              <a:defRPr/>
            </a:lvl6pPr>
            <a:lvl7pPr marL="2654046" indent="0" algn="ctr">
              <a:buNone/>
              <a:defRPr/>
            </a:lvl7pPr>
            <a:lvl8pPr marL="3096387" indent="0" algn="ctr">
              <a:buNone/>
              <a:defRPr/>
            </a:lvl8pPr>
            <a:lvl9pPr marL="3538728"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014E518D-6EE0-49F5-95CB-5D0C6F8269F9}" type="slidenum">
              <a:rPr lang="es-ES" altLang="es-MX"/>
              <a:pPr/>
              <a:t>‹Nº›</a:t>
            </a:fld>
            <a:endParaRPr lang="es-ES" alt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3928189E-A31B-4347-8265-3A4250511AD7}" type="slidenum">
              <a:rPr lang="es-ES" altLang="es-MX"/>
              <a:pPr/>
              <a:t>‹Nº›</a:t>
            </a:fld>
            <a:endParaRPr lang="es-ES" alt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4370547" y="3840480"/>
            <a:ext cx="7268408" cy="3456432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2565321" y="3840480"/>
            <a:ext cx="21653206" cy="345643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EC899436-6B4B-4C7A-9544-B9BE493761F7}" type="slidenum">
              <a:rPr lang="es-ES" altLang="es-MX"/>
              <a:pPr/>
              <a:t>‹Nº›</a:t>
            </a:fld>
            <a:endParaRPr lang="es-ES" alt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045F4967-CF44-4F26-BFEB-127715D29D0E}" type="slidenum">
              <a:rPr lang="es-ES" altLang="es-MX"/>
              <a:pPr/>
              <a:t>‹Nº›</a:t>
            </a:fld>
            <a:endParaRPr lang="es-ES" alt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701504" y="27763970"/>
            <a:ext cx="29073634" cy="8581073"/>
          </a:xfrm>
        </p:spPr>
        <p:txBody>
          <a:bodyPr anchor="t"/>
          <a:lstStyle>
            <a:lvl1pPr algn="l">
              <a:defRPr sz="39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2701504" y="18312789"/>
            <a:ext cx="29073634" cy="9451181"/>
          </a:xfrm>
        </p:spPr>
        <p:txBody>
          <a:bodyPr anchor="b"/>
          <a:lstStyle>
            <a:lvl1pPr marL="0" indent="0">
              <a:buNone/>
              <a:defRPr sz="1900"/>
            </a:lvl1pPr>
            <a:lvl2pPr marL="442341" indent="0">
              <a:buNone/>
              <a:defRPr sz="1700"/>
            </a:lvl2pPr>
            <a:lvl3pPr marL="884682" indent="0">
              <a:buNone/>
              <a:defRPr sz="1500"/>
            </a:lvl3pPr>
            <a:lvl4pPr marL="1327023" indent="0">
              <a:buNone/>
              <a:defRPr sz="1400"/>
            </a:lvl4pPr>
            <a:lvl5pPr marL="1769364" indent="0">
              <a:buNone/>
              <a:defRPr sz="1400"/>
            </a:lvl5pPr>
            <a:lvl6pPr marL="2211705" indent="0">
              <a:buNone/>
              <a:defRPr sz="1400"/>
            </a:lvl6pPr>
            <a:lvl7pPr marL="2654046" indent="0">
              <a:buNone/>
              <a:defRPr sz="1400"/>
            </a:lvl7pPr>
            <a:lvl8pPr marL="3096387" indent="0">
              <a:buNone/>
              <a:defRPr sz="1400"/>
            </a:lvl8pPr>
            <a:lvl9pPr marL="3538728"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A457D4E7-8BE4-4E69-8B0B-610C27F4F087}" type="slidenum">
              <a:rPr lang="es-ES" altLang="es-MX"/>
              <a:pPr/>
              <a:t>‹Nº›</a:t>
            </a:fld>
            <a:endParaRPr lang="es-ES" alt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2565321" y="12481560"/>
            <a:ext cx="14460807" cy="2592324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17178147" y="12481560"/>
            <a:ext cx="14460807" cy="2592324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166F3F45-8210-4B42-9A16-0816019D598A}" type="slidenum">
              <a:rPr lang="es-ES" altLang="es-MX"/>
              <a:pPr/>
              <a:t>‹Nº›</a:t>
            </a:fld>
            <a:endParaRPr lang="es-ES" alt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710214" y="1729717"/>
            <a:ext cx="30783848" cy="72009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1710214" y="9671710"/>
            <a:ext cx="15113222" cy="4029504"/>
          </a:xfrm>
        </p:spPr>
        <p:txBody>
          <a:bodyPr anchor="b"/>
          <a:lstStyle>
            <a:lvl1pPr marL="0" indent="0">
              <a:buNone/>
              <a:defRPr sz="2300" b="1"/>
            </a:lvl1pPr>
            <a:lvl2pPr marL="442341" indent="0">
              <a:buNone/>
              <a:defRPr sz="1900" b="1"/>
            </a:lvl2pPr>
            <a:lvl3pPr marL="884682" indent="0">
              <a:buNone/>
              <a:defRPr sz="1700" b="1"/>
            </a:lvl3pPr>
            <a:lvl4pPr marL="1327023" indent="0">
              <a:buNone/>
              <a:defRPr sz="1500" b="1"/>
            </a:lvl4pPr>
            <a:lvl5pPr marL="1769364" indent="0">
              <a:buNone/>
              <a:defRPr sz="1500" b="1"/>
            </a:lvl5pPr>
            <a:lvl6pPr marL="2211705" indent="0">
              <a:buNone/>
              <a:defRPr sz="1500" b="1"/>
            </a:lvl6pPr>
            <a:lvl7pPr marL="2654046" indent="0">
              <a:buNone/>
              <a:defRPr sz="1500" b="1"/>
            </a:lvl7pPr>
            <a:lvl8pPr marL="3096387" indent="0">
              <a:buNone/>
              <a:defRPr sz="1500" b="1"/>
            </a:lvl8pPr>
            <a:lvl9pPr marL="3538728" indent="0">
              <a:buNone/>
              <a:defRPr sz="1500" b="1"/>
            </a:lvl9pPr>
          </a:lstStyle>
          <a:p>
            <a:pPr lvl="0"/>
            <a:r>
              <a:rPr lang="es-ES"/>
              <a:t>Haga clic para modificar el estilo de texto del patrón</a:t>
            </a:r>
          </a:p>
        </p:txBody>
      </p:sp>
      <p:sp>
        <p:nvSpPr>
          <p:cNvPr id="4" name="3 Marcador de contenido"/>
          <p:cNvSpPr>
            <a:spLocks noGrp="1"/>
          </p:cNvSpPr>
          <p:nvPr>
            <p:ph sz="half" idx="2"/>
          </p:nvPr>
        </p:nvSpPr>
        <p:spPr>
          <a:xfrm>
            <a:off x="1710214" y="13701214"/>
            <a:ext cx="15113222" cy="2489411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17376089" y="9671710"/>
            <a:ext cx="15117972" cy="4029504"/>
          </a:xfrm>
        </p:spPr>
        <p:txBody>
          <a:bodyPr anchor="b"/>
          <a:lstStyle>
            <a:lvl1pPr marL="0" indent="0">
              <a:buNone/>
              <a:defRPr sz="2300" b="1"/>
            </a:lvl1pPr>
            <a:lvl2pPr marL="442341" indent="0">
              <a:buNone/>
              <a:defRPr sz="1900" b="1"/>
            </a:lvl2pPr>
            <a:lvl3pPr marL="884682" indent="0">
              <a:buNone/>
              <a:defRPr sz="1700" b="1"/>
            </a:lvl3pPr>
            <a:lvl4pPr marL="1327023" indent="0">
              <a:buNone/>
              <a:defRPr sz="1500" b="1"/>
            </a:lvl4pPr>
            <a:lvl5pPr marL="1769364" indent="0">
              <a:buNone/>
              <a:defRPr sz="1500" b="1"/>
            </a:lvl5pPr>
            <a:lvl6pPr marL="2211705" indent="0">
              <a:buNone/>
              <a:defRPr sz="1500" b="1"/>
            </a:lvl6pPr>
            <a:lvl7pPr marL="2654046" indent="0">
              <a:buNone/>
              <a:defRPr sz="1500" b="1"/>
            </a:lvl7pPr>
            <a:lvl8pPr marL="3096387" indent="0">
              <a:buNone/>
              <a:defRPr sz="1500" b="1"/>
            </a:lvl8pPr>
            <a:lvl9pPr marL="3538728" indent="0">
              <a:buNone/>
              <a:defRPr sz="1500" b="1"/>
            </a:lvl9pPr>
          </a:lstStyle>
          <a:p>
            <a:pPr lvl="0"/>
            <a:r>
              <a:rPr lang="es-ES"/>
              <a:t>Haga clic para modificar el estilo de texto del patrón</a:t>
            </a:r>
          </a:p>
        </p:txBody>
      </p:sp>
      <p:sp>
        <p:nvSpPr>
          <p:cNvPr id="6" name="5 Marcador de contenido"/>
          <p:cNvSpPr>
            <a:spLocks noGrp="1"/>
          </p:cNvSpPr>
          <p:nvPr>
            <p:ph sz="quarter" idx="4"/>
          </p:nvPr>
        </p:nvSpPr>
        <p:spPr>
          <a:xfrm>
            <a:off x="17376089" y="13701214"/>
            <a:ext cx="15117972" cy="2489411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66508618-25C7-4B2B-A5BB-E5D428F50DC3}" type="slidenum">
              <a:rPr lang="es-ES" altLang="es-MX"/>
              <a:pPr/>
              <a:t>‹Nº›</a:t>
            </a:fld>
            <a:endParaRPr lang="es-ES" alt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F7F1532C-CAE6-4E7F-BB9A-11684B1032D3}" type="slidenum">
              <a:rPr lang="es-ES" altLang="es-MX"/>
              <a:pPr/>
              <a:t>‹Nº›</a:t>
            </a:fld>
            <a:endParaRPr lang="es-ES" alt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91ADB566-0455-4CDD-ABA2-05BF544DA0B4}" type="slidenum">
              <a:rPr lang="es-ES" altLang="es-MX"/>
              <a:pPr/>
              <a:t>‹Nº›</a:t>
            </a:fld>
            <a:endParaRPr lang="es-ES" alt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10214" y="1720716"/>
            <a:ext cx="11252573" cy="7320915"/>
          </a:xfrm>
        </p:spPr>
        <p:txBody>
          <a:bodyPr anchor="b"/>
          <a:lstStyle>
            <a:lvl1pPr algn="l">
              <a:defRPr sz="1900" b="1"/>
            </a:lvl1pPr>
          </a:lstStyle>
          <a:p>
            <a:r>
              <a:rPr lang="es-ES"/>
              <a:t>Haga clic para modificar el estilo de título del patrón</a:t>
            </a:r>
            <a:endParaRPr lang="en-US"/>
          </a:p>
        </p:txBody>
      </p:sp>
      <p:sp>
        <p:nvSpPr>
          <p:cNvPr id="3" name="2 Marcador de contenido"/>
          <p:cNvSpPr>
            <a:spLocks noGrp="1"/>
          </p:cNvSpPr>
          <p:nvPr>
            <p:ph idx="1"/>
          </p:nvPr>
        </p:nvSpPr>
        <p:spPr>
          <a:xfrm>
            <a:off x="13372922" y="1720715"/>
            <a:ext cx="19121139" cy="3687460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1710214" y="9041630"/>
            <a:ext cx="11252573" cy="29553694"/>
          </a:xfrm>
        </p:spPr>
        <p:txBody>
          <a:bodyPr/>
          <a:lstStyle>
            <a:lvl1pPr marL="0" indent="0">
              <a:buNone/>
              <a:defRPr sz="1400"/>
            </a:lvl1pPr>
            <a:lvl2pPr marL="442341" indent="0">
              <a:buNone/>
              <a:defRPr sz="1200"/>
            </a:lvl2pPr>
            <a:lvl3pPr marL="884682" indent="0">
              <a:buNone/>
              <a:defRPr sz="1000"/>
            </a:lvl3pPr>
            <a:lvl4pPr marL="1327023" indent="0">
              <a:buNone/>
              <a:defRPr sz="900"/>
            </a:lvl4pPr>
            <a:lvl5pPr marL="1769364" indent="0">
              <a:buNone/>
              <a:defRPr sz="900"/>
            </a:lvl5pPr>
            <a:lvl6pPr marL="2211705" indent="0">
              <a:buNone/>
              <a:defRPr sz="900"/>
            </a:lvl6pPr>
            <a:lvl7pPr marL="2654046" indent="0">
              <a:buNone/>
              <a:defRPr sz="900"/>
            </a:lvl7pPr>
            <a:lvl8pPr marL="3096387" indent="0">
              <a:buNone/>
              <a:defRPr sz="900"/>
            </a:lvl8pPr>
            <a:lvl9pPr marL="3538728"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D3DBA9B8-75F2-4470-8346-672E51535707}" type="slidenum">
              <a:rPr lang="es-ES" altLang="es-MX"/>
              <a:pPr/>
              <a:t>‹Nº›</a:t>
            </a:fld>
            <a:endParaRPr lang="es-ES" alt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704671" y="30243780"/>
            <a:ext cx="20522565" cy="3570446"/>
          </a:xfrm>
        </p:spPr>
        <p:txBody>
          <a:bodyPr anchor="b"/>
          <a:lstStyle>
            <a:lvl1pPr algn="l">
              <a:defRPr sz="19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6704671" y="3859983"/>
            <a:ext cx="20522565" cy="25923240"/>
          </a:xfrm>
        </p:spPr>
        <p:txBody>
          <a:bodyPr/>
          <a:lstStyle>
            <a:lvl1pPr marL="0" indent="0">
              <a:buNone/>
              <a:defRPr sz="3100"/>
            </a:lvl1pPr>
            <a:lvl2pPr marL="442341" indent="0">
              <a:buNone/>
              <a:defRPr sz="2700"/>
            </a:lvl2pPr>
            <a:lvl3pPr marL="884682" indent="0">
              <a:buNone/>
              <a:defRPr sz="2300"/>
            </a:lvl3pPr>
            <a:lvl4pPr marL="1327023" indent="0">
              <a:buNone/>
              <a:defRPr sz="1900"/>
            </a:lvl4pPr>
            <a:lvl5pPr marL="1769364" indent="0">
              <a:buNone/>
              <a:defRPr sz="1900"/>
            </a:lvl5pPr>
            <a:lvl6pPr marL="2211705" indent="0">
              <a:buNone/>
              <a:defRPr sz="1900"/>
            </a:lvl6pPr>
            <a:lvl7pPr marL="2654046" indent="0">
              <a:buNone/>
              <a:defRPr sz="1900"/>
            </a:lvl7pPr>
            <a:lvl8pPr marL="3096387" indent="0">
              <a:buNone/>
              <a:defRPr sz="1900"/>
            </a:lvl8pPr>
            <a:lvl9pPr marL="3538728" indent="0">
              <a:buNone/>
              <a:defRPr sz="1900"/>
            </a:lvl9pPr>
          </a:lstStyle>
          <a:p>
            <a:pPr lvl="0"/>
            <a:endParaRPr lang="en-US" noProof="0"/>
          </a:p>
        </p:txBody>
      </p:sp>
      <p:sp>
        <p:nvSpPr>
          <p:cNvPr id="4" name="3 Marcador de texto"/>
          <p:cNvSpPr>
            <a:spLocks noGrp="1"/>
          </p:cNvSpPr>
          <p:nvPr>
            <p:ph type="body" sz="half" idx="2"/>
          </p:nvPr>
        </p:nvSpPr>
        <p:spPr>
          <a:xfrm>
            <a:off x="6704671" y="33814226"/>
            <a:ext cx="20522565" cy="5070634"/>
          </a:xfrm>
        </p:spPr>
        <p:txBody>
          <a:bodyPr/>
          <a:lstStyle>
            <a:lvl1pPr marL="0" indent="0">
              <a:buNone/>
              <a:defRPr sz="1400"/>
            </a:lvl1pPr>
            <a:lvl2pPr marL="442341" indent="0">
              <a:buNone/>
              <a:defRPr sz="1200"/>
            </a:lvl2pPr>
            <a:lvl3pPr marL="884682" indent="0">
              <a:buNone/>
              <a:defRPr sz="1000"/>
            </a:lvl3pPr>
            <a:lvl4pPr marL="1327023" indent="0">
              <a:buNone/>
              <a:defRPr sz="900"/>
            </a:lvl4pPr>
            <a:lvl5pPr marL="1769364" indent="0">
              <a:buNone/>
              <a:defRPr sz="900"/>
            </a:lvl5pPr>
            <a:lvl6pPr marL="2211705" indent="0">
              <a:buNone/>
              <a:defRPr sz="900"/>
            </a:lvl6pPr>
            <a:lvl7pPr marL="2654046" indent="0">
              <a:buNone/>
              <a:defRPr sz="900"/>
            </a:lvl7pPr>
            <a:lvl8pPr marL="3096387" indent="0">
              <a:buNone/>
              <a:defRPr sz="900"/>
            </a:lvl8pPr>
            <a:lvl9pPr marL="3538728"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xmlns="" id="{867BEA03-A059-429B-AF97-129D9D25B4A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xmlns="" id="{16BE38ED-C631-4B15-B32A-127F8CFE157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12"/>
          </p:nvPr>
        </p:nvSpPr>
        <p:spPr>
          <a:ln/>
        </p:spPr>
        <p:txBody>
          <a:bodyPr/>
          <a:lstStyle>
            <a:lvl1pPr>
              <a:defRPr/>
            </a:lvl1pPr>
          </a:lstStyle>
          <a:p>
            <a:fld id="{9AE94F5E-4027-4164-909C-B90CA4EBC614}" type="slidenum">
              <a:rPr lang="es-ES" altLang="es-MX"/>
              <a:pPr/>
              <a:t>‹Nº›</a:t>
            </a:fld>
            <a:endParaRPr lang="es-ES" alt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5400" y="3840163"/>
            <a:ext cx="29073475" cy="7200900"/>
          </a:xfrm>
          <a:prstGeom prst="rect">
            <a:avLst/>
          </a:prstGeom>
          <a:noFill/>
          <a:ln w="9525">
            <a:noFill/>
            <a:miter lim="800000"/>
            <a:headEnd/>
            <a:tailEnd/>
          </a:ln>
        </p:spPr>
        <p:txBody>
          <a:bodyPr vert="horz" wrap="square" lIns="442341" tIns="221171" rIns="442341" bIns="221171" numCol="1" anchor="ctr" anchorCtr="0" compatLnSpc="1">
            <a:prstTxWarp prst="textNoShape">
              <a:avLst/>
            </a:prstTxWarp>
          </a:bodyPr>
          <a:lstStyle/>
          <a:p>
            <a:pPr lvl="0"/>
            <a:r>
              <a:rPr lang="es-ES" altLang="es-MX" smtClean="0"/>
              <a:t>Haga clic para modificar el estilo de título del patrón</a:t>
            </a:r>
          </a:p>
        </p:txBody>
      </p:sp>
      <p:sp>
        <p:nvSpPr>
          <p:cNvPr id="1027" name="Rectangle 3"/>
          <p:cNvSpPr>
            <a:spLocks noGrp="1" noChangeArrowheads="1"/>
          </p:cNvSpPr>
          <p:nvPr>
            <p:ph type="body" idx="1"/>
          </p:nvPr>
        </p:nvSpPr>
        <p:spPr bwMode="auto">
          <a:xfrm>
            <a:off x="2565400" y="12480925"/>
            <a:ext cx="29073475" cy="25923875"/>
          </a:xfrm>
          <a:prstGeom prst="rect">
            <a:avLst/>
          </a:prstGeom>
          <a:noFill/>
          <a:ln w="9525">
            <a:noFill/>
            <a:miter lim="800000"/>
            <a:headEnd/>
            <a:tailEnd/>
          </a:ln>
        </p:spPr>
        <p:txBody>
          <a:bodyPr vert="horz" wrap="square" lIns="442341" tIns="221171" rIns="442341" bIns="221171"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p>
        </p:txBody>
      </p:sp>
      <p:sp>
        <p:nvSpPr>
          <p:cNvPr id="1028" name="Rectangle 4">
            <a:extLst>
              <a:ext uri="{FF2B5EF4-FFF2-40B4-BE49-F238E27FC236}">
                <a16:creationId xmlns:a16="http://schemas.microsoft.com/office/drawing/2014/main" xmlns="" id="{867BEA03-A059-429B-AF97-129D9D25B4AD}"/>
              </a:ext>
            </a:extLst>
          </p:cNvPr>
          <p:cNvSpPr>
            <a:spLocks noGrp="1" noChangeArrowheads="1"/>
          </p:cNvSpPr>
          <p:nvPr>
            <p:ph type="dt" sz="half" idx="2"/>
          </p:nvPr>
        </p:nvSpPr>
        <p:spPr bwMode="auto">
          <a:xfrm>
            <a:off x="2565400" y="39365238"/>
            <a:ext cx="7126288" cy="2879725"/>
          </a:xfrm>
          <a:prstGeom prst="rect">
            <a:avLst/>
          </a:prstGeom>
          <a:noFill/>
          <a:ln w="9525">
            <a:noFill/>
            <a:miter lim="800000"/>
            <a:headEnd/>
            <a:tailEnd/>
          </a:ln>
          <a:effectLst/>
        </p:spPr>
        <p:txBody>
          <a:bodyPr vert="horz" wrap="square" lIns="442341" tIns="221171" rIns="442341" bIns="221171" numCol="1" anchor="t" anchorCtr="0" compatLnSpc="1">
            <a:prstTxWarp prst="textNoShape">
              <a:avLst/>
            </a:prstTxWarp>
          </a:bodyPr>
          <a:lstStyle>
            <a:lvl1pPr algn="l" eaLnBrk="1" hangingPunct="1">
              <a:defRPr sz="6800"/>
            </a:lvl1pPr>
          </a:lstStyle>
          <a:p>
            <a:pPr>
              <a:defRPr/>
            </a:pPr>
            <a:endParaRPr lang="es-ES"/>
          </a:p>
        </p:txBody>
      </p:sp>
      <p:sp>
        <p:nvSpPr>
          <p:cNvPr id="1029" name="Rectangle 5">
            <a:extLst>
              <a:ext uri="{FF2B5EF4-FFF2-40B4-BE49-F238E27FC236}">
                <a16:creationId xmlns:a16="http://schemas.microsoft.com/office/drawing/2014/main" xmlns="" id="{16BE38ED-C631-4B15-B32A-127F8CFE1577}"/>
              </a:ext>
            </a:extLst>
          </p:cNvPr>
          <p:cNvSpPr>
            <a:spLocks noGrp="1" noChangeArrowheads="1"/>
          </p:cNvSpPr>
          <p:nvPr>
            <p:ph type="ftr" sz="quarter" idx="3"/>
          </p:nvPr>
        </p:nvSpPr>
        <p:spPr bwMode="auto">
          <a:xfrm>
            <a:off x="11687175" y="39365238"/>
            <a:ext cx="10829925" cy="2879725"/>
          </a:xfrm>
          <a:prstGeom prst="rect">
            <a:avLst/>
          </a:prstGeom>
          <a:noFill/>
          <a:ln w="9525">
            <a:noFill/>
            <a:miter lim="800000"/>
            <a:headEnd/>
            <a:tailEnd/>
          </a:ln>
          <a:effectLst/>
        </p:spPr>
        <p:txBody>
          <a:bodyPr vert="horz" wrap="square" lIns="442341" tIns="221171" rIns="442341" bIns="221171" numCol="1" anchor="t" anchorCtr="0" compatLnSpc="1">
            <a:prstTxWarp prst="textNoShape">
              <a:avLst/>
            </a:prstTxWarp>
          </a:bodyPr>
          <a:lstStyle>
            <a:lvl1pPr algn="ctr" eaLnBrk="1" hangingPunct="1">
              <a:defRPr sz="6800"/>
            </a:lvl1pPr>
          </a:lstStyle>
          <a:p>
            <a:pPr>
              <a:defRPr/>
            </a:pPr>
            <a:endParaRPr lang="es-ES"/>
          </a:p>
        </p:txBody>
      </p:sp>
      <p:sp>
        <p:nvSpPr>
          <p:cNvPr id="1030" name="Rectangle 6">
            <a:extLst>
              <a:ext uri="{FF2B5EF4-FFF2-40B4-BE49-F238E27FC236}">
                <a16:creationId xmlns:a16="http://schemas.microsoft.com/office/drawing/2014/main" xmlns="" id="{0056E56A-DDD6-4299-B63F-F1D45571DBB0}"/>
              </a:ext>
            </a:extLst>
          </p:cNvPr>
          <p:cNvSpPr>
            <a:spLocks noGrp="1" noChangeArrowheads="1"/>
          </p:cNvSpPr>
          <p:nvPr>
            <p:ph type="sldNum" sz="quarter" idx="4"/>
          </p:nvPr>
        </p:nvSpPr>
        <p:spPr bwMode="auto">
          <a:xfrm>
            <a:off x="24512588" y="39365238"/>
            <a:ext cx="7126287" cy="2879725"/>
          </a:xfrm>
          <a:prstGeom prst="rect">
            <a:avLst/>
          </a:prstGeom>
          <a:noFill/>
          <a:ln w="9525">
            <a:noFill/>
            <a:miter lim="800000"/>
            <a:headEnd/>
            <a:tailEnd/>
          </a:ln>
          <a:effectLst/>
        </p:spPr>
        <p:txBody>
          <a:bodyPr vert="horz" wrap="square" lIns="442341" tIns="221171" rIns="442341" bIns="221171" numCol="1" anchor="t" anchorCtr="0" compatLnSpc="1">
            <a:prstTxWarp prst="textNoShape">
              <a:avLst/>
            </a:prstTxWarp>
          </a:bodyPr>
          <a:lstStyle>
            <a:lvl1pPr algn="r" eaLnBrk="1" hangingPunct="1">
              <a:defRPr sz="6800"/>
            </a:lvl1pPr>
          </a:lstStyle>
          <a:p>
            <a:fld id="{E4A96DEB-1B45-47AD-ACB0-417B144FE81F}" type="slidenum">
              <a:rPr lang="es-ES" altLang="es-MX"/>
              <a:pPr/>
              <a:t>‹Nº›</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22775" rtl="0" eaLnBrk="0" fontAlgn="base" hangingPunct="0">
        <a:spcBef>
          <a:spcPct val="0"/>
        </a:spcBef>
        <a:spcAft>
          <a:spcPct val="0"/>
        </a:spcAft>
        <a:defRPr sz="21300">
          <a:solidFill>
            <a:schemeClr val="tx2"/>
          </a:solidFill>
          <a:latin typeface="+mj-lt"/>
          <a:ea typeface="+mj-ea"/>
          <a:cs typeface="+mj-cs"/>
        </a:defRPr>
      </a:lvl1pPr>
      <a:lvl2pPr algn="ctr" defTabSz="4422775" rtl="0" eaLnBrk="0" fontAlgn="base" hangingPunct="0">
        <a:spcBef>
          <a:spcPct val="0"/>
        </a:spcBef>
        <a:spcAft>
          <a:spcPct val="0"/>
        </a:spcAft>
        <a:defRPr sz="21300">
          <a:solidFill>
            <a:schemeClr val="tx2"/>
          </a:solidFill>
          <a:latin typeface="Times New Roman" pitchFamily="18" charset="0"/>
        </a:defRPr>
      </a:lvl2pPr>
      <a:lvl3pPr algn="ctr" defTabSz="4422775" rtl="0" eaLnBrk="0" fontAlgn="base" hangingPunct="0">
        <a:spcBef>
          <a:spcPct val="0"/>
        </a:spcBef>
        <a:spcAft>
          <a:spcPct val="0"/>
        </a:spcAft>
        <a:defRPr sz="21300">
          <a:solidFill>
            <a:schemeClr val="tx2"/>
          </a:solidFill>
          <a:latin typeface="Times New Roman" pitchFamily="18" charset="0"/>
        </a:defRPr>
      </a:lvl3pPr>
      <a:lvl4pPr algn="ctr" defTabSz="4422775" rtl="0" eaLnBrk="0" fontAlgn="base" hangingPunct="0">
        <a:spcBef>
          <a:spcPct val="0"/>
        </a:spcBef>
        <a:spcAft>
          <a:spcPct val="0"/>
        </a:spcAft>
        <a:defRPr sz="21300">
          <a:solidFill>
            <a:schemeClr val="tx2"/>
          </a:solidFill>
          <a:latin typeface="Times New Roman" pitchFamily="18" charset="0"/>
        </a:defRPr>
      </a:lvl4pPr>
      <a:lvl5pPr algn="ctr" defTabSz="4422775" rtl="0" eaLnBrk="0" fontAlgn="base" hangingPunct="0">
        <a:spcBef>
          <a:spcPct val="0"/>
        </a:spcBef>
        <a:spcAft>
          <a:spcPct val="0"/>
        </a:spcAft>
        <a:defRPr sz="21300">
          <a:solidFill>
            <a:schemeClr val="tx2"/>
          </a:solidFill>
          <a:latin typeface="Times New Roman" pitchFamily="18" charset="0"/>
        </a:defRPr>
      </a:lvl5pPr>
      <a:lvl6pPr marL="442341" algn="ctr" defTabSz="4423410" rtl="0" fontAlgn="base">
        <a:spcBef>
          <a:spcPct val="0"/>
        </a:spcBef>
        <a:spcAft>
          <a:spcPct val="0"/>
        </a:spcAft>
        <a:defRPr sz="21300">
          <a:solidFill>
            <a:schemeClr val="tx2"/>
          </a:solidFill>
          <a:latin typeface="Times New Roman" pitchFamily="18" charset="0"/>
        </a:defRPr>
      </a:lvl6pPr>
      <a:lvl7pPr marL="884682" algn="ctr" defTabSz="4423410" rtl="0" fontAlgn="base">
        <a:spcBef>
          <a:spcPct val="0"/>
        </a:spcBef>
        <a:spcAft>
          <a:spcPct val="0"/>
        </a:spcAft>
        <a:defRPr sz="21300">
          <a:solidFill>
            <a:schemeClr val="tx2"/>
          </a:solidFill>
          <a:latin typeface="Times New Roman" pitchFamily="18" charset="0"/>
        </a:defRPr>
      </a:lvl7pPr>
      <a:lvl8pPr marL="1327023" algn="ctr" defTabSz="4423410" rtl="0" fontAlgn="base">
        <a:spcBef>
          <a:spcPct val="0"/>
        </a:spcBef>
        <a:spcAft>
          <a:spcPct val="0"/>
        </a:spcAft>
        <a:defRPr sz="21300">
          <a:solidFill>
            <a:schemeClr val="tx2"/>
          </a:solidFill>
          <a:latin typeface="Times New Roman" pitchFamily="18" charset="0"/>
        </a:defRPr>
      </a:lvl8pPr>
      <a:lvl9pPr marL="1769364" algn="ctr" defTabSz="4423410" rtl="0" fontAlgn="base">
        <a:spcBef>
          <a:spcPct val="0"/>
        </a:spcBef>
        <a:spcAft>
          <a:spcPct val="0"/>
        </a:spcAft>
        <a:defRPr sz="21300">
          <a:solidFill>
            <a:schemeClr val="tx2"/>
          </a:solidFill>
          <a:latin typeface="Times New Roman" pitchFamily="18" charset="0"/>
        </a:defRPr>
      </a:lvl9pPr>
    </p:titleStyle>
    <p:bodyStyle>
      <a:lvl1pPr marL="1657350" indent="-1657350" algn="l" defTabSz="4422775" rtl="0" eaLnBrk="0" fontAlgn="base" hangingPunct="0">
        <a:spcBef>
          <a:spcPct val="20000"/>
        </a:spcBef>
        <a:spcAft>
          <a:spcPct val="0"/>
        </a:spcAft>
        <a:buChar char="•"/>
        <a:defRPr sz="15500">
          <a:solidFill>
            <a:schemeClr val="tx1"/>
          </a:solidFill>
          <a:latin typeface="+mn-lt"/>
          <a:ea typeface="+mn-ea"/>
          <a:cs typeface="+mn-cs"/>
        </a:defRPr>
      </a:lvl1pPr>
      <a:lvl2pPr marL="3592513" indent="-1381125" algn="l" defTabSz="4422775" rtl="0" eaLnBrk="0" fontAlgn="base" hangingPunct="0">
        <a:spcBef>
          <a:spcPct val="20000"/>
        </a:spcBef>
        <a:spcAft>
          <a:spcPct val="0"/>
        </a:spcAft>
        <a:buChar char="–"/>
        <a:defRPr sz="13500">
          <a:solidFill>
            <a:schemeClr val="tx1"/>
          </a:solidFill>
          <a:latin typeface="+mn-lt"/>
        </a:defRPr>
      </a:lvl2pPr>
      <a:lvl3pPr marL="5529263" indent="-1104900" algn="l" defTabSz="4422775" rtl="0" eaLnBrk="0" fontAlgn="base" hangingPunct="0">
        <a:spcBef>
          <a:spcPct val="20000"/>
        </a:spcBef>
        <a:spcAft>
          <a:spcPct val="0"/>
        </a:spcAft>
        <a:buChar char="•"/>
        <a:defRPr sz="11600">
          <a:solidFill>
            <a:schemeClr val="tx1"/>
          </a:solidFill>
          <a:latin typeface="+mn-lt"/>
        </a:defRPr>
      </a:lvl3pPr>
      <a:lvl4pPr marL="7740650" indent="-1104900" algn="l" defTabSz="4422775" rtl="0" eaLnBrk="0" fontAlgn="base" hangingPunct="0">
        <a:spcBef>
          <a:spcPct val="20000"/>
        </a:spcBef>
        <a:spcAft>
          <a:spcPct val="0"/>
        </a:spcAft>
        <a:buChar char="–"/>
        <a:defRPr sz="9700">
          <a:solidFill>
            <a:schemeClr val="tx1"/>
          </a:solidFill>
          <a:latin typeface="+mn-lt"/>
        </a:defRPr>
      </a:lvl4pPr>
      <a:lvl5pPr marL="9952038" indent="-1104900" algn="l" defTabSz="4422775" rtl="0" eaLnBrk="0" fontAlgn="base" hangingPunct="0">
        <a:spcBef>
          <a:spcPct val="20000"/>
        </a:spcBef>
        <a:spcAft>
          <a:spcPct val="0"/>
        </a:spcAft>
        <a:buChar char="»"/>
        <a:defRPr sz="9700">
          <a:solidFill>
            <a:schemeClr val="tx1"/>
          </a:solidFill>
          <a:latin typeface="+mn-lt"/>
        </a:defRPr>
      </a:lvl5pPr>
      <a:lvl6pPr marL="10395014" indent="-1105853" algn="l" defTabSz="4423410" rtl="0" fontAlgn="base">
        <a:spcBef>
          <a:spcPct val="20000"/>
        </a:spcBef>
        <a:spcAft>
          <a:spcPct val="0"/>
        </a:spcAft>
        <a:buChar char="»"/>
        <a:defRPr sz="9700">
          <a:solidFill>
            <a:schemeClr val="tx1"/>
          </a:solidFill>
          <a:latin typeface="+mn-lt"/>
        </a:defRPr>
      </a:lvl6pPr>
      <a:lvl7pPr marL="10837355" indent="-1105853" algn="l" defTabSz="4423410" rtl="0" fontAlgn="base">
        <a:spcBef>
          <a:spcPct val="20000"/>
        </a:spcBef>
        <a:spcAft>
          <a:spcPct val="0"/>
        </a:spcAft>
        <a:buChar char="»"/>
        <a:defRPr sz="9700">
          <a:solidFill>
            <a:schemeClr val="tx1"/>
          </a:solidFill>
          <a:latin typeface="+mn-lt"/>
        </a:defRPr>
      </a:lvl7pPr>
      <a:lvl8pPr marL="11279696" indent="-1105853" algn="l" defTabSz="4423410" rtl="0" fontAlgn="base">
        <a:spcBef>
          <a:spcPct val="20000"/>
        </a:spcBef>
        <a:spcAft>
          <a:spcPct val="0"/>
        </a:spcAft>
        <a:buChar char="»"/>
        <a:defRPr sz="9700">
          <a:solidFill>
            <a:schemeClr val="tx1"/>
          </a:solidFill>
          <a:latin typeface="+mn-lt"/>
        </a:defRPr>
      </a:lvl8pPr>
      <a:lvl9pPr marL="11722037" indent="-1105853" algn="l" defTabSz="4423410" rtl="0" fontAlgn="base">
        <a:spcBef>
          <a:spcPct val="20000"/>
        </a:spcBef>
        <a:spcAft>
          <a:spcPct val="0"/>
        </a:spcAft>
        <a:buChar char="»"/>
        <a:defRPr sz="9700">
          <a:solidFill>
            <a:schemeClr val="tx1"/>
          </a:solidFill>
          <a:latin typeface="+mn-lt"/>
        </a:defRPr>
      </a:lvl9pPr>
    </p:bodyStyle>
    <p:otherStyle>
      <a:defPPr>
        <a:defRPr lang="es-ES"/>
      </a:defPPr>
      <a:lvl1pPr marL="0" algn="l" defTabSz="884682" rtl="0" eaLnBrk="1" latinLnBrk="0" hangingPunct="1">
        <a:defRPr sz="1700" kern="1200">
          <a:solidFill>
            <a:schemeClr val="tx1"/>
          </a:solidFill>
          <a:latin typeface="+mn-lt"/>
          <a:ea typeface="+mn-ea"/>
          <a:cs typeface="+mn-cs"/>
        </a:defRPr>
      </a:lvl1pPr>
      <a:lvl2pPr marL="442341" algn="l" defTabSz="884682" rtl="0" eaLnBrk="1" latinLnBrk="0" hangingPunct="1">
        <a:defRPr sz="1700" kern="1200">
          <a:solidFill>
            <a:schemeClr val="tx1"/>
          </a:solidFill>
          <a:latin typeface="+mn-lt"/>
          <a:ea typeface="+mn-ea"/>
          <a:cs typeface="+mn-cs"/>
        </a:defRPr>
      </a:lvl2pPr>
      <a:lvl3pPr marL="884682" algn="l" defTabSz="884682" rtl="0" eaLnBrk="1" latinLnBrk="0" hangingPunct="1">
        <a:defRPr sz="1700" kern="1200">
          <a:solidFill>
            <a:schemeClr val="tx1"/>
          </a:solidFill>
          <a:latin typeface="+mn-lt"/>
          <a:ea typeface="+mn-ea"/>
          <a:cs typeface="+mn-cs"/>
        </a:defRPr>
      </a:lvl3pPr>
      <a:lvl4pPr marL="1327023" algn="l" defTabSz="884682" rtl="0" eaLnBrk="1" latinLnBrk="0" hangingPunct="1">
        <a:defRPr sz="1700" kern="1200">
          <a:solidFill>
            <a:schemeClr val="tx1"/>
          </a:solidFill>
          <a:latin typeface="+mn-lt"/>
          <a:ea typeface="+mn-ea"/>
          <a:cs typeface="+mn-cs"/>
        </a:defRPr>
      </a:lvl4pPr>
      <a:lvl5pPr marL="1769364" algn="l" defTabSz="884682" rtl="0" eaLnBrk="1" latinLnBrk="0" hangingPunct="1">
        <a:defRPr sz="1700" kern="1200">
          <a:solidFill>
            <a:schemeClr val="tx1"/>
          </a:solidFill>
          <a:latin typeface="+mn-lt"/>
          <a:ea typeface="+mn-ea"/>
          <a:cs typeface="+mn-cs"/>
        </a:defRPr>
      </a:lvl5pPr>
      <a:lvl6pPr marL="2211705" algn="l" defTabSz="884682" rtl="0" eaLnBrk="1" latinLnBrk="0" hangingPunct="1">
        <a:defRPr sz="1700" kern="1200">
          <a:solidFill>
            <a:schemeClr val="tx1"/>
          </a:solidFill>
          <a:latin typeface="+mn-lt"/>
          <a:ea typeface="+mn-ea"/>
          <a:cs typeface="+mn-cs"/>
        </a:defRPr>
      </a:lvl6pPr>
      <a:lvl7pPr marL="2654046" algn="l" defTabSz="884682" rtl="0" eaLnBrk="1" latinLnBrk="0" hangingPunct="1">
        <a:defRPr sz="1700" kern="1200">
          <a:solidFill>
            <a:schemeClr val="tx1"/>
          </a:solidFill>
          <a:latin typeface="+mn-lt"/>
          <a:ea typeface="+mn-ea"/>
          <a:cs typeface="+mn-cs"/>
        </a:defRPr>
      </a:lvl7pPr>
      <a:lvl8pPr marL="3096387" algn="l" defTabSz="884682" rtl="0" eaLnBrk="1" latinLnBrk="0" hangingPunct="1">
        <a:defRPr sz="1700" kern="1200">
          <a:solidFill>
            <a:schemeClr val="tx1"/>
          </a:solidFill>
          <a:latin typeface="+mn-lt"/>
          <a:ea typeface="+mn-ea"/>
          <a:cs typeface="+mn-cs"/>
        </a:defRPr>
      </a:lvl8pPr>
      <a:lvl9pPr marL="3538728" algn="l" defTabSz="88468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732985" y="1512468"/>
            <a:ext cx="25130792" cy="2305323"/>
          </a:xfrm>
          <a:prstGeom prst="rect">
            <a:avLst/>
          </a:prstGeom>
          <a:noFill/>
          <a:ln w="9525">
            <a:noFill/>
            <a:miter lim="800000"/>
            <a:headEnd/>
            <a:tailEnd/>
          </a:ln>
        </p:spPr>
        <p:txBody>
          <a:bodyPr wrap="square" lIns="88468" tIns="44234" rIns="88468" bIns="44234">
            <a:spAutoFit/>
          </a:bodyPr>
          <a:lstStyle/>
          <a:p>
            <a:pPr algn="ctr" eaLnBrk="1" hangingPunct="1"/>
            <a:r>
              <a:rPr lang="es-MX" sz="7200" b="1" dirty="0" smtClean="0">
                <a:solidFill>
                  <a:srgbClr val="002060"/>
                </a:solidFill>
              </a:rPr>
              <a:t>Propiedades reológicas de lacas </a:t>
            </a:r>
            <a:r>
              <a:rPr lang="es-MX" sz="7200" b="1" dirty="0" err="1" smtClean="0">
                <a:solidFill>
                  <a:srgbClr val="002060"/>
                </a:solidFill>
              </a:rPr>
              <a:t>automotivas</a:t>
            </a:r>
            <a:r>
              <a:rPr lang="es-MX" sz="7200" b="1" dirty="0" smtClean="0">
                <a:solidFill>
                  <a:srgbClr val="002060"/>
                </a:solidFill>
              </a:rPr>
              <a:t> y su influencia en la pintura accidental de David Siqueiros</a:t>
            </a:r>
            <a:endParaRPr lang="es-ES" altLang="es-MX" sz="7200" b="1" dirty="0">
              <a:solidFill>
                <a:srgbClr val="002060"/>
              </a:solidFill>
            </a:endParaRPr>
          </a:p>
        </p:txBody>
      </p:sp>
      <p:sp>
        <p:nvSpPr>
          <p:cNvPr id="4099" name="Text Box 18"/>
          <p:cNvSpPr txBox="1">
            <a:spLocks noChangeArrowheads="1"/>
          </p:cNvSpPr>
          <p:nvPr/>
        </p:nvSpPr>
        <p:spPr bwMode="auto">
          <a:xfrm>
            <a:off x="5652865" y="4032749"/>
            <a:ext cx="27147016" cy="2582322"/>
          </a:xfrm>
          <a:prstGeom prst="rect">
            <a:avLst/>
          </a:prstGeom>
          <a:noFill/>
          <a:ln w="76200" cmpd="tri">
            <a:noFill/>
            <a:miter lim="800000"/>
            <a:headEnd/>
            <a:tailEnd/>
          </a:ln>
        </p:spPr>
        <p:txBody>
          <a:bodyPr wrap="square" lIns="88468" tIns="44234" rIns="88468" bIns="44234">
            <a:spAutoFit/>
          </a:bodyPr>
          <a:lstStyle/>
          <a:p>
            <a:pPr algn="ctr"/>
            <a:r>
              <a:rPr lang="es-MX" sz="5400" dirty="0" smtClean="0">
                <a:solidFill>
                  <a:srgbClr val="002060"/>
                </a:solidFill>
              </a:rPr>
              <a:t>Elsa de la Calleja, Bernardo Palacios, Ignacio Aguilar, Sandra </a:t>
            </a:r>
            <a:r>
              <a:rPr lang="es-MX" sz="5400" dirty="0" err="1" smtClean="0">
                <a:solidFill>
                  <a:srgbClr val="002060"/>
                </a:solidFill>
              </a:rPr>
              <a:t>Zetina</a:t>
            </a:r>
            <a:r>
              <a:rPr lang="es-MX" sz="5400" dirty="0" smtClean="0">
                <a:solidFill>
                  <a:srgbClr val="002060"/>
                </a:solidFill>
              </a:rPr>
              <a:t> y Roberto Zenit</a:t>
            </a:r>
            <a:endParaRPr lang="es-MX" altLang="es-MX" sz="4400" dirty="0">
              <a:solidFill>
                <a:srgbClr val="002060"/>
              </a:solidFill>
            </a:endParaRPr>
          </a:p>
          <a:p>
            <a:pPr algn="ctr" eaLnBrk="1" hangingPunct="1"/>
            <a:r>
              <a:rPr lang="es-MX" altLang="es-MX" sz="5400" dirty="0">
                <a:solidFill>
                  <a:srgbClr val="002060"/>
                </a:solidFill>
              </a:rPr>
              <a:t>Instituto de Investigaciones Estéticas e Instituto de Investigaciones en </a:t>
            </a:r>
            <a:r>
              <a:rPr lang="es-MX" altLang="es-MX" sz="5400" dirty="0" smtClean="0">
                <a:solidFill>
                  <a:srgbClr val="002060"/>
                </a:solidFill>
              </a:rPr>
              <a:t>Materiales</a:t>
            </a:r>
          </a:p>
          <a:p>
            <a:pPr algn="ctr" eaLnBrk="1" hangingPunct="1"/>
            <a:r>
              <a:rPr lang="es-MX" altLang="es-MX" sz="5400" dirty="0" smtClean="0">
                <a:solidFill>
                  <a:srgbClr val="002060"/>
                </a:solidFill>
              </a:rPr>
              <a:t>Universidad </a:t>
            </a:r>
            <a:r>
              <a:rPr lang="es-MX" altLang="es-MX" sz="5400" dirty="0">
                <a:solidFill>
                  <a:srgbClr val="002060"/>
                </a:solidFill>
              </a:rPr>
              <a:t>Nacional Autónoma de </a:t>
            </a:r>
            <a:r>
              <a:rPr lang="es-MX" altLang="es-MX" sz="5400" dirty="0" smtClean="0">
                <a:solidFill>
                  <a:srgbClr val="002060"/>
                </a:solidFill>
              </a:rPr>
              <a:t>México</a:t>
            </a:r>
            <a:endParaRPr lang="es-MX" altLang="es-MX" sz="6000" dirty="0">
              <a:solidFill>
                <a:srgbClr val="002060"/>
              </a:solidFill>
            </a:endParaRPr>
          </a:p>
        </p:txBody>
      </p:sp>
      <p:pic>
        <p:nvPicPr>
          <p:cNvPr id="4100" name="Picture 19" descr="logo-unam"/>
          <p:cNvPicPr>
            <a:picLocks noChangeAspect="1" noChangeArrowheads="1"/>
          </p:cNvPicPr>
          <p:nvPr/>
        </p:nvPicPr>
        <p:blipFill>
          <a:blip r:embed="rId3" cstate="print"/>
          <a:srcRect/>
          <a:stretch>
            <a:fillRect/>
          </a:stretch>
        </p:blipFill>
        <p:spPr bwMode="auto">
          <a:xfrm>
            <a:off x="2052465" y="576364"/>
            <a:ext cx="4724655" cy="5112568"/>
          </a:xfrm>
          <a:prstGeom prst="rect">
            <a:avLst/>
          </a:prstGeom>
          <a:noFill/>
          <a:ln w="9525">
            <a:noFill/>
            <a:miter lim="800000"/>
            <a:headEnd/>
            <a:tailEnd/>
          </a:ln>
        </p:spPr>
      </p:pic>
      <p:pic>
        <p:nvPicPr>
          <p:cNvPr id="4117" name="Picture 21" descr="C:\Users\Usuario\Downloads\FOTO PRIMERA VERSION copia.jpg"/>
          <p:cNvPicPr>
            <a:picLocks noChangeAspect="1" noChangeArrowheads="1"/>
          </p:cNvPicPr>
          <p:nvPr/>
        </p:nvPicPr>
        <p:blipFill>
          <a:blip r:embed="rId4" cstate="print"/>
          <a:srcRect/>
          <a:stretch>
            <a:fillRect/>
          </a:stretch>
        </p:blipFill>
        <p:spPr bwMode="auto">
          <a:xfrm>
            <a:off x="18902337" y="6913068"/>
            <a:ext cx="14123687" cy="10789183"/>
          </a:xfrm>
          <a:prstGeom prst="rect">
            <a:avLst/>
          </a:prstGeom>
          <a:noFill/>
        </p:spPr>
      </p:pic>
      <p:sp>
        <p:nvSpPr>
          <p:cNvPr id="22" name="21 CuadroTexto"/>
          <p:cNvSpPr txBox="1"/>
          <p:nvPr/>
        </p:nvSpPr>
        <p:spPr>
          <a:xfrm>
            <a:off x="1188369" y="7273108"/>
            <a:ext cx="17641960" cy="7355860"/>
          </a:xfrm>
          <a:prstGeom prst="rect">
            <a:avLst/>
          </a:prstGeom>
          <a:noFill/>
        </p:spPr>
        <p:txBody>
          <a:bodyPr wrap="square" rtlCol="0">
            <a:spAutoFit/>
          </a:bodyPr>
          <a:lstStyle/>
          <a:p>
            <a:r>
              <a:rPr lang="es-MX" sz="7200" b="1" dirty="0" smtClean="0">
                <a:solidFill>
                  <a:srgbClr val="002060"/>
                </a:solidFill>
              </a:rPr>
              <a:t>D</a:t>
            </a:r>
            <a:r>
              <a:rPr lang="es-MX" sz="4000" b="1" dirty="0" smtClean="0">
                <a:solidFill>
                  <a:srgbClr val="002060"/>
                </a:solidFill>
              </a:rPr>
              <a:t>avid Alfaro Siqueiros</a:t>
            </a:r>
            <a:r>
              <a:rPr lang="es-MX" sz="4000" dirty="0" smtClean="0">
                <a:solidFill>
                  <a:srgbClr val="002060"/>
                </a:solidFill>
              </a:rPr>
              <a:t> (1896-1974) actualmente es reconocido como uno de los muralistas mexicanos que influyó de manera significativa el arte en todo el mundo. En su obra </a:t>
            </a:r>
            <a:r>
              <a:rPr lang="es-MX" sz="4000" i="1" dirty="0" smtClean="0">
                <a:solidFill>
                  <a:srgbClr val="002060"/>
                </a:solidFill>
              </a:rPr>
              <a:t>El Nacimiento del fascismo</a:t>
            </a:r>
            <a:r>
              <a:rPr lang="es-MX" sz="4000" dirty="0" smtClean="0">
                <a:solidFill>
                  <a:srgbClr val="002060"/>
                </a:solidFill>
              </a:rPr>
              <a:t>, en su primera versión de 1936 se aprecian patrones que son resultado de la interacción entre las lacas auto-motivas que utilizó. El movimiento que Siqueiros plasma en sus obras, representado con los patrones que surgen como resultado de la inestabilidad por diferencia de densidades, es la principal motivación de este proyecto.</a:t>
            </a:r>
            <a:endParaRPr lang="es-MX" sz="4000" dirty="0">
              <a:solidFill>
                <a:srgbClr val="002060"/>
              </a:solidFill>
            </a:endParaRPr>
          </a:p>
          <a:p>
            <a:r>
              <a:rPr lang="es-MX" sz="4000" b="1" dirty="0" smtClean="0">
                <a:solidFill>
                  <a:srgbClr val="002060"/>
                </a:solidFill>
              </a:rPr>
              <a:t>Objetivo. </a:t>
            </a:r>
            <a:r>
              <a:rPr lang="es-MX" sz="4000" dirty="0" smtClean="0">
                <a:solidFill>
                  <a:srgbClr val="002060"/>
                </a:solidFill>
              </a:rPr>
              <a:t>La dinámica de interacción ente pinturas con diferentes propiedades reológicas, afecta de manera significativa en  los patrones que se forman debido a la inestabilidad de la mezcla; en este estudio se analiza la interacción entre pinturas que dan como resultado patrones complejos que se aprecian en las obras de Siqueiros. </a:t>
            </a:r>
            <a:endParaRPr lang="es-MX" sz="4000" dirty="0">
              <a:solidFill>
                <a:srgbClr val="002060"/>
              </a:solidFill>
            </a:endParaRPr>
          </a:p>
        </p:txBody>
      </p:sp>
      <p:sp>
        <p:nvSpPr>
          <p:cNvPr id="23" name="22 CuadroTexto"/>
          <p:cNvSpPr txBox="1"/>
          <p:nvPr/>
        </p:nvSpPr>
        <p:spPr>
          <a:xfrm>
            <a:off x="1188369" y="14833948"/>
            <a:ext cx="16633848" cy="2554545"/>
          </a:xfrm>
          <a:prstGeom prst="rect">
            <a:avLst/>
          </a:prstGeom>
          <a:noFill/>
        </p:spPr>
        <p:txBody>
          <a:bodyPr wrap="square" rtlCol="0">
            <a:spAutoFit/>
          </a:bodyPr>
          <a:lstStyle/>
          <a:p>
            <a:r>
              <a:rPr lang="es-MX" sz="4000" b="1" dirty="0" smtClean="0">
                <a:solidFill>
                  <a:srgbClr val="002060"/>
                </a:solidFill>
              </a:rPr>
              <a:t>Experimentos y técnica de Siqueiros</a:t>
            </a:r>
          </a:p>
          <a:p>
            <a:r>
              <a:rPr lang="es-MX" sz="4000" dirty="0" smtClean="0">
                <a:solidFill>
                  <a:srgbClr val="002060"/>
                </a:solidFill>
              </a:rPr>
              <a:t>Siqueiros era un experimental  para pintar, y sus obras lo reflejan. Nosotros seguimos la técnica que Siqueiros en algún momento utilizo para dar efectos dramáticos y expresivos de movimiento. </a:t>
            </a:r>
            <a:endParaRPr lang="es-MX" sz="4000" dirty="0">
              <a:solidFill>
                <a:srgbClr val="002060"/>
              </a:solidFill>
            </a:endParaRPr>
          </a:p>
        </p:txBody>
      </p:sp>
      <p:sp>
        <p:nvSpPr>
          <p:cNvPr id="24" name="23 CuadroTexto"/>
          <p:cNvSpPr txBox="1"/>
          <p:nvPr/>
        </p:nvSpPr>
        <p:spPr>
          <a:xfrm>
            <a:off x="1188369" y="27291332"/>
            <a:ext cx="22178464" cy="2123658"/>
          </a:xfrm>
          <a:prstGeom prst="rect">
            <a:avLst/>
          </a:prstGeom>
          <a:noFill/>
        </p:spPr>
        <p:txBody>
          <a:bodyPr wrap="square" rtlCol="0">
            <a:spAutoFit/>
          </a:bodyPr>
          <a:lstStyle/>
          <a:p>
            <a:r>
              <a:rPr lang="es-MX" sz="4400" b="1" dirty="0" smtClean="0">
                <a:solidFill>
                  <a:srgbClr val="002060"/>
                </a:solidFill>
              </a:rPr>
              <a:t>Análisis Reológico</a:t>
            </a:r>
          </a:p>
          <a:p>
            <a:r>
              <a:rPr lang="es-MX" sz="4400" dirty="0" smtClean="0">
                <a:solidFill>
                  <a:srgbClr val="002060"/>
                </a:solidFill>
              </a:rPr>
              <a:t>El comportamiento  de la viscosidad de las pinturas como función de la velocidad de deformación cambia la reología de las pinturas que también se ven afectadas por su densidad y volumen .</a:t>
            </a:r>
            <a:endParaRPr lang="es-MX" sz="6000" dirty="0" smtClean="0">
              <a:solidFill>
                <a:srgbClr val="002060"/>
              </a:solidFill>
            </a:endParaRPr>
          </a:p>
        </p:txBody>
      </p:sp>
      <p:sp>
        <p:nvSpPr>
          <p:cNvPr id="25" name="24 CuadroTexto"/>
          <p:cNvSpPr txBox="1"/>
          <p:nvPr/>
        </p:nvSpPr>
        <p:spPr>
          <a:xfrm>
            <a:off x="1260377" y="20018524"/>
            <a:ext cx="13225469" cy="769441"/>
          </a:xfrm>
          <a:prstGeom prst="rect">
            <a:avLst/>
          </a:prstGeom>
          <a:noFill/>
        </p:spPr>
        <p:txBody>
          <a:bodyPr wrap="square" rtlCol="0">
            <a:spAutoFit/>
          </a:bodyPr>
          <a:lstStyle/>
          <a:p>
            <a:r>
              <a:rPr lang="es-MX" sz="4400" b="1" dirty="0" smtClean="0">
                <a:solidFill>
                  <a:srgbClr val="002060"/>
                </a:solidFill>
              </a:rPr>
              <a:t>Patrones y Topología</a:t>
            </a:r>
          </a:p>
        </p:txBody>
      </p:sp>
      <p:sp>
        <p:nvSpPr>
          <p:cNvPr id="26" name="25 CuadroTexto"/>
          <p:cNvSpPr txBox="1"/>
          <p:nvPr/>
        </p:nvSpPr>
        <p:spPr>
          <a:xfrm>
            <a:off x="23438841" y="27435348"/>
            <a:ext cx="9948867" cy="10248960"/>
          </a:xfrm>
          <a:prstGeom prst="rect">
            <a:avLst/>
          </a:prstGeom>
          <a:noFill/>
        </p:spPr>
        <p:txBody>
          <a:bodyPr wrap="square" rtlCol="0">
            <a:spAutoFit/>
          </a:bodyPr>
          <a:lstStyle/>
          <a:p>
            <a:r>
              <a:rPr lang="es-MX" sz="4400" b="1" dirty="0" smtClean="0">
                <a:solidFill>
                  <a:srgbClr val="002060"/>
                </a:solidFill>
              </a:rPr>
              <a:t>Conclusiones y Trabajo Futuro</a:t>
            </a:r>
          </a:p>
          <a:p>
            <a:r>
              <a:rPr lang="es-MX" sz="4400" dirty="0" smtClean="0">
                <a:solidFill>
                  <a:srgbClr val="002060"/>
                </a:solidFill>
              </a:rPr>
              <a:t>El efecto de la viscosidad de la pintura produce patrones con diferentes dimensiones, ciclos  de flujo inestables en los centros de “las burbujas” y cambios en los tamaños de los las mismas.  Mediante la caracterización reológica de las pinturas, sabemos el tipo de patrón que se formara y es posible realizar su descripción  no solo física sino también topológica. En este trabajo buscamos  más adelante describir claramente las propiedades físicas de las pinturas y su correlación con los patrones finales en diferentes etapas de secado.</a:t>
            </a:r>
          </a:p>
          <a:p>
            <a:endParaRPr lang="es-MX" sz="4400" dirty="0">
              <a:solidFill>
                <a:srgbClr val="002060"/>
              </a:solidFill>
            </a:endParaRPr>
          </a:p>
        </p:txBody>
      </p:sp>
      <p:sp>
        <p:nvSpPr>
          <p:cNvPr id="31" name="30 CuadroTexto"/>
          <p:cNvSpPr txBox="1"/>
          <p:nvPr/>
        </p:nvSpPr>
        <p:spPr>
          <a:xfrm>
            <a:off x="23366833" y="37156428"/>
            <a:ext cx="9793088" cy="5262979"/>
          </a:xfrm>
          <a:prstGeom prst="rect">
            <a:avLst/>
          </a:prstGeom>
          <a:noFill/>
        </p:spPr>
        <p:txBody>
          <a:bodyPr wrap="square" rtlCol="0">
            <a:spAutoFit/>
          </a:bodyPr>
          <a:lstStyle/>
          <a:p>
            <a:r>
              <a:rPr lang="es-MX" sz="2800" b="1" dirty="0" smtClean="0">
                <a:solidFill>
                  <a:srgbClr val="002060"/>
                </a:solidFill>
              </a:rPr>
              <a:t>Referencias</a:t>
            </a:r>
          </a:p>
          <a:p>
            <a:r>
              <a:rPr lang="en-US" sz="2800" dirty="0" err="1" smtClean="0">
                <a:solidFill>
                  <a:srgbClr val="002060"/>
                </a:solidFill>
              </a:rPr>
              <a:t>Zetina</a:t>
            </a:r>
            <a:r>
              <a:rPr lang="en-US" sz="2800" dirty="0" smtClean="0">
                <a:solidFill>
                  <a:srgbClr val="002060"/>
                </a:solidFill>
              </a:rPr>
              <a:t>, S. </a:t>
            </a:r>
            <a:r>
              <a:rPr lang="en-US" sz="2800" dirty="0" err="1" smtClean="0">
                <a:solidFill>
                  <a:srgbClr val="002060"/>
                </a:solidFill>
              </a:rPr>
              <a:t>Godinez</a:t>
            </a:r>
            <a:r>
              <a:rPr lang="en-US" sz="2800" dirty="0" smtClean="0">
                <a:solidFill>
                  <a:srgbClr val="002060"/>
                </a:solidFill>
              </a:rPr>
              <a:t>, F.A. and </a:t>
            </a:r>
            <a:r>
              <a:rPr lang="en-US" sz="2800" dirty="0" err="1" smtClean="0">
                <a:solidFill>
                  <a:srgbClr val="002060"/>
                </a:solidFill>
              </a:rPr>
              <a:t>Zenit</a:t>
            </a:r>
            <a:r>
              <a:rPr lang="en-US" sz="2800" dirty="0" smtClean="0">
                <a:solidFill>
                  <a:srgbClr val="002060"/>
                </a:solidFill>
              </a:rPr>
              <a:t>, R., A hydrodynamic instability is used to create aesthetically appealing patterns in painting. </a:t>
            </a:r>
            <a:r>
              <a:rPr lang="en-US" sz="2800" dirty="0" err="1" smtClean="0">
                <a:solidFill>
                  <a:srgbClr val="002060"/>
                </a:solidFill>
              </a:rPr>
              <a:t>PLoS</a:t>
            </a:r>
            <a:r>
              <a:rPr lang="en-US" sz="2800" dirty="0" smtClean="0">
                <a:solidFill>
                  <a:srgbClr val="002060"/>
                </a:solidFill>
              </a:rPr>
              <a:t> ONE, 10, e0126135, 2015.</a:t>
            </a:r>
          </a:p>
          <a:p>
            <a:r>
              <a:rPr lang="en-US" sz="2800" dirty="0" smtClean="0">
                <a:solidFill>
                  <a:srgbClr val="002060"/>
                </a:solidFill>
              </a:rPr>
              <a:t>de la </a:t>
            </a:r>
            <a:r>
              <a:rPr lang="en-US" sz="2800" dirty="0" err="1" smtClean="0">
                <a:solidFill>
                  <a:srgbClr val="002060"/>
                </a:solidFill>
              </a:rPr>
              <a:t>Calleja</a:t>
            </a:r>
            <a:r>
              <a:rPr lang="en-US" sz="2800" dirty="0" smtClean="0">
                <a:solidFill>
                  <a:srgbClr val="002060"/>
                </a:solidFill>
              </a:rPr>
              <a:t>, E., </a:t>
            </a:r>
            <a:r>
              <a:rPr lang="en-US" sz="2800" dirty="0" err="1" smtClean="0">
                <a:solidFill>
                  <a:srgbClr val="002060"/>
                </a:solidFill>
              </a:rPr>
              <a:t>Zetina</a:t>
            </a:r>
            <a:r>
              <a:rPr lang="en-US" sz="2800" dirty="0" smtClean="0">
                <a:solidFill>
                  <a:srgbClr val="002060"/>
                </a:solidFill>
              </a:rPr>
              <a:t>, S. and </a:t>
            </a:r>
            <a:r>
              <a:rPr lang="en-US" sz="2800" dirty="0" err="1" smtClean="0">
                <a:solidFill>
                  <a:srgbClr val="002060"/>
                </a:solidFill>
              </a:rPr>
              <a:t>Zenit</a:t>
            </a:r>
            <a:r>
              <a:rPr lang="en-US" sz="2800" dirty="0" smtClean="0">
                <a:solidFill>
                  <a:srgbClr val="002060"/>
                </a:solidFill>
              </a:rPr>
              <a:t> R., Rayleigh-Taylor instability creates provocative images in painting. Physics of Fluids, 26, 091102, 2014.</a:t>
            </a:r>
            <a:endParaRPr lang="es-MX" sz="2800" dirty="0" smtClean="0">
              <a:solidFill>
                <a:srgbClr val="002060"/>
              </a:solidFill>
            </a:endParaRPr>
          </a:p>
          <a:p>
            <a:r>
              <a:rPr lang="es-MX" sz="2800" b="1" dirty="0" smtClean="0">
                <a:solidFill>
                  <a:srgbClr val="002060"/>
                </a:solidFill>
              </a:rPr>
              <a:t>Agradecimientos. </a:t>
            </a:r>
            <a:r>
              <a:rPr lang="es-MX" sz="2800" dirty="0" smtClean="0">
                <a:solidFill>
                  <a:srgbClr val="002060"/>
                </a:solidFill>
              </a:rPr>
              <a:t>Esta </a:t>
            </a:r>
            <a:r>
              <a:rPr lang="es-MX" sz="2800" dirty="0" smtClean="0">
                <a:solidFill>
                  <a:srgbClr val="002060"/>
                </a:solidFill>
              </a:rPr>
              <a:t>investigación fue financiada por PAPIIT-DGAPA-UNAM (proyectos IN402417, </a:t>
            </a:r>
            <a:r>
              <a:rPr lang="es-MX" sz="2800" dirty="0" smtClean="0">
                <a:solidFill>
                  <a:srgbClr val="002060"/>
                </a:solidFill>
              </a:rPr>
              <a:t>IN108016) y</a:t>
            </a:r>
            <a:r>
              <a:rPr lang="es-MX" sz="2800" dirty="0" smtClean="0">
                <a:solidFill>
                  <a:srgbClr val="002060"/>
                </a:solidFill>
              </a:rPr>
              <a:t> </a:t>
            </a:r>
            <a:r>
              <a:rPr lang="es-MX" sz="2800" dirty="0">
                <a:solidFill>
                  <a:srgbClr val="002060"/>
                </a:solidFill>
              </a:rPr>
              <a:t>con apoyo del PAPIIT IN402417 La superficie y el color. Estudios interdisciplinarios sobre los materiales de pintura del arte moderno mexicano.</a:t>
            </a:r>
          </a:p>
        </p:txBody>
      </p:sp>
      <p:pic>
        <p:nvPicPr>
          <p:cNvPr id="1028" name="Picture 4"/>
          <p:cNvPicPr>
            <a:picLocks noChangeAspect="1" noChangeArrowheads="1"/>
          </p:cNvPicPr>
          <p:nvPr/>
        </p:nvPicPr>
        <p:blipFill>
          <a:blip r:embed="rId5" cstate="print"/>
          <a:srcRect l="44488" t="29800" r="19288" b="15001"/>
          <a:stretch>
            <a:fillRect/>
          </a:stretch>
        </p:blipFill>
        <p:spPr bwMode="auto">
          <a:xfrm>
            <a:off x="396281" y="29451572"/>
            <a:ext cx="11593288" cy="993710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41731" t="20551" r="17713" b="18202"/>
          <a:stretch>
            <a:fillRect/>
          </a:stretch>
        </p:blipFill>
        <p:spPr bwMode="auto">
          <a:xfrm>
            <a:off x="11629529" y="29379564"/>
            <a:ext cx="11528324" cy="9793088"/>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40550" t="47998" r="23225" b="39500"/>
          <a:stretch>
            <a:fillRect/>
          </a:stretch>
        </p:blipFill>
        <p:spPr bwMode="auto">
          <a:xfrm>
            <a:off x="1620417" y="17498244"/>
            <a:ext cx="13825536" cy="2568518"/>
          </a:xfrm>
          <a:prstGeom prst="rect">
            <a:avLst/>
          </a:prstGeom>
          <a:noFill/>
          <a:ln w="9525">
            <a:noFill/>
            <a:miter lim="800000"/>
            <a:headEnd/>
            <a:tailEnd/>
          </a:ln>
        </p:spPr>
      </p:pic>
      <p:pic>
        <p:nvPicPr>
          <p:cNvPr id="1032" name="Picture 8" descr="D:\05.jpg"/>
          <p:cNvPicPr>
            <a:picLocks noChangeAspect="1" noChangeArrowheads="1"/>
          </p:cNvPicPr>
          <p:nvPr/>
        </p:nvPicPr>
        <p:blipFill>
          <a:blip r:embed="rId8" cstate="print"/>
          <a:srcRect/>
          <a:stretch>
            <a:fillRect/>
          </a:stretch>
        </p:blipFill>
        <p:spPr bwMode="auto">
          <a:xfrm>
            <a:off x="1260377" y="20882620"/>
            <a:ext cx="9505056" cy="6192688"/>
          </a:xfrm>
          <a:prstGeom prst="rect">
            <a:avLst/>
          </a:prstGeom>
          <a:noFill/>
        </p:spPr>
      </p:pic>
      <p:pic>
        <p:nvPicPr>
          <p:cNvPr id="1033" name="Picture 9" descr="D:\40-10.jpg"/>
          <p:cNvPicPr>
            <a:picLocks noChangeAspect="1" noChangeArrowheads="1"/>
          </p:cNvPicPr>
          <p:nvPr/>
        </p:nvPicPr>
        <p:blipFill>
          <a:blip r:embed="rId9" cstate="print"/>
          <a:srcRect/>
          <a:stretch>
            <a:fillRect/>
          </a:stretch>
        </p:blipFill>
        <p:spPr bwMode="auto">
          <a:xfrm>
            <a:off x="10981457" y="20882620"/>
            <a:ext cx="10585176" cy="6208137"/>
          </a:xfrm>
          <a:prstGeom prst="rect">
            <a:avLst/>
          </a:prstGeom>
          <a:noFill/>
        </p:spPr>
      </p:pic>
      <p:pic>
        <p:nvPicPr>
          <p:cNvPr id="1034" name="Picture 10" descr="D:\40-20.jpg"/>
          <p:cNvPicPr>
            <a:picLocks noChangeAspect="1" noChangeArrowheads="1"/>
          </p:cNvPicPr>
          <p:nvPr/>
        </p:nvPicPr>
        <p:blipFill>
          <a:blip r:embed="rId10" cstate="print"/>
          <a:srcRect/>
          <a:stretch>
            <a:fillRect/>
          </a:stretch>
        </p:blipFill>
        <p:spPr bwMode="auto">
          <a:xfrm>
            <a:off x="21782657" y="20882620"/>
            <a:ext cx="11645497" cy="6192688"/>
          </a:xfrm>
          <a:prstGeom prst="rect">
            <a:avLst/>
          </a:prstGeom>
          <a:noFill/>
        </p:spPr>
      </p:pic>
      <p:sp>
        <p:nvSpPr>
          <p:cNvPr id="27" name="26 Rectángulo"/>
          <p:cNvSpPr/>
          <p:nvPr/>
        </p:nvSpPr>
        <p:spPr>
          <a:xfrm>
            <a:off x="15878001" y="17786276"/>
            <a:ext cx="17100550" cy="1938992"/>
          </a:xfrm>
          <a:prstGeom prst="rect">
            <a:avLst/>
          </a:prstGeom>
        </p:spPr>
        <p:txBody>
          <a:bodyPr>
            <a:spAutoFit/>
          </a:bodyPr>
          <a:lstStyle/>
          <a:p>
            <a:r>
              <a:rPr lang="es-MX" sz="4000" dirty="0" smtClean="0">
                <a:solidFill>
                  <a:srgbClr val="002060"/>
                </a:solidFill>
              </a:rPr>
              <a:t>Vertimos pintura de mayor densidad sobre una superficie con pintura de menor densidad vertida con anterioridad. Observamos que la presencia de Inestabilidad </a:t>
            </a:r>
            <a:r>
              <a:rPr lang="es-MX" sz="4000" dirty="0" err="1" smtClean="0">
                <a:solidFill>
                  <a:srgbClr val="002060"/>
                </a:solidFill>
              </a:rPr>
              <a:t>Rayleigh</a:t>
            </a:r>
            <a:r>
              <a:rPr lang="es-MX" sz="4000" dirty="0" smtClean="0">
                <a:solidFill>
                  <a:srgbClr val="002060"/>
                </a:solidFill>
              </a:rPr>
              <a:t>-Taylor reproduce los patrones que en obras de Siqueiros se observan.</a:t>
            </a:r>
            <a:endParaRPr lang="es-MX" sz="4000" dirty="0">
              <a:solidFill>
                <a:srgbClr val="002060"/>
              </a:solidFill>
            </a:endParaRPr>
          </a:p>
        </p:txBody>
      </p:sp>
      <p:pic>
        <p:nvPicPr>
          <p:cNvPr id="1035" name="Picture 11" descr="D:\40-20-2.jpg"/>
          <p:cNvPicPr>
            <a:picLocks noChangeAspect="1" noChangeArrowheads="1"/>
          </p:cNvPicPr>
          <p:nvPr/>
        </p:nvPicPr>
        <p:blipFill>
          <a:blip r:embed="rId11" cstate="print"/>
          <a:srcRect/>
          <a:stretch>
            <a:fillRect/>
          </a:stretch>
        </p:blipFill>
        <p:spPr bwMode="auto">
          <a:xfrm>
            <a:off x="18902337" y="39388676"/>
            <a:ext cx="3600000" cy="2400000"/>
          </a:xfrm>
          <a:prstGeom prst="rect">
            <a:avLst/>
          </a:prstGeom>
          <a:noFill/>
        </p:spPr>
      </p:pic>
      <p:pic>
        <p:nvPicPr>
          <p:cNvPr id="1036" name="Picture 12" descr="D:\40-10-p.jpg"/>
          <p:cNvPicPr>
            <a:picLocks noChangeAspect="1" noChangeArrowheads="1"/>
          </p:cNvPicPr>
          <p:nvPr/>
        </p:nvPicPr>
        <p:blipFill>
          <a:blip r:embed="rId12" cstate="print"/>
          <a:srcRect/>
          <a:stretch>
            <a:fillRect/>
          </a:stretch>
        </p:blipFill>
        <p:spPr bwMode="auto">
          <a:xfrm>
            <a:off x="14725873" y="39388676"/>
            <a:ext cx="3600000" cy="2400000"/>
          </a:xfrm>
          <a:prstGeom prst="rect">
            <a:avLst/>
          </a:prstGeom>
          <a:noFill/>
        </p:spPr>
      </p:pic>
      <p:pic>
        <p:nvPicPr>
          <p:cNvPr id="1037" name="Picture 13" descr="D:\20-20.jpg"/>
          <p:cNvPicPr>
            <a:picLocks noChangeAspect="1" noChangeArrowheads="1"/>
          </p:cNvPicPr>
          <p:nvPr/>
        </p:nvPicPr>
        <p:blipFill>
          <a:blip r:embed="rId13" cstate="print"/>
          <a:srcRect/>
          <a:stretch>
            <a:fillRect/>
          </a:stretch>
        </p:blipFill>
        <p:spPr bwMode="auto">
          <a:xfrm>
            <a:off x="10549409" y="39388676"/>
            <a:ext cx="3600000" cy="2400000"/>
          </a:xfrm>
          <a:prstGeom prst="rect">
            <a:avLst/>
          </a:prstGeom>
          <a:noFill/>
        </p:spPr>
      </p:pic>
      <p:pic>
        <p:nvPicPr>
          <p:cNvPr id="1038" name="Picture 14" descr="D:\20-10.jpg"/>
          <p:cNvPicPr>
            <a:picLocks noChangeAspect="1" noChangeArrowheads="1"/>
          </p:cNvPicPr>
          <p:nvPr/>
        </p:nvPicPr>
        <p:blipFill>
          <a:blip r:embed="rId14" cstate="print"/>
          <a:srcRect/>
          <a:stretch>
            <a:fillRect/>
          </a:stretch>
        </p:blipFill>
        <p:spPr bwMode="auto">
          <a:xfrm>
            <a:off x="6372945" y="39364940"/>
            <a:ext cx="3600000" cy="2400000"/>
          </a:xfrm>
          <a:prstGeom prst="rect">
            <a:avLst/>
          </a:prstGeom>
          <a:noFill/>
        </p:spPr>
      </p:pic>
      <p:pic>
        <p:nvPicPr>
          <p:cNvPr id="1039" name="Picture 15" descr="D:\20-05.jpg"/>
          <p:cNvPicPr>
            <a:picLocks noChangeAspect="1" noChangeArrowheads="1"/>
          </p:cNvPicPr>
          <p:nvPr/>
        </p:nvPicPr>
        <p:blipFill>
          <a:blip r:embed="rId15" cstate="print"/>
          <a:srcRect/>
          <a:stretch>
            <a:fillRect/>
          </a:stretch>
        </p:blipFill>
        <p:spPr bwMode="auto">
          <a:xfrm>
            <a:off x="2268489" y="39316668"/>
            <a:ext cx="3600000" cy="2400000"/>
          </a:xfrm>
          <a:prstGeom prst="rect">
            <a:avLst/>
          </a:prstGeom>
          <a:noFill/>
        </p:spPr>
      </p:pic>
      <p:sp>
        <p:nvSpPr>
          <p:cNvPr id="32" name="31 CuadroTexto"/>
          <p:cNvSpPr txBox="1"/>
          <p:nvPr/>
        </p:nvSpPr>
        <p:spPr>
          <a:xfrm>
            <a:off x="2916561" y="41836948"/>
            <a:ext cx="2448272" cy="461665"/>
          </a:xfrm>
          <a:prstGeom prst="rect">
            <a:avLst/>
          </a:prstGeom>
          <a:noFill/>
        </p:spPr>
        <p:txBody>
          <a:bodyPr wrap="square" rtlCol="0">
            <a:spAutoFit/>
          </a:bodyPr>
          <a:lstStyle/>
          <a:p>
            <a:pPr algn="ctr"/>
            <a:r>
              <a:rPr lang="es-MX" sz="2400" dirty="0" smtClean="0"/>
              <a:t>20-05</a:t>
            </a:r>
            <a:endParaRPr lang="es-MX" sz="2400" dirty="0"/>
          </a:p>
        </p:txBody>
      </p:sp>
      <p:sp>
        <p:nvSpPr>
          <p:cNvPr id="33" name="32 CuadroTexto"/>
          <p:cNvSpPr txBox="1"/>
          <p:nvPr/>
        </p:nvSpPr>
        <p:spPr>
          <a:xfrm>
            <a:off x="6877001" y="41836948"/>
            <a:ext cx="2448272" cy="461665"/>
          </a:xfrm>
          <a:prstGeom prst="rect">
            <a:avLst/>
          </a:prstGeom>
          <a:noFill/>
        </p:spPr>
        <p:txBody>
          <a:bodyPr wrap="square" rtlCol="0">
            <a:spAutoFit/>
          </a:bodyPr>
          <a:lstStyle/>
          <a:p>
            <a:pPr algn="ctr"/>
            <a:r>
              <a:rPr lang="es-MX" sz="2400" dirty="0" smtClean="0"/>
              <a:t>20-10</a:t>
            </a:r>
            <a:endParaRPr lang="es-MX" sz="2400" dirty="0"/>
          </a:p>
        </p:txBody>
      </p:sp>
      <p:sp>
        <p:nvSpPr>
          <p:cNvPr id="34" name="33 CuadroTexto"/>
          <p:cNvSpPr txBox="1"/>
          <p:nvPr/>
        </p:nvSpPr>
        <p:spPr>
          <a:xfrm>
            <a:off x="11125473" y="41908956"/>
            <a:ext cx="2448272" cy="461665"/>
          </a:xfrm>
          <a:prstGeom prst="rect">
            <a:avLst/>
          </a:prstGeom>
          <a:noFill/>
        </p:spPr>
        <p:txBody>
          <a:bodyPr wrap="square" rtlCol="0">
            <a:spAutoFit/>
          </a:bodyPr>
          <a:lstStyle/>
          <a:p>
            <a:pPr algn="ctr"/>
            <a:r>
              <a:rPr lang="es-MX" sz="2400" dirty="0" smtClean="0"/>
              <a:t>20-20</a:t>
            </a:r>
            <a:endParaRPr lang="es-MX" sz="2400" dirty="0"/>
          </a:p>
        </p:txBody>
      </p:sp>
      <p:sp>
        <p:nvSpPr>
          <p:cNvPr id="35" name="34 CuadroTexto"/>
          <p:cNvSpPr txBox="1"/>
          <p:nvPr/>
        </p:nvSpPr>
        <p:spPr>
          <a:xfrm>
            <a:off x="15301937" y="41908956"/>
            <a:ext cx="2448272" cy="461665"/>
          </a:xfrm>
          <a:prstGeom prst="rect">
            <a:avLst/>
          </a:prstGeom>
          <a:noFill/>
        </p:spPr>
        <p:txBody>
          <a:bodyPr wrap="square" rtlCol="0">
            <a:spAutoFit/>
          </a:bodyPr>
          <a:lstStyle/>
          <a:p>
            <a:pPr algn="ctr"/>
            <a:r>
              <a:rPr lang="es-MX" sz="2400" dirty="0" smtClean="0"/>
              <a:t>40-10</a:t>
            </a:r>
            <a:endParaRPr lang="es-MX" sz="2400" dirty="0"/>
          </a:p>
        </p:txBody>
      </p:sp>
      <p:sp>
        <p:nvSpPr>
          <p:cNvPr id="36" name="35 CuadroTexto"/>
          <p:cNvSpPr txBox="1"/>
          <p:nvPr/>
        </p:nvSpPr>
        <p:spPr>
          <a:xfrm>
            <a:off x="19478401" y="41908956"/>
            <a:ext cx="2448272" cy="461665"/>
          </a:xfrm>
          <a:prstGeom prst="rect">
            <a:avLst/>
          </a:prstGeom>
          <a:noFill/>
        </p:spPr>
        <p:txBody>
          <a:bodyPr wrap="square" rtlCol="0">
            <a:spAutoFit/>
          </a:bodyPr>
          <a:lstStyle/>
          <a:p>
            <a:pPr algn="ctr"/>
            <a:r>
              <a:rPr lang="es-MX" sz="2400" dirty="0" smtClean="0"/>
              <a:t>40-20</a:t>
            </a:r>
            <a:endParaRPr lang="es-MX" sz="2400" dirty="0"/>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tri"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76200" cap="flat" cmpd="tri"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14114</TotalTime>
  <Words>508</Words>
  <Application>Microsoft Office PowerPoint</Application>
  <PresentationFormat>Personalizado</PresentationFormat>
  <Paragraphs>24</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Diseño predeterminado</vt:lpstr>
      <vt:lpstr>Diapositiva 1</vt:lpstr>
    </vt:vector>
  </TitlesOfParts>
  <Company>Instituto de Investigaciones en Materiales-UNAM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IIM</dc:creator>
  <cp:lastModifiedBy>Usuario</cp:lastModifiedBy>
  <cp:revision>368</cp:revision>
  <dcterms:created xsi:type="dcterms:W3CDTF">2005-09-13T23:34:37Z</dcterms:created>
  <dcterms:modified xsi:type="dcterms:W3CDTF">2017-10-06T13:58:02Z</dcterms:modified>
</cp:coreProperties>
</file>