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6"/>
  </p:normalViewPr>
  <p:slideViewPr>
    <p:cSldViewPr>
      <p:cViewPr varScale="1">
        <p:scale>
          <a:sx n="60" d="100"/>
          <a:sy n="60" d="100"/>
        </p:scale>
        <p:origin x="1400" y="4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2241" y="4223113"/>
            <a:ext cx="16797655" cy="1697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00219" y="7595275"/>
            <a:ext cx="14567535" cy="160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298" y="2624737"/>
            <a:ext cx="5176784" cy="661361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41002" y="2614439"/>
            <a:ext cx="5197475" cy="6634480"/>
          </a:xfrm>
          <a:custGeom>
            <a:avLst/>
            <a:gdLst/>
            <a:ahLst/>
            <a:cxnLst/>
            <a:rect l="l" t="t" r="r" b="b"/>
            <a:pathLst>
              <a:path w="5197475" h="6634480">
                <a:moveTo>
                  <a:pt x="0" y="0"/>
                </a:moveTo>
                <a:lnTo>
                  <a:pt x="0" y="6634151"/>
                </a:lnTo>
                <a:lnTo>
                  <a:pt x="5197252" y="6634151"/>
                </a:lnTo>
                <a:lnTo>
                  <a:pt x="5197252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81832" y="4730252"/>
            <a:ext cx="1468120" cy="2402840"/>
          </a:xfrm>
          <a:custGeom>
            <a:avLst/>
            <a:gdLst/>
            <a:ahLst/>
            <a:cxnLst/>
            <a:rect l="l" t="t" r="r" b="b"/>
            <a:pathLst>
              <a:path w="1468120" h="2402840">
                <a:moveTo>
                  <a:pt x="1467745" y="0"/>
                </a:moveTo>
                <a:lnTo>
                  <a:pt x="0" y="0"/>
                </a:lnTo>
                <a:lnTo>
                  <a:pt x="0" y="2402286"/>
                </a:lnTo>
                <a:lnTo>
                  <a:pt x="1467745" y="2402286"/>
                </a:lnTo>
                <a:lnTo>
                  <a:pt x="1467745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535" y="1568648"/>
            <a:ext cx="17093128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89354" y="2579440"/>
            <a:ext cx="11161394" cy="667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valpaycenter.com/wps/portal/portal-de-pagos/web/pagos-aval/resultado-busqueda/realizar-pago?idConv=00022777&amp;origen=busca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0354" y="2031010"/>
            <a:ext cx="7229487" cy="72294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3935"/>
            <a:ext cx="18288000" cy="15430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745675"/>
            <a:ext cx="18288000" cy="54132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93111" y="5705520"/>
            <a:ext cx="2344420" cy="133350"/>
          </a:xfrm>
          <a:custGeom>
            <a:avLst/>
            <a:gdLst/>
            <a:ahLst/>
            <a:cxnLst/>
            <a:rect l="l" t="t" r="r" b="b"/>
            <a:pathLst>
              <a:path w="2344419" h="133350">
                <a:moveTo>
                  <a:pt x="2343899" y="0"/>
                </a:moveTo>
                <a:lnTo>
                  <a:pt x="0" y="0"/>
                </a:lnTo>
                <a:lnTo>
                  <a:pt x="0" y="133350"/>
                </a:lnTo>
                <a:lnTo>
                  <a:pt x="2343899" y="133350"/>
                </a:lnTo>
                <a:lnTo>
                  <a:pt x="2343899" y="0"/>
                </a:lnTo>
                <a:close/>
              </a:path>
            </a:pathLst>
          </a:custGeom>
          <a:solidFill>
            <a:srgbClr val="2F3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950" spc="-445" dirty="0"/>
              <a:t>PASO</a:t>
            </a:r>
            <a:r>
              <a:rPr sz="10950" spc="-300" dirty="0"/>
              <a:t> </a:t>
            </a:r>
            <a:r>
              <a:rPr sz="10950" spc="215" dirty="0"/>
              <a:t>A</a:t>
            </a:r>
            <a:r>
              <a:rPr sz="10950" spc="-300" dirty="0"/>
              <a:t> </a:t>
            </a:r>
            <a:r>
              <a:rPr sz="10950" spc="-445" dirty="0"/>
              <a:t>PASO</a:t>
            </a:r>
            <a:r>
              <a:rPr sz="10950" spc="-295" dirty="0"/>
              <a:t> </a:t>
            </a:r>
            <a:r>
              <a:rPr sz="10950" spc="-340" dirty="0"/>
              <a:t>PAGOS</a:t>
            </a:r>
            <a:r>
              <a:rPr sz="10950" spc="-300" dirty="0"/>
              <a:t> </a:t>
            </a:r>
            <a:r>
              <a:rPr sz="10950" spc="-1225" dirty="0">
                <a:solidFill>
                  <a:srgbClr val="2F3859"/>
                </a:solidFill>
              </a:rPr>
              <a:t>PSE</a:t>
            </a:r>
            <a:endParaRPr sz="10950"/>
          </a:p>
        </p:txBody>
      </p:sp>
      <p:sp>
        <p:nvSpPr>
          <p:cNvPr id="7" name="object 7"/>
          <p:cNvSpPr txBox="1"/>
          <p:nvPr/>
        </p:nvSpPr>
        <p:spPr>
          <a:xfrm>
            <a:off x="5346404" y="5932841"/>
            <a:ext cx="78060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MT"/>
                <a:cs typeface="Arial MT"/>
              </a:rPr>
              <a:t>Gimnasio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70" dirty="0">
                <a:latin typeface="Arial MT"/>
                <a:cs typeface="Arial MT"/>
              </a:rPr>
              <a:t>Moderno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San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60" dirty="0">
                <a:latin typeface="Arial MT"/>
                <a:cs typeface="Arial MT"/>
              </a:rPr>
              <a:t>Francisco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110" dirty="0">
                <a:latin typeface="Arial MT"/>
                <a:cs typeface="Arial MT"/>
              </a:rPr>
              <a:t>“El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125" dirty="0">
                <a:latin typeface="Arial MT"/>
                <a:cs typeface="Arial MT"/>
              </a:rPr>
              <a:t>Tintal”</a:t>
            </a:r>
            <a:endParaRPr sz="3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219" y="1616788"/>
            <a:ext cx="78257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MT"/>
                <a:cs typeface="Arial MT"/>
              </a:rPr>
              <a:t>Escanear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spc="120" dirty="0">
                <a:latin typeface="Arial MT"/>
                <a:cs typeface="Arial MT"/>
              </a:rPr>
              <a:t>el</a:t>
            </a:r>
            <a:r>
              <a:rPr sz="3000" spc="-90" dirty="0">
                <a:latin typeface="Arial MT"/>
                <a:cs typeface="Arial MT"/>
              </a:rPr>
              <a:t> </a:t>
            </a:r>
            <a:r>
              <a:rPr sz="3000" spc="95" dirty="0">
                <a:latin typeface="Arial MT"/>
                <a:cs typeface="Arial MT"/>
              </a:rPr>
              <a:t>código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spc="-140" dirty="0">
                <a:latin typeface="Arial MT"/>
                <a:cs typeface="Arial MT"/>
              </a:rPr>
              <a:t>QR</a:t>
            </a:r>
            <a:r>
              <a:rPr sz="3000" spc="-90" dirty="0">
                <a:latin typeface="Arial MT"/>
                <a:cs typeface="Arial MT"/>
              </a:rPr>
              <a:t> </a:t>
            </a:r>
            <a:r>
              <a:rPr sz="3000" spc="75" dirty="0">
                <a:latin typeface="Arial MT"/>
                <a:cs typeface="Arial MT"/>
              </a:rPr>
              <a:t>para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spc="70" dirty="0">
                <a:latin typeface="Arial MT"/>
                <a:cs typeface="Arial MT"/>
              </a:rPr>
              <a:t>mayor</a:t>
            </a:r>
            <a:r>
              <a:rPr sz="3000" spc="-90" dirty="0">
                <a:latin typeface="Arial MT"/>
                <a:cs typeface="Arial MT"/>
              </a:rPr>
              <a:t> </a:t>
            </a:r>
            <a:r>
              <a:rPr sz="3000" spc="90" dirty="0">
                <a:latin typeface="Arial MT"/>
                <a:cs typeface="Arial MT"/>
              </a:rPr>
              <a:t>facilidad: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89535" marR="5080" indent="-77470">
              <a:lnSpc>
                <a:spcPct val="115300"/>
              </a:lnSpc>
              <a:spcBef>
                <a:spcPts val="50"/>
              </a:spcBef>
            </a:pPr>
            <a:r>
              <a:rPr sz="3000" b="0" spc="-150" dirty="0">
                <a:latin typeface="Arial MT"/>
                <a:cs typeface="Arial MT"/>
              </a:rPr>
              <a:t>O</a:t>
            </a:r>
            <a:r>
              <a:rPr sz="3000" b="0" spc="-114" dirty="0">
                <a:latin typeface="Arial MT"/>
                <a:cs typeface="Arial MT"/>
              </a:rPr>
              <a:t> </a:t>
            </a:r>
            <a:r>
              <a:rPr sz="3000" b="0" dirty="0">
                <a:latin typeface="Arial MT"/>
                <a:cs typeface="Arial MT"/>
              </a:rPr>
              <a:t>en</a:t>
            </a:r>
            <a:r>
              <a:rPr sz="3000" b="0" spc="-114" dirty="0">
                <a:latin typeface="Arial MT"/>
                <a:cs typeface="Arial MT"/>
              </a:rPr>
              <a:t> </a:t>
            </a:r>
            <a:r>
              <a:rPr sz="3000" b="0" dirty="0">
                <a:latin typeface="Arial MT"/>
                <a:cs typeface="Arial MT"/>
              </a:rPr>
              <a:t>su</a:t>
            </a:r>
            <a:r>
              <a:rPr sz="3000" b="0" spc="-114" dirty="0">
                <a:latin typeface="Arial MT"/>
                <a:cs typeface="Arial MT"/>
              </a:rPr>
              <a:t> </a:t>
            </a:r>
            <a:r>
              <a:rPr sz="3000" b="0" spc="145" dirty="0">
                <a:latin typeface="Arial MT"/>
                <a:cs typeface="Arial MT"/>
              </a:rPr>
              <a:t>defecto</a:t>
            </a:r>
            <a:r>
              <a:rPr sz="3000" b="0" spc="-114" dirty="0">
                <a:latin typeface="Arial MT"/>
                <a:cs typeface="Arial MT"/>
              </a:rPr>
              <a:t> </a:t>
            </a:r>
            <a:r>
              <a:rPr sz="3000" b="0" spc="95" dirty="0">
                <a:latin typeface="Arial MT"/>
                <a:cs typeface="Arial MT"/>
              </a:rPr>
              <a:t>ingresar</a:t>
            </a:r>
            <a:r>
              <a:rPr sz="3000" b="0" spc="-114" dirty="0">
                <a:latin typeface="Arial MT"/>
                <a:cs typeface="Arial MT"/>
              </a:rPr>
              <a:t> </a:t>
            </a:r>
            <a:r>
              <a:rPr sz="3000" b="0" dirty="0">
                <a:latin typeface="Arial MT"/>
                <a:cs typeface="Arial MT"/>
              </a:rPr>
              <a:t>a</a:t>
            </a:r>
            <a:r>
              <a:rPr sz="3000" b="0" spc="-114" dirty="0">
                <a:latin typeface="Arial MT"/>
                <a:cs typeface="Arial MT"/>
              </a:rPr>
              <a:t> </a:t>
            </a:r>
            <a:r>
              <a:rPr sz="3000" b="0" spc="120" dirty="0">
                <a:latin typeface="Arial MT"/>
                <a:cs typeface="Arial MT"/>
              </a:rPr>
              <a:t>el</a:t>
            </a:r>
            <a:r>
              <a:rPr sz="3000" b="0" spc="-114" dirty="0">
                <a:latin typeface="Arial MT"/>
                <a:cs typeface="Arial MT"/>
              </a:rPr>
              <a:t> </a:t>
            </a:r>
            <a:r>
              <a:rPr sz="3000" b="0" spc="105" dirty="0">
                <a:latin typeface="Arial MT"/>
                <a:cs typeface="Arial MT"/>
              </a:rPr>
              <a:t>siguiente</a:t>
            </a:r>
            <a:r>
              <a:rPr sz="3000" b="0" spc="-114" dirty="0">
                <a:latin typeface="Arial MT"/>
                <a:cs typeface="Arial MT"/>
              </a:rPr>
              <a:t> </a:t>
            </a:r>
            <a:r>
              <a:rPr sz="3000" b="0" spc="60" dirty="0">
                <a:latin typeface="Arial MT"/>
                <a:cs typeface="Arial MT"/>
              </a:rPr>
              <a:t>link: </a:t>
            </a:r>
            <a:r>
              <a:rPr sz="3000" b="0" u="heavy" spc="-10" dirty="0">
                <a:solidFill>
                  <a:srgbClr val="3A7EEE"/>
                </a:solidFill>
                <a:uFill>
                  <a:solidFill>
                    <a:srgbClr val="3A7EEE"/>
                  </a:solidFill>
                </a:uFill>
                <a:latin typeface="Arial MT"/>
                <a:cs typeface="Arial MT"/>
                <a:hlinkClick r:id="rId2"/>
              </a:rPr>
              <a:t>https://www.avalpaycenter.com/wps/portal/portal-de-</a:t>
            </a:r>
            <a:r>
              <a:rPr sz="3000" b="0" spc="-905" dirty="0">
                <a:solidFill>
                  <a:srgbClr val="3A7EEE"/>
                </a:solidFill>
                <a:latin typeface="Arial MT"/>
                <a:cs typeface="Arial MT"/>
                <a:hlinkClick r:id="rId2"/>
              </a:rPr>
              <a:t>p</a:t>
            </a:r>
            <a:r>
              <a:rPr sz="3000" b="0" u="heavy" spc="459" dirty="0">
                <a:solidFill>
                  <a:srgbClr val="3A7EEE"/>
                </a:solidFill>
                <a:uFill>
                  <a:solidFill>
                    <a:srgbClr val="3A7EEE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3000" b="0" u="heavy" spc="-10" dirty="0">
                <a:solidFill>
                  <a:srgbClr val="3A7EEE"/>
                </a:solidFill>
                <a:uFill>
                  <a:solidFill>
                    <a:srgbClr val="3A7EEE"/>
                  </a:solidFill>
                </a:uFill>
                <a:latin typeface="Arial MT"/>
                <a:cs typeface="Arial MT"/>
                <a:hlinkClick r:id="rId2"/>
              </a:rPr>
              <a:t>agos/web/pagos-aval/resultado-</a:t>
            </a:r>
            <a:r>
              <a:rPr sz="3000" b="0" spc="-10" dirty="0">
                <a:solidFill>
                  <a:srgbClr val="3A7EEE"/>
                </a:solidFill>
                <a:latin typeface="Arial MT"/>
                <a:cs typeface="Arial MT"/>
              </a:rPr>
              <a:t> </a:t>
            </a:r>
            <a:r>
              <a:rPr sz="3000" b="0" u="heavy" spc="-10" dirty="0">
                <a:solidFill>
                  <a:srgbClr val="3A7EEE"/>
                </a:solidFill>
                <a:uFill>
                  <a:solidFill>
                    <a:srgbClr val="3A7EEE"/>
                  </a:solidFill>
                </a:uFill>
                <a:latin typeface="Arial MT"/>
                <a:cs typeface="Arial MT"/>
                <a:hlinkClick r:id="rId2"/>
              </a:rPr>
              <a:t>busqueda/realizar-</a:t>
            </a:r>
            <a:r>
              <a:rPr sz="3000" b="0" spc="-905" dirty="0">
                <a:solidFill>
                  <a:srgbClr val="3A7EEE"/>
                </a:solidFill>
                <a:latin typeface="Arial MT"/>
                <a:cs typeface="Arial MT"/>
                <a:hlinkClick r:id="rId2"/>
              </a:rPr>
              <a:t>p</a:t>
            </a:r>
            <a:r>
              <a:rPr sz="3000" b="0" u="heavy" spc="270" dirty="0">
                <a:solidFill>
                  <a:srgbClr val="3A7EEE"/>
                </a:solidFill>
                <a:uFill>
                  <a:solidFill>
                    <a:srgbClr val="3A7EEE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3000" b="0" u="heavy" spc="-10" dirty="0">
                <a:solidFill>
                  <a:srgbClr val="3A7EEE"/>
                </a:solidFill>
                <a:uFill>
                  <a:solidFill>
                    <a:srgbClr val="3A7EEE"/>
                  </a:solidFill>
                </a:uFill>
                <a:latin typeface="Arial MT"/>
                <a:cs typeface="Arial MT"/>
                <a:hlinkClick r:id="rId2"/>
              </a:rPr>
              <a:t>ago?idConv=00022777&amp;origen=buscar</a:t>
            </a:r>
            <a:endParaRPr sz="3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61040" y="2554971"/>
            <a:ext cx="650240" cy="650240"/>
            <a:chOff x="6861040" y="2554971"/>
            <a:chExt cx="650240" cy="650240"/>
          </a:xfrm>
        </p:grpSpPr>
        <p:sp>
          <p:nvSpPr>
            <p:cNvPr id="5" name="object 5"/>
            <p:cNvSpPr/>
            <p:nvPr/>
          </p:nvSpPr>
          <p:spPr>
            <a:xfrm>
              <a:off x="6861040" y="2601398"/>
              <a:ext cx="650240" cy="0"/>
            </a:xfrm>
            <a:custGeom>
              <a:avLst/>
              <a:gdLst/>
              <a:ahLst/>
              <a:cxnLst/>
              <a:rect l="l" t="t" r="r" b="b"/>
              <a:pathLst>
                <a:path w="650240">
                  <a:moveTo>
                    <a:pt x="0" y="0"/>
                  </a:moveTo>
                  <a:lnTo>
                    <a:pt x="64997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61035" y="2647835"/>
              <a:ext cx="650240" cy="464820"/>
            </a:xfrm>
            <a:custGeom>
              <a:avLst/>
              <a:gdLst/>
              <a:ahLst/>
              <a:cxnLst/>
              <a:rect l="l" t="t" r="r" b="b"/>
              <a:pathLst>
                <a:path w="650240" h="464819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0" y="185699"/>
                  </a:lnTo>
                  <a:lnTo>
                    <a:pt x="0" y="278561"/>
                  </a:lnTo>
                  <a:lnTo>
                    <a:pt x="0" y="371411"/>
                  </a:lnTo>
                  <a:lnTo>
                    <a:pt x="0" y="464261"/>
                  </a:lnTo>
                  <a:lnTo>
                    <a:pt x="92849" y="464261"/>
                  </a:lnTo>
                  <a:lnTo>
                    <a:pt x="92849" y="371411"/>
                  </a:lnTo>
                  <a:lnTo>
                    <a:pt x="92849" y="278561"/>
                  </a:lnTo>
                  <a:lnTo>
                    <a:pt x="92849" y="18569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650240" h="464819">
                  <a:moveTo>
                    <a:pt x="464261" y="92849"/>
                  </a:moveTo>
                  <a:lnTo>
                    <a:pt x="185699" y="92849"/>
                  </a:lnTo>
                  <a:lnTo>
                    <a:pt x="185699" y="185699"/>
                  </a:lnTo>
                  <a:lnTo>
                    <a:pt x="185699" y="278561"/>
                  </a:lnTo>
                  <a:lnTo>
                    <a:pt x="185699" y="371411"/>
                  </a:lnTo>
                  <a:lnTo>
                    <a:pt x="464261" y="371411"/>
                  </a:lnTo>
                  <a:lnTo>
                    <a:pt x="464261" y="278561"/>
                  </a:lnTo>
                  <a:lnTo>
                    <a:pt x="464261" y="185699"/>
                  </a:lnTo>
                  <a:lnTo>
                    <a:pt x="464261" y="92849"/>
                  </a:lnTo>
                  <a:close/>
                </a:path>
                <a:path w="650240" h="464819">
                  <a:moveTo>
                    <a:pt x="649973" y="0"/>
                  </a:moveTo>
                  <a:lnTo>
                    <a:pt x="557123" y="0"/>
                  </a:lnTo>
                  <a:lnTo>
                    <a:pt x="557123" y="92849"/>
                  </a:lnTo>
                  <a:lnTo>
                    <a:pt x="557123" y="185699"/>
                  </a:lnTo>
                  <a:lnTo>
                    <a:pt x="557123" y="278561"/>
                  </a:lnTo>
                  <a:lnTo>
                    <a:pt x="557123" y="371411"/>
                  </a:lnTo>
                  <a:lnTo>
                    <a:pt x="557123" y="464261"/>
                  </a:lnTo>
                  <a:lnTo>
                    <a:pt x="649973" y="464261"/>
                  </a:lnTo>
                  <a:lnTo>
                    <a:pt x="649973" y="371411"/>
                  </a:lnTo>
                  <a:lnTo>
                    <a:pt x="649973" y="278561"/>
                  </a:lnTo>
                  <a:lnTo>
                    <a:pt x="649973" y="185699"/>
                  </a:lnTo>
                  <a:lnTo>
                    <a:pt x="649973" y="92849"/>
                  </a:lnTo>
                  <a:lnTo>
                    <a:pt x="6499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61040" y="3158518"/>
              <a:ext cx="650240" cy="0"/>
            </a:xfrm>
            <a:custGeom>
              <a:avLst/>
              <a:gdLst/>
              <a:ahLst/>
              <a:cxnLst/>
              <a:rect l="l" t="t" r="r" b="b"/>
              <a:pathLst>
                <a:path w="650240">
                  <a:moveTo>
                    <a:pt x="0" y="0"/>
                  </a:moveTo>
                  <a:lnTo>
                    <a:pt x="64997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7603858" y="2554972"/>
            <a:ext cx="93345" cy="186055"/>
          </a:xfrm>
          <a:custGeom>
            <a:avLst/>
            <a:gdLst/>
            <a:ahLst/>
            <a:cxnLst/>
            <a:rect l="l" t="t" r="r" b="b"/>
            <a:pathLst>
              <a:path w="93345" h="186055">
                <a:moveTo>
                  <a:pt x="92849" y="0"/>
                </a:moveTo>
                <a:lnTo>
                  <a:pt x="0" y="0"/>
                </a:lnTo>
                <a:lnTo>
                  <a:pt x="0" y="92862"/>
                </a:lnTo>
                <a:lnTo>
                  <a:pt x="0" y="185712"/>
                </a:lnTo>
                <a:lnTo>
                  <a:pt x="92849" y="185712"/>
                </a:lnTo>
                <a:lnTo>
                  <a:pt x="92849" y="92862"/>
                </a:lnTo>
                <a:lnTo>
                  <a:pt x="92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861040" y="2554971"/>
            <a:ext cx="4550410" cy="4550410"/>
            <a:chOff x="6861040" y="2554971"/>
            <a:chExt cx="4550410" cy="4550410"/>
          </a:xfrm>
        </p:grpSpPr>
        <p:sp>
          <p:nvSpPr>
            <p:cNvPr id="10" name="object 10"/>
            <p:cNvSpPr/>
            <p:nvPr/>
          </p:nvSpPr>
          <p:spPr>
            <a:xfrm>
              <a:off x="7789570" y="2554972"/>
              <a:ext cx="1021715" cy="93345"/>
            </a:xfrm>
            <a:custGeom>
              <a:avLst/>
              <a:gdLst/>
              <a:ahLst/>
              <a:cxnLst/>
              <a:rect l="l" t="t" r="r" b="b"/>
              <a:pathLst>
                <a:path w="1021715" h="93344">
                  <a:moveTo>
                    <a:pt x="185699" y="0"/>
                  </a:moveTo>
                  <a:lnTo>
                    <a:pt x="0" y="0"/>
                  </a:lnTo>
                  <a:lnTo>
                    <a:pt x="0" y="92862"/>
                  </a:lnTo>
                  <a:lnTo>
                    <a:pt x="185699" y="92862"/>
                  </a:lnTo>
                  <a:lnTo>
                    <a:pt x="185699" y="0"/>
                  </a:lnTo>
                  <a:close/>
                </a:path>
                <a:path w="1021715" h="93344">
                  <a:moveTo>
                    <a:pt x="371411" y="0"/>
                  </a:moveTo>
                  <a:lnTo>
                    <a:pt x="278561" y="0"/>
                  </a:lnTo>
                  <a:lnTo>
                    <a:pt x="278561" y="92862"/>
                  </a:lnTo>
                  <a:lnTo>
                    <a:pt x="371411" y="92862"/>
                  </a:lnTo>
                  <a:lnTo>
                    <a:pt x="371411" y="0"/>
                  </a:lnTo>
                  <a:close/>
                </a:path>
                <a:path w="1021715" h="93344">
                  <a:moveTo>
                    <a:pt x="649973" y="0"/>
                  </a:moveTo>
                  <a:lnTo>
                    <a:pt x="464261" y="0"/>
                  </a:lnTo>
                  <a:lnTo>
                    <a:pt x="464261" y="92862"/>
                  </a:lnTo>
                  <a:lnTo>
                    <a:pt x="649973" y="92862"/>
                  </a:lnTo>
                  <a:lnTo>
                    <a:pt x="649973" y="0"/>
                  </a:lnTo>
                  <a:close/>
                </a:path>
                <a:path w="1021715" h="93344">
                  <a:moveTo>
                    <a:pt x="1021384" y="0"/>
                  </a:moveTo>
                  <a:lnTo>
                    <a:pt x="835672" y="0"/>
                  </a:lnTo>
                  <a:lnTo>
                    <a:pt x="835672" y="92862"/>
                  </a:lnTo>
                  <a:lnTo>
                    <a:pt x="1021384" y="92862"/>
                  </a:lnTo>
                  <a:lnTo>
                    <a:pt x="1021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89520" y="2601398"/>
              <a:ext cx="557530" cy="0"/>
            </a:xfrm>
            <a:custGeom>
              <a:avLst/>
              <a:gdLst/>
              <a:ahLst/>
              <a:cxnLst/>
              <a:rect l="l" t="t" r="r" b="b"/>
              <a:pathLst>
                <a:path w="557529">
                  <a:moveTo>
                    <a:pt x="0" y="0"/>
                  </a:moveTo>
                  <a:lnTo>
                    <a:pt x="55712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32340" y="2554972"/>
              <a:ext cx="836294" cy="93345"/>
            </a:xfrm>
            <a:custGeom>
              <a:avLst/>
              <a:gdLst/>
              <a:ahLst/>
              <a:cxnLst/>
              <a:rect l="l" t="t" r="r" b="b"/>
              <a:pathLst>
                <a:path w="836295" h="93344">
                  <a:moveTo>
                    <a:pt x="185712" y="0"/>
                  </a:moveTo>
                  <a:lnTo>
                    <a:pt x="0" y="0"/>
                  </a:lnTo>
                  <a:lnTo>
                    <a:pt x="0" y="92862"/>
                  </a:lnTo>
                  <a:lnTo>
                    <a:pt x="185712" y="92862"/>
                  </a:lnTo>
                  <a:lnTo>
                    <a:pt x="185712" y="0"/>
                  </a:lnTo>
                  <a:close/>
                </a:path>
                <a:path w="836295" h="93344">
                  <a:moveTo>
                    <a:pt x="371411" y="0"/>
                  </a:moveTo>
                  <a:lnTo>
                    <a:pt x="278561" y="0"/>
                  </a:lnTo>
                  <a:lnTo>
                    <a:pt x="278561" y="92862"/>
                  </a:lnTo>
                  <a:lnTo>
                    <a:pt x="371411" y="92862"/>
                  </a:lnTo>
                  <a:lnTo>
                    <a:pt x="371411" y="0"/>
                  </a:lnTo>
                  <a:close/>
                </a:path>
                <a:path w="836295" h="93344">
                  <a:moveTo>
                    <a:pt x="557123" y="0"/>
                  </a:moveTo>
                  <a:lnTo>
                    <a:pt x="464273" y="0"/>
                  </a:lnTo>
                  <a:lnTo>
                    <a:pt x="464273" y="92862"/>
                  </a:lnTo>
                  <a:lnTo>
                    <a:pt x="557123" y="92862"/>
                  </a:lnTo>
                  <a:lnTo>
                    <a:pt x="557123" y="0"/>
                  </a:lnTo>
                  <a:close/>
                </a:path>
                <a:path w="836295" h="93344">
                  <a:moveTo>
                    <a:pt x="835685" y="0"/>
                  </a:moveTo>
                  <a:lnTo>
                    <a:pt x="742823" y="0"/>
                  </a:lnTo>
                  <a:lnTo>
                    <a:pt x="742823" y="92862"/>
                  </a:lnTo>
                  <a:lnTo>
                    <a:pt x="835685" y="92862"/>
                  </a:lnTo>
                  <a:lnTo>
                    <a:pt x="835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82427" y="2694251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32400" y="2647825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10960" y="2694251"/>
              <a:ext cx="836294" cy="0"/>
            </a:xfrm>
            <a:custGeom>
              <a:avLst/>
              <a:gdLst/>
              <a:ahLst/>
              <a:cxnLst/>
              <a:rect l="l" t="t" r="r" b="b"/>
              <a:pathLst>
                <a:path w="836295">
                  <a:moveTo>
                    <a:pt x="0" y="0"/>
                  </a:moveTo>
                  <a:lnTo>
                    <a:pt x="278560" y="0"/>
                  </a:lnTo>
                </a:path>
                <a:path w="836295">
                  <a:moveTo>
                    <a:pt x="464266" y="0"/>
                  </a:moveTo>
                  <a:lnTo>
                    <a:pt x="83568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39490" y="2647835"/>
              <a:ext cx="278765" cy="93345"/>
            </a:xfrm>
            <a:custGeom>
              <a:avLst/>
              <a:gdLst/>
              <a:ahLst/>
              <a:cxnLst/>
              <a:rect l="l" t="t" r="r" b="b"/>
              <a:pathLst>
                <a:path w="278765" h="93344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278765" h="93344">
                  <a:moveTo>
                    <a:pt x="278561" y="0"/>
                  </a:moveTo>
                  <a:lnTo>
                    <a:pt x="185699" y="0"/>
                  </a:lnTo>
                  <a:lnTo>
                    <a:pt x="185699" y="92849"/>
                  </a:lnTo>
                  <a:lnTo>
                    <a:pt x="278561" y="92849"/>
                  </a:lnTo>
                  <a:lnTo>
                    <a:pt x="2785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110907" y="2694251"/>
              <a:ext cx="557530" cy="0"/>
            </a:xfrm>
            <a:custGeom>
              <a:avLst/>
              <a:gdLst/>
              <a:ahLst/>
              <a:cxnLst/>
              <a:rect l="l" t="t" r="r" b="b"/>
              <a:pathLst>
                <a:path w="557529">
                  <a:moveTo>
                    <a:pt x="0" y="0"/>
                  </a:moveTo>
                  <a:lnTo>
                    <a:pt x="55712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89570" y="2740685"/>
              <a:ext cx="1578610" cy="93345"/>
            </a:xfrm>
            <a:custGeom>
              <a:avLst/>
              <a:gdLst/>
              <a:ahLst/>
              <a:cxnLst/>
              <a:rect l="l" t="t" r="r" b="b"/>
              <a:pathLst>
                <a:path w="1578609" h="93344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1578609" h="93344">
                  <a:moveTo>
                    <a:pt x="742823" y="0"/>
                  </a:moveTo>
                  <a:lnTo>
                    <a:pt x="557110" y="0"/>
                  </a:lnTo>
                  <a:lnTo>
                    <a:pt x="557110" y="92849"/>
                  </a:lnTo>
                  <a:lnTo>
                    <a:pt x="742823" y="92849"/>
                  </a:lnTo>
                  <a:lnTo>
                    <a:pt x="742823" y="0"/>
                  </a:lnTo>
                  <a:close/>
                </a:path>
                <a:path w="1578609" h="93344">
                  <a:moveTo>
                    <a:pt x="1207096" y="0"/>
                  </a:moveTo>
                  <a:lnTo>
                    <a:pt x="1114234" y="0"/>
                  </a:lnTo>
                  <a:lnTo>
                    <a:pt x="1114234" y="92849"/>
                  </a:lnTo>
                  <a:lnTo>
                    <a:pt x="1207096" y="92849"/>
                  </a:lnTo>
                  <a:lnTo>
                    <a:pt x="1207096" y="0"/>
                  </a:lnTo>
                  <a:close/>
                </a:path>
                <a:path w="1578609" h="93344">
                  <a:moveTo>
                    <a:pt x="1578508" y="0"/>
                  </a:moveTo>
                  <a:lnTo>
                    <a:pt x="1485646" y="0"/>
                  </a:lnTo>
                  <a:lnTo>
                    <a:pt x="1485646" y="92849"/>
                  </a:lnTo>
                  <a:lnTo>
                    <a:pt x="1578508" y="92849"/>
                  </a:lnTo>
                  <a:lnTo>
                    <a:pt x="1578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553787" y="2787105"/>
              <a:ext cx="464820" cy="0"/>
            </a:xfrm>
            <a:custGeom>
              <a:avLst/>
              <a:gdLst/>
              <a:ahLst/>
              <a:cxnLst/>
              <a:rect l="l" t="t" r="r" b="b"/>
              <a:pathLst>
                <a:path w="464820">
                  <a:moveTo>
                    <a:pt x="0" y="0"/>
                  </a:moveTo>
                  <a:lnTo>
                    <a:pt x="46426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10902" y="2740685"/>
              <a:ext cx="557530" cy="93345"/>
            </a:xfrm>
            <a:custGeom>
              <a:avLst/>
              <a:gdLst/>
              <a:ahLst/>
              <a:cxnLst/>
              <a:rect l="l" t="t" r="r" b="b"/>
              <a:pathLst>
                <a:path w="557529" h="93344">
                  <a:moveTo>
                    <a:pt x="278561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278561" y="92849"/>
                  </a:lnTo>
                  <a:lnTo>
                    <a:pt x="278561" y="0"/>
                  </a:lnTo>
                  <a:close/>
                </a:path>
                <a:path w="557529" h="93344">
                  <a:moveTo>
                    <a:pt x="557123" y="0"/>
                  </a:moveTo>
                  <a:lnTo>
                    <a:pt x="371411" y="0"/>
                  </a:lnTo>
                  <a:lnTo>
                    <a:pt x="371411" y="92849"/>
                  </a:lnTo>
                  <a:lnTo>
                    <a:pt x="557123" y="92849"/>
                  </a:lnTo>
                  <a:lnTo>
                    <a:pt x="557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882427" y="2879958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89570" y="2833534"/>
              <a:ext cx="2785745" cy="186055"/>
            </a:xfrm>
            <a:custGeom>
              <a:avLst/>
              <a:gdLst/>
              <a:ahLst/>
              <a:cxnLst/>
              <a:rect l="l" t="t" r="r" b="b"/>
              <a:pathLst>
                <a:path w="2785745" h="186055">
                  <a:moveTo>
                    <a:pt x="92849" y="92862"/>
                  </a:moveTo>
                  <a:lnTo>
                    <a:pt x="0" y="92862"/>
                  </a:lnTo>
                  <a:lnTo>
                    <a:pt x="0" y="185712"/>
                  </a:lnTo>
                  <a:lnTo>
                    <a:pt x="92849" y="185712"/>
                  </a:lnTo>
                  <a:lnTo>
                    <a:pt x="92849" y="92862"/>
                  </a:lnTo>
                  <a:close/>
                </a:path>
                <a:path w="2785745" h="186055">
                  <a:moveTo>
                    <a:pt x="278561" y="92862"/>
                  </a:moveTo>
                  <a:lnTo>
                    <a:pt x="185699" y="92862"/>
                  </a:lnTo>
                  <a:lnTo>
                    <a:pt x="185699" y="185712"/>
                  </a:lnTo>
                  <a:lnTo>
                    <a:pt x="278561" y="185712"/>
                  </a:lnTo>
                  <a:lnTo>
                    <a:pt x="278561" y="92862"/>
                  </a:lnTo>
                  <a:close/>
                </a:path>
                <a:path w="2785745" h="186055">
                  <a:moveTo>
                    <a:pt x="557110" y="92862"/>
                  </a:moveTo>
                  <a:lnTo>
                    <a:pt x="371411" y="92862"/>
                  </a:lnTo>
                  <a:lnTo>
                    <a:pt x="371411" y="185712"/>
                  </a:lnTo>
                  <a:lnTo>
                    <a:pt x="557110" y="185712"/>
                  </a:lnTo>
                  <a:lnTo>
                    <a:pt x="557110" y="92862"/>
                  </a:lnTo>
                  <a:close/>
                </a:path>
                <a:path w="2785745" h="186055">
                  <a:moveTo>
                    <a:pt x="928535" y="92862"/>
                  </a:moveTo>
                  <a:lnTo>
                    <a:pt x="835672" y="92862"/>
                  </a:lnTo>
                  <a:lnTo>
                    <a:pt x="835672" y="0"/>
                  </a:lnTo>
                  <a:lnTo>
                    <a:pt x="649973" y="0"/>
                  </a:lnTo>
                  <a:lnTo>
                    <a:pt x="649973" y="92862"/>
                  </a:lnTo>
                  <a:lnTo>
                    <a:pt x="742823" y="92862"/>
                  </a:lnTo>
                  <a:lnTo>
                    <a:pt x="742823" y="185712"/>
                  </a:lnTo>
                  <a:lnTo>
                    <a:pt x="928535" y="185712"/>
                  </a:lnTo>
                  <a:lnTo>
                    <a:pt x="928535" y="92862"/>
                  </a:lnTo>
                  <a:close/>
                </a:path>
                <a:path w="2785745" h="186055">
                  <a:moveTo>
                    <a:pt x="1299946" y="0"/>
                  </a:moveTo>
                  <a:lnTo>
                    <a:pt x="1207096" y="0"/>
                  </a:lnTo>
                  <a:lnTo>
                    <a:pt x="1207096" y="92862"/>
                  </a:lnTo>
                  <a:lnTo>
                    <a:pt x="1299946" y="92862"/>
                  </a:lnTo>
                  <a:lnTo>
                    <a:pt x="1299946" y="0"/>
                  </a:lnTo>
                  <a:close/>
                </a:path>
                <a:path w="2785745" h="186055">
                  <a:moveTo>
                    <a:pt x="1578508" y="0"/>
                  </a:moveTo>
                  <a:lnTo>
                    <a:pt x="1392796" y="0"/>
                  </a:lnTo>
                  <a:lnTo>
                    <a:pt x="1392796" y="92862"/>
                  </a:lnTo>
                  <a:lnTo>
                    <a:pt x="1578508" y="92862"/>
                  </a:lnTo>
                  <a:lnTo>
                    <a:pt x="1578508" y="0"/>
                  </a:lnTo>
                  <a:close/>
                </a:path>
                <a:path w="2785745" h="186055">
                  <a:moveTo>
                    <a:pt x="2042769" y="0"/>
                  </a:moveTo>
                  <a:lnTo>
                    <a:pt x="1949919" y="0"/>
                  </a:lnTo>
                  <a:lnTo>
                    <a:pt x="1949919" y="92862"/>
                  </a:lnTo>
                  <a:lnTo>
                    <a:pt x="2042769" y="92862"/>
                  </a:lnTo>
                  <a:lnTo>
                    <a:pt x="2042769" y="0"/>
                  </a:lnTo>
                  <a:close/>
                </a:path>
                <a:path w="2785745" h="186055">
                  <a:moveTo>
                    <a:pt x="2228481" y="0"/>
                  </a:moveTo>
                  <a:lnTo>
                    <a:pt x="2135619" y="0"/>
                  </a:lnTo>
                  <a:lnTo>
                    <a:pt x="2135619" y="92862"/>
                  </a:lnTo>
                  <a:lnTo>
                    <a:pt x="2228481" y="92862"/>
                  </a:lnTo>
                  <a:lnTo>
                    <a:pt x="2228481" y="0"/>
                  </a:lnTo>
                  <a:close/>
                </a:path>
                <a:path w="2785745" h="186055">
                  <a:moveTo>
                    <a:pt x="2599893" y="0"/>
                  </a:moveTo>
                  <a:lnTo>
                    <a:pt x="2321331" y="0"/>
                  </a:lnTo>
                  <a:lnTo>
                    <a:pt x="2321331" y="92862"/>
                  </a:lnTo>
                  <a:lnTo>
                    <a:pt x="2599893" y="92862"/>
                  </a:lnTo>
                  <a:lnTo>
                    <a:pt x="2599893" y="0"/>
                  </a:lnTo>
                  <a:close/>
                </a:path>
                <a:path w="2785745" h="186055">
                  <a:moveTo>
                    <a:pt x="2785592" y="0"/>
                  </a:moveTo>
                  <a:lnTo>
                    <a:pt x="2692743" y="0"/>
                  </a:lnTo>
                  <a:lnTo>
                    <a:pt x="2692743" y="92862"/>
                  </a:lnTo>
                  <a:lnTo>
                    <a:pt x="2785592" y="92862"/>
                  </a:lnTo>
                  <a:lnTo>
                    <a:pt x="27855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03813" y="2972811"/>
              <a:ext cx="650240" cy="0"/>
            </a:xfrm>
            <a:custGeom>
              <a:avLst/>
              <a:gdLst/>
              <a:ahLst/>
              <a:cxnLst/>
              <a:rect l="l" t="t" r="r" b="b"/>
              <a:pathLst>
                <a:path w="650240">
                  <a:moveTo>
                    <a:pt x="0" y="0"/>
                  </a:moveTo>
                  <a:lnTo>
                    <a:pt x="64997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89570" y="2926397"/>
              <a:ext cx="2600325" cy="186055"/>
            </a:xfrm>
            <a:custGeom>
              <a:avLst/>
              <a:gdLst/>
              <a:ahLst/>
              <a:cxnLst/>
              <a:rect l="l" t="t" r="r" b="b"/>
              <a:pathLst>
                <a:path w="2600325" h="186055">
                  <a:moveTo>
                    <a:pt x="185699" y="92849"/>
                  </a:moveTo>
                  <a:lnTo>
                    <a:pt x="0" y="92849"/>
                  </a:lnTo>
                  <a:lnTo>
                    <a:pt x="0" y="185699"/>
                  </a:lnTo>
                  <a:lnTo>
                    <a:pt x="185699" y="185699"/>
                  </a:lnTo>
                  <a:lnTo>
                    <a:pt x="185699" y="92849"/>
                  </a:lnTo>
                  <a:close/>
                </a:path>
                <a:path w="2600325" h="186055">
                  <a:moveTo>
                    <a:pt x="649973" y="92849"/>
                  </a:moveTo>
                  <a:lnTo>
                    <a:pt x="557110" y="92849"/>
                  </a:lnTo>
                  <a:lnTo>
                    <a:pt x="557110" y="185699"/>
                  </a:lnTo>
                  <a:lnTo>
                    <a:pt x="649973" y="185699"/>
                  </a:lnTo>
                  <a:lnTo>
                    <a:pt x="649973" y="92849"/>
                  </a:lnTo>
                  <a:close/>
                </a:path>
                <a:path w="2600325" h="186055">
                  <a:moveTo>
                    <a:pt x="2228481" y="0"/>
                  </a:moveTo>
                  <a:lnTo>
                    <a:pt x="2135619" y="0"/>
                  </a:lnTo>
                  <a:lnTo>
                    <a:pt x="2135619" y="92849"/>
                  </a:lnTo>
                  <a:lnTo>
                    <a:pt x="2228481" y="92849"/>
                  </a:lnTo>
                  <a:lnTo>
                    <a:pt x="2228481" y="0"/>
                  </a:lnTo>
                  <a:close/>
                </a:path>
                <a:path w="2600325" h="186055">
                  <a:moveTo>
                    <a:pt x="2599893" y="0"/>
                  </a:moveTo>
                  <a:lnTo>
                    <a:pt x="2414181" y="0"/>
                  </a:lnTo>
                  <a:lnTo>
                    <a:pt x="2414181" y="92849"/>
                  </a:lnTo>
                  <a:lnTo>
                    <a:pt x="2599893" y="92849"/>
                  </a:lnTo>
                  <a:lnTo>
                    <a:pt x="25998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32400" y="3065665"/>
              <a:ext cx="1485900" cy="0"/>
            </a:xfrm>
            <a:custGeom>
              <a:avLst/>
              <a:gdLst/>
              <a:ahLst/>
              <a:cxnLst/>
              <a:rect l="l" t="t" r="r" b="b"/>
              <a:pathLst>
                <a:path w="1485900">
                  <a:moveTo>
                    <a:pt x="0" y="0"/>
                  </a:moveTo>
                  <a:lnTo>
                    <a:pt x="464266" y="0"/>
                  </a:lnTo>
                </a:path>
                <a:path w="1485900">
                  <a:moveTo>
                    <a:pt x="742826" y="0"/>
                  </a:moveTo>
                  <a:lnTo>
                    <a:pt x="148565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03858" y="3019246"/>
              <a:ext cx="3064510" cy="278765"/>
            </a:xfrm>
            <a:custGeom>
              <a:avLst/>
              <a:gdLst/>
              <a:ahLst/>
              <a:cxnLst/>
              <a:rect l="l" t="t" r="r" b="b"/>
              <a:pathLst>
                <a:path w="3064509" h="278764">
                  <a:moveTo>
                    <a:pt x="185712" y="185699"/>
                  </a:moveTo>
                  <a:lnTo>
                    <a:pt x="92849" y="185699"/>
                  </a:lnTo>
                  <a:lnTo>
                    <a:pt x="92849" y="92849"/>
                  </a:lnTo>
                  <a:lnTo>
                    <a:pt x="0" y="92849"/>
                  </a:lnTo>
                  <a:lnTo>
                    <a:pt x="0" y="185699"/>
                  </a:lnTo>
                  <a:lnTo>
                    <a:pt x="0" y="278561"/>
                  </a:lnTo>
                  <a:lnTo>
                    <a:pt x="185712" y="278561"/>
                  </a:lnTo>
                  <a:lnTo>
                    <a:pt x="185712" y="185699"/>
                  </a:lnTo>
                  <a:close/>
                </a:path>
                <a:path w="3064509" h="278764">
                  <a:moveTo>
                    <a:pt x="278561" y="92849"/>
                  </a:moveTo>
                  <a:lnTo>
                    <a:pt x="185712" y="92849"/>
                  </a:lnTo>
                  <a:lnTo>
                    <a:pt x="185712" y="185699"/>
                  </a:lnTo>
                  <a:lnTo>
                    <a:pt x="278561" y="185699"/>
                  </a:lnTo>
                  <a:lnTo>
                    <a:pt x="278561" y="92849"/>
                  </a:lnTo>
                  <a:close/>
                </a:path>
                <a:path w="3064509" h="278764">
                  <a:moveTo>
                    <a:pt x="371411" y="185699"/>
                  </a:moveTo>
                  <a:lnTo>
                    <a:pt x="278561" y="185699"/>
                  </a:lnTo>
                  <a:lnTo>
                    <a:pt x="278561" y="278561"/>
                  </a:lnTo>
                  <a:lnTo>
                    <a:pt x="371411" y="278561"/>
                  </a:lnTo>
                  <a:lnTo>
                    <a:pt x="371411" y="185699"/>
                  </a:lnTo>
                  <a:close/>
                </a:path>
                <a:path w="3064509" h="278764">
                  <a:moveTo>
                    <a:pt x="464273" y="92849"/>
                  </a:moveTo>
                  <a:lnTo>
                    <a:pt x="371411" y="92849"/>
                  </a:lnTo>
                  <a:lnTo>
                    <a:pt x="371411" y="185699"/>
                  </a:lnTo>
                  <a:lnTo>
                    <a:pt x="464273" y="185699"/>
                  </a:lnTo>
                  <a:lnTo>
                    <a:pt x="464273" y="92849"/>
                  </a:lnTo>
                  <a:close/>
                </a:path>
                <a:path w="3064509" h="278764">
                  <a:moveTo>
                    <a:pt x="649973" y="92849"/>
                  </a:moveTo>
                  <a:lnTo>
                    <a:pt x="557123" y="92849"/>
                  </a:lnTo>
                  <a:lnTo>
                    <a:pt x="557123" y="185699"/>
                  </a:lnTo>
                  <a:lnTo>
                    <a:pt x="649973" y="185699"/>
                  </a:lnTo>
                  <a:lnTo>
                    <a:pt x="649973" y="92849"/>
                  </a:lnTo>
                  <a:close/>
                </a:path>
                <a:path w="3064509" h="278764">
                  <a:moveTo>
                    <a:pt x="835685" y="92849"/>
                  </a:moveTo>
                  <a:lnTo>
                    <a:pt x="742823" y="92849"/>
                  </a:lnTo>
                  <a:lnTo>
                    <a:pt x="742823" y="185699"/>
                  </a:lnTo>
                  <a:lnTo>
                    <a:pt x="835685" y="185699"/>
                  </a:lnTo>
                  <a:lnTo>
                    <a:pt x="835685" y="92849"/>
                  </a:lnTo>
                  <a:close/>
                </a:path>
                <a:path w="3064509" h="278764">
                  <a:moveTo>
                    <a:pt x="1021384" y="92849"/>
                  </a:moveTo>
                  <a:lnTo>
                    <a:pt x="928535" y="92849"/>
                  </a:lnTo>
                  <a:lnTo>
                    <a:pt x="928535" y="185699"/>
                  </a:lnTo>
                  <a:lnTo>
                    <a:pt x="1021384" y="185699"/>
                  </a:lnTo>
                  <a:lnTo>
                    <a:pt x="1021384" y="92849"/>
                  </a:lnTo>
                  <a:close/>
                </a:path>
                <a:path w="3064509" h="278764">
                  <a:moveTo>
                    <a:pt x="1207096" y="92849"/>
                  </a:moveTo>
                  <a:lnTo>
                    <a:pt x="1114247" y="92849"/>
                  </a:lnTo>
                  <a:lnTo>
                    <a:pt x="1114247" y="185699"/>
                  </a:lnTo>
                  <a:lnTo>
                    <a:pt x="1207096" y="185699"/>
                  </a:lnTo>
                  <a:lnTo>
                    <a:pt x="1207096" y="92849"/>
                  </a:lnTo>
                  <a:close/>
                </a:path>
                <a:path w="3064509" h="278764">
                  <a:moveTo>
                    <a:pt x="1392809" y="92849"/>
                  </a:moveTo>
                  <a:lnTo>
                    <a:pt x="1299946" y="92849"/>
                  </a:lnTo>
                  <a:lnTo>
                    <a:pt x="1299946" y="185699"/>
                  </a:lnTo>
                  <a:lnTo>
                    <a:pt x="1392809" y="185699"/>
                  </a:lnTo>
                  <a:lnTo>
                    <a:pt x="1392809" y="92849"/>
                  </a:lnTo>
                  <a:close/>
                </a:path>
                <a:path w="3064509" h="278764">
                  <a:moveTo>
                    <a:pt x="1578508" y="92849"/>
                  </a:moveTo>
                  <a:lnTo>
                    <a:pt x="1485658" y="92849"/>
                  </a:lnTo>
                  <a:lnTo>
                    <a:pt x="1485658" y="185699"/>
                  </a:lnTo>
                  <a:lnTo>
                    <a:pt x="1578508" y="185699"/>
                  </a:lnTo>
                  <a:lnTo>
                    <a:pt x="1578508" y="92849"/>
                  </a:lnTo>
                  <a:close/>
                </a:path>
                <a:path w="3064509" h="278764">
                  <a:moveTo>
                    <a:pt x="1764220" y="92849"/>
                  </a:moveTo>
                  <a:lnTo>
                    <a:pt x="1671358" y="92849"/>
                  </a:lnTo>
                  <a:lnTo>
                    <a:pt x="1671358" y="185699"/>
                  </a:lnTo>
                  <a:lnTo>
                    <a:pt x="1764220" y="185699"/>
                  </a:lnTo>
                  <a:lnTo>
                    <a:pt x="1764220" y="92849"/>
                  </a:lnTo>
                  <a:close/>
                </a:path>
                <a:path w="3064509" h="278764">
                  <a:moveTo>
                    <a:pt x="1949919" y="92849"/>
                  </a:moveTo>
                  <a:lnTo>
                    <a:pt x="1857070" y="92849"/>
                  </a:lnTo>
                  <a:lnTo>
                    <a:pt x="1857070" y="185699"/>
                  </a:lnTo>
                  <a:lnTo>
                    <a:pt x="1949919" y="185699"/>
                  </a:lnTo>
                  <a:lnTo>
                    <a:pt x="1949919" y="92849"/>
                  </a:lnTo>
                  <a:close/>
                </a:path>
                <a:path w="3064509" h="278764">
                  <a:moveTo>
                    <a:pt x="2135632" y="92849"/>
                  </a:moveTo>
                  <a:lnTo>
                    <a:pt x="2042782" y="92849"/>
                  </a:lnTo>
                  <a:lnTo>
                    <a:pt x="2042782" y="185699"/>
                  </a:lnTo>
                  <a:lnTo>
                    <a:pt x="2135632" y="185699"/>
                  </a:lnTo>
                  <a:lnTo>
                    <a:pt x="2135632" y="92849"/>
                  </a:lnTo>
                  <a:close/>
                </a:path>
                <a:path w="3064509" h="278764">
                  <a:moveTo>
                    <a:pt x="2321331" y="92849"/>
                  </a:moveTo>
                  <a:lnTo>
                    <a:pt x="2228481" y="92849"/>
                  </a:lnTo>
                  <a:lnTo>
                    <a:pt x="2228481" y="185699"/>
                  </a:lnTo>
                  <a:lnTo>
                    <a:pt x="2321331" y="185699"/>
                  </a:lnTo>
                  <a:lnTo>
                    <a:pt x="2321331" y="92849"/>
                  </a:lnTo>
                  <a:close/>
                </a:path>
                <a:path w="3064509" h="278764">
                  <a:moveTo>
                    <a:pt x="2507043" y="92849"/>
                  </a:moveTo>
                  <a:lnTo>
                    <a:pt x="2414193" y="92849"/>
                  </a:lnTo>
                  <a:lnTo>
                    <a:pt x="2414193" y="185699"/>
                  </a:lnTo>
                  <a:lnTo>
                    <a:pt x="2507043" y="185699"/>
                  </a:lnTo>
                  <a:lnTo>
                    <a:pt x="2507043" y="92849"/>
                  </a:lnTo>
                  <a:close/>
                </a:path>
                <a:path w="3064509" h="278764">
                  <a:moveTo>
                    <a:pt x="2692755" y="0"/>
                  </a:moveTo>
                  <a:lnTo>
                    <a:pt x="2507043" y="0"/>
                  </a:lnTo>
                  <a:lnTo>
                    <a:pt x="2507043" y="92849"/>
                  </a:lnTo>
                  <a:lnTo>
                    <a:pt x="2599893" y="92849"/>
                  </a:lnTo>
                  <a:lnTo>
                    <a:pt x="2599893" y="185699"/>
                  </a:lnTo>
                  <a:lnTo>
                    <a:pt x="2692755" y="185699"/>
                  </a:lnTo>
                  <a:lnTo>
                    <a:pt x="2692755" y="92849"/>
                  </a:lnTo>
                  <a:lnTo>
                    <a:pt x="2692755" y="0"/>
                  </a:lnTo>
                  <a:close/>
                </a:path>
                <a:path w="3064509" h="278764">
                  <a:moveTo>
                    <a:pt x="2878455" y="0"/>
                  </a:moveTo>
                  <a:lnTo>
                    <a:pt x="2785605" y="0"/>
                  </a:lnTo>
                  <a:lnTo>
                    <a:pt x="2785605" y="92849"/>
                  </a:lnTo>
                  <a:lnTo>
                    <a:pt x="2785605" y="185699"/>
                  </a:lnTo>
                  <a:lnTo>
                    <a:pt x="2878455" y="185699"/>
                  </a:lnTo>
                  <a:lnTo>
                    <a:pt x="2878455" y="92849"/>
                  </a:lnTo>
                  <a:lnTo>
                    <a:pt x="2878455" y="0"/>
                  </a:lnTo>
                  <a:close/>
                </a:path>
                <a:path w="3064509" h="278764">
                  <a:moveTo>
                    <a:pt x="3064167" y="92849"/>
                  </a:moveTo>
                  <a:lnTo>
                    <a:pt x="2971304" y="92849"/>
                  </a:lnTo>
                  <a:lnTo>
                    <a:pt x="2971304" y="185699"/>
                  </a:lnTo>
                  <a:lnTo>
                    <a:pt x="3064167" y="185699"/>
                  </a:lnTo>
                  <a:lnTo>
                    <a:pt x="3064167" y="928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68133" y="3251371"/>
              <a:ext cx="650240" cy="0"/>
            </a:xfrm>
            <a:custGeom>
              <a:avLst/>
              <a:gdLst/>
              <a:ahLst/>
              <a:cxnLst/>
              <a:rect l="l" t="t" r="r" b="b"/>
              <a:pathLst>
                <a:path w="650240">
                  <a:moveTo>
                    <a:pt x="0" y="0"/>
                  </a:moveTo>
                  <a:lnTo>
                    <a:pt x="278560" y="0"/>
                  </a:lnTo>
                </a:path>
                <a:path w="650240">
                  <a:moveTo>
                    <a:pt x="371413" y="0"/>
                  </a:moveTo>
                  <a:lnTo>
                    <a:pt x="64997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10960" y="3204945"/>
              <a:ext cx="186055" cy="93345"/>
            </a:xfrm>
            <a:custGeom>
              <a:avLst/>
              <a:gdLst/>
              <a:ahLst/>
              <a:cxnLst/>
              <a:rect l="l" t="t" r="r" b="b"/>
              <a:pathLst>
                <a:path w="186054" h="93345">
                  <a:moveTo>
                    <a:pt x="0" y="0"/>
                  </a:moveTo>
                  <a:lnTo>
                    <a:pt x="185706" y="0"/>
                  </a:lnTo>
                  <a:lnTo>
                    <a:pt x="185706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275227" y="3251371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25200" y="3204945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110907" y="3251371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61035" y="3204946"/>
              <a:ext cx="3714750" cy="186055"/>
            </a:xfrm>
            <a:custGeom>
              <a:avLst/>
              <a:gdLst/>
              <a:ahLst/>
              <a:cxnLst/>
              <a:rect l="l" t="t" r="r" b="b"/>
              <a:pathLst>
                <a:path w="3714750" h="186054">
                  <a:moveTo>
                    <a:pt x="92849" y="92862"/>
                  </a:moveTo>
                  <a:lnTo>
                    <a:pt x="0" y="92862"/>
                  </a:lnTo>
                  <a:lnTo>
                    <a:pt x="0" y="185712"/>
                  </a:lnTo>
                  <a:lnTo>
                    <a:pt x="92849" y="185712"/>
                  </a:lnTo>
                  <a:lnTo>
                    <a:pt x="92849" y="92862"/>
                  </a:lnTo>
                  <a:close/>
                </a:path>
                <a:path w="3714750" h="186054">
                  <a:moveTo>
                    <a:pt x="371411" y="92862"/>
                  </a:moveTo>
                  <a:lnTo>
                    <a:pt x="185699" y="92862"/>
                  </a:lnTo>
                  <a:lnTo>
                    <a:pt x="185699" y="185712"/>
                  </a:lnTo>
                  <a:lnTo>
                    <a:pt x="371411" y="185712"/>
                  </a:lnTo>
                  <a:lnTo>
                    <a:pt x="371411" y="92862"/>
                  </a:lnTo>
                  <a:close/>
                </a:path>
                <a:path w="3714750" h="186054">
                  <a:moveTo>
                    <a:pt x="3714127" y="0"/>
                  </a:moveTo>
                  <a:lnTo>
                    <a:pt x="3621278" y="0"/>
                  </a:lnTo>
                  <a:lnTo>
                    <a:pt x="3621278" y="92862"/>
                  </a:lnTo>
                  <a:lnTo>
                    <a:pt x="3714127" y="92862"/>
                  </a:lnTo>
                  <a:lnTo>
                    <a:pt x="37141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25306" y="3344225"/>
              <a:ext cx="742950" cy="0"/>
            </a:xfrm>
            <a:custGeom>
              <a:avLst/>
              <a:gdLst/>
              <a:ahLst/>
              <a:cxnLst/>
              <a:rect l="l" t="t" r="r" b="b"/>
              <a:pathLst>
                <a:path w="742950">
                  <a:moveTo>
                    <a:pt x="0" y="0"/>
                  </a:moveTo>
                  <a:lnTo>
                    <a:pt x="278560" y="0"/>
                  </a:lnTo>
                </a:path>
                <a:path w="742950">
                  <a:moveTo>
                    <a:pt x="371413" y="0"/>
                  </a:moveTo>
                  <a:lnTo>
                    <a:pt x="74282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60987" y="3297798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532400" y="3344225"/>
              <a:ext cx="1021715" cy="0"/>
            </a:xfrm>
            <a:custGeom>
              <a:avLst/>
              <a:gdLst/>
              <a:ahLst/>
              <a:cxnLst/>
              <a:rect l="l" t="t" r="r" b="b"/>
              <a:pathLst>
                <a:path w="1021715">
                  <a:moveTo>
                    <a:pt x="0" y="0"/>
                  </a:moveTo>
                  <a:lnTo>
                    <a:pt x="278560" y="0"/>
                  </a:lnTo>
                </a:path>
                <a:path w="1021715">
                  <a:moveTo>
                    <a:pt x="371413" y="0"/>
                  </a:moveTo>
                  <a:lnTo>
                    <a:pt x="102138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53885" y="3297808"/>
              <a:ext cx="4457065" cy="186055"/>
            </a:xfrm>
            <a:custGeom>
              <a:avLst/>
              <a:gdLst/>
              <a:ahLst/>
              <a:cxnLst/>
              <a:rect l="l" t="t" r="r" b="b"/>
              <a:pathLst>
                <a:path w="4457065" h="186054">
                  <a:moveTo>
                    <a:pt x="92849" y="92849"/>
                  </a:moveTo>
                  <a:lnTo>
                    <a:pt x="0" y="92849"/>
                  </a:lnTo>
                  <a:lnTo>
                    <a:pt x="0" y="185699"/>
                  </a:lnTo>
                  <a:lnTo>
                    <a:pt x="92849" y="185699"/>
                  </a:lnTo>
                  <a:lnTo>
                    <a:pt x="92849" y="92849"/>
                  </a:lnTo>
                  <a:close/>
                </a:path>
                <a:path w="4457065" h="186054">
                  <a:moveTo>
                    <a:pt x="464273" y="92849"/>
                  </a:moveTo>
                  <a:lnTo>
                    <a:pt x="278561" y="92849"/>
                  </a:lnTo>
                  <a:lnTo>
                    <a:pt x="278561" y="185699"/>
                  </a:lnTo>
                  <a:lnTo>
                    <a:pt x="464273" y="185699"/>
                  </a:lnTo>
                  <a:lnTo>
                    <a:pt x="464273" y="92849"/>
                  </a:lnTo>
                  <a:close/>
                </a:path>
                <a:path w="4457065" h="186054">
                  <a:moveTo>
                    <a:pt x="835685" y="92849"/>
                  </a:moveTo>
                  <a:lnTo>
                    <a:pt x="649973" y="92849"/>
                  </a:lnTo>
                  <a:lnTo>
                    <a:pt x="649973" y="185699"/>
                  </a:lnTo>
                  <a:lnTo>
                    <a:pt x="835685" y="185699"/>
                  </a:lnTo>
                  <a:lnTo>
                    <a:pt x="835685" y="92849"/>
                  </a:lnTo>
                  <a:close/>
                </a:path>
                <a:path w="4457065" h="186054">
                  <a:moveTo>
                    <a:pt x="1114247" y="92849"/>
                  </a:moveTo>
                  <a:lnTo>
                    <a:pt x="1021384" y="92849"/>
                  </a:lnTo>
                  <a:lnTo>
                    <a:pt x="1021384" y="185699"/>
                  </a:lnTo>
                  <a:lnTo>
                    <a:pt x="1114247" y="185699"/>
                  </a:lnTo>
                  <a:lnTo>
                    <a:pt x="1114247" y="92849"/>
                  </a:lnTo>
                  <a:close/>
                </a:path>
                <a:path w="4457065" h="186054">
                  <a:moveTo>
                    <a:pt x="1299946" y="92849"/>
                  </a:moveTo>
                  <a:lnTo>
                    <a:pt x="1207096" y="92849"/>
                  </a:lnTo>
                  <a:lnTo>
                    <a:pt x="1207096" y="185699"/>
                  </a:lnTo>
                  <a:lnTo>
                    <a:pt x="1299946" y="185699"/>
                  </a:lnTo>
                  <a:lnTo>
                    <a:pt x="1299946" y="92849"/>
                  </a:lnTo>
                  <a:close/>
                </a:path>
                <a:path w="4457065" h="186054">
                  <a:moveTo>
                    <a:pt x="1671358" y="92849"/>
                  </a:moveTo>
                  <a:lnTo>
                    <a:pt x="1485658" y="92849"/>
                  </a:lnTo>
                  <a:lnTo>
                    <a:pt x="1485658" y="185699"/>
                  </a:lnTo>
                  <a:lnTo>
                    <a:pt x="1671358" y="185699"/>
                  </a:lnTo>
                  <a:lnTo>
                    <a:pt x="1671358" y="92849"/>
                  </a:lnTo>
                  <a:close/>
                </a:path>
                <a:path w="4457065" h="186054">
                  <a:moveTo>
                    <a:pt x="1949919" y="92849"/>
                  </a:moveTo>
                  <a:lnTo>
                    <a:pt x="1857070" y="92849"/>
                  </a:lnTo>
                  <a:lnTo>
                    <a:pt x="1857070" y="185699"/>
                  </a:lnTo>
                  <a:lnTo>
                    <a:pt x="1949919" y="185699"/>
                  </a:lnTo>
                  <a:lnTo>
                    <a:pt x="1949919" y="92849"/>
                  </a:lnTo>
                  <a:close/>
                </a:path>
                <a:path w="4457065" h="186054">
                  <a:moveTo>
                    <a:pt x="2321331" y="92849"/>
                  </a:moveTo>
                  <a:lnTo>
                    <a:pt x="2228481" y="92849"/>
                  </a:lnTo>
                  <a:lnTo>
                    <a:pt x="2228481" y="185699"/>
                  </a:lnTo>
                  <a:lnTo>
                    <a:pt x="2321331" y="185699"/>
                  </a:lnTo>
                  <a:lnTo>
                    <a:pt x="2321331" y="92849"/>
                  </a:lnTo>
                  <a:close/>
                </a:path>
                <a:path w="4457065" h="186054">
                  <a:moveTo>
                    <a:pt x="2599893" y="92849"/>
                  </a:moveTo>
                  <a:lnTo>
                    <a:pt x="2507043" y="92849"/>
                  </a:lnTo>
                  <a:lnTo>
                    <a:pt x="2507043" y="185699"/>
                  </a:lnTo>
                  <a:lnTo>
                    <a:pt x="2599893" y="185699"/>
                  </a:lnTo>
                  <a:lnTo>
                    <a:pt x="2599893" y="92849"/>
                  </a:lnTo>
                  <a:close/>
                </a:path>
                <a:path w="4457065" h="186054">
                  <a:moveTo>
                    <a:pt x="2878455" y="92849"/>
                  </a:moveTo>
                  <a:lnTo>
                    <a:pt x="2785605" y="92849"/>
                  </a:lnTo>
                  <a:lnTo>
                    <a:pt x="2785605" y="0"/>
                  </a:lnTo>
                  <a:lnTo>
                    <a:pt x="2692755" y="0"/>
                  </a:lnTo>
                  <a:lnTo>
                    <a:pt x="2692755" y="92849"/>
                  </a:lnTo>
                  <a:lnTo>
                    <a:pt x="2692755" y="185699"/>
                  </a:lnTo>
                  <a:lnTo>
                    <a:pt x="2878455" y="185699"/>
                  </a:lnTo>
                  <a:lnTo>
                    <a:pt x="2878455" y="92849"/>
                  </a:lnTo>
                  <a:close/>
                </a:path>
                <a:path w="4457065" h="186054">
                  <a:moveTo>
                    <a:pt x="3064167" y="0"/>
                  </a:moveTo>
                  <a:lnTo>
                    <a:pt x="2971304" y="0"/>
                  </a:lnTo>
                  <a:lnTo>
                    <a:pt x="2971304" y="92849"/>
                  </a:lnTo>
                  <a:lnTo>
                    <a:pt x="3064167" y="92849"/>
                  </a:lnTo>
                  <a:lnTo>
                    <a:pt x="3064167" y="0"/>
                  </a:lnTo>
                  <a:close/>
                </a:path>
                <a:path w="4457065" h="186054">
                  <a:moveTo>
                    <a:pt x="3249866" y="0"/>
                  </a:moveTo>
                  <a:lnTo>
                    <a:pt x="3157016" y="0"/>
                  </a:lnTo>
                  <a:lnTo>
                    <a:pt x="3157016" y="92849"/>
                  </a:lnTo>
                  <a:lnTo>
                    <a:pt x="3249866" y="92849"/>
                  </a:lnTo>
                  <a:lnTo>
                    <a:pt x="3249866" y="0"/>
                  </a:lnTo>
                  <a:close/>
                </a:path>
                <a:path w="4457065" h="186054">
                  <a:moveTo>
                    <a:pt x="3899839" y="0"/>
                  </a:moveTo>
                  <a:lnTo>
                    <a:pt x="3806990" y="0"/>
                  </a:lnTo>
                  <a:lnTo>
                    <a:pt x="3806990" y="92849"/>
                  </a:lnTo>
                  <a:lnTo>
                    <a:pt x="3899839" y="92849"/>
                  </a:lnTo>
                  <a:lnTo>
                    <a:pt x="3899839" y="0"/>
                  </a:lnTo>
                  <a:close/>
                </a:path>
                <a:path w="4457065" h="186054">
                  <a:moveTo>
                    <a:pt x="4178401" y="0"/>
                  </a:moveTo>
                  <a:lnTo>
                    <a:pt x="4085552" y="0"/>
                  </a:lnTo>
                  <a:lnTo>
                    <a:pt x="4085552" y="92849"/>
                  </a:lnTo>
                  <a:lnTo>
                    <a:pt x="4178401" y="92849"/>
                  </a:lnTo>
                  <a:lnTo>
                    <a:pt x="4178401" y="0"/>
                  </a:lnTo>
                  <a:close/>
                </a:path>
                <a:path w="4457065" h="186054">
                  <a:moveTo>
                    <a:pt x="4456963" y="0"/>
                  </a:moveTo>
                  <a:lnTo>
                    <a:pt x="4271251" y="0"/>
                  </a:lnTo>
                  <a:lnTo>
                    <a:pt x="4271251" y="92849"/>
                  </a:lnTo>
                  <a:lnTo>
                    <a:pt x="4456963" y="92849"/>
                  </a:lnTo>
                  <a:lnTo>
                    <a:pt x="44569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110907" y="3437078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482321" y="3390651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668027" y="3437078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61035" y="3390658"/>
              <a:ext cx="4364355" cy="186055"/>
            </a:xfrm>
            <a:custGeom>
              <a:avLst/>
              <a:gdLst/>
              <a:ahLst/>
              <a:cxnLst/>
              <a:rect l="l" t="t" r="r" b="b"/>
              <a:pathLst>
                <a:path w="4364355" h="186054">
                  <a:moveTo>
                    <a:pt x="92849" y="92849"/>
                  </a:moveTo>
                  <a:lnTo>
                    <a:pt x="0" y="92849"/>
                  </a:lnTo>
                  <a:lnTo>
                    <a:pt x="0" y="185712"/>
                  </a:lnTo>
                  <a:lnTo>
                    <a:pt x="92849" y="185712"/>
                  </a:lnTo>
                  <a:lnTo>
                    <a:pt x="92849" y="92849"/>
                  </a:lnTo>
                  <a:close/>
                </a:path>
                <a:path w="4364355" h="186054">
                  <a:moveTo>
                    <a:pt x="4364101" y="0"/>
                  </a:moveTo>
                  <a:lnTo>
                    <a:pt x="4271251" y="0"/>
                  </a:lnTo>
                  <a:lnTo>
                    <a:pt x="4271251" y="92849"/>
                  </a:lnTo>
                  <a:lnTo>
                    <a:pt x="4364101" y="92849"/>
                  </a:lnTo>
                  <a:lnTo>
                    <a:pt x="4364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46746" y="3529932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18159" y="3483508"/>
              <a:ext cx="742950" cy="93345"/>
            </a:xfrm>
            <a:custGeom>
              <a:avLst/>
              <a:gdLst/>
              <a:ahLst/>
              <a:cxnLst/>
              <a:rect l="l" t="t" r="r" b="b"/>
              <a:pathLst>
                <a:path w="742950" h="93345">
                  <a:moveTo>
                    <a:pt x="185699" y="0"/>
                  </a:moveTo>
                  <a:lnTo>
                    <a:pt x="0" y="0"/>
                  </a:lnTo>
                  <a:lnTo>
                    <a:pt x="0" y="92862"/>
                  </a:lnTo>
                  <a:lnTo>
                    <a:pt x="185699" y="92862"/>
                  </a:lnTo>
                  <a:lnTo>
                    <a:pt x="185699" y="0"/>
                  </a:lnTo>
                  <a:close/>
                </a:path>
                <a:path w="742950" h="93345">
                  <a:moveTo>
                    <a:pt x="464261" y="0"/>
                  </a:moveTo>
                  <a:lnTo>
                    <a:pt x="371411" y="0"/>
                  </a:lnTo>
                  <a:lnTo>
                    <a:pt x="371411" y="92862"/>
                  </a:lnTo>
                  <a:lnTo>
                    <a:pt x="464261" y="92862"/>
                  </a:lnTo>
                  <a:lnTo>
                    <a:pt x="464261" y="0"/>
                  </a:lnTo>
                  <a:close/>
                </a:path>
                <a:path w="742950" h="93345">
                  <a:moveTo>
                    <a:pt x="742823" y="0"/>
                  </a:moveTo>
                  <a:lnTo>
                    <a:pt x="649973" y="0"/>
                  </a:lnTo>
                  <a:lnTo>
                    <a:pt x="649973" y="92862"/>
                  </a:lnTo>
                  <a:lnTo>
                    <a:pt x="742823" y="92862"/>
                  </a:lnTo>
                  <a:lnTo>
                    <a:pt x="742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46693" y="3529932"/>
              <a:ext cx="650240" cy="0"/>
            </a:xfrm>
            <a:custGeom>
              <a:avLst/>
              <a:gdLst/>
              <a:ahLst/>
              <a:cxnLst/>
              <a:rect l="l" t="t" r="r" b="b"/>
              <a:pathLst>
                <a:path w="650240">
                  <a:moveTo>
                    <a:pt x="0" y="0"/>
                  </a:moveTo>
                  <a:lnTo>
                    <a:pt x="278560" y="0"/>
                  </a:lnTo>
                </a:path>
                <a:path w="650240">
                  <a:moveTo>
                    <a:pt x="371413" y="0"/>
                  </a:moveTo>
                  <a:lnTo>
                    <a:pt x="64997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089520" y="3483505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368080" y="3529932"/>
              <a:ext cx="557530" cy="0"/>
            </a:xfrm>
            <a:custGeom>
              <a:avLst/>
              <a:gdLst/>
              <a:ahLst/>
              <a:cxnLst/>
              <a:rect l="l" t="t" r="r" b="b"/>
              <a:pathLst>
                <a:path w="557529">
                  <a:moveTo>
                    <a:pt x="0" y="0"/>
                  </a:moveTo>
                  <a:lnTo>
                    <a:pt x="55712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046735" y="3483508"/>
              <a:ext cx="3992879" cy="186055"/>
            </a:xfrm>
            <a:custGeom>
              <a:avLst/>
              <a:gdLst/>
              <a:ahLst/>
              <a:cxnLst/>
              <a:rect l="l" t="t" r="r" b="b"/>
              <a:pathLst>
                <a:path w="3992879" h="186054">
                  <a:moveTo>
                    <a:pt x="185712" y="92862"/>
                  </a:moveTo>
                  <a:lnTo>
                    <a:pt x="0" y="92862"/>
                  </a:lnTo>
                  <a:lnTo>
                    <a:pt x="0" y="185712"/>
                  </a:lnTo>
                  <a:lnTo>
                    <a:pt x="185712" y="185712"/>
                  </a:lnTo>
                  <a:lnTo>
                    <a:pt x="185712" y="92862"/>
                  </a:lnTo>
                  <a:close/>
                </a:path>
                <a:path w="3992879" h="186054">
                  <a:moveTo>
                    <a:pt x="371424" y="92862"/>
                  </a:moveTo>
                  <a:lnTo>
                    <a:pt x="278561" y="92862"/>
                  </a:lnTo>
                  <a:lnTo>
                    <a:pt x="278561" y="185712"/>
                  </a:lnTo>
                  <a:lnTo>
                    <a:pt x="371424" y="185712"/>
                  </a:lnTo>
                  <a:lnTo>
                    <a:pt x="371424" y="92862"/>
                  </a:lnTo>
                  <a:close/>
                </a:path>
                <a:path w="3992879" h="186054">
                  <a:moveTo>
                    <a:pt x="649973" y="92862"/>
                  </a:moveTo>
                  <a:lnTo>
                    <a:pt x="557123" y="92862"/>
                  </a:lnTo>
                  <a:lnTo>
                    <a:pt x="557123" y="185712"/>
                  </a:lnTo>
                  <a:lnTo>
                    <a:pt x="649973" y="185712"/>
                  </a:lnTo>
                  <a:lnTo>
                    <a:pt x="649973" y="92862"/>
                  </a:lnTo>
                  <a:close/>
                </a:path>
                <a:path w="3992879" h="186054">
                  <a:moveTo>
                    <a:pt x="928535" y="92862"/>
                  </a:moveTo>
                  <a:lnTo>
                    <a:pt x="835685" y="92862"/>
                  </a:lnTo>
                  <a:lnTo>
                    <a:pt x="835685" y="185712"/>
                  </a:lnTo>
                  <a:lnTo>
                    <a:pt x="928535" y="185712"/>
                  </a:lnTo>
                  <a:lnTo>
                    <a:pt x="928535" y="92862"/>
                  </a:lnTo>
                  <a:close/>
                </a:path>
                <a:path w="3992879" h="186054">
                  <a:moveTo>
                    <a:pt x="1114247" y="92862"/>
                  </a:moveTo>
                  <a:lnTo>
                    <a:pt x="1021397" y="92862"/>
                  </a:lnTo>
                  <a:lnTo>
                    <a:pt x="1021397" y="185712"/>
                  </a:lnTo>
                  <a:lnTo>
                    <a:pt x="1114247" y="185712"/>
                  </a:lnTo>
                  <a:lnTo>
                    <a:pt x="1114247" y="92862"/>
                  </a:lnTo>
                  <a:close/>
                </a:path>
                <a:path w="3992879" h="186054">
                  <a:moveTo>
                    <a:pt x="1299946" y="92862"/>
                  </a:moveTo>
                  <a:lnTo>
                    <a:pt x="1207096" y="92862"/>
                  </a:lnTo>
                  <a:lnTo>
                    <a:pt x="1207096" y="185712"/>
                  </a:lnTo>
                  <a:lnTo>
                    <a:pt x="1299946" y="185712"/>
                  </a:lnTo>
                  <a:lnTo>
                    <a:pt x="1299946" y="92862"/>
                  </a:lnTo>
                  <a:close/>
                </a:path>
                <a:path w="3992879" h="186054">
                  <a:moveTo>
                    <a:pt x="1485658" y="92862"/>
                  </a:moveTo>
                  <a:lnTo>
                    <a:pt x="1392809" y="92862"/>
                  </a:lnTo>
                  <a:lnTo>
                    <a:pt x="1392809" y="185712"/>
                  </a:lnTo>
                  <a:lnTo>
                    <a:pt x="1485658" y="185712"/>
                  </a:lnTo>
                  <a:lnTo>
                    <a:pt x="1485658" y="92862"/>
                  </a:lnTo>
                  <a:close/>
                </a:path>
                <a:path w="3992879" h="186054">
                  <a:moveTo>
                    <a:pt x="1671370" y="92862"/>
                  </a:moveTo>
                  <a:lnTo>
                    <a:pt x="1578508" y="92862"/>
                  </a:lnTo>
                  <a:lnTo>
                    <a:pt x="1578508" y="185712"/>
                  </a:lnTo>
                  <a:lnTo>
                    <a:pt x="1671370" y="185712"/>
                  </a:lnTo>
                  <a:lnTo>
                    <a:pt x="1671370" y="92862"/>
                  </a:lnTo>
                  <a:close/>
                </a:path>
                <a:path w="3992879" h="186054">
                  <a:moveTo>
                    <a:pt x="1949932" y="92862"/>
                  </a:moveTo>
                  <a:lnTo>
                    <a:pt x="1764220" y="92862"/>
                  </a:lnTo>
                  <a:lnTo>
                    <a:pt x="1764220" y="185712"/>
                  </a:lnTo>
                  <a:lnTo>
                    <a:pt x="1949932" y="185712"/>
                  </a:lnTo>
                  <a:lnTo>
                    <a:pt x="1949932" y="92862"/>
                  </a:lnTo>
                  <a:close/>
                </a:path>
                <a:path w="3992879" h="186054">
                  <a:moveTo>
                    <a:pt x="2228481" y="92862"/>
                  </a:moveTo>
                  <a:lnTo>
                    <a:pt x="2135632" y="92862"/>
                  </a:lnTo>
                  <a:lnTo>
                    <a:pt x="2135632" y="185712"/>
                  </a:lnTo>
                  <a:lnTo>
                    <a:pt x="2228481" y="185712"/>
                  </a:lnTo>
                  <a:lnTo>
                    <a:pt x="2228481" y="92862"/>
                  </a:lnTo>
                  <a:close/>
                </a:path>
                <a:path w="3992879" h="186054">
                  <a:moveTo>
                    <a:pt x="2878455" y="92862"/>
                  </a:moveTo>
                  <a:lnTo>
                    <a:pt x="2692755" y="92862"/>
                  </a:lnTo>
                  <a:lnTo>
                    <a:pt x="2692755" y="185712"/>
                  </a:lnTo>
                  <a:lnTo>
                    <a:pt x="2878455" y="185712"/>
                  </a:lnTo>
                  <a:lnTo>
                    <a:pt x="2878455" y="92862"/>
                  </a:lnTo>
                  <a:close/>
                </a:path>
                <a:path w="3992879" h="186054">
                  <a:moveTo>
                    <a:pt x="3157016" y="0"/>
                  </a:moveTo>
                  <a:lnTo>
                    <a:pt x="2971317" y="0"/>
                  </a:lnTo>
                  <a:lnTo>
                    <a:pt x="2971317" y="92862"/>
                  </a:lnTo>
                  <a:lnTo>
                    <a:pt x="2971317" y="185712"/>
                  </a:lnTo>
                  <a:lnTo>
                    <a:pt x="3064167" y="185712"/>
                  </a:lnTo>
                  <a:lnTo>
                    <a:pt x="3064167" y="92862"/>
                  </a:lnTo>
                  <a:lnTo>
                    <a:pt x="3157016" y="92862"/>
                  </a:lnTo>
                  <a:lnTo>
                    <a:pt x="3157016" y="0"/>
                  </a:lnTo>
                  <a:close/>
                </a:path>
                <a:path w="3992879" h="186054">
                  <a:moveTo>
                    <a:pt x="3342729" y="92862"/>
                  </a:moveTo>
                  <a:lnTo>
                    <a:pt x="3157016" y="92862"/>
                  </a:lnTo>
                  <a:lnTo>
                    <a:pt x="3157016" y="185712"/>
                  </a:lnTo>
                  <a:lnTo>
                    <a:pt x="3342729" y="185712"/>
                  </a:lnTo>
                  <a:lnTo>
                    <a:pt x="3342729" y="92862"/>
                  </a:lnTo>
                  <a:close/>
                </a:path>
                <a:path w="3992879" h="186054">
                  <a:moveTo>
                    <a:pt x="3621290" y="0"/>
                  </a:moveTo>
                  <a:lnTo>
                    <a:pt x="3435578" y="0"/>
                  </a:lnTo>
                  <a:lnTo>
                    <a:pt x="3435578" y="92862"/>
                  </a:lnTo>
                  <a:lnTo>
                    <a:pt x="3621290" y="92862"/>
                  </a:lnTo>
                  <a:lnTo>
                    <a:pt x="3621290" y="0"/>
                  </a:lnTo>
                  <a:close/>
                </a:path>
                <a:path w="3992879" h="186054">
                  <a:moveTo>
                    <a:pt x="3806990" y="0"/>
                  </a:moveTo>
                  <a:lnTo>
                    <a:pt x="3714140" y="0"/>
                  </a:lnTo>
                  <a:lnTo>
                    <a:pt x="3714140" y="92862"/>
                  </a:lnTo>
                  <a:lnTo>
                    <a:pt x="3806990" y="92862"/>
                  </a:lnTo>
                  <a:lnTo>
                    <a:pt x="3806990" y="0"/>
                  </a:lnTo>
                  <a:close/>
                </a:path>
                <a:path w="3992879" h="186054">
                  <a:moveTo>
                    <a:pt x="3992702" y="0"/>
                  </a:moveTo>
                  <a:lnTo>
                    <a:pt x="3899852" y="0"/>
                  </a:lnTo>
                  <a:lnTo>
                    <a:pt x="3899852" y="92862"/>
                  </a:lnTo>
                  <a:lnTo>
                    <a:pt x="3992702" y="92862"/>
                  </a:lnTo>
                  <a:lnTo>
                    <a:pt x="39927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760881" y="3622785"/>
              <a:ext cx="557530" cy="0"/>
            </a:xfrm>
            <a:custGeom>
              <a:avLst/>
              <a:gdLst/>
              <a:ahLst/>
              <a:cxnLst/>
              <a:rect l="l" t="t" r="r" b="b"/>
              <a:pathLst>
                <a:path w="557529">
                  <a:moveTo>
                    <a:pt x="0" y="0"/>
                  </a:moveTo>
                  <a:lnTo>
                    <a:pt x="55712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46735" y="3669220"/>
              <a:ext cx="278765" cy="93345"/>
            </a:xfrm>
            <a:custGeom>
              <a:avLst/>
              <a:gdLst/>
              <a:ahLst/>
              <a:cxnLst/>
              <a:rect l="l" t="t" r="r" b="b"/>
              <a:pathLst>
                <a:path w="278765" h="93345">
                  <a:moveTo>
                    <a:pt x="92862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62" y="92849"/>
                  </a:lnTo>
                  <a:lnTo>
                    <a:pt x="92862" y="0"/>
                  </a:lnTo>
                  <a:close/>
                </a:path>
                <a:path w="278765" h="93345">
                  <a:moveTo>
                    <a:pt x="278561" y="0"/>
                  </a:moveTo>
                  <a:lnTo>
                    <a:pt x="185712" y="0"/>
                  </a:lnTo>
                  <a:lnTo>
                    <a:pt x="185712" y="92849"/>
                  </a:lnTo>
                  <a:lnTo>
                    <a:pt x="278561" y="92849"/>
                  </a:lnTo>
                  <a:lnTo>
                    <a:pt x="2785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18160" y="3715638"/>
              <a:ext cx="557530" cy="0"/>
            </a:xfrm>
            <a:custGeom>
              <a:avLst/>
              <a:gdLst/>
              <a:ahLst/>
              <a:cxnLst/>
              <a:rect l="l" t="t" r="r" b="b"/>
              <a:pathLst>
                <a:path w="557529">
                  <a:moveTo>
                    <a:pt x="0" y="0"/>
                  </a:moveTo>
                  <a:lnTo>
                    <a:pt x="55712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068132" y="3669220"/>
              <a:ext cx="650240" cy="93345"/>
            </a:xfrm>
            <a:custGeom>
              <a:avLst/>
              <a:gdLst/>
              <a:ahLst/>
              <a:cxnLst/>
              <a:rect l="l" t="t" r="r" b="b"/>
              <a:pathLst>
                <a:path w="650240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650240" h="93345">
                  <a:moveTo>
                    <a:pt x="464261" y="0"/>
                  </a:moveTo>
                  <a:lnTo>
                    <a:pt x="371411" y="0"/>
                  </a:lnTo>
                  <a:lnTo>
                    <a:pt x="371411" y="92849"/>
                  </a:lnTo>
                  <a:lnTo>
                    <a:pt x="464261" y="92849"/>
                  </a:lnTo>
                  <a:lnTo>
                    <a:pt x="464261" y="0"/>
                  </a:lnTo>
                  <a:close/>
                </a:path>
                <a:path w="650240" h="93345">
                  <a:moveTo>
                    <a:pt x="649973" y="0"/>
                  </a:moveTo>
                  <a:lnTo>
                    <a:pt x="557110" y="0"/>
                  </a:lnTo>
                  <a:lnTo>
                    <a:pt x="557110" y="92849"/>
                  </a:lnTo>
                  <a:lnTo>
                    <a:pt x="649973" y="92849"/>
                  </a:lnTo>
                  <a:lnTo>
                    <a:pt x="6499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10960" y="3715638"/>
              <a:ext cx="1578610" cy="0"/>
            </a:xfrm>
            <a:custGeom>
              <a:avLst/>
              <a:gdLst/>
              <a:ahLst/>
              <a:cxnLst/>
              <a:rect l="l" t="t" r="r" b="b"/>
              <a:pathLst>
                <a:path w="1578609">
                  <a:moveTo>
                    <a:pt x="0" y="0"/>
                  </a:moveTo>
                  <a:lnTo>
                    <a:pt x="557120" y="0"/>
                  </a:lnTo>
                </a:path>
                <a:path w="1578609">
                  <a:moveTo>
                    <a:pt x="742826" y="0"/>
                  </a:moveTo>
                  <a:lnTo>
                    <a:pt x="1021386" y="0"/>
                  </a:lnTo>
                </a:path>
                <a:path w="1578609">
                  <a:moveTo>
                    <a:pt x="1114240" y="0"/>
                  </a:moveTo>
                  <a:lnTo>
                    <a:pt x="1578507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575163" y="3669220"/>
              <a:ext cx="836294" cy="93345"/>
            </a:xfrm>
            <a:custGeom>
              <a:avLst/>
              <a:gdLst/>
              <a:ahLst/>
              <a:cxnLst/>
              <a:rect l="l" t="t" r="r" b="b"/>
              <a:pathLst>
                <a:path w="836295" h="93345">
                  <a:moveTo>
                    <a:pt x="92862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62" y="92849"/>
                  </a:lnTo>
                  <a:lnTo>
                    <a:pt x="92862" y="0"/>
                  </a:lnTo>
                  <a:close/>
                </a:path>
                <a:path w="836295" h="93345">
                  <a:moveTo>
                    <a:pt x="649973" y="0"/>
                  </a:moveTo>
                  <a:lnTo>
                    <a:pt x="557123" y="0"/>
                  </a:lnTo>
                  <a:lnTo>
                    <a:pt x="557123" y="92849"/>
                  </a:lnTo>
                  <a:lnTo>
                    <a:pt x="649973" y="92849"/>
                  </a:lnTo>
                  <a:lnTo>
                    <a:pt x="649973" y="0"/>
                  </a:lnTo>
                  <a:close/>
                </a:path>
                <a:path w="836295" h="93345">
                  <a:moveTo>
                    <a:pt x="835685" y="0"/>
                  </a:moveTo>
                  <a:lnTo>
                    <a:pt x="742835" y="0"/>
                  </a:lnTo>
                  <a:lnTo>
                    <a:pt x="742835" y="92849"/>
                  </a:lnTo>
                  <a:lnTo>
                    <a:pt x="835685" y="92849"/>
                  </a:lnTo>
                  <a:lnTo>
                    <a:pt x="8356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861040" y="3808492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325296" y="3762069"/>
              <a:ext cx="1764664" cy="93345"/>
            </a:xfrm>
            <a:custGeom>
              <a:avLst/>
              <a:gdLst/>
              <a:ahLst/>
              <a:cxnLst/>
              <a:rect l="l" t="t" r="r" b="b"/>
              <a:pathLst>
                <a:path w="1764665" h="93345">
                  <a:moveTo>
                    <a:pt x="92862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62" y="92849"/>
                  </a:lnTo>
                  <a:lnTo>
                    <a:pt x="92862" y="0"/>
                  </a:lnTo>
                  <a:close/>
                </a:path>
                <a:path w="1764665" h="93345">
                  <a:moveTo>
                    <a:pt x="278561" y="0"/>
                  </a:moveTo>
                  <a:lnTo>
                    <a:pt x="185712" y="0"/>
                  </a:lnTo>
                  <a:lnTo>
                    <a:pt x="185712" y="92849"/>
                  </a:lnTo>
                  <a:lnTo>
                    <a:pt x="278561" y="92849"/>
                  </a:lnTo>
                  <a:lnTo>
                    <a:pt x="278561" y="0"/>
                  </a:lnTo>
                  <a:close/>
                </a:path>
                <a:path w="1764665" h="93345">
                  <a:moveTo>
                    <a:pt x="649973" y="0"/>
                  </a:moveTo>
                  <a:lnTo>
                    <a:pt x="464273" y="0"/>
                  </a:lnTo>
                  <a:lnTo>
                    <a:pt x="464273" y="92849"/>
                  </a:lnTo>
                  <a:lnTo>
                    <a:pt x="649973" y="92849"/>
                  </a:lnTo>
                  <a:lnTo>
                    <a:pt x="649973" y="0"/>
                  </a:lnTo>
                  <a:close/>
                </a:path>
                <a:path w="1764665" h="93345">
                  <a:moveTo>
                    <a:pt x="928535" y="0"/>
                  </a:moveTo>
                  <a:lnTo>
                    <a:pt x="742835" y="0"/>
                  </a:lnTo>
                  <a:lnTo>
                    <a:pt x="742835" y="92849"/>
                  </a:lnTo>
                  <a:lnTo>
                    <a:pt x="928535" y="92849"/>
                  </a:lnTo>
                  <a:lnTo>
                    <a:pt x="928535" y="0"/>
                  </a:lnTo>
                  <a:close/>
                </a:path>
                <a:path w="1764665" h="93345">
                  <a:moveTo>
                    <a:pt x="1485658" y="0"/>
                  </a:moveTo>
                  <a:lnTo>
                    <a:pt x="1392809" y="0"/>
                  </a:lnTo>
                  <a:lnTo>
                    <a:pt x="1392809" y="92849"/>
                  </a:lnTo>
                  <a:lnTo>
                    <a:pt x="1485658" y="92849"/>
                  </a:lnTo>
                  <a:lnTo>
                    <a:pt x="1485658" y="0"/>
                  </a:lnTo>
                  <a:close/>
                </a:path>
                <a:path w="1764665" h="93345">
                  <a:moveTo>
                    <a:pt x="1764220" y="0"/>
                  </a:moveTo>
                  <a:lnTo>
                    <a:pt x="1671370" y="0"/>
                  </a:lnTo>
                  <a:lnTo>
                    <a:pt x="1671370" y="92849"/>
                  </a:lnTo>
                  <a:lnTo>
                    <a:pt x="1764220" y="92849"/>
                  </a:lnTo>
                  <a:lnTo>
                    <a:pt x="17642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275227" y="3808492"/>
              <a:ext cx="1300480" cy="0"/>
            </a:xfrm>
            <a:custGeom>
              <a:avLst/>
              <a:gdLst/>
              <a:ahLst/>
              <a:cxnLst/>
              <a:rect l="l" t="t" r="r" b="b"/>
              <a:pathLst>
                <a:path w="1300479">
                  <a:moveTo>
                    <a:pt x="0" y="0"/>
                  </a:moveTo>
                  <a:lnTo>
                    <a:pt x="278560" y="0"/>
                  </a:lnTo>
                </a:path>
                <a:path w="1300479">
                  <a:moveTo>
                    <a:pt x="464266" y="0"/>
                  </a:moveTo>
                  <a:lnTo>
                    <a:pt x="742826" y="0"/>
                  </a:lnTo>
                </a:path>
                <a:path w="1300479">
                  <a:moveTo>
                    <a:pt x="1021386" y="0"/>
                  </a:moveTo>
                  <a:lnTo>
                    <a:pt x="129994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668025" y="3762069"/>
              <a:ext cx="742950" cy="93345"/>
            </a:xfrm>
            <a:custGeom>
              <a:avLst/>
              <a:gdLst/>
              <a:ahLst/>
              <a:cxnLst/>
              <a:rect l="l" t="t" r="r" b="b"/>
              <a:pathLst>
                <a:path w="742950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742950" h="93345">
                  <a:moveTo>
                    <a:pt x="278561" y="0"/>
                  </a:moveTo>
                  <a:lnTo>
                    <a:pt x="185699" y="0"/>
                  </a:lnTo>
                  <a:lnTo>
                    <a:pt x="185699" y="92849"/>
                  </a:lnTo>
                  <a:lnTo>
                    <a:pt x="278561" y="92849"/>
                  </a:lnTo>
                  <a:lnTo>
                    <a:pt x="278561" y="0"/>
                  </a:lnTo>
                  <a:close/>
                </a:path>
                <a:path w="742950" h="93345">
                  <a:moveTo>
                    <a:pt x="557110" y="0"/>
                  </a:moveTo>
                  <a:lnTo>
                    <a:pt x="464261" y="0"/>
                  </a:lnTo>
                  <a:lnTo>
                    <a:pt x="464261" y="92849"/>
                  </a:lnTo>
                  <a:lnTo>
                    <a:pt x="557110" y="92849"/>
                  </a:lnTo>
                  <a:lnTo>
                    <a:pt x="557110" y="0"/>
                  </a:lnTo>
                  <a:close/>
                </a:path>
                <a:path w="742950" h="93345">
                  <a:moveTo>
                    <a:pt x="742823" y="0"/>
                  </a:moveTo>
                  <a:lnTo>
                    <a:pt x="649973" y="0"/>
                  </a:lnTo>
                  <a:lnTo>
                    <a:pt x="649973" y="92849"/>
                  </a:lnTo>
                  <a:lnTo>
                    <a:pt x="742823" y="92849"/>
                  </a:lnTo>
                  <a:lnTo>
                    <a:pt x="742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61040" y="3901345"/>
              <a:ext cx="742950" cy="0"/>
            </a:xfrm>
            <a:custGeom>
              <a:avLst/>
              <a:gdLst/>
              <a:ahLst/>
              <a:cxnLst/>
              <a:rect l="l" t="t" r="r" b="b"/>
              <a:pathLst>
                <a:path w="742950">
                  <a:moveTo>
                    <a:pt x="0" y="0"/>
                  </a:moveTo>
                  <a:lnTo>
                    <a:pt x="278560" y="0"/>
                  </a:lnTo>
                </a:path>
                <a:path w="742950">
                  <a:moveTo>
                    <a:pt x="371413" y="0"/>
                  </a:moveTo>
                  <a:lnTo>
                    <a:pt x="74282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068132" y="3854919"/>
              <a:ext cx="464820" cy="93345"/>
            </a:xfrm>
            <a:custGeom>
              <a:avLst/>
              <a:gdLst/>
              <a:ahLst/>
              <a:cxnLst/>
              <a:rect l="l" t="t" r="r" b="b"/>
              <a:pathLst>
                <a:path w="464820" h="93345">
                  <a:moveTo>
                    <a:pt x="92849" y="0"/>
                  </a:moveTo>
                  <a:lnTo>
                    <a:pt x="0" y="0"/>
                  </a:lnTo>
                  <a:lnTo>
                    <a:pt x="0" y="92862"/>
                  </a:lnTo>
                  <a:lnTo>
                    <a:pt x="92849" y="92862"/>
                  </a:lnTo>
                  <a:lnTo>
                    <a:pt x="92849" y="0"/>
                  </a:lnTo>
                  <a:close/>
                </a:path>
                <a:path w="464820" h="93345">
                  <a:moveTo>
                    <a:pt x="464261" y="0"/>
                  </a:moveTo>
                  <a:lnTo>
                    <a:pt x="278549" y="0"/>
                  </a:lnTo>
                  <a:lnTo>
                    <a:pt x="278549" y="92862"/>
                  </a:lnTo>
                  <a:lnTo>
                    <a:pt x="464261" y="92862"/>
                  </a:lnTo>
                  <a:lnTo>
                    <a:pt x="4642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810960" y="3901345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182374" y="3854918"/>
              <a:ext cx="186055" cy="93345"/>
            </a:xfrm>
            <a:custGeom>
              <a:avLst/>
              <a:gdLst/>
              <a:ahLst/>
              <a:cxnLst/>
              <a:rect l="l" t="t" r="r" b="b"/>
              <a:pathLst>
                <a:path w="186054" h="93345">
                  <a:moveTo>
                    <a:pt x="0" y="0"/>
                  </a:moveTo>
                  <a:lnTo>
                    <a:pt x="185706" y="0"/>
                  </a:lnTo>
                  <a:lnTo>
                    <a:pt x="185706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460934" y="3901345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61035" y="3854919"/>
              <a:ext cx="4457065" cy="186055"/>
            </a:xfrm>
            <a:custGeom>
              <a:avLst/>
              <a:gdLst/>
              <a:ahLst/>
              <a:cxnLst/>
              <a:rect l="l" t="t" r="r" b="b"/>
              <a:pathLst>
                <a:path w="4457065" h="186054">
                  <a:moveTo>
                    <a:pt x="92849" y="92862"/>
                  </a:moveTo>
                  <a:lnTo>
                    <a:pt x="0" y="92862"/>
                  </a:lnTo>
                  <a:lnTo>
                    <a:pt x="0" y="185712"/>
                  </a:lnTo>
                  <a:lnTo>
                    <a:pt x="92849" y="185712"/>
                  </a:lnTo>
                  <a:lnTo>
                    <a:pt x="92849" y="92862"/>
                  </a:lnTo>
                  <a:close/>
                </a:path>
                <a:path w="4457065" h="186054">
                  <a:moveTo>
                    <a:pt x="557123" y="92862"/>
                  </a:moveTo>
                  <a:lnTo>
                    <a:pt x="371411" y="92862"/>
                  </a:lnTo>
                  <a:lnTo>
                    <a:pt x="371411" y="185712"/>
                  </a:lnTo>
                  <a:lnTo>
                    <a:pt x="557123" y="185712"/>
                  </a:lnTo>
                  <a:lnTo>
                    <a:pt x="557123" y="92862"/>
                  </a:lnTo>
                  <a:close/>
                </a:path>
                <a:path w="4457065" h="186054">
                  <a:moveTo>
                    <a:pt x="1021384" y="92862"/>
                  </a:moveTo>
                  <a:lnTo>
                    <a:pt x="928535" y="92862"/>
                  </a:lnTo>
                  <a:lnTo>
                    <a:pt x="928535" y="185712"/>
                  </a:lnTo>
                  <a:lnTo>
                    <a:pt x="1021384" y="185712"/>
                  </a:lnTo>
                  <a:lnTo>
                    <a:pt x="1021384" y="92862"/>
                  </a:lnTo>
                  <a:close/>
                </a:path>
                <a:path w="4457065" h="186054">
                  <a:moveTo>
                    <a:pt x="1207096" y="92862"/>
                  </a:moveTo>
                  <a:lnTo>
                    <a:pt x="1114234" y="92862"/>
                  </a:lnTo>
                  <a:lnTo>
                    <a:pt x="1114234" y="185712"/>
                  </a:lnTo>
                  <a:lnTo>
                    <a:pt x="1207096" y="185712"/>
                  </a:lnTo>
                  <a:lnTo>
                    <a:pt x="1207096" y="92862"/>
                  </a:lnTo>
                  <a:close/>
                </a:path>
                <a:path w="4457065" h="186054">
                  <a:moveTo>
                    <a:pt x="1485646" y="92862"/>
                  </a:moveTo>
                  <a:lnTo>
                    <a:pt x="1299946" y="92862"/>
                  </a:lnTo>
                  <a:lnTo>
                    <a:pt x="1299946" y="185712"/>
                  </a:lnTo>
                  <a:lnTo>
                    <a:pt x="1485646" y="185712"/>
                  </a:lnTo>
                  <a:lnTo>
                    <a:pt x="1485646" y="92862"/>
                  </a:lnTo>
                  <a:close/>
                </a:path>
                <a:path w="4457065" h="186054">
                  <a:moveTo>
                    <a:pt x="2042769" y="92862"/>
                  </a:moveTo>
                  <a:lnTo>
                    <a:pt x="1949919" y="92862"/>
                  </a:lnTo>
                  <a:lnTo>
                    <a:pt x="1949919" y="185712"/>
                  </a:lnTo>
                  <a:lnTo>
                    <a:pt x="2042769" y="185712"/>
                  </a:lnTo>
                  <a:lnTo>
                    <a:pt x="2042769" y="92862"/>
                  </a:lnTo>
                  <a:close/>
                </a:path>
                <a:path w="4457065" h="186054">
                  <a:moveTo>
                    <a:pt x="2507043" y="92862"/>
                  </a:moveTo>
                  <a:lnTo>
                    <a:pt x="2321331" y="92862"/>
                  </a:lnTo>
                  <a:lnTo>
                    <a:pt x="2321331" y="185712"/>
                  </a:lnTo>
                  <a:lnTo>
                    <a:pt x="2507043" y="185712"/>
                  </a:lnTo>
                  <a:lnTo>
                    <a:pt x="2507043" y="92862"/>
                  </a:lnTo>
                  <a:close/>
                </a:path>
                <a:path w="4457065" h="186054">
                  <a:moveTo>
                    <a:pt x="2971304" y="92862"/>
                  </a:moveTo>
                  <a:lnTo>
                    <a:pt x="2785605" y="92862"/>
                  </a:lnTo>
                  <a:lnTo>
                    <a:pt x="2785605" y="185712"/>
                  </a:lnTo>
                  <a:lnTo>
                    <a:pt x="2971304" y="185712"/>
                  </a:lnTo>
                  <a:lnTo>
                    <a:pt x="2971304" y="92862"/>
                  </a:lnTo>
                  <a:close/>
                </a:path>
                <a:path w="4457065" h="186054">
                  <a:moveTo>
                    <a:pt x="3714127" y="0"/>
                  </a:moveTo>
                  <a:lnTo>
                    <a:pt x="3528428" y="0"/>
                  </a:lnTo>
                  <a:lnTo>
                    <a:pt x="3528428" y="92862"/>
                  </a:lnTo>
                  <a:lnTo>
                    <a:pt x="3714127" y="92862"/>
                  </a:lnTo>
                  <a:lnTo>
                    <a:pt x="3714127" y="0"/>
                  </a:lnTo>
                  <a:close/>
                </a:path>
                <a:path w="4457065" h="186054">
                  <a:moveTo>
                    <a:pt x="3992689" y="0"/>
                  </a:moveTo>
                  <a:lnTo>
                    <a:pt x="3899839" y="0"/>
                  </a:lnTo>
                  <a:lnTo>
                    <a:pt x="3899839" y="92862"/>
                  </a:lnTo>
                  <a:lnTo>
                    <a:pt x="3992689" y="92862"/>
                  </a:lnTo>
                  <a:lnTo>
                    <a:pt x="3992689" y="0"/>
                  </a:lnTo>
                  <a:close/>
                </a:path>
                <a:path w="4457065" h="186054">
                  <a:moveTo>
                    <a:pt x="4178401" y="0"/>
                  </a:moveTo>
                  <a:lnTo>
                    <a:pt x="4085552" y="0"/>
                  </a:lnTo>
                  <a:lnTo>
                    <a:pt x="4085552" y="92862"/>
                  </a:lnTo>
                  <a:lnTo>
                    <a:pt x="4178401" y="92862"/>
                  </a:lnTo>
                  <a:lnTo>
                    <a:pt x="4178401" y="0"/>
                  </a:lnTo>
                  <a:close/>
                </a:path>
                <a:path w="4457065" h="186054">
                  <a:moveTo>
                    <a:pt x="4456963" y="0"/>
                  </a:moveTo>
                  <a:lnTo>
                    <a:pt x="4271251" y="0"/>
                  </a:lnTo>
                  <a:lnTo>
                    <a:pt x="4271251" y="92862"/>
                  </a:lnTo>
                  <a:lnTo>
                    <a:pt x="4456963" y="92862"/>
                  </a:lnTo>
                  <a:lnTo>
                    <a:pt x="44569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925200" y="3994198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389467" y="3947772"/>
              <a:ext cx="186055" cy="93345"/>
            </a:xfrm>
            <a:custGeom>
              <a:avLst/>
              <a:gdLst/>
              <a:ahLst/>
              <a:cxnLst/>
              <a:rect l="l" t="t" r="r" b="b"/>
              <a:pathLst>
                <a:path w="186054" h="93345">
                  <a:moveTo>
                    <a:pt x="0" y="0"/>
                  </a:moveTo>
                  <a:lnTo>
                    <a:pt x="185706" y="0"/>
                  </a:lnTo>
                  <a:lnTo>
                    <a:pt x="185706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760881" y="3994198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132287" y="3947781"/>
              <a:ext cx="278765" cy="93345"/>
            </a:xfrm>
            <a:custGeom>
              <a:avLst/>
              <a:gdLst/>
              <a:ahLst/>
              <a:cxnLst/>
              <a:rect l="l" t="t" r="r" b="b"/>
              <a:pathLst>
                <a:path w="278765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278765" h="93345">
                  <a:moveTo>
                    <a:pt x="278561" y="0"/>
                  </a:moveTo>
                  <a:lnTo>
                    <a:pt x="185712" y="0"/>
                  </a:lnTo>
                  <a:lnTo>
                    <a:pt x="185712" y="92849"/>
                  </a:lnTo>
                  <a:lnTo>
                    <a:pt x="278561" y="92849"/>
                  </a:lnTo>
                  <a:lnTo>
                    <a:pt x="2785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232453" y="4087052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696720" y="4040625"/>
              <a:ext cx="186055" cy="93345"/>
            </a:xfrm>
            <a:custGeom>
              <a:avLst/>
              <a:gdLst/>
              <a:ahLst/>
              <a:cxnLst/>
              <a:rect l="l" t="t" r="r" b="b"/>
              <a:pathLst>
                <a:path w="186054" h="93345">
                  <a:moveTo>
                    <a:pt x="0" y="0"/>
                  </a:moveTo>
                  <a:lnTo>
                    <a:pt x="185706" y="0"/>
                  </a:lnTo>
                  <a:lnTo>
                    <a:pt x="185706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975280" y="4087052"/>
              <a:ext cx="929005" cy="0"/>
            </a:xfrm>
            <a:custGeom>
              <a:avLst/>
              <a:gdLst/>
              <a:ahLst/>
              <a:cxnLst/>
              <a:rect l="l" t="t" r="r" b="b"/>
              <a:pathLst>
                <a:path w="929004">
                  <a:moveTo>
                    <a:pt x="0" y="0"/>
                  </a:moveTo>
                  <a:lnTo>
                    <a:pt x="371413" y="0"/>
                  </a:lnTo>
                </a:path>
                <a:path w="929004">
                  <a:moveTo>
                    <a:pt x="464266" y="0"/>
                  </a:moveTo>
                  <a:lnTo>
                    <a:pt x="92853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182374" y="4040625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832347" y="4087052"/>
              <a:ext cx="1578610" cy="0"/>
            </a:xfrm>
            <a:custGeom>
              <a:avLst/>
              <a:gdLst/>
              <a:ahLst/>
              <a:cxnLst/>
              <a:rect l="l" t="t" r="r" b="b"/>
              <a:pathLst>
                <a:path w="1578609">
                  <a:moveTo>
                    <a:pt x="0" y="0"/>
                  </a:moveTo>
                  <a:lnTo>
                    <a:pt x="557120" y="0"/>
                  </a:lnTo>
                </a:path>
                <a:path w="1578609">
                  <a:moveTo>
                    <a:pt x="742826" y="0"/>
                  </a:moveTo>
                  <a:lnTo>
                    <a:pt x="1207093" y="0"/>
                  </a:lnTo>
                </a:path>
                <a:path w="1578609">
                  <a:moveTo>
                    <a:pt x="1299946" y="0"/>
                  </a:moveTo>
                  <a:lnTo>
                    <a:pt x="1578507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139597" y="4133481"/>
              <a:ext cx="2414270" cy="93345"/>
            </a:xfrm>
            <a:custGeom>
              <a:avLst/>
              <a:gdLst/>
              <a:ahLst/>
              <a:cxnLst/>
              <a:rect l="l" t="t" r="r" b="b"/>
              <a:pathLst>
                <a:path w="2414270" h="93345">
                  <a:moveTo>
                    <a:pt x="92849" y="0"/>
                  </a:moveTo>
                  <a:lnTo>
                    <a:pt x="0" y="0"/>
                  </a:lnTo>
                  <a:lnTo>
                    <a:pt x="0" y="92862"/>
                  </a:lnTo>
                  <a:lnTo>
                    <a:pt x="92849" y="92862"/>
                  </a:lnTo>
                  <a:lnTo>
                    <a:pt x="92849" y="0"/>
                  </a:lnTo>
                  <a:close/>
                </a:path>
                <a:path w="2414270" h="93345">
                  <a:moveTo>
                    <a:pt x="278561" y="0"/>
                  </a:moveTo>
                  <a:lnTo>
                    <a:pt x="185699" y="0"/>
                  </a:lnTo>
                  <a:lnTo>
                    <a:pt x="185699" y="92862"/>
                  </a:lnTo>
                  <a:lnTo>
                    <a:pt x="278561" y="92862"/>
                  </a:lnTo>
                  <a:lnTo>
                    <a:pt x="278561" y="0"/>
                  </a:lnTo>
                  <a:close/>
                </a:path>
                <a:path w="2414270" h="93345">
                  <a:moveTo>
                    <a:pt x="742823" y="0"/>
                  </a:moveTo>
                  <a:lnTo>
                    <a:pt x="649973" y="0"/>
                  </a:lnTo>
                  <a:lnTo>
                    <a:pt x="649973" y="92862"/>
                  </a:lnTo>
                  <a:lnTo>
                    <a:pt x="742823" y="92862"/>
                  </a:lnTo>
                  <a:lnTo>
                    <a:pt x="742823" y="0"/>
                  </a:lnTo>
                  <a:close/>
                </a:path>
                <a:path w="2414270" h="93345">
                  <a:moveTo>
                    <a:pt x="928535" y="0"/>
                  </a:moveTo>
                  <a:lnTo>
                    <a:pt x="835672" y="0"/>
                  </a:lnTo>
                  <a:lnTo>
                    <a:pt x="835672" y="92862"/>
                  </a:lnTo>
                  <a:lnTo>
                    <a:pt x="928535" y="92862"/>
                  </a:lnTo>
                  <a:lnTo>
                    <a:pt x="928535" y="0"/>
                  </a:lnTo>
                  <a:close/>
                </a:path>
                <a:path w="2414270" h="93345">
                  <a:moveTo>
                    <a:pt x="1578508" y="0"/>
                  </a:moveTo>
                  <a:lnTo>
                    <a:pt x="1392796" y="0"/>
                  </a:lnTo>
                  <a:lnTo>
                    <a:pt x="1392796" y="92862"/>
                  </a:lnTo>
                  <a:lnTo>
                    <a:pt x="1578508" y="92862"/>
                  </a:lnTo>
                  <a:lnTo>
                    <a:pt x="1578508" y="0"/>
                  </a:lnTo>
                  <a:close/>
                </a:path>
                <a:path w="2414270" h="93345">
                  <a:moveTo>
                    <a:pt x="1857070" y="0"/>
                  </a:moveTo>
                  <a:lnTo>
                    <a:pt x="1764207" y="0"/>
                  </a:lnTo>
                  <a:lnTo>
                    <a:pt x="1764207" y="92862"/>
                  </a:lnTo>
                  <a:lnTo>
                    <a:pt x="1857070" y="92862"/>
                  </a:lnTo>
                  <a:lnTo>
                    <a:pt x="1857070" y="0"/>
                  </a:lnTo>
                  <a:close/>
                </a:path>
                <a:path w="2414270" h="93345">
                  <a:moveTo>
                    <a:pt x="2135619" y="0"/>
                  </a:moveTo>
                  <a:lnTo>
                    <a:pt x="1949919" y="0"/>
                  </a:lnTo>
                  <a:lnTo>
                    <a:pt x="1949919" y="92862"/>
                  </a:lnTo>
                  <a:lnTo>
                    <a:pt x="2135619" y="92862"/>
                  </a:lnTo>
                  <a:lnTo>
                    <a:pt x="2135619" y="0"/>
                  </a:lnTo>
                  <a:close/>
                </a:path>
                <a:path w="2414270" h="93345">
                  <a:moveTo>
                    <a:pt x="2414181" y="0"/>
                  </a:moveTo>
                  <a:lnTo>
                    <a:pt x="2228481" y="0"/>
                  </a:lnTo>
                  <a:lnTo>
                    <a:pt x="2228481" y="92862"/>
                  </a:lnTo>
                  <a:lnTo>
                    <a:pt x="2414181" y="92862"/>
                  </a:lnTo>
                  <a:lnTo>
                    <a:pt x="24141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018054" y="4179905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575174" y="4133478"/>
              <a:ext cx="186055" cy="93345"/>
            </a:xfrm>
            <a:custGeom>
              <a:avLst/>
              <a:gdLst/>
              <a:ahLst/>
              <a:cxnLst/>
              <a:rect l="l" t="t" r="r" b="b"/>
              <a:pathLst>
                <a:path w="186054" h="93345">
                  <a:moveTo>
                    <a:pt x="0" y="0"/>
                  </a:moveTo>
                  <a:lnTo>
                    <a:pt x="185706" y="0"/>
                  </a:lnTo>
                  <a:lnTo>
                    <a:pt x="185706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953893" y="4179905"/>
              <a:ext cx="4457065" cy="93345"/>
            </a:xfrm>
            <a:custGeom>
              <a:avLst/>
              <a:gdLst/>
              <a:ahLst/>
              <a:cxnLst/>
              <a:rect l="l" t="t" r="r" b="b"/>
              <a:pathLst>
                <a:path w="4457065" h="93345">
                  <a:moveTo>
                    <a:pt x="3992694" y="0"/>
                  </a:moveTo>
                  <a:lnTo>
                    <a:pt x="4456961" y="0"/>
                  </a:lnTo>
                </a:path>
                <a:path w="4457065" h="93345">
                  <a:moveTo>
                    <a:pt x="0" y="92853"/>
                  </a:moveTo>
                  <a:lnTo>
                    <a:pt x="278560" y="92853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325296" y="4226343"/>
              <a:ext cx="1393190" cy="93345"/>
            </a:xfrm>
            <a:custGeom>
              <a:avLst/>
              <a:gdLst/>
              <a:ahLst/>
              <a:cxnLst/>
              <a:rect l="l" t="t" r="r" b="b"/>
              <a:pathLst>
                <a:path w="1393190" h="93345">
                  <a:moveTo>
                    <a:pt x="185712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185712" y="92849"/>
                  </a:lnTo>
                  <a:lnTo>
                    <a:pt x="185712" y="0"/>
                  </a:lnTo>
                  <a:close/>
                </a:path>
                <a:path w="1393190" h="93345">
                  <a:moveTo>
                    <a:pt x="371411" y="0"/>
                  </a:moveTo>
                  <a:lnTo>
                    <a:pt x="278561" y="0"/>
                  </a:lnTo>
                  <a:lnTo>
                    <a:pt x="278561" y="92849"/>
                  </a:lnTo>
                  <a:lnTo>
                    <a:pt x="371411" y="92849"/>
                  </a:lnTo>
                  <a:lnTo>
                    <a:pt x="371411" y="0"/>
                  </a:lnTo>
                  <a:close/>
                </a:path>
                <a:path w="1393190" h="93345">
                  <a:moveTo>
                    <a:pt x="649973" y="0"/>
                  </a:moveTo>
                  <a:lnTo>
                    <a:pt x="464273" y="0"/>
                  </a:lnTo>
                  <a:lnTo>
                    <a:pt x="464273" y="92849"/>
                  </a:lnTo>
                  <a:lnTo>
                    <a:pt x="649973" y="92849"/>
                  </a:lnTo>
                  <a:lnTo>
                    <a:pt x="649973" y="0"/>
                  </a:lnTo>
                  <a:close/>
                </a:path>
                <a:path w="1393190" h="93345">
                  <a:moveTo>
                    <a:pt x="835685" y="0"/>
                  </a:moveTo>
                  <a:lnTo>
                    <a:pt x="742835" y="0"/>
                  </a:lnTo>
                  <a:lnTo>
                    <a:pt x="742835" y="92849"/>
                  </a:lnTo>
                  <a:lnTo>
                    <a:pt x="835685" y="92849"/>
                  </a:lnTo>
                  <a:lnTo>
                    <a:pt x="835685" y="0"/>
                  </a:lnTo>
                  <a:close/>
                </a:path>
                <a:path w="1393190" h="93345">
                  <a:moveTo>
                    <a:pt x="1114247" y="0"/>
                  </a:moveTo>
                  <a:lnTo>
                    <a:pt x="928535" y="0"/>
                  </a:lnTo>
                  <a:lnTo>
                    <a:pt x="928535" y="92849"/>
                  </a:lnTo>
                  <a:lnTo>
                    <a:pt x="1114247" y="92849"/>
                  </a:lnTo>
                  <a:lnTo>
                    <a:pt x="1114247" y="0"/>
                  </a:lnTo>
                  <a:close/>
                </a:path>
                <a:path w="1393190" h="93345">
                  <a:moveTo>
                    <a:pt x="1392809" y="0"/>
                  </a:moveTo>
                  <a:lnTo>
                    <a:pt x="1207096" y="0"/>
                  </a:lnTo>
                  <a:lnTo>
                    <a:pt x="1207096" y="92849"/>
                  </a:lnTo>
                  <a:lnTo>
                    <a:pt x="1392809" y="92849"/>
                  </a:lnTo>
                  <a:lnTo>
                    <a:pt x="13928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903813" y="4272758"/>
              <a:ext cx="557530" cy="0"/>
            </a:xfrm>
            <a:custGeom>
              <a:avLst/>
              <a:gdLst/>
              <a:ahLst/>
              <a:cxnLst/>
              <a:rect l="l" t="t" r="r" b="b"/>
              <a:pathLst>
                <a:path w="557529">
                  <a:moveTo>
                    <a:pt x="0" y="0"/>
                  </a:moveTo>
                  <a:lnTo>
                    <a:pt x="55712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553778" y="4226343"/>
              <a:ext cx="464820" cy="93345"/>
            </a:xfrm>
            <a:custGeom>
              <a:avLst/>
              <a:gdLst/>
              <a:ahLst/>
              <a:cxnLst/>
              <a:rect l="l" t="t" r="r" b="b"/>
              <a:pathLst>
                <a:path w="464820" h="93345">
                  <a:moveTo>
                    <a:pt x="185712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185712" y="92849"/>
                  </a:lnTo>
                  <a:lnTo>
                    <a:pt x="185712" y="0"/>
                  </a:lnTo>
                  <a:close/>
                </a:path>
                <a:path w="464820" h="93345">
                  <a:moveTo>
                    <a:pt x="464273" y="0"/>
                  </a:moveTo>
                  <a:lnTo>
                    <a:pt x="371411" y="0"/>
                  </a:lnTo>
                  <a:lnTo>
                    <a:pt x="371411" y="92849"/>
                  </a:lnTo>
                  <a:lnTo>
                    <a:pt x="464273" y="92849"/>
                  </a:lnTo>
                  <a:lnTo>
                    <a:pt x="4642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296614" y="4272758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668027" y="4226332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853734" y="4272758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861035" y="4226343"/>
              <a:ext cx="4550410" cy="186055"/>
            </a:xfrm>
            <a:custGeom>
              <a:avLst/>
              <a:gdLst/>
              <a:ahLst/>
              <a:cxnLst/>
              <a:rect l="l" t="t" r="r" b="b"/>
              <a:pathLst>
                <a:path w="4550409" h="186054">
                  <a:moveTo>
                    <a:pt x="185699" y="92849"/>
                  </a:moveTo>
                  <a:lnTo>
                    <a:pt x="0" y="92849"/>
                  </a:lnTo>
                  <a:lnTo>
                    <a:pt x="0" y="185699"/>
                  </a:lnTo>
                  <a:lnTo>
                    <a:pt x="185699" y="185699"/>
                  </a:lnTo>
                  <a:lnTo>
                    <a:pt x="185699" y="92849"/>
                  </a:lnTo>
                  <a:close/>
                </a:path>
                <a:path w="4550409" h="186054">
                  <a:moveTo>
                    <a:pt x="4549813" y="0"/>
                  </a:moveTo>
                  <a:lnTo>
                    <a:pt x="4456963" y="0"/>
                  </a:lnTo>
                  <a:lnTo>
                    <a:pt x="4456963" y="92849"/>
                  </a:lnTo>
                  <a:lnTo>
                    <a:pt x="4549813" y="92849"/>
                  </a:lnTo>
                  <a:lnTo>
                    <a:pt x="4549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139600" y="4365612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511009" y="4319193"/>
              <a:ext cx="2321560" cy="93345"/>
            </a:xfrm>
            <a:custGeom>
              <a:avLst/>
              <a:gdLst/>
              <a:ahLst/>
              <a:cxnLst/>
              <a:rect l="l" t="t" r="r" b="b"/>
              <a:pathLst>
                <a:path w="2321559" h="93345">
                  <a:moveTo>
                    <a:pt x="18569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185699" y="92849"/>
                  </a:lnTo>
                  <a:lnTo>
                    <a:pt x="185699" y="0"/>
                  </a:lnTo>
                  <a:close/>
                </a:path>
                <a:path w="2321559" h="93345">
                  <a:moveTo>
                    <a:pt x="371411" y="0"/>
                  </a:moveTo>
                  <a:lnTo>
                    <a:pt x="278561" y="0"/>
                  </a:lnTo>
                  <a:lnTo>
                    <a:pt x="278561" y="92849"/>
                  </a:lnTo>
                  <a:lnTo>
                    <a:pt x="371411" y="92849"/>
                  </a:lnTo>
                  <a:lnTo>
                    <a:pt x="371411" y="0"/>
                  </a:lnTo>
                  <a:close/>
                </a:path>
                <a:path w="2321559" h="93345">
                  <a:moveTo>
                    <a:pt x="649973" y="0"/>
                  </a:moveTo>
                  <a:lnTo>
                    <a:pt x="464261" y="0"/>
                  </a:lnTo>
                  <a:lnTo>
                    <a:pt x="464261" y="92849"/>
                  </a:lnTo>
                  <a:lnTo>
                    <a:pt x="649973" y="92849"/>
                  </a:lnTo>
                  <a:lnTo>
                    <a:pt x="649973" y="0"/>
                  </a:lnTo>
                  <a:close/>
                </a:path>
                <a:path w="2321559" h="93345">
                  <a:moveTo>
                    <a:pt x="835672" y="0"/>
                  </a:moveTo>
                  <a:lnTo>
                    <a:pt x="742823" y="0"/>
                  </a:lnTo>
                  <a:lnTo>
                    <a:pt x="742823" y="92849"/>
                  </a:lnTo>
                  <a:lnTo>
                    <a:pt x="835672" y="92849"/>
                  </a:lnTo>
                  <a:lnTo>
                    <a:pt x="835672" y="0"/>
                  </a:lnTo>
                  <a:close/>
                </a:path>
                <a:path w="2321559" h="93345">
                  <a:moveTo>
                    <a:pt x="1207096" y="0"/>
                  </a:moveTo>
                  <a:lnTo>
                    <a:pt x="1021384" y="0"/>
                  </a:lnTo>
                  <a:lnTo>
                    <a:pt x="1021384" y="92849"/>
                  </a:lnTo>
                  <a:lnTo>
                    <a:pt x="1207096" y="92849"/>
                  </a:lnTo>
                  <a:lnTo>
                    <a:pt x="1207096" y="0"/>
                  </a:lnTo>
                  <a:close/>
                </a:path>
                <a:path w="2321559" h="93345">
                  <a:moveTo>
                    <a:pt x="1671358" y="0"/>
                  </a:moveTo>
                  <a:lnTo>
                    <a:pt x="1578508" y="0"/>
                  </a:lnTo>
                  <a:lnTo>
                    <a:pt x="1578508" y="92849"/>
                  </a:lnTo>
                  <a:lnTo>
                    <a:pt x="1671358" y="92849"/>
                  </a:lnTo>
                  <a:lnTo>
                    <a:pt x="1671358" y="0"/>
                  </a:lnTo>
                  <a:close/>
                </a:path>
                <a:path w="2321559" h="93345">
                  <a:moveTo>
                    <a:pt x="1857070" y="0"/>
                  </a:moveTo>
                  <a:lnTo>
                    <a:pt x="1764207" y="0"/>
                  </a:lnTo>
                  <a:lnTo>
                    <a:pt x="1764207" y="92849"/>
                  </a:lnTo>
                  <a:lnTo>
                    <a:pt x="1857070" y="92849"/>
                  </a:lnTo>
                  <a:lnTo>
                    <a:pt x="1857070" y="0"/>
                  </a:lnTo>
                  <a:close/>
                </a:path>
                <a:path w="2321559" h="93345">
                  <a:moveTo>
                    <a:pt x="2042769" y="0"/>
                  </a:moveTo>
                  <a:lnTo>
                    <a:pt x="1949919" y="0"/>
                  </a:lnTo>
                  <a:lnTo>
                    <a:pt x="1949919" y="92849"/>
                  </a:lnTo>
                  <a:lnTo>
                    <a:pt x="2042769" y="92849"/>
                  </a:lnTo>
                  <a:lnTo>
                    <a:pt x="2042769" y="0"/>
                  </a:lnTo>
                  <a:close/>
                </a:path>
                <a:path w="2321559" h="93345">
                  <a:moveTo>
                    <a:pt x="2321331" y="0"/>
                  </a:moveTo>
                  <a:lnTo>
                    <a:pt x="2228481" y="0"/>
                  </a:lnTo>
                  <a:lnTo>
                    <a:pt x="2228481" y="92849"/>
                  </a:lnTo>
                  <a:lnTo>
                    <a:pt x="2321331" y="92849"/>
                  </a:lnTo>
                  <a:lnTo>
                    <a:pt x="2321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110907" y="4365612"/>
              <a:ext cx="557530" cy="0"/>
            </a:xfrm>
            <a:custGeom>
              <a:avLst/>
              <a:gdLst/>
              <a:ahLst/>
              <a:cxnLst/>
              <a:rect l="l" t="t" r="r" b="b"/>
              <a:pathLst>
                <a:path w="557529">
                  <a:moveTo>
                    <a:pt x="0" y="0"/>
                  </a:moveTo>
                  <a:lnTo>
                    <a:pt x="55712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861035" y="4319193"/>
              <a:ext cx="4457065" cy="186055"/>
            </a:xfrm>
            <a:custGeom>
              <a:avLst/>
              <a:gdLst/>
              <a:ahLst/>
              <a:cxnLst/>
              <a:rect l="l" t="t" r="r" b="b"/>
              <a:pathLst>
                <a:path w="4457065" h="186054">
                  <a:moveTo>
                    <a:pt x="92849" y="92849"/>
                  </a:moveTo>
                  <a:lnTo>
                    <a:pt x="0" y="92849"/>
                  </a:lnTo>
                  <a:lnTo>
                    <a:pt x="0" y="185699"/>
                  </a:lnTo>
                  <a:lnTo>
                    <a:pt x="92849" y="185699"/>
                  </a:lnTo>
                  <a:lnTo>
                    <a:pt x="92849" y="92849"/>
                  </a:lnTo>
                  <a:close/>
                </a:path>
                <a:path w="4457065" h="186054">
                  <a:moveTo>
                    <a:pt x="4085552" y="0"/>
                  </a:moveTo>
                  <a:lnTo>
                    <a:pt x="3899839" y="0"/>
                  </a:lnTo>
                  <a:lnTo>
                    <a:pt x="3899839" y="92849"/>
                  </a:lnTo>
                  <a:lnTo>
                    <a:pt x="4085552" y="92849"/>
                  </a:lnTo>
                  <a:lnTo>
                    <a:pt x="4085552" y="0"/>
                  </a:lnTo>
                  <a:close/>
                </a:path>
                <a:path w="4457065" h="186054">
                  <a:moveTo>
                    <a:pt x="4271251" y="0"/>
                  </a:moveTo>
                  <a:lnTo>
                    <a:pt x="4178401" y="0"/>
                  </a:lnTo>
                  <a:lnTo>
                    <a:pt x="4178401" y="92849"/>
                  </a:lnTo>
                  <a:lnTo>
                    <a:pt x="4271251" y="92849"/>
                  </a:lnTo>
                  <a:lnTo>
                    <a:pt x="4271251" y="0"/>
                  </a:lnTo>
                  <a:close/>
                </a:path>
                <a:path w="4457065" h="186054">
                  <a:moveTo>
                    <a:pt x="4456963" y="0"/>
                  </a:moveTo>
                  <a:lnTo>
                    <a:pt x="4364101" y="0"/>
                  </a:lnTo>
                  <a:lnTo>
                    <a:pt x="4364101" y="92849"/>
                  </a:lnTo>
                  <a:lnTo>
                    <a:pt x="4456963" y="92849"/>
                  </a:lnTo>
                  <a:lnTo>
                    <a:pt x="44569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325306" y="4458465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139597" y="4412043"/>
              <a:ext cx="3992879" cy="186055"/>
            </a:xfrm>
            <a:custGeom>
              <a:avLst/>
              <a:gdLst/>
              <a:ahLst/>
              <a:cxnLst/>
              <a:rect l="l" t="t" r="r" b="b"/>
              <a:pathLst>
                <a:path w="3992879" h="186054">
                  <a:moveTo>
                    <a:pt x="92849" y="92849"/>
                  </a:moveTo>
                  <a:lnTo>
                    <a:pt x="0" y="92849"/>
                  </a:lnTo>
                  <a:lnTo>
                    <a:pt x="0" y="185712"/>
                  </a:lnTo>
                  <a:lnTo>
                    <a:pt x="92849" y="185712"/>
                  </a:lnTo>
                  <a:lnTo>
                    <a:pt x="92849" y="92849"/>
                  </a:lnTo>
                  <a:close/>
                </a:path>
                <a:path w="3992879" h="186054">
                  <a:moveTo>
                    <a:pt x="464261" y="92849"/>
                  </a:moveTo>
                  <a:lnTo>
                    <a:pt x="371411" y="92849"/>
                  </a:lnTo>
                  <a:lnTo>
                    <a:pt x="371411" y="185712"/>
                  </a:lnTo>
                  <a:lnTo>
                    <a:pt x="464261" y="185712"/>
                  </a:lnTo>
                  <a:lnTo>
                    <a:pt x="464261" y="92849"/>
                  </a:lnTo>
                  <a:close/>
                </a:path>
                <a:path w="3992879" h="186054">
                  <a:moveTo>
                    <a:pt x="835672" y="0"/>
                  </a:moveTo>
                  <a:lnTo>
                    <a:pt x="649973" y="0"/>
                  </a:lnTo>
                  <a:lnTo>
                    <a:pt x="649973" y="92849"/>
                  </a:lnTo>
                  <a:lnTo>
                    <a:pt x="835672" y="92849"/>
                  </a:lnTo>
                  <a:lnTo>
                    <a:pt x="835672" y="0"/>
                  </a:lnTo>
                  <a:close/>
                </a:path>
                <a:path w="3992879" h="186054">
                  <a:moveTo>
                    <a:pt x="1021384" y="92849"/>
                  </a:moveTo>
                  <a:lnTo>
                    <a:pt x="928535" y="92849"/>
                  </a:lnTo>
                  <a:lnTo>
                    <a:pt x="928535" y="185712"/>
                  </a:lnTo>
                  <a:lnTo>
                    <a:pt x="1021384" y="185712"/>
                  </a:lnTo>
                  <a:lnTo>
                    <a:pt x="1021384" y="92849"/>
                  </a:lnTo>
                  <a:close/>
                </a:path>
                <a:path w="3992879" h="186054">
                  <a:moveTo>
                    <a:pt x="1207084" y="0"/>
                  </a:moveTo>
                  <a:lnTo>
                    <a:pt x="1021384" y="0"/>
                  </a:lnTo>
                  <a:lnTo>
                    <a:pt x="1021384" y="92849"/>
                  </a:lnTo>
                  <a:lnTo>
                    <a:pt x="1207084" y="92849"/>
                  </a:lnTo>
                  <a:lnTo>
                    <a:pt x="1207084" y="0"/>
                  </a:lnTo>
                  <a:close/>
                </a:path>
                <a:path w="3992879" h="186054">
                  <a:moveTo>
                    <a:pt x="1392796" y="92849"/>
                  </a:moveTo>
                  <a:lnTo>
                    <a:pt x="1299946" y="92849"/>
                  </a:lnTo>
                  <a:lnTo>
                    <a:pt x="1299946" y="185712"/>
                  </a:lnTo>
                  <a:lnTo>
                    <a:pt x="1392796" y="185712"/>
                  </a:lnTo>
                  <a:lnTo>
                    <a:pt x="1392796" y="92849"/>
                  </a:lnTo>
                  <a:close/>
                </a:path>
                <a:path w="3992879" h="186054">
                  <a:moveTo>
                    <a:pt x="1485646" y="0"/>
                  </a:moveTo>
                  <a:lnTo>
                    <a:pt x="1392796" y="0"/>
                  </a:lnTo>
                  <a:lnTo>
                    <a:pt x="1392796" y="92849"/>
                  </a:lnTo>
                  <a:lnTo>
                    <a:pt x="1485646" y="92849"/>
                  </a:lnTo>
                  <a:lnTo>
                    <a:pt x="1485646" y="0"/>
                  </a:lnTo>
                  <a:close/>
                </a:path>
                <a:path w="3992879" h="186054">
                  <a:moveTo>
                    <a:pt x="1578508" y="92849"/>
                  </a:moveTo>
                  <a:lnTo>
                    <a:pt x="1485646" y="92849"/>
                  </a:lnTo>
                  <a:lnTo>
                    <a:pt x="1485646" y="185712"/>
                  </a:lnTo>
                  <a:lnTo>
                    <a:pt x="1578508" y="185712"/>
                  </a:lnTo>
                  <a:lnTo>
                    <a:pt x="1578508" y="92849"/>
                  </a:lnTo>
                  <a:close/>
                </a:path>
                <a:path w="3992879" h="186054">
                  <a:moveTo>
                    <a:pt x="1671358" y="0"/>
                  </a:moveTo>
                  <a:lnTo>
                    <a:pt x="1578508" y="0"/>
                  </a:lnTo>
                  <a:lnTo>
                    <a:pt x="1578508" y="92849"/>
                  </a:lnTo>
                  <a:lnTo>
                    <a:pt x="1671358" y="92849"/>
                  </a:lnTo>
                  <a:lnTo>
                    <a:pt x="1671358" y="0"/>
                  </a:lnTo>
                  <a:close/>
                </a:path>
                <a:path w="3992879" h="186054">
                  <a:moveTo>
                    <a:pt x="1949919" y="0"/>
                  </a:moveTo>
                  <a:lnTo>
                    <a:pt x="1857070" y="0"/>
                  </a:lnTo>
                  <a:lnTo>
                    <a:pt x="1857070" y="92849"/>
                  </a:lnTo>
                  <a:lnTo>
                    <a:pt x="1764207" y="92849"/>
                  </a:lnTo>
                  <a:lnTo>
                    <a:pt x="1764207" y="185712"/>
                  </a:lnTo>
                  <a:lnTo>
                    <a:pt x="1949919" y="185712"/>
                  </a:lnTo>
                  <a:lnTo>
                    <a:pt x="1949919" y="92849"/>
                  </a:lnTo>
                  <a:lnTo>
                    <a:pt x="1949919" y="0"/>
                  </a:lnTo>
                  <a:close/>
                </a:path>
                <a:path w="3992879" h="186054">
                  <a:moveTo>
                    <a:pt x="2414181" y="0"/>
                  </a:moveTo>
                  <a:lnTo>
                    <a:pt x="2228481" y="0"/>
                  </a:lnTo>
                  <a:lnTo>
                    <a:pt x="2228481" y="92849"/>
                  </a:lnTo>
                  <a:lnTo>
                    <a:pt x="2414181" y="92849"/>
                  </a:lnTo>
                  <a:lnTo>
                    <a:pt x="2414181" y="0"/>
                  </a:lnTo>
                  <a:close/>
                </a:path>
                <a:path w="3992879" h="186054">
                  <a:moveTo>
                    <a:pt x="2971304" y="0"/>
                  </a:moveTo>
                  <a:lnTo>
                    <a:pt x="2878455" y="0"/>
                  </a:lnTo>
                  <a:lnTo>
                    <a:pt x="2878455" y="92849"/>
                  </a:lnTo>
                  <a:lnTo>
                    <a:pt x="2971304" y="92849"/>
                  </a:lnTo>
                  <a:lnTo>
                    <a:pt x="2971304" y="0"/>
                  </a:lnTo>
                  <a:close/>
                </a:path>
                <a:path w="3992879" h="186054">
                  <a:moveTo>
                    <a:pt x="3435566" y="0"/>
                  </a:moveTo>
                  <a:lnTo>
                    <a:pt x="3249866" y="0"/>
                  </a:lnTo>
                  <a:lnTo>
                    <a:pt x="3249866" y="92849"/>
                  </a:lnTo>
                  <a:lnTo>
                    <a:pt x="3435566" y="92849"/>
                  </a:lnTo>
                  <a:lnTo>
                    <a:pt x="3435566" y="0"/>
                  </a:lnTo>
                  <a:close/>
                </a:path>
                <a:path w="3992879" h="186054">
                  <a:moveTo>
                    <a:pt x="3621278" y="0"/>
                  </a:moveTo>
                  <a:lnTo>
                    <a:pt x="3528428" y="0"/>
                  </a:lnTo>
                  <a:lnTo>
                    <a:pt x="3528428" y="92849"/>
                  </a:lnTo>
                  <a:lnTo>
                    <a:pt x="3621278" y="92849"/>
                  </a:lnTo>
                  <a:lnTo>
                    <a:pt x="3621278" y="0"/>
                  </a:lnTo>
                  <a:close/>
                </a:path>
                <a:path w="3992879" h="186054">
                  <a:moveTo>
                    <a:pt x="3806990" y="0"/>
                  </a:moveTo>
                  <a:lnTo>
                    <a:pt x="3714127" y="0"/>
                  </a:lnTo>
                  <a:lnTo>
                    <a:pt x="3714127" y="92849"/>
                  </a:lnTo>
                  <a:lnTo>
                    <a:pt x="3806990" y="92849"/>
                  </a:lnTo>
                  <a:lnTo>
                    <a:pt x="3806990" y="0"/>
                  </a:lnTo>
                  <a:close/>
                </a:path>
                <a:path w="3992879" h="186054">
                  <a:moveTo>
                    <a:pt x="3992689" y="0"/>
                  </a:moveTo>
                  <a:lnTo>
                    <a:pt x="3899839" y="0"/>
                  </a:lnTo>
                  <a:lnTo>
                    <a:pt x="3899839" y="92849"/>
                  </a:lnTo>
                  <a:lnTo>
                    <a:pt x="3992689" y="92849"/>
                  </a:lnTo>
                  <a:lnTo>
                    <a:pt x="39926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553787" y="4551318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110907" y="4504892"/>
              <a:ext cx="186055" cy="93345"/>
            </a:xfrm>
            <a:custGeom>
              <a:avLst/>
              <a:gdLst/>
              <a:ahLst/>
              <a:cxnLst/>
              <a:rect l="l" t="t" r="r" b="b"/>
              <a:pathLst>
                <a:path w="186054" h="93345">
                  <a:moveTo>
                    <a:pt x="0" y="0"/>
                  </a:moveTo>
                  <a:lnTo>
                    <a:pt x="185706" y="0"/>
                  </a:lnTo>
                  <a:lnTo>
                    <a:pt x="185706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668027" y="4551318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132294" y="4504892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046746" y="4644172"/>
              <a:ext cx="2321560" cy="0"/>
            </a:xfrm>
            <a:custGeom>
              <a:avLst/>
              <a:gdLst/>
              <a:ahLst/>
              <a:cxnLst/>
              <a:rect l="l" t="t" r="r" b="b"/>
              <a:pathLst>
                <a:path w="2321559">
                  <a:moveTo>
                    <a:pt x="0" y="0"/>
                  </a:moveTo>
                  <a:lnTo>
                    <a:pt x="742826" y="0"/>
                  </a:lnTo>
                </a:path>
                <a:path w="2321559">
                  <a:moveTo>
                    <a:pt x="1021386" y="0"/>
                  </a:moveTo>
                  <a:lnTo>
                    <a:pt x="1392800" y="0"/>
                  </a:lnTo>
                </a:path>
                <a:path w="2321559">
                  <a:moveTo>
                    <a:pt x="1485653" y="0"/>
                  </a:moveTo>
                  <a:lnTo>
                    <a:pt x="1764213" y="0"/>
                  </a:lnTo>
                </a:path>
                <a:path w="2321559">
                  <a:moveTo>
                    <a:pt x="1857067" y="0"/>
                  </a:moveTo>
                  <a:lnTo>
                    <a:pt x="232133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553778" y="4597755"/>
              <a:ext cx="650240" cy="93345"/>
            </a:xfrm>
            <a:custGeom>
              <a:avLst/>
              <a:gdLst/>
              <a:ahLst/>
              <a:cxnLst/>
              <a:rect l="l" t="t" r="r" b="b"/>
              <a:pathLst>
                <a:path w="650240" h="93345">
                  <a:moveTo>
                    <a:pt x="185712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185712" y="92849"/>
                  </a:lnTo>
                  <a:lnTo>
                    <a:pt x="185712" y="0"/>
                  </a:lnTo>
                  <a:close/>
                </a:path>
                <a:path w="650240" h="93345">
                  <a:moveTo>
                    <a:pt x="649973" y="0"/>
                  </a:moveTo>
                  <a:lnTo>
                    <a:pt x="464273" y="0"/>
                  </a:lnTo>
                  <a:lnTo>
                    <a:pt x="464273" y="92849"/>
                  </a:lnTo>
                  <a:lnTo>
                    <a:pt x="649973" y="92849"/>
                  </a:lnTo>
                  <a:lnTo>
                    <a:pt x="6499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953893" y="4644172"/>
              <a:ext cx="4085590" cy="93345"/>
            </a:xfrm>
            <a:custGeom>
              <a:avLst/>
              <a:gdLst/>
              <a:ahLst/>
              <a:cxnLst/>
              <a:rect l="l" t="t" r="r" b="b"/>
              <a:pathLst>
                <a:path w="4085590" h="93345">
                  <a:moveTo>
                    <a:pt x="3528427" y="0"/>
                  </a:moveTo>
                  <a:lnTo>
                    <a:pt x="4085547" y="0"/>
                  </a:lnTo>
                </a:path>
                <a:path w="4085590" h="93345">
                  <a:moveTo>
                    <a:pt x="0" y="92853"/>
                  </a:moveTo>
                  <a:lnTo>
                    <a:pt x="371413" y="92853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603866" y="4690598"/>
              <a:ext cx="186055" cy="93345"/>
            </a:xfrm>
            <a:custGeom>
              <a:avLst/>
              <a:gdLst/>
              <a:ahLst/>
              <a:cxnLst/>
              <a:rect l="l" t="t" r="r" b="b"/>
              <a:pathLst>
                <a:path w="186054" h="93345">
                  <a:moveTo>
                    <a:pt x="0" y="0"/>
                  </a:moveTo>
                  <a:lnTo>
                    <a:pt x="185706" y="0"/>
                  </a:lnTo>
                  <a:lnTo>
                    <a:pt x="185706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882427" y="4737025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39544" y="4690605"/>
              <a:ext cx="929005" cy="93345"/>
            </a:xfrm>
            <a:custGeom>
              <a:avLst/>
              <a:gdLst/>
              <a:ahLst/>
              <a:cxnLst/>
              <a:rect l="l" t="t" r="r" b="b"/>
              <a:pathLst>
                <a:path w="929004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929004" h="93345">
                  <a:moveTo>
                    <a:pt x="557123" y="0"/>
                  </a:moveTo>
                  <a:lnTo>
                    <a:pt x="464261" y="0"/>
                  </a:lnTo>
                  <a:lnTo>
                    <a:pt x="464261" y="92849"/>
                  </a:lnTo>
                  <a:lnTo>
                    <a:pt x="557123" y="92849"/>
                  </a:lnTo>
                  <a:lnTo>
                    <a:pt x="557123" y="0"/>
                  </a:lnTo>
                  <a:close/>
                </a:path>
                <a:path w="929004" h="93345">
                  <a:moveTo>
                    <a:pt x="928535" y="0"/>
                  </a:moveTo>
                  <a:lnTo>
                    <a:pt x="835672" y="0"/>
                  </a:lnTo>
                  <a:lnTo>
                    <a:pt x="835672" y="92849"/>
                  </a:lnTo>
                  <a:lnTo>
                    <a:pt x="928535" y="92849"/>
                  </a:lnTo>
                  <a:lnTo>
                    <a:pt x="9285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553787" y="4737025"/>
              <a:ext cx="464820" cy="0"/>
            </a:xfrm>
            <a:custGeom>
              <a:avLst/>
              <a:gdLst/>
              <a:ahLst/>
              <a:cxnLst/>
              <a:rect l="l" t="t" r="r" b="b"/>
              <a:pathLst>
                <a:path w="464820">
                  <a:moveTo>
                    <a:pt x="0" y="0"/>
                  </a:moveTo>
                  <a:lnTo>
                    <a:pt x="46426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861035" y="4690605"/>
              <a:ext cx="4457065" cy="186055"/>
            </a:xfrm>
            <a:custGeom>
              <a:avLst/>
              <a:gdLst/>
              <a:ahLst/>
              <a:cxnLst/>
              <a:rect l="l" t="t" r="r" b="b"/>
              <a:pathLst>
                <a:path w="4457065" h="186054">
                  <a:moveTo>
                    <a:pt x="92849" y="92849"/>
                  </a:moveTo>
                  <a:lnTo>
                    <a:pt x="0" y="92849"/>
                  </a:lnTo>
                  <a:lnTo>
                    <a:pt x="0" y="185712"/>
                  </a:lnTo>
                  <a:lnTo>
                    <a:pt x="92849" y="185712"/>
                  </a:lnTo>
                  <a:lnTo>
                    <a:pt x="92849" y="92849"/>
                  </a:lnTo>
                  <a:close/>
                </a:path>
                <a:path w="4457065" h="186054">
                  <a:moveTo>
                    <a:pt x="278561" y="92849"/>
                  </a:moveTo>
                  <a:lnTo>
                    <a:pt x="185699" y="92849"/>
                  </a:lnTo>
                  <a:lnTo>
                    <a:pt x="185699" y="185712"/>
                  </a:lnTo>
                  <a:lnTo>
                    <a:pt x="278561" y="185712"/>
                  </a:lnTo>
                  <a:lnTo>
                    <a:pt x="278561" y="92849"/>
                  </a:lnTo>
                  <a:close/>
                </a:path>
                <a:path w="4457065" h="186054">
                  <a:moveTo>
                    <a:pt x="464261" y="92849"/>
                  </a:moveTo>
                  <a:lnTo>
                    <a:pt x="371411" y="92849"/>
                  </a:lnTo>
                  <a:lnTo>
                    <a:pt x="371411" y="185712"/>
                  </a:lnTo>
                  <a:lnTo>
                    <a:pt x="464261" y="185712"/>
                  </a:lnTo>
                  <a:lnTo>
                    <a:pt x="464261" y="92849"/>
                  </a:lnTo>
                  <a:close/>
                </a:path>
                <a:path w="4457065" h="186054">
                  <a:moveTo>
                    <a:pt x="649973" y="92849"/>
                  </a:moveTo>
                  <a:lnTo>
                    <a:pt x="557123" y="92849"/>
                  </a:lnTo>
                  <a:lnTo>
                    <a:pt x="557123" y="185712"/>
                  </a:lnTo>
                  <a:lnTo>
                    <a:pt x="649973" y="185712"/>
                  </a:lnTo>
                  <a:lnTo>
                    <a:pt x="649973" y="92849"/>
                  </a:lnTo>
                  <a:close/>
                </a:path>
                <a:path w="4457065" h="186054">
                  <a:moveTo>
                    <a:pt x="3435578" y="0"/>
                  </a:moveTo>
                  <a:lnTo>
                    <a:pt x="3342716" y="0"/>
                  </a:lnTo>
                  <a:lnTo>
                    <a:pt x="3342716" y="92849"/>
                  </a:lnTo>
                  <a:lnTo>
                    <a:pt x="3435578" y="92849"/>
                  </a:lnTo>
                  <a:lnTo>
                    <a:pt x="3435578" y="0"/>
                  </a:lnTo>
                  <a:close/>
                </a:path>
                <a:path w="4457065" h="186054">
                  <a:moveTo>
                    <a:pt x="3806990" y="0"/>
                  </a:moveTo>
                  <a:lnTo>
                    <a:pt x="3621278" y="0"/>
                  </a:lnTo>
                  <a:lnTo>
                    <a:pt x="3621278" y="92849"/>
                  </a:lnTo>
                  <a:lnTo>
                    <a:pt x="3806990" y="92849"/>
                  </a:lnTo>
                  <a:lnTo>
                    <a:pt x="3806990" y="0"/>
                  </a:lnTo>
                  <a:close/>
                </a:path>
                <a:path w="4457065" h="186054">
                  <a:moveTo>
                    <a:pt x="4178401" y="0"/>
                  </a:moveTo>
                  <a:lnTo>
                    <a:pt x="4085552" y="0"/>
                  </a:lnTo>
                  <a:lnTo>
                    <a:pt x="4085552" y="92849"/>
                  </a:lnTo>
                  <a:lnTo>
                    <a:pt x="4178401" y="92849"/>
                  </a:lnTo>
                  <a:lnTo>
                    <a:pt x="4178401" y="0"/>
                  </a:lnTo>
                  <a:close/>
                </a:path>
                <a:path w="4457065" h="186054">
                  <a:moveTo>
                    <a:pt x="4456963" y="0"/>
                  </a:moveTo>
                  <a:lnTo>
                    <a:pt x="4271251" y="0"/>
                  </a:lnTo>
                  <a:lnTo>
                    <a:pt x="4271251" y="92849"/>
                  </a:lnTo>
                  <a:lnTo>
                    <a:pt x="4456963" y="92849"/>
                  </a:lnTo>
                  <a:lnTo>
                    <a:pt x="44569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603866" y="4829879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346693" y="4783452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625253" y="4829879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089517" y="4783454"/>
              <a:ext cx="742950" cy="93345"/>
            </a:xfrm>
            <a:custGeom>
              <a:avLst/>
              <a:gdLst/>
              <a:ahLst/>
              <a:cxnLst/>
              <a:rect l="l" t="t" r="r" b="b"/>
              <a:pathLst>
                <a:path w="742950" h="93345">
                  <a:moveTo>
                    <a:pt x="92849" y="0"/>
                  </a:moveTo>
                  <a:lnTo>
                    <a:pt x="0" y="0"/>
                  </a:lnTo>
                  <a:lnTo>
                    <a:pt x="0" y="92862"/>
                  </a:lnTo>
                  <a:lnTo>
                    <a:pt x="92849" y="92862"/>
                  </a:lnTo>
                  <a:lnTo>
                    <a:pt x="92849" y="0"/>
                  </a:lnTo>
                  <a:close/>
                </a:path>
                <a:path w="742950" h="93345">
                  <a:moveTo>
                    <a:pt x="278561" y="0"/>
                  </a:moveTo>
                  <a:lnTo>
                    <a:pt x="185699" y="0"/>
                  </a:lnTo>
                  <a:lnTo>
                    <a:pt x="185699" y="92862"/>
                  </a:lnTo>
                  <a:lnTo>
                    <a:pt x="278561" y="92862"/>
                  </a:lnTo>
                  <a:lnTo>
                    <a:pt x="278561" y="0"/>
                  </a:lnTo>
                  <a:close/>
                </a:path>
                <a:path w="742950" h="93345">
                  <a:moveTo>
                    <a:pt x="557123" y="0"/>
                  </a:moveTo>
                  <a:lnTo>
                    <a:pt x="464261" y="0"/>
                  </a:lnTo>
                  <a:lnTo>
                    <a:pt x="464261" y="92862"/>
                  </a:lnTo>
                  <a:lnTo>
                    <a:pt x="557123" y="92862"/>
                  </a:lnTo>
                  <a:lnTo>
                    <a:pt x="557123" y="0"/>
                  </a:lnTo>
                  <a:close/>
                </a:path>
                <a:path w="742950" h="93345">
                  <a:moveTo>
                    <a:pt x="742823" y="0"/>
                  </a:moveTo>
                  <a:lnTo>
                    <a:pt x="649973" y="0"/>
                  </a:lnTo>
                  <a:lnTo>
                    <a:pt x="649973" y="92862"/>
                  </a:lnTo>
                  <a:lnTo>
                    <a:pt x="742823" y="92862"/>
                  </a:lnTo>
                  <a:lnTo>
                    <a:pt x="742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018054" y="4829879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575163" y="4783454"/>
              <a:ext cx="278765" cy="93345"/>
            </a:xfrm>
            <a:custGeom>
              <a:avLst/>
              <a:gdLst/>
              <a:ahLst/>
              <a:cxnLst/>
              <a:rect l="l" t="t" r="r" b="b"/>
              <a:pathLst>
                <a:path w="278765" h="93345">
                  <a:moveTo>
                    <a:pt x="92862" y="0"/>
                  </a:moveTo>
                  <a:lnTo>
                    <a:pt x="0" y="0"/>
                  </a:lnTo>
                  <a:lnTo>
                    <a:pt x="0" y="92862"/>
                  </a:lnTo>
                  <a:lnTo>
                    <a:pt x="92862" y="92862"/>
                  </a:lnTo>
                  <a:lnTo>
                    <a:pt x="92862" y="0"/>
                  </a:lnTo>
                  <a:close/>
                </a:path>
                <a:path w="278765" h="93345">
                  <a:moveTo>
                    <a:pt x="278561" y="0"/>
                  </a:moveTo>
                  <a:lnTo>
                    <a:pt x="185712" y="0"/>
                  </a:lnTo>
                  <a:lnTo>
                    <a:pt x="185712" y="92862"/>
                  </a:lnTo>
                  <a:lnTo>
                    <a:pt x="278561" y="92862"/>
                  </a:lnTo>
                  <a:lnTo>
                    <a:pt x="2785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046746" y="4829879"/>
              <a:ext cx="4364355" cy="93345"/>
            </a:xfrm>
            <a:custGeom>
              <a:avLst/>
              <a:gdLst/>
              <a:ahLst/>
              <a:cxnLst/>
              <a:rect l="l" t="t" r="r" b="b"/>
              <a:pathLst>
                <a:path w="4364355" h="93345">
                  <a:moveTo>
                    <a:pt x="3899840" y="0"/>
                  </a:moveTo>
                  <a:lnTo>
                    <a:pt x="4364107" y="0"/>
                  </a:lnTo>
                </a:path>
                <a:path w="4364355" h="93345">
                  <a:moveTo>
                    <a:pt x="0" y="92853"/>
                  </a:moveTo>
                  <a:lnTo>
                    <a:pt x="278560" y="92853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603858" y="4876317"/>
              <a:ext cx="1393190" cy="93345"/>
            </a:xfrm>
            <a:custGeom>
              <a:avLst/>
              <a:gdLst/>
              <a:ahLst/>
              <a:cxnLst/>
              <a:rect l="l" t="t" r="r" b="b"/>
              <a:pathLst>
                <a:path w="1393190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1393190" h="93345">
                  <a:moveTo>
                    <a:pt x="371411" y="0"/>
                  </a:moveTo>
                  <a:lnTo>
                    <a:pt x="278561" y="0"/>
                  </a:lnTo>
                  <a:lnTo>
                    <a:pt x="278561" y="92849"/>
                  </a:lnTo>
                  <a:lnTo>
                    <a:pt x="371411" y="92849"/>
                  </a:lnTo>
                  <a:lnTo>
                    <a:pt x="371411" y="0"/>
                  </a:lnTo>
                  <a:close/>
                </a:path>
                <a:path w="1393190" h="93345">
                  <a:moveTo>
                    <a:pt x="928535" y="0"/>
                  </a:moveTo>
                  <a:lnTo>
                    <a:pt x="835685" y="0"/>
                  </a:lnTo>
                  <a:lnTo>
                    <a:pt x="835685" y="92849"/>
                  </a:lnTo>
                  <a:lnTo>
                    <a:pt x="928535" y="92849"/>
                  </a:lnTo>
                  <a:lnTo>
                    <a:pt x="928535" y="0"/>
                  </a:lnTo>
                  <a:close/>
                </a:path>
                <a:path w="1393190" h="93345">
                  <a:moveTo>
                    <a:pt x="1207096" y="0"/>
                  </a:moveTo>
                  <a:lnTo>
                    <a:pt x="1021384" y="0"/>
                  </a:lnTo>
                  <a:lnTo>
                    <a:pt x="1021384" y="92849"/>
                  </a:lnTo>
                  <a:lnTo>
                    <a:pt x="1207096" y="92849"/>
                  </a:lnTo>
                  <a:lnTo>
                    <a:pt x="1207096" y="0"/>
                  </a:lnTo>
                  <a:close/>
                </a:path>
                <a:path w="1393190" h="93345">
                  <a:moveTo>
                    <a:pt x="1392809" y="0"/>
                  </a:moveTo>
                  <a:lnTo>
                    <a:pt x="1299946" y="0"/>
                  </a:lnTo>
                  <a:lnTo>
                    <a:pt x="1299946" y="92849"/>
                  </a:lnTo>
                  <a:lnTo>
                    <a:pt x="1392809" y="92849"/>
                  </a:lnTo>
                  <a:lnTo>
                    <a:pt x="13928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275227" y="4922732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739490" y="4876317"/>
              <a:ext cx="1671955" cy="93345"/>
            </a:xfrm>
            <a:custGeom>
              <a:avLst/>
              <a:gdLst/>
              <a:ahLst/>
              <a:cxnLst/>
              <a:rect l="l" t="t" r="r" b="b"/>
              <a:pathLst>
                <a:path w="1671954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1671954" h="93345">
                  <a:moveTo>
                    <a:pt x="278561" y="0"/>
                  </a:moveTo>
                  <a:lnTo>
                    <a:pt x="185699" y="0"/>
                  </a:lnTo>
                  <a:lnTo>
                    <a:pt x="185699" y="92849"/>
                  </a:lnTo>
                  <a:lnTo>
                    <a:pt x="278561" y="92849"/>
                  </a:lnTo>
                  <a:lnTo>
                    <a:pt x="278561" y="0"/>
                  </a:lnTo>
                  <a:close/>
                </a:path>
                <a:path w="1671954" h="93345">
                  <a:moveTo>
                    <a:pt x="464261" y="0"/>
                  </a:moveTo>
                  <a:lnTo>
                    <a:pt x="371411" y="0"/>
                  </a:lnTo>
                  <a:lnTo>
                    <a:pt x="371411" y="92849"/>
                  </a:lnTo>
                  <a:lnTo>
                    <a:pt x="464261" y="92849"/>
                  </a:lnTo>
                  <a:lnTo>
                    <a:pt x="464261" y="0"/>
                  </a:lnTo>
                  <a:close/>
                </a:path>
                <a:path w="1671954" h="93345">
                  <a:moveTo>
                    <a:pt x="742823" y="0"/>
                  </a:moveTo>
                  <a:lnTo>
                    <a:pt x="557123" y="0"/>
                  </a:lnTo>
                  <a:lnTo>
                    <a:pt x="557123" y="92849"/>
                  </a:lnTo>
                  <a:lnTo>
                    <a:pt x="742823" y="92849"/>
                  </a:lnTo>
                  <a:lnTo>
                    <a:pt x="742823" y="0"/>
                  </a:lnTo>
                  <a:close/>
                </a:path>
                <a:path w="1671954" h="93345">
                  <a:moveTo>
                    <a:pt x="928535" y="0"/>
                  </a:moveTo>
                  <a:lnTo>
                    <a:pt x="835672" y="0"/>
                  </a:lnTo>
                  <a:lnTo>
                    <a:pt x="835672" y="92849"/>
                  </a:lnTo>
                  <a:lnTo>
                    <a:pt x="928535" y="92849"/>
                  </a:lnTo>
                  <a:lnTo>
                    <a:pt x="928535" y="0"/>
                  </a:lnTo>
                  <a:close/>
                </a:path>
                <a:path w="1671954" h="93345">
                  <a:moveTo>
                    <a:pt x="1392796" y="0"/>
                  </a:moveTo>
                  <a:lnTo>
                    <a:pt x="1207096" y="0"/>
                  </a:lnTo>
                  <a:lnTo>
                    <a:pt x="1207096" y="92849"/>
                  </a:lnTo>
                  <a:lnTo>
                    <a:pt x="1392796" y="92849"/>
                  </a:lnTo>
                  <a:lnTo>
                    <a:pt x="1392796" y="0"/>
                  </a:lnTo>
                  <a:close/>
                </a:path>
                <a:path w="1671954" h="93345">
                  <a:moveTo>
                    <a:pt x="1671358" y="0"/>
                  </a:moveTo>
                  <a:lnTo>
                    <a:pt x="1485646" y="0"/>
                  </a:lnTo>
                  <a:lnTo>
                    <a:pt x="1485646" y="92849"/>
                  </a:lnTo>
                  <a:lnTo>
                    <a:pt x="1671358" y="92849"/>
                  </a:lnTo>
                  <a:lnTo>
                    <a:pt x="16713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232453" y="5015585"/>
              <a:ext cx="557530" cy="0"/>
            </a:xfrm>
            <a:custGeom>
              <a:avLst/>
              <a:gdLst/>
              <a:ahLst/>
              <a:cxnLst/>
              <a:rect l="l" t="t" r="r" b="b"/>
              <a:pathLst>
                <a:path w="557529">
                  <a:moveTo>
                    <a:pt x="0" y="0"/>
                  </a:moveTo>
                  <a:lnTo>
                    <a:pt x="55712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882420" y="4969166"/>
              <a:ext cx="742950" cy="93345"/>
            </a:xfrm>
            <a:custGeom>
              <a:avLst/>
              <a:gdLst/>
              <a:ahLst/>
              <a:cxnLst/>
              <a:rect l="l" t="t" r="r" b="b"/>
              <a:pathLst>
                <a:path w="742950" h="93345">
                  <a:moveTo>
                    <a:pt x="185712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185712" y="92849"/>
                  </a:lnTo>
                  <a:lnTo>
                    <a:pt x="185712" y="0"/>
                  </a:lnTo>
                  <a:close/>
                </a:path>
                <a:path w="742950" h="93345">
                  <a:moveTo>
                    <a:pt x="557123" y="0"/>
                  </a:moveTo>
                  <a:lnTo>
                    <a:pt x="371411" y="0"/>
                  </a:lnTo>
                  <a:lnTo>
                    <a:pt x="371411" y="92849"/>
                  </a:lnTo>
                  <a:lnTo>
                    <a:pt x="557123" y="92849"/>
                  </a:lnTo>
                  <a:lnTo>
                    <a:pt x="557123" y="0"/>
                  </a:lnTo>
                  <a:close/>
                </a:path>
                <a:path w="742950" h="93345">
                  <a:moveTo>
                    <a:pt x="742823" y="0"/>
                  </a:moveTo>
                  <a:lnTo>
                    <a:pt x="649973" y="0"/>
                  </a:lnTo>
                  <a:lnTo>
                    <a:pt x="649973" y="92849"/>
                  </a:lnTo>
                  <a:lnTo>
                    <a:pt x="742823" y="92849"/>
                  </a:lnTo>
                  <a:lnTo>
                    <a:pt x="742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718107" y="5015585"/>
              <a:ext cx="1021715" cy="0"/>
            </a:xfrm>
            <a:custGeom>
              <a:avLst/>
              <a:gdLst/>
              <a:ahLst/>
              <a:cxnLst/>
              <a:rect l="l" t="t" r="r" b="b"/>
              <a:pathLst>
                <a:path w="1021715">
                  <a:moveTo>
                    <a:pt x="0" y="0"/>
                  </a:moveTo>
                  <a:lnTo>
                    <a:pt x="102138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925200" y="4969159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296614" y="5015585"/>
              <a:ext cx="742950" cy="0"/>
            </a:xfrm>
            <a:custGeom>
              <a:avLst/>
              <a:gdLst/>
              <a:ahLst/>
              <a:cxnLst/>
              <a:rect l="l" t="t" r="r" b="b"/>
              <a:pathLst>
                <a:path w="742950">
                  <a:moveTo>
                    <a:pt x="0" y="0"/>
                  </a:moveTo>
                  <a:lnTo>
                    <a:pt x="74282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861035" y="4969166"/>
              <a:ext cx="4457065" cy="186055"/>
            </a:xfrm>
            <a:custGeom>
              <a:avLst/>
              <a:gdLst/>
              <a:ahLst/>
              <a:cxnLst/>
              <a:rect l="l" t="t" r="r" b="b"/>
              <a:pathLst>
                <a:path w="4457065" h="186054">
                  <a:moveTo>
                    <a:pt x="185699" y="92849"/>
                  </a:moveTo>
                  <a:lnTo>
                    <a:pt x="0" y="92849"/>
                  </a:lnTo>
                  <a:lnTo>
                    <a:pt x="0" y="185699"/>
                  </a:lnTo>
                  <a:lnTo>
                    <a:pt x="185699" y="185699"/>
                  </a:lnTo>
                  <a:lnTo>
                    <a:pt x="185699" y="92849"/>
                  </a:lnTo>
                  <a:close/>
                </a:path>
                <a:path w="4457065" h="186054">
                  <a:moveTo>
                    <a:pt x="371411" y="92849"/>
                  </a:moveTo>
                  <a:lnTo>
                    <a:pt x="278561" y="92849"/>
                  </a:lnTo>
                  <a:lnTo>
                    <a:pt x="278561" y="185699"/>
                  </a:lnTo>
                  <a:lnTo>
                    <a:pt x="371411" y="185699"/>
                  </a:lnTo>
                  <a:lnTo>
                    <a:pt x="371411" y="92849"/>
                  </a:lnTo>
                  <a:close/>
                </a:path>
                <a:path w="4457065" h="186054">
                  <a:moveTo>
                    <a:pt x="928535" y="92849"/>
                  </a:moveTo>
                  <a:lnTo>
                    <a:pt x="742823" y="92849"/>
                  </a:lnTo>
                  <a:lnTo>
                    <a:pt x="742823" y="185699"/>
                  </a:lnTo>
                  <a:lnTo>
                    <a:pt x="928535" y="185699"/>
                  </a:lnTo>
                  <a:lnTo>
                    <a:pt x="928535" y="92849"/>
                  </a:lnTo>
                  <a:close/>
                </a:path>
                <a:path w="4457065" h="186054">
                  <a:moveTo>
                    <a:pt x="1114234" y="92849"/>
                  </a:moveTo>
                  <a:lnTo>
                    <a:pt x="1021384" y="92849"/>
                  </a:lnTo>
                  <a:lnTo>
                    <a:pt x="1021384" y="185699"/>
                  </a:lnTo>
                  <a:lnTo>
                    <a:pt x="1114234" y="185699"/>
                  </a:lnTo>
                  <a:lnTo>
                    <a:pt x="1114234" y="92849"/>
                  </a:lnTo>
                  <a:close/>
                </a:path>
                <a:path w="4457065" h="186054">
                  <a:moveTo>
                    <a:pt x="1485646" y="92849"/>
                  </a:moveTo>
                  <a:lnTo>
                    <a:pt x="1392796" y="92849"/>
                  </a:lnTo>
                  <a:lnTo>
                    <a:pt x="1392796" y="185699"/>
                  </a:lnTo>
                  <a:lnTo>
                    <a:pt x="1485646" y="185699"/>
                  </a:lnTo>
                  <a:lnTo>
                    <a:pt x="1485646" y="92849"/>
                  </a:lnTo>
                  <a:close/>
                </a:path>
                <a:path w="4457065" h="186054">
                  <a:moveTo>
                    <a:pt x="4456963" y="0"/>
                  </a:moveTo>
                  <a:lnTo>
                    <a:pt x="4271251" y="0"/>
                  </a:lnTo>
                  <a:lnTo>
                    <a:pt x="4271251" y="92849"/>
                  </a:lnTo>
                  <a:lnTo>
                    <a:pt x="4456963" y="92849"/>
                  </a:lnTo>
                  <a:lnTo>
                    <a:pt x="44569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532400" y="5108438"/>
              <a:ext cx="742950" cy="0"/>
            </a:xfrm>
            <a:custGeom>
              <a:avLst/>
              <a:gdLst/>
              <a:ahLst/>
              <a:cxnLst/>
              <a:rect l="l" t="t" r="r" b="b"/>
              <a:pathLst>
                <a:path w="742950">
                  <a:moveTo>
                    <a:pt x="0" y="0"/>
                  </a:moveTo>
                  <a:lnTo>
                    <a:pt x="278560" y="0"/>
                  </a:lnTo>
                </a:path>
                <a:path w="742950">
                  <a:moveTo>
                    <a:pt x="464266" y="0"/>
                  </a:moveTo>
                  <a:lnTo>
                    <a:pt x="74282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861035" y="5062016"/>
              <a:ext cx="4550410" cy="186055"/>
            </a:xfrm>
            <a:custGeom>
              <a:avLst/>
              <a:gdLst/>
              <a:ahLst/>
              <a:cxnLst/>
              <a:rect l="l" t="t" r="r" b="b"/>
              <a:pathLst>
                <a:path w="4550409" h="186054">
                  <a:moveTo>
                    <a:pt x="92849" y="92849"/>
                  </a:moveTo>
                  <a:lnTo>
                    <a:pt x="0" y="92849"/>
                  </a:lnTo>
                  <a:lnTo>
                    <a:pt x="0" y="185712"/>
                  </a:lnTo>
                  <a:lnTo>
                    <a:pt x="92849" y="185712"/>
                  </a:lnTo>
                  <a:lnTo>
                    <a:pt x="92849" y="92849"/>
                  </a:lnTo>
                  <a:close/>
                </a:path>
                <a:path w="4550409" h="186054">
                  <a:moveTo>
                    <a:pt x="2692743" y="0"/>
                  </a:moveTo>
                  <a:lnTo>
                    <a:pt x="2507043" y="0"/>
                  </a:lnTo>
                  <a:lnTo>
                    <a:pt x="2507043" y="92849"/>
                  </a:lnTo>
                  <a:lnTo>
                    <a:pt x="2692743" y="92849"/>
                  </a:lnTo>
                  <a:lnTo>
                    <a:pt x="2692743" y="0"/>
                  </a:lnTo>
                  <a:close/>
                </a:path>
                <a:path w="4550409" h="186054">
                  <a:moveTo>
                    <a:pt x="2878455" y="0"/>
                  </a:moveTo>
                  <a:lnTo>
                    <a:pt x="2785605" y="0"/>
                  </a:lnTo>
                  <a:lnTo>
                    <a:pt x="2785605" y="92849"/>
                  </a:lnTo>
                  <a:lnTo>
                    <a:pt x="2878455" y="92849"/>
                  </a:lnTo>
                  <a:lnTo>
                    <a:pt x="2878455" y="0"/>
                  </a:lnTo>
                  <a:close/>
                </a:path>
                <a:path w="4550409" h="186054">
                  <a:moveTo>
                    <a:pt x="3064154" y="0"/>
                  </a:moveTo>
                  <a:lnTo>
                    <a:pt x="2971304" y="0"/>
                  </a:lnTo>
                  <a:lnTo>
                    <a:pt x="2971304" y="92849"/>
                  </a:lnTo>
                  <a:lnTo>
                    <a:pt x="3064154" y="92849"/>
                  </a:lnTo>
                  <a:lnTo>
                    <a:pt x="3064154" y="0"/>
                  </a:lnTo>
                  <a:close/>
                </a:path>
                <a:path w="4550409" h="186054">
                  <a:moveTo>
                    <a:pt x="3528428" y="0"/>
                  </a:moveTo>
                  <a:lnTo>
                    <a:pt x="3435578" y="0"/>
                  </a:lnTo>
                  <a:lnTo>
                    <a:pt x="3435578" y="92849"/>
                  </a:lnTo>
                  <a:lnTo>
                    <a:pt x="3528428" y="92849"/>
                  </a:lnTo>
                  <a:lnTo>
                    <a:pt x="3528428" y="0"/>
                  </a:lnTo>
                  <a:close/>
                </a:path>
                <a:path w="4550409" h="186054">
                  <a:moveTo>
                    <a:pt x="4549813" y="0"/>
                  </a:moveTo>
                  <a:lnTo>
                    <a:pt x="4456963" y="0"/>
                  </a:lnTo>
                  <a:lnTo>
                    <a:pt x="4456963" y="92849"/>
                  </a:lnTo>
                  <a:lnTo>
                    <a:pt x="4549813" y="92849"/>
                  </a:lnTo>
                  <a:lnTo>
                    <a:pt x="4549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139600" y="5201292"/>
              <a:ext cx="1207135" cy="0"/>
            </a:xfrm>
            <a:custGeom>
              <a:avLst/>
              <a:gdLst/>
              <a:ahLst/>
              <a:cxnLst/>
              <a:rect l="l" t="t" r="r" b="b"/>
              <a:pathLst>
                <a:path w="1207134">
                  <a:moveTo>
                    <a:pt x="0" y="0"/>
                  </a:moveTo>
                  <a:lnTo>
                    <a:pt x="371413" y="0"/>
                  </a:lnTo>
                </a:path>
                <a:path w="1207134">
                  <a:moveTo>
                    <a:pt x="464266" y="0"/>
                  </a:moveTo>
                  <a:lnTo>
                    <a:pt x="120709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439547" y="5154865"/>
              <a:ext cx="186055" cy="93345"/>
            </a:xfrm>
            <a:custGeom>
              <a:avLst/>
              <a:gdLst/>
              <a:ahLst/>
              <a:cxnLst/>
              <a:rect l="l" t="t" r="r" b="b"/>
              <a:pathLst>
                <a:path w="186054" h="93345">
                  <a:moveTo>
                    <a:pt x="0" y="0"/>
                  </a:moveTo>
                  <a:lnTo>
                    <a:pt x="185706" y="0"/>
                  </a:lnTo>
                  <a:lnTo>
                    <a:pt x="185706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718107" y="5201292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182367" y="5154866"/>
              <a:ext cx="278765" cy="93345"/>
            </a:xfrm>
            <a:custGeom>
              <a:avLst/>
              <a:gdLst/>
              <a:ahLst/>
              <a:cxnLst/>
              <a:rect l="l" t="t" r="r" b="b"/>
              <a:pathLst>
                <a:path w="278765" h="93345">
                  <a:moveTo>
                    <a:pt x="92849" y="0"/>
                  </a:moveTo>
                  <a:lnTo>
                    <a:pt x="0" y="0"/>
                  </a:lnTo>
                  <a:lnTo>
                    <a:pt x="0" y="92862"/>
                  </a:lnTo>
                  <a:lnTo>
                    <a:pt x="92849" y="92862"/>
                  </a:lnTo>
                  <a:lnTo>
                    <a:pt x="92849" y="0"/>
                  </a:lnTo>
                  <a:close/>
                </a:path>
                <a:path w="278765" h="93345">
                  <a:moveTo>
                    <a:pt x="278561" y="0"/>
                  </a:moveTo>
                  <a:lnTo>
                    <a:pt x="185712" y="0"/>
                  </a:lnTo>
                  <a:lnTo>
                    <a:pt x="185712" y="92862"/>
                  </a:lnTo>
                  <a:lnTo>
                    <a:pt x="278561" y="92862"/>
                  </a:lnTo>
                  <a:lnTo>
                    <a:pt x="2785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553787" y="5201292"/>
              <a:ext cx="464820" cy="0"/>
            </a:xfrm>
            <a:custGeom>
              <a:avLst/>
              <a:gdLst/>
              <a:ahLst/>
              <a:cxnLst/>
              <a:rect l="l" t="t" r="r" b="b"/>
              <a:pathLst>
                <a:path w="464820">
                  <a:moveTo>
                    <a:pt x="0" y="0"/>
                  </a:moveTo>
                  <a:lnTo>
                    <a:pt x="46426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0296614" y="5154865"/>
              <a:ext cx="186055" cy="93345"/>
            </a:xfrm>
            <a:custGeom>
              <a:avLst/>
              <a:gdLst/>
              <a:ahLst/>
              <a:cxnLst/>
              <a:rect l="l" t="t" r="r" b="b"/>
              <a:pathLst>
                <a:path w="186054" h="93345">
                  <a:moveTo>
                    <a:pt x="0" y="0"/>
                  </a:moveTo>
                  <a:lnTo>
                    <a:pt x="185706" y="0"/>
                  </a:lnTo>
                  <a:lnTo>
                    <a:pt x="185706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575174" y="5201292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861035" y="5154866"/>
              <a:ext cx="4364355" cy="186055"/>
            </a:xfrm>
            <a:custGeom>
              <a:avLst/>
              <a:gdLst/>
              <a:ahLst/>
              <a:cxnLst/>
              <a:rect l="l" t="t" r="r" b="b"/>
              <a:pathLst>
                <a:path w="4364355" h="186054">
                  <a:moveTo>
                    <a:pt x="92849" y="92862"/>
                  </a:moveTo>
                  <a:lnTo>
                    <a:pt x="0" y="92862"/>
                  </a:lnTo>
                  <a:lnTo>
                    <a:pt x="0" y="185712"/>
                  </a:lnTo>
                  <a:lnTo>
                    <a:pt x="92849" y="185712"/>
                  </a:lnTo>
                  <a:lnTo>
                    <a:pt x="92849" y="92862"/>
                  </a:lnTo>
                  <a:close/>
                </a:path>
                <a:path w="4364355" h="186054">
                  <a:moveTo>
                    <a:pt x="464261" y="92862"/>
                  </a:moveTo>
                  <a:lnTo>
                    <a:pt x="278561" y="92862"/>
                  </a:lnTo>
                  <a:lnTo>
                    <a:pt x="278561" y="185712"/>
                  </a:lnTo>
                  <a:lnTo>
                    <a:pt x="464261" y="185712"/>
                  </a:lnTo>
                  <a:lnTo>
                    <a:pt x="464261" y="92862"/>
                  </a:lnTo>
                  <a:close/>
                </a:path>
                <a:path w="4364355" h="186054">
                  <a:moveTo>
                    <a:pt x="4364101" y="0"/>
                  </a:moveTo>
                  <a:lnTo>
                    <a:pt x="4271251" y="0"/>
                  </a:lnTo>
                  <a:lnTo>
                    <a:pt x="4271251" y="92862"/>
                  </a:lnTo>
                  <a:lnTo>
                    <a:pt x="4364101" y="92862"/>
                  </a:lnTo>
                  <a:lnTo>
                    <a:pt x="4364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975280" y="5294145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346681" y="5247728"/>
              <a:ext cx="464820" cy="93345"/>
            </a:xfrm>
            <a:custGeom>
              <a:avLst/>
              <a:gdLst/>
              <a:ahLst/>
              <a:cxnLst/>
              <a:rect l="l" t="t" r="r" b="b"/>
              <a:pathLst>
                <a:path w="464820" h="93345">
                  <a:moveTo>
                    <a:pt x="92862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62" y="92849"/>
                  </a:lnTo>
                  <a:lnTo>
                    <a:pt x="92862" y="0"/>
                  </a:lnTo>
                  <a:close/>
                </a:path>
                <a:path w="464820" h="93345">
                  <a:moveTo>
                    <a:pt x="278561" y="0"/>
                  </a:moveTo>
                  <a:lnTo>
                    <a:pt x="185712" y="0"/>
                  </a:lnTo>
                  <a:lnTo>
                    <a:pt x="185712" y="92849"/>
                  </a:lnTo>
                  <a:lnTo>
                    <a:pt x="278561" y="92849"/>
                  </a:lnTo>
                  <a:lnTo>
                    <a:pt x="278561" y="0"/>
                  </a:lnTo>
                  <a:close/>
                </a:path>
                <a:path w="464820" h="93345">
                  <a:moveTo>
                    <a:pt x="464273" y="0"/>
                  </a:moveTo>
                  <a:lnTo>
                    <a:pt x="371424" y="0"/>
                  </a:lnTo>
                  <a:lnTo>
                    <a:pt x="371424" y="92849"/>
                  </a:lnTo>
                  <a:lnTo>
                    <a:pt x="464273" y="92849"/>
                  </a:lnTo>
                  <a:lnTo>
                    <a:pt x="4642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832347" y="5294145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203760" y="5247719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482321" y="5294145"/>
              <a:ext cx="464820" cy="0"/>
            </a:xfrm>
            <a:custGeom>
              <a:avLst/>
              <a:gdLst/>
              <a:ahLst/>
              <a:cxnLst/>
              <a:rect l="l" t="t" r="r" b="b"/>
              <a:pathLst>
                <a:path w="464820">
                  <a:moveTo>
                    <a:pt x="0" y="0"/>
                  </a:moveTo>
                  <a:lnTo>
                    <a:pt x="46426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139597" y="5247728"/>
              <a:ext cx="4271645" cy="186055"/>
            </a:xfrm>
            <a:custGeom>
              <a:avLst/>
              <a:gdLst/>
              <a:ahLst/>
              <a:cxnLst/>
              <a:rect l="l" t="t" r="r" b="b"/>
              <a:pathLst>
                <a:path w="4271645" h="186054">
                  <a:moveTo>
                    <a:pt x="185699" y="92849"/>
                  </a:moveTo>
                  <a:lnTo>
                    <a:pt x="0" y="92849"/>
                  </a:lnTo>
                  <a:lnTo>
                    <a:pt x="0" y="185699"/>
                  </a:lnTo>
                  <a:lnTo>
                    <a:pt x="185699" y="185699"/>
                  </a:lnTo>
                  <a:lnTo>
                    <a:pt x="185699" y="92849"/>
                  </a:lnTo>
                  <a:close/>
                </a:path>
                <a:path w="4271645" h="186054">
                  <a:moveTo>
                    <a:pt x="371411" y="92849"/>
                  </a:moveTo>
                  <a:lnTo>
                    <a:pt x="278561" y="92849"/>
                  </a:lnTo>
                  <a:lnTo>
                    <a:pt x="278561" y="185699"/>
                  </a:lnTo>
                  <a:lnTo>
                    <a:pt x="371411" y="185699"/>
                  </a:lnTo>
                  <a:lnTo>
                    <a:pt x="371411" y="92849"/>
                  </a:lnTo>
                  <a:close/>
                </a:path>
                <a:path w="4271645" h="186054">
                  <a:moveTo>
                    <a:pt x="649973" y="92849"/>
                  </a:moveTo>
                  <a:lnTo>
                    <a:pt x="464261" y="92849"/>
                  </a:lnTo>
                  <a:lnTo>
                    <a:pt x="464261" y="185699"/>
                  </a:lnTo>
                  <a:lnTo>
                    <a:pt x="649973" y="185699"/>
                  </a:lnTo>
                  <a:lnTo>
                    <a:pt x="649973" y="92849"/>
                  </a:lnTo>
                  <a:close/>
                </a:path>
                <a:path w="4271645" h="186054">
                  <a:moveTo>
                    <a:pt x="835672" y="92849"/>
                  </a:moveTo>
                  <a:lnTo>
                    <a:pt x="742823" y="92849"/>
                  </a:lnTo>
                  <a:lnTo>
                    <a:pt x="742823" y="185699"/>
                  </a:lnTo>
                  <a:lnTo>
                    <a:pt x="835672" y="185699"/>
                  </a:lnTo>
                  <a:lnTo>
                    <a:pt x="835672" y="92849"/>
                  </a:lnTo>
                  <a:close/>
                </a:path>
                <a:path w="4271645" h="186054">
                  <a:moveTo>
                    <a:pt x="1114234" y="92849"/>
                  </a:moveTo>
                  <a:lnTo>
                    <a:pt x="928535" y="92849"/>
                  </a:lnTo>
                  <a:lnTo>
                    <a:pt x="928535" y="185699"/>
                  </a:lnTo>
                  <a:lnTo>
                    <a:pt x="1114234" y="185699"/>
                  </a:lnTo>
                  <a:lnTo>
                    <a:pt x="1114234" y="92849"/>
                  </a:lnTo>
                  <a:close/>
                </a:path>
                <a:path w="4271645" h="186054">
                  <a:moveTo>
                    <a:pt x="1485646" y="92849"/>
                  </a:moveTo>
                  <a:lnTo>
                    <a:pt x="1299946" y="92849"/>
                  </a:lnTo>
                  <a:lnTo>
                    <a:pt x="1299946" y="185699"/>
                  </a:lnTo>
                  <a:lnTo>
                    <a:pt x="1485646" y="185699"/>
                  </a:lnTo>
                  <a:lnTo>
                    <a:pt x="1485646" y="92849"/>
                  </a:lnTo>
                  <a:close/>
                </a:path>
                <a:path w="4271645" h="186054">
                  <a:moveTo>
                    <a:pt x="1671358" y="92849"/>
                  </a:moveTo>
                  <a:lnTo>
                    <a:pt x="1578508" y="92849"/>
                  </a:lnTo>
                  <a:lnTo>
                    <a:pt x="1578508" y="185699"/>
                  </a:lnTo>
                  <a:lnTo>
                    <a:pt x="1671358" y="185699"/>
                  </a:lnTo>
                  <a:lnTo>
                    <a:pt x="1671358" y="92849"/>
                  </a:lnTo>
                  <a:close/>
                </a:path>
                <a:path w="4271645" h="186054">
                  <a:moveTo>
                    <a:pt x="4085539" y="0"/>
                  </a:moveTo>
                  <a:lnTo>
                    <a:pt x="3899839" y="0"/>
                  </a:lnTo>
                  <a:lnTo>
                    <a:pt x="3899839" y="92849"/>
                  </a:lnTo>
                  <a:lnTo>
                    <a:pt x="4085539" y="92849"/>
                  </a:lnTo>
                  <a:lnTo>
                    <a:pt x="4085539" y="0"/>
                  </a:lnTo>
                  <a:close/>
                </a:path>
                <a:path w="4271645" h="186054">
                  <a:moveTo>
                    <a:pt x="4271251" y="0"/>
                  </a:moveTo>
                  <a:lnTo>
                    <a:pt x="4178401" y="0"/>
                  </a:lnTo>
                  <a:lnTo>
                    <a:pt x="4178401" y="92849"/>
                  </a:lnTo>
                  <a:lnTo>
                    <a:pt x="4271251" y="92849"/>
                  </a:lnTo>
                  <a:lnTo>
                    <a:pt x="42712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903813" y="5386999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460934" y="5340572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925200" y="5386999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0389464" y="5340578"/>
              <a:ext cx="557530" cy="93345"/>
            </a:xfrm>
            <a:custGeom>
              <a:avLst/>
              <a:gdLst/>
              <a:ahLst/>
              <a:cxnLst/>
              <a:rect l="l" t="t" r="r" b="b"/>
              <a:pathLst>
                <a:path w="557529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557529" h="93345">
                  <a:moveTo>
                    <a:pt x="278561" y="0"/>
                  </a:moveTo>
                  <a:lnTo>
                    <a:pt x="185699" y="0"/>
                  </a:lnTo>
                  <a:lnTo>
                    <a:pt x="185699" y="92849"/>
                  </a:lnTo>
                  <a:lnTo>
                    <a:pt x="278561" y="92849"/>
                  </a:lnTo>
                  <a:lnTo>
                    <a:pt x="278561" y="0"/>
                  </a:lnTo>
                  <a:close/>
                </a:path>
                <a:path w="557529" h="93345">
                  <a:moveTo>
                    <a:pt x="557123" y="0"/>
                  </a:moveTo>
                  <a:lnTo>
                    <a:pt x="464261" y="0"/>
                  </a:lnTo>
                  <a:lnTo>
                    <a:pt x="464261" y="92849"/>
                  </a:lnTo>
                  <a:lnTo>
                    <a:pt x="557123" y="92849"/>
                  </a:lnTo>
                  <a:lnTo>
                    <a:pt x="557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1039441" y="5386999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861035" y="5433428"/>
              <a:ext cx="3064510" cy="93345"/>
            </a:xfrm>
            <a:custGeom>
              <a:avLst/>
              <a:gdLst/>
              <a:ahLst/>
              <a:cxnLst/>
              <a:rect l="l" t="t" r="r" b="b"/>
              <a:pathLst>
                <a:path w="3064509" h="93345">
                  <a:moveTo>
                    <a:pt x="185699" y="0"/>
                  </a:moveTo>
                  <a:lnTo>
                    <a:pt x="0" y="0"/>
                  </a:lnTo>
                  <a:lnTo>
                    <a:pt x="0" y="92862"/>
                  </a:lnTo>
                  <a:lnTo>
                    <a:pt x="185699" y="92862"/>
                  </a:lnTo>
                  <a:lnTo>
                    <a:pt x="185699" y="0"/>
                  </a:lnTo>
                  <a:close/>
                </a:path>
                <a:path w="3064509" h="93345">
                  <a:moveTo>
                    <a:pt x="557123" y="0"/>
                  </a:moveTo>
                  <a:lnTo>
                    <a:pt x="371411" y="0"/>
                  </a:lnTo>
                  <a:lnTo>
                    <a:pt x="371411" y="92862"/>
                  </a:lnTo>
                  <a:lnTo>
                    <a:pt x="557123" y="92862"/>
                  </a:lnTo>
                  <a:lnTo>
                    <a:pt x="557123" y="0"/>
                  </a:lnTo>
                  <a:close/>
                </a:path>
                <a:path w="3064509" h="93345">
                  <a:moveTo>
                    <a:pt x="742823" y="0"/>
                  </a:moveTo>
                  <a:lnTo>
                    <a:pt x="649973" y="0"/>
                  </a:lnTo>
                  <a:lnTo>
                    <a:pt x="649973" y="92862"/>
                  </a:lnTo>
                  <a:lnTo>
                    <a:pt x="742823" y="92862"/>
                  </a:lnTo>
                  <a:lnTo>
                    <a:pt x="742823" y="0"/>
                  </a:lnTo>
                  <a:close/>
                </a:path>
                <a:path w="3064509" h="93345">
                  <a:moveTo>
                    <a:pt x="928535" y="0"/>
                  </a:moveTo>
                  <a:lnTo>
                    <a:pt x="835672" y="0"/>
                  </a:lnTo>
                  <a:lnTo>
                    <a:pt x="835672" y="92862"/>
                  </a:lnTo>
                  <a:lnTo>
                    <a:pt x="928535" y="92862"/>
                  </a:lnTo>
                  <a:lnTo>
                    <a:pt x="928535" y="0"/>
                  </a:lnTo>
                  <a:close/>
                </a:path>
                <a:path w="3064509" h="93345">
                  <a:moveTo>
                    <a:pt x="1114234" y="0"/>
                  </a:moveTo>
                  <a:lnTo>
                    <a:pt x="1021384" y="0"/>
                  </a:lnTo>
                  <a:lnTo>
                    <a:pt x="1021384" y="92862"/>
                  </a:lnTo>
                  <a:lnTo>
                    <a:pt x="1114234" y="92862"/>
                  </a:lnTo>
                  <a:lnTo>
                    <a:pt x="1114234" y="0"/>
                  </a:lnTo>
                  <a:close/>
                </a:path>
                <a:path w="3064509" h="93345">
                  <a:moveTo>
                    <a:pt x="1485646" y="0"/>
                  </a:moveTo>
                  <a:lnTo>
                    <a:pt x="1299946" y="0"/>
                  </a:lnTo>
                  <a:lnTo>
                    <a:pt x="1299946" y="92862"/>
                  </a:lnTo>
                  <a:lnTo>
                    <a:pt x="1485646" y="92862"/>
                  </a:lnTo>
                  <a:lnTo>
                    <a:pt x="1485646" y="0"/>
                  </a:lnTo>
                  <a:close/>
                </a:path>
                <a:path w="3064509" h="93345">
                  <a:moveTo>
                    <a:pt x="1857070" y="0"/>
                  </a:moveTo>
                  <a:lnTo>
                    <a:pt x="1764207" y="0"/>
                  </a:lnTo>
                  <a:lnTo>
                    <a:pt x="1764207" y="92862"/>
                  </a:lnTo>
                  <a:lnTo>
                    <a:pt x="1857070" y="92862"/>
                  </a:lnTo>
                  <a:lnTo>
                    <a:pt x="1857070" y="0"/>
                  </a:lnTo>
                  <a:close/>
                </a:path>
                <a:path w="3064509" h="93345">
                  <a:moveTo>
                    <a:pt x="2042769" y="0"/>
                  </a:moveTo>
                  <a:lnTo>
                    <a:pt x="1949919" y="0"/>
                  </a:lnTo>
                  <a:lnTo>
                    <a:pt x="1949919" y="92862"/>
                  </a:lnTo>
                  <a:lnTo>
                    <a:pt x="2042769" y="92862"/>
                  </a:lnTo>
                  <a:lnTo>
                    <a:pt x="2042769" y="0"/>
                  </a:lnTo>
                  <a:close/>
                </a:path>
                <a:path w="3064509" h="93345">
                  <a:moveTo>
                    <a:pt x="2228481" y="0"/>
                  </a:moveTo>
                  <a:lnTo>
                    <a:pt x="2135632" y="0"/>
                  </a:lnTo>
                  <a:lnTo>
                    <a:pt x="2135632" y="92862"/>
                  </a:lnTo>
                  <a:lnTo>
                    <a:pt x="2228481" y="92862"/>
                  </a:lnTo>
                  <a:lnTo>
                    <a:pt x="2228481" y="0"/>
                  </a:lnTo>
                  <a:close/>
                </a:path>
                <a:path w="3064509" h="93345">
                  <a:moveTo>
                    <a:pt x="2878455" y="0"/>
                  </a:moveTo>
                  <a:lnTo>
                    <a:pt x="2785605" y="0"/>
                  </a:lnTo>
                  <a:lnTo>
                    <a:pt x="2785605" y="92862"/>
                  </a:lnTo>
                  <a:lnTo>
                    <a:pt x="2878455" y="92862"/>
                  </a:lnTo>
                  <a:lnTo>
                    <a:pt x="2878455" y="0"/>
                  </a:lnTo>
                  <a:close/>
                </a:path>
                <a:path w="3064509" h="93345">
                  <a:moveTo>
                    <a:pt x="3064154" y="0"/>
                  </a:moveTo>
                  <a:lnTo>
                    <a:pt x="2971304" y="0"/>
                  </a:lnTo>
                  <a:lnTo>
                    <a:pt x="2971304" y="92862"/>
                  </a:lnTo>
                  <a:lnTo>
                    <a:pt x="3064154" y="92862"/>
                  </a:lnTo>
                  <a:lnTo>
                    <a:pt x="30641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0018054" y="5479852"/>
              <a:ext cx="650240" cy="0"/>
            </a:xfrm>
            <a:custGeom>
              <a:avLst/>
              <a:gdLst/>
              <a:ahLst/>
              <a:cxnLst/>
              <a:rect l="l" t="t" r="r" b="b"/>
              <a:pathLst>
                <a:path w="650240">
                  <a:moveTo>
                    <a:pt x="0" y="0"/>
                  </a:moveTo>
                  <a:lnTo>
                    <a:pt x="278560" y="0"/>
                  </a:lnTo>
                </a:path>
                <a:path w="650240">
                  <a:moveTo>
                    <a:pt x="371413" y="0"/>
                  </a:moveTo>
                  <a:lnTo>
                    <a:pt x="64997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953885" y="5433428"/>
              <a:ext cx="4364355" cy="186055"/>
            </a:xfrm>
            <a:custGeom>
              <a:avLst/>
              <a:gdLst/>
              <a:ahLst/>
              <a:cxnLst/>
              <a:rect l="l" t="t" r="r" b="b"/>
              <a:pathLst>
                <a:path w="4364355" h="186054">
                  <a:moveTo>
                    <a:pt x="92849" y="92862"/>
                  </a:moveTo>
                  <a:lnTo>
                    <a:pt x="0" y="92862"/>
                  </a:lnTo>
                  <a:lnTo>
                    <a:pt x="0" y="185712"/>
                  </a:lnTo>
                  <a:lnTo>
                    <a:pt x="92849" y="185712"/>
                  </a:lnTo>
                  <a:lnTo>
                    <a:pt x="92849" y="92862"/>
                  </a:lnTo>
                  <a:close/>
                </a:path>
                <a:path w="4364355" h="186054">
                  <a:moveTo>
                    <a:pt x="4085552" y="0"/>
                  </a:moveTo>
                  <a:lnTo>
                    <a:pt x="3992702" y="0"/>
                  </a:lnTo>
                  <a:lnTo>
                    <a:pt x="3992702" y="92862"/>
                  </a:lnTo>
                  <a:lnTo>
                    <a:pt x="4085552" y="92862"/>
                  </a:lnTo>
                  <a:lnTo>
                    <a:pt x="4085552" y="0"/>
                  </a:lnTo>
                  <a:close/>
                </a:path>
                <a:path w="4364355" h="186054">
                  <a:moveTo>
                    <a:pt x="4364113" y="0"/>
                  </a:moveTo>
                  <a:lnTo>
                    <a:pt x="4178401" y="0"/>
                  </a:lnTo>
                  <a:lnTo>
                    <a:pt x="4178401" y="92862"/>
                  </a:lnTo>
                  <a:lnTo>
                    <a:pt x="4364113" y="92862"/>
                  </a:lnTo>
                  <a:lnTo>
                    <a:pt x="43641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139600" y="5572705"/>
              <a:ext cx="742950" cy="0"/>
            </a:xfrm>
            <a:custGeom>
              <a:avLst/>
              <a:gdLst/>
              <a:ahLst/>
              <a:cxnLst/>
              <a:rect l="l" t="t" r="r" b="b"/>
              <a:pathLst>
                <a:path w="742950">
                  <a:moveTo>
                    <a:pt x="0" y="0"/>
                  </a:moveTo>
                  <a:lnTo>
                    <a:pt x="74282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068132" y="5526290"/>
              <a:ext cx="2228850" cy="93345"/>
            </a:xfrm>
            <a:custGeom>
              <a:avLst/>
              <a:gdLst/>
              <a:ahLst/>
              <a:cxnLst/>
              <a:rect l="l" t="t" r="r" b="b"/>
              <a:pathLst>
                <a:path w="2228850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2228850" h="93345">
                  <a:moveTo>
                    <a:pt x="371411" y="0"/>
                  </a:moveTo>
                  <a:lnTo>
                    <a:pt x="278549" y="0"/>
                  </a:lnTo>
                  <a:lnTo>
                    <a:pt x="278549" y="92849"/>
                  </a:lnTo>
                  <a:lnTo>
                    <a:pt x="371411" y="92849"/>
                  </a:lnTo>
                  <a:lnTo>
                    <a:pt x="371411" y="0"/>
                  </a:lnTo>
                  <a:close/>
                </a:path>
                <a:path w="2228850" h="93345">
                  <a:moveTo>
                    <a:pt x="835672" y="0"/>
                  </a:moveTo>
                  <a:lnTo>
                    <a:pt x="649973" y="0"/>
                  </a:lnTo>
                  <a:lnTo>
                    <a:pt x="649973" y="92849"/>
                  </a:lnTo>
                  <a:lnTo>
                    <a:pt x="835672" y="92849"/>
                  </a:lnTo>
                  <a:lnTo>
                    <a:pt x="835672" y="0"/>
                  </a:lnTo>
                  <a:close/>
                </a:path>
                <a:path w="2228850" h="93345">
                  <a:moveTo>
                    <a:pt x="1114234" y="0"/>
                  </a:moveTo>
                  <a:lnTo>
                    <a:pt x="1021384" y="0"/>
                  </a:lnTo>
                  <a:lnTo>
                    <a:pt x="1021384" y="92849"/>
                  </a:lnTo>
                  <a:lnTo>
                    <a:pt x="1114234" y="92849"/>
                  </a:lnTo>
                  <a:lnTo>
                    <a:pt x="1114234" y="0"/>
                  </a:lnTo>
                  <a:close/>
                </a:path>
                <a:path w="2228850" h="93345">
                  <a:moveTo>
                    <a:pt x="1392796" y="0"/>
                  </a:moveTo>
                  <a:lnTo>
                    <a:pt x="1207084" y="0"/>
                  </a:lnTo>
                  <a:lnTo>
                    <a:pt x="1207084" y="92849"/>
                  </a:lnTo>
                  <a:lnTo>
                    <a:pt x="1392796" y="92849"/>
                  </a:lnTo>
                  <a:lnTo>
                    <a:pt x="1392796" y="0"/>
                  </a:lnTo>
                  <a:close/>
                </a:path>
                <a:path w="2228850" h="93345">
                  <a:moveTo>
                    <a:pt x="1671358" y="0"/>
                  </a:moveTo>
                  <a:lnTo>
                    <a:pt x="1578508" y="0"/>
                  </a:lnTo>
                  <a:lnTo>
                    <a:pt x="1578508" y="92849"/>
                  </a:lnTo>
                  <a:lnTo>
                    <a:pt x="1671358" y="92849"/>
                  </a:lnTo>
                  <a:lnTo>
                    <a:pt x="1671358" y="0"/>
                  </a:lnTo>
                  <a:close/>
                </a:path>
                <a:path w="2228850" h="93345">
                  <a:moveTo>
                    <a:pt x="1949919" y="0"/>
                  </a:moveTo>
                  <a:lnTo>
                    <a:pt x="1764207" y="0"/>
                  </a:lnTo>
                  <a:lnTo>
                    <a:pt x="1764207" y="92849"/>
                  </a:lnTo>
                  <a:lnTo>
                    <a:pt x="1949919" y="92849"/>
                  </a:lnTo>
                  <a:lnTo>
                    <a:pt x="1949919" y="0"/>
                  </a:lnTo>
                  <a:close/>
                </a:path>
                <a:path w="2228850" h="93345">
                  <a:moveTo>
                    <a:pt x="2228481" y="0"/>
                  </a:moveTo>
                  <a:lnTo>
                    <a:pt x="2135619" y="0"/>
                  </a:lnTo>
                  <a:lnTo>
                    <a:pt x="2135619" y="92849"/>
                  </a:lnTo>
                  <a:lnTo>
                    <a:pt x="2228481" y="92849"/>
                  </a:lnTo>
                  <a:lnTo>
                    <a:pt x="22284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861040" y="5572705"/>
              <a:ext cx="4178935" cy="93345"/>
            </a:xfrm>
            <a:custGeom>
              <a:avLst/>
              <a:gdLst/>
              <a:ahLst/>
              <a:cxnLst/>
              <a:rect l="l" t="t" r="r" b="b"/>
              <a:pathLst>
                <a:path w="4178934" h="93345">
                  <a:moveTo>
                    <a:pt x="3806987" y="0"/>
                  </a:moveTo>
                  <a:lnTo>
                    <a:pt x="4178401" y="0"/>
                  </a:lnTo>
                </a:path>
                <a:path w="4178934" h="93345">
                  <a:moveTo>
                    <a:pt x="0" y="92853"/>
                  </a:moveTo>
                  <a:lnTo>
                    <a:pt x="464266" y="92853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11009" y="5619140"/>
              <a:ext cx="650240" cy="93345"/>
            </a:xfrm>
            <a:custGeom>
              <a:avLst/>
              <a:gdLst/>
              <a:ahLst/>
              <a:cxnLst/>
              <a:rect l="l" t="t" r="r" b="b"/>
              <a:pathLst>
                <a:path w="650240" h="93345">
                  <a:moveTo>
                    <a:pt x="18569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185699" y="92849"/>
                  </a:lnTo>
                  <a:lnTo>
                    <a:pt x="185699" y="0"/>
                  </a:lnTo>
                  <a:close/>
                </a:path>
                <a:path w="650240" h="93345">
                  <a:moveTo>
                    <a:pt x="649973" y="0"/>
                  </a:moveTo>
                  <a:lnTo>
                    <a:pt x="557123" y="0"/>
                  </a:lnTo>
                  <a:lnTo>
                    <a:pt x="557123" y="92849"/>
                  </a:lnTo>
                  <a:lnTo>
                    <a:pt x="649973" y="92849"/>
                  </a:lnTo>
                  <a:lnTo>
                    <a:pt x="6499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346693" y="5665559"/>
              <a:ext cx="2414270" cy="0"/>
            </a:xfrm>
            <a:custGeom>
              <a:avLst/>
              <a:gdLst/>
              <a:ahLst/>
              <a:cxnLst/>
              <a:rect l="l" t="t" r="r" b="b"/>
              <a:pathLst>
                <a:path w="2414270">
                  <a:moveTo>
                    <a:pt x="0" y="0"/>
                  </a:moveTo>
                  <a:lnTo>
                    <a:pt x="278560" y="0"/>
                  </a:lnTo>
                </a:path>
                <a:path w="2414270">
                  <a:moveTo>
                    <a:pt x="649973" y="0"/>
                  </a:moveTo>
                  <a:lnTo>
                    <a:pt x="928533" y="0"/>
                  </a:lnTo>
                </a:path>
                <a:path w="2414270">
                  <a:moveTo>
                    <a:pt x="1021386" y="0"/>
                  </a:moveTo>
                  <a:lnTo>
                    <a:pt x="1299946" y="0"/>
                  </a:lnTo>
                </a:path>
                <a:path w="2414270">
                  <a:moveTo>
                    <a:pt x="1485653" y="0"/>
                  </a:moveTo>
                  <a:lnTo>
                    <a:pt x="1857067" y="0"/>
                  </a:lnTo>
                </a:path>
                <a:path w="2414270">
                  <a:moveTo>
                    <a:pt x="1949920" y="0"/>
                  </a:moveTo>
                  <a:lnTo>
                    <a:pt x="2414187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0853725" y="5619140"/>
              <a:ext cx="557530" cy="93345"/>
            </a:xfrm>
            <a:custGeom>
              <a:avLst/>
              <a:gdLst/>
              <a:ahLst/>
              <a:cxnLst/>
              <a:rect l="l" t="t" r="r" b="b"/>
              <a:pathLst>
                <a:path w="557529" h="93345">
                  <a:moveTo>
                    <a:pt x="92862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62" y="92849"/>
                  </a:lnTo>
                  <a:lnTo>
                    <a:pt x="92862" y="0"/>
                  </a:lnTo>
                  <a:close/>
                </a:path>
                <a:path w="557529" h="93345">
                  <a:moveTo>
                    <a:pt x="557123" y="0"/>
                  </a:moveTo>
                  <a:lnTo>
                    <a:pt x="464273" y="0"/>
                  </a:lnTo>
                  <a:lnTo>
                    <a:pt x="464273" y="92849"/>
                  </a:lnTo>
                  <a:lnTo>
                    <a:pt x="557123" y="92849"/>
                  </a:lnTo>
                  <a:lnTo>
                    <a:pt x="557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046746" y="5758412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418159" y="5711989"/>
              <a:ext cx="1578610" cy="93345"/>
            </a:xfrm>
            <a:custGeom>
              <a:avLst/>
              <a:gdLst/>
              <a:ahLst/>
              <a:cxnLst/>
              <a:rect l="l" t="t" r="r" b="b"/>
              <a:pathLst>
                <a:path w="1578609" h="93345">
                  <a:moveTo>
                    <a:pt x="18569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185699" y="92849"/>
                  </a:lnTo>
                  <a:lnTo>
                    <a:pt x="185699" y="0"/>
                  </a:lnTo>
                  <a:close/>
                </a:path>
                <a:path w="1578609" h="93345">
                  <a:moveTo>
                    <a:pt x="464261" y="0"/>
                  </a:moveTo>
                  <a:lnTo>
                    <a:pt x="371411" y="0"/>
                  </a:lnTo>
                  <a:lnTo>
                    <a:pt x="371411" y="92849"/>
                  </a:lnTo>
                  <a:lnTo>
                    <a:pt x="464261" y="92849"/>
                  </a:lnTo>
                  <a:lnTo>
                    <a:pt x="464261" y="0"/>
                  </a:lnTo>
                  <a:close/>
                </a:path>
                <a:path w="1578609" h="93345">
                  <a:moveTo>
                    <a:pt x="742823" y="0"/>
                  </a:moveTo>
                  <a:lnTo>
                    <a:pt x="557110" y="0"/>
                  </a:lnTo>
                  <a:lnTo>
                    <a:pt x="557110" y="92849"/>
                  </a:lnTo>
                  <a:lnTo>
                    <a:pt x="742823" y="92849"/>
                  </a:lnTo>
                  <a:lnTo>
                    <a:pt x="742823" y="0"/>
                  </a:lnTo>
                  <a:close/>
                </a:path>
                <a:path w="1578609" h="93345">
                  <a:moveTo>
                    <a:pt x="1114234" y="0"/>
                  </a:moveTo>
                  <a:lnTo>
                    <a:pt x="928522" y="0"/>
                  </a:lnTo>
                  <a:lnTo>
                    <a:pt x="928522" y="92849"/>
                  </a:lnTo>
                  <a:lnTo>
                    <a:pt x="1114234" y="92849"/>
                  </a:lnTo>
                  <a:lnTo>
                    <a:pt x="1114234" y="0"/>
                  </a:lnTo>
                  <a:close/>
                </a:path>
                <a:path w="1578609" h="93345">
                  <a:moveTo>
                    <a:pt x="1578508" y="0"/>
                  </a:moveTo>
                  <a:lnTo>
                    <a:pt x="1485646" y="0"/>
                  </a:lnTo>
                  <a:lnTo>
                    <a:pt x="1485646" y="92849"/>
                  </a:lnTo>
                  <a:lnTo>
                    <a:pt x="1578508" y="92849"/>
                  </a:lnTo>
                  <a:lnTo>
                    <a:pt x="1578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182374" y="5758412"/>
              <a:ext cx="464820" cy="0"/>
            </a:xfrm>
            <a:custGeom>
              <a:avLst/>
              <a:gdLst/>
              <a:ahLst/>
              <a:cxnLst/>
              <a:rect l="l" t="t" r="r" b="b"/>
              <a:pathLst>
                <a:path w="464820">
                  <a:moveTo>
                    <a:pt x="0" y="0"/>
                  </a:moveTo>
                  <a:lnTo>
                    <a:pt x="46426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739490" y="5711989"/>
              <a:ext cx="1578610" cy="93345"/>
            </a:xfrm>
            <a:custGeom>
              <a:avLst/>
              <a:gdLst/>
              <a:ahLst/>
              <a:cxnLst/>
              <a:rect l="l" t="t" r="r" b="b"/>
              <a:pathLst>
                <a:path w="1578609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1578609" h="93345">
                  <a:moveTo>
                    <a:pt x="278561" y="0"/>
                  </a:moveTo>
                  <a:lnTo>
                    <a:pt x="185699" y="0"/>
                  </a:lnTo>
                  <a:lnTo>
                    <a:pt x="185699" y="92849"/>
                  </a:lnTo>
                  <a:lnTo>
                    <a:pt x="278561" y="92849"/>
                  </a:lnTo>
                  <a:lnTo>
                    <a:pt x="278561" y="0"/>
                  </a:lnTo>
                  <a:close/>
                </a:path>
                <a:path w="1578609" h="93345">
                  <a:moveTo>
                    <a:pt x="464261" y="0"/>
                  </a:moveTo>
                  <a:lnTo>
                    <a:pt x="371411" y="0"/>
                  </a:lnTo>
                  <a:lnTo>
                    <a:pt x="371411" y="92849"/>
                  </a:lnTo>
                  <a:lnTo>
                    <a:pt x="464261" y="92849"/>
                  </a:lnTo>
                  <a:lnTo>
                    <a:pt x="464261" y="0"/>
                  </a:lnTo>
                  <a:close/>
                </a:path>
                <a:path w="1578609" h="93345">
                  <a:moveTo>
                    <a:pt x="1021384" y="0"/>
                  </a:moveTo>
                  <a:lnTo>
                    <a:pt x="928535" y="0"/>
                  </a:lnTo>
                  <a:lnTo>
                    <a:pt x="928535" y="92849"/>
                  </a:lnTo>
                  <a:lnTo>
                    <a:pt x="1021384" y="92849"/>
                  </a:lnTo>
                  <a:lnTo>
                    <a:pt x="1021384" y="0"/>
                  </a:lnTo>
                  <a:close/>
                </a:path>
                <a:path w="1578609" h="93345">
                  <a:moveTo>
                    <a:pt x="1299946" y="0"/>
                  </a:moveTo>
                  <a:lnTo>
                    <a:pt x="1207096" y="0"/>
                  </a:lnTo>
                  <a:lnTo>
                    <a:pt x="1207096" y="92849"/>
                  </a:lnTo>
                  <a:lnTo>
                    <a:pt x="1299946" y="92849"/>
                  </a:lnTo>
                  <a:lnTo>
                    <a:pt x="1299946" y="0"/>
                  </a:lnTo>
                  <a:close/>
                </a:path>
                <a:path w="1578609" h="93345">
                  <a:moveTo>
                    <a:pt x="1578508" y="0"/>
                  </a:moveTo>
                  <a:lnTo>
                    <a:pt x="1485646" y="0"/>
                  </a:lnTo>
                  <a:lnTo>
                    <a:pt x="1485646" y="92849"/>
                  </a:lnTo>
                  <a:lnTo>
                    <a:pt x="1578508" y="92849"/>
                  </a:lnTo>
                  <a:lnTo>
                    <a:pt x="1578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861040" y="5851265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232447" y="5804839"/>
              <a:ext cx="557530" cy="93345"/>
            </a:xfrm>
            <a:custGeom>
              <a:avLst/>
              <a:gdLst/>
              <a:ahLst/>
              <a:cxnLst/>
              <a:rect l="l" t="t" r="r" b="b"/>
              <a:pathLst>
                <a:path w="557529" h="93345">
                  <a:moveTo>
                    <a:pt x="92849" y="0"/>
                  </a:moveTo>
                  <a:lnTo>
                    <a:pt x="0" y="0"/>
                  </a:lnTo>
                  <a:lnTo>
                    <a:pt x="0" y="92862"/>
                  </a:lnTo>
                  <a:lnTo>
                    <a:pt x="92849" y="92862"/>
                  </a:lnTo>
                  <a:lnTo>
                    <a:pt x="92849" y="0"/>
                  </a:lnTo>
                  <a:close/>
                </a:path>
                <a:path w="557529" h="93345">
                  <a:moveTo>
                    <a:pt x="371411" y="0"/>
                  </a:moveTo>
                  <a:lnTo>
                    <a:pt x="278561" y="0"/>
                  </a:lnTo>
                  <a:lnTo>
                    <a:pt x="278561" y="92862"/>
                  </a:lnTo>
                  <a:lnTo>
                    <a:pt x="371411" y="92862"/>
                  </a:lnTo>
                  <a:lnTo>
                    <a:pt x="371411" y="0"/>
                  </a:lnTo>
                  <a:close/>
                </a:path>
                <a:path w="557529" h="93345">
                  <a:moveTo>
                    <a:pt x="557123" y="0"/>
                  </a:moveTo>
                  <a:lnTo>
                    <a:pt x="464261" y="0"/>
                  </a:lnTo>
                  <a:lnTo>
                    <a:pt x="464261" y="92862"/>
                  </a:lnTo>
                  <a:lnTo>
                    <a:pt x="557123" y="92862"/>
                  </a:lnTo>
                  <a:lnTo>
                    <a:pt x="557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882427" y="5851265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253832" y="5804839"/>
              <a:ext cx="742950" cy="93345"/>
            </a:xfrm>
            <a:custGeom>
              <a:avLst/>
              <a:gdLst/>
              <a:ahLst/>
              <a:cxnLst/>
              <a:rect l="l" t="t" r="r" b="b"/>
              <a:pathLst>
                <a:path w="742950" h="93345">
                  <a:moveTo>
                    <a:pt x="92849" y="0"/>
                  </a:moveTo>
                  <a:lnTo>
                    <a:pt x="0" y="0"/>
                  </a:lnTo>
                  <a:lnTo>
                    <a:pt x="0" y="92862"/>
                  </a:lnTo>
                  <a:lnTo>
                    <a:pt x="92849" y="92862"/>
                  </a:lnTo>
                  <a:lnTo>
                    <a:pt x="92849" y="0"/>
                  </a:lnTo>
                  <a:close/>
                </a:path>
                <a:path w="742950" h="93345">
                  <a:moveTo>
                    <a:pt x="278561" y="0"/>
                  </a:moveTo>
                  <a:lnTo>
                    <a:pt x="185712" y="0"/>
                  </a:lnTo>
                  <a:lnTo>
                    <a:pt x="185712" y="92862"/>
                  </a:lnTo>
                  <a:lnTo>
                    <a:pt x="278561" y="92862"/>
                  </a:lnTo>
                  <a:lnTo>
                    <a:pt x="278561" y="0"/>
                  </a:lnTo>
                  <a:close/>
                </a:path>
                <a:path w="742950" h="93345">
                  <a:moveTo>
                    <a:pt x="742835" y="0"/>
                  </a:moveTo>
                  <a:lnTo>
                    <a:pt x="557123" y="0"/>
                  </a:lnTo>
                  <a:lnTo>
                    <a:pt x="557123" y="92862"/>
                  </a:lnTo>
                  <a:lnTo>
                    <a:pt x="742835" y="92862"/>
                  </a:lnTo>
                  <a:lnTo>
                    <a:pt x="7428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89520" y="5851265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861035" y="5804839"/>
              <a:ext cx="4364355" cy="186055"/>
            </a:xfrm>
            <a:custGeom>
              <a:avLst/>
              <a:gdLst/>
              <a:ahLst/>
              <a:cxnLst/>
              <a:rect l="l" t="t" r="r" b="b"/>
              <a:pathLst>
                <a:path w="4364355" h="186054">
                  <a:moveTo>
                    <a:pt x="92849" y="92862"/>
                  </a:moveTo>
                  <a:lnTo>
                    <a:pt x="0" y="92862"/>
                  </a:lnTo>
                  <a:lnTo>
                    <a:pt x="0" y="185712"/>
                  </a:lnTo>
                  <a:lnTo>
                    <a:pt x="92849" y="185712"/>
                  </a:lnTo>
                  <a:lnTo>
                    <a:pt x="92849" y="92862"/>
                  </a:lnTo>
                  <a:close/>
                </a:path>
                <a:path w="4364355" h="186054">
                  <a:moveTo>
                    <a:pt x="2785605" y="0"/>
                  </a:moveTo>
                  <a:lnTo>
                    <a:pt x="2692743" y="0"/>
                  </a:lnTo>
                  <a:lnTo>
                    <a:pt x="2692743" y="92862"/>
                  </a:lnTo>
                  <a:lnTo>
                    <a:pt x="2785605" y="92862"/>
                  </a:lnTo>
                  <a:lnTo>
                    <a:pt x="2785605" y="0"/>
                  </a:lnTo>
                  <a:close/>
                </a:path>
                <a:path w="4364355" h="186054">
                  <a:moveTo>
                    <a:pt x="3064154" y="0"/>
                  </a:moveTo>
                  <a:lnTo>
                    <a:pt x="2878455" y="0"/>
                  </a:lnTo>
                  <a:lnTo>
                    <a:pt x="2878455" y="92862"/>
                  </a:lnTo>
                  <a:lnTo>
                    <a:pt x="3064154" y="92862"/>
                  </a:lnTo>
                  <a:lnTo>
                    <a:pt x="3064154" y="0"/>
                  </a:lnTo>
                  <a:close/>
                </a:path>
                <a:path w="4364355" h="186054">
                  <a:moveTo>
                    <a:pt x="3249866" y="0"/>
                  </a:moveTo>
                  <a:lnTo>
                    <a:pt x="3157016" y="0"/>
                  </a:lnTo>
                  <a:lnTo>
                    <a:pt x="3157016" y="92862"/>
                  </a:lnTo>
                  <a:lnTo>
                    <a:pt x="3249866" y="92862"/>
                  </a:lnTo>
                  <a:lnTo>
                    <a:pt x="3249866" y="0"/>
                  </a:lnTo>
                  <a:close/>
                </a:path>
                <a:path w="4364355" h="186054">
                  <a:moveTo>
                    <a:pt x="3435578" y="0"/>
                  </a:moveTo>
                  <a:lnTo>
                    <a:pt x="3342716" y="0"/>
                  </a:lnTo>
                  <a:lnTo>
                    <a:pt x="3342716" y="92862"/>
                  </a:lnTo>
                  <a:lnTo>
                    <a:pt x="3435578" y="92862"/>
                  </a:lnTo>
                  <a:lnTo>
                    <a:pt x="3435578" y="0"/>
                  </a:lnTo>
                  <a:close/>
                </a:path>
                <a:path w="4364355" h="186054">
                  <a:moveTo>
                    <a:pt x="3714127" y="0"/>
                  </a:moveTo>
                  <a:lnTo>
                    <a:pt x="3528428" y="0"/>
                  </a:lnTo>
                  <a:lnTo>
                    <a:pt x="3528428" y="92862"/>
                  </a:lnTo>
                  <a:lnTo>
                    <a:pt x="3714127" y="92862"/>
                  </a:lnTo>
                  <a:lnTo>
                    <a:pt x="3714127" y="0"/>
                  </a:lnTo>
                  <a:close/>
                </a:path>
                <a:path w="4364355" h="186054">
                  <a:moveTo>
                    <a:pt x="3992689" y="0"/>
                  </a:moveTo>
                  <a:lnTo>
                    <a:pt x="3899839" y="0"/>
                  </a:lnTo>
                  <a:lnTo>
                    <a:pt x="3899839" y="92862"/>
                  </a:lnTo>
                  <a:lnTo>
                    <a:pt x="3992689" y="92862"/>
                  </a:lnTo>
                  <a:lnTo>
                    <a:pt x="3992689" y="0"/>
                  </a:lnTo>
                  <a:close/>
                </a:path>
                <a:path w="4364355" h="186054">
                  <a:moveTo>
                    <a:pt x="4364101" y="0"/>
                  </a:moveTo>
                  <a:lnTo>
                    <a:pt x="4178401" y="0"/>
                  </a:lnTo>
                  <a:lnTo>
                    <a:pt x="4178401" y="92862"/>
                  </a:lnTo>
                  <a:lnTo>
                    <a:pt x="4364101" y="92862"/>
                  </a:lnTo>
                  <a:lnTo>
                    <a:pt x="43641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139600" y="5944119"/>
              <a:ext cx="464820" cy="0"/>
            </a:xfrm>
            <a:custGeom>
              <a:avLst/>
              <a:gdLst/>
              <a:ahLst/>
              <a:cxnLst/>
              <a:rect l="l" t="t" r="r" b="b"/>
              <a:pathLst>
                <a:path w="464820">
                  <a:moveTo>
                    <a:pt x="0" y="0"/>
                  </a:moveTo>
                  <a:lnTo>
                    <a:pt x="46426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439544" y="5897702"/>
              <a:ext cx="929005" cy="93345"/>
            </a:xfrm>
            <a:custGeom>
              <a:avLst/>
              <a:gdLst/>
              <a:ahLst/>
              <a:cxnLst/>
              <a:rect l="l" t="t" r="r" b="b"/>
              <a:pathLst>
                <a:path w="929004" h="93345">
                  <a:moveTo>
                    <a:pt x="18569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185699" y="92849"/>
                  </a:lnTo>
                  <a:lnTo>
                    <a:pt x="185699" y="0"/>
                  </a:lnTo>
                  <a:close/>
                </a:path>
                <a:path w="929004" h="93345">
                  <a:moveTo>
                    <a:pt x="371411" y="0"/>
                  </a:moveTo>
                  <a:lnTo>
                    <a:pt x="278561" y="0"/>
                  </a:lnTo>
                  <a:lnTo>
                    <a:pt x="278561" y="92849"/>
                  </a:lnTo>
                  <a:lnTo>
                    <a:pt x="371411" y="92849"/>
                  </a:lnTo>
                  <a:lnTo>
                    <a:pt x="371411" y="0"/>
                  </a:lnTo>
                  <a:close/>
                </a:path>
                <a:path w="929004" h="93345">
                  <a:moveTo>
                    <a:pt x="649973" y="0"/>
                  </a:moveTo>
                  <a:lnTo>
                    <a:pt x="464261" y="0"/>
                  </a:lnTo>
                  <a:lnTo>
                    <a:pt x="464261" y="92849"/>
                  </a:lnTo>
                  <a:lnTo>
                    <a:pt x="649973" y="92849"/>
                  </a:lnTo>
                  <a:lnTo>
                    <a:pt x="649973" y="0"/>
                  </a:lnTo>
                  <a:close/>
                </a:path>
                <a:path w="929004" h="93345">
                  <a:moveTo>
                    <a:pt x="928535" y="0"/>
                  </a:moveTo>
                  <a:lnTo>
                    <a:pt x="742823" y="0"/>
                  </a:lnTo>
                  <a:lnTo>
                    <a:pt x="742823" y="92849"/>
                  </a:lnTo>
                  <a:lnTo>
                    <a:pt x="928535" y="92849"/>
                  </a:lnTo>
                  <a:lnTo>
                    <a:pt x="9285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553787" y="5944119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0110907" y="5897692"/>
              <a:ext cx="186055" cy="93345"/>
            </a:xfrm>
            <a:custGeom>
              <a:avLst/>
              <a:gdLst/>
              <a:ahLst/>
              <a:cxnLst/>
              <a:rect l="l" t="t" r="r" b="b"/>
              <a:pathLst>
                <a:path w="186054" h="93345">
                  <a:moveTo>
                    <a:pt x="0" y="0"/>
                  </a:moveTo>
                  <a:lnTo>
                    <a:pt x="185706" y="0"/>
                  </a:lnTo>
                  <a:lnTo>
                    <a:pt x="185706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0389467" y="5944119"/>
              <a:ext cx="464820" cy="0"/>
            </a:xfrm>
            <a:custGeom>
              <a:avLst/>
              <a:gdLst/>
              <a:ahLst/>
              <a:cxnLst/>
              <a:rect l="l" t="t" r="r" b="b"/>
              <a:pathLst>
                <a:path w="464820">
                  <a:moveTo>
                    <a:pt x="0" y="0"/>
                  </a:moveTo>
                  <a:lnTo>
                    <a:pt x="46426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0946587" y="5897702"/>
              <a:ext cx="464820" cy="93345"/>
            </a:xfrm>
            <a:custGeom>
              <a:avLst/>
              <a:gdLst/>
              <a:ahLst/>
              <a:cxnLst/>
              <a:rect l="l" t="t" r="r" b="b"/>
              <a:pathLst>
                <a:path w="464820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464820" h="93345">
                  <a:moveTo>
                    <a:pt x="278549" y="0"/>
                  </a:moveTo>
                  <a:lnTo>
                    <a:pt x="185699" y="0"/>
                  </a:lnTo>
                  <a:lnTo>
                    <a:pt x="185699" y="92849"/>
                  </a:lnTo>
                  <a:lnTo>
                    <a:pt x="278549" y="92849"/>
                  </a:lnTo>
                  <a:lnTo>
                    <a:pt x="278549" y="0"/>
                  </a:lnTo>
                  <a:close/>
                </a:path>
                <a:path w="464820" h="93345">
                  <a:moveTo>
                    <a:pt x="464261" y="0"/>
                  </a:moveTo>
                  <a:lnTo>
                    <a:pt x="371411" y="0"/>
                  </a:lnTo>
                  <a:lnTo>
                    <a:pt x="371411" y="92849"/>
                  </a:lnTo>
                  <a:lnTo>
                    <a:pt x="464261" y="92849"/>
                  </a:lnTo>
                  <a:lnTo>
                    <a:pt x="4642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861040" y="6036972"/>
              <a:ext cx="557530" cy="0"/>
            </a:xfrm>
            <a:custGeom>
              <a:avLst/>
              <a:gdLst/>
              <a:ahLst/>
              <a:cxnLst/>
              <a:rect l="l" t="t" r="r" b="b"/>
              <a:pathLst>
                <a:path w="557529">
                  <a:moveTo>
                    <a:pt x="0" y="0"/>
                  </a:moveTo>
                  <a:lnTo>
                    <a:pt x="55712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511013" y="5990546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789573" y="6036972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160987" y="5990546"/>
              <a:ext cx="186055" cy="93345"/>
            </a:xfrm>
            <a:custGeom>
              <a:avLst/>
              <a:gdLst/>
              <a:ahLst/>
              <a:cxnLst/>
              <a:rect l="l" t="t" r="r" b="b"/>
              <a:pathLst>
                <a:path w="186054" h="93345">
                  <a:moveTo>
                    <a:pt x="0" y="0"/>
                  </a:moveTo>
                  <a:lnTo>
                    <a:pt x="185706" y="0"/>
                  </a:lnTo>
                  <a:lnTo>
                    <a:pt x="185706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439547" y="6036972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903805" y="5990551"/>
              <a:ext cx="1857375" cy="93345"/>
            </a:xfrm>
            <a:custGeom>
              <a:avLst/>
              <a:gdLst/>
              <a:ahLst/>
              <a:cxnLst/>
              <a:rect l="l" t="t" r="r" b="b"/>
              <a:pathLst>
                <a:path w="1857375" h="93345">
                  <a:moveTo>
                    <a:pt x="92862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62" y="92849"/>
                  </a:lnTo>
                  <a:lnTo>
                    <a:pt x="92862" y="0"/>
                  </a:lnTo>
                  <a:close/>
                </a:path>
                <a:path w="1857375" h="93345">
                  <a:moveTo>
                    <a:pt x="371411" y="0"/>
                  </a:moveTo>
                  <a:lnTo>
                    <a:pt x="278561" y="0"/>
                  </a:lnTo>
                  <a:lnTo>
                    <a:pt x="278561" y="92849"/>
                  </a:lnTo>
                  <a:lnTo>
                    <a:pt x="371411" y="92849"/>
                  </a:lnTo>
                  <a:lnTo>
                    <a:pt x="371411" y="0"/>
                  </a:lnTo>
                  <a:close/>
                </a:path>
                <a:path w="1857375" h="93345">
                  <a:moveTo>
                    <a:pt x="1114247" y="0"/>
                  </a:moveTo>
                  <a:lnTo>
                    <a:pt x="928535" y="0"/>
                  </a:lnTo>
                  <a:lnTo>
                    <a:pt x="928535" y="92849"/>
                  </a:lnTo>
                  <a:lnTo>
                    <a:pt x="1114247" y="92849"/>
                  </a:lnTo>
                  <a:lnTo>
                    <a:pt x="1114247" y="0"/>
                  </a:lnTo>
                  <a:close/>
                </a:path>
                <a:path w="1857375" h="93345">
                  <a:moveTo>
                    <a:pt x="1299946" y="0"/>
                  </a:moveTo>
                  <a:lnTo>
                    <a:pt x="1207096" y="0"/>
                  </a:lnTo>
                  <a:lnTo>
                    <a:pt x="1207096" y="92849"/>
                  </a:lnTo>
                  <a:lnTo>
                    <a:pt x="1299946" y="92849"/>
                  </a:lnTo>
                  <a:lnTo>
                    <a:pt x="1299946" y="0"/>
                  </a:lnTo>
                  <a:close/>
                </a:path>
                <a:path w="1857375" h="93345">
                  <a:moveTo>
                    <a:pt x="1578508" y="0"/>
                  </a:moveTo>
                  <a:lnTo>
                    <a:pt x="1392809" y="0"/>
                  </a:lnTo>
                  <a:lnTo>
                    <a:pt x="1392809" y="92849"/>
                  </a:lnTo>
                  <a:lnTo>
                    <a:pt x="1578508" y="92849"/>
                  </a:lnTo>
                  <a:lnTo>
                    <a:pt x="1578508" y="0"/>
                  </a:lnTo>
                  <a:close/>
                </a:path>
                <a:path w="1857375" h="93345">
                  <a:moveTo>
                    <a:pt x="1857070" y="0"/>
                  </a:moveTo>
                  <a:lnTo>
                    <a:pt x="1764220" y="0"/>
                  </a:lnTo>
                  <a:lnTo>
                    <a:pt x="1764220" y="92849"/>
                  </a:lnTo>
                  <a:lnTo>
                    <a:pt x="1857070" y="92849"/>
                  </a:lnTo>
                  <a:lnTo>
                    <a:pt x="18570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0853734" y="6036972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953885" y="5990551"/>
              <a:ext cx="4457065" cy="186055"/>
            </a:xfrm>
            <a:custGeom>
              <a:avLst/>
              <a:gdLst/>
              <a:ahLst/>
              <a:cxnLst/>
              <a:rect l="l" t="t" r="r" b="b"/>
              <a:pathLst>
                <a:path w="4457065" h="186054">
                  <a:moveTo>
                    <a:pt x="92849" y="92849"/>
                  </a:moveTo>
                  <a:lnTo>
                    <a:pt x="0" y="92849"/>
                  </a:lnTo>
                  <a:lnTo>
                    <a:pt x="0" y="185712"/>
                  </a:lnTo>
                  <a:lnTo>
                    <a:pt x="92849" y="185712"/>
                  </a:lnTo>
                  <a:lnTo>
                    <a:pt x="92849" y="92849"/>
                  </a:lnTo>
                  <a:close/>
                </a:path>
                <a:path w="4457065" h="186054">
                  <a:moveTo>
                    <a:pt x="557123" y="92849"/>
                  </a:moveTo>
                  <a:lnTo>
                    <a:pt x="371411" y="92849"/>
                  </a:lnTo>
                  <a:lnTo>
                    <a:pt x="371411" y="185712"/>
                  </a:lnTo>
                  <a:lnTo>
                    <a:pt x="557123" y="185712"/>
                  </a:lnTo>
                  <a:lnTo>
                    <a:pt x="557123" y="92849"/>
                  </a:lnTo>
                  <a:close/>
                </a:path>
                <a:path w="4457065" h="186054">
                  <a:moveTo>
                    <a:pt x="4456963" y="0"/>
                  </a:moveTo>
                  <a:lnTo>
                    <a:pt x="4364113" y="0"/>
                  </a:lnTo>
                  <a:lnTo>
                    <a:pt x="4364113" y="92849"/>
                  </a:lnTo>
                  <a:lnTo>
                    <a:pt x="4456963" y="92849"/>
                  </a:lnTo>
                  <a:lnTo>
                    <a:pt x="44569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603866" y="6129826"/>
              <a:ext cx="1300480" cy="0"/>
            </a:xfrm>
            <a:custGeom>
              <a:avLst/>
              <a:gdLst/>
              <a:ahLst/>
              <a:cxnLst/>
              <a:rect l="l" t="t" r="r" b="b"/>
              <a:pathLst>
                <a:path w="1300479">
                  <a:moveTo>
                    <a:pt x="0" y="0"/>
                  </a:moveTo>
                  <a:lnTo>
                    <a:pt x="278560" y="0"/>
                  </a:lnTo>
                </a:path>
                <a:path w="1300479">
                  <a:moveTo>
                    <a:pt x="371413" y="0"/>
                  </a:moveTo>
                  <a:lnTo>
                    <a:pt x="649973" y="0"/>
                  </a:lnTo>
                </a:path>
                <a:path w="1300479">
                  <a:moveTo>
                    <a:pt x="835680" y="0"/>
                  </a:moveTo>
                  <a:lnTo>
                    <a:pt x="129994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996667" y="6083399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460934" y="6129826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832340" y="6083401"/>
              <a:ext cx="1485900" cy="93345"/>
            </a:xfrm>
            <a:custGeom>
              <a:avLst/>
              <a:gdLst/>
              <a:ahLst/>
              <a:cxnLst/>
              <a:rect l="l" t="t" r="r" b="b"/>
              <a:pathLst>
                <a:path w="1485900" h="93345">
                  <a:moveTo>
                    <a:pt x="185712" y="0"/>
                  </a:moveTo>
                  <a:lnTo>
                    <a:pt x="0" y="0"/>
                  </a:lnTo>
                  <a:lnTo>
                    <a:pt x="0" y="92862"/>
                  </a:lnTo>
                  <a:lnTo>
                    <a:pt x="185712" y="92862"/>
                  </a:lnTo>
                  <a:lnTo>
                    <a:pt x="185712" y="0"/>
                  </a:lnTo>
                  <a:close/>
                </a:path>
                <a:path w="1485900" h="93345">
                  <a:moveTo>
                    <a:pt x="371411" y="0"/>
                  </a:moveTo>
                  <a:lnTo>
                    <a:pt x="278561" y="0"/>
                  </a:lnTo>
                  <a:lnTo>
                    <a:pt x="278561" y="92862"/>
                  </a:lnTo>
                  <a:lnTo>
                    <a:pt x="371411" y="92862"/>
                  </a:lnTo>
                  <a:lnTo>
                    <a:pt x="371411" y="0"/>
                  </a:lnTo>
                  <a:close/>
                </a:path>
                <a:path w="1485900" h="93345">
                  <a:moveTo>
                    <a:pt x="649973" y="0"/>
                  </a:moveTo>
                  <a:lnTo>
                    <a:pt x="464273" y="0"/>
                  </a:lnTo>
                  <a:lnTo>
                    <a:pt x="464273" y="92862"/>
                  </a:lnTo>
                  <a:lnTo>
                    <a:pt x="649973" y="92862"/>
                  </a:lnTo>
                  <a:lnTo>
                    <a:pt x="649973" y="0"/>
                  </a:lnTo>
                  <a:close/>
                </a:path>
                <a:path w="1485900" h="93345">
                  <a:moveTo>
                    <a:pt x="928535" y="0"/>
                  </a:moveTo>
                  <a:lnTo>
                    <a:pt x="835685" y="0"/>
                  </a:lnTo>
                  <a:lnTo>
                    <a:pt x="835685" y="92862"/>
                  </a:lnTo>
                  <a:lnTo>
                    <a:pt x="928535" y="92862"/>
                  </a:lnTo>
                  <a:lnTo>
                    <a:pt x="928535" y="0"/>
                  </a:lnTo>
                  <a:close/>
                </a:path>
                <a:path w="1485900" h="93345">
                  <a:moveTo>
                    <a:pt x="1114247" y="0"/>
                  </a:moveTo>
                  <a:lnTo>
                    <a:pt x="1021384" y="0"/>
                  </a:lnTo>
                  <a:lnTo>
                    <a:pt x="1021384" y="92862"/>
                  </a:lnTo>
                  <a:lnTo>
                    <a:pt x="1114247" y="92862"/>
                  </a:lnTo>
                  <a:lnTo>
                    <a:pt x="1114247" y="0"/>
                  </a:lnTo>
                  <a:close/>
                </a:path>
                <a:path w="1485900" h="93345">
                  <a:moveTo>
                    <a:pt x="1299946" y="0"/>
                  </a:moveTo>
                  <a:lnTo>
                    <a:pt x="1207096" y="0"/>
                  </a:lnTo>
                  <a:lnTo>
                    <a:pt x="1207096" y="92862"/>
                  </a:lnTo>
                  <a:lnTo>
                    <a:pt x="1299946" y="92862"/>
                  </a:lnTo>
                  <a:lnTo>
                    <a:pt x="1299946" y="0"/>
                  </a:lnTo>
                  <a:close/>
                </a:path>
                <a:path w="1485900" h="93345">
                  <a:moveTo>
                    <a:pt x="1485658" y="0"/>
                  </a:moveTo>
                  <a:lnTo>
                    <a:pt x="1392796" y="0"/>
                  </a:lnTo>
                  <a:lnTo>
                    <a:pt x="1392796" y="92862"/>
                  </a:lnTo>
                  <a:lnTo>
                    <a:pt x="1485658" y="92862"/>
                  </a:lnTo>
                  <a:lnTo>
                    <a:pt x="14856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953893" y="6222679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511009" y="6176263"/>
              <a:ext cx="1671955" cy="93345"/>
            </a:xfrm>
            <a:custGeom>
              <a:avLst/>
              <a:gdLst/>
              <a:ahLst/>
              <a:cxnLst/>
              <a:rect l="l" t="t" r="r" b="b"/>
              <a:pathLst>
                <a:path w="1671954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1671954" h="93345">
                  <a:moveTo>
                    <a:pt x="464261" y="0"/>
                  </a:moveTo>
                  <a:lnTo>
                    <a:pt x="371411" y="0"/>
                  </a:lnTo>
                  <a:lnTo>
                    <a:pt x="371411" y="92849"/>
                  </a:lnTo>
                  <a:lnTo>
                    <a:pt x="464261" y="92849"/>
                  </a:lnTo>
                  <a:lnTo>
                    <a:pt x="464261" y="0"/>
                  </a:lnTo>
                  <a:close/>
                </a:path>
                <a:path w="1671954" h="93345">
                  <a:moveTo>
                    <a:pt x="742823" y="0"/>
                  </a:moveTo>
                  <a:lnTo>
                    <a:pt x="557123" y="0"/>
                  </a:lnTo>
                  <a:lnTo>
                    <a:pt x="557123" y="92849"/>
                  </a:lnTo>
                  <a:lnTo>
                    <a:pt x="742823" y="92849"/>
                  </a:lnTo>
                  <a:lnTo>
                    <a:pt x="742823" y="0"/>
                  </a:lnTo>
                  <a:close/>
                </a:path>
                <a:path w="1671954" h="93345">
                  <a:moveTo>
                    <a:pt x="1021384" y="0"/>
                  </a:moveTo>
                  <a:lnTo>
                    <a:pt x="835672" y="0"/>
                  </a:lnTo>
                  <a:lnTo>
                    <a:pt x="835672" y="92849"/>
                  </a:lnTo>
                  <a:lnTo>
                    <a:pt x="1021384" y="92849"/>
                  </a:lnTo>
                  <a:lnTo>
                    <a:pt x="1021384" y="0"/>
                  </a:lnTo>
                  <a:close/>
                </a:path>
                <a:path w="1671954" h="93345">
                  <a:moveTo>
                    <a:pt x="1485658" y="0"/>
                  </a:moveTo>
                  <a:lnTo>
                    <a:pt x="1392796" y="0"/>
                  </a:lnTo>
                  <a:lnTo>
                    <a:pt x="1392796" y="92849"/>
                  </a:lnTo>
                  <a:lnTo>
                    <a:pt x="1485658" y="92849"/>
                  </a:lnTo>
                  <a:lnTo>
                    <a:pt x="1485658" y="0"/>
                  </a:lnTo>
                  <a:close/>
                </a:path>
                <a:path w="1671954" h="93345">
                  <a:moveTo>
                    <a:pt x="1671358" y="0"/>
                  </a:moveTo>
                  <a:lnTo>
                    <a:pt x="1578508" y="0"/>
                  </a:lnTo>
                  <a:lnTo>
                    <a:pt x="1578508" y="92849"/>
                  </a:lnTo>
                  <a:lnTo>
                    <a:pt x="1671358" y="92849"/>
                  </a:lnTo>
                  <a:lnTo>
                    <a:pt x="16713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275227" y="6222679"/>
              <a:ext cx="742950" cy="0"/>
            </a:xfrm>
            <a:custGeom>
              <a:avLst/>
              <a:gdLst/>
              <a:ahLst/>
              <a:cxnLst/>
              <a:rect l="l" t="t" r="r" b="b"/>
              <a:pathLst>
                <a:path w="742950">
                  <a:moveTo>
                    <a:pt x="0" y="0"/>
                  </a:moveTo>
                  <a:lnTo>
                    <a:pt x="278560" y="0"/>
                  </a:lnTo>
                </a:path>
                <a:path w="742950">
                  <a:moveTo>
                    <a:pt x="371413" y="0"/>
                  </a:moveTo>
                  <a:lnTo>
                    <a:pt x="74282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0110902" y="6176263"/>
              <a:ext cx="1207135" cy="93345"/>
            </a:xfrm>
            <a:custGeom>
              <a:avLst/>
              <a:gdLst/>
              <a:ahLst/>
              <a:cxnLst/>
              <a:rect l="l" t="t" r="r" b="b"/>
              <a:pathLst>
                <a:path w="1207134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1207134" h="93345">
                  <a:moveTo>
                    <a:pt x="278561" y="0"/>
                  </a:moveTo>
                  <a:lnTo>
                    <a:pt x="185712" y="0"/>
                  </a:lnTo>
                  <a:lnTo>
                    <a:pt x="185712" y="92849"/>
                  </a:lnTo>
                  <a:lnTo>
                    <a:pt x="278561" y="92849"/>
                  </a:lnTo>
                  <a:lnTo>
                    <a:pt x="278561" y="0"/>
                  </a:lnTo>
                  <a:close/>
                </a:path>
                <a:path w="1207134" h="93345">
                  <a:moveTo>
                    <a:pt x="557123" y="0"/>
                  </a:moveTo>
                  <a:lnTo>
                    <a:pt x="464261" y="0"/>
                  </a:lnTo>
                  <a:lnTo>
                    <a:pt x="464261" y="92849"/>
                  </a:lnTo>
                  <a:lnTo>
                    <a:pt x="557123" y="92849"/>
                  </a:lnTo>
                  <a:lnTo>
                    <a:pt x="557123" y="0"/>
                  </a:lnTo>
                  <a:close/>
                </a:path>
                <a:path w="1207134" h="93345">
                  <a:moveTo>
                    <a:pt x="1207096" y="0"/>
                  </a:moveTo>
                  <a:lnTo>
                    <a:pt x="1114234" y="0"/>
                  </a:lnTo>
                  <a:lnTo>
                    <a:pt x="1114234" y="92849"/>
                  </a:lnTo>
                  <a:lnTo>
                    <a:pt x="1207096" y="92849"/>
                  </a:lnTo>
                  <a:lnTo>
                    <a:pt x="12070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861040" y="6315532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418160" y="6269105"/>
              <a:ext cx="186055" cy="93345"/>
            </a:xfrm>
            <a:custGeom>
              <a:avLst/>
              <a:gdLst/>
              <a:ahLst/>
              <a:cxnLst/>
              <a:rect l="l" t="t" r="r" b="b"/>
              <a:pathLst>
                <a:path w="186054" h="93345">
                  <a:moveTo>
                    <a:pt x="0" y="0"/>
                  </a:moveTo>
                  <a:lnTo>
                    <a:pt x="185706" y="0"/>
                  </a:lnTo>
                  <a:lnTo>
                    <a:pt x="185706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975280" y="6315532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39547" y="6269105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810960" y="6315532"/>
              <a:ext cx="650240" cy="0"/>
            </a:xfrm>
            <a:custGeom>
              <a:avLst/>
              <a:gdLst/>
              <a:ahLst/>
              <a:cxnLst/>
              <a:rect l="l" t="t" r="r" b="b"/>
              <a:pathLst>
                <a:path w="650240">
                  <a:moveTo>
                    <a:pt x="0" y="0"/>
                  </a:moveTo>
                  <a:lnTo>
                    <a:pt x="64997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553787" y="6269105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739494" y="6315532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0296614" y="6269105"/>
              <a:ext cx="186055" cy="93345"/>
            </a:xfrm>
            <a:custGeom>
              <a:avLst/>
              <a:gdLst/>
              <a:ahLst/>
              <a:cxnLst/>
              <a:rect l="l" t="t" r="r" b="b"/>
              <a:pathLst>
                <a:path w="186054" h="93345">
                  <a:moveTo>
                    <a:pt x="0" y="0"/>
                  </a:moveTo>
                  <a:lnTo>
                    <a:pt x="185706" y="0"/>
                  </a:lnTo>
                  <a:lnTo>
                    <a:pt x="185706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0575174" y="6315532"/>
              <a:ext cx="742950" cy="0"/>
            </a:xfrm>
            <a:custGeom>
              <a:avLst/>
              <a:gdLst/>
              <a:ahLst/>
              <a:cxnLst/>
              <a:rect l="l" t="t" r="r" b="b"/>
              <a:pathLst>
                <a:path w="742950">
                  <a:moveTo>
                    <a:pt x="0" y="0"/>
                  </a:moveTo>
                  <a:lnTo>
                    <a:pt x="74282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603866" y="6361959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789573" y="6408386"/>
              <a:ext cx="836294" cy="0"/>
            </a:xfrm>
            <a:custGeom>
              <a:avLst/>
              <a:gdLst/>
              <a:ahLst/>
              <a:cxnLst/>
              <a:rect l="l" t="t" r="r" b="b"/>
              <a:pathLst>
                <a:path w="836295">
                  <a:moveTo>
                    <a:pt x="0" y="0"/>
                  </a:moveTo>
                  <a:lnTo>
                    <a:pt x="278560" y="0"/>
                  </a:lnTo>
                </a:path>
                <a:path w="836295">
                  <a:moveTo>
                    <a:pt x="557120" y="0"/>
                  </a:moveTo>
                  <a:lnTo>
                    <a:pt x="83568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810960" y="6361959"/>
              <a:ext cx="186055" cy="93345"/>
            </a:xfrm>
            <a:custGeom>
              <a:avLst/>
              <a:gdLst/>
              <a:ahLst/>
              <a:cxnLst/>
              <a:rect l="l" t="t" r="r" b="b"/>
              <a:pathLst>
                <a:path w="186054" h="93345">
                  <a:moveTo>
                    <a:pt x="0" y="0"/>
                  </a:moveTo>
                  <a:lnTo>
                    <a:pt x="185706" y="0"/>
                  </a:lnTo>
                  <a:lnTo>
                    <a:pt x="185706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275227" y="6408386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832340" y="6361963"/>
              <a:ext cx="1207135" cy="93345"/>
            </a:xfrm>
            <a:custGeom>
              <a:avLst/>
              <a:gdLst/>
              <a:ahLst/>
              <a:cxnLst/>
              <a:rect l="l" t="t" r="r" b="b"/>
              <a:pathLst>
                <a:path w="1207134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1207134" h="93345">
                  <a:moveTo>
                    <a:pt x="371411" y="0"/>
                  </a:moveTo>
                  <a:lnTo>
                    <a:pt x="185712" y="0"/>
                  </a:lnTo>
                  <a:lnTo>
                    <a:pt x="185712" y="92849"/>
                  </a:lnTo>
                  <a:lnTo>
                    <a:pt x="371411" y="92849"/>
                  </a:lnTo>
                  <a:lnTo>
                    <a:pt x="371411" y="0"/>
                  </a:lnTo>
                  <a:close/>
                </a:path>
                <a:path w="1207134" h="93345">
                  <a:moveTo>
                    <a:pt x="557123" y="0"/>
                  </a:moveTo>
                  <a:lnTo>
                    <a:pt x="464273" y="0"/>
                  </a:lnTo>
                  <a:lnTo>
                    <a:pt x="464273" y="92849"/>
                  </a:lnTo>
                  <a:lnTo>
                    <a:pt x="557123" y="92849"/>
                  </a:lnTo>
                  <a:lnTo>
                    <a:pt x="557123" y="0"/>
                  </a:lnTo>
                  <a:close/>
                </a:path>
                <a:path w="1207134" h="93345">
                  <a:moveTo>
                    <a:pt x="835685" y="0"/>
                  </a:moveTo>
                  <a:lnTo>
                    <a:pt x="649973" y="0"/>
                  </a:lnTo>
                  <a:lnTo>
                    <a:pt x="649973" y="92849"/>
                  </a:lnTo>
                  <a:lnTo>
                    <a:pt x="835685" y="92849"/>
                  </a:lnTo>
                  <a:lnTo>
                    <a:pt x="835685" y="0"/>
                  </a:lnTo>
                  <a:close/>
                </a:path>
                <a:path w="1207134" h="93345">
                  <a:moveTo>
                    <a:pt x="1207096" y="0"/>
                  </a:moveTo>
                  <a:lnTo>
                    <a:pt x="1114247" y="0"/>
                  </a:lnTo>
                  <a:lnTo>
                    <a:pt x="1114247" y="92849"/>
                  </a:lnTo>
                  <a:lnTo>
                    <a:pt x="1207096" y="92849"/>
                  </a:lnTo>
                  <a:lnTo>
                    <a:pt x="12070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861040" y="6408386"/>
              <a:ext cx="4550410" cy="93345"/>
            </a:xfrm>
            <a:custGeom>
              <a:avLst/>
              <a:gdLst/>
              <a:ahLst/>
              <a:cxnLst/>
              <a:rect l="l" t="t" r="r" b="b"/>
              <a:pathLst>
                <a:path w="4550409" h="93345">
                  <a:moveTo>
                    <a:pt x="4271254" y="0"/>
                  </a:moveTo>
                  <a:lnTo>
                    <a:pt x="4549814" y="0"/>
                  </a:lnTo>
                </a:path>
                <a:path w="4550409" h="93345">
                  <a:moveTo>
                    <a:pt x="0" y="92853"/>
                  </a:moveTo>
                  <a:lnTo>
                    <a:pt x="649973" y="92853"/>
                  </a:lnTo>
                </a:path>
                <a:path w="4550409" h="93345">
                  <a:moveTo>
                    <a:pt x="742826" y="92853"/>
                  </a:moveTo>
                  <a:lnTo>
                    <a:pt x="1207093" y="92853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160982" y="6454812"/>
              <a:ext cx="1300480" cy="93345"/>
            </a:xfrm>
            <a:custGeom>
              <a:avLst/>
              <a:gdLst/>
              <a:ahLst/>
              <a:cxnLst/>
              <a:rect l="l" t="t" r="r" b="b"/>
              <a:pathLst>
                <a:path w="1300479" h="93345">
                  <a:moveTo>
                    <a:pt x="92849" y="0"/>
                  </a:moveTo>
                  <a:lnTo>
                    <a:pt x="0" y="0"/>
                  </a:lnTo>
                  <a:lnTo>
                    <a:pt x="0" y="92862"/>
                  </a:lnTo>
                  <a:lnTo>
                    <a:pt x="92849" y="92862"/>
                  </a:lnTo>
                  <a:lnTo>
                    <a:pt x="92849" y="0"/>
                  </a:lnTo>
                  <a:close/>
                </a:path>
                <a:path w="1300479" h="93345">
                  <a:moveTo>
                    <a:pt x="371411" y="0"/>
                  </a:moveTo>
                  <a:lnTo>
                    <a:pt x="185699" y="0"/>
                  </a:lnTo>
                  <a:lnTo>
                    <a:pt x="185699" y="92862"/>
                  </a:lnTo>
                  <a:lnTo>
                    <a:pt x="371411" y="92862"/>
                  </a:lnTo>
                  <a:lnTo>
                    <a:pt x="371411" y="0"/>
                  </a:lnTo>
                  <a:close/>
                </a:path>
                <a:path w="1300479" h="93345">
                  <a:moveTo>
                    <a:pt x="835685" y="0"/>
                  </a:moveTo>
                  <a:lnTo>
                    <a:pt x="742823" y="0"/>
                  </a:lnTo>
                  <a:lnTo>
                    <a:pt x="742823" y="92862"/>
                  </a:lnTo>
                  <a:lnTo>
                    <a:pt x="835685" y="92862"/>
                  </a:lnTo>
                  <a:lnTo>
                    <a:pt x="835685" y="0"/>
                  </a:lnTo>
                  <a:close/>
                </a:path>
                <a:path w="1300479" h="93345">
                  <a:moveTo>
                    <a:pt x="1021384" y="0"/>
                  </a:moveTo>
                  <a:lnTo>
                    <a:pt x="928535" y="0"/>
                  </a:lnTo>
                  <a:lnTo>
                    <a:pt x="928535" y="92862"/>
                  </a:lnTo>
                  <a:lnTo>
                    <a:pt x="1021384" y="92862"/>
                  </a:lnTo>
                  <a:lnTo>
                    <a:pt x="1021384" y="0"/>
                  </a:lnTo>
                  <a:close/>
                </a:path>
                <a:path w="1300479" h="93345">
                  <a:moveTo>
                    <a:pt x="1299946" y="0"/>
                  </a:moveTo>
                  <a:lnTo>
                    <a:pt x="1114234" y="0"/>
                  </a:lnTo>
                  <a:lnTo>
                    <a:pt x="1114234" y="92862"/>
                  </a:lnTo>
                  <a:lnTo>
                    <a:pt x="1299946" y="92862"/>
                  </a:lnTo>
                  <a:lnTo>
                    <a:pt x="12999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739494" y="6501239"/>
              <a:ext cx="464820" cy="0"/>
            </a:xfrm>
            <a:custGeom>
              <a:avLst/>
              <a:gdLst/>
              <a:ahLst/>
              <a:cxnLst/>
              <a:rect l="l" t="t" r="r" b="b"/>
              <a:pathLst>
                <a:path w="464820">
                  <a:moveTo>
                    <a:pt x="0" y="0"/>
                  </a:moveTo>
                  <a:lnTo>
                    <a:pt x="46426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861035" y="6454812"/>
              <a:ext cx="4550410" cy="186055"/>
            </a:xfrm>
            <a:custGeom>
              <a:avLst/>
              <a:gdLst/>
              <a:ahLst/>
              <a:cxnLst/>
              <a:rect l="l" t="t" r="r" b="b"/>
              <a:pathLst>
                <a:path w="4550409" h="186054">
                  <a:moveTo>
                    <a:pt x="92849" y="92862"/>
                  </a:moveTo>
                  <a:lnTo>
                    <a:pt x="0" y="92862"/>
                  </a:lnTo>
                  <a:lnTo>
                    <a:pt x="0" y="185712"/>
                  </a:lnTo>
                  <a:lnTo>
                    <a:pt x="92849" y="185712"/>
                  </a:lnTo>
                  <a:lnTo>
                    <a:pt x="92849" y="92862"/>
                  </a:lnTo>
                  <a:close/>
                </a:path>
                <a:path w="4550409" h="186054">
                  <a:moveTo>
                    <a:pt x="649973" y="92862"/>
                  </a:moveTo>
                  <a:lnTo>
                    <a:pt x="557123" y="92862"/>
                  </a:lnTo>
                  <a:lnTo>
                    <a:pt x="557123" y="185712"/>
                  </a:lnTo>
                  <a:lnTo>
                    <a:pt x="649973" y="185712"/>
                  </a:lnTo>
                  <a:lnTo>
                    <a:pt x="649973" y="92862"/>
                  </a:lnTo>
                  <a:close/>
                </a:path>
                <a:path w="4550409" h="186054">
                  <a:moveTo>
                    <a:pt x="835672" y="92862"/>
                  </a:moveTo>
                  <a:lnTo>
                    <a:pt x="742823" y="92862"/>
                  </a:lnTo>
                  <a:lnTo>
                    <a:pt x="742823" y="185712"/>
                  </a:lnTo>
                  <a:lnTo>
                    <a:pt x="835672" y="185712"/>
                  </a:lnTo>
                  <a:lnTo>
                    <a:pt x="835672" y="92862"/>
                  </a:lnTo>
                  <a:close/>
                </a:path>
                <a:path w="4550409" h="186054">
                  <a:moveTo>
                    <a:pt x="3621278" y="0"/>
                  </a:moveTo>
                  <a:lnTo>
                    <a:pt x="3528428" y="0"/>
                  </a:lnTo>
                  <a:lnTo>
                    <a:pt x="3528428" y="92862"/>
                  </a:lnTo>
                  <a:lnTo>
                    <a:pt x="3621278" y="92862"/>
                  </a:lnTo>
                  <a:lnTo>
                    <a:pt x="3621278" y="0"/>
                  </a:lnTo>
                  <a:close/>
                </a:path>
                <a:path w="4550409" h="186054">
                  <a:moveTo>
                    <a:pt x="3806990" y="0"/>
                  </a:moveTo>
                  <a:lnTo>
                    <a:pt x="3714127" y="0"/>
                  </a:lnTo>
                  <a:lnTo>
                    <a:pt x="3714127" y="92862"/>
                  </a:lnTo>
                  <a:lnTo>
                    <a:pt x="3806990" y="92862"/>
                  </a:lnTo>
                  <a:lnTo>
                    <a:pt x="3806990" y="0"/>
                  </a:lnTo>
                  <a:close/>
                </a:path>
                <a:path w="4550409" h="186054">
                  <a:moveTo>
                    <a:pt x="3992689" y="0"/>
                  </a:moveTo>
                  <a:lnTo>
                    <a:pt x="3899839" y="0"/>
                  </a:lnTo>
                  <a:lnTo>
                    <a:pt x="3899839" y="92862"/>
                  </a:lnTo>
                  <a:lnTo>
                    <a:pt x="3992689" y="92862"/>
                  </a:lnTo>
                  <a:lnTo>
                    <a:pt x="3992689" y="0"/>
                  </a:lnTo>
                  <a:close/>
                </a:path>
                <a:path w="4550409" h="186054">
                  <a:moveTo>
                    <a:pt x="4178401" y="0"/>
                  </a:moveTo>
                  <a:lnTo>
                    <a:pt x="4085552" y="0"/>
                  </a:lnTo>
                  <a:lnTo>
                    <a:pt x="4085552" y="92862"/>
                  </a:lnTo>
                  <a:lnTo>
                    <a:pt x="4178401" y="92862"/>
                  </a:lnTo>
                  <a:lnTo>
                    <a:pt x="4178401" y="0"/>
                  </a:lnTo>
                  <a:close/>
                </a:path>
                <a:path w="4550409" h="186054">
                  <a:moveTo>
                    <a:pt x="4549813" y="0"/>
                  </a:moveTo>
                  <a:lnTo>
                    <a:pt x="4364101" y="0"/>
                  </a:lnTo>
                  <a:lnTo>
                    <a:pt x="4364101" y="92862"/>
                  </a:lnTo>
                  <a:lnTo>
                    <a:pt x="4549813" y="92862"/>
                  </a:lnTo>
                  <a:lnTo>
                    <a:pt x="4549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789573" y="6594092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160982" y="6547675"/>
              <a:ext cx="1578610" cy="93345"/>
            </a:xfrm>
            <a:custGeom>
              <a:avLst/>
              <a:gdLst/>
              <a:ahLst/>
              <a:cxnLst/>
              <a:rect l="l" t="t" r="r" b="b"/>
              <a:pathLst>
                <a:path w="1578609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1578609" h="93345">
                  <a:moveTo>
                    <a:pt x="464261" y="0"/>
                  </a:moveTo>
                  <a:lnTo>
                    <a:pt x="278561" y="0"/>
                  </a:lnTo>
                  <a:lnTo>
                    <a:pt x="278561" y="92849"/>
                  </a:lnTo>
                  <a:lnTo>
                    <a:pt x="464261" y="92849"/>
                  </a:lnTo>
                  <a:lnTo>
                    <a:pt x="464261" y="0"/>
                  </a:lnTo>
                  <a:close/>
                </a:path>
                <a:path w="1578609" h="93345">
                  <a:moveTo>
                    <a:pt x="649973" y="0"/>
                  </a:moveTo>
                  <a:lnTo>
                    <a:pt x="557123" y="0"/>
                  </a:lnTo>
                  <a:lnTo>
                    <a:pt x="557123" y="92849"/>
                  </a:lnTo>
                  <a:lnTo>
                    <a:pt x="649973" y="92849"/>
                  </a:lnTo>
                  <a:lnTo>
                    <a:pt x="649973" y="0"/>
                  </a:lnTo>
                  <a:close/>
                </a:path>
                <a:path w="1578609" h="93345">
                  <a:moveTo>
                    <a:pt x="835685" y="0"/>
                  </a:moveTo>
                  <a:lnTo>
                    <a:pt x="742823" y="0"/>
                  </a:lnTo>
                  <a:lnTo>
                    <a:pt x="742823" y="92849"/>
                  </a:lnTo>
                  <a:lnTo>
                    <a:pt x="835685" y="92849"/>
                  </a:lnTo>
                  <a:lnTo>
                    <a:pt x="835685" y="0"/>
                  </a:lnTo>
                  <a:close/>
                </a:path>
                <a:path w="1578609" h="93345">
                  <a:moveTo>
                    <a:pt x="1207096" y="0"/>
                  </a:moveTo>
                  <a:lnTo>
                    <a:pt x="1114234" y="0"/>
                  </a:lnTo>
                  <a:lnTo>
                    <a:pt x="1114234" y="92849"/>
                  </a:lnTo>
                  <a:lnTo>
                    <a:pt x="1207096" y="92849"/>
                  </a:lnTo>
                  <a:lnTo>
                    <a:pt x="1207096" y="0"/>
                  </a:lnTo>
                  <a:close/>
                </a:path>
                <a:path w="1578609" h="93345">
                  <a:moveTo>
                    <a:pt x="1392796" y="0"/>
                  </a:moveTo>
                  <a:lnTo>
                    <a:pt x="1299946" y="0"/>
                  </a:lnTo>
                  <a:lnTo>
                    <a:pt x="1299946" y="92849"/>
                  </a:lnTo>
                  <a:lnTo>
                    <a:pt x="1392796" y="92849"/>
                  </a:lnTo>
                  <a:lnTo>
                    <a:pt x="1392796" y="0"/>
                  </a:lnTo>
                  <a:close/>
                </a:path>
                <a:path w="1578609" h="93345">
                  <a:moveTo>
                    <a:pt x="1578508" y="0"/>
                  </a:moveTo>
                  <a:lnTo>
                    <a:pt x="1485658" y="0"/>
                  </a:lnTo>
                  <a:lnTo>
                    <a:pt x="1485658" y="92849"/>
                  </a:lnTo>
                  <a:lnTo>
                    <a:pt x="1578508" y="92849"/>
                  </a:lnTo>
                  <a:lnTo>
                    <a:pt x="1578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203760" y="6594092"/>
              <a:ext cx="464820" cy="0"/>
            </a:xfrm>
            <a:custGeom>
              <a:avLst/>
              <a:gdLst/>
              <a:ahLst/>
              <a:cxnLst/>
              <a:rect l="l" t="t" r="r" b="b"/>
              <a:pathLst>
                <a:path w="464820">
                  <a:moveTo>
                    <a:pt x="0" y="0"/>
                  </a:moveTo>
                  <a:lnTo>
                    <a:pt x="46426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861035" y="6547675"/>
              <a:ext cx="4550410" cy="186055"/>
            </a:xfrm>
            <a:custGeom>
              <a:avLst/>
              <a:gdLst/>
              <a:ahLst/>
              <a:cxnLst/>
              <a:rect l="l" t="t" r="r" b="b"/>
              <a:pathLst>
                <a:path w="4550409" h="186054">
                  <a:moveTo>
                    <a:pt x="92849" y="92849"/>
                  </a:moveTo>
                  <a:lnTo>
                    <a:pt x="0" y="92849"/>
                  </a:lnTo>
                  <a:lnTo>
                    <a:pt x="0" y="185699"/>
                  </a:lnTo>
                  <a:lnTo>
                    <a:pt x="92849" y="185699"/>
                  </a:lnTo>
                  <a:lnTo>
                    <a:pt x="92849" y="92849"/>
                  </a:lnTo>
                  <a:close/>
                </a:path>
                <a:path w="4550409" h="186054">
                  <a:moveTo>
                    <a:pt x="464261" y="92849"/>
                  </a:moveTo>
                  <a:lnTo>
                    <a:pt x="185699" y="92849"/>
                  </a:lnTo>
                  <a:lnTo>
                    <a:pt x="185699" y="185699"/>
                  </a:lnTo>
                  <a:lnTo>
                    <a:pt x="464261" y="185699"/>
                  </a:lnTo>
                  <a:lnTo>
                    <a:pt x="464261" y="92849"/>
                  </a:lnTo>
                  <a:close/>
                </a:path>
                <a:path w="4550409" h="186054">
                  <a:moveTo>
                    <a:pt x="649973" y="92849"/>
                  </a:moveTo>
                  <a:lnTo>
                    <a:pt x="557123" y="92849"/>
                  </a:lnTo>
                  <a:lnTo>
                    <a:pt x="557123" y="185699"/>
                  </a:lnTo>
                  <a:lnTo>
                    <a:pt x="649973" y="185699"/>
                  </a:lnTo>
                  <a:lnTo>
                    <a:pt x="649973" y="92849"/>
                  </a:lnTo>
                  <a:close/>
                </a:path>
                <a:path w="4550409" h="186054">
                  <a:moveTo>
                    <a:pt x="1021384" y="92849"/>
                  </a:moveTo>
                  <a:lnTo>
                    <a:pt x="928535" y="92849"/>
                  </a:lnTo>
                  <a:lnTo>
                    <a:pt x="928535" y="185699"/>
                  </a:lnTo>
                  <a:lnTo>
                    <a:pt x="1021384" y="185699"/>
                  </a:lnTo>
                  <a:lnTo>
                    <a:pt x="1021384" y="92849"/>
                  </a:lnTo>
                  <a:close/>
                </a:path>
                <a:path w="4550409" h="186054">
                  <a:moveTo>
                    <a:pt x="1207096" y="92849"/>
                  </a:moveTo>
                  <a:lnTo>
                    <a:pt x="1114234" y="92849"/>
                  </a:lnTo>
                  <a:lnTo>
                    <a:pt x="1114234" y="185699"/>
                  </a:lnTo>
                  <a:lnTo>
                    <a:pt x="1207096" y="185699"/>
                  </a:lnTo>
                  <a:lnTo>
                    <a:pt x="1207096" y="92849"/>
                  </a:lnTo>
                  <a:close/>
                </a:path>
                <a:path w="4550409" h="186054">
                  <a:moveTo>
                    <a:pt x="1671358" y="92849"/>
                  </a:moveTo>
                  <a:lnTo>
                    <a:pt x="1578508" y="92849"/>
                  </a:lnTo>
                  <a:lnTo>
                    <a:pt x="1578508" y="185699"/>
                  </a:lnTo>
                  <a:lnTo>
                    <a:pt x="1671358" y="185699"/>
                  </a:lnTo>
                  <a:lnTo>
                    <a:pt x="1671358" y="92849"/>
                  </a:lnTo>
                  <a:close/>
                </a:path>
                <a:path w="4550409" h="186054">
                  <a:moveTo>
                    <a:pt x="4271251" y="0"/>
                  </a:moveTo>
                  <a:lnTo>
                    <a:pt x="4085552" y="0"/>
                  </a:lnTo>
                  <a:lnTo>
                    <a:pt x="4085552" y="92849"/>
                  </a:lnTo>
                  <a:lnTo>
                    <a:pt x="4271251" y="92849"/>
                  </a:lnTo>
                  <a:lnTo>
                    <a:pt x="4271251" y="0"/>
                  </a:lnTo>
                  <a:close/>
                </a:path>
                <a:path w="4550409" h="186054">
                  <a:moveTo>
                    <a:pt x="4549813" y="0"/>
                  </a:moveTo>
                  <a:lnTo>
                    <a:pt x="4364101" y="0"/>
                  </a:lnTo>
                  <a:lnTo>
                    <a:pt x="4364101" y="92849"/>
                  </a:lnTo>
                  <a:lnTo>
                    <a:pt x="4549813" y="92849"/>
                  </a:lnTo>
                  <a:lnTo>
                    <a:pt x="4549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810960" y="6686946"/>
              <a:ext cx="557530" cy="0"/>
            </a:xfrm>
            <a:custGeom>
              <a:avLst/>
              <a:gdLst/>
              <a:ahLst/>
              <a:cxnLst/>
              <a:rect l="l" t="t" r="r" b="b"/>
              <a:pathLst>
                <a:path w="557529">
                  <a:moveTo>
                    <a:pt x="0" y="0"/>
                  </a:moveTo>
                  <a:lnTo>
                    <a:pt x="55712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460934" y="6640519"/>
              <a:ext cx="186055" cy="93345"/>
            </a:xfrm>
            <a:custGeom>
              <a:avLst/>
              <a:gdLst/>
              <a:ahLst/>
              <a:cxnLst/>
              <a:rect l="l" t="t" r="r" b="b"/>
              <a:pathLst>
                <a:path w="186054" h="93345">
                  <a:moveTo>
                    <a:pt x="0" y="0"/>
                  </a:moveTo>
                  <a:lnTo>
                    <a:pt x="185706" y="0"/>
                  </a:lnTo>
                  <a:lnTo>
                    <a:pt x="185706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925200" y="6686946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278560" y="0"/>
                  </a:lnTo>
                </a:path>
                <a:path w="1114425">
                  <a:moveTo>
                    <a:pt x="557120" y="0"/>
                  </a:moveTo>
                  <a:lnTo>
                    <a:pt x="111424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861035" y="6733374"/>
              <a:ext cx="929005" cy="93345"/>
            </a:xfrm>
            <a:custGeom>
              <a:avLst/>
              <a:gdLst/>
              <a:ahLst/>
              <a:cxnLst/>
              <a:rect l="l" t="t" r="r" b="b"/>
              <a:pathLst>
                <a:path w="929004" h="93345">
                  <a:moveTo>
                    <a:pt x="92849" y="0"/>
                  </a:moveTo>
                  <a:lnTo>
                    <a:pt x="0" y="0"/>
                  </a:lnTo>
                  <a:lnTo>
                    <a:pt x="0" y="92862"/>
                  </a:lnTo>
                  <a:lnTo>
                    <a:pt x="92849" y="92862"/>
                  </a:lnTo>
                  <a:lnTo>
                    <a:pt x="92849" y="0"/>
                  </a:lnTo>
                  <a:close/>
                </a:path>
                <a:path w="929004" h="93345">
                  <a:moveTo>
                    <a:pt x="464261" y="0"/>
                  </a:moveTo>
                  <a:lnTo>
                    <a:pt x="185699" y="0"/>
                  </a:lnTo>
                  <a:lnTo>
                    <a:pt x="185699" y="92862"/>
                  </a:lnTo>
                  <a:lnTo>
                    <a:pt x="464261" y="92862"/>
                  </a:lnTo>
                  <a:lnTo>
                    <a:pt x="464261" y="0"/>
                  </a:lnTo>
                  <a:close/>
                </a:path>
                <a:path w="929004" h="93345">
                  <a:moveTo>
                    <a:pt x="649973" y="0"/>
                  </a:moveTo>
                  <a:lnTo>
                    <a:pt x="557123" y="0"/>
                  </a:lnTo>
                  <a:lnTo>
                    <a:pt x="557123" y="92862"/>
                  </a:lnTo>
                  <a:lnTo>
                    <a:pt x="649973" y="92862"/>
                  </a:lnTo>
                  <a:lnTo>
                    <a:pt x="649973" y="0"/>
                  </a:lnTo>
                  <a:close/>
                </a:path>
                <a:path w="929004" h="93345">
                  <a:moveTo>
                    <a:pt x="928535" y="0"/>
                  </a:moveTo>
                  <a:lnTo>
                    <a:pt x="742823" y="0"/>
                  </a:lnTo>
                  <a:lnTo>
                    <a:pt x="742823" y="92862"/>
                  </a:lnTo>
                  <a:lnTo>
                    <a:pt x="928535" y="92862"/>
                  </a:lnTo>
                  <a:lnTo>
                    <a:pt x="9285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975280" y="6779799"/>
              <a:ext cx="464820" cy="0"/>
            </a:xfrm>
            <a:custGeom>
              <a:avLst/>
              <a:gdLst/>
              <a:ahLst/>
              <a:cxnLst/>
              <a:rect l="l" t="t" r="r" b="b"/>
              <a:pathLst>
                <a:path w="464820">
                  <a:moveTo>
                    <a:pt x="0" y="0"/>
                  </a:moveTo>
                  <a:lnTo>
                    <a:pt x="46426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532393" y="6733374"/>
              <a:ext cx="557530" cy="93345"/>
            </a:xfrm>
            <a:custGeom>
              <a:avLst/>
              <a:gdLst/>
              <a:ahLst/>
              <a:cxnLst/>
              <a:rect l="l" t="t" r="r" b="b"/>
              <a:pathLst>
                <a:path w="557529" h="93345">
                  <a:moveTo>
                    <a:pt x="92849" y="0"/>
                  </a:moveTo>
                  <a:lnTo>
                    <a:pt x="0" y="0"/>
                  </a:lnTo>
                  <a:lnTo>
                    <a:pt x="0" y="92862"/>
                  </a:lnTo>
                  <a:lnTo>
                    <a:pt x="92849" y="92862"/>
                  </a:lnTo>
                  <a:lnTo>
                    <a:pt x="92849" y="0"/>
                  </a:lnTo>
                  <a:close/>
                </a:path>
                <a:path w="557529" h="93345">
                  <a:moveTo>
                    <a:pt x="557123" y="0"/>
                  </a:moveTo>
                  <a:lnTo>
                    <a:pt x="371411" y="0"/>
                  </a:lnTo>
                  <a:lnTo>
                    <a:pt x="371411" y="92862"/>
                  </a:lnTo>
                  <a:lnTo>
                    <a:pt x="557123" y="92862"/>
                  </a:lnTo>
                  <a:lnTo>
                    <a:pt x="5571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182374" y="6779799"/>
              <a:ext cx="1207135" cy="0"/>
            </a:xfrm>
            <a:custGeom>
              <a:avLst/>
              <a:gdLst/>
              <a:ahLst/>
              <a:cxnLst/>
              <a:rect l="l" t="t" r="r" b="b"/>
              <a:pathLst>
                <a:path w="1207134">
                  <a:moveTo>
                    <a:pt x="0" y="0"/>
                  </a:moveTo>
                  <a:lnTo>
                    <a:pt x="649973" y="0"/>
                  </a:lnTo>
                </a:path>
                <a:path w="1207134">
                  <a:moveTo>
                    <a:pt x="928533" y="0"/>
                  </a:moveTo>
                  <a:lnTo>
                    <a:pt x="120709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0482321" y="6733372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0760881" y="6779799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861035" y="6733374"/>
              <a:ext cx="4457065" cy="186055"/>
            </a:xfrm>
            <a:custGeom>
              <a:avLst/>
              <a:gdLst/>
              <a:ahLst/>
              <a:cxnLst/>
              <a:rect l="l" t="t" r="r" b="b"/>
              <a:pathLst>
                <a:path w="4457065" h="186054">
                  <a:moveTo>
                    <a:pt x="92849" y="92862"/>
                  </a:moveTo>
                  <a:lnTo>
                    <a:pt x="0" y="92862"/>
                  </a:lnTo>
                  <a:lnTo>
                    <a:pt x="0" y="185712"/>
                  </a:lnTo>
                  <a:lnTo>
                    <a:pt x="92849" y="185712"/>
                  </a:lnTo>
                  <a:lnTo>
                    <a:pt x="92849" y="92862"/>
                  </a:lnTo>
                  <a:close/>
                </a:path>
                <a:path w="4457065" h="186054">
                  <a:moveTo>
                    <a:pt x="464261" y="92862"/>
                  </a:moveTo>
                  <a:lnTo>
                    <a:pt x="185699" y="92862"/>
                  </a:lnTo>
                  <a:lnTo>
                    <a:pt x="185699" y="185712"/>
                  </a:lnTo>
                  <a:lnTo>
                    <a:pt x="464261" y="185712"/>
                  </a:lnTo>
                  <a:lnTo>
                    <a:pt x="464261" y="92862"/>
                  </a:lnTo>
                  <a:close/>
                </a:path>
                <a:path w="4457065" h="186054">
                  <a:moveTo>
                    <a:pt x="649973" y="92862"/>
                  </a:moveTo>
                  <a:lnTo>
                    <a:pt x="557123" y="92862"/>
                  </a:lnTo>
                  <a:lnTo>
                    <a:pt x="557123" y="185712"/>
                  </a:lnTo>
                  <a:lnTo>
                    <a:pt x="649973" y="185712"/>
                  </a:lnTo>
                  <a:lnTo>
                    <a:pt x="649973" y="92862"/>
                  </a:lnTo>
                  <a:close/>
                </a:path>
                <a:path w="4457065" h="186054">
                  <a:moveTo>
                    <a:pt x="4456963" y="0"/>
                  </a:moveTo>
                  <a:lnTo>
                    <a:pt x="4364101" y="0"/>
                  </a:lnTo>
                  <a:lnTo>
                    <a:pt x="4364101" y="92862"/>
                  </a:lnTo>
                  <a:lnTo>
                    <a:pt x="4456963" y="92862"/>
                  </a:lnTo>
                  <a:lnTo>
                    <a:pt x="44569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603866" y="6872652"/>
              <a:ext cx="464820" cy="0"/>
            </a:xfrm>
            <a:custGeom>
              <a:avLst/>
              <a:gdLst/>
              <a:ahLst/>
              <a:cxnLst/>
              <a:rect l="l" t="t" r="r" b="b"/>
              <a:pathLst>
                <a:path w="464820">
                  <a:moveTo>
                    <a:pt x="0" y="0"/>
                  </a:moveTo>
                  <a:lnTo>
                    <a:pt x="46426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160982" y="6826237"/>
              <a:ext cx="278765" cy="93345"/>
            </a:xfrm>
            <a:custGeom>
              <a:avLst/>
              <a:gdLst/>
              <a:ahLst/>
              <a:cxnLst/>
              <a:rect l="l" t="t" r="r" b="b"/>
              <a:pathLst>
                <a:path w="278765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278765" h="93345">
                  <a:moveTo>
                    <a:pt x="278561" y="0"/>
                  </a:moveTo>
                  <a:lnTo>
                    <a:pt x="185699" y="0"/>
                  </a:lnTo>
                  <a:lnTo>
                    <a:pt x="185699" y="92849"/>
                  </a:lnTo>
                  <a:lnTo>
                    <a:pt x="278561" y="92849"/>
                  </a:lnTo>
                  <a:lnTo>
                    <a:pt x="2785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625253" y="6872652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9646641" y="6826237"/>
              <a:ext cx="929005" cy="93345"/>
            </a:xfrm>
            <a:custGeom>
              <a:avLst/>
              <a:gdLst/>
              <a:ahLst/>
              <a:cxnLst/>
              <a:rect l="l" t="t" r="r" b="b"/>
              <a:pathLst>
                <a:path w="929004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929004" h="93345">
                  <a:moveTo>
                    <a:pt x="557110" y="0"/>
                  </a:moveTo>
                  <a:lnTo>
                    <a:pt x="371411" y="0"/>
                  </a:lnTo>
                  <a:lnTo>
                    <a:pt x="371411" y="92849"/>
                  </a:lnTo>
                  <a:lnTo>
                    <a:pt x="557110" y="92849"/>
                  </a:lnTo>
                  <a:lnTo>
                    <a:pt x="557110" y="0"/>
                  </a:lnTo>
                  <a:close/>
                </a:path>
                <a:path w="929004" h="93345">
                  <a:moveTo>
                    <a:pt x="928522" y="0"/>
                  </a:moveTo>
                  <a:lnTo>
                    <a:pt x="835672" y="0"/>
                  </a:lnTo>
                  <a:lnTo>
                    <a:pt x="835672" y="92849"/>
                  </a:lnTo>
                  <a:lnTo>
                    <a:pt x="928522" y="92849"/>
                  </a:lnTo>
                  <a:lnTo>
                    <a:pt x="9285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0668027" y="6872652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861035" y="6919086"/>
              <a:ext cx="650240" cy="93345"/>
            </a:xfrm>
            <a:custGeom>
              <a:avLst/>
              <a:gdLst/>
              <a:ahLst/>
              <a:cxnLst/>
              <a:rect l="l" t="t" r="r" b="b"/>
              <a:pathLst>
                <a:path w="650240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650240" h="93345">
                  <a:moveTo>
                    <a:pt x="649973" y="0"/>
                  </a:moveTo>
                  <a:lnTo>
                    <a:pt x="557123" y="0"/>
                  </a:lnTo>
                  <a:lnTo>
                    <a:pt x="557123" y="92849"/>
                  </a:lnTo>
                  <a:lnTo>
                    <a:pt x="649973" y="92849"/>
                  </a:lnTo>
                  <a:lnTo>
                    <a:pt x="6499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789573" y="6965506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160982" y="6919086"/>
              <a:ext cx="1021715" cy="93345"/>
            </a:xfrm>
            <a:custGeom>
              <a:avLst/>
              <a:gdLst/>
              <a:ahLst/>
              <a:cxnLst/>
              <a:rect l="l" t="t" r="r" b="b"/>
              <a:pathLst>
                <a:path w="1021715" h="93345">
                  <a:moveTo>
                    <a:pt x="18569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185699" y="92849"/>
                  </a:lnTo>
                  <a:lnTo>
                    <a:pt x="185699" y="0"/>
                  </a:lnTo>
                  <a:close/>
                </a:path>
                <a:path w="1021715" h="93345">
                  <a:moveTo>
                    <a:pt x="557123" y="0"/>
                  </a:moveTo>
                  <a:lnTo>
                    <a:pt x="371411" y="0"/>
                  </a:lnTo>
                  <a:lnTo>
                    <a:pt x="371411" y="92849"/>
                  </a:lnTo>
                  <a:lnTo>
                    <a:pt x="557123" y="92849"/>
                  </a:lnTo>
                  <a:lnTo>
                    <a:pt x="557123" y="0"/>
                  </a:lnTo>
                  <a:close/>
                </a:path>
                <a:path w="1021715" h="93345">
                  <a:moveTo>
                    <a:pt x="1021384" y="0"/>
                  </a:moveTo>
                  <a:lnTo>
                    <a:pt x="835685" y="0"/>
                  </a:lnTo>
                  <a:lnTo>
                    <a:pt x="835685" y="92849"/>
                  </a:lnTo>
                  <a:lnTo>
                    <a:pt x="1021384" y="92849"/>
                  </a:lnTo>
                  <a:lnTo>
                    <a:pt x="1021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9275227" y="6965506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9739490" y="6919086"/>
              <a:ext cx="464820" cy="93345"/>
            </a:xfrm>
            <a:custGeom>
              <a:avLst/>
              <a:gdLst/>
              <a:ahLst/>
              <a:cxnLst/>
              <a:rect l="l" t="t" r="r" b="b"/>
              <a:pathLst>
                <a:path w="464820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464820" h="93345">
                  <a:moveTo>
                    <a:pt x="464261" y="0"/>
                  </a:moveTo>
                  <a:lnTo>
                    <a:pt x="278561" y="0"/>
                  </a:lnTo>
                  <a:lnTo>
                    <a:pt x="278561" y="92849"/>
                  </a:lnTo>
                  <a:lnTo>
                    <a:pt x="464261" y="92849"/>
                  </a:lnTo>
                  <a:lnTo>
                    <a:pt x="4642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0296614" y="6965506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0668025" y="6919086"/>
              <a:ext cx="557530" cy="93345"/>
            </a:xfrm>
            <a:custGeom>
              <a:avLst/>
              <a:gdLst/>
              <a:ahLst/>
              <a:cxnLst/>
              <a:rect l="l" t="t" r="r" b="b"/>
              <a:pathLst>
                <a:path w="557529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557529" h="93345">
                  <a:moveTo>
                    <a:pt x="278561" y="0"/>
                  </a:moveTo>
                  <a:lnTo>
                    <a:pt x="185699" y="0"/>
                  </a:lnTo>
                  <a:lnTo>
                    <a:pt x="185699" y="92849"/>
                  </a:lnTo>
                  <a:lnTo>
                    <a:pt x="278561" y="92849"/>
                  </a:lnTo>
                  <a:lnTo>
                    <a:pt x="278561" y="0"/>
                  </a:lnTo>
                  <a:close/>
                </a:path>
                <a:path w="557529" h="93345">
                  <a:moveTo>
                    <a:pt x="557110" y="0"/>
                  </a:moveTo>
                  <a:lnTo>
                    <a:pt x="371411" y="0"/>
                  </a:lnTo>
                  <a:lnTo>
                    <a:pt x="371411" y="92849"/>
                  </a:lnTo>
                  <a:lnTo>
                    <a:pt x="557110" y="92849"/>
                  </a:lnTo>
                  <a:lnTo>
                    <a:pt x="5571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861040" y="7058359"/>
              <a:ext cx="650240" cy="0"/>
            </a:xfrm>
            <a:custGeom>
              <a:avLst/>
              <a:gdLst/>
              <a:ahLst/>
              <a:cxnLst/>
              <a:rect l="l" t="t" r="r" b="b"/>
              <a:pathLst>
                <a:path w="650240">
                  <a:moveTo>
                    <a:pt x="0" y="0"/>
                  </a:moveTo>
                  <a:lnTo>
                    <a:pt x="64997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603858" y="7011936"/>
              <a:ext cx="371475" cy="93345"/>
            </a:xfrm>
            <a:custGeom>
              <a:avLst/>
              <a:gdLst/>
              <a:ahLst/>
              <a:cxnLst/>
              <a:rect l="l" t="t" r="r" b="b"/>
              <a:pathLst>
                <a:path w="371475" h="93345">
                  <a:moveTo>
                    <a:pt x="185712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185712" y="92849"/>
                  </a:lnTo>
                  <a:lnTo>
                    <a:pt x="185712" y="0"/>
                  </a:lnTo>
                  <a:close/>
                </a:path>
                <a:path w="371475" h="93345">
                  <a:moveTo>
                    <a:pt x="371411" y="0"/>
                  </a:moveTo>
                  <a:lnTo>
                    <a:pt x="278561" y="0"/>
                  </a:lnTo>
                  <a:lnTo>
                    <a:pt x="278561" y="92849"/>
                  </a:lnTo>
                  <a:lnTo>
                    <a:pt x="371411" y="92849"/>
                  </a:lnTo>
                  <a:lnTo>
                    <a:pt x="3714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068133" y="7058359"/>
              <a:ext cx="742950" cy="0"/>
            </a:xfrm>
            <a:custGeom>
              <a:avLst/>
              <a:gdLst/>
              <a:ahLst/>
              <a:cxnLst/>
              <a:rect l="l" t="t" r="r" b="b"/>
              <a:pathLst>
                <a:path w="742950">
                  <a:moveTo>
                    <a:pt x="0" y="0"/>
                  </a:moveTo>
                  <a:lnTo>
                    <a:pt x="742826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96667" y="7011936"/>
              <a:ext cx="1021715" cy="93345"/>
            </a:xfrm>
            <a:custGeom>
              <a:avLst/>
              <a:gdLst/>
              <a:ahLst/>
              <a:cxnLst/>
              <a:rect l="l" t="t" r="r" b="b"/>
              <a:pathLst>
                <a:path w="1021715" h="93345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1021715" h="93345">
                  <a:moveTo>
                    <a:pt x="464261" y="0"/>
                  </a:moveTo>
                  <a:lnTo>
                    <a:pt x="371411" y="0"/>
                  </a:lnTo>
                  <a:lnTo>
                    <a:pt x="371411" y="92849"/>
                  </a:lnTo>
                  <a:lnTo>
                    <a:pt x="464261" y="92849"/>
                  </a:lnTo>
                  <a:lnTo>
                    <a:pt x="464261" y="0"/>
                  </a:lnTo>
                  <a:close/>
                </a:path>
                <a:path w="1021715" h="93345">
                  <a:moveTo>
                    <a:pt x="742823" y="0"/>
                  </a:moveTo>
                  <a:lnTo>
                    <a:pt x="557110" y="0"/>
                  </a:lnTo>
                  <a:lnTo>
                    <a:pt x="557110" y="92849"/>
                  </a:lnTo>
                  <a:lnTo>
                    <a:pt x="742823" y="92849"/>
                  </a:lnTo>
                  <a:lnTo>
                    <a:pt x="742823" y="0"/>
                  </a:lnTo>
                  <a:close/>
                </a:path>
                <a:path w="1021715" h="93345">
                  <a:moveTo>
                    <a:pt x="1021384" y="0"/>
                  </a:moveTo>
                  <a:lnTo>
                    <a:pt x="928522" y="0"/>
                  </a:lnTo>
                  <a:lnTo>
                    <a:pt x="928522" y="92849"/>
                  </a:lnTo>
                  <a:lnTo>
                    <a:pt x="1021384" y="92849"/>
                  </a:lnTo>
                  <a:lnTo>
                    <a:pt x="1021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0203760" y="7058359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41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0668027" y="7011933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0" y="0"/>
                  </a:moveTo>
                  <a:lnTo>
                    <a:pt x="92853" y="0"/>
                  </a:lnTo>
                  <a:lnTo>
                    <a:pt x="92853" y="92853"/>
                  </a:lnTo>
                  <a:lnTo>
                    <a:pt x="0" y="92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1132294" y="7058359"/>
              <a:ext cx="278765" cy="0"/>
            </a:xfrm>
            <a:custGeom>
              <a:avLst/>
              <a:gdLst/>
              <a:ahLst/>
              <a:cxnLst/>
              <a:rect l="l" t="t" r="r" b="b"/>
              <a:pathLst>
                <a:path w="278765">
                  <a:moveTo>
                    <a:pt x="0" y="0"/>
                  </a:moveTo>
                  <a:lnTo>
                    <a:pt x="278560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0" name="object 230"/>
          <p:cNvGrpSpPr/>
          <p:nvPr/>
        </p:nvGrpSpPr>
        <p:grpSpPr>
          <a:xfrm>
            <a:off x="10760881" y="2554971"/>
            <a:ext cx="650240" cy="650240"/>
            <a:chOff x="10760881" y="2554971"/>
            <a:chExt cx="650240" cy="650240"/>
          </a:xfrm>
        </p:grpSpPr>
        <p:sp>
          <p:nvSpPr>
            <p:cNvPr id="231" name="object 231"/>
            <p:cNvSpPr/>
            <p:nvPr/>
          </p:nvSpPr>
          <p:spPr>
            <a:xfrm>
              <a:off x="10760881" y="2601398"/>
              <a:ext cx="650240" cy="0"/>
            </a:xfrm>
            <a:custGeom>
              <a:avLst/>
              <a:gdLst/>
              <a:ahLst/>
              <a:cxnLst/>
              <a:rect l="l" t="t" r="r" b="b"/>
              <a:pathLst>
                <a:path w="650240">
                  <a:moveTo>
                    <a:pt x="0" y="0"/>
                  </a:moveTo>
                  <a:lnTo>
                    <a:pt x="64997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0760875" y="2647835"/>
              <a:ext cx="650240" cy="464820"/>
            </a:xfrm>
            <a:custGeom>
              <a:avLst/>
              <a:gdLst/>
              <a:ahLst/>
              <a:cxnLst/>
              <a:rect l="l" t="t" r="r" b="b"/>
              <a:pathLst>
                <a:path w="650240" h="464819">
                  <a:moveTo>
                    <a:pt x="92849" y="0"/>
                  </a:moveTo>
                  <a:lnTo>
                    <a:pt x="0" y="0"/>
                  </a:lnTo>
                  <a:lnTo>
                    <a:pt x="0" y="92849"/>
                  </a:lnTo>
                  <a:lnTo>
                    <a:pt x="0" y="185699"/>
                  </a:lnTo>
                  <a:lnTo>
                    <a:pt x="0" y="278561"/>
                  </a:lnTo>
                  <a:lnTo>
                    <a:pt x="0" y="371411"/>
                  </a:lnTo>
                  <a:lnTo>
                    <a:pt x="0" y="464261"/>
                  </a:lnTo>
                  <a:lnTo>
                    <a:pt x="92849" y="464261"/>
                  </a:lnTo>
                  <a:lnTo>
                    <a:pt x="92849" y="371411"/>
                  </a:lnTo>
                  <a:lnTo>
                    <a:pt x="92849" y="278561"/>
                  </a:lnTo>
                  <a:lnTo>
                    <a:pt x="92849" y="185699"/>
                  </a:lnTo>
                  <a:lnTo>
                    <a:pt x="92849" y="92849"/>
                  </a:lnTo>
                  <a:lnTo>
                    <a:pt x="92849" y="0"/>
                  </a:lnTo>
                  <a:close/>
                </a:path>
                <a:path w="650240" h="464819">
                  <a:moveTo>
                    <a:pt x="464261" y="92849"/>
                  </a:moveTo>
                  <a:lnTo>
                    <a:pt x="185712" y="92849"/>
                  </a:lnTo>
                  <a:lnTo>
                    <a:pt x="185712" y="185699"/>
                  </a:lnTo>
                  <a:lnTo>
                    <a:pt x="185712" y="278561"/>
                  </a:lnTo>
                  <a:lnTo>
                    <a:pt x="185712" y="371411"/>
                  </a:lnTo>
                  <a:lnTo>
                    <a:pt x="464261" y="371411"/>
                  </a:lnTo>
                  <a:lnTo>
                    <a:pt x="464261" y="278561"/>
                  </a:lnTo>
                  <a:lnTo>
                    <a:pt x="464261" y="185699"/>
                  </a:lnTo>
                  <a:lnTo>
                    <a:pt x="464261" y="92849"/>
                  </a:lnTo>
                  <a:close/>
                </a:path>
                <a:path w="650240" h="464819">
                  <a:moveTo>
                    <a:pt x="649973" y="0"/>
                  </a:moveTo>
                  <a:lnTo>
                    <a:pt x="557123" y="0"/>
                  </a:lnTo>
                  <a:lnTo>
                    <a:pt x="557123" y="92849"/>
                  </a:lnTo>
                  <a:lnTo>
                    <a:pt x="557123" y="185699"/>
                  </a:lnTo>
                  <a:lnTo>
                    <a:pt x="557123" y="278561"/>
                  </a:lnTo>
                  <a:lnTo>
                    <a:pt x="557123" y="371411"/>
                  </a:lnTo>
                  <a:lnTo>
                    <a:pt x="557123" y="464261"/>
                  </a:lnTo>
                  <a:lnTo>
                    <a:pt x="649973" y="464261"/>
                  </a:lnTo>
                  <a:lnTo>
                    <a:pt x="649973" y="371411"/>
                  </a:lnTo>
                  <a:lnTo>
                    <a:pt x="649973" y="278561"/>
                  </a:lnTo>
                  <a:lnTo>
                    <a:pt x="649973" y="185699"/>
                  </a:lnTo>
                  <a:lnTo>
                    <a:pt x="649973" y="92849"/>
                  </a:lnTo>
                  <a:lnTo>
                    <a:pt x="6499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0760881" y="3158518"/>
              <a:ext cx="650240" cy="0"/>
            </a:xfrm>
            <a:custGeom>
              <a:avLst/>
              <a:gdLst/>
              <a:ahLst/>
              <a:cxnLst/>
              <a:rect l="l" t="t" r="r" b="b"/>
              <a:pathLst>
                <a:path w="650240">
                  <a:moveTo>
                    <a:pt x="0" y="0"/>
                  </a:moveTo>
                  <a:lnTo>
                    <a:pt x="649973" y="0"/>
                  </a:lnTo>
                </a:path>
              </a:pathLst>
            </a:custGeom>
            <a:ln w="928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4" name="object 234"/>
          <p:cNvSpPr/>
          <p:nvPr/>
        </p:nvSpPr>
        <p:spPr>
          <a:xfrm>
            <a:off x="7603866" y="2833531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4">
                <a:moveTo>
                  <a:pt x="0" y="0"/>
                </a:moveTo>
                <a:lnTo>
                  <a:pt x="92853" y="0"/>
                </a:lnTo>
                <a:lnTo>
                  <a:pt x="92853" y="92853"/>
                </a:lnTo>
                <a:lnTo>
                  <a:pt x="0" y="928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5" name="object 2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745675"/>
            <a:ext cx="18288000" cy="541327"/>
          </a:xfrm>
          <a:prstGeom prst="rect">
            <a:avLst/>
          </a:prstGeom>
        </p:spPr>
      </p:pic>
      <p:pic>
        <p:nvPicPr>
          <p:cNvPr id="236" name="object 2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8000" cy="14175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0535" y="1568648"/>
            <a:ext cx="17093128" cy="523099"/>
          </a:xfrm>
          <a:prstGeom prst="rect">
            <a:avLst/>
          </a:prstGeom>
        </p:spPr>
        <p:txBody>
          <a:bodyPr vert="horz" wrap="square" lIns="0" tIns="6084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00"/>
              </a:spcBef>
            </a:pPr>
            <a:r>
              <a:rPr lang="es-ES" spc="90" dirty="0"/>
              <a:t>Diligenciar</a:t>
            </a:r>
            <a:r>
              <a:rPr spc="-135" dirty="0"/>
              <a:t> </a:t>
            </a:r>
            <a:r>
              <a:rPr spc="90" dirty="0"/>
              <a:t>los</a:t>
            </a:r>
            <a:r>
              <a:rPr spc="-135" dirty="0"/>
              <a:t> </a:t>
            </a:r>
            <a:r>
              <a:rPr spc="105" dirty="0"/>
              <a:t>datos</a:t>
            </a:r>
            <a:r>
              <a:rPr spc="-130" dirty="0"/>
              <a:t> </a:t>
            </a:r>
            <a:r>
              <a:rPr spc="60" dirty="0"/>
              <a:t>correspondientes: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79948" cy="141756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745675"/>
            <a:ext cx="18288000" cy="541327"/>
          </a:xfrm>
          <a:prstGeom prst="rect">
            <a:avLst/>
          </a:prstGeom>
        </p:spPr>
      </p:pic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A7CCD7F4-9DDC-1F64-65E8-A302A381F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17046"/>
          <a:stretch/>
        </p:blipFill>
        <p:spPr>
          <a:xfrm>
            <a:off x="6968274" y="2365710"/>
            <a:ext cx="4343400" cy="729224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69F2D5-6A11-DF19-1E09-DB5478524D77}"/>
              </a:ext>
            </a:extLst>
          </p:cNvPr>
          <p:cNvCxnSpPr/>
          <p:nvPr/>
        </p:nvCxnSpPr>
        <p:spPr>
          <a:xfrm flipV="1">
            <a:off x="10896600" y="4533900"/>
            <a:ext cx="2209800" cy="403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531B3D2-28CA-EFCA-2669-94E4D1BC022A}"/>
              </a:ext>
            </a:extLst>
          </p:cNvPr>
          <p:cNvSpPr txBox="1"/>
          <p:nvPr/>
        </p:nvSpPr>
        <p:spPr>
          <a:xfrm>
            <a:off x="13106400" y="4000500"/>
            <a:ext cx="4247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O" dirty="0"/>
              <a:t>Unicamente el documento de identidad del estudiante, sin puntos, ni curso, ni grado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3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Aceptar</a:t>
            </a:r>
            <a:r>
              <a:rPr spc="-130" dirty="0"/>
              <a:t> </a:t>
            </a:r>
            <a:r>
              <a:rPr spc="90" dirty="0"/>
              <a:t>los</a:t>
            </a:r>
            <a:r>
              <a:rPr spc="-130" dirty="0"/>
              <a:t> </a:t>
            </a:r>
            <a:r>
              <a:rPr spc="105" dirty="0"/>
              <a:t>términos</a:t>
            </a:r>
            <a:r>
              <a:rPr spc="-130" dirty="0"/>
              <a:t> </a:t>
            </a:r>
            <a:r>
              <a:rPr spc="90" dirty="0"/>
              <a:t>y</a:t>
            </a:r>
            <a:r>
              <a:rPr spc="-125" dirty="0"/>
              <a:t> </a:t>
            </a:r>
            <a:r>
              <a:rPr spc="55" dirty="0"/>
              <a:t>condiciones,</a:t>
            </a:r>
            <a:r>
              <a:rPr spc="-130" dirty="0"/>
              <a:t> </a:t>
            </a:r>
            <a:r>
              <a:rPr spc="90" dirty="0"/>
              <a:t>y</a:t>
            </a:r>
            <a:r>
              <a:rPr spc="-130" dirty="0"/>
              <a:t> </a:t>
            </a:r>
            <a:r>
              <a:rPr spc="95" dirty="0"/>
              <a:t>dar</a:t>
            </a:r>
            <a:r>
              <a:rPr spc="-125" dirty="0"/>
              <a:t> </a:t>
            </a:r>
            <a:r>
              <a:rPr spc="140" dirty="0"/>
              <a:t>clic</a:t>
            </a:r>
            <a:r>
              <a:rPr spc="-130" dirty="0"/>
              <a:t> </a:t>
            </a:r>
            <a:r>
              <a:rPr dirty="0"/>
              <a:t>en</a:t>
            </a:r>
            <a:r>
              <a:rPr spc="-130" dirty="0"/>
              <a:t> </a:t>
            </a:r>
            <a:r>
              <a:rPr spc="90" dirty="0"/>
              <a:t>pagar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79948" cy="141756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745675"/>
            <a:ext cx="18288000" cy="541327"/>
          </a:xfrm>
          <a:prstGeom prst="rect">
            <a:avLst/>
          </a:prstGeom>
        </p:spPr>
      </p:pic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FDF82072-ED94-CD0F-0F81-F94D76E4C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3" b="16681"/>
          <a:stretch/>
        </p:blipFill>
        <p:spPr>
          <a:xfrm>
            <a:off x="6932848" y="2171700"/>
            <a:ext cx="4422304" cy="7459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18810" y="2353824"/>
            <a:ext cx="7450455" cy="6990080"/>
            <a:chOff x="5418810" y="2353824"/>
            <a:chExt cx="7450455" cy="6990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9765" y="2374779"/>
              <a:ext cx="7408443" cy="69482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28335" y="2363349"/>
              <a:ext cx="7431405" cy="6971030"/>
            </a:xfrm>
            <a:custGeom>
              <a:avLst/>
              <a:gdLst/>
              <a:ahLst/>
              <a:cxnLst/>
              <a:rect l="l" t="t" r="r" b="b"/>
              <a:pathLst>
                <a:path w="7431405" h="6971030">
                  <a:moveTo>
                    <a:pt x="0" y="0"/>
                  </a:moveTo>
                  <a:lnTo>
                    <a:pt x="0" y="6970956"/>
                  </a:lnTo>
                  <a:lnTo>
                    <a:pt x="7431281" y="6970956"/>
                  </a:lnTo>
                  <a:lnTo>
                    <a:pt x="7431281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0535" y="1568648"/>
            <a:ext cx="17093128" cy="537197"/>
          </a:xfrm>
          <a:prstGeom prst="rect">
            <a:avLst/>
          </a:prstGeom>
        </p:spPr>
        <p:txBody>
          <a:bodyPr vert="horz" wrap="square" lIns="0" tIns="74802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00"/>
              </a:spcBef>
            </a:pPr>
            <a:r>
              <a:rPr lang="es-ES" spc="90" dirty="0"/>
              <a:t>Diligenciar</a:t>
            </a:r>
            <a:r>
              <a:rPr spc="-135" dirty="0"/>
              <a:t> </a:t>
            </a:r>
            <a:r>
              <a:rPr spc="90" dirty="0"/>
              <a:t>los</a:t>
            </a:r>
            <a:r>
              <a:rPr spc="-135" dirty="0"/>
              <a:t> </a:t>
            </a:r>
            <a:r>
              <a:rPr spc="105" dirty="0"/>
              <a:t>datos</a:t>
            </a:r>
            <a:r>
              <a:rPr spc="-135" dirty="0"/>
              <a:t> </a:t>
            </a:r>
            <a:r>
              <a:rPr spc="65" dirty="0"/>
              <a:t>de</a:t>
            </a:r>
            <a:r>
              <a:rPr spc="-135" dirty="0"/>
              <a:t> </a:t>
            </a:r>
            <a:r>
              <a:rPr spc="120" dirty="0"/>
              <a:t>el</a:t>
            </a:r>
            <a:r>
              <a:rPr spc="-135" dirty="0"/>
              <a:t> </a:t>
            </a:r>
            <a:r>
              <a:rPr spc="185" dirty="0"/>
              <a:t>titular</a:t>
            </a:r>
            <a:r>
              <a:rPr spc="-135" dirty="0"/>
              <a:t> </a:t>
            </a:r>
            <a:r>
              <a:rPr spc="114" dirty="0"/>
              <a:t>del</a:t>
            </a:r>
            <a:r>
              <a:rPr spc="-135" dirty="0"/>
              <a:t> </a:t>
            </a:r>
            <a:r>
              <a:rPr spc="65" dirty="0"/>
              <a:t>pago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79948" cy="141756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745675"/>
            <a:ext cx="18288000" cy="5413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7381" y="2675403"/>
            <a:ext cx="15677515" cy="5810250"/>
            <a:chOff x="1297381" y="2675403"/>
            <a:chExt cx="15677515" cy="5810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4492" y="2696358"/>
              <a:ext cx="15499080" cy="57716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06906" y="2684928"/>
              <a:ext cx="15658465" cy="5791200"/>
            </a:xfrm>
            <a:custGeom>
              <a:avLst/>
              <a:gdLst/>
              <a:ahLst/>
              <a:cxnLst/>
              <a:rect l="l" t="t" r="r" b="b"/>
              <a:pathLst>
                <a:path w="15658465" h="5791200">
                  <a:moveTo>
                    <a:pt x="15658052" y="5791200"/>
                  </a:moveTo>
                  <a:lnTo>
                    <a:pt x="15658059" y="0"/>
                  </a:lnTo>
                  <a:lnTo>
                    <a:pt x="0" y="0"/>
                  </a:lnTo>
                  <a:lnTo>
                    <a:pt x="0" y="5791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09054" y="3861206"/>
              <a:ext cx="1721485" cy="1721485"/>
            </a:xfrm>
            <a:custGeom>
              <a:avLst/>
              <a:gdLst/>
              <a:ahLst/>
              <a:cxnLst/>
              <a:rect l="l" t="t" r="r" b="b"/>
              <a:pathLst>
                <a:path w="1721484" h="1721485">
                  <a:moveTo>
                    <a:pt x="0" y="0"/>
                  </a:moveTo>
                  <a:lnTo>
                    <a:pt x="0" y="1720900"/>
                  </a:lnTo>
                  <a:lnTo>
                    <a:pt x="1720900" y="1720900"/>
                  </a:lnTo>
                  <a:lnTo>
                    <a:pt x="17209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944" y="7913400"/>
              <a:ext cx="1559560" cy="0"/>
            </a:xfrm>
            <a:custGeom>
              <a:avLst/>
              <a:gdLst/>
              <a:ahLst/>
              <a:cxnLst/>
              <a:rect l="l" t="t" r="r" b="b"/>
              <a:pathLst>
                <a:path w="1559560">
                  <a:moveTo>
                    <a:pt x="0" y="0"/>
                  </a:moveTo>
                  <a:lnTo>
                    <a:pt x="1559433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79177" y="7856250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0" y="0"/>
                  </a:moveTo>
                  <a:lnTo>
                    <a:pt x="76200" y="57150"/>
                  </a:lnTo>
                  <a:lnTo>
                    <a:pt x="0" y="1143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5591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Seleccionar</a:t>
            </a:r>
            <a:r>
              <a:rPr spc="-130" dirty="0"/>
              <a:t> </a:t>
            </a:r>
            <a:r>
              <a:rPr spc="120" dirty="0"/>
              <a:t>la</a:t>
            </a:r>
            <a:r>
              <a:rPr spc="-130" dirty="0"/>
              <a:t> </a:t>
            </a:r>
            <a:r>
              <a:rPr spc="70" dirty="0"/>
              <a:t>opción</a:t>
            </a:r>
            <a:r>
              <a:rPr spc="-125" dirty="0"/>
              <a:t> </a:t>
            </a:r>
            <a:r>
              <a:rPr spc="-75" dirty="0"/>
              <a:t>PSE</a:t>
            </a:r>
            <a:r>
              <a:rPr spc="-130" dirty="0"/>
              <a:t> </a:t>
            </a:r>
            <a:r>
              <a:rPr spc="90" dirty="0"/>
              <a:t>y</a:t>
            </a:r>
            <a:r>
              <a:rPr spc="-130" dirty="0"/>
              <a:t> </a:t>
            </a:r>
            <a:r>
              <a:rPr spc="75" dirty="0"/>
              <a:t>buscar</a:t>
            </a:r>
            <a:r>
              <a:rPr spc="-125" dirty="0"/>
              <a:t> </a:t>
            </a:r>
            <a:r>
              <a:rPr spc="120" dirty="0"/>
              <a:t>el</a:t>
            </a:r>
            <a:r>
              <a:rPr spc="-130" dirty="0"/>
              <a:t> </a:t>
            </a:r>
            <a:r>
              <a:rPr spc="75" dirty="0"/>
              <a:t>nombre</a:t>
            </a:r>
            <a:r>
              <a:rPr spc="-125" dirty="0"/>
              <a:t> </a:t>
            </a:r>
            <a:r>
              <a:rPr spc="114" dirty="0"/>
              <a:t>del</a:t>
            </a:r>
            <a:r>
              <a:rPr spc="-130" dirty="0"/>
              <a:t> </a:t>
            </a:r>
            <a:r>
              <a:rPr spc="60" dirty="0"/>
              <a:t>banco</a:t>
            </a:r>
            <a:r>
              <a:rPr spc="-130" dirty="0"/>
              <a:t> </a:t>
            </a:r>
            <a:r>
              <a:rPr spc="90" dirty="0"/>
              <a:t>y</a:t>
            </a:r>
            <a:r>
              <a:rPr spc="-125" dirty="0"/>
              <a:t> </a:t>
            </a:r>
            <a:r>
              <a:rPr spc="95" dirty="0"/>
              <a:t>dar</a:t>
            </a:r>
            <a:r>
              <a:rPr spc="-130" dirty="0"/>
              <a:t> </a:t>
            </a:r>
            <a:r>
              <a:rPr spc="140" dirty="0"/>
              <a:t>clic</a:t>
            </a:r>
            <a:r>
              <a:rPr spc="-125" dirty="0"/>
              <a:t> </a:t>
            </a:r>
            <a:r>
              <a:rPr dirty="0"/>
              <a:t>en</a:t>
            </a:r>
            <a:r>
              <a:rPr spc="-130" dirty="0"/>
              <a:t> </a:t>
            </a:r>
            <a:r>
              <a:rPr spc="90" dirty="0"/>
              <a:t>pagar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79948" cy="141756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745675"/>
            <a:ext cx="18288000" cy="5413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05954" y="2914650"/>
            <a:ext cx="13149580" cy="6523990"/>
            <a:chOff x="2905954" y="2914650"/>
            <a:chExt cx="13149580" cy="6523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909" y="2935604"/>
              <a:ext cx="13107615" cy="64820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15479" y="2924175"/>
              <a:ext cx="13130530" cy="6504940"/>
            </a:xfrm>
            <a:custGeom>
              <a:avLst/>
              <a:gdLst/>
              <a:ahLst/>
              <a:cxnLst/>
              <a:rect l="l" t="t" r="r" b="b"/>
              <a:pathLst>
                <a:path w="13130530" h="6504940">
                  <a:moveTo>
                    <a:pt x="0" y="0"/>
                  </a:moveTo>
                  <a:lnTo>
                    <a:pt x="0" y="6504832"/>
                  </a:lnTo>
                  <a:lnTo>
                    <a:pt x="13130402" y="6504832"/>
                  </a:lnTo>
                  <a:lnTo>
                    <a:pt x="13130402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63668" y="6176619"/>
              <a:ext cx="3416300" cy="3117215"/>
            </a:xfrm>
            <a:custGeom>
              <a:avLst/>
              <a:gdLst/>
              <a:ahLst/>
              <a:cxnLst/>
              <a:rect l="l" t="t" r="r" b="b"/>
              <a:pathLst>
                <a:path w="3416300" h="3117215">
                  <a:moveTo>
                    <a:pt x="3415713" y="0"/>
                  </a:moveTo>
                  <a:lnTo>
                    <a:pt x="0" y="0"/>
                  </a:lnTo>
                  <a:lnTo>
                    <a:pt x="0" y="3116702"/>
                  </a:lnTo>
                  <a:lnTo>
                    <a:pt x="3415713" y="3116702"/>
                  </a:lnTo>
                  <a:lnTo>
                    <a:pt x="34157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4" marR="5080">
              <a:lnSpc>
                <a:spcPct val="116700"/>
              </a:lnSpc>
              <a:spcBef>
                <a:spcPts val="95"/>
              </a:spcBef>
              <a:tabLst>
                <a:tab pos="16490315" algn="l"/>
              </a:tabLst>
            </a:pPr>
            <a:r>
              <a:rPr spc="75" dirty="0"/>
              <a:t>Seleccionar</a:t>
            </a:r>
            <a:r>
              <a:rPr spc="-110" dirty="0"/>
              <a:t> </a:t>
            </a:r>
            <a:r>
              <a:rPr spc="120" dirty="0"/>
              <a:t>el</a:t>
            </a:r>
            <a:r>
              <a:rPr spc="-105" dirty="0"/>
              <a:t> </a:t>
            </a:r>
            <a:r>
              <a:rPr spc="150" dirty="0"/>
              <a:t>tipo</a:t>
            </a:r>
            <a:r>
              <a:rPr spc="-105" dirty="0"/>
              <a:t> </a:t>
            </a:r>
            <a:r>
              <a:rPr spc="65" dirty="0"/>
              <a:t>de</a:t>
            </a:r>
            <a:r>
              <a:rPr spc="-105" dirty="0"/>
              <a:t> </a:t>
            </a:r>
            <a:r>
              <a:rPr dirty="0"/>
              <a:t>persona,</a:t>
            </a:r>
            <a:r>
              <a:rPr spc="-105" dirty="0"/>
              <a:t> </a:t>
            </a:r>
            <a:r>
              <a:rPr spc="95" dirty="0"/>
              <a:t>ingresar</a:t>
            </a:r>
            <a:r>
              <a:rPr spc="-105" dirty="0"/>
              <a:t> </a:t>
            </a:r>
            <a:r>
              <a:rPr spc="120" dirty="0"/>
              <a:t>el</a:t>
            </a:r>
            <a:r>
              <a:rPr spc="-105" dirty="0"/>
              <a:t> </a:t>
            </a:r>
            <a:r>
              <a:rPr spc="75" dirty="0"/>
              <a:t>correo</a:t>
            </a:r>
            <a:r>
              <a:rPr spc="-105" dirty="0"/>
              <a:t> </a:t>
            </a:r>
            <a:r>
              <a:rPr spc="105" dirty="0"/>
              <a:t>electrónico</a:t>
            </a:r>
            <a:r>
              <a:rPr spc="-105" dirty="0"/>
              <a:t> </a:t>
            </a:r>
            <a:r>
              <a:rPr spc="60" dirty="0"/>
              <a:t>que</a:t>
            </a:r>
            <a:r>
              <a:rPr spc="-105" dirty="0"/>
              <a:t> </a:t>
            </a:r>
            <a:r>
              <a:rPr spc="100" dirty="0"/>
              <a:t>tienes</a:t>
            </a:r>
            <a:r>
              <a:rPr spc="-105" dirty="0"/>
              <a:t> </a:t>
            </a:r>
            <a:r>
              <a:rPr spc="120" dirty="0"/>
              <a:t>registrado</a:t>
            </a:r>
            <a:r>
              <a:rPr spc="-105" dirty="0"/>
              <a:t> </a:t>
            </a:r>
            <a:r>
              <a:rPr dirty="0"/>
              <a:t>en</a:t>
            </a:r>
            <a:r>
              <a:rPr spc="-105" dirty="0"/>
              <a:t> </a:t>
            </a:r>
            <a:r>
              <a:rPr spc="-80" dirty="0"/>
              <a:t>PSE</a:t>
            </a:r>
            <a:r>
              <a:rPr spc="-105" dirty="0"/>
              <a:t> </a:t>
            </a:r>
            <a:r>
              <a:rPr spc="40" dirty="0"/>
              <a:t>y</a:t>
            </a:r>
            <a:r>
              <a:rPr dirty="0"/>
              <a:t>	</a:t>
            </a:r>
            <a:r>
              <a:rPr spc="70" dirty="0"/>
              <a:t>dar </a:t>
            </a:r>
            <a:r>
              <a:rPr spc="135" dirty="0"/>
              <a:t>clic</a:t>
            </a:r>
            <a:r>
              <a:rPr spc="-120" dirty="0"/>
              <a:t> </a:t>
            </a:r>
            <a:r>
              <a:rPr dirty="0"/>
              <a:t>en</a:t>
            </a:r>
            <a:r>
              <a:rPr spc="-120" dirty="0"/>
              <a:t> </a:t>
            </a:r>
            <a:r>
              <a:rPr spc="135" dirty="0"/>
              <a:t>ir</a:t>
            </a:r>
            <a:r>
              <a:rPr spc="-114" dirty="0"/>
              <a:t> </a:t>
            </a:r>
            <a:r>
              <a:rPr spc="120" dirty="0"/>
              <a:t>al</a:t>
            </a:r>
            <a:r>
              <a:rPr spc="-120" dirty="0"/>
              <a:t> </a:t>
            </a:r>
            <a:r>
              <a:rPr spc="40" dirty="0"/>
              <a:t>banco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79948" cy="141756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745675"/>
            <a:ext cx="18288000" cy="5413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082" y="1756295"/>
            <a:ext cx="12083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Al</a:t>
            </a:r>
            <a:r>
              <a:rPr spc="-130" dirty="0"/>
              <a:t> </a:t>
            </a:r>
            <a:r>
              <a:rPr spc="110" dirty="0"/>
              <a:t>finalizar</a:t>
            </a:r>
            <a:r>
              <a:rPr spc="-125" dirty="0"/>
              <a:t> </a:t>
            </a:r>
            <a:r>
              <a:rPr spc="120" dirty="0"/>
              <a:t>la</a:t>
            </a:r>
            <a:r>
              <a:rPr spc="-130" dirty="0"/>
              <a:t> </a:t>
            </a:r>
            <a:r>
              <a:rPr spc="95" dirty="0"/>
              <a:t>transacción</a:t>
            </a:r>
            <a:r>
              <a:rPr spc="-125" dirty="0"/>
              <a:t> </a:t>
            </a:r>
            <a:r>
              <a:rPr dirty="0"/>
              <a:t>no</a:t>
            </a:r>
            <a:r>
              <a:rPr spc="-125" dirty="0"/>
              <a:t> </a:t>
            </a:r>
            <a:r>
              <a:rPr spc="80" dirty="0"/>
              <a:t>olvide</a:t>
            </a:r>
            <a:r>
              <a:rPr spc="-130" dirty="0"/>
              <a:t> </a:t>
            </a:r>
            <a:r>
              <a:rPr spc="100" dirty="0"/>
              <a:t>guardar</a:t>
            </a:r>
            <a:r>
              <a:rPr spc="-125" dirty="0"/>
              <a:t> </a:t>
            </a:r>
            <a:r>
              <a:rPr spc="120" dirty="0"/>
              <a:t>el</a:t>
            </a:r>
            <a:r>
              <a:rPr spc="-125" dirty="0"/>
              <a:t> </a:t>
            </a:r>
            <a:r>
              <a:rPr spc="95" dirty="0"/>
              <a:t>comprobante</a:t>
            </a:r>
            <a:r>
              <a:rPr spc="-130" dirty="0"/>
              <a:t> </a:t>
            </a:r>
            <a:r>
              <a:rPr spc="65" dirty="0"/>
              <a:t>de</a:t>
            </a:r>
            <a:r>
              <a:rPr spc="-125" dirty="0"/>
              <a:t> </a:t>
            </a:r>
            <a:r>
              <a:rPr spc="65" dirty="0"/>
              <a:t>pago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2554" y="5541651"/>
            <a:ext cx="85725" cy="857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2554" y="6598926"/>
            <a:ext cx="85725" cy="857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2554" y="7656201"/>
            <a:ext cx="85725" cy="857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2554" y="8713476"/>
            <a:ext cx="85725" cy="8572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6489354" y="2579440"/>
            <a:ext cx="11161394" cy="6760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Importante</a:t>
            </a:r>
            <a:r>
              <a:rPr spc="45" dirty="0"/>
              <a:t> </a:t>
            </a:r>
            <a:r>
              <a:rPr dirty="0"/>
              <a:t>sobre</a:t>
            </a:r>
            <a:r>
              <a:rPr spc="50" dirty="0"/>
              <a:t> </a:t>
            </a:r>
            <a:r>
              <a:rPr dirty="0"/>
              <a:t>los</a:t>
            </a:r>
            <a:r>
              <a:rPr spc="45" dirty="0"/>
              <a:t> </a:t>
            </a:r>
            <a:r>
              <a:rPr spc="-35" dirty="0"/>
              <a:t>Pagos</a:t>
            </a:r>
            <a:r>
              <a:rPr spc="50" dirty="0"/>
              <a:t> </a:t>
            </a:r>
            <a:r>
              <a:rPr dirty="0"/>
              <a:t>y</a:t>
            </a:r>
            <a:r>
              <a:rPr spc="50" dirty="0"/>
              <a:t> </a:t>
            </a:r>
            <a:r>
              <a:rPr dirty="0"/>
              <a:t>Comprobantes</a:t>
            </a:r>
            <a:r>
              <a:rPr spc="45" dirty="0"/>
              <a:t> </a:t>
            </a:r>
            <a:r>
              <a:rPr dirty="0"/>
              <a:t>de</a:t>
            </a:r>
            <a:r>
              <a:rPr spc="50" dirty="0"/>
              <a:t> </a:t>
            </a:r>
            <a:r>
              <a:rPr spc="-20" dirty="0"/>
              <a:t>Pago</a:t>
            </a: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pc="-20" dirty="0"/>
          </a:p>
          <a:p>
            <a:pPr marL="12700" marR="5080">
              <a:lnSpc>
                <a:spcPct val="115599"/>
              </a:lnSpc>
            </a:pPr>
            <a:r>
              <a:rPr b="0" dirty="0">
                <a:latin typeface="Arial MT"/>
                <a:cs typeface="Arial MT"/>
              </a:rPr>
              <a:t>Les</a:t>
            </a:r>
            <a:r>
              <a:rPr b="0" spc="315" dirty="0">
                <a:latin typeface="Arial MT"/>
                <a:cs typeface="Arial MT"/>
              </a:rPr>
              <a:t> </a:t>
            </a:r>
            <a:r>
              <a:rPr b="0" spc="60" dirty="0">
                <a:latin typeface="Arial MT"/>
                <a:cs typeface="Arial MT"/>
              </a:rPr>
              <a:t>recordamos</a:t>
            </a:r>
            <a:r>
              <a:rPr b="0" spc="315" dirty="0">
                <a:latin typeface="Arial MT"/>
                <a:cs typeface="Arial MT"/>
              </a:rPr>
              <a:t> </a:t>
            </a:r>
            <a:r>
              <a:rPr b="0" spc="70" dirty="0">
                <a:latin typeface="Arial MT"/>
                <a:cs typeface="Arial MT"/>
              </a:rPr>
              <a:t>que</a:t>
            </a:r>
            <a:r>
              <a:rPr b="0" spc="31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si</a:t>
            </a:r>
            <a:r>
              <a:rPr b="0" spc="31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realizan</a:t>
            </a:r>
            <a:r>
              <a:rPr b="0" spc="31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los</a:t>
            </a:r>
            <a:r>
              <a:rPr b="0" spc="31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pagos</a:t>
            </a:r>
            <a:r>
              <a:rPr b="0" spc="320" dirty="0">
                <a:latin typeface="Arial MT"/>
                <a:cs typeface="Arial MT"/>
              </a:rPr>
              <a:t> </a:t>
            </a:r>
            <a:r>
              <a:rPr b="0" spc="95" dirty="0">
                <a:latin typeface="Arial MT"/>
                <a:cs typeface="Arial MT"/>
              </a:rPr>
              <a:t>dentro</a:t>
            </a:r>
            <a:r>
              <a:rPr b="0" spc="315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de</a:t>
            </a:r>
            <a:r>
              <a:rPr b="0" spc="31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los</a:t>
            </a:r>
            <a:r>
              <a:rPr b="0" spc="315" dirty="0">
                <a:latin typeface="Arial MT"/>
                <a:cs typeface="Arial MT"/>
              </a:rPr>
              <a:t> </a:t>
            </a:r>
            <a:r>
              <a:rPr b="0" spc="80" dirty="0">
                <a:latin typeface="Arial MT"/>
                <a:cs typeface="Arial MT"/>
              </a:rPr>
              <a:t>primeros</a:t>
            </a:r>
            <a:r>
              <a:rPr b="0" spc="31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diez</a:t>
            </a:r>
            <a:r>
              <a:rPr b="0" spc="31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días</a:t>
            </a:r>
            <a:r>
              <a:rPr b="0" spc="315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del</a:t>
            </a:r>
            <a:r>
              <a:rPr b="0" spc="32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mes,</a:t>
            </a:r>
            <a:r>
              <a:rPr b="0" spc="315" dirty="0">
                <a:latin typeface="Arial MT"/>
                <a:cs typeface="Arial MT"/>
              </a:rPr>
              <a:t> </a:t>
            </a:r>
            <a:r>
              <a:rPr b="0" spc="95" dirty="0">
                <a:latin typeface="Arial MT"/>
                <a:cs typeface="Arial MT"/>
              </a:rPr>
              <a:t>no</a:t>
            </a:r>
            <a:r>
              <a:rPr b="0" spc="315" dirty="0">
                <a:latin typeface="Arial MT"/>
                <a:cs typeface="Arial MT"/>
              </a:rPr>
              <a:t> </a:t>
            </a:r>
            <a:r>
              <a:rPr b="0" spc="-25" dirty="0">
                <a:latin typeface="Arial MT"/>
                <a:cs typeface="Arial MT"/>
              </a:rPr>
              <a:t>es </a:t>
            </a:r>
            <a:r>
              <a:rPr b="0" dirty="0">
                <a:latin typeface="Arial MT"/>
                <a:cs typeface="Arial MT"/>
              </a:rPr>
              <a:t>necesario</a:t>
            </a:r>
            <a:r>
              <a:rPr b="0" spc="6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enviar</a:t>
            </a:r>
            <a:r>
              <a:rPr b="0" spc="7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el</a:t>
            </a:r>
            <a:r>
              <a:rPr b="0" spc="70" dirty="0">
                <a:latin typeface="Arial MT"/>
                <a:cs typeface="Arial MT"/>
              </a:rPr>
              <a:t> </a:t>
            </a:r>
            <a:r>
              <a:rPr b="0" spc="80" dirty="0">
                <a:latin typeface="Arial MT"/>
                <a:cs typeface="Arial MT"/>
              </a:rPr>
              <a:t>comprobante</a:t>
            </a:r>
            <a:r>
              <a:rPr b="0" spc="6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</a:t>
            </a:r>
            <a:r>
              <a:rPr b="0" spc="7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la</a:t>
            </a:r>
            <a:r>
              <a:rPr b="0" spc="7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secretaría</a:t>
            </a:r>
            <a:r>
              <a:rPr b="0" spc="70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del</a:t>
            </a:r>
            <a:r>
              <a:rPr b="0" spc="65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colegio.</a:t>
            </a: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b="0" spc="-10" dirty="0">
              <a:latin typeface="Arial MT"/>
              <a:cs typeface="Arial MT"/>
            </a:endParaRPr>
          </a:p>
          <a:p>
            <a:pPr marL="12700" marR="5080">
              <a:lnSpc>
                <a:spcPct val="115599"/>
              </a:lnSpc>
            </a:pPr>
            <a:r>
              <a:rPr b="0" dirty="0">
                <a:latin typeface="Arial MT"/>
                <a:cs typeface="Arial MT"/>
              </a:rPr>
              <a:t>A</a:t>
            </a:r>
            <a:r>
              <a:rPr b="0" spc="280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continuación,</a:t>
            </a:r>
            <a:r>
              <a:rPr b="0" spc="28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algunas</a:t>
            </a:r>
            <a:r>
              <a:rPr b="0" spc="28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recomendaciones</a:t>
            </a:r>
            <a:r>
              <a:rPr b="0" spc="285" dirty="0">
                <a:latin typeface="Arial MT"/>
                <a:cs typeface="Arial MT"/>
              </a:rPr>
              <a:t> </a:t>
            </a:r>
            <a:r>
              <a:rPr b="0" spc="80" dirty="0">
                <a:latin typeface="Arial MT"/>
                <a:cs typeface="Arial MT"/>
              </a:rPr>
              <a:t>importantes</a:t>
            </a:r>
            <a:r>
              <a:rPr b="0" spc="28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con</a:t>
            </a:r>
            <a:r>
              <a:rPr b="0" spc="280" dirty="0">
                <a:latin typeface="Arial MT"/>
                <a:cs typeface="Arial MT"/>
              </a:rPr>
              <a:t> </a:t>
            </a:r>
            <a:r>
              <a:rPr b="0" spc="45" dirty="0">
                <a:latin typeface="Arial MT"/>
                <a:cs typeface="Arial MT"/>
              </a:rPr>
              <a:t>respecto</a:t>
            </a:r>
            <a:r>
              <a:rPr b="0" spc="28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</a:t>
            </a:r>
            <a:r>
              <a:rPr b="0" spc="28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los</a:t>
            </a:r>
            <a:r>
              <a:rPr b="0" spc="285" dirty="0">
                <a:latin typeface="Arial MT"/>
                <a:cs typeface="Arial MT"/>
              </a:rPr>
              <a:t> </a:t>
            </a:r>
            <a:r>
              <a:rPr b="0" spc="65" dirty="0">
                <a:latin typeface="Arial MT"/>
                <a:cs typeface="Arial MT"/>
              </a:rPr>
              <a:t>comprobantes</a:t>
            </a:r>
            <a:r>
              <a:rPr b="0" spc="285" dirty="0">
                <a:latin typeface="Arial MT"/>
                <a:cs typeface="Arial MT"/>
              </a:rPr>
              <a:t> </a:t>
            </a:r>
            <a:r>
              <a:rPr b="0" spc="25" dirty="0">
                <a:latin typeface="Arial MT"/>
                <a:cs typeface="Arial MT"/>
              </a:rPr>
              <a:t>de </a:t>
            </a:r>
            <a:r>
              <a:rPr b="0" spc="-10" dirty="0">
                <a:latin typeface="Arial MT"/>
                <a:cs typeface="Arial MT"/>
              </a:rPr>
              <a:t>pago:</a:t>
            </a: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b="0" spc="-10" dirty="0">
              <a:latin typeface="Arial MT"/>
              <a:cs typeface="Arial MT"/>
            </a:endParaRPr>
          </a:p>
          <a:p>
            <a:pPr marL="443865" marR="5080" algn="just">
              <a:lnSpc>
                <a:spcPct val="115599"/>
              </a:lnSpc>
            </a:pPr>
            <a:r>
              <a:rPr b="0" dirty="0">
                <a:latin typeface="Arial MT"/>
                <a:cs typeface="Arial MT"/>
              </a:rPr>
              <a:t>Asegúrense</a:t>
            </a:r>
            <a:r>
              <a:rPr b="0" spc="155" dirty="0">
                <a:latin typeface="Arial MT"/>
                <a:cs typeface="Arial MT"/>
              </a:rPr>
              <a:t>  </a:t>
            </a:r>
            <a:r>
              <a:rPr b="0" spc="50" dirty="0">
                <a:latin typeface="Arial MT"/>
                <a:cs typeface="Arial MT"/>
              </a:rPr>
              <a:t>de</a:t>
            </a:r>
            <a:r>
              <a:rPr b="0" spc="15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ingresar</a:t>
            </a:r>
            <a:r>
              <a:rPr b="0" spc="155" dirty="0">
                <a:latin typeface="Arial MT"/>
                <a:cs typeface="Arial MT"/>
              </a:rPr>
              <a:t>  </a:t>
            </a:r>
            <a:r>
              <a:rPr b="0" spc="60" dirty="0">
                <a:latin typeface="Arial MT"/>
                <a:cs typeface="Arial MT"/>
              </a:rPr>
              <a:t>correctamente</a:t>
            </a:r>
            <a:r>
              <a:rPr b="0" spc="15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la</a:t>
            </a:r>
            <a:r>
              <a:rPr b="0" spc="155" dirty="0">
                <a:latin typeface="Arial MT"/>
                <a:cs typeface="Arial MT"/>
              </a:rPr>
              <a:t>  </a:t>
            </a:r>
            <a:r>
              <a:rPr b="0" spc="45" dirty="0">
                <a:latin typeface="Arial MT"/>
                <a:cs typeface="Arial MT"/>
              </a:rPr>
              <a:t>referencia</a:t>
            </a:r>
            <a:r>
              <a:rPr b="0" spc="155" dirty="0">
                <a:latin typeface="Arial MT"/>
                <a:cs typeface="Arial MT"/>
              </a:rPr>
              <a:t>  </a:t>
            </a:r>
            <a:r>
              <a:rPr b="0" spc="50" dirty="0">
                <a:latin typeface="Arial MT"/>
                <a:cs typeface="Arial MT"/>
              </a:rPr>
              <a:t>del</a:t>
            </a:r>
            <a:r>
              <a:rPr b="0" spc="155" dirty="0">
                <a:latin typeface="Arial MT"/>
                <a:cs typeface="Arial MT"/>
              </a:rPr>
              <a:t>  </a:t>
            </a:r>
            <a:r>
              <a:rPr b="0" spc="55" dirty="0">
                <a:latin typeface="Arial MT"/>
                <a:cs typeface="Arial MT"/>
              </a:rPr>
              <a:t>estudiante</a:t>
            </a:r>
            <a:r>
              <a:rPr b="0" spc="155" dirty="0">
                <a:latin typeface="Arial MT"/>
                <a:cs typeface="Arial MT"/>
              </a:rPr>
              <a:t>  </a:t>
            </a:r>
            <a:r>
              <a:rPr b="0" spc="65" dirty="0">
                <a:latin typeface="Arial MT"/>
                <a:cs typeface="Arial MT"/>
              </a:rPr>
              <a:t>(documento</a:t>
            </a:r>
            <a:r>
              <a:rPr b="0" spc="155" dirty="0">
                <a:latin typeface="Arial MT"/>
                <a:cs typeface="Arial MT"/>
              </a:rPr>
              <a:t>  </a:t>
            </a:r>
            <a:r>
              <a:rPr b="0" spc="25" dirty="0">
                <a:latin typeface="Arial MT"/>
                <a:cs typeface="Arial MT"/>
              </a:rPr>
              <a:t>de </a:t>
            </a:r>
            <a:r>
              <a:rPr b="0" spc="45" dirty="0">
                <a:latin typeface="Arial MT"/>
                <a:cs typeface="Arial MT"/>
              </a:rPr>
              <a:t>identidad),</a:t>
            </a:r>
            <a:r>
              <a:rPr b="0" spc="12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ya</a:t>
            </a:r>
            <a:r>
              <a:rPr b="0" spc="125" dirty="0">
                <a:latin typeface="Arial MT"/>
                <a:cs typeface="Arial MT"/>
              </a:rPr>
              <a:t> </a:t>
            </a:r>
            <a:r>
              <a:rPr b="0" spc="70" dirty="0">
                <a:latin typeface="Arial MT"/>
                <a:cs typeface="Arial MT"/>
              </a:rPr>
              <a:t>que</a:t>
            </a:r>
            <a:r>
              <a:rPr b="0" spc="120" dirty="0">
                <a:latin typeface="Arial MT"/>
                <a:cs typeface="Arial MT"/>
              </a:rPr>
              <a:t> </a:t>
            </a:r>
            <a:r>
              <a:rPr b="0" spc="45" dirty="0">
                <a:latin typeface="Arial MT"/>
                <a:cs typeface="Arial MT"/>
              </a:rPr>
              <a:t>facilitará</a:t>
            </a:r>
            <a:r>
              <a:rPr b="0" spc="12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la</a:t>
            </a:r>
            <a:r>
              <a:rPr b="0" spc="12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ubicación</a:t>
            </a:r>
            <a:r>
              <a:rPr b="0" spc="125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de</a:t>
            </a:r>
            <a:r>
              <a:rPr b="0" spc="12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su</a:t>
            </a:r>
            <a:r>
              <a:rPr b="0" spc="12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pago.</a:t>
            </a:r>
            <a:r>
              <a:rPr b="0" spc="12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En</a:t>
            </a:r>
            <a:r>
              <a:rPr b="0" spc="12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caso</a:t>
            </a:r>
            <a:r>
              <a:rPr b="0" spc="125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de</a:t>
            </a:r>
            <a:r>
              <a:rPr b="0" spc="120" dirty="0">
                <a:latin typeface="Arial MT"/>
                <a:cs typeface="Arial MT"/>
              </a:rPr>
              <a:t> </a:t>
            </a:r>
            <a:r>
              <a:rPr b="0" spc="105" dirty="0">
                <a:latin typeface="Arial MT"/>
                <a:cs typeface="Arial MT"/>
              </a:rPr>
              <a:t>un</a:t>
            </a:r>
            <a:r>
              <a:rPr b="0" spc="125" dirty="0">
                <a:latin typeface="Arial MT"/>
                <a:cs typeface="Arial MT"/>
              </a:rPr>
              <a:t> </a:t>
            </a:r>
            <a:r>
              <a:rPr b="0" spc="105" dirty="0">
                <a:latin typeface="Arial MT"/>
                <a:cs typeface="Arial MT"/>
              </a:rPr>
              <a:t>error</a:t>
            </a:r>
            <a:r>
              <a:rPr b="0" spc="125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en</a:t>
            </a:r>
            <a:r>
              <a:rPr b="0" spc="12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la</a:t>
            </a:r>
            <a:r>
              <a:rPr b="0" spc="125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referencia, </a:t>
            </a:r>
            <a:r>
              <a:rPr b="0" spc="60" dirty="0">
                <a:latin typeface="Arial MT"/>
                <a:cs typeface="Arial MT"/>
              </a:rPr>
              <a:t>deberán</a:t>
            </a:r>
            <a:r>
              <a:rPr b="0" spc="3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enviar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el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80" dirty="0">
                <a:latin typeface="Arial MT"/>
                <a:cs typeface="Arial MT"/>
              </a:rPr>
              <a:t>comprobante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de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pago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la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secretaría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del</a:t>
            </a:r>
            <a:r>
              <a:rPr b="0" spc="4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colegio.</a:t>
            </a:r>
          </a:p>
          <a:p>
            <a:pPr marL="443865" marR="5080" algn="just">
              <a:lnSpc>
                <a:spcPct val="115599"/>
              </a:lnSpc>
            </a:pPr>
            <a:r>
              <a:rPr b="0" dirty="0">
                <a:latin typeface="Arial MT"/>
                <a:cs typeface="Arial MT"/>
              </a:rPr>
              <a:t>En</a:t>
            </a:r>
            <a:r>
              <a:rPr b="0" spc="28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caso</a:t>
            </a:r>
            <a:r>
              <a:rPr b="0" spc="285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de</a:t>
            </a:r>
            <a:r>
              <a:rPr b="0" spc="280" dirty="0">
                <a:latin typeface="Arial MT"/>
                <a:cs typeface="Arial MT"/>
              </a:rPr>
              <a:t> </a:t>
            </a:r>
            <a:r>
              <a:rPr b="0" spc="70" dirty="0">
                <a:latin typeface="Arial MT"/>
                <a:cs typeface="Arial MT"/>
              </a:rPr>
              <a:t>que</a:t>
            </a:r>
            <a:r>
              <a:rPr b="0" spc="28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el</a:t>
            </a:r>
            <a:r>
              <a:rPr b="0" spc="28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pago</a:t>
            </a:r>
            <a:r>
              <a:rPr b="0" spc="28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se</a:t>
            </a:r>
            <a:r>
              <a:rPr b="0" spc="28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realice</a:t>
            </a:r>
            <a:r>
              <a:rPr b="0" spc="280" dirty="0">
                <a:latin typeface="Arial MT"/>
                <a:cs typeface="Arial MT"/>
              </a:rPr>
              <a:t> </a:t>
            </a:r>
            <a:r>
              <a:rPr b="0" spc="70" dirty="0">
                <a:latin typeface="Arial MT"/>
                <a:cs typeface="Arial MT"/>
              </a:rPr>
              <a:t>fuera</a:t>
            </a:r>
            <a:r>
              <a:rPr b="0" spc="285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de</a:t>
            </a:r>
            <a:r>
              <a:rPr b="0" spc="28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los</a:t>
            </a:r>
            <a:r>
              <a:rPr b="0" spc="28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diez</a:t>
            </a:r>
            <a:r>
              <a:rPr b="0" spc="28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días,</a:t>
            </a:r>
            <a:r>
              <a:rPr b="0" spc="280" dirty="0">
                <a:latin typeface="Arial MT"/>
                <a:cs typeface="Arial MT"/>
              </a:rPr>
              <a:t> </a:t>
            </a:r>
            <a:r>
              <a:rPr b="0" spc="55" dirty="0">
                <a:latin typeface="Arial MT"/>
                <a:cs typeface="Arial MT"/>
              </a:rPr>
              <a:t>deberá</a:t>
            </a:r>
            <a:r>
              <a:rPr b="0" spc="28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cancelar</a:t>
            </a:r>
            <a:r>
              <a:rPr b="0" spc="28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el</a:t>
            </a:r>
            <a:r>
              <a:rPr b="0" spc="285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valor</a:t>
            </a:r>
            <a:r>
              <a:rPr b="0" spc="280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de</a:t>
            </a:r>
            <a:r>
              <a:rPr b="0" spc="285" dirty="0">
                <a:latin typeface="Arial MT"/>
                <a:cs typeface="Arial MT"/>
              </a:rPr>
              <a:t> </a:t>
            </a:r>
            <a:r>
              <a:rPr b="0" spc="-25" dirty="0">
                <a:latin typeface="Arial MT"/>
                <a:cs typeface="Arial MT"/>
              </a:rPr>
              <a:t>la </a:t>
            </a:r>
            <a:r>
              <a:rPr b="0" spc="55" dirty="0">
                <a:latin typeface="Arial MT"/>
                <a:cs typeface="Arial MT"/>
              </a:rPr>
              <a:t>pensión</a:t>
            </a:r>
            <a:r>
              <a:rPr b="0" spc="4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establecido</a:t>
            </a:r>
            <a:r>
              <a:rPr b="0" spc="45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en </a:t>
            </a:r>
            <a:r>
              <a:rPr b="0" dirty="0">
                <a:latin typeface="Arial MT"/>
                <a:cs typeface="Arial MT"/>
              </a:rPr>
              <a:t>la</a:t>
            </a:r>
            <a:r>
              <a:rPr b="0" spc="45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resolución </a:t>
            </a:r>
            <a:r>
              <a:rPr b="0" spc="55" dirty="0" err="1">
                <a:latin typeface="Arial MT"/>
                <a:cs typeface="Arial MT"/>
              </a:rPr>
              <a:t>año</a:t>
            </a:r>
            <a:r>
              <a:rPr b="0" spc="4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202</a:t>
            </a:r>
            <a:r>
              <a:rPr lang="es-ES" b="0" dirty="0">
                <a:latin typeface="Arial MT"/>
                <a:cs typeface="Arial MT"/>
              </a:rPr>
              <a:t>5</a:t>
            </a:r>
            <a:r>
              <a:rPr b="0" spc="4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(sin</a:t>
            </a:r>
            <a:r>
              <a:rPr b="0" spc="5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descuento).</a:t>
            </a:r>
            <a:r>
              <a:rPr b="0" spc="4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En</a:t>
            </a:r>
            <a:r>
              <a:rPr b="0" spc="5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este</a:t>
            </a:r>
            <a:r>
              <a:rPr b="0" spc="4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caso,</a:t>
            </a:r>
            <a:r>
              <a:rPr b="0" spc="4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es</a:t>
            </a:r>
            <a:r>
              <a:rPr b="0" spc="50" dirty="0">
                <a:latin typeface="Arial MT"/>
                <a:cs typeface="Arial MT"/>
              </a:rPr>
              <a:t> </a:t>
            </a:r>
            <a:r>
              <a:rPr b="0" spc="55" dirty="0">
                <a:latin typeface="Arial MT"/>
                <a:cs typeface="Arial MT"/>
              </a:rPr>
              <a:t>obligatorio </a:t>
            </a:r>
            <a:r>
              <a:rPr b="0" dirty="0">
                <a:latin typeface="Arial MT"/>
                <a:cs typeface="Arial MT"/>
              </a:rPr>
              <a:t>enviar</a:t>
            </a:r>
            <a:r>
              <a:rPr b="0" spc="4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el</a:t>
            </a:r>
            <a:r>
              <a:rPr b="0" spc="45" dirty="0">
                <a:latin typeface="Arial MT"/>
                <a:cs typeface="Arial MT"/>
              </a:rPr>
              <a:t> </a:t>
            </a:r>
            <a:r>
              <a:rPr b="0" spc="80" dirty="0">
                <a:latin typeface="Arial MT"/>
                <a:cs typeface="Arial MT"/>
              </a:rPr>
              <a:t>comprobante</a:t>
            </a:r>
            <a:r>
              <a:rPr b="0" spc="45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de</a:t>
            </a:r>
            <a:r>
              <a:rPr b="0" spc="4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pago</a:t>
            </a:r>
            <a:r>
              <a:rPr b="0" spc="4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</a:t>
            </a:r>
            <a:r>
              <a:rPr b="0" spc="5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la</a:t>
            </a:r>
            <a:r>
              <a:rPr b="0" spc="4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secretaría</a:t>
            </a:r>
            <a:r>
              <a:rPr b="0" spc="45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del</a:t>
            </a:r>
            <a:r>
              <a:rPr b="0" spc="45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colegio.</a:t>
            </a:r>
          </a:p>
          <a:p>
            <a:pPr marL="443865" marR="5080" algn="just">
              <a:lnSpc>
                <a:spcPct val="115599"/>
              </a:lnSpc>
            </a:pPr>
            <a:r>
              <a:rPr b="0" dirty="0">
                <a:latin typeface="Arial MT"/>
                <a:cs typeface="Arial MT"/>
              </a:rPr>
              <a:t>Para</a:t>
            </a:r>
            <a:r>
              <a:rPr b="0" spc="229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pagos</a:t>
            </a:r>
            <a:r>
              <a:rPr b="0" spc="23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</a:t>
            </a:r>
            <a:r>
              <a:rPr b="0" spc="229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través</a:t>
            </a:r>
            <a:r>
              <a:rPr b="0" spc="235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de</a:t>
            </a:r>
            <a:r>
              <a:rPr b="0" spc="229" dirty="0">
                <a:latin typeface="Arial MT"/>
                <a:cs typeface="Arial MT"/>
              </a:rPr>
              <a:t> </a:t>
            </a:r>
            <a:r>
              <a:rPr b="0" spc="-110" dirty="0">
                <a:latin typeface="Arial MT"/>
                <a:cs typeface="Arial MT"/>
              </a:rPr>
              <a:t>PSE,</a:t>
            </a:r>
            <a:r>
              <a:rPr b="0" spc="23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el</a:t>
            </a:r>
            <a:r>
              <a:rPr b="0" spc="229" dirty="0">
                <a:latin typeface="Arial MT"/>
                <a:cs typeface="Arial MT"/>
              </a:rPr>
              <a:t> </a:t>
            </a:r>
            <a:r>
              <a:rPr b="0" spc="55" dirty="0">
                <a:latin typeface="Arial MT"/>
                <a:cs typeface="Arial MT"/>
              </a:rPr>
              <a:t>único</a:t>
            </a:r>
            <a:r>
              <a:rPr b="0" spc="23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canal</a:t>
            </a:r>
            <a:r>
              <a:rPr b="0" spc="229" dirty="0">
                <a:latin typeface="Arial MT"/>
                <a:cs typeface="Arial MT"/>
              </a:rPr>
              <a:t> </a:t>
            </a:r>
            <a:r>
              <a:rPr b="0" spc="60" dirty="0">
                <a:latin typeface="Arial MT"/>
                <a:cs typeface="Arial MT"/>
              </a:rPr>
              <a:t>autorizado</a:t>
            </a:r>
            <a:r>
              <a:rPr b="0" spc="235" dirty="0">
                <a:latin typeface="Arial MT"/>
                <a:cs typeface="Arial MT"/>
              </a:rPr>
              <a:t> </a:t>
            </a:r>
            <a:r>
              <a:rPr b="0" spc="55" dirty="0">
                <a:latin typeface="Arial MT"/>
                <a:cs typeface="Arial MT"/>
              </a:rPr>
              <a:t>para</a:t>
            </a:r>
            <a:r>
              <a:rPr b="0" spc="235" dirty="0">
                <a:latin typeface="Arial MT"/>
                <a:cs typeface="Arial MT"/>
              </a:rPr>
              <a:t> </a:t>
            </a:r>
            <a:r>
              <a:rPr b="0" spc="60" dirty="0">
                <a:latin typeface="Arial MT"/>
                <a:cs typeface="Arial MT"/>
              </a:rPr>
              <a:t>recibir</a:t>
            </a:r>
            <a:r>
              <a:rPr b="0" spc="229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cualquier</a:t>
            </a:r>
            <a:r>
              <a:rPr b="0" spc="235" dirty="0">
                <a:latin typeface="Arial MT"/>
                <a:cs typeface="Arial MT"/>
              </a:rPr>
              <a:t> </a:t>
            </a:r>
            <a:r>
              <a:rPr b="0" spc="45" dirty="0">
                <a:latin typeface="Arial MT"/>
                <a:cs typeface="Arial MT"/>
              </a:rPr>
              <a:t>notificación </a:t>
            </a:r>
            <a:r>
              <a:rPr b="0" spc="50" dirty="0">
                <a:latin typeface="Arial MT"/>
                <a:cs typeface="Arial MT"/>
              </a:rPr>
              <a:t>del</a:t>
            </a:r>
            <a:r>
              <a:rPr b="0" spc="240" dirty="0">
                <a:latin typeface="Arial MT"/>
                <a:cs typeface="Arial MT"/>
              </a:rPr>
              <a:t>  </a:t>
            </a:r>
            <a:r>
              <a:rPr b="0" spc="55" dirty="0">
                <a:latin typeface="Arial MT"/>
                <a:cs typeface="Arial MT"/>
              </a:rPr>
              <a:t>estudiante</a:t>
            </a:r>
            <a:r>
              <a:rPr b="0" spc="24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es</a:t>
            </a:r>
            <a:r>
              <a:rPr b="0" spc="245" dirty="0">
                <a:latin typeface="Arial MT"/>
                <a:cs typeface="Arial MT"/>
              </a:rPr>
              <a:t>  </a:t>
            </a:r>
            <a:r>
              <a:rPr b="0" spc="-35" dirty="0">
                <a:latin typeface="Arial MT"/>
                <a:cs typeface="Arial MT"/>
              </a:rPr>
              <a:t>SYSCOLEGIOS.</a:t>
            </a:r>
            <a:r>
              <a:rPr b="0" spc="245" dirty="0">
                <a:latin typeface="Arial MT"/>
                <a:cs typeface="Arial MT"/>
              </a:rPr>
              <a:t>  </a:t>
            </a:r>
            <a:r>
              <a:rPr b="0" spc="60" dirty="0">
                <a:latin typeface="Arial MT"/>
                <a:cs typeface="Arial MT"/>
              </a:rPr>
              <a:t>No</a:t>
            </a:r>
            <a:r>
              <a:rPr b="0" spc="24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se</a:t>
            </a:r>
            <a:r>
              <a:rPr b="0" spc="245" dirty="0">
                <a:latin typeface="Arial MT"/>
                <a:cs typeface="Arial MT"/>
              </a:rPr>
              <a:t>  </a:t>
            </a:r>
            <a:r>
              <a:rPr b="0" spc="50" dirty="0">
                <a:latin typeface="Arial MT"/>
                <a:cs typeface="Arial MT"/>
              </a:rPr>
              <a:t>maneja</a:t>
            </a:r>
            <a:r>
              <a:rPr b="0" spc="245" dirty="0">
                <a:latin typeface="Arial MT"/>
                <a:cs typeface="Arial MT"/>
              </a:rPr>
              <a:t>  </a:t>
            </a:r>
            <a:r>
              <a:rPr b="0" spc="75" dirty="0">
                <a:latin typeface="Arial MT"/>
                <a:cs typeface="Arial MT"/>
              </a:rPr>
              <a:t>ningún</a:t>
            </a:r>
            <a:r>
              <a:rPr b="0" spc="240" dirty="0">
                <a:latin typeface="Arial MT"/>
                <a:cs typeface="Arial MT"/>
              </a:rPr>
              <a:t>  </a:t>
            </a:r>
            <a:r>
              <a:rPr b="0" spc="114" dirty="0">
                <a:latin typeface="Arial MT"/>
                <a:cs typeface="Arial MT"/>
              </a:rPr>
              <a:t>otro</a:t>
            </a:r>
            <a:r>
              <a:rPr b="0" spc="24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canal</a:t>
            </a:r>
            <a:r>
              <a:rPr b="0" spc="245" dirty="0">
                <a:latin typeface="Arial MT"/>
                <a:cs typeface="Arial MT"/>
              </a:rPr>
              <a:t>  </a:t>
            </a:r>
            <a:r>
              <a:rPr b="0" spc="55" dirty="0">
                <a:latin typeface="Arial MT"/>
                <a:cs typeface="Arial MT"/>
              </a:rPr>
              <a:t>para</a:t>
            </a:r>
            <a:r>
              <a:rPr b="0" spc="245" dirty="0">
                <a:latin typeface="Arial MT"/>
                <a:cs typeface="Arial MT"/>
              </a:rPr>
              <a:t>  </a:t>
            </a:r>
            <a:r>
              <a:rPr b="0" spc="-10" dirty="0">
                <a:latin typeface="Arial MT"/>
                <a:cs typeface="Arial MT"/>
              </a:rPr>
              <a:t>enviar </a:t>
            </a:r>
            <a:r>
              <a:rPr b="0" spc="65" dirty="0">
                <a:latin typeface="Arial MT"/>
                <a:cs typeface="Arial MT"/>
              </a:rPr>
              <a:t>comprobantes</a:t>
            </a:r>
            <a:r>
              <a:rPr b="0" spc="-15" dirty="0">
                <a:latin typeface="Arial MT"/>
                <a:cs typeface="Arial MT"/>
              </a:rPr>
              <a:t> </a:t>
            </a:r>
            <a:r>
              <a:rPr b="0" spc="85" dirty="0">
                <a:latin typeface="Arial MT"/>
                <a:cs typeface="Arial MT"/>
              </a:rPr>
              <a:t>o</a:t>
            </a:r>
            <a:r>
              <a:rPr b="0" spc="-10" dirty="0">
                <a:latin typeface="Arial MT"/>
                <a:cs typeface="Arial MT"/>
              </a:rPr>
              <a:t> mensajes.</a:t>
            </a:r>
          </a:p>
          <a:p>
            <a:pPr marL="443865" marR="5080" algn="just">
              <a:lnSpc>
                <a:spcPct val="115599"/>
              </a:lnSpc>
            </a:pPr>
            <a:r>
              <a:rPr b="0" dirty="0">
                <a:latin typeface="Arial MT"/>
                <a:cs typeface="Arial MT"/>
              </a:rPr>
              <a:t>En</a:t>
            </a:r>
            <a:r>
              <a:rPr b="0" spc="17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el</a:t>
            </a:r>
            <a:r>
              <a:rPr b="0" spc="185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caso</a:t>
            </a:r>
            <a:r>
              <a:rPr b="0" spc="180" dirty="0">
                <a:latin typeface="Arial MT"/>
                <a:cs typeface="Arial MT"/>
              </a:rPr>
              <a:t>  </a:t>
            </a:r>
            <a:r>
              <a:rPr b="0" spc="70" dirty="0">
                <a:latin typeface="Arial MT"/>
                <a:cs typeface="Arial MT"/>
              </a:rPr>
              <a:t>que</a:t>
            </a:r>
            <a:r>
              <a:rPr b="0" spc="180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deba</a:t>
            </a:r>
            <a:r>
              <a:rPr b="0" spc="180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enviar</a:t>
            </a:r>
            <a:r>
              <a:rPr b="0" spc="180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el</a:t>
            </a:r>
            <a:r>
              <a:rPr b="0" spc="180" dirty="0">
                <a:latin typeface="Arial MT"/>
                <a:cs typeface="Arial MT"/>
              </a:rPr>
              <a:t>  </a:t>
            </a:r>
            <a:r>
              <a:rPr b="0" spc="80" dirty="0">
                <a:latin typeface="Arial MT"/>
                <a:cs typeface="Arial MT"/>
              </a:rPr>
              <a:t>comprobante</a:t>
            </a:r>
            <a:r>
              <a:rPr b="0" spc="180" dirty="0">
                <a:latin typeface="Arial MT"/>
                <a:cs typeface="Arial MT"/>
              </a:rPr>
              <a:t>  </a:t>
            </a:r>
            <a:r>
              <a:rPr b="0" spc="50" dirty="0">
                <a:latin typeface="Arial MT"/>
                <a:cs typeface="Arial MT"/>
              </a:rPr>
              <a:t>de</a:t>
            </a:r>
            <a:r>
              <a:rPr b="0" spc="180" dirty="0">
                <a:latin typeface="Arial MT"/>
                <a:cs typeface="Arial MT"/>
              </a:rPr>
              <a:t>  </a:t>
            </a:r>
            <a:r>
              <a:rPr b="0" dirty="0">
                <a:latin typeface="Arial MT"/>
                <a:cs typeface="Arial MT"/>
              </a:rPr>
              <a:t>pago</a:t>
            </a:r>
            <a:r>
              <a:rPr b="0" spc="180" dirty="0">
                <a:latin typeface="Arial MT"/>
                <a:cs typeface="Arial MT"/>
              </a:rPr>
              <a:t>  </a:t>
            </a:r>
            <a:r>
              <a:rPr b="0" spc="50" dirty="0">
                <a:latin typeface="Arial MT"/>
                <a:cs typeface="Arial MT"/>
              </a:rPr>
              <a:t>del</a:t>
            </a:r>
            <a:r>
              <a:rPr b="0" spc="180" dirty="0">
                <a:latin typeface="Arial MT"/>
                <a:cs typeface="Arial MT"/>
              </a:rPr>
              <a:t>  </a:t>
            </a:r>
            <a:r>
              <a:rPr b="0" spc="55" dirty="0">
                <a:latin typeface="Arial MT"/>
                <a:cs typeface="Arial MT"/>
              </a:rPr>
              <a:t>estudiante</a:t>
            </a:r>
            <a:r>
              <a:rPr b="0" spc="180" dirty="0">
                <a:latin typeface="Arial MT"/>
                <a:cs typeface="Arial MT"/>
              </a:rPr>
              <a:t>  </a:t>
            </a:r>
            <a:r>
              <a:rPr b="0" spc="50" dirty="0">
                <a:latin typeface="Arial MT"/>
                <a:cs typeface="Arial MT"/>
              </a:rPr>
              <a:t>debe</a:t>
            </a:r>
            <a:r>
              <a:rPr b="0" spc="180" dirty="0">
                <a:latin typeface="Arial MT"/>
                <a:cs typeface="Arial MT"/>
              </a:rPr>
              <a:t>  </a:t>
            </a:r>
            <a:r>
              <a:rPr b="0" spc="-10" dirty="0">
                <a:latin typeface="Arial MT"/>
                <a:cs typeface="Arial MT"/>
              </a:rPr>
              <a:t>estar </a:t>
            </a:r>
            <a:r>
              <a:rPr b="0" spc="70" dirty="0">
                <a:latin typeface="Arial MT"/>
                <a:cs typeface="Arial MT"/>
              </a:rPr>
              <a:t>debidamente</a:t>
            </a:r>
            <a:r>
              <a:rPr b="0" dirty="0">
                <a:latin typeface="Arial MT"/>
                <a:cs typeface="Arial MT"/>
              </a:rPr>
              <a:t> </a:t>
            </a:r>
            <a:r>
              <a:rPr b="0" spc="60" dirty="0">
                <a:latin typeface="Arial MT"/>
                <a:cs typeface="Arial MT"/>
              </a:rPr>
              <a:t>marcado</a:t>
            </a:r>
            <a:r>
              <a:rPr b="0" dirty="0">
                <a:latin typeface="Arial MT"/>
                <a:cs typeface="Arial MT"/>
              </a:rPr>
              <a:t> con</a:t>
            </a:r>
            <a:r>
              <a:rPr b="0" spc="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los </a:t>
            </a:r>
            <a:r>
              <a:rPr b="0" spc="-100" dirty="0">
                <a:latin typeface="Arial MT"/>
                <a:cs typeface="Arial MT"/>
              </a:rPr>
              <a:t>APELLIDOS,</a:t>
            </a:r>
            <a:r>
              <a:rPr b="0" spc="5" dirty="0">
                <a:latin typeface="Arial MT"/>
                <a:cs typeface="Arial MT"/>
              </a:rPr>
              <a:t> </a:t>
            </a:r>
            <a:r>
              <a:rPr b="0" spc="-90" dirty="0">
                <a:latin typeface="Arial MT"/>
                <a:cs typeface="Arial MT"/>
              </a:rPr>
              <a:t>NOMBRES</a:t>
            </a:r>
            <a:r>
              <a:rPr b="0" dirty="0">
                <a:latin typeface="Arial MT"/>
                <a:cs typeface="Arial MT"/>
              </a:rPr>
              <a:t> y</a:t>
            </a:r>
            <a:r>
              <a:rPr b="0" spc="5" dirty="0">
                <a:latin typeface="Arial MT"/>
                <a:cs typeface="Arial MT"/>
              </a:rPr>
              <a:t> </a:t>
            </a:r>
            <a:r>
              <a:rPr b="0" spc="-140" dirty="0">
                <a:latin typeface="Arial MT"/>
                <a:cs typeface="Arial MT"/>
              </a:rPr>
              <a:t>CURSO</a:t>
            </a:r>
            <a:r>
              <a:rPr b="0" dirty="0">
                <a:latin typeface="Arial MT"/>
                <a:cs typeface="Arial MT"/>
              </a:rPr>
              <a:t> </a:t>
            </a:r>
            <a:r>
              <a:rPr b="0" spc="50" dirty="0">
                <a:latin typeface="Arial MT"/>
                <a:cs typeface="Arial MT"/>
              </a:rPr>
              <a:t>del</a:t>
            </a:r>
            <a:r>
              <a:rPr b="0" dirty="0">
                <a:latin typeface="Arial MT"/>
                <a:cs typeface="Arial MT"/>
              </a:rPr>
              <a:t> </a:t>
            </a:r>
            <a:r>
              <a:rPr b="0" spc="40" dirty="0">
                <a:latin typeface="Arial MT"/>
                <a:cs typeface="Arial MT"/>
              </a:rPr>
              <a:t>estudiante.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79948" cy="141756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745675"/>
            <a:ext cx="18288000" cy="5413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76721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9450" y="7822875"/>
            <a:ext cx="10587325" cy="24641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7EE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352</Words>
  <Application>Microsoft Macintosh PowerPoint</Application>
  <PresentationFormat>Custom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Arial MT</vt:lpstr>
      <vt:lpstr>Office Theme</vt:lpstr>
      <vt:lpstr>PASO A PASO PAGOS PSE</vt:lpstr>
      <vt:lpstr>PowerPoint Presentation</vt:lpstr>
      <vt:lpstr>Diligenciar los datos correspondientes:</vt:lpstr>
      <vt:lpstr>Aceptar los términos y condiciones, y dar clic en pagar</vt:lpstr>
      <vt:lpstr>Diligenciar los datos de el titular del pago</vt:lpstr>
      <vt:lpstr>Seleccionar la opción PSE y buscar el nombre del banco y dar clic en pagar</vt:lpstr>
      <vt:lpstr>Seleccionar el tipo de persona, ingresar el correo electrónico que tienes registrado en PSE y dar clic en ir al banco</vt:lpstr>
      <vt:lpstr>Al finalizar la transacción no olvide guardar el comprobante de pago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PASO A PASO PAGOS PSE</dc:title>
  <dc:creator>Secretaria gmsf</dc:creator>
  <cp:lastModifiedBy>diana carolina bohorquez rodriguez</cp:lastModifiedBy>
  <cp:revision>1</cp:revision>
  <dcterms:created xsi:type="dcterms:W3CDTF">2025-03-07T15:32:24Z</dcterms:created>
  <dcterms:modified xsi:type="dcterms:W3CDTF">2025-03-07T16:28:35Z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2025-03-07T00:00:00Z</vt:filetime>
  </property>
  <property fmtid="{D5CDD505-2E9C-101B-9397-08002B2CF9AE}" pid="3" name="Creator">
    <vt:lpwstr>Canva</vt:lpwstr>
  </property>
  <property fmtid="{D5CDD505-2E9C-101B-9397-08002B2CF9AE}" pid="4" name="LastSaved">
    <vt:filetime>2025-03-07T00:00:00Z</vt:filetime>
  </property>
  <property fmtid="{D5CDD505-2E9C-101B-9397-08002B2CF9AE}" pid="5" name="Producer">
    <vt:lpwstr>macOS Version 13.2 (Build 22D49) Quartz PDFContext</vt:lpwstr>
  </property>
</Properties>
</file>