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3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D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46"/>
    <p:restoredTop sz="94649"/>
  </p:normalViewPr>
  <p:slideViewPr>
    <p:cSldViewPr snapToGrid="0">
      <p:cViewPr>
        <p:scale>
          <a:sx n="106" d="100"/>
          <a:sy n="106" d="100"/>
        </p:scale>
        <p:origin x="1952" y="1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B61558-C5C9-4FE7-A9D5-672BC012F9E8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651CA75-4785-4291-AB26-A006C232388A}">
      <dgm:prSet/>
      <dgm:spPr>
        <a:solidFill>
          <a:schemeClr val="tx2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/>
            <a:t>Conferences</a:t>
          </a:r>
          <a:endParaRPr lang="en-US"/>
        </a:p>
      </dgm:t>
    </dgm:pt>
    <dgm:pt modelId="{197E6068-9809-4052-928B-D5016F54D9BE}" type="parTrans" cxnId="{A63132F1-56A8-4CC4-A7C7-5D0FCA5ACE14}">
      <dgm:prSet/>
      <dgm:spPr/>
      <dgm:t>
        <a:bodyPr/>
        <a:lstStyle/>
        <a:p>
          <a:endParaRPr lang="en-US"/>
        </a:p>
      </dgm:t>
    </dgm:pt>
    <dgm:pt modelId="{D185A21F-6E3B-4CF9-83E6-B8357D355DFF}" type="sibTrans" cxnId="{A63132F1-56A8-4CC4-A7C7-5D0FCA5ACE14}">
      <dgm:prSet/>
      <dgm:spPr/>
      <dgm:t>
        <a:bodyPr/>
        <a:lstStyle/>
        <a:p>
          <a:endParaRPr lang="en-US"/>
        </a:p>
      </dgm:t>
    </dgm:pt>
    <dgm:pt modelId="{4786FFDD-7196-43D0-B39F-C3DEDE8176AB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Current Amount: </a:t>
          </a:r>
          <a:r>
            <a:rPr lang="en-US" b="0" i="0" u="none" dirty="0"/>
            <a:t>$ 8,661.66 </a:t>
          </a:r>
          <a:endParaRPr lang="en-US" dirty="0"/>
        </a:p>
      </dgm:t>
    </dgm:pt>
    <dgm:pt modelId="{46FDC17C-E821-4E88-B8BE-E5F7164D9265}" type="parTrans" cxnId="{7A13C6BB-A3E8-4430-8E63-40E6249D181C}">
      <dgm:prSet/>
      <dgm:spPr/>
      <dgm:t>
        <a:bodyPr/>
        <a:lstStyle/>
        <a:p>
          <a:endParaRPr lang="en-US"/>
        </a:p>
      </dgm:t>
    </dgm:pt>
    <dgm:pt modelId="{46673D83-5600-406B-91B2-95A74F379E8F}" type="sibTrans" cxnId="{7A13C6BB-A3E8-4430-8E63-40E6249D181C}">
      <dgm:prSet/>
      <dgm:spPr/>
      <dgm:t>
        <a:bodyPr/>
        <a:lstStyle/>
        <a:p>
          <a:endParaRPr lang="en-US"/>
        </a:p>
      </dgm:t>
    </dgm:pt>
    <dgm:pt modelId="{EE0DF550-E1ED-4A20-8F17-AA3743A6B08B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RSO Conferences Funded: $</a:t>
          </a:r>
          <a:r>
            <a:rPr lang="en-US" b="0" i="0" u="none" dirty="0"/>
            <a:t>33,338.34 </a:t>
          </a:r>
          <a:endParaRPr lang="en-US" dirty="0"/>
        </a:p>
      </dgm:t>
    </dgm:pt>
    <dgm:pt modelId="{4727835C-2698-4BD4-A948-80D77AF116A3}" type="parTrans" cxnId="{6ABCB8A5-D32C-4341-B256-654F17147DB8}">
      <dgm:prSet/>
      <dgm:spPr/>
      <dgm:t>
        <a:bodyPr/>
        <a:lstStyle/>
        <a:p>
          <a:endParaRPr lang="en-US"/>
        </a:p>
      </dgm:t>
    </dgm:pt>
    <dgm:pt modelId="{E2841507-152B-4EA1-A8FF-73DE8B25D5C1}" type="sibTrans" cxnId="{6ABCB8A5-D32C-4341-B256-654F17147DB8}">
      <dgm:prSet/>
      <dgm:spPr/>
      <dgm:t>
        <a:bodyPr/>
        <a:lstStyle/>
        <a:p>
          <a:endParaRPr lang="en-US"/>
        </a:p>
      </dgm:t>
    </dgm:pt>
    <dgm:pt modelId="{04C71E9A-681D-4FC0-8638-E96B0F394201}">
      <dgm:prSet/>
      <dgm:spPr>
        <a:solidFill>
          <a:schemeClr val="tx2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/>
            <a:t>Projects</a:t>
          </a:r>
          <a:endParaRPr lang="en-US"/>
        </a:p>
      </dgm:t>
    </dgm:pt>
    <dgm:pt modelId="{F39DE7AD-2C93-485B-B632-CD6670B6AADE}" type="parTrans" cxnId="{28BFD9E2-BF5A-4A3A-87C4-15DCE9E28BBE}">
      <dgm:prSet/>
      <dgm:spPr/>
      <dgm:t>
        <a:bodyPr/>
        <a:lstStyle/>
        <a:p>
          <a:endParaRPr lang="en-US"/>
        </a:p>
      </dgm:t>
    </dgm:pt>
    <dgm:pt modelId="{B3891C9C-0D19-4100-9C4B-C37F3C977A8C}" type="sibTrans" cxnId="{28BFD9E2-BF5A-4A3A-87C4-15DCE9E28BBE}">
      <dgm:prSet/>
      <dgm:spPr/>
      <dgm:t>
        <a:bodyPr/>
        <a:lstStyle/>
        <a:p>
          <a:endParaRPr lang="en-US"/>
        </a:p>
      </dgm:t>
    </dgm:pt>
    <dgm:pt modelId="{C049DB58-4A51-49E7-A3BE-3556853CBA2F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Current Amount: </a:t>
          </a:r>
          <a:r>
            <a:rPr lang="en-US" b="0" i="0" u="none" dirty="0"/>
            <a:t>$39,372.03 </a:t>
          </a:r>
          <a:r>
            <a:rPr lang="en-US" dirty="0"/>
            <a:t> </a:t>
          </a:r>
        </a:p>
      </dgm:t>
    </dgm:pt>
    <dgm:pt modelId="{248C59DC-EAB1-43AA-BF3F-7495AC63B784}" type="parTrans" cxnId="{E1FB3BF1-F9E9-434F-BC2A-03A091D5B667}">
      <dgm:prSet/>
      <dgm:spPr/>
      <dgm:t>
        <a:bodyPr/>
        <a:lstStyle/>
        <a:p>
          <a:endParaRPr lang="en-US"/>
        </a:p>
      </dgm:t>
    </dgm:pt>
    <dgm:pt modelId="{A2D9A1E8-87F1-4988-8C2E-5D65C849AC2F}" type="sibTrans" cxnId="{E1FB3BF1-F9E9-434F-BC2A-03A091D5B667}">
      <dgm:prSet/>
      <dgm:spPr/>
      <dgm:t>
        <a:bodyPr/>
        <a:lstStyle/>
        <a:p>
          <a:endParaRPr lang="en-US"/>
        </a:p>
      </dgm:t>
    </dgm:pt>
    <dgm:pt modelId="{8EE95F87-78F5-4119-A244-FB4683CF09D3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RSO Projects Funded: </a:t>
          </a:r>
          <a:r>
            <a:rPr lang="en-US" b="0" i="0" u="none" dirty="0"/>
            <a:t>$2,627.97 </a:t>
          </a:r>
          <a:endParaRPr lang="en-US" dirty="0"/>
        </a:p>
      </dgm:t>
    </dgm:pt>
    <dgm:pt modelId="{62FB8D59-0248-4C98-814E-B063DD52FC41}" type="parTrans" cxnId="{9498511F-3BA8-4342-A1B8-741E9CF376C5}">
      <dgm:prSet/>
      <dgm:spPr/>
      <dgm:t>
        <a:bodyPr/>
        <a:lstStyle/>
        <a:p>
          <a:endParaRPr lang="en-US"/>
        </a:p>
      </dgm:t>
    </dgm:pt>
    <dgm:pt modelId="{D540C56E-229D-4A5F-B695-64244C32C9DF}" type="sibTrans" cxnId="{9498511F-3BA8-4342-A1B8-741E9CF376C5}">
      <dgm:prSet/>
      <dgm:spPr/>
      <dgm:t>
        <a:bodyPr/>
        <a:lstStyle/>
        <a:p>
          <a:endParaRPr lang="en-US"/>
        </a:p>
      </dgm:t>
    </dgm:pt>
    <dgm:pt modelId="{FF7A0695-D99D-4F58-B25D-021D0B7D829C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(please apply for SBAC!!!)</a:t>
          </a:r>
        </a:p>
      </dgm:t>
    </dgm:pt>
    <dgm:pt modelId="{415427C1-1D0D-4C9C-BFD1-0E65AB81400D}" type="parTrans" cxnId="{1730F04D-E315-4933-AF38-D652FA19FE7C}">
      <dgm:prSet/>
      <dgm:spPr/>
      <dgm:t>
        <a:bodyPr/>
        <a:lstStyle/>
        <a:p>
          <a:endParaRPr lang="en-US"/>
        </a:p>
      </dgm:t>
    </dgm:pt>
    <dgm:pt modelId="{5B5ABC77-670D-4670-9FD9-66130D864FD4}" type="sibTrans" cxnId="{1730F04D-E315-4933-AF38-D652FA19FE7C}">
      <dgm:prSet/>
      <dgm:spPr/>
      <dgm:t>
        <a:bodyPr/>
        <a:lstStyle/>
        <a:p>
          <a:endParaRPr lang="en-US"/>
        </a:p>
      </dgm:t>
    </dgm:pt>
    <dgm:pt modelId="{858CBF3C-22FA-8C4B-9B23-D81A6B7302E1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(please apply for SBAC!!!)</a:t>
          </a:r>
        </a:p>
      </dgm:t>
    </dgm:pt>
    <dgm:pt modelId="{8CFDBDF3-1C1B-6347-AF17-58B5BC161F50}" type="parTrans" cxnId="{212B0DCB-257B-F54C-99AE-07CA15575B6D}">
      <dgm:prSet/>
      <dgm:spPr/>
      <dgm:t>
        <a:bodyPr/>
        <a:lstStyle/>
        <a:p>
          <a:endParaRPr lang="en-US"/>
        </a:p>
      </dgm:t>
    </dgm:pt>
    <dgm:pt modelId="{336E9815-20D0-6B44-9EF1-C43C9A2394F8}" type="sibTrans" cxnId="{212B0DCB-257B-F54C-99AE-07CA15575B6D}">
      <dgm:prSet/>
      <dgm:spPr/>
      <dgm:t>
        <a:bodyPr/>
        <a:lstStyle/>
        <a:p>
          <a:endParaRPr lang="en-US"/>
        </a:p>
      </dgm:t>
    </dgm:pt>
    <dgm:pt modelId="{D2C1A065-6191-E342-9EAB-953FDCF70B4B}" type="pres">
      <dgm:prSet presAssocID="{66B61558-C5C9-4FE7-A9D5-672BC012F9E8}" presName="Name0" presStyleCnt="0">
        <dgm:presLayoutVars>
          <dgm:dir/>
          <dgm:animLvl val="lvl"/>
          <dgm:resizeHandles val="exact"/>
        </dgm:presLayoutVars>
      </dgm:prSet>
      <dgm:spPr/>
    </dgm:pt>
    <dgm:pt modelId="{97278496-0D73-A94D-8EE7-2B5FC66578A0}" type="pres">
      <dgm:prSet presAssocID="{A651CA75-4785-4291-AB26-A006C232388A}" presName="composite" presStyleCnt="0"/>
      <dgm:spPr/>
    </dgm:pt>
    <dgm:pt modelId="{1F95E1F1-30C4-F94A-8257-EC8647E47AF9}" type="pres">
      <dgm:prSet presAssocID="{A651CA75-4785-4291-AB26-A006C232388A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3E97028E-C971-FA4B-9C1D-315A7E480314}" type="pres">
      <dgm:prSet presAssocID="{A651CA75-4785-4291-AB26-A006C232388A}" presName="desTx" presStyleLbl="alignAccFollowNode1" presStyleIdx="0" presStyleCnt="2">
        <dgm:presLayoutVars>
          <dgm:bulletEnabled val="1"/>
        </dgm:presLayoutVars>
      </dgm:prSet>
      <dgm:spPr/>
    </dgm:pt>
    <dgm:pt modelId="{432BB4CE-E5A6-2248-B759-978D56D4FFA5}" type="pres">
      <dgm:prSet presAssocID="{D185A21F-6E3B-4CF9-83E6-B8357D355DFF}" presName="space" presStyleCnt="0"/>
      <dgm:spPr/>
    </dgm:pt>
    <dgm:pt modelId="{9275E28C-F3B1-6443-A729-E843AF999082}" type="pres">
      <dgm:prSet presAssocID="{04C71E9A-681D-4FC0-8638-E96B0F394201}" presName="composite" presStyleCnt="0"/>
      <dgm:spPr/>
    </dgm:pt>
    <dgm:pt modelId="{BFD6129D-174E-524C-92EC-10DB4DEFA322}" type="pres">
      <dgm:prSet presAssocID="{04C71E9A-681D-4FC0-8638-E96B0F39420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21EDEFCC-CF8F-894E-B07E-B09BC9568E83}" type="pres">
      <dgm:prSet presAssocID="{04C71E9A-681D-4FC0-8638-E96B0F394201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E212F17-675A-C94F-B7C1-B4423A4F0DFC}" type="presOf" srcId="{858CBF3C-22FA-8C4B-9B23-D81A6B7302E1}" destId="{3E97028E-C971-FA4B-9C1D-315A7E480314}" srcOrd="0" destOrd="2" presId="urn:microsoft.com/office/officeart/2005/8/layout/hList1"/>
    <dgm:cxn modelId="{9498511F-3BA8-4342-A1B8-741E9CF376C5}" srcId="{04C71E9A-681D-4FC0-8638-E96B0F394201}" destId="{8EE95F87-78F5-4119-A244-FB4683CF09D3}" srcOrd="1" destOrd="0" parTransId="{62FB8D59-0248-4C98-814E-B063DD52FC41}" sibTransId="{D540C56E-229D-4A5F-B695-64244C32C9DF}"/>
    <dgm:cxn modelId="{216FB835-DDE6-104D-A78E-D90977BE19AE}" type="presOf" srcId="{C049DB58-4A51-49E7-A3BE-3556853CBA2F}" destId="{21EDEFCC-CF8F-894E-B07E-B09BC9568E83}" srcOrd="0" destOrd="0" presId="urn:microsoft.com/office/officeart/2005/8/layout/hList1"/>
    <dgm:cxn modelId="{1730F04D-E315-4933-AF38-D652FA19FE7C}" srcId="{04C71E9A-681D-4FC0-8638-E96B0F394201}" destId="{FF7A0695-D99D-4F58-B25D-021D0B7D829C}" srcOrd="2" destOrd="0" parTransId="{415427C1-1D0D-4C9C-BFD1-0E65AB81400D}" sibTransId="{5B5ABC77-670D-4670-9FD9-66130D864FD4}"/>
    <dgm:cxn modelId="{EE04AB53-F025-6C4C-B596-14198251B3DE}" type="presOf" srcId="{A651CA75-4785-4291-AB26-A006C232388A}" destId="{1F95E1F1-30C4-F94A-8257-EC8647E47AF9}" srcOrd="0" destOrd="0" presId="urn:microsoft.com/office/officeart/2005/8/layout/hList1"/>
    <dgm:cxn modelId="{1F6A0E58-2815-AA4B-8582-E463FD2AA05D}" type="presOf" srcId="{8EE95F87-78F5-4119-A244-FB4683CF09D3}" destId="{21EDEFCC-CF8F-894E-B07E-B09BC9568E83}" srcOrd="0" destOrd="1" presId="urn:microsoft.com/office/officeart/2005/8/layout/hList1"/>
    <dgm:cxn modelId="{E687885B-F4EB-4B4D-AC8C-452EC4AA61DA}" type="presOf" srcId="{EE0DF550-E1ED-4A20-8F17-AA3743A6B08B}" destId="{3E97028E-C971-FA4B-9C1D-315A7E480314}" srcOrd="0" destOrd="1" presId="urn:microsoft.com/office/officeart/2005/8/layout/hList1"/>
    <dgm:cxn modelId="{71527C67-0F50-CF44-852D-93E96DA09484}" type="presOf" srcId="{4786FFDD-7196-43D0-B39F-C3DEDE8176AB}" destId="{3E97028E-C971-FA4B-9C1D-315A7E480314}" srcOrd="0" destOrd="0" presId="urn:microsoft.com/office/officeart/2005/8/layout/hList1"/>
    <dgm:cxn modelId="{4ED4FE90-160F-374B-869F-623F1DAC4530}" type="presOf" srcId="{FF7A0695-D99D-4F58-B25D-021D0B7D829C}" destId="{21EDEFCC-CF8F-894E-B07E-B09BC9568E83}" srcOrd="0" destOrd="2" presId="urn:microsoft.com/office/officeart/2005/8/layout/hList1"/>
    <dgm:cxn modelId="{6ABCB8A5-D32C-4341-B256-654F17147DB8}" srcId="{A651CA75-4785-4291-AB26-A006C232388A}" destId="{EE0DF550-E1ED-4A20-8F17-AA3743A6B08B}" srcOrd="1" destOrd="0" parTransId="{4727835C-2698-4BD4-A948-80D77AF116A3}" sibTransId="{E2841507-152B-4EA1-A8FF-73DE8B25D5C1}"/>
    <dgm:cxn modelId="{7A13C6BB-A3E8-4430-8E63-40E6249D181C}" srcId="{A651CA75-4785-4291-AB26-A006C232388A}" destId="{4786FFDD-7196-43D0-B39F-C3DEDE8176AB}" srcOrd="0" destOrd="0" parTransId="{46FDC17C-E821-4E88-B8BE-E5F7164D9265}" sibTransId="{46673D83-5600-406B-91B2-95A74F379E8F}"/>
    <dgm:cxn modelId="{212B0DCB-257B-F54C-99AE-07CA15575B6D}" srcId="{A651CA75-4785-4291-AB26-A006C232388A}" destId="{858CBF3C-22FA-8C4B-9B23-D81A6B7302E1}" srcOrd="2" destOrd="0" parTransId="{8CFDBDF3-1C1B-6347-AF17-58B5BC161F50}" sibTransId="{336E9815-20D0-6B44-9EF1-C43C9A2394F8}"/>
    <dgm:cxn modelId="{886F62CC-1DD4-8841-95B2-2F6A5A7C3B80}" type="presOf" srcId="{04C71E9A-681D-4FC0-8638-E96B0F394201}" destId="{BFD6129D-174E-524C-92EC-10DB4DEFA322}" srcOrd="0" destOrd="0" presId="urn:microsoft.com/office/officeart/2005/8/layout/hList1"/>
    <dgm:cxn modelId="{28BFD9E2-BF5A-4A3A-87C4-15DCE9E28BBE}" srcId="{66B61558-C5C9-4FE7-A9D5-672BC012F9E8}" destId="{04C71E9A-681D-4FC0-8638-E96B0F394201}" srcOrd="1" destOrd="0" parTransId="{F39DE7AD-2C93-485B-B632-CD6670B6AADE}" sibTransId="{B3891C9C-0D19-4100-9C4B-C37F3C977A8C}"/>
    <dgm:cxn modelId="{A63132F1-56A8-4CC4-A7C7-5D0FCA5ACE14}" srcId="{66B61558-C5C9-4FE7-A9D5-672BC012F9E8}" destId="{A651CA75-4785-4291-AB26-A006C232388A}" srcOrd="0" destOrd="0" parTransId="{197E6068-9809-4052-928B-D5016F54D9BE}" sibTransId="{D185A21F-6E3B-4CF9-83E6-B8357D355DFF}"/>
    <dgm:cxn modelId="{E1FB3BF1-F9E9-434F-BC2A-03A091D5B667}" srcId="{04C71E9A-681D-4FC0-8638-E96B0F394201}" destId="{C049DB58-4A51-49E7-A3BE-3556853CBA2F}" srcOrd="0" destOrd="0" parTransId="{248C59DC-EAB1-43AA-BF3F-7495AC63B784}" sibTransId="{A2D9A1E8-87F1-4988-8C2E-5D65C849AC2F}"/>
    <dgm:cxn modelId="{D9EF47F5-78E4-1342-A725-B427805BBE14}" type="presOf" srcId="{66B61558-C5C9-4FE7-A9D5-672BC012F9E8}" destId="{D2C1A065-6191-E342-9EAB-953FDCF70B4B}" srcOrd="0" destOrd="0" presId="urn:microsoft.com/office/officeart/2005/8/layout/hList1"/>
    <dgm:cxn modelId="{E703EC4F-7B1E-4B47-B707-C566940B65B9}" type="presParOf" srcId="{D2C1A065-6191-E342-9EAB-953FDCF70B4B}" destId="{97278496-0D73-A94D-8EE7-2B5FC66578A0}" srcOrd="0" destOrd="0" presId="urn:microsoft.com/office/officeart/2005/8/layout/hList1"/>
    <dgm:cxn modelId="{C3B5F7D8-2EBC-F440-A402-F505BEBDE5A8}" type="presParOf" srcId="{97278496-0D73-A94D-8EE7-2B5FC66578A0}" destId="{1F95E1F1-30C4-F94A-8257-EC8647E47AF9}" srcOrd="0" destOrd="0" presId="urn:microsoft.com/office/officeart/2005/8/layout/hList1"/>
    <dgm:cxn modelId="{86AE91DC-6F1D-EF4D-A636-1F5A1653C9A4}" type="presParOf" srcId="{97278496-0D73-A94D-8EE7-2B5FC66578A0}" destId="{3E97028E-C971-FA4B-9C1D-315A7E480314}" srcOrd="1" destOrd="0" presId="urn:microsoft.com/office/officeart/2005/8/layout/hList1"/>
    <dgm:cxn modelId="{8C774C7F-1721-364F-A6A2-F04EAD2A5347}" type="presParOf" srcId="{D2C1A065-6191-E342-9EAB-953FDCF70B4B}" destId="{432BB4CE-E5A6-2248-B759-978D56D4FFA5}" srcOrd="1" destOrd="0" presId="urn:microsoft.com/office/officeart/2005/8/layout/hList1"/>
    <dgm:cxn modelId="{D4147756-95F9-1842-8518-6CBA95FCFB46}" type="presParOf" srcId="{D2C1A065-6191-E342-9EAB-953FDCF70B4B}" destId="{9275E28C-F3B1-6443-A729-E843AF999082}" srcOrd="2" destOrd="0" presId="urn:microsoft.com/office/officeart/2005/8/layout/hList1"/>
    <dgm:cxn modelId="{F141B40D-C9CD-784A-AB3D-4E5BDE7931C9}" type="presParOf" srcId="{9275E28C-F3B1-6443-A729-E843AF999082}" destId="{BFD6129D-174E-524C-92EC-10DB4DEFA322}" srcOrd="0" destOrd="0" presId="urn:microsoft.com/office/officeart/2005/8/layout/hList1"/>
    <dgm:cxn modelId="{FF18D082-0D3C-D644-B2A5-1E3EAD60853C}" type="presParOf" srcId="{9275E28C-F3B1-6443-A729-E843AF999082}" destId="{21EDEFCC-CF8F-894E-B07E-B09BC9568E8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448D18-A3E7-4401-AE21-6BC744FD3B4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B539EC7E-8370-4A63-9A2A-1A91980CD4C1}">
      <dgm:prSet/>
      <dgm:spPr/>
      <dgm:t>
        <a:bodyPr/>
        <a:lstStyle/>
        <a:p>
          <a:pPr>
            <a:defRPr cap="all"/>
          </a:pPr>
          <a:r>
            <a:rPr lang="en-US"/>
            <a:t>At the RHA Dream Conference!!!!</a:t>
          </a:r>
        </a:p>
      </dgm:t>
    </dgm:pt>
    <dgm:pt modelId="{F6DB623E-E2F8-439A-9840-FE539333AC3A}" type="parTrans" cxnId="{1277A3A5-4ACA-4C8C-86C3-53C7A219AEA1}">
      <dgm:prSet/>
      <dgm:spPr/>
      <dgm:t>
        <a:bodyPr/>
        <a:lstStyle/>
        <a:p>
          <a:endParaRPr lang="en-US"/>
        </a:p>
      </dgm:t>
    </dgm:pt>
    <dgm:pt modelId="{BA729399-7559-4C1F-897F-FD1E64A81741}" type="sibTrans" cxnId="{1277A3A5-4ACA-4C8C-86C3-53C7A219AEA1}">
      <dgm:prSet/>
      <dgm:spPr/>
      <dgm:t>
        <a:bodyPr/>
        <a:lstStyle/>
        <a:p>
          <a:endParaRPr lang="en-US"/>
        </a:p>
      </dgm:t>
    </dgm:pt>
    <dgm:pt modelId="{E0B82BBF-6138-49E1-BE92-BFEA2628C3FD}">
      <dgm:prSet/>
      <dgm:spPr/>
      <dgm:t>
        <a:bodyPr/>
        <a:lstStyle/>
        <a:p>
          <a:pPr>
            <a:defRPr cap="all"/>
          </a:pPr>
          <a:r>
            <a:rPr lang="en-US"/>
            <a:t>Anyone can attend.</a:t>
          </a:r>
        </a:p>
      </dgm:t>
    </dgm:pt>
    <dgm:pt modelId="{9816B75B-1BAD-46ED-A05C-E31DE4478902}" type="parTrans" cxnId="{5D09108A-0BF5-4283-8783-E87451C87905}">
      <dgm:prSet/>
      <dgm:spPr/>
      <dgm:t>
        <a:bodyPr/>
        <a:lstStyle/>
        <a:p>
          <a:endParaRPr lang="en-US"/>
        </a:p>
      </dgm:t>
    </dgm:pt>
    <dgm:pt modelId="{AAF67550-DAE8-4D2B-A2AC-1FB2450974C5}" type="sibTrans" cxnId="{5D09108A-0BF5-4283-8783-E87451C87905}">
      <dgm:prSet/>
      <dgm:spPr/>
      <dgm:t>
        <a:bodyPr/>
        <a:lstStyle/>
        <a:p>
          <a:endParaRPr lang="en-US"/>
        </a:p>
      </dgm:t>
    </dgm:pt>
    <dgm:pt modelId="{D43CF38D-3C7F-4818-A14C-9731F3D3E77B}">
      <dgm:prSet/>
      <dgm:spPr/>
      <dgm:t>
        <a:bodyPr/>
        <a:lstStyle/>
        <a:p>
          <a:pPr>
            <a:defRPr cap="all"/>
          </a:pPr>
          <a:r>
            <a:rPr lang="en-US"/>
            <a:t>Open Q&amp;A at the end!</a:t>
          </a:r>
        </a:p>
      </dgm:t>
    </dgm:pt>
    <dgm:pt modelId="{DA70F06B-E260-4E4F-8F68-53D4BFE4AE60}" type="parTrans" cxnId="{0BE8D13B-34EC-4658-8C7C-AF48D9BA275D}">
      <dgm:prSet/>
      <dgm:spPr/>
      <dgm:t>
        <a:bodyPr/>
        <a:lstStyle/>
        <a:p>
          <a:endParaRPr lang="en-US"/>
        </a:p>
      </dgm:t>
    </dgm:pt>
    <dgm:pt modelId="{C9B943F7-F60B-4B19-952C-12B84DD5FD39}" type="sibTrans" cxnId="{0BE8D13B-34EC-4658-8C7C-AF48D9BA275D}">
      <dgm:prSet/>
      <dgm:spPr/>
      <dgm:t>
        <a:bodyPr/>
        <a:lstStyle/>
        <a:p>
          <a:endParaRPr lang="en-US"/>
        </a:p>
      </dgm:t>
    </dgm:pt>
    <dgm:pt modelId="{0A060194-D0F0-475B-8D4B-A035E52AF489}" type="pres">
      <dgm:prSet presAssocID="{D3448D18-A3E7-4401-AE21-6BC744FD3B40}" presName="root" presStyleCnt="0">
        <dgm:presLayoutVars>
          <dgm:dir/>
          <dgm:resizeHandles val="exact"/>
        </dgm:presLayoutVars>
      </dgm:prSet>
      <dgm:spPr/>
    </dgm:pt>
    <dgm:pt modelId="{2C022558-DD95-4C40-A458-F90898A07174}" type="pres">
      <dgm:prSet presAssocID="{B539EC7E-8370-4A63-9A2A-1A91980CD4C1}" presName="compNode" presStyleCnt="0"/>
      <dgm:spPr/>
    </dgm:pt>
    <dgm:pt modelId="{EEBADAF7-72C3-4A64-9C38-26F9EAB940EF}" type="pres">
      <dgm:prSet presAssocID="{B539EC7E-8370-4A63-9A2A-1A91980CD4C1}" presName="iconBgRect" presStyleLbl="bgShp" presStyleIdx="0" presStyleCnt="3"/>
      <dgm:spPr/>
    </dgm:pt>
    <dgm:pt modelId="{DE9DACE5-BA50-4DD8-AE98-D6FE93CCA1AF}" type="pres">
      <dgm:prSet presAssocID="{B539EC7E-8370-4A63-9A2A-1A91980CD4C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DA9BF75F-3A60-4098-9C21-66E1D0A7D74C}" type="pres">
      <dgm:prSet presAssocID="{B539EC7E-8370-4A63-9A2A-1A91980CD4C1}" presName="spaceRect" presStyleCnt="0"/>
      <dgm:spPr/>
    </dgm:pt>
    <dgm:pt modelId="{3AEE6BCC-D71D-4E23-9D98-E171627AB389}" type="pres">
      <dgm:prSet presAssocID="{B539EC7E-8370-4A63-9A2A-1A91980CD4C1}" presName="textRect" presStyleLbl="revTx" presStyleIdx="0" presStyleCnt="3">
        <dgm:presLayoutVars>
          <dgm:chMax val="1"/>
          <dgm:chPref val="1"/>
        </dgm:presLayoutVars>
      </dgm:prSet>
      <dgm:spPr/>
    </dgm:pt>
    <dgm:pt modelId="{09D17FDE-1AF3-4701-8FFA-A5402403429A}" type="pres">
      <dgm:prSet presAssocID="{BA729399-7559-4C1F-897F-FD1E64A81741}" presName="sibTrans" presStyleCnt="0"/>
      <dgm:spPr/>
    </dgm:pt>
    <dgm:pt modelId="{A023301F-C60A-4A80-90AA-CD77B489E603}" type="pres">
      <dgm:prSet presAssocID="{E0B82BBF-6138-49E1-BE92-BFEA2628C3FD}" presName="compNode" presStyleCnt="0"/>
      <dgm:spPr/>
    </dgm:pt>
    <dgm:pt modelId="{30A051CF-36CC-4DBE-A9E2-15F3E4AD897C}" type="pres">
      <dgm:prSet presAssocID="{E0B82BBF-6138-49E1-BE92-BFEA2628C3FD}" presName="iconBgRect" presStyleLbl="bgShp" presStyleIdx="1" presStyleCnt="3"/>
      <dgm:spPr/>
    </dgm:pt>
    <dgm:pt modelId="{50642ABE-5FB0-4490-B290-DA3B954ADECB}" type="pres">
      <dgm:prSet presAssocID="{E0B82BBF-6138-49E1-BE92-BFEA2628C3F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E1656AB3-7566-43A4-AA6E-FFACDD1B3DFF}" type="pres">
      <dgm:prSet presAssocID="{E0B82BBF-6138-49E1-BE92-BFEA2628C3FD}" presName="spaceRect" presStyleCnt="0"/>
      <dgm:spPr/>
    </dgm:pt>
    <dgm:pt modelId="{CD1AA0BA-AA82-4D4F-820D-6E8798ACB62F}" type="pres">
      <dgm:prSet presAssocID="{E0B82BBF-6138-49E1-BE92-BFEA2628C3FD}" presName="textRect" presStyleLbl="revTx" presStyleIdx="1" presStyleCnt="3">
        <dgm:presLayoutVars>
          <dgm:chMax val="1"/>
          <dgm:chPref val="1"/>
        </dgm:presLayoutVars>
      </dgm:prSet>
      <dgm:spPr/>
    </dgm:pt>
    <dgm:pt modelId="{A78BAA82-C23A-493C-ABC3-A47351EA9465}" type="pres">
      <dgm:prSet presAssocID="{AAF67550-DAE8-4D2B-A2AC-1FB2450974C5}" presName="sibTrans" presStyleCnt="0"/>
      <dgm:spPr/>
    </dgm:pt>
    <dgm:pt modelId="{E6AE40F2-2151-45E9-B40C-C7B28F0BDF55}" type="pres">
      <dgm:prSet presAssocID="{D43CF38D-3C7F-4818-A14C-9731F3D3E77B}" presName="compNode" presStyleCnt="0"/>
      <dgm:spPr/>
    </dgm:pt>
    <dgm:pt modelId="{7C8B2411-4C86-46BB-98D5-DE41D3FB71BC}" type="pres">
      <dgm:prSet presAssocID="{D43CF38D-3C7F-4818-A14C-9731F3D3E77B}" presName="iconBgRect" presStyleLbl="bgShp" presStyleIdx="2" presStyleCnt="3"/>
      <dgm:spPr/>
    </dgm:pt>
    <dgm:pt modelId="{956C6F36-84DB-49F6-8945-01A0B28F3874}" type="pres">
      <dgm:prSet presAssocID="{D43CF38D-3C7F-4818-A14C-9731F3D3E77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F0222958-2B2E-493B-A52A-CCE32A28A4D5}" type="pres">
      <dgm:prSet presAssocID="{D43CF38D-3C7F-4818-A14C-9731F3D3E77B}" presName="spaceRect" presStyleCnt="0"/>
      <dgm:spPr/>
    </dgm:pt>
    <dgm:pt modelId="{DE8CC882-EA8A-405B-8E76-81F294A4770A}" type="pres">
      <dgm:prSet presAssocID="{D43CF38D-3C7F-4818-A14C-9731F3D3E77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BE8D13B-34EC-4658-8C7C-AF48D9BA275D}" srcId="{D3448D18-A3E7-4401-AE21-6BC744FD3B40}" destId="{D43CF38D-3C7F-4818-A14C-9731F3D3E77B}" srcOrd="2" destOrd="0" parTransId="{DA70F06B-E260-4E4F-8F68-53D4BFE4AE60}" sibTransId="{C9B943F7-F60B-4B19-952C-12B84DD5FD39}"/>
    <dgm:cxn modelId="{57C78F4A-A2CE-46AE-9DA2-6B9C764968C1}" type="presOf" srcId="{E0B82BBF-6138-49E1-BE92-BFEA2628C3FD}" destId="{CD1AA0BA-AA82-4D4F-820D-6E8798ACB62F}" srcOrd="0" destOrd="0" presId="urn:microsoft.com/office/officeart/2018/5/layout/IconCircleLabelList"/>
    <dgm:cxn modelId="{5D09108A-0BF5-4283-8783-E87451C87905}" srcId="{D3448D18-A3E7-4401-AE21-6BC744FD3B40}" destId="{E0B82BBF-6138-49E1-BE92-BFEA2628C3FD}" srcOrd="1" destOrd="0" parTransId="{9816B75B-1BAD-46ED-A05C-E31DE4478902}" sibTransId="{AAF67550-DAE8-4D2B-A2AC-1FB2450974C5}"/>
    <dgm:cxn modelId="{4F38DE9D-4E76-4624-A647-CF9CB7126493}" type="presOf" srcId="{D43CF38D-3C7F-4818-A14C-9731F3D3E77B}" destId="{DE8CC882-EA8A-405B-8E76-81F294A4770A}" srcOrd="0" destOrd="0" presId="urn:microsoft.com/office/officeart/2018/5/layout/IconCircleLabelList"/>
    <dgm:cxn modelId="{1277A3A5-4ACA-4C8C-86C3-53C7A219AEA1}" srcId="{D3448D18-A3E7-4401-AE21-6BC744FD3B40}" destId="{B539EC7E-8370-4A63-9A2A-1A91980CD4C1}" srcOrd="0" destOrd="0" parTransId="{F6DB623E-E2F8-439A-9840-FE539333AC3A}" sibTransId="{BA729399-7559-4C1F-897F-FD1E64A81741}"/>
    <dgm:cxn modelId="{0BCAFFAB-8CBA-414A-B8A7-200CEB5964E6}" type="presOf" srcId="{D3448D18-A3E7-4401-AE21-6BC744FD3B40}" destId="{0A060194-D0F0-475B-8D4B-A035E52AF489}" srcOrd="0" destOrd="0" presId="urn:microsoft.com/office/officeart/2018/5/layout/IconCircleLabelList"/>
    <dgm:cxn modelId="{D2A2D2F3-228F-4284-83FE-7BE16EDAE286}" type="presOf" srcId="{B539EC7E-8370-4A63-9A2A-1A91980CD4C1}" destId="{3AEE6BCC-D71D-4E23-9D98-E171627AB389}" srcOrd="0" destOrd="0" presId="urn:microsoft.com/office/officeart/2018/5/layout/IconCircleLabelList"/>
    <dgm:cxn modelId="{2DA1E2E7-B692-43F1-8DA6-AC355E214FA8}" type="presParOf" srcId="{0A060194-D0F0-475B-8D4B-A035E52AF489}" destId="{2C022558-DD95-4C40-A458-F90898A07174}" srcOrd="0" destOrd="0" presId="urn:microsoft.com/office/officeart/2018/5/layout/IconCircleLabelList"/>
    <dgm:cxn modelId="{71F15D00-797D-403A-B5E2-E2C906231E81}" type="presParOf" srcId="{2C022558-DD95-4C40-A458-F90898A07174}" destId="{EEBADAF7-72C3-4A64-9C38-26F9EAB940EF}" srcOrd="0" destOrd="0" presId="urn:microsoft.com/office/officeart/2018/5/layout/IconCircleLabelList"/>
    <dgm:cxn modelId="{1FFF3FEC-A1F8-4DF1-AB93-006EDEA2841B}" type="presParOf" srcId="{2C022558-DD95-4C40-A458-F90898A07174}" destId="{DE9DACE5-BA50-4DD8-AE98-D6FE93CCA1AF}" srcOrd="1" destOrd="0" presId="urn:microsoft.com/office/officeart/2018/5/layout/IconCircleLabelList"/>
    <dgm:cxn modelId="{CAB4DEF3-8B5C-40B7-9AB2-D34A360655DC}" type="presParOf" srcId="{2C022558-DD95-4C40-A458-F90898A07174}" destId="{DA9BF75F-3A60-4098-9C21-66E1D0A7D74C}" srcOrd="2" destOrd="0" presId="urn:microsoft.com/office/officeart/2018/5/layout/IconCircleLabelList"/>
    <dgm:cxn modelId="{365D465C-68D4-4896-B18F-75A3B8EF6F90}" type="presParOf" srcId="{2C022558-DD95-4C40-A458-F90898A07174}" destId="{3AEE6BCC-D71D-4E23-9D98-E171627AB389}" srcOrd="3" destOrd="0" presId="urn:microsoft.com/office/officeart/2018/5/layout/IconCircleLabelList"/>
    <dgm:cxn modelId="{A415064D-EC40-45FE-922A-387CF04287AC}" type="presParOf" srcId="{0A060194-D0F0-475B-8D4B-A035E52AF489}" destId="{09D17FDE-1AF3-4701-8FFA-A5402403429A}" srcOrd="1" destOrd="0" presId="urn:microsoft.com/office/officeart/2018/5/layout/IconCircleLabelList"/>
    <dgm:cxn modelId="{C41E2BEC-B53A-417B-85B0-DD6309EF8730}" type="presParOf" srcId="{0A060194-D0F0-475B-8D4B-A035E52AF489}" destId="{A023301F-C60A-4A80-90AA-CD77B489E603}" srcOrd="2" destOrd="0" presId="urn:microsoft.com/office/officeart/2018/5/layout/IconCircleLabelList"/>
    <dgm:cxn modelId="{4099ACF6-2EF8-4ABA-840E-1D640035421F}" type="presParOf" srcId="{A023301F-C60A-4A80-90AA-CD77B489E603}" destId="{30A051CF-36CC-4DBE-A9E2-15F3E4AD897C}" srcOrd="0" destOrd="0" presId="urn:microsoft.com/office/officeart/2018/5/layout/IconCircleLabelList"/>
    <dgm:cxn modelId="{B2C0753E-2E74-423C-9568-3B6A6BB48E25}" type="presParOf" srcId="{A023301F-C60A-4A80-90AA-CD77B489E603}" destId="{50642ABE-5FB0-4490-B290-DA3B954ADECB}" srcOrd="1" destOrd="0" presId="urn:microsoft.com/office/officeart/2018/5/layout/IconCircleLabelList"/>
    <dgm:cxn modelId="{C64D4C74-EB55-467F-A432-66664D61B7A7}" type="presParOf" srcId="{A023301F-C60A-4A80-90AA-CD77B489E603}" destId="{E1656AB3-7566-43A4-AA6E-FFACDD1B3DFF}" srcOrd="2" destOrd="0" presId="urn:microsoft.com/office/officeart/2018/5/layout/IconCircleLabelList"/>
    <dgm:cxn modelId="{8C9513CE-46F4-4421-84EF-39C73DC150B0}" type="presParOf" srcId="{A023301F-C60A-4A80-90AA-CD77B489E603}" destId="{CD1AA0BA-AA82-4D4F-820D-6E8798ACB62F}" srcOrd="3" destOrd="0" presId="urn:microsoft.com/office/officeart/2018/5/layout/IconCircleLabelList"/>
    <dgm:cxn modelId="{F557E071-B145-4646-BB99-0F51020AF79F}" type="presParOf" srcId="{0A060194-D0F0-475B-8D4B-A035E52AF489}" destId="{A78BAA82-C23A-493C-ABC3-A47351EA9465}" srcOrd="3" destOrd="0" presId="urn:microsoft.com/office/officeart/2018/5/layout/IconCircleLabelList"/>
    <dgm:cxn modelId="{92D7871A-4BC9-4B3B-8B18-4CF2116CAECF}" type="presParOf" srcId="{0A060194-D0F0-475B-8D4B-A035E52AF489}" destId="{E6AE40F2-2151-45E9-B40C-C7B28F0BDF55}" srcOrd="4" destOrd="0" presId="urn:microsoft.com/office/officeart/2018/5/layout/IconCircleLabelList"/>
    <dgm:cxn modelId="{45F1B86E-C2BC-4C51-A064-751E3DC6CD5A}" type="presParOf" srcId="{E6AE40F2-2151-45E9-B40C-C7B28F0BDF55}" destId="{7C8B2411-4C86-46BB-98D5-DE41D3FB71BC}" srcOrd="0" destOrd="0" presId="urn:microsoft.com/office/officeart/2018/5/layout/IconCircleLabelList"/>
    <dgm:cxn modelId="{3F42ED2E-2047-4997-8732-E15EF983863E}" type="presParOf" srcId="{E6AE40F2-2151-45E9-B40C-C7B28F0BDF55}" destId="{956C6F36-84DB-49F6-8945-01A0B28F3874}" srcOrd="1" destOrd="0" presId="urn:microsoft.com/office/officeart/2018/5/layout/IconCircleLabelList"/>
    <dgm:cxn modelId="{1515B99B-4797-4DA3-9009-74BE3CE96FDA}" type="presParOf" srcId="{E6AE40F2-2151-45E9-B40C-C7B28F0BDF55}" destId="{F0222958-2B2E-493B-A52A-CCE32A28A4D5}" srcOrd="2" destOrd="0" presId="urn:microsoft.com/office/officeart/2018/5/layout/IconCircleLabelList"/>
    <dgm:cxn modelId="{9CA5D128-233F-4956-9917-0104A6C4A726}" type="presParOf" srcId="{E6AE40F2-2151-45E9-B40C-C7B28F0BDF55}" destId="{DE8CC882-EA8A-405B-8E76-81F294A4770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5E1F1-30C4-F94A-8257-EC8647E47AF9}">
      <dsp:nvSpPr>
        <dsp:cNvPr id="0" name=""/>
        <dsp:cNvSpPr/>
      </dsp:nvSpPr>
      <dsp:spPr>
        <a:xfrm>
          <a:off x="53" y="288482"/>
          <a:ext cx="5106412" cy="892800"/>
        </a:xfrm>
        <a:prstGeom prst="rect">
          <a:avLst/>
        </a:prstGeom>
        <a:solidFill>
          <a:schemeClr val="tx2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Conferences</a:t>
          </a:r>
          <a:endParaRPr lang="en-US" sz="3100" kern="1200"/>
        </a:p>
      </dsp:txBody>
      <dsp:txXfrm>
        <a:off x="53" y="288482"/>
        <a:ext cx="5106412" cy="892800"/>
      </dsp:txXfrm>
    </dsp:sp>
    <dsp:sp modelId="{3E97028E-C971-FA4B-9C1D-315A7E480314}">
      <dsp:nvSpPr>
        <dsp:cNvPr id="0" name=""/>
        <dsp:cNvSpPr/>
      </dsp:nvSpPr>
      <dsp:spPr>
        <a:xfrm>
          <a:off x="53" y="1181282"/>
          <a:ext cx="5106412" cy="2723040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Current Amount: </a:t>
          </a:r>
          <a:r>
            <a:rPr lang="en-US" sz="3100" b="0" i="0" u="none" kern="1200" dirty="0"/>
            <a:t>$ 8,661.66 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RSO Conferences Funded: $</a:t>
          </a:r>
          <a:r>
            <a:rPr lang="en-US" sz="3100" b="0" i="0" u="none" kern="1200" dirty="0"/>
            <a:t>33,338.34 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(please apply for SBAC!!!)</a:t>
          </a:r>
        </a:p>
      </dsp:txBody>
      <dsp:txXfrm>
        <a:off x="53" y="1181282"/>
        <a:ext cx="5106412" cy="2723040"/>
      </dsp:txXfrm>
    </dsp:sp>
    <dsp:sp modelId="{BFD6129D-174E-524C-92EC-10DB4DEFA322}">
      <dsp:nvSpPr>
        <dsp:cNvPr id="0" name=""/>
        <dsp:cNvSpPr/>
      </dsp:nvSpPr>
      <dsp:spPr>
        <a:xfrm>
          <a:off x="5821363" y="288482"/>
          <a:ext cx="5106412" cy="892800"/>
        </a:xfrm>
        <a:prstGeom prst="rect">
          <a:avLst/>
        </a:prstGeom>
        <a:solidFill>
          <a:schemeClr val="tx2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Projects</a:t>
          </a:r>
          <a:endParaRPr lang="en-US" sz="3100" kern="1200"/>
        </a:p>
      </dsp:txBody>
      <dsp:txXfrm>
        <a:off x="5821363" y="288482"/>
        <a:ext cx="5106412" cy="892800"/>
      </dsp:txXfrm>
    </dsp:sp>
    <dsp:sp modelId="{21EDEFCC-CF8F-894E-B07E-B09BC9568E83}">
      <dsp:nvSpPr>
        <dsp:cNvPr id="0" name=""/>
        <dsp:cNvSpPr/>
      </dsp:nvSpPr>
      <dsp:spPr>
        <a:xfrm>
          <a:off x="5821363" y="1181282"/>
          <a:ext cx="5106412" cy="2723040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Current Amount: </a:t>
          </a:r>
          <a:r>
            <a:rPr lang="en-US" sz="3100" b="0" i="0" u="none" kern="1200" dirty="0"/>
            <a:t>$39,372.03 </a:t>
          </a:r>
          <a:r>
            <a:rPr lang="en-US" sz="3100" kern="1200" dirty="0"/>
            <a:t> 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RSO Projects Funded: </a:t>
          </a:r>
          <a:r>
            <a:rPr lang="en-US" sz="3100" b="0" i="0" u="none" kern="1200" dirty="0"/>
            <a:t>$2,627.97 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(please apply for SBAC!!!)</a:t>
          </a:r>
        </a:p>
      </dsp:txBody>
      <dsp:txXfrm>
        <a:off x="5821363" y="1181282"/>
        <a:ext cx="5106412" cy="2723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ADAF7-72C3-4A64-9C38-26F9EAB940EF}">
      <dsp:nvSpPr>
        <dsp:cNvPr id="0" name=""/>
        <dsp:cNvSpPr/>
      </dsp:nvSpPr>
      <dsp:spPr>
        <a:xfrm>
          <a:off x="718664" y="453902"/>
          <a:ext cx="1955812" cy="19558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9DACE5-BA50-4DD8-AE98-D6FE93CCA1AF}">
      <dsp:nvSpPr>
        <dsp:cNvPr id="0" name=""/>
        <dsp:cNvSpPr/>
      </dsp:nvSpPr>
      <dsp:spPr>
        <a:xfrm>
          <a:off x="1135476" y="870715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EE6BCC-D71D-4E23-9D98-E171627AB389}">
      <dsp:nvSpPr>
        <dsp:cNvPr id="0" name=""/>
        <dsp:cNvSpPr/>
      </dsp:nvSpPr>
      <dsp:spPr>
        <a:xfrm>
          <a:off x="93445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At the RHA Dream Conference!!!!</a:t>
          </a:r>
        </a:p>
      </dsp:txBody>
      <dsp:txXfrm>
        <a:off x="93445" y="3018902"/>
        <a:ext cx="3206250" cy="720000"/>
      </dsp:txXfrm>
    </dsp:sp>
    <dsp:sp modelId="{30A051CF-36CC-4DBE-A9E2-15F3E4AD897C}">
      <dsp:nvSpPr>
        <dsp:cNvPr id="0" name=""/>
        <dsp:cNvSpPr/>
      </dsp:nvSpPr>
      <dsp:spPr>
        <a:xfrm>
          <a:off x="4486008" y="453902"/>
          <a:ext cx="1955812" cy="1955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642ABE-5FB0-4490-B290-DA3B954ADECB}">
      <dsp:nvSpPr>
        <dsp:cNvPr id="0" name=""/>
        <dsp:cNvSpPr/>
      </dsp:nvSpPr>
      <dsp:spPr>
        <a:xfrm>
          <a:off x="4902820" y="870715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1AA0BA-AA82-4D4F-820D-6E8798ACB62F}">
      <dsp:nvSpPr>
        <dsp:cNvPr id="0" name=""/>
        <dsp:cNvSpPr/>
      </dsp:nvSpPr>
      <dsp:spPr>
        <a:xfrm>
          <a:off x="3860789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Anyone can attend.</a:t>
          </a:r>
        </a:p>
      </dsp:txBody>
      <dsp:txXfrm>
        <a:off x="3860789" y="3018902"/>
        <a:ext cx="3206250" cy="720000"/>
      </dsp:txXfrm>
    </dsp:sp>
    <dsp:sp modelId="{7C8B2411-4C86-46BB-98D5-DE41D3FB71BC}">
      <dsp:nvSpPr>
        <dsp:cNvPr id="0" name=""/>
        <dsp:cNvSpPr/>
      </dsp:nvSpPr>
      <dsp:spPr>
        <a:xfrm>
          <a:off x="8253352" y="453902"/>
          <a:ext cx="1955812" cy="1955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6C6F36-84DB-49F6-8945-01A0B28F3874}">
      <dsp:nvSpPr>
        <dsp:cNvPr id="0" name=""/>
        <dsp:cNvSpPr/>
      </dsp:nvSpPr>
      <dsp:spPr>
        <a:xfrm>
          <a:off x="8670164" y="870715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8CC882-EA8A-405B-8E76-81F294A4770A}">
      <dsp:nvSpPr>
        <dsp:cNvPr id="0" name=""/>
        <dsp:cNvSpPr/>
      </dsp:nvSpPr>
      <dsp:spPr>
        <a:xfrm>
          <a:off x="7628133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Open Q&amp;A at the end!</a:t>
          </a:r>
        </a:p>
      </dsp:txBody>
      <dsp:txXfrm>
        <a:off x="7628133" y="3018902"/>
        <a:ext cx="3206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CE290-9FBF-42F1-9129-D10C4F009F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6472F-1E7C-5543-CD19-B2D0D2C50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5143B-FDFF-3593-C533-C644640D7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647B6-2226-8A27-416B-B62523A34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AC941-E201-895A-315C-474CB8940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5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49F37-EF93-4756-479C-C1C5F2926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5C541E-C277-B5C7-9E2A-91456445F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54095-9DF2-2116-BEBA-6CEEF03E5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00979-952D-B851-6E81-40416686F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9FB00-31CA-B3B8-3F7C-DCA1EF7FD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5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EB1E26-76B5-55C1-A4CE-D0D770CD7B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731A5-A302-8A62-0C10-96208FA1B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635EB-E14A-B861-86C0-9AF120779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4B589-4B41-7B27-E49E-A45EA79E2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327E4-3AB2-4DD8-1DA2-6A65E79AD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3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1E792-DEE3-5639-8617-AB95C4CA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BD2F-9102-FE52-D028-F30BB4FA9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AE0CA-8D84-012F-905B-125310117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9E95C-78E7-9AB1-C39C-0631E538E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031F7-06B6-9983-052C-C8E1EA95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3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934F9-AD80-1B57-AF90-2EA1A4880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F940D-48B1-2D43-8823-71A1583AE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EBA8D-0D1E-BFBE-1A3B-AA531303F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66516-2055-6CEA-3399-27494487D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6DC00-D371-2C3E-0A30-E13BFEB61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A907-7389-7DB1-865F-00D215DF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F2116-BC2E-91A7-02E3-25FEA58DE4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9F690-DEB0-D172-3991-D4409C4AA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9A570-94EC-16B3-0D74-B14D818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0D909-5330-C15A-87F2-044D9F6A5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750DF-49FE-F1C7-DCFA-4F4CE8D1E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0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F80D5-B189-CBBE-D72F-CC209C12D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0CE7DC-1263-ABFE-61DF-C85D368F5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B10785-375A-5914-84B8-F0D846037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9FC66-0405-BEBE-B1BE-5B9DE368F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2824D0-F316-F632-0E0E-FC217ADFCE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241983-A66A-AEE9-8FE6-7A041882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3CD12-E279-6AF6-181D-F75CD0FB3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0FBD9B-BAFD-1E7B-C4B8-8F64EAF9D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2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63876-DD86-631C-052F-4EFDB4BC0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5B2C57-40B1-D687-5ED8-C513A819D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3A7D1-FF54-AB7E-AA0F-1B6BBF6F6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70D0C3-9385-3D2A-76C7-903640511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4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A66474-90E0-5725-209D-82B734CC0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1BC960-4895-4646-E608-A492A7F7C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1B764-6FCD-A00E-90C4-C4375D72C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06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D112B-171C-6ED8-FEAF-BADF99149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B5BE1-A241-E93C-800C-D5F73EFAA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A0E00-E865-93EC-220E-4E036C43D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679AC-4E15-DBF7-C634-404CDB89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14CEFC-127E-48AC-224C-62F12888A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D11C7-43F7-5B67-12D1-2CCEB24B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0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FEC8-8B4B-488E-4207-D8A8794F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CD50DD-06BA-F376-7F5D-973E4ADC9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A9B1A-9C57-9E08-80EC-9C9CFF4BA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42827-8D9E-78F9-CDE5-490A02E0D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5B718-6A8E-DDB4-0D9F-0E345EFFC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F9B89-7981-86DF-7AAB-17D431B41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04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F88A99-E269-3F05-83B9-8E5EBD005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0C1DF-3CCE-C39A-D064-4551CDD1E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B0B0B-698B-6B10-C650-906951FB85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40C73E-7A9D-EE40-897A-B03975952DB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75013-E0E2-3432-CE32-E4FA4E941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C0C11-5ED5-ADD1-9536-4CB095564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5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UNN@CR@cmich.edu" TargetMode="External"/><Relationship Id="rId2" Type="http://schemas.openxmlformats.org/officeDocument/2006/relationships/hyperlink" Target="mailto:SBAC@cmich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940CF9-4DA4-B97A-33EE-EB4FC296FE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>
                <a:solidFill>
                  <a:srgbClr val="FFFFFF"/>
                </a:solidFill>
                <a:latin typeface=""/>
              </a:rPr>
              <a:t>SGA Budget Update: </a:t>
            </a:r>
            <a:br>
              <a:rPr lang="en-US" sz="4800" b="1">
                <a:solidFill>
                  <a:srgbClr val="FFFFFF"/>
                </a:solidFill>
                <a:latin typeface=""/>
              </a:rPr>
            </a:br>
            <a:r>
              <a:rPr lang="en-US" sz="4800" b="1">
                <a:solidFill>
                  <a:srgbClr val="FFFFFF"/>
                </a:solidFill>
                <a:latin typeface=""/>
              </a:rPr>
              <a:t>February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65C397-FD37-5C4C-A74D-95BC0FFAB4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/>
              <a:t>Prepared By: Christian Dunn, Student Body Treasurer</a:t>
            </a:r>
          </a:p>
        </p:txBody>
      </p:sp>
    </p:spTree>
    <p:extLst>
      <p:ext uri="{BB962C8B-B14F-4D97-AF65-F5344CB8AC3E}">
        <p14:creationId xmlns:p14="http://schemas.microsoft.com/office/powerpoint/2010/main" val="3224686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782D0B-CB7D-7906-73D2-A63F1180C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208" y="857251"/>
            <a:ext cx="4747280" cy="309806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Scan the QR code to explore our full budget, spending, and ledgers.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B588A2-6133-3A35-1256-10FC42B856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9617" y="1829944"/>
            <a:ext cx="3198105" cy="3198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462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B7D26B-4B66-8E2E-4752-C22CCE819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4F0169-9F02-29E7-6E4E-03EAAA87B3DA}"/>
              </a:ext>
            </a:extLst>
          </p:cNvPr>
          <p:cNvSpPr txBox="1"/>
          <p:nvPr/>
        </p:nvSpPr>
        <p:spPr>
          <a:xfrm>
            <a:off x="699713" y="248038"/>
            <a:ext cx="7063721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We spent about $1,653.70 in January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33E383-2665-5C20-A868-3568862C1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512" y="2435827"/>
            <a:ext cx="11766971" cy="355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170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C3F357-5783-D38C-95A7-36981C13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  <a:latin typeface=""/>
              </a:rPr>
              <a:t>SBAC Ledger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383F88-AFBB-ADCB-18A6-B7F558F9E9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4990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112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BD7FAB-9763-7F7D-4DCF-949C76496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  <a:latin typeface=""/>
              </a:rPr>
              <a:t>SBAC 101: An Orientation</a:t>
            </a:r>
          </a:p>
        </p:txBody>
      </p:sp>
      <p:graphicFrame>
        <p:nvGraphicFramePr>
          <p:cNvPr id="55" name="Content Placeholder 2">
            <a:extLst>
              <a:ext uri="{FF2B5EF4-FFF2-40B4-BE49-F238E27FC236}">
                <a16:creationId xmlns:a16="http://schemas.microsoft.com/office/drawing/2014/main" id="{1EFD5397-82A9-B894-668B-86851FF869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4737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3191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E1EB45-BC41-197D-8B9C-9262A14FE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  <a:latin typeface=""/>
              </a:rPr>
              <a:t>Any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C3848-4C0A-35EE-541E-4950D00DD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/>
              <a:t>Contact </a:t>
            </a:r>
            <a:r>
              <a:rPr lang="en-US" sz="2000">
                <a:hlinkClick r:id="rId2"/>
              </a:rPr>
              <a:t>SBAC@cmich.edu</a:t>
            </a:r>
            <a:r>
              <a:rPr lang="en-US" sz="2000"/>
              <a:t> for SBAC related questions</a:t>
            </a:r>
          </a:p>
          <a:p>
            <a:r>
              <a:rPr lang="en-US" sz="2000"/>
              <a:t>Contact </a:t>
            </a:r>
            <a:r>
              <a:rPr lang="en-US" sz="2000">
                <a:hlinkClick r:id="rId3"/>
              </a:rPr>
              <a:t>DUNN@CR@cmich.edu</a:t>
            </a:r>
            <a:r>
              <a:rPr lang="en-US" sz="2000"/>
              <a:t> for SGA Budget related questions.</a:t>
            </a:r>
          </a:p>
        </p:txBody>
      </p:sp>
    </p:spTree>
    <p:extLst>
      <p:ext uri="{BB962C8B-B14F-4D97-AF65-F5344CB8AC3E}">
        <p14:creationId xmlns:p14="http://schemas.microsoft.com/office/powerpoint/2010/main" val="60063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2770</TotalTime>
  <Words>126</Words>
  <Application>Microsoft Macintosh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SGA Budget Update:  February 2026</vt:lpstr>
      <vt:lpstr>Scan the QR code to explore our full budget, spending, and ledgers.</vt:lpstr>
      <vt:lpstr>PowerPoint Presentation</vt:lpstr>
      <vt:lpstr>SBAC Ledger</vt:lpstr>
      <vt:lpstr>SBAC 101: An Orientation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Dunn, Christian Russell</dc:creator>
  <cp:lastModifiedBy>Dunn, Christian Russell</cp:lastModifiedBy>
  <cp:revision>5</cp:revision>
  <dcterms:created xsi:type="dcterms:W3CDTF">2026-01-17T23:43:43Z</dcterms:created>
  <dcterms:modified xsi:type="dcterms:W3CDTF">2026-02-17T18:15:33Z</dcterms:modified>
</cp:coreProperties>
</file>