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sldIdLst>
    <p:sldId id="256" r:id="rId5"/>
    <p:sldId id="257" r:id="rId6"/>
    <p:sldId id="274" r:id="rId7"/>
    <p:sldId id="259" r:id="rId8"/>
    <p:sldId id="269" r:id="rId9"/>
    <p:sldId id="275" r:id="rId10"/>
    <p:sldId id="260" r:id="rId11"/>
    <p:sldId id="272" r:id="rId12"/>
    <p:sldId id="276" r:id="rId13"/>
    <p:sldId id="261" r:id="rId14"/>
    <p:sldId id="264" r:id="rId15"/>
    <p:sldId id="268" r:id="rId16"/>
    <p:sldId id="277" r:id="rId17"/>
    <p:sldId id="262" r:id="rId18"/>
    <p:sldId id="265" r:id="rId19"/>
    <p:sldId id="263" r:id="rId20"/>
    <p:sldId id="267" r:id="rId21"/>
    <p:sldId id="270" r:id="rId22"/>
    <p:sldId id="27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2BF73C-B5DA-45DC-A990-8F890B69812F}" v="2156" dt="2020-05-05T00:50:29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40387" autoAdjust="0"/>
    <p:restoredTop sz="86378" autoAdjust="0"/>
  </p:normalViewPr>
  <p:slideViewPr>
    <p:cSldViewPr snapToGrid="0">
      <p:cViewPr varScale="1">
        <p:scale>
          <a:sx n="76" d="100"/>
          <a:sy n="76" d="100"/>
        </p:scale>
        <p:origin x="102" y="6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i Rutan-Jorgensen" userId="a43185d1-a60f-48cd-a470-96d6df7a3cd1" providerId="ADAL" clId="{F52BF73C-B5DA-45DC-A990-8F890B69812F}"/>
    <pc:docChg chg="addSld delSld modSld sldOrd">
      <pc:chgData name="Keli Rutan-Jorgensen" userId="a43185d1-a60f-48cd-a470-96d6df7a3cd1" providerId="ADAL" clId="{F52BF73C-B5DA-45DC-A990-8F890B69812F}" dt="2020-05-05T00:50:29.946" v="2147" actId="20577"/>
      <pc:docMkLst>
        <pc:docMk/>
      </pc:docMkLst>
      <pc:sldChg chg="modSp modAnim">
        <pc:chgData name="Keli Rutan-Jorgensen" userId="a43185d1-a60f-48cd-a470-96d6df7a3cd1" providerId="ADAL" clId="{F52BF73C-B5DA-45DC-A990-8F890B69812F}" dt="2020-05-04T23:50:18.594" v="1091" actId="14100"/>
        <pc:sldMkLst>
          <pc:docMk/>
          <pc:sldMk cId="552598827" sldId="256"/>
        </pc:sldMkLst>
        <pc:spChg chg="mod">
          <ac:chgData name="Keli Rutan-Jorgensen" userId="a43185d1-a60f-48cd-a470-96d6df7a3cd1" providerId="ADAL" clId="{F52BF73C-B5DA-45DC-A990-8F890B69812F}" dt="2020-05-04T23:25:42.153" v="953" actId="404"/>
          <ac:spMkLst>
            <pc:docMk/>
            <pc:sldMk cId="552598827" sldId="256"/>
            <ac:spMk id="2" creationId="{B91BF6A8-FE5A-4CB1-A8FE-24EA98396C65}"/>
          </ac:spMkLst>
        </pc:spChg>
        <pc:spChg chg="mod">
          <ac:chgData name="Keli Rutan-Jorgensen" userId="a43185d1-a60f-48cd-a470-96d6df7a3cd1" providerId="ADAL" clId="{F52BF73C-B5DA-45DC-A990-8F890B69812F}" dt="2020-05-04T23:31:51.358" v="1034" actId="20577"/>
          <ac:spMkLst>
            <pc:docMk/>
            <pc:sldMk cId="552598827" sldId="256"/>
            <ac:spMk id="3" creationId="{E289F2B2-266A-4BFB-BF7C-3376EC5818A9}"/>
          </ac:spMkLst>
        </pc:spChg>
        <pc:picChg chg="mod">
          <ac:chgData name="Keli Rutan-Jorgensen" userId="a43185d1-a60f-48cd-a470-96d6df7a3cd1" providerId="ADAL" clId="{F52BF73C-B5DA-45DC-A990-8F890B69812F}" dt="2020-05-04T23:50:18.594" v="1091" actId="14100"/>
          <ac:picMkLst>
            <pc:docMk/>
            <pc:sldMk cId="552598827" sldId="256"/>
            <ac:picMk id="4" creationId="{6FF45851-ABBA-4D92-8659-710C9DAC0F0A}"/>
          </ac:picMkLst>
        </pc:picChg>
      </pc:sldChg>
      <pc:sldChg chg="addSp modSp modAnim">
        <pc:chgData name="Keli Rutan-Jorgensen" userId="a43185d1-a60f-48cd-a470-96d6df7a3cd1" providerId="ADAL" clId="{F52BF73C-B5DA-45DC-A990-8F890B69812F}" dt="2020-05-05T00:43:06.471" v="1992" actId="20577"/>
        <pc:sldMkLst>
          <pc:docMk/>
          <pc:sldMk cId="3412230305" sldId="257"/>
        </pc:sldMkLst>
        <pc:spChg chg="mod">
          <ac:chgData name="Keli Rutan-Jorgensen" userId="a43185d1-a60f-48cd-a470-96d6df7a3cd1" providerId="ADAL" clId="{F52BF73C-B5DA-45DC-A990-8F890B69812F}" dt="2020-05-05T00:43:06.471" v="1992" actId="20577"/>
          <ac:spMkLst>
            <pc:docMk/>
            <pc:sldMk cId="3412230305" sldId="257"/>
            <ac:spMk id="2" creationId="{B9E821D7-4AED-413C-A994-62ACBFCB0325}"/>
          </ac:spMkLst>
        </pc:spChg>
        <pc:spChg chg="mod">
          <ac:chgData name="Keli Rutan-Jorgensen" userId="a43185d1-a60f-48cd-a470-96d6df7a3cd1" providerId="ADAL" clId="{F52BF73C-B5DA-45DC-A990-8F890B69812F}" dt="2020-05-05T00:27:26.453" v="1670" actId="20577"/>
          <ac:spMkLst>
            <pc:docMk/>
            <pc:sldMk cId="3412230305" sldId="257"/>
            <ac:spMk id="3" creationId="{3360E4FB-A54C-4024-AA4C-F5069CBA9ED9}"/>
          </ac:spMkLst>
        </pc:spChg>
        <pc:picChg chg="add mod">
          <ac:chgData name="Keli Rutan-Jorgensen" userId="a43185d1-a60f-48cd-a470-96d6df7a3cd1" providerId="ADAL" clId="{F52BF73C-B5DA-45DC-A990-8F890B69812F}" dt="2020-05-04T23:26:09.830" v="958" actId="1076"/>
          <ac:picMkLst>
            <pc:docMk/>
            <pc:sldMk cId="3412230305" sldId="257"/>
            <ac:picMk id="5" creationId="{04B09B56-AF59-4B0B-A30C-83201E368C9F}"/>
          </ac:picMkLst>
        </pc:picChg>
      </pc:sldChg>
      <pc:sldChg chg="addSp delSp modSp modAnim">
        <pc:chgData name="Keli Rutan-Jorgensen" userId="a43185d1-a60f-48cd-a470-96d6df7a3cd1" providerId="ADAL" clId="{F52BF73C-B5DA-45DC-A990-8F890B69812F}" dt="2020-05-05T00:31:14.187" v="1834" actId="5793"/>
        <pc:sldMkLst>
          <pc:docMk/>
          <pc:sldMk cId="2521975983" sldId="259"/>
        </pc:sldMkLst>
        <pc:spChg chg="mod">
          <ac:chgData name="Keli Rutan-Jorgensen" userId="a43185d1-a60f-48cd-a470-96d6df7a3cd1" providerId="ADAL" clId="{F52BF73C-B5DA-45DC-A990-8F890B69812F}" dt="2020-05-05T00:31:14.187" v="1834" actId="5793"/>
          <ac:spMkLst>
            <pc:docMk/>
            <pc:sldMk cId="2521975983" sldId="259"/>
            <ac:spMk id="2" creationId="{C4FD8948-4BE0-4EE7-948A-D56CBDB00D9C}"/>
          </ac:spMkLst>
        </pc:spChg>
        <pc:spChg chg="mod">
          <ac:chgData name="Keli Rutan-Jorgensen" userId="a43185d1-a60f-48cd-a470-96d6df7a3cd1" providerId="ADAL" clId="{F52BF73C-B5DA-45DC-A990-8F890B69812F}" dt="2020-05-04T23:38:22.781" v="1048" actId="20577"/>
          <ac:spMkLst>
            <pc:docMk/>
            <pc:sldMk cId="2521975983" sldId="259"/>
            <ac:spMk id="3" creationId="{6F54DF4F-5DDE-4F5A-A432-0BD604632CBC}"/>
          </ac:spMkLst>
        </pc:spChg>
        <pc:picChg chg="add del mod">
          <ac:chgData name="Keli Rutan-Jorgensen" userId="a43185d1-a60f-48cd-a470-96d6df7a3cd1" providerId="ADAL" clId="{F52BF73C-B5DA-45DC-A990-8F890B69812F}" dt="2020-05-04T22:37:58.590" v="230" actId="478"/>
          <ac:picMkLst>
            <pc:docMk/>
            <pc:sldMk cId="2521975983" sldId="259"/>
            <ac:picMk id="4" creationId="{73DBEE06-0CD2-4C95-9087-A80D5DDB1F83}"/>
          </ac:picMkLst>
        </pc:picChg>
        <pc:picChg chg="add mod">
          <ac:chgData name="Keli Rutan-Jorgensen" userId="a43185d1-a60f-48cd-a470-96d6df7a3cd1" providerId="ADAL" clId="{F52BF73C-B5DA-45DC-A990-8F890B69812F}" dt="2020-05-04T22:40:37.119" v="240" actId="1076"/>
          <ac:picMkLst>
            <pc:docMk/>
            <pc:sldMk cId="2521975983" sldId="259"/>
            <ac:picMk id="6" creationId="{9FD64824-5D20-4AA8-A2E2-C41A3E252279}"/>
          </ac:picMkLst>
        </pc:picChg>
        <pc:picChg chg="add mod">
          <ac:chgData name="Keli Rutan-Jorgensen" userId="a43185d1-a60f-48cd-a470-96d6df7a3cd1" providerId="ADAL" clId="{F52BF73C-B5DA-45DC-A990-8F890B69812F}" dt="2020-05-04T22:40:50.169" v="245" actId="1076"/>
          <ac:picMkLst>
            <pc:docMk/>
            <pc:sldMk cId="2521975983" sldId="259"/>
            <ac:picMk id="8" creationId="{0A8F14D2-5A55-4B9B-A039-7FDB859D9DF6}"/>
          </ac:picMkLst>
        </pc:picChg>
      </pc:sldChg>
      <pc:sldChg chg="addSp modSp modAnim">
        <pc:chgData name="Keli Rutan-Jorgensen" userId="a43185d1-a60f-48cd-a470-96d6df7a3cd1" providerId="ADAL" clId="{F52BF73C-B5DA-45DC-A990-8F890B69812F}" dt="2020-05-05T00:33:29.405" v="1879" actId="1076"/>
        <pc:sldMkLst>
          <pc:docMk/>
          <pc:sldMk cId="3485132118" sldId="260"/>
        </pc:sldMkLst>
        <pc:spChg chg="mod">
          <ac:chgData name="Keli Rutan-Jorgensen" userId="a43185d1-a60f-48cd-a470-96d6df7a3cd1" providerId="ADAL" clId="{F52BF73C-B5DA-45DC-A990-8F890B69812F}" dt="2020-05-05T00:29:24.198" v="1726" actId="20577"/>
          <ac:spMkLst>
            <pc:docMk/>
            <pc:sldMk cId="3485132118" sldId="260"/>
            <ac:spMk id="2" creationId="{D23E87AA-3E0B-41DC-A44F-CC607206E16F}"/>
          </ac:spMkLst>
        </pc:spChg>
        <pc:spChg chg="mod">
          <ac:chgData name="Keli Rutan-Jorgensen" userId="a43185d1-a60f-48cd-a470-96d6df7a3cd1" providerId="ADAL" clId="{F52BF73C-B5DA-45DC-A990-8F890B69812F}" dt="2020-05-05T00:33:29.405" v="1879" actId="1076"/>
          <ac:spMkLst>
            <pc:docMk/>
            <pc:sldMk cId="3485132118" sldId="260"/>
            <ac:spMk id="3" creationId="{7D674BE7-5500-49D7-898D-4F81B7626580}"/>
          </ac:spMkLst>
        </pc:spChg>
        <pc:picChg chg="add mod">
          <ac:chgData name="Keli Rutan-Jorgensen" userId="a43185d1-a60f-48cd-a470-96d6df7a3cd1" providerId="ADAL" clId="{F52BF73C-B5DA-45DC-A990-8F890B69812F}" dt="2020-05-04T22:50:46.698" v="275" actId="1076"/>
          <ac:picMkLst>
            <pc:docMk/>
            <pc:sldMk cId="3485132118" sldId="260"/>
            <ac:picMk id="4" creationId="{E9CC70E3-AC45-43A7-9471-8F76FA1B4D6B}"/>
          </ac:picMkLst>
        </pc:picChg>
      </pc:sldChg>
      <pc:sldChg chg="addSp modSp modAnim">
        <pc:chgData name="Keli Rutan-Jorgensen" userId="a43185d1-a60f-48cd-a470-96d6df7a3cd1" providerId="ADAL" clId="{F52BF73C-B5DA-45DC-A990-8F890B69812F}" dt="2020-05-05T00:37:08.652" v="1905" actId="14100"/>
        <pc:sldMkLst>
          <pc:docMk/>
          <pc:sldMk cId="643114462" sldId="261"/>
        </pc:sldMkLst>
        <pc:spChg chg="mod">
          <ac:chgData name="Keli Rutan-Jorgensen" userId="a43185d1-a60f-48cd-a470-96d6df7a3cd1" providerId="ADAL" clId="{F52BF73C-B5DA-45DC-A990-8F890B69812F}" dt="2020-05-05T00:31:27.101" v="1837" actId="20577"/>
          <ac:spMkLst>
            <pc:docMk/>
            <pc:sldMk cId="643114462" sldId="261"/>
            <ac:spMk id="2" creationId="{08C7ABC5-75CB-4940-A1CD-723E07675FB5}"/>
          </ac:spMkLst>
        </pc:spChg>
        <pc:spChg chg="mod">
          <ac:chgData name="Keli Rutan-Jorgensen" userId="a43185d1-a60f-48cd-a470-96d6df7a3cd1" providerId="ADAL" clId="{F52BF73C-B5DA-45DC-A990-8F890B69812F}" dt="2020-05-05T00:37:08.652" v="1905" actId="14100"/>
          <ac:spMkLst>
            <pc:docMk/>
            <pc:sldMk cId="643114462" sldId="261"/>
            <ac:spMk id="3" creationId="{8D3A782E-A6AE-4635-9D63-EE19ECA79A99}"/>
          </ac:spMkLst>
        </pc:spChg>
        <pc:picChg chg="add mod">
          <ac:chgData name="Keli Rutan-Jorgensen" userId="a43185d1-a60f-48cd-a470-96d6df7a3cd1" providerId="ADAL" clId="{F52BF73C-B5DA-45DC-A990-8F890B69812F}" dt="2020-05-04T23:27:35.867" v="968" actId="1076"/>
          <ac:picMkLst>
            <pc:docMk/>
            <pc:sldMk cId="643114462" sldId="261"/>
            <ac:picMk id="4" creationId="{FD2C011A-D08B-49D5-AD27-79122E5D5074}"/>
          </ac:picMkLst>
        </pc:picChg>
        <pc:picChg chg="add mod">
          <ac:chgData name="Keli Rutan-Jorgensen" userId="a43185d1-a60f-48cd-a470-96d6df7a3cd1" providerId="ADAL" clId="{F52BF73C-B5DA-45DC-A990-8F890B69812F}" dt="2020-05-04T23:27:44.285" v="969" actId="1076"/>
          <ac:picMkLst>
            <pc:docMk/>
            <pc:sldMk cId="643114462" sldId="261"/>
            <ac:picMk id="6" creationId="{E585F21D-07E1-4897-A1A0-ED1CBD917A01}"/>
          </ac:picMkLst>
        </pc:picChg>
      </pc:sldChg>
      <pc:sldChg chg="addSp delSp modSp modAnim">
        <pc:chgData name="Keli Rutan-Jorgensen" userId="a43185d1-a60f-48cd-a470-96d6df7a3cd1" providerId="ADAL" clId="{F52BF73C-B5DA-45DC-A990-8F890B69812F}" dt="2020-05-05T00:26:45.974" v="1667" actId="20577"/>
        <pc:sldMkLst>
          <pc:docMk/>
          <pc:sldMk cId="610777668" sldId="262"/>
        </pc:sldMkLst>
        <pc:spChg chg="mod">
          <ac:chgData name="Keli Rutan-Jorgensen" userId="a43185d1-a60f-48cd-a470-96d6df7a3cd1" providerId="ADAL" clId="{F52BF73C-B5DA-45DC-A990-8F890B69812F}" dt="2020-05-04T23:25:13.428" v="952"/>
          <ac:spMkLst>
            <pc:docMk/>
            <pc:sldMk cId="610777668" sldId="262"/>
            <ac:spMk id="2" creationId="{23A62E48-B4C4-47CF-8A94-9595EA4B6990}"/>
          </ac:spMkLst>
        </pc:spChg>
        <pc:spChg chg="mod">
          <ac:chgData name="Keli Rutan-Jorgensen" userId="a43185d1-a60f-48cd-a470-96d6df7a3cd1" providerId="ADAL" clId="{F52BF73C-B5DA-45DC-A990-8F890B69812F}" dt="2020-05-05T00:26:45.974" v="1667" actId="20577"/>
          <ac:spMkLst>
            <pc:docMk/>
            <pc:sldMk cId="610777668" sldId="262"/>
            <ac:spMk id="3" creationId="{1DC5505A-C3C1-4B8C-9ADC-6214D1F52223}"/>
          </ac:spMkLst>
        </pc:spChg>
        <pc:picChg chg="add del mod">
          <ac:chgData name="Keli Rutan-Jorgensen" userId="a43185d1-a60f-48cd-a470-96d6df7a3cd1" providerId="ADAL" clId="{F52BF73C-B5DA-45DC-A990-8F890B69812F}" dt="2020-05-04T23:09:12.432" v="783" actId="478"/>
          <ac:picMkLst>
            <pc:docMk/>
            <pc:sldMk cId="610777668" sldId="262"/>
            <ac:picMk id="5" creationId="{949EF1EA-0661-495E-BEA8-DDF451467F7E}"/>
          </ac:picMkLst>
        </pc:picChg>
        <pc:picChg chg="add mod">
          <ac:chgData name="Keli Rutan-Jorgensen" userId="a43185d1-a60f-48cd-a470-96d6df7a3cd1" providerId="ADAL" clId="{F52BF73C-B5DA-45DC-A990-8F890B69812F}" dt="2020-05-04T23:49:28.311" v="1088" actId="1076"/>
          <ac:picMkLst>
            <pc:docMk/>
            <pc:sldMk cId="610777668" sldId="262"/>
            <ac:picMk id="6" creationId="{285F5A25-7FE0-49BD-84BB-D143CECC3A67}"/>
          </ac:picMkLst>
        </pc:picChg>
        <pc:picChg chg="add mod">
          <ac:chgData name="Keli Rutan-Jorgensen" userId="a43185d1-a60f-48cd-a470-96d6df7a3cd1" providerId="ADAL" clId="{F52BF73C-B5DA-45DC-A990-8F890B69812F}" dt="2020-05-04T23:28:27.013" v="972" actId="14100"/>
          <ac:picMkLst>
            <pc:docMk/>
            <pc:sldMk cId="610777668" sldId="262"/>
            <ac:picMk id="7" creationId="{19D82BF4-0246-4238-BFA7-8113F169DDF0}"/>
          </ac:picMkLst>
        </pc:picChg>
      </pc:sldChg>
      <pc:sldChg chg="addSp modSp modAnim">
        <pc:chgData name="Keli Rutan-Jorgensen" userId="a43185d1-a60f-48cd-a470-96d6df7a3cd1" providerId="ADAL" clId="{F52BF73C-B5DA-45DC-A990-8F890B69812F}" dt="2020-05-04T23:44:04.696" v="1065"/>
        <pc:sldMkLst>
          <pc:docMk/>
          <pc:sldMk cId="3339370249" sldId="263"/>
        </pc:sldMkLst>
        <pc:spChg chg="mod">
          <ac:chgData name="Keli Rutan-Jorgensen" userId="a43185d1-a60f-48cd-a470-96d6df7a3cd1" providerId="ADAL" clId="{F52BF73C-B5DA-45DC-A990-8F890B69812F}" dt="2020-05-04T23:25:13.428" v="952"/>
          <ac:spMkLst>
            <pc:docMk/>
            <pc:sldMk cId="3339370249" sldId="263"/>
            <ac:spMk id="2" creationId="{FA72BDFC-6180-4051-940B-7ED8285CABDD}"/>
          </ac:spMkLst>
        </pc:spChg>
        <pc:spChg chg="mod">
          <ac:chgData name="Keli Rutan-Jorgensen" userId="a43185d1-a60f-48cd-a470-96d6df7a3cd1" providerId="ADAL" clId="{F52BF73C-B5DA-45DC-A990-8F890B69812F}" dt="2020-05-04T23:17:29.759" v="903" actId="20577"/>
          <ac:spMkLst>
            <pc:docMk/>
            <pc:sldMk cId="3339370249" sldId="263"/>
            <ac:spMk id="3" creationId="{01A92D53-BDA6-4C85-8EB8-AB63097EE0F8}"/>
          </ac:spMkLst>
        </pc:spChg>
        <pc:picChg chg="add mod">
          <ac:chgData name="Keli Rutan-Jorgensen" userId="a43185d1-a60f-48cd-a470-96d6df7a3cd1" providerId="ADAL" clId="{F52BF73C-B5DA-45DC-A990-8F890B69812F}" dt="2020-05-04T23:16:24.415" v="825" actId="1076"/>
          <ac:picMkLst>
            <pc:docMk/>
            <pc:sldMk cId="3339370249" sldId="263"/>
            <ac:picMk id="4" creationId="{2583AA22-EA37-4DB1-8E9A-22C1654380A6}"/>
          </ac:picMkLst>
        </pc:picChg>
      </pc:sldChg>
      <pc:sldChg chg="addSp modSp modAnim">
        <pc:chgData name="Keli Rutan-Jorgensen" userId="a43185d1-a60f-48cd-a470-96d6df7a3cd1" providerId="ADAL" clId="{F52BF73C-B5DA-45DC-A990-8F890B69812F}" dt="2020-05-05T00:25:53.468" v="1659" actId="20577"/>
        <pc:sldMkLst>
          <pc:docMk/>
          <pc:sldMk cId="2081376839" sldId="264"/>
        </pc:sldMkLst>
        <pc:spChg chg="mod">
          <ac:chgData name="Keli Rutan-Jorgensen" userId="a43185d1-a60f-48cd-a470-96d6df7a3cd1" providerId="ADAL" clId="{F52BF73C-B5DA-45DC-A990-8F890B69812F}" dt="2020-05-04T23:25:13.428" v="952"/>
          <ac:spMkLst>
            <pc:docMk/>
            <pc:sldMk cId="2081376839" sldId="264"/>
            <ac:spMk id="2" creationId="{7F388F3C-ECFC-4A92-A61A-3C3A8B10B1D0}"/>
          </ac:spMkLst>
        </pc:spChg>
        <pc:spChg chg="mod">
          <ac:chgData name="Keli Rutan-Jorgensen" userId="a43185d1-a60f-48cd-a470-96d6df7a3cd1" providerId="ADAL" clId="{F52BF73C-B5DA-45DC-A990-8F890B69812F}" dt="2020-05-05T00:25:53.468" v="1659" actId="20577"/>
          <ac:spMkLst>
            <pc:docMk/>
            <pc:sldMk cId="2081376839" sldId="264"/>
            <ac:spMk id="3" creationId="{BEB5C3DD-38FF-41FF-A58C-5E50911B1264}"/>
          </ac:spMkLst>
        </pc:spChg>
        <pc:spChg chg="add mod">
          <ac:chgData name="Keli Rutan-Jorgensen" userId="a43185d1-a60f-48cd-a470-96d6df7a3cd1" providerId="ADAL" clId="{F52BF73C-B5DA-45DC-A990-8F890B69812F}" dt="2020-05-04T23:48:26.719" v="1083" actId="207"/>
          <ac:spMkLst>
            <pc:docMk/>
            <pc:sldMk cId="2081376839" sldId="264"/>
            <ac:spMk id="6" creationId="{3381803C-478F-4EDD-AE71-36EA7E55ACB7}"/>
          </ac:spMkLst>
        </pc:spChg>
        <pc:spChg chg="add mod">
          <ac:chgData name="Keli Rutan-Jorgensen" userId="a43185d1-a60f-48cd-a470-96d6df7a3cd1" providerId="ADAL" clId="{F52BF73C-B5DA-45DC-A990-8F890B69812F}" dt="2020-05-04T23:48:36.159" v="1084" actId="208"/>
          <ac:spMkLst>
            <pc:docMk/>
            <pc:sldMk cId="2081376839" sldId="264"/>
            <ac:spMk id="7" creationId="{C604829A-C94A-4E37-A645-B436948B2A23}"/>
          </ac:spMkLst>
        </pc:spChg>
        <pc:picChg chg="mod">
          <ac:chgData name="Keli Rutan-Jorgensen" userId="a43185d1-a60f-48cd-a470-96d6df7a3cd1" providerId="ADAL" clId="{F52BF73C-B5DA-45DC-A990-8F890B69812F}" dt="2020-05-04T23:48:09.957" v="1082" actId="14100"/>
          <ac:picMkLst>
            <pc:docMk/>
            <pc:sldMk cId="2081376839" sldId="264"/>
            <ac:picMk id="5" creationId="{1D6E6102-62E9-458B-AF55-55580CF28696}"/>
          </ac:picMkLst>
        </pc:picChg>
        <pc:picChg chg="add mod">
          <ac:chgData name="Keli Rutan-Jorgensen" userId="a43185d1-a60f-48cd-a470-96d6df7a3cd1" providerId="ADAL" clId="{F52BF73C-B5DA-45DC-A990-8F890B69812F}" dt="2020-05-04T23:06:52.796" v="777" actId="1076"/>
          <ac:picMkLst>
            <pc:docMk/>
            <pc:sldMk cId="2081376839" sldId="264"/>
            <ac:picMk id="8" creationId="{8237A22F-E5EB-4FA1-B3BA-6F8562AA8A7B}"/>
          </ac:picMkLst>
        </pc:picChg>
      </pc:sldChg>
      <pc:sldChg chg="addSp modSp modAnim">
        <pc:chgData name="Keli Rutan-Jorgensen" userId="a43185d1-a60f-48cd-a470-96d6df7a3cd1" providerId="ADAL" clId="{F52BF73C-B5DA-45DC-A990-8F890B69812F}" dt="2020-05-04T23:43:59.527" v="1064"/>
        <pc:sldMkLst>
          <pc:docMk/>
          <pc:sldMk cId="1961174713" sldId="265"/>
        </pc:sldMkLst>
        <pc:spChg chg="mod">
          <ac:chgData name="Keli Rutan-Jorgensen" userId="a43185d1-a60f-48cd-a470-96d6df7a3cd1" providerId="ADAL" clId="{F52BF73C-B5DA-45DC-A990-8F890B69812F}" dt="2020-05-04T23:25:13.428" v="952"/>
          <ac:spMkLst>
            <pc:docMk/>
            <pc:sldMk cId="1961174713" sldId="265"/>
            <ac:spMk id="2" creationId="{AC6656E8-7E24-460A-8F0B-C1C617ED3F25}"/>
          </ac:spMkLst>
        </pc:spChg>
        <pc:spChg chg="mod">
          <ac:chgData name="Keli Rutan-Jorgensen" userId="a43185d1-a60f-48cd-a470-96d6df7a3cd1" providerId="ADAL" clId="{F52BF73C-B5DA-45DC-A990-8F890B69812F}" dt="2020-05-04T23:25:13.428" v="952"/>
          <ac:spMkLst>
            <pc:docMk/>
            <pc:sldMk cId="1961174713" sldId="265"/>
            <ac:spMk id="3" creationId="{500FD7C7-7FAC-4D23-8E74-A51E6349AB05}"/>
          </ac:spMkLst>
        </pc:spChg>
        <pc:picChg chg="add mod">
          <ac:chgData name="Keli Rutan-Jorgensen" userId="a43185d1-a60f-48cd-a470-96d6df7a3cd1" providerId="ADAL" clId="{F52BF73C-B5DA-45DC-A990-8F890B69812F}" dt="2020-05-04T23:28:43.847" v="973" actId="14100"/>
          <ac:picMkLst>
            <pc:docMk/>
            <pc:sldMk cId="1961174713" sldId="265"/>
            <ac:picMk id="4" creationId="{E7770904-091C-4F41-83D3-F60F90DD2B35}"/>
          </ac:picMkLst>
        </pc:picChg>
      </pc:sldChg>
      <pc:sldChg chg="addSp modSp modAnim">
        <pc:chgData name="Keli Rutan-Jorgensen" userId="a43185d1-a60f-48cd-a470-96d6df7a3cd1" providerId="ADAL" clId="{F52BF73C-B5DA-45DC-A990-8F890B69812F}" dt="2020-05-05T00:43:48.968" v="2050" actId="20577"/>
        <pc:sldMkLst>
          <pc:docMk/>
          <pc:sldMk cId="4154739552" sldId="267"/>
        </pc:sldMkLst>
        <pc:spChg chg="mod">
          <ac:chgData name="Keli Rutan-Jorgensen" userId="a43185d1-a60f-48cd-a470-96d6df7a3cd1" providerId="ADAL" clId="{F52BF73C-B5DA-45DC-A990-8F890B69812F}" dt="2020-05-05T00:43:48.968" v="2050" actId="20577"/>
          <ac:spMkLst>
            <pc:docMk/>
            <pc:sldMk cId="4154739552" sldId="267"/>
            <ac:spMk id="2" creationId="{B9E821D7-4AED-413C-A994-62ACBFCB0325}"/>
          </ac:spMkLst>
        </pc:spChg>
        <pc:spChg chg="mod">
          <ac:chgData name="Keli Rutan-Jorgensen" userId="a43185d1-a60f-48cd-a470-96d6df7a3cd1" providerId="ADAL" clId="{F52BF73C-B5DA-45DC-A990-8F890B69812F}" dt="2020-05-05T00:40:25.989" v="1981" actId="20577"/>
          <ac:spMkLst>
            <pc:docMk/>
            <pc:sldMk cId="4154739552" sldId="267"/>
            <ac:spMk id="3" creationId="{3360E4FB-A54C-4024-AA4C-F5069CBA9ED9}"/>
          </ac:spMkLst>
        </pc:spChg>
        <pc:picChg chg="add mod">
          <ac:chgData name="Keli Rutan-Jorgensen" userId="a43185d1-a60f-48cd-a470-96d6df7a3cd1" providerId="ADAL" clId="{F52BF73C-B5DA-45DC-A990-8F890B69812F}" dt="2020-05-04T23:18:13.264" v="908" actId="167"/>
          <ac:picMkLst>
            <pc:docMk/>
            <pc:sldMk cId="4154739552" sldId="267"/>
            <ac:picMk id="5" creationId="{922DC9E2-3E85-4638-8609-03F927F3B52B}"/>
          </ac:picMkLst>
        </pc:picChg>
      </pc:sldChg>
      <pc:sldChg chg="addSp delSp modSp modAnim">
        <pc:chgData name="Keli Rutan-Jorgensen" userId="a43185d1-a60f-48cd-a470-96d6df7a3cd1" providerId="ADAL" clId="{F52BF73C-B5DA-45DC-A990-8F890B69812F}" dt="2020-05-05T00:26:22.048" v="1661" actId="14100"/>
        <pc:sldMkLst>
          <pc:docMk/>
          <pc:sldMk cId="2002185096" sldId="268"/>
        </pc:sldMkLst>
        <pc:spChg chg="mod">
          <ac:chgData name="Keli Rutan-Jorgensen" userId="a43185d1-a60f-48cd-a470-96d6df7a3cd1" providerId="ADAL" clId="{F52BF73C-B5DA-45DC-A990-8F890B69812F}" dt="2020-05-05T00:19:34.845" v="1556" actId="20577"/>
          <ac:spMkLst>
            <pc:docMk/>
            <pc:sldMk cId="2002185096" sldId="268"/>
            <ac:spMk id="2" creationId="{EB2236C7-DAB5-4CC2-B27D-2FC86E3E5782}"/>
          </ac:spMkLst>
        </pc:spChg>
        <pc:spChg chg="add del mod">
          <ac:chgData name="Keli Rutan-Jorgensen" userId="a43185d1-a60f-48cd-a470-96d6df7a3cd1" providerId="ADAL" clId="{F52BF73C-B5DA-45DC-A990-8F890B69812F}" dt="2020-05-04T23:28:19.569" v="971" actId="478"/>
          <ac:spMkLst>
            <pc:docMk/>
            <pc:sldMk cId="2002185096" sldId="268"/>
            <ac:spMk id="5" creationId="{A058ADD5-139F-4D82-AE80-9305FDEA18EC}"/>
          </ac:spMkLst>
        </pc:spChg>
        <pc:picChg chg="del mod">
          <ac:chgData name="Keli Rutan-Jorgensen" userId="a43185d1-a60f-48cd-a470-96d6df7a3cd1" providerId="ADAL" clId="{F52BF73C-B5DA-45DC-A990-8F890B69812F}" dt="2020-05-04T22:16:23.039" v="167" actId="478"/>
          <ac:picMkLst>
            <pc:docMk/>
            <pc:sldMk cId="2002185096" sldId="268"/>
            <ac:picMk id="4" creationId="{E73B2430-5F72-4372-A47D-DAA725EBE8EA}"/>
          </ac:picMkLst>
        </pc:picChg>
        <pc:picChg chg="add mod">
          <ac:chgData name="Keli Rutan-Jorgensen" userId="a43185d1-a60f-48cd-a470-96d6df7a3cd1" providerId="ADAL" clId="{F52BF73C-B5DA-45DC-A990-8F890B69812F}" dt="2020-05-05T00:26:22.048" v="1661" actId="14100"/>
          <ac:picMkLst>
            <pc:docMk/>
            <pc:sldMk cId="2002185096" sldId="268"/>
            <ac:picMk id="6" creationId="{06711D4B-7E32-49E8-A07B-E647EE624009}"/>
          </ac:picMkLst>
        </pc:picChg>
      </pc:sldChg>
      <pc:sldChg chg="addSp modSp add modAnim">
        <pc:chgData name="Keli Rutan-Jorgensen" userId="a43185d1-a60f-48cd-a470-96d6df7a3cd1" providerId="ADAL" clId="{F52BF73C-B5DA-45DC-A990-8F890B69812F}" dt="2020-05-05T00:41:09.137" v="1982" actId="114"/>
        <pc:sldMkLst>
          <pc:docMk/>
          <pc:sldMk cId="2713514379" sldId="269"/>
        </pc:sldMkLst>
        <pc:spChg chg="mod">
          <ac:chgData name="Keli Rutan-Jorgensen" userId="a43185d1-a60f-48cd-a470-96d6df7a3cd1" providerId="ADAL" clId="{F52BF73C-B5DA-45DC-A990-8F890B69812F}" dt="2020-05-05T00:41:09.137" v="1982" actId="114"/>
          <ac:spMkLst>
            <pc:docMk/>
            <pc:sldMk cId="2713514379" sldId="269"/>
            <ac:spMk id="2" creationId="{7022D152-A8F0-49A9-8C3D-99512677AEB8}"/>
          </ac:spMkLst>
        </pc:spChg>
        <pc:spChg chg="mod">
          <ac:chgData name="Keli Rutan-Jorgensen" userId="a43185d1-a60f-48cd-a470-96d6df7a3cd1" providerId="ADAL" clId="{F52BF73C-B5DA-45DC-A990-8F890B69812F}" dt="2020-05-05T00:22:38.274" v="1578" actId="20577"/>
          <ac:spMkLst>
            <pc:docMk/>
            <pc:sldMk cId="2713514379" sldId="269"/>
            <ac:spMk id="3" creationId="{A245391D-7460-4B9B-B548-6C9831AAFA3E}"/>
          </ac:spMkLst>
        </pc:spChg>
        <pc:picChg chg="add mod">
          <ac:chgData name="Keli Rutan-Jorgensen" userId="a43185d1-a60f-48cd-a470-96d6df7a3cd1" providerId="ADAL" clId="{F52BF73C-B5DA-45DC-A990-8F890B69812F}" dt="2020-05-04T23:26:36.720" v="960" actId="14100"/>
          <ac:picMkLst>
            <pc:docMk/>
            <pc:sldMk cId="2713514379" sldId="269"/>
            <ac:picMk id="4" creationId="{67FF180A-221B-4115-ACAD-CF5B5DF21580}"/>
          </ac:picMkLst>
        </pc:picChg>
      </pc:sldChg>
      <pc:sldChg chg="modSp add del">
        <pc:chgData name="Keli Rutan-Jorgensen" userId="a43185d1-a60f-48cd-a470-96d6df7a3cd1" providerId="ADAL" clId="{F52BF73C-B5DA-45DC-A990-8F890B69812F}" dt="2020-05-04T22:51:27.161" v="322" actId="2696"/>
        <pc:sldMkLst>
          <pc:docMk/>
          <pc:sldMk cId="637407931" sldId="270"/>
        </pc:sldMkLst>
        <pc:spChg chg="mod">
          <ac:chgData name="Keli Rutan-Jorgensen" userId="a43185d1-a60f-48cd-a470-96d6df7a3cd1" providerId="ADAL" clId="{F52BF73C-B5DA-45DC-A990-8F890B69812F}" dt="2020-05-04T22:51:23.260" v="321" actId="20577"/>
          <ac:spMkLst>
            <pc:docMk/>
            <pc:sldMk cId="637407931" sldId="270"/>
            <ac:spMk id="2" creationId="{3D1BAA13-6BE7-41AC-A30C-F29A30F10267}"/>
          </ac:spMkLst>
        </pc:spChg>
      </pc:sldChg>
      <pc:sldChg chg="modSp add">
        <pc:chgData name="Keli Rutan-Jorgensen" userId="a43185d1-a60f-48cd-a470-96d6df7a3cd1" providerId="ADAL" clId="{F52BF73C-B5DA-45DC-A990-8F890B69812F}" dt="2020-05-05T00:50:29.946" v="2147" actId="20577"/>
        <pc:sldMkLst>
          <pc:docMk/>
          <pc:sldMk cId="1277130310" sldId="270"/>
        </pc:sldMkLst>
        <pc:spChg chg="mod">
          <ac:chgData name="Keli Rutan-Jorgensen" userId="a43185d1-a60f-48cd-a470-96d6df7a3cd1" providerId="ADAL" clId="{F52BF73C-B5DA-45DC-A990-8F890B69812F}" dt="2020-05-05T00:50:29.946" v="2147" actId="20577"/>
          <ac:spMkLst>
            <pc:docMk/>
            <pc:sldMk cId="1277130310" sldId="270"/>
            <ac:spMk id="2" creationId="{CDD297F6-67DD-4AD1-9248-28F60FECAD41}"/>
          </ac:spMkLst>
        </pc:spChg>
        <pc:spChg chg="mod">
          <ac:chgData name="Keli Rutan-Jorgensen" userId="a43185d1-a60f-48cd-a470-96d6df7a3cd1" providerId="ADAL" clId="{F52BF73C-B5DA-45DC-A990-8F890B69812F}" dt="2020-05-05T00:50:00.987" v="2142" actId="20577"/>
          <ac:spMkLst>
            <pc:docMk/>
            <pc:sldMk cId="1277130310" sldId="270"/>
            <ac:spMk id="3" creationId="{8F080643-42EB-42D6-AA3F-773A9CD2E182}"/>
          </ac:spMkLst>
        </pc:spChg>
      </pc:sldChg>
      <pc:sldChg chg="addSp delSp modSp add modAnim">
        <pc:chgData name="Keli Rutan-Jorgensen" userId="a43185d1-a60f-48cd-a470-96d6df7a3cd1" providerId="ADAL" clId="{F52BF73C-B5DA-45DC-A990-8F890B69812F}" dt="2020-05-05T00:44:52.848" v="2096" actId="1076"/>
        <pc:sldMkLst>
          <pc:docMk/>
          <pc:sldMk cId="124401323" sldId="271"/>
        </pc:sldMkLst>
        <pc:spChg chg="mod">
          <ac:chgData name="Keli Rutan-Jorgensen" userId="a43185d1-a60f-48cd-a470-96d6df7a3cd1" providerId="ADAL" clId="{F52BF73C-B5DA-45DC-A990-8F890B69812F}" dt="2020-05-04T23:30:59.268" v="1032" actId="20577"/>
          <ac:spMkLst>
            <pc:docMk/>
            <pc:sldMk cId="124401323" sldId="271"/>
            <ac:spMk id="2" creationId="{B2DBBA57-59F2-424C-AF40-8F8A58976FD0}"/>
          </ac:spMkLst>
        </pc:spChg>
        <pc:spChg chg="del">
          <ac:chgData name="Keli Rutan-Jorgensen" userId="a43185d1-a60f-48cd-a470-96d6df7a3cd1" providerId="ADAL" clId="{F52BF73C-B5DA-45DC-A990-8F890B69812F}" dt="2020-05-04T23:20:01.026" v="931"/>
          <ac:spMkLst>
            <pc:docMk/>
            <pc:sldMk cId="124401323" sldId="271"/>
            <ac:spMk id="3" creationId="{EF69F072-AA81-4577-A344-EF07745D3E4E}"/>
          </ac:spMkLst>
        </pc:spChg>
        <pc:spChg chg="add del mod">
          <ac:chgData name="Keli Rutan-Jorgensen" userId="a43185d1-a60f-48cd-a470-96d6df7a3cd1" providerId="ADAL" clId="{F52BF73C-B5DA-45DC-A990-8F890B69812F}" dt="2020-05-04T23:20:32.116" v="936"/>
          <ac:spMkLst>
            <pc:docMk/>
            <pc:sldMk cId="124401323" sldId="271"/>
            <ac:spMk id="6" creationId="{D8CE8D46-8FCA-4702-86A9-AA0488E2D822}"/>
          </ac:spMkLst>
        </pc:spChg>
        <pc:spChg chg="add del mod">
          <ac:chgData name="Keli Rutan-Jorgensen" userId="a43185d1-a60f-48cd-a470-96d6df7a3cd1" providerId="ADAL" clId="{F52BF73C-B5DA-45DC-A990-8F890B69812F}" dt="2020-05-04T23:21:29.858" v="940"/>
          <ac:spMkLst>
            <pc:docMk/>
            <pc:sldMk cId="124401323" sldId="271"/>
            <ac:spMk id="9" creationId="{761439B2-38D4-42BF-984F-E2CEF377881D}"/>
          </ac:spMkLst>
        </pc:spChg>
        <pc:spChg chg="add del mod">
          <ac:chgData name="Keli Rutan-Jorgensen" userId="a43185d1-a60f-48cd-a470-96d6df7a3cd1" providerId="ADAL" clId="{F52BF73C-B5DA-45DC-A990-8F890B69812F}" dt="2020-05-04T23:21:36.839" v="944"/>
          <ac:spMkLst>
            <pc:docMk/>
            <pc:sldMk cId="124401323" sldId="271"/>
            <ac:spMk id="12" creationId="{EBBA7A53-4ACE-4E17-B861-ADDF7AEFC1FF}"/>
          </ac:spMkLst>
        </pc:spChg>
        <pc:spChg chg="add mod">
          <ac:chgData name="Keli Rutan-Jorgensen" userId="a43185d1-a60f-48cd-a470-96d6df7a3cd1" providerId="ADAL" clId="{F52BF73C-B5DA-45DC-A990-8F890B69812F}" dt="2020-05-05T00:44:52.848" v="2096" actId="1076"/>
          <ac:spMkLst>
            <pc:docMk/>
            <pc:sldMk cId="124401323" sldId="271"/>
            <ac:spMk id="15" creationId="{FCF22FEF-E37E-4053-8DE3-E8FBD158CC0D}"/>
          </ac:spMkLst>
        </pc:spChg>
        <pc:spChg chg="add del mod">
          <ac:chgData name="Keli Rutan-Jorgensen" userId="a43185d1-a60f-48cd-a470-96d6df7a3cd1" providerId="ADAL" clId="{F52BF73C-B5DA-45DC-A990-8F890B69812F}" dt="2020-05-05T00:44:49.466" v="2095" actId="478"/>
          <ac:spMkLst>
            <pc:docMk/>
            <pc:sldMk cId="124401323" sldId="271"/>
            <ac:spMk id="16" creationId="{7A820BC1-1DD2-40A9-85BF-AC9F85560987}"/>
          </ac:spMkLst>
        </pc:spChg>
        <pc:picChg chg="add del mod">
          <ac:chgData name="Keli Rutan-Jorgensen" userId="a43185d1-a60f-48cd-a470-96d6df7a3cd1" providerId="ADAL" clId="{F52BF73C-B5DA-45DC-A990-8F890B69812F}" dt="2020-05-04T23:20:15.374" v="935" actId="478"/>
          <ac:picMkLst>
            <pc:docMk/>
            <pc:sldMk cId="124401323" sldId="271"/>
            <ac:picMk id="5" creationId="{4E4C6EF3-7D3E-44CF-923A-8E96C3E34CED}"/>
          </ac:picMkLst>
        </pc:picChg>
        <pc:picChg chg="add del mod">
          <ac:chgData name="Keli Rutan-Jorgensen" userId="a43185d1-a60f-48cd-a470-96d6df7a3cd1" providerId="ADAL" clId="{F52BF73C-B5DA-45DC-A990-8F890B69812F}" dt="2020-05-04T23:20:34.502" v="939" actId="478"/>
          <ac:picMkLst>
            <pc:docMk/>
            <pc:sldMk cId="124401323" sldId="271"/>
            <ac:picMk id="8" creationId="{36A7DEFF-7CF1-4843-BAD4-3D0EB26C1D90}"/>
          </ac:picMkLst>
        </pc:picChg>
        <pc:picChg chg="add del mod">
          <ac:chgData name="Keli Rutan-Jorgensen" userId="a43185d1-a60f-48cd-a470-96d6df7a3cd1" providerId="ADAL" clId="{F52BF73C-B5DA-45DC-A990-8F890B69812F}" dt="2020-05-04T23:21:31.782" v="943" actId="478"/>
          <ac:picMkLst>
            <pc:docMk/>
            <pc:sldMk cId="124401323" sldId="271"/>
            <ac:picMk id="11" creationId="{E1D8FC67-4F07-4859-AA9E-CA40A312864A}"/>
          </ac:picMkLst>
        </pc:picChg>
        <pc:picChg chg="add mod">
          <ac:chgData name="Keli Rutan-Jorgensen" userId="a43185d1-a60f-48cd-a470-96d6df7a3cd1" providerId="ADAL" clId="{F52BF73C-B5DA-45DC-A990-8F890B69812F}" dt="2020-05-04T23:25:13.428" v="952"/>
          <ac:picMkLst>
            <pc:docMk/>
            <pc:sldMk cId="124401323" sldId="271"/>
            <ac:picMk id="14" creationId="{94C51A48-5E6A-405F-8E0F-9E69B459B926}"/>
          </ac:picMkLst>
        </pc:picChg>
      </pc:sldChg>
      <pc:sldChg chg="modSp add del">
        <pc:chgData name="Keli Rutan-Jorgensen" userId="a43185d1-a60f-48cd-a470-96d6df7a3cd1" providerId="ADAL" clId="{F52BF73C-B5DA-45DC-A990-8F890B69812F}" dt="2020-05-04T22:51:29.514" v="326" actId="2696"/>
        <pc:sldMkLst>
          <pc:docMk/>
          <pc:sldMk cId="1317934381" sldId="271"/>
        </pc:sldMkLst>
        <pc:spChg chg="mod">
          <ac:chgData name="Keli Rutan-Jorgensen" userId="a43185d1-a60f-48cd-a470-96d6df7a3cd1" providerId="ADAL" clId="{F52BF73C-B5DA-45DC-A990-8F890B69812F}" dt="2020-05-04T22:51:28.734" v="325"/>
          <ac:spMkLst>
            <pc:docMk/>
            <pc:sldMk cId="1317934381" sldId="271"/>
            <ac:spMk id="2" creationId="{D4764204-4505-4A9B-B324-1031FEAE76B8}"/>
          </ac:spMkLst>
        </pc:spChg>
      </pc:sldChg>
      <pc:sldChg chg="addSp modSp add modAnim">
        <pc:chgData name="Keli Rutan-Jorgensen" userId="a43185d1-a60f-48cd-a470-96d6df7a3cd1" providerId="ADAL" clId="{F52BF73C-B5DA-45DC-A990-8F890B69812F}" dt="2020-05-05T00:47:39.337" v="2135" actId="20577"/>
        <pc:sldMkLst>
          <pc:docMk/>
          <pc:sldMk cId="2614923206" sldId="272"/>
        </pc:sldMkLst>
        <pc:spChg chg="mod">
          <ac:chgData name="Keli Rutan-Jorgensen" userId="a43185d1-a60f-48cd-a470-96d6df7a3cd1" providerId="ADAL" clId="{F52BF73C-B5DA-45DC-A990-8F890B69812F}" dt="2020-05-05T00:24:22.165" v="1590" actId="1076"/>
          <ac:spMkLst>
            <pc:docMk/>
            <pc:sldMk cId="2614923206" sldId="272"/>
            <ac:spMk id="2" creationId="{19720F83-7198-4174-924E-B7E256CAA507}"/>
          </ac:spMkLst>
        </pc:spChg>
        <pc:spChg chg="mod">
          <ac:chgData name="Keli Rutan-Jorgensen" userId="a43185d1-a60f-48cd-a470-96d6df7a3cd1" providerId="ADAL" clId="{F52BF73C-B5DA-45DC-A990-8F890B69812F}" dt="2020-05-05T00:47:39.337" v="2135" actId="20577"/>
          <ac:spMkLst>
            <pc:docMk/>
            <pc:sldMk cId="2614923206" sldId="272"/>
            <ac:spMk id="3" creationId="{CF5E9F30-42BC-4221-AD00-FF7B8E2A5EFF}"/>
          </ac:spMkLst>
        </pc:spChg>
        <pc:picChg chg="add mod">
          <ac:chgData name="Keli Rutan-Jorgensen" userId="a43185d1-a60f-48cd-a470-96d6df7a3cd1" providerId="ADAL" clId="{F52BF73C-B5DA-45DC-A990-8F890B69812F}" dt="2020-05-05T00:23:45.555" v="1584" actId="1076"/>
          <ac:picMkLst>
            <pc:docMk/>
            <pc:sldMk cId="2614923206" sldId="272"/>
            <ac:picMk id="4" creationId="{71ED02C1-5FB3-4851-86A0-E4969D9BFC44}"/>
          </ac:picMkLst>
        </pc:picChg>
        <pc:picChg chg="add mod">
          <ac:chgData name="Keli Rutan-Jorgensen" userId="a43185d1-a60f-48cd-a470-96d6df7a3cd1" providerId="ADAL" clId="{F52BF73C-B5DA-45DC-A990-8F890B69812F}" dt="2020-05-05T00:23:56.365" v="1587" actId="1076"/>
          <ac:picMkLst>
            <pc:docMk/>
            <pc:sldMk cId="2614923206" sldId="272"/>
            <ac:picMk id="5" creationId="{5E03815B-0887-4503-9DA5-F1DB78B8B568}"/>
          </ac:picMkLst>
        </pc:picChg>
        <pc:picChg chg="add mod">
          <ac:chgData name="Keli Rutan-Jorgensen" userId="a43185d1-a60f-48cd-a470-96d6df7a3cd1" providerId="ADAL" clId="{F52BF73C-B5DA-45DC-A990-8F890B69812F}" dt="2020-05-05T00:24:15.347" v="1589" actId="1076"/>
          <ac:picMkLst>
            <pc:docMk/>
            <pc:sldMk cId="2614923206" sldId="272"/>
            <ac:picMk id="6" creationId="{7E184B4E-6DF7-4B52-A175-E15371E77BD9}"/>
          </ac:picMkLst>
        </pc:picChg>
      </pc:sldChg>
      <pc:sldChg chg="modSp add del">
        <pc:chgData name="Keli Rutan-Jorgensen" userId="a43185d1-a60f-48cd-a470-96d6df7a3cd1" providerId="ADAL" clId="{F52BF73C-B5DA-45DC-A990-8F890B69812F}" dt="2020-05-04T23:38:05.077" v="1044" actId="2696"/>
        <pc:sldMkLst>
          <pc:docMk/>
          <pc:sldMk cId="3616741638" sldId="272"/>
        </pc:sldMkLst>
        <pc:spChg chg="mod">
          <ac:chgData name="Keli Rutan-Jorgensen" userId="a43185d1-a60f-48cd-a470-96d6df7a3cd1" providerId="ADAL" clId="{F52BF73C-B5DA-45DC-A990-8F890B69812F}" dt="2020-05-04T23:38:03.713" v="1043"/>
          <ac:spMkLst>
            <pc:docMk/>
            <pc:sldMk cId="3616741638" sldId="272"/>
            <ac:spMk id="2" creationId="{69F74E3B-EE95-4CF3-BDA6-0F6B9090127A}"/>
          </ac:spMkLst>
        </pc:spChg>
      </pc:sldChg>
      <pc:sldChg chg="modSp add del">
        <pc:chgData name="Keli Rutan-Jorgensen" userId="a43185d1-a60f-48cd-a470-96d6df7a3cd1" providerId="ADAL" clId="{F52BF73C-B5DA-45DC-A990-8F890B69812F}" dt="2020-05-05T00:27:48.591" v="1677" actId="2696"/>
        <pc:sldMkLst>
          <pc:docMk/>
          <pc:sldMk cId="20075017" sldId="273"/>
        </pc:sldMkLst>
        <pc:spChg chg="mod">
          <ac:chgData name="Keli Rutan-Jorgensen" userId="a43185d1-a60f-48cd-a470-96d6df7a3cd1" providerId="ADAL" clId="{F52BF73C-B5DA-45DC-A990-8F890B69812F}" dt="2020-05-05T00:27:30.493" v="1674" actId="5793"/>
          <ac:spMkLst>
            <pc:docMk/>
            <pc:sldMk cId="20075017" sldId="273"/>
            <ac:spMk id="2" creationId="{68492E22-389C-4E8C-80BD-3C6203EFF121}"/>
          </ac:spMkLst>
        </pc:spChg>
      </pc:sldChg>
      <pc:sldChg chg="addSp delSp modSp add mod ord modAnim">
        <pc:chgData name="Keli Rutan-Jorgensen" userId="a43185d1-a60f-48cd-a470-96d6df7a3cd1" providerId="ADAL" clId="{F52BF73C-B5DA-45DC-A990-8F890B69812F}" dt="2020-05-05T00:29:08.342" v="1709" actId="14100"/>
        <pc:sldMkLst>
          <pc:docMk/>
          <pc:sldMk cId="153784401" sldId="274"/>
        </pc:sldMkLst>
        <pc:spChg chg="mod">
          <ac:chgData name="Keli Rutan-Jorgensen" userId="a43185d1-a60f-48cd-a470-96d6df7a3cd1" providerId="ADAL" clId="{F52BF73C-B5DA-45DC-A990-8F890B69812F}" dt="2020-05-05T00:29:08.342" v="1709" actId="14100"/>
          <ac:spMkLst>
            <pc:docMk/>
            <pc:sldMk cId="153784401" sldId="274"/>
            <ac:spMk id="2" creationId="{B91BF6A8-FE5A-4CB1-A8FE-24EA98396C65}"/>
          </ac:spMkLst>
        </pc:spChg>
        <pc:spChg chg="del mod">
          <ac:chgData name="Keli Rutan-Jorgensen" userId="a43185d1-a60f-48cd-a470-96d6df7a3cd1" providerId="ADAL" clId="{F52BF73C-B5DA-45DC-A990-8F890B69812F}" dt="2020-05-05T00:28:12.207" v="1688" actId="478"/>
          <ac:spMkLst>
            <pc:docMk/>
            <pc:sldMk cId="153784401" sldId="274"/>
            <ac:spMk id="3" creationId="{E289F2B2-266A-4BFB-BF7C-3376EC5818A9}"/>
          </ac:spMkLst>
        </pc:spChg>
        <pc:picChg chg="del">
          <ac:chgData name="Keli Rutan-Jorgensen" userId="a43185d1-a60f-48cd-a470-96d6df7a3cd1" providerId="ADAL" clId="{F52BF73C-B5DA-45DC-A990-8F890B69812F}" dt="2020-05-05T00:28:13.187" v="1689" actId="478"/>
          <ac:picMkLst>
            <pc:docMk/>
            <pc:sldMk cId="153784401" sldId="274"/>
            <ac:picMk id="4" creationId="{6FF45851-ABBA-4D92-8659-710C9DAC0F0A}"/>
          </ac:picMkLst>
        </pc:picChg>
        <pc:picChg chg="add mod">
          <ac:chgData name="Keli Rutan-Jorgensen" userId="a43185d1-a60f-48cd-a470-96d6df7a3cd1" providerId="ADAL" clId="{F52BF73C-B5DA-45DC-A990-8F890B69812F}" dt="2020-05-05T00:28:39.601" v="1691" actId="14100"/>
          <ac:picMkLst>
            <pc:docMk/>
            <pc:sldMk cId="153784401" sldId="274"/>
            <ac:picMk id="6" creationId="{3DB27B27-0F33-4A03-A16B-E78420FE219F}"/>
          </ac:picMkLst>
        </pc:picChg>
      </pc:sldChg>
      <pc:sldChg chg="addSp modSp add mod ord">
        <pc:chgData name="Keli Rutan-Jorgensen" userId="a43185d1-a60f-48cd-a470-96d6df7a3cd1" providerId="ADAL" clId="{F52BF73C-B5DA-45DC-A990-8F890B69812F}" dt="2020-05-05T00:33:10.349" v="1876" actId="20577"/>
        <pc:sldMkLst>
          <pc:docMk/>
          <pc:sldMk cId="4150636355" sldId="275"/>
        </pc:sldMkLst>
        <pc:spChg chg="mod">
          <ac:chgData name="Keli Rutan-Jorgensen" userId="a43185d1-a60f-48cd-a470-96d6df7a3cd1" providerId="ADAL" clId="{F52BF73C-B5DA-45DC-A990-8F890B69812F}" dt="2020-05-05T00:29:49.476" v="1761" actId="6549"/>
          <ac:spMkLst>
            <pc:docMk/>
            <pc:sldMk cId="4150636355" sldId="275"/>
            <ac:spMk id="2" creationId="{B91BF6A8-FE5A-4CB1-A8FE-24EA98396C65}"/>
          </ac:spMkLst>
        </pc:spChg>
        <pc:spChg chg="add mod">
          <ac:chgData name="Keli Rutan-Jorgensen" userId="a43185d1-a60f-48cd-a470-96d6df7a3cd1" providerId="ADAL" clId="{F52BF73C-B5DA-45DC-A990-8F890B69812F}" dt="2020-05-05T00:33:10.349" v="1876" actId="20577"/>
          <ac:spMkLst>
            <pc:docMk/>
            <pc:sldMk cId="4150636355" sldId="275"/>
            <ac:spMk id="5" creationId="{6AC6D766-DF03-49C2-8EDB-CEA4F3FB8FF5}"/>
          </ac:spMkLst>
        </pc:spChg>
      </pc:sldChg>
      <pc:sldChg chg="delSp modSp add ord">
        <pc:chgData name="Keli Rutan-Jorgensen" userId="a43185d1-a60f-48cd-a470-96d6df7a3cd1" providerId="ADAL" clId="{F52BF73C-B5DA-45DC-A990-8F890B69812F}" dt="2020-05-05T00:31:40.796" v="1838" actId="478"/>
        <pc:sldMkLst>
          <pc:docMk/>
          <pc:sldMk cId="893691771" sldId="276"/>
        </pc:sldMkLst>
        <pc:spChg chg="mod">
          <ac:chgData name="Keli Rutan-Jorgensen" userId="a43185d1-a60f-48cd-a470-96d6df7a3cd1" providerId="ADAL" clId="{F52BF73C-B5DA-45DC-A990-8F890B69812F}" dt="2020-05-05T00:31:05.673" v="1833" actId="20577"/>
          <ac:spMkLst>
            <pc:docMk/>
            <pc:sldMk cId="893691771" sldId="276"/>
            <ac:spMk id="2" creationId="{B91BF6A8-FE5A-4CB1-A8FE-24EA98396C65}"/>
          </ac:spMkLst>
        </pc:spChg>
        <pc:spChg chg="del">
          <ac:chgData name="Keli Rutan-Jorgensen" userId="a43185d1-a60f-48cd-a470-96d6df7a3cd1" providerId="ADAL" clId="{F52BF73C-B5DA-45DC-A990-8F890B69812F}" dt="2020-05-05T00:31:40.796" v="1838" actId="478"/>
          <ac:spMkLst>
            <pc:docMk/>
            <pc:sldMk cId="893691771" sldId="276"/>
            <ac:spMk id="5" creationId="{6AC6D766-DF03-49C2-8EDB-CEA4F3FB8FF5}"/>
          </ac:spMkLst>
        </pc:spChg>
      </pc:sldChg>
      <pc:sldChg chg="modSp add ord">
        <pc:chgData name="Keli Rutan-Jorgensen" userId="a43185d1-a60f-48cd-a470-96d6df7a3cd1" providerId="ADAL" clId="{F52BF73C-B5DA-45DC-A990-8F890B69812F}" dt="2020-05-05T00:32:17.677" v="1875" actId="20577"/>
        <pc:sldMkLst>
          <pc:docMk/>
          <pc:sldMk cId="3146352902" sldId="277"/>
        </pc:sldMkLst>
        <pc:spChg chg="mod">
          <ac:chgData name="Keli Rutan-Jorgensen" userId="a43185d1-a60f-48cd-a470-96d6df7a3cd1" providerId="ADAL" clId="{F52BF73C-B5DA-45DC-A990-8F890B69812F}" dt="2020-05-05T00:32:17.677" v="1875" actId="20577"/>
          <ac:spMkLst>
            <pc:docMk/>
            <pc:sldMk cId="3146352902" sldId="277"/>
            <ac:spMk id="2" creationId="{B91BF6A8-FE5A-4CB1-A8FE-24EA98396C6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565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50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5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64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7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44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30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16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9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37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09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B04F1-1C78-42F9-9919-12E8C903F14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22A907C-0EFC-42CC-A40B-E1927B46E9C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0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redfoodlife.com/learn-how-to-make-water-kefir/" TargetMode="External"/><Relationship Id="rId2" Type="http://schemas.openxmlformats.org/officeDocument/2006/relationships/hyperlink" Target="https://www.ncbi.nlm.nih.gov/pmc/articles/PMC4626640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F6A8-FE5A-4CB1-A8FE-24EA98396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613" y="900112"/>
            <a:ext cx="5386387" cy="2243137"/>
          </a:xfrm>
        </p:spPr>
        <p:txBody>
          <a:bodyPr>
            <a:noAutofit/>
          </a:bodyPr>
          <a:lstStyle/>
          <a:p>
            <a:r>
              <a:rPr lang="en-US" sz="5400" dirty="0"/>
              <a:t>Growing and Caring for your Kefir Culture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9F2B2-266A-4BFB-BF7C-3376EC581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339" y="3459163"/>
            <a:ext cx="5648325" cy="249872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Inspired by the guerilla cheesemaker </a:t>
            </a:r>
            <a:br>
              <a:rPr lang="en-US" dirty="0"/>
            </a:br>
            <a:r>
              <a:rPr lang="en-US" dirty="0"/>
              <a:t>David Asher, </a:t>
            </a:r>
            <a:br>
              <a:rPr lang="en-US" dirty="0"/>
            </a:br>
            <a:r>
              <a:rPr lang="en-US" dirty="0"/>
              <a:t>Author of</a:t>
            </a:r>
            <a:r>
              <a:rPr lang="en-US" i="1" dirty="0"/>
              <a:t> The Art of Natural Cheesemaking</a:t>
            </a:r>
            <a:r>
              <a:rPr lang="en-US" dirty="0"/>
              <a:t>,  </a:t>
            </a:r>
            <a:br>
              <a:rPr lang="en-US" dirty="0"/>
            </a:br>
            <a:r>
              <a:rPr lang="en-US" dirty="0"/>
              <a:t>and a workshop at </a:t>
            </a:r>
            <a:r>
              <a:rPr lang="en-US" dirty="0" err="1"/>
              <a:t>EcoFarm</a:t>
            </a:r>
            <a:r>
              <a:rPr lang="en-US" dirty="0"/>
              <a:t> 2016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Keli Rutan-Jorgensen, May 5, 2020</a:t>
            </a:r>
          </a:p>
          <a:p>
            <a:pPr lvl="0"/>
            <a:r>
              <a:rPr lang="en-US" i="1" dirty="0">
                <a:solidFill>
                  <a:srgbClr val="002060"/>
                </a:solidFill>
              </a:rPr>
              <a:t>PLEASE NOTE I have a soil science background  and am NOT a nutrition or health consultant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45851-ABBA-4D92-8659-710C9DAC0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7121">
            <a:off x="7109081" y="644334"/>
            <a:ext cx="3837550" cy="480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2C011A-D08B-49D5-AD27-79122E5D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363" y="1923099"/>
            <a:ext cx="5153870" cy="3642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C7ABC5-75CB-4940-A1CD-723E07675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baseline="0" dirty="0"/>
              <a:t>A</a:t>
            </a:r>
            <a:r>
              <a:rPr lang="en-US" i="1" dirty="0"/>
              <a:t> k</a:t>
            </a:r>
            <a:r>
              <a:rPr lang="en-US" i="1" baseline="0" dirty="0"/>
              <a:t>efir culture is your cheese-making pet.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A782E-A6AE-4635-9D63-EE19ECA79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25" y="1825179"/>
            <a:ext cx="6633876" cy="5032375"/>
          </a:xfrm>
        </p:spPr>
        <p:txBody>
          <a:bodyPr>
            <a:normAutofit/>
          </a:bodyPr>
          <a:lstStyle/>
          <a:p>
            <a:r>
              <a:rPr lang="en-US" i="1" dirty="0"/>
              <a:t>You feed your culture, and it feeds you kefir.</a:t>
            </a:r>
          </a:p>
          <a:p>
            <a:r>
              <a:rPr lang="en-US" dirty="0"/>
              <a:t>Grains</a:t>
            </a:r>
            <a:r>
              <a:rPr lang="en-US" baseline="0" dirty="0"/>
              <a:t> can be dried and sealed indefinitely</a:t>
            </a:r>
          </a:p>
          <a:p>
            <a:pPr lvl="1"/>
            <a:r>
              <a:rPr lang="en-US" dirty="0"/>
              <a:t>Just</a:t>
            </a:r>
            <a:r>
              <a:rPr lang="en-US" baseline="0" dirty="0"/>
              <a:t> like a dairy sea monkey</a:t>
            </a:r>
          </a:p>
          <a:p>
            <a:pPr lvl="0"/>
            <a:r>
              <a:rPr lang="en-US" dirty="0"/>
              <a:t>Simple directions:</a:t>
            </a:r>
          </a:p>
          <a:p>
            <a:pPr lvl="1"/>
            <a:r>
              <a:rPr lang="en-US" dirty="0"/>
              <a:t>Put one</a:t>
            </a:r>
            <a:r>
              <a:rPr lang="en-US" baseline="0" dirty="0"/>
              <a:t> grain into ½ c milk.</a:t>
            </a:r>
          </a:p>
          <a:p>
            <a:pPr lvl="1"/>
            <a:r>
              <a:rPr lang="en-US" baseline="0" dirty="0"/>
              <a:t>Let it sit out for 24 hours or until milk sets.</a:t>
            </a:r>
          </a:p>
          <a:p>
            <a:pPr lvl="1"/>
            <a:r>
              <a:rPr lang="en-US" baseline="0" dirty="0"/>
              <a:t>To get your grains to grow, feed them every day.</a:t>
            </a:r>
          </a:p>
          <a:p>
            <a:pPr lvl="0"/>
            <a:r>
              <a:rPr lang="en-US" dirty="0"/>
              <a:t>Grains</a:t>
            </a:r>
            <a:r>
              <a:rPr lang="en-US" baseline="0" dirty="0"/>
              <a:t> are low-maintenance. If you don’t feed them, they can last in the fridge for up to 3 months.</a:t>
            </a:r>
          </a:p>
        </p:txBody>
      </p:sp>
      <p:pic>
        <p:nvPicPr>
          <p:cNvPr id="6" name="Picture 5" descr="A picture containing indoor, sitting, table, counter&#10;&#10;Description automatically generated">
            <a:extLst>
              <a:ext uri="{FF2B5EF4-FFF2-40B4-BE49-F238E27FC236}">
                <a16:creationId xmlns:a16="http://schemas.microsoft.com/office/drawing/2014/main" id="{E585F21D-07E1-4897-A1A0-ED1CBD917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335" y="3166357"/>
            <a:ext cx="5132665" cy="288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88F3C-ECFC-4A92-A61A-3C3A8B10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Kefir</a:t>
            </a:r>
            <a:r>
              <a:rPr lang="en-US" baseline="0" dirty="0"/>
              <a:t> cultures</a:t>
            </a:r>
            <a:r>
              <a:rPr lang="en-US" dirty="0"/>
              <a:t> can die.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5C3DD-38FF-41FF-A58C-5E50911B1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91300" cy="4351338"/>
          </a:xfrm>
        </p:spPr>
        <p:txBody>
          <a:bodyPr/>
          <a:lstStyle/>
          <a:p>
            <a:pPr lvl="0"/>
            <a:r>
              <a:rPr lang="en-US" dirty="0"/>
              <a:t>Feed them with fresh milk.</a:t>
            </a:r>
          </a:p>
          <a:p>
            <a:r>
              <a:rPr lang="en-US" dirty="0"/>
              <a:t>Watch</a:t>
            </a:r>
            <a:r>
              <a:rPr lang="en-US" baseline="0" dirty="0"/>
              <a:t> out for Ultra-Pasteurized milk!</a:t>
            </a:r>
          </a:p>
          <a:p>
            <a:pPr lvl="0"/>
            <a:r>
              <a:rPr lang="en-US" dirty="0"/>
              <a:t>Fortunately, kefir</a:t>
            </a:r>
            <a:r>
              <a:rPr lang="en-US" baseline="0" dirty="0"/>
              <a:t> culture is the original gift culture. </a:t>
            </a:r>
          </a:p>
          <a:p>
            <a:r>
              <a:rPr lang="en-US" dirty="0"/>
              <a:t>Share</a:t>
            </a:r>
            <a:r>
              <a:rPr lang="en-US" baseline="0" dirty="0"/>
              <a:t> your kefir babies! </a:t>
            </a:r>
            <a:r>
              <a:rPr lang="en-US" dirty="0"/>
              <a:t>Give them away and they might come back to you.</a:t>
            </a:r>
          </a:p>
          <a:p>
            <a:r>
              <a:rPr lang="en-US" baseline="0" dirty="0"/>
              <a:t>Or find </a:t>
            </a:r>
            <a:r>
              <a:rPr lang="en-US" dirty="0"/>
              <a:t>them </a:t>
            </a:r>
            <a:r>
              <a:rPr lang="en-US" baseline="0" dirty="0"/>
              <a:t>online!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E6102-62E9-458B-AF55-55580CF2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071" y="0"/>
            <a:ext cx="3787730" cy="679695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381803C-478F-4EDD-AE71-36EA7E55ACB7}"/>
              </a:ext>
            </a:extLst>
          </p:cNvPr>
          <p:cNvSpPr/>
          <p:nvPr/>
        </p:nvSpPr>
        <p:spPr>
          <a:xfrm rot="2123967">
            <a:off x="6468917" y="4197908"/>
            <a:ext cx="2403566" cy="10123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04829A-C94A-4E37-A645-B436948B2A23}"/>
              </a:ext>
            </a:extLst>
          </p:cNvPr>
          <p:cNvSpPr/>
          <p:nvPr/>
        </p:nvSpPr>
        <p:spPr>
          <a:xfrm>
            <a:off x="8699863" y="5342709"/>
            <a:ext cx="1384663" cy="326571"/>
          </a:xfrm>
          <a:custGeom>
            <a:avLst/>
            <a:gdLst>
              <a:gd name="connsiteX0" fmla="*/ 0 w 1384663"/>
              <a:gd name="connsiteY0" fmla="*/ 0 h 326571"/>
              <a:gd name="connsiteX1" fmla="*/ 489248 w 1384663"/>
              <a:gd name="connsiteY1" fmla="*/ 0 h 326571"/>
              <a:gd name="connsiteX2" fmla="*/ 909262 w 1384663"/>
              <a:gd name="connsiteY2" fmla="*/ 0 h 326571"/>
              <a:gd name="connsiteX3" fmla="*/ 1384663 w 1384663"/>
              <a:gd name="connsiteY3" fmla="*/ 0 h 326571"/>
              <a:gd name="connsiteX4" fmla="*/ 1384663 w 1384663"/>
              <a:gd name="connsiteY4" fmla="*/ 326571 h 326571"/>
              <a:gd name="connsiteX5" fmla="*/ 936955 w 1384663"/>
              <a:gd name="connsiteY5" fmla="*/ 326571 h 326571"/>
              <a:gd name="connsiteX6" fmla="*/ 489248 w 1384663"/>
              <a:gd name="connsiteY6" fmla="*/ 326571 h 326571"/>
              <a:gd name="connsiteX7" fmla="*/ 0 w 1384663"/>
              <a:gd name="connsiteY7" fmla="*/ 326571 h 326571"/>
              <a:gd name="connsiteX8" fmla="*/ 0 w 1384663"/>
              <a:gd name="connsiteY8" fmla="*/ 0 h 32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4663" h="326571" extrusionOk="0">
                <a:moveTo>
                  <a:pt x="0" y="0"/>
                </a:moveTo>
                <a:cubicBezTo>
                  <a:pt x="177171" y="-36349"/>
                  <a:pt x="284581" y="17753"/>
                  <a:pt x="489248" y="0"/>
                </a:cubicBezTo>
                <a:cubicBezTo>
                  <a:pt x="693915" y="-17753"/>
                  <a:pt x="797123" y="49957"/>
                  <a:pt x="909262" y="0"/>
                </a:cubicBezTo>
                <a:cubicBezTo>
                  <a:pt x="1021401" y="-49957"/>
                  <a:pt x="1195165" y="31325"/>
                  <a:pt x="1384663" y="0"/>
                </a:cubicBezTo>
                <a:cubicBezTo>
                  <a:pt x="1394690" y="147738"/>
                  <a:pt x="1374568" y="170174"/>
                  <a:pt x="1384663" y="326571"/>
                </a:cubicBezTo>
                <a:cubicBezTo>
                  <a:pt x="1183611" y="357092"/>
                  <a:pt x="1082257" y="273990"/>
                  <a:pt x="936955" y="326571"/>
                </a:cubicBezTo>
                <a:cubicBezTo>
                  <a:pt x="791653" y="379152"/>
                  <a:pt x="704020" y="294695"/>
                  <a:pt x="489248" y="326571"/>
                </a:cubicBezTo>
                <a:cubicBezTo>
                  <a:pt x="274476" y="358447"/>
                  <a:pt x="158086" y="277236"/>
                  <a:pt x="0" y="326571"/>
                </a:cubicBezTo>
                <a:cubicBezTo>
                  <a:pt x="-15111" y="226730"/>
                  <a:pt x="20901" y="14741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274367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37A22F-E5EB-4FA1-B3BA-6F8562AA8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2776">
            <a:off x="10277925" y="4862266"/>
            <a:ext cx="556491" cy="75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7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711D4B-7E32-49E8-A07B-E647EE624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906367"/>
            <a:ext cx="10353675" cy="5201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2236C7-DAB5-4CC2-B27D-2FC86E3E5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44487"/>
            <a:ext cx="11353800" cy="1325563"/>
          </a:xfrm>
        </p:spPr>
        <p:txBody>
          <a:bodyPr/>
          <a:lstStyle/>
          <a:p>
            <a:r>
              <a:rPr lang="en-US" dirty="0"/>
              <a:t>Mr. &amp;</a:t>
            </a:r>
            <a:r>
              <a:rPr lang="en-US" baseline="0" dirty="0"/>
              <a:t> Mrs. Kefir sell their kefir babies on Amazon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F6A8-FE5A-4CB1-A8FE-24EA98396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613" y="900112"/>
            <a:ext cx="5386387" cy="2243137"/>
          </a:xfrm>
        </p:spPr>
        <p:txBody>
          <a:bodyPr>
            <a:noAutofit/>
          </a:bodyPr>
          <a:lstStyle/>
          <a:p>
            <a:r>
              <a:rPr lang="en-US" sz="5400" dirty="0"/>
              <a:t>4. Many ways to enjoy kefir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27B27-0F33-4A03-A16B-E78420FE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1" y="633202"/>
            <a:ext cx="3376442" cy="50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2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5F5A25-7FE0-49BD-84BB-D143CECC3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095" y="1853754"/>
            <a:ext cx="2552847" cy="3783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82BF4-0246-4238-BFA7-8113F169D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654" y="3345005"/>
            <a:ext cx="5605844" cy="3512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62E48-B4C4-47CF-8A94-9595EA4B6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</a:t>
            </a:r>
            <a:r>
              <a:rPr lang="en-US" baseline="0" dirty="0"/>
              <a:t> Kefir can be put to work in many ways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5505A-C3C1-4B8C-9ADC-6214D1F52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Drink it plain, or with a dash of salt or mint leaves.</a:t>
            </a:r>
          </a:p>
          <a:p>
            <a:r>
              <a:rPr lang="en-US" dirty="0"/>
              <a:t>Mix into smoothie.</a:t>
            </a:r>
          </a:p>
          <a:p>
            <a:r>
              <a:rPr lang="en-US" dirty="0"/>
              <a:t>Use</a:t>
            </a:r>
            <a:r>
              <a:rPr lang="en-US" baseline="0" dirty="0"/>
              <a:t> it wherever yoghurt or buttermilk is called for in a recipe.</a:t>
            </a:r>
          </a:p>
          <a:p>
            <a:r>
              <a:rPr lang="en-US" baseline="0" dirty="0"/>
              <a:t>Kefir grains can also be added to other liquids.</a:t>
            </a:r>
          </a:p>
          <a:p>
            <a:r>
              <a:rPr lang="en-US" baseline="0" dirty="0"/>
              <a:t>You can make coconut kefir, water kefir.</a:t>
            </a:r>
          </a:p>
        </p:txBody>
      </p:sp>
    </p:spTree>
    <p:extLst>
      <p:ext uri="{BB962C8B-B14F-4D97-AF65-F5344CB8AC3E}">
        <p14:creationId xmlns:p14="http://schemas.microsoft.com/office/powerpoint/2010/main" val="6107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656E8-7E24-460A-8F0B-C1C617ED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Add a kefir grain to make sodas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FD7C7-7FAC-4D23-8E74-A51E6349A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In 24 hours it turns a</a:t>
            </a:r>
            <a:r>
              <a:rPr lang="en-US" baseline="0" dirty="0"/>
              <a:t> sweetened liquid</a:t>
            </a:r>
            <a:r>
              <a:rPr lang="en-US" dirty="0"/>
              <a:t> to soda</a:t>
            </a:r>
          </a:p>
          <a:p>
            <a:pPr lvl="1"/>
            <a:r>
              <a:rPr lang="en-US" dirty="0"/>
              <a:t>A few days later it turns to an alcoholic beverage</a:t>
            </a:r>
          </a:p>
          <a:p>
            <a:r>
              <a:rPr lang="en-US" dirty="0"/>
              <a:t>Grape juice </a:t>
            </a:r>
            <a:r>
              <a:rPr lang="en-US" dirty="0">
                <a:sym typeface="Wingdings" panose="05000000000000000000" pitchFamily="2" charset="2"/>
              </a:rPr>
              <a:t> wine</a:t>
            </a:r>
            <a:endParaRPr lang="en-US" dirty="0"/>
          </a:p>
          <a:p>
            <a:r>
              <a:rPr lang="en-US" dirty="0"/>
              <a:t>Apple juice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apple cider</a:t>
            </a:r>
          </a:p>
          <a:p>
            <a:r>
              <a:rPr lang="en-US" dirty="0"/>
              <a:t>Orange juice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mimosa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70904-091C-4F41-83D3-F60F90DD2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692" y="2753088"/>
            <a:ext cx="6139393" cy="40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7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2BDFC-6180-4051-940B-7ED8285CA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Kefir</a:t>
            </a:r>
            <a:r>
              <a:rPr lang="en-US" baseline="0" dirty="0"/>
              <a:t> can be used for even more goodies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92D53-BDA6-4C85-8EB8-AB63097EE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8529" cy="4175125"/>
          </a:xfrm>
        </p:spPr>
        <p:txBody>
          <a:bodyPr/>
          <a:lstStyle/>
          <a:p>
            <a:r>
              <a:rPr lang="en-US" dirty="0"/>
              <a:t>You can make yoghurt with kefir grains</a:t>
            </a:r>
          </a:p>
          <a:p>
            <a:r>
              <a:rPr lang="en-US" dirty="0"/>
              <a:t>You can add it to cream to make a cultured butter</a:t>
            </a:r>
          </a:p>
          <a:p>
            <a:r>
              <a:rPr lang="en-US" dirty="0"/>
              <a:t>Other cheeses you can make include crème fraiche, aged chevre</a:t>
            </a:r>
          </a:p>
          <a:p>
            <a:r>
              <a:rPr lang="en-US" dirty="0"/>
              <a:t>See David Asher’s </a:t>
            </a:r>
            <a:r>
              <a:rPr lang="en-US" i="1" dirty="0"/>
              <a:t>The Art of Natural Cheesemaking </a:t>
            </a:r>
            <a:r>
              <a:rPr lang="en-US" dirty="0"/>
              <a:t>for these and many more recipes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3AA22-EA37-4DB1-8E9A-22C165438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729" y="1310552"/>
            <a:ext cx="4782217" cy="51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7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table, woman&#10;&#10;Description automatically generated">
            <a:extLst>
              <a:ext uri="{FF2B5EF4-FFF2-40B4-BE49-F238E27FC236}">
                <a16:creationId xmlns:a16="http://schemas.microsoft.com/office/drawing/2014/main" id="{922DC9E2-3E85-4638-8609-03F927F3B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8" y="1500188"/>
            <a:ext cx="6858000" cy="3857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E821D7-4AED-413C-A994-62ACBFCB0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96175" cy="126880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Thanks for letting me share my kefir culture with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0E4FB-A54C-4024-AA4C-F5069CBA9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Kefir is a fizzy yoghurt drink.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Kefir is so good for you!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Your kefir culture can be like a member of your family</a:t>
            </a:r>
            <a:r>
              <a:rPr lang="en-US" baseline="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aseline="0" dirty="0"/>
              <a:t>There are a lot of ways to enjoy kefir.</a:t>
            </a:r>
          </a:p>
        </p:txBody>
      </p:sp>
    </p:spTree>
    <p:extLst>
      <p:ext uri="{BB962C8B-B14F-4D97-AF65-F5344CB8AC3E}">
        <p14:creationId xmlns:p14="http://schemas.microsoft.com/office/powerpoint/2010/main" val="41547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97F6-67DD-4AD1-9248-28F60FEC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If you’re looking for more info.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80643-42EB-42D6-AA3F-773A9CD2E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sz="2800" b="0" kern="1200" dirty="0">
                <a:solidFill>
                  <a:schemeClr val="tx1"/>
                </a:solidFill>
                <a:effectLst/>
              </a:rPr>
              <a:t>On </a:t>
            </a:r>
            <a:r>
              <a:rPr lang="en-US" sz="2800" dirty="0"/>
              <a:t>the</a:t>
            </a:r>
            <a:r>
              <a:rPr lang="en-US" sz="2800" b="0" kern="12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/>
              <a:t>science of kefir composition: </a:t>
            </a:r>
            <a:r>
              <a:rPr lang="en-US" sz="28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kefir: composition, microbial cultures, biological activities, and related products.</a:t>
            </a:r>
            <a:r>
              <a:rPr lang="en-US" dirty="0"/>
              <a:t> Frontiers in Microbiology. </a:t>
            </a:r>
            <a:r>
              <a:rPr lang="en-US" baseline="0" dirty="0"/>
              <a:t>2015. </a:t>
            </a:r>
            <a:r>
              <a:rPr lang="en-US" sz="28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hlinkClick r:id="rId2"/>
              </a:rPr>
              <a:t>https://www.ncbi.nlm.nih.gov/pmc/articles/PMC4626640/</a:t>
            </a:r>
            <a:endParaRPr lang="en-US" dirty="0"/>
          </a:p>
          <a:p>
            <a:pPr lvl="0"/>
            <a:r>
              <a:rPr lang="en-US" sz="2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how to care for and use your kefir: </a:t>
            </a:r>
            <a:r>
              <a:rPr lang="en-US" sz="28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Art of Natural Cheesemaking 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David Asher, Chelsea Green.</a:t>
            </a:r>
            <a:r>
              <a:rPr lang="en-US" dirty="0"/>
              <a:t> 2015. </a:t>
            </a:r>
            <a:endParaRPr lang="en-US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importance of healthy gut microflora: </a:t>
            </a:r>
            <a:r>
              <a:rPr lang="en-US" sz="28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Secret Life of your Microbiome. 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2017. by Susan L Prescott, MD, PhD, Alan C Logan ND. New Society Publishers.</a:t>
            </a:r>
          </a:p>
          <a:p>
            <a:pPr lvl="0"/>
            <a:r>
              <a:rPr lang="en-US" sz="2800" dirty="0"/>
              <a:t>On how to make water kefirs: </a:t>
            </a:r>
            <a:r>
              <a:rPr lang="en-US" sz="2800" dirty="0">
                <a:hlinkClick r:id="rId3"/>
              </a:rPr>
              <a:t>https://www.culturedfoodlife.com/learn-how-to-make-water-kefir/</a:t>
            </a:r>
            <a:endParaRPr lang="en-US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130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BA57-59F2-424C-AF40-8F8A5897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14" name="Content Placeholder 13" descr="A hand holding a piece of food&#10;&#10;Description automatically generated">
            <a:extLst>
              <a:ext uri="{FF2B5EF4-FFF2-40B4-BE49-F238E27FC236}">
                <a16:creationId xmlns:a16="http://schemas.microsoft.com/office/drawing/2014/main" id="{94C51A48-5E6A-405F-8E0F-9E69B459B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18" y="2016125"/>
            <a:ext cx="6132689" cy="3449638"/>
          </a:xfr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CF22FEF-E37E-4053-8DE3-E8FBD158CC0D}"/>
              </a:ext>
            </a:extLst>
          </p:cNvPr>
          <p:cNvSpPr/>
          <p:nvPr/>
        </p:nvSpPr>
        <p:spPr>
          <a:xfrm>
            <a:off x="8785938" y="2415381"/>
            <a:ext cx="3008026" cy="1325563"/>
          </a:xfrm>
          <a:prstGeom prst="wedgeRoundRectCallout">
            <a:avLst>
              <a:gd name="adj1" fmla="val -102166"/>
              <a:gd name="adj2" fmla="val 1032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Than</a:t>
            </a:r>
            <a:r>
              <a:rPr lang="en-US" baseline="0" dirty="0"/>
              <a:t>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21D7-4AED-413C-A994-62ACBFCB0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Thank you for letting me share with you </a:t>
            </a:r>
            <a:br>
              <a:rPr lang="en-US" dirty="0"/>
            </a:br>
            <a:r>
              <a:rPr lang="en-US" dirty="0"/>
              <a:t>about kefir.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0E4FB-A54C-4024-AA4C-F5069CBA9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Here’s what we’ll look at in the following slides: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Kefir is a fermented drink made from milk.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It’s good for you!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kefir culture is easy to care</a:t>
            </a:r>
            <a:r>
              <a:rPr lang="en-US" baseline="0" dirty="0"/>
              <a:t> for.</a:t>
            </a:r>
          </a:p>
          <a:p>
            <a:pPr marL="514350" indent="-514350">
              <a:buFont typeface="+mj-lt"/>
              <a:buAutoNum type="arabicPeriod"/>
            </a:pPr>
            <a:r>
              <a:rPr lang="en-US" baseline="0" dirty="0"/>
              <a:t>There are a lot of ways to enjoy kefir.</a:t>
            </a:r>
          </a:p>
        </p:txBody>
      </p:sp>
      <p:pic>
        <p:nvPicPr>
          <p:cNvPr id="5" name="Picture 4" descr="A picture containing person, indoor, woman, holding&#10;&#10;Description automatically generated">
            <a:extLst>
              <a:ext uri="{FF2B5EF4-FFF2-40B4-BE49-F238E27FC236}">
                <a16:creationId xmlns:a16="http://schemas.microsoft.com/office/drawing/2014/main" id="{04B09B56-AF59-4B0B-A30C-83201E368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9689" y="2643464"/>
            <a:ext cx="4998611" cy="281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F6A8-FE5A-4CB1-A8FE-24EA98396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613" y="900112"/>
            <a:ext cx="6326187" cy="2243137"/>
          </a:xfrm>
        </p:spPr>
        <p:txBody>
          <a:bodyPr>
            <a:noAutofit/>
          </a:bodyPr>
          <a:lstStyle/>
          <a:p>
            <a:r>
              <a:rPr lang="en-US" sz="5400" dirty="0"/>
              <a:t>1. What is kefir?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27B27-0F33-4A03-A16B-E78420FE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1" y="633202"/>
            <a:ext cx="3376442" cy="50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D8948-4BE0-4EE7-948A-D56CBDB00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Kefir is a raw, cultured dairy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4DF4F-5DDE-4F5A-A432-0BD604632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853754"/>
            <a:ext cx="4101113" cy="4639122"/>
          </a:xfrm>
        </p:spPr>
        <p:txBody>
          <a:bodyPr/>
          <a:lstStyle/>
          <a:p>
            <a:r>
              <a:rPr lang="en-US" dirty="0"/>
              <a:t>Kefir is a tangy, creamy,</a:t>
            </a:r>
            <a:r>
              <a:rPr lang="en-US" baseline="0" dirty="0"/>
              <a:t> slightly effervescent yoghurt-like</a:t>
            </a:r>
            <a:r>
              <a:rPr lang="en-US" dirty="0"/>
              <a:t> </a:t>
            </a:r>
            <a:r>
              <a:rPr lang="en-US" baseline="0" dirty="0"/>
              <a:t>drink.</a:t>
            </a:r>
          </a:p>
          <a:p>
            <a:r>
              <a:rPr lang="en-US" dirty="0"/>
              <a:t>Like yoghurt, kefir is made with a culture that is added to milk.</a:t>
            </a:r>
          </a:p>
          <a:p>
            <a:r>
              <a:rPr lang="en-US" dirty="0"/>
              <a:t>After it thickens, the kefir culture is taken out.</a:t>
            </a:r>
          </a:p>
        </p:txBody>
      </p:sp>
      <p:pic>
        <p:nvPicPr>
          <p:cNvPr id="6" name="Picture 5" descr="A picture containing indoor, sitting, kitchen, white&#10;&#10;Description automatically generated">
            <a:extLst>
              <a:ext uri="{FF2B5EF4-FFF2-40B4-BE49-F238E27FC236}">
                <a16:creationId xmlns:a16="http://schemas.microsoft.com/office/drawing/2014/main" id="{9FD64824-5D20-4AA8-A2E2-C41A3E252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15" y="2359524"/>
            <a:ext cx="4886322" cy="2748556"/>
          </a:xfrm>
          <a:prstGeom prst="rect">
            <a:avLst/>
          </a:prstGeom>
        </p:spPr>
      </p:pic>
      <p:pic>
        <p:nvPicPr>
          <p:cNvPr id="8" name="Picture 7" descr="A picture containing indoor, cup, table, sitting&#10;&#10;Description automatically generated">
            <a:extLst>
              <a:ext uri="{FF2B5EF4-FFF2-40B4-BE49-F238E27FC236}">
                <a16:creationId xmlns:a16="http://schemas.microsoft.com/office/drawing/2014/main" id="{0A8F14D2-5A55-4B9B-A039-7FDB859D9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1696" y="2483348"/>
            <a:ext cx="4886321" cy="274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7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D152-A8F0-49A9-8C3D-99512677A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aseline="0" dirty="0"/>
              <a:t>Kefir</a:t>
            </a:r>
            <a:r>
              <a:rPr lang="en-US" dirty="0"/>
              <a:t> culture is made from grain-sized colonies of microbes, called </a:t>
            </a:r>
            <a:r>
              <a:rPr lang="en-US" i="1" dirty="0"/>
              <a:t>SCOBY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5391D-7460-4B9B-B548-6C9831AAF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19400" cy="4856860"/>
          </a:xfrm>
        </p:spPr>
        <p:txBody>
          <a:bodyPr>
            <a:normAutofit/>
          </a:bodyPr>
          <a:lstStyle/>
          <a:p>
            <a:r>
              <a:rPr lang="en-US" dirty="0"/>
              <a:t>SCOBY is a Symbiotic Community of Bacteria and Yeasts</a:t>
            </a:r>
          </a:p>
          <a:p>
            <a:r>
              <a:rPr lang="en-US" i="1" dirty="0"/>
              <a:t>Kefir is just like </a:t>
            </a:r>
            <a:r>
              <a:rPr lang="en-US" i="1" dirty="0" err="1"/>
              <a:t>kambucha</a:t>
            </a:r>
            <a:r>
              <a:rPr lang="en-US" i="1" dirty="0"/>
              <a:t>, only cuter!</a:t>
            </a:r>
          </a:p>
          <a:p>
            <a:r>
              <a:rPr lang="en-US" dirty="0"/>
              <a:t>Kefir culture contains the biota of raw milk. </a:t>
            </a:r>
            <a:endParaRPr lang="en-US" baseline="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F180A-221B-4115-ACAD-CF5B5DF21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9" y="1888021"/>
            <a:ext cx="7896225" cy="479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F6A8-FE5A-4CB1-A8FE-24EA98396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613" y="900112"/>
            <a:ext cx="5386387" cy="2243137"/>
          </a:xfrm>
        </p:spPr>
        <p:txBody>
          <a:bodyPr>
            <a:noAutofit/>
          </a:bodyPr>
          <a:lstStyle/>
          <a:p>
            <a:r>
              <a:rPr lang="en-US" sz="5400" dirty="0"/>
              <a:t>2. Kefir is good for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27B27-0F33-4A03-A16B-E78420FE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1" y="633202"/>
            <a:ext cx="3376442" cy="5003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C6D766-DF03-49C2-8EDB-CEA4F3FB8FF5}"/>
              </a:ext>
            </a:extLst>
          </p:cNvPr>
          <p:cNvSpPr txBox="1"/>
          <p:nvPr/>
        </p:nvSpPr>
        <p:spPr>
          <a:xfrm>
            <a:off x="1692275" y="3714752"/>
            <a:ext cx="61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i="1" dirty="0"/>
              <a:t>Kefir </a:t>
            </a:r>
            <a:r>
              <a:rPr lang="en-US" dirty="0"/>
              <a:t>comes from the Turkish word </a:t>
            </a:r>
            <a:r>
              <a:rPr lang="en-US" i="1" dirty="0" err="1"/>
              <a:t>keyif</a:t>
            </a:r>
            <a:r>
              <a:rPr lang="en-US" i="1" dirty="0"/>
              <a:t>, </a:t>
            </a:r>
            <a:r>
              <a:rPr lang="en-US" dirty="0"/>
              <a:t>meaning “feeling good.”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150636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CC70E3-AC45-43A7-9471-8F76FA1B4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106" y="51594"/>
            <a:ext cx="4985894" cy="3278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E87AA-3E0B-41DC-A44F-CC607206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Kefir</a:t>
            </a:r>
            <a:r>
              <a:rPr lang="en-US" baseline="0" dirty="0"/>
              <a:t> is good for you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4BE7-5500-49D7-898D-4F81B7626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46" y="1965092"/>
            <a:ext cx="6604560" cy="3849809"/>
          </a:xfrm>
        </p:spPr>
        <p:txBody>
          <a:bodyPr>
            <a:normAutofit fontScale="92500"/>
          </a:bodyPr>
          <a:lstStyle/>
          <a:p>
            <a:r>
              <a:rPr lang="en-US" dirty="0"/>
              <a:t>Kefir has high levels of vitamin B-12, calcium, magnesium, vitamin K-2, biotin, folate, enzymes and probiotics</a:t>
            </a:r>
          </a:p>
          <a:p>
            <a:pPr lvl="0"/>
            <a:r>
              <a:rPr lang="en-US" baseline="0" dirty="0"/>
              <a:t>Kefir</a:t>
            </a:r>
            <a:r>
              <a:rPr lang="en-US" dirty="0"/>
              <a:t> is </a:t>
            </a:r>
            <a:r>
              <a:rPr lang="en-US" baseline="0" dirty="0"/>
              <a:t>a great probiotic.</a:t>
            </a:r>
          </a:p>
          <a:p>
            <a:pPr lvl="1"/>
            <a:r>
              <a:rPr lang="en-US" dirty="0"/>
              <a:t>Contains tens or even hundreds of strains of bacteria and yeast</a:t>
            </a:r>
            <a:endParaRPr lang="en-US" baseline="0" dirty="0"/>
          </a:p>
          <a:p>
            <a:r>
              <a:rPr lang="en-US" dirty="0"/>
              <a:t>Kefir improves lactose digestion and tolerance in adults with lactose malabsorption. </a:t>
            </a:r>
          </a:p>
          <a:p>
            <a:r>
              <a:rPr lang="en-US" dirty="0"/>
              <a:t>Kefir can relieve symptoms of IBS and other digestive maladies related to imbalanced microbial balance of the gut</a:t>
            </a:r>
          </a:p>
          <a:p>
            <a:r>
              <a:rPr lang="en-US" dirty="0"/>
              <a:t>Some</a:t>
            </a:r>
            <a:r>
              <a:rPr lang="en-US" baseline="0" dirty="0"/>
              <a:t> doctors recommend about 8 oz kefir per day.</a:t>
            </a:r>
          </a:p>
        </p:txBody>
      </p:sp>
    </p:spTree>
    <p:extLst>
      <p:ext uri="{BB962C8B-B14F-4D97-AF65-F5344CB8AC3E}">
        <p14:creationId xmlns:p14="http://schemas.microsoft.com/office/powerpoint/2010/main" val="348513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0F83-7198-4174-924E-B7E256CA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23" y="247425"/>
            <a:ext cx="6793008" cy="1191158"/>
          </a:xfrm>
        </p:spPr>
        <p:txBody>
          <a:bodyPr/>
          <a:lstStyle/>
          <a:p>
            <a:r>
              <a:rPr lang="en-US" dirty="0"/>
              <a:t>There are many reasons to love  your kefir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E9F30-42BC-4221-AD00-FF7B8E2A5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35" y="1932177"/>
            <a:ext cx="4170865" cy="36812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 can buy kefir in the store, so that is nice.</a:t>
            </a:r>
          </a:p>
          <a:p>
            <a:r>
              <a:rPr lang="en-US" dirty="0"/>
              <a:t> Store bought kefir will have only a handful of microbial strains.</a:t>
            </a:r>
          </a:p>
          <a:p>
            <a:r>
              <a:rPr lang="en-US" dirty="0"/>
              <a:t>It will have lots of other ingredients you might not want.</a:t>
            </a:r>
          </a:p>
          <a:p>
            <a:r>
              <a:rPr lang="en-US" dirty="0"/>
              <a:t>Note</a:t>
            </a:r>
            <a:r>
              <a:rPr lang="en-US" baseline="0" dirty="0"/>
              <a:t> the sugar content.</a:t>
            </a:r>
            <a:endParaRPr lang="en-US" dirty="0"/>
          </a:p>
          <a:p>
            <a:r>
              <a:rPr lang="en-US" dirty="0"/>
              <a:t>This 4-cup bottle costs $5.00 at New Leaf in Santa Cruz.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D02C1-5FB3-4851-86A0-E4969D9BF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9662"/>
            <a:ext cx="3650162" cy="591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84B4E-6DF7-4B52-A175-E15371E77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060" y="3057329"/>
            <a:ext cx="4267200" cy="3076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03815B-0887-4503-9DA5-F1DB78B8B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060" y="99662"/>
            <a:ext cx="3018017" cy="51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2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F6A8-FE5A-4CB1-A8FE-24EA98396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613" y="900112"/>
            <a:ext cx="5386387" cy="2243137"/>
          </a:xfrm>
        </p:spPr>
        <p:txBody>
          <a:bodyPr>
            <a:noAutofit/>
          </a:bodyPr>
          <a:lstStyle/>
          <a:p>
            <a:r>
              <a:rPr lang="en-US" sz="5400" dirty="0"/>
              <a:t>3. Caring for your kefir culture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27B27-0F33-4A03-A16B-E78420FE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1" y="633202"/>
            <a:ext cx="3376442" cy="50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9177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E0AFA97A0D084B8026BDB06172DDC9" ma:contentTypeVersion="12" ma:contentTypeDescription="Create a new document." ma:contentTypeScope="" ma:versionID="4ac429dd1663c16a374d994298c91cd6">
  <xsd:schema xmlns:xsd="http://www.w3.org/2001/XMLSchema" xmlns:xs="http://www.w3.org/2001/XMLSchema" xmlns:p="http://schemas.microsoft.com/office/2006/metadata/properties" xmlns:ns3="29ff3d75-8e83-4b49-ace0-df902611276d" xmlns:ns4="5f7ce572-3b7f-4286-a158-71c5adc77d39" targetNamespace="http://schemas.microsoft.com/office/2006/metadata/properties" ma:root="true" ma:fieldsID="55f542d53d1864052ab2d2edcdd54573" ns3:_="" ns4:_="">
    <xsd:import namespace="29ff3d75-8e83-4b49-ace0-df902611276d"/>
    <xsd:import namespace="5f7ce572-3b7f-4286-a158-71c5adc77d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ff3d75-8e83-4b49-ace0-df90261127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7ce572-3b7f-4286-a158-71c5adc77d3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A8DFFA-C1D1-445D-BAA6-7F0168EF29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ff3d75-8e83-4b49-ace0-df902611276d"/>
    <ds:schemaRef ds:uri="5f7ce572-3b7f-4286-a158-71c5adc77d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8CBE0C-C984-43B4-B1AB-6DA8261BF7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2ACB6C-57F1-4721-B701-2853B859B45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443</TotalTime>
  <Words>868</Words>
  <Application>Microsoft Office PowerPoint</Application>
  <PresentationFormat>Widescreen</PresentationFormat>
  <Paragraphs>82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Gill Sans MT</vt:lpstr>
      <vt:lpstr>Gallery</vt:lpstr>
      <vt:lpstr>Growing and Caring for your Kefir Culture</vt:lpstr>
      <vt:lpstr>Thank you for letting me share with you  about kefir.</vt:lpstr>
      <vt:lpstr>1. What is kefir?</vt:lpstr>
      <vt:lpstr>Kefir is a raw, cultured dairy product</vt:lpstr>
      <vt:lpstr>Kefir culture is made from grain-sized colonies of microbes, called SCOBY.</vt:lpstr>
      <vt:lpstr>2. Kefir is good for you</vt:lpstr>
      <vt:lpstr>Kefir is good for you</vt:lpstr>
      <vt:lpstr>There are many reasons to love  your kefir culture</vt:lpstr>
      <vt:lpstr>3. Caring for your kefir culture</vt:lpstr>
      <vt:lpstr>A kefir culture is your cheese-making pet.</vt:lpstr>
      <vt:lpstr>Kefir cultures can die.</vt:lpstr>
      <vt:lpstr>Mr. &amp; Mrs. Kefir sell their kefir babies on Amazon</vt:lpstr>
      <vt:lpstr>4. Many ways to enjoy kefir</vt:lpstr>
      <vt:lpstr>4. Kefir can be put to work in many ways</vt:lpstr>
      <vt:lpstr>Add a kefir grain to make sodas</vt:lpstr>
      <vt:lpstr>Kefir can be used for even more goodies</vt:lpstr>
      <vt:lpstr>Thanks for letting me share my kefir culture with you</vt:lpstr>
      <vt:lpstr>If you’re looking for more info. . .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and Caring for your Kefir Culture</dc:title>
  <dc:creator>Keli Rutan-Jorgensen</dc:creator>
  <cp:lastModifiedBy>Keli Rutan-Jorgensen</cp:lastModifiedBy>
  <cp:revision>1</cp:revision>
  <dcterms:created xsi:type="dcterms:W3CDTF">2020-05-04T17:27:11Z</dcterms:created>
  <dcterms:modified xsi:type="dcterms:W3CDTF">2020-05-05T00:50:55Z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0x010100ECE0AFA97A0D084B8026BDB06172DDC9</vt:lpwstr>
  </property>
</Properties>
</file>