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466" r:id="rId2"/>
    <p:sldId id="467" r:id="rId3"/>
    <p:sldId id="468" r:id="rId4"/>
    <p:sldId id="661" r:id="rId5"/>
    <p:sldId id="469" r:id="rId6"/>
    <p:sldId id="470" r:id="rId7"/>
    <p:sldId id="471" r:id="rId8"/>
    <p:sldId id="472" r:id="rId9"/>
    <p:sldId id="473" r:id="rId10"/>
    <p:sldId id="474" r:id="rId11"/>
    <p:sldId id="713" r:id="rId12"/>
    <p:sldId id="475" r:id="rId13"/>
    <p:sldId id="476" r:id="rId14"/>
    <p:sldId id="477" r:id="rId15"/>
    <p:sldId id="479" r:id="rId16"/>
    <p:sldId id="480" r:id="rId17"/>
    <p:sldId id="481" r:id="rId18"/>
    <p:sldId id="482" r:id="rId19"/>
    <p:sldId id="483" r:id="rId20"/>
    <p:sldId id="484" r:id="rId21"/>
    <p:sldId id="485" r:id="rId22"/>
    <p:sldId id="486" r:id="rId23"/>
    <p:sldId id="487" r:id="rId24"/>
    <p:sldId id="488" r:id="rId25"/>
    <p:sldId id="489" r:id="rId26"/>
    <p:sldId id="492" r:id="rId27"/>
    <p:sldId id="493" r:id="rId28"/>
    <p:sldId id="494" r:id="rId29"/>
    <p:sldId id="495" r:id="rId30"/>
    <p:sldId id="673" r:id="rId31"/>
    <p:sldId id="662" r:id="rId32"/>
    <p:sldId id="496" r:id="rId33"/>
    <p:sldId id="497" r:id="rId34"/>
    <p:sldId id="498" r:id="rId35"/>
    <p:sldId id="499" r:id="rId36"/>
    <p:sldId id="500" r:id="rId37"/>
    <p:sldId id="663" r:id="rId38"/>
    <p:sldId id="664" r:id="rId39"/>
    <p:sldId id="666" r:id="rId40"/>
    <p:sldId id="667" r:id="rId41"/>
    <p:sldId id="668" r:id="rId42"/>
    <p:sldId id="501" r:id="rId43"/>
    <p:sldId id="502" r:id="rId44"/>
    <p:sldId id="503" r:id="rId45"/>
    <p:sldId id="669" r:id="rId46"/>
    <p:sldId id="670" r:id="rId47"/>
    <p:sldId id="671" r:id="rId48"/>
    <p:sldId id="672" r:id="rId49"/>
    <p:sldId id="505" r:id="rId50"/>
    <p:sldId id="506" r:id="rId51"/>
    <p:sldId id="507" r:id="rId52"/>
    <p:sldId id="508" r:id="rId53"/>
    <p:sldId id="509" r:id="rId54"/>
    <p:sldId id="510" r:id="rId55"/>
    <p:sldId id="511" r:id="rId56"/>
    <p:sldId id="512" r:id="rId57"/>
    <p:sldId id="513" r:id="rId58"/>
    <p:sldId id="514" r:id="rId59"/>
    <p:sldId id="515" r:id="rId60"/>
    <p:sldId id="518" r:id="rId61"/>
    <p:sldId id="519" r:id="rId62"/>
    <p:sldId id="674" r:id="rId63"/>
    <p:sldId id="520" r:id="rId64"/>
    <p:sldId id="521" r:id="rId65"/>
    <p:sldId id="675" r:id="rId66"/>
    <p:sldId id="522" r:id="rId67"/>
    <p:sldId id="523" r:id="rId68"/>
    <p:sldId id="524" r:id="rId69"/>
    <p:sldId id="525" r:id="rId70"/>
    <p:sldId id="526" r:id="rId71"/>
    <p:sldId id="676" r:id="rId72"/>
    <p:sldId id="677" r:id="rId73"/>
    <p:sldId id="678" r:id="rId74"/>
    <p:sldId id="679" r:id="rId75"/>
    <p:sldId id="681" r:id="rId76"/>
    <p:sldId id="680" r:id="rId77"/>
    <p:sldId id="527" r:id="rId78"/>
    <p:sldId id="528" r:id="rId79"/>
    <p:sldId id="529" r:id="rId80"/>
    <p:sldId id="530" r:id="rId81"/>
    <p:sldId id="682" r:id="rId82"/>
    <p:sldId id="531" r:id="rId83"/>
    <p:sldId id="532" r:id="rId84"/>
    <p:sldId id="533" r:id="rId85"/>
    <p:sldId id="534" r:id="rId86"/>
    <p:sldId id="535" r:id="rId87"/>
    <p:sldId id="536" r:id="rId88"/>
    <p:sldId id="537" r:id="rId89"/>
    <p:sldId id="539" r:id="rId90"/>
    <p:sldId id="540" r:id="rId91"/>
    <p:sldId id="544" r:id="rId92"/>
    <p:sldId id="545" r:id="rId93"/>
    <p:sldId id="546" r:id="rId94"/>
    <p:sldId id="547" r:id="rId95"/>
    <p:sldId id="683" r:id="rId96"/>
    <p:sldId id="685" r:id="rId97"/>
    <p:sldId id="548" r:id="rId98"/>
    <p:sldId id="549" r:id="rId99"/>
    <p:sldId id="550" r:id="rId100"/>
    <p:sldId id="551" r:id="rId101"/>
    <p:sldId id="552" r:id="rId102"/>
    <p:sldId id="686" r:id="rId103"/>
    <p:sldId id="687" r:id="rId104"/>
    <p:sldId id="688" r:id="rId105"/>
    <p:sldId id="689" r:id="rId106"/>
    <p:sldId id="690" r:id="rId107"/>
    <p:sldId id="553" r:id="rId108"/>
    <p:sldId id="554" r:id="rId109"/>
    <p:sldId id="555" r:id="rId110"/>
    <p:sldId id="557" r:id="rId111"/>
    <p:sldId id="558" r:id="rId112"/>
    <p:sldId id="559" r:id="rId113"/>
    <p:sldId id="560" r:id="rId114"/>
    <p:sldId id="561" r:id="rId115"/>
    <p:sldId id="562" r:id="rId116"/>
    <p:sldId id="563" r:id="rId117"/>
    <p:sldId id="564" r:id="rId118"/>
    <p:sldId id="565" r:id="rId119"/>
    <p:sldId id="566" r:id="rId120"/>
    <p:sldId id="567" r:id="rId121"/>
    <p:sldId id="570" r:id="rId122"/>
    <p:sldId id="571" r:id="rId123"/>
    <p:sldId id="691" r:id="rId124"/>
    <p:sldId id="692" r:id="rId125"/>
    <p:sldId id="572" r:id="rId126"/>
    <p:sldId id="573" r:id="rId127"/>
    <p:sldId id="574" r:id="rId128"/>
    <p:sldId id="575" r:id="rId129"/>
    <p:sldId id="576" r:id="rId130"/>
    <p:sldId id="577" r:id="rId131"/>
    <p:sldId id="578" r:id="rId132"/>
    <p:sldId id="693" r:id="rId133"/>
    <p:sldId id="694" r:id="rId134"/>
    <p:sldId id="695" r:id="rId135"/>
    <p:sldId id="696" r:id="rId136"/>
    <p:sldId id="579" r:id="rId137"/>
    <p:sldId id="580" r:id="rId138"/>
    <p:sldId id="581" r:id="rId139"/>
    <p:sldId id="583" r:id="rId140"/>
    <p:sldId id="584" r:id="rId141"/>
    <p:sldId id="585" r:id="rId142"/>
    <p:sldId id="586" r:id="rId143"/>
    <p:sldId id="587" r:id="rId144"/>
    <p:sldId id="588" r:id="rId145"/>
    <p:sldId id="589" r:id="rId146"/>
    <p:sldId id="590" r:id="rId147"/>
    <p:sldId id="591" r:id="rId148"/>
    <p:sldId id="592" r:id="rId149"/>
    <p:sldId id="596" r:id="rId150"/>
    <p:sldId id="597" r:id="rId151"/>
    <p:sldId id="598" r:id="rId152"/>
    <p:sldId id="599" r:id="rId153"/>
    <p:sldId id="698" r:id="rId154"/>
    <p:sldId id="699" r:id="rId155"/>
    <p:sldId id="600" r:id="rId156"/>
    <p:sldId id="601" r:id="rId157"/>
    <p:sldId id="602" r:id="rId158"/>
    <p:sldId id="603" r:id="rId159"/>
    <p:sldId id="604" r:id="rId160"/>
    <p:sldId id="700" r:id="rId161"/>
    <p:sldId id="605" r:id="rId162"/>
    <p:sldId id="606" r:id="rId163"/>
    <p:sldId id="607" r:id="rId164"/>
    <p:sldId id="609" r:id="rId165"/>
    <p:sldId id="610" r:id="rId166"/>
    <p:sldId id="611" r:id="rId167"/>
    <p:sldId id="612" r:id="rId168"/>
    <p:sldId id="613" r:id="rId169"/>
    <p:sldId id="614" r:id="rId170"/>
    <p:sldId id="615" r:id="rId171"/>
    <p:sldId id="616" r:id="rId172"/>
    <p:sldId id="617" r:id="rId173"/>
    <p:sldId id="618" r:id="rId174"/>
    <p:sldId id="619" r:id="rId175"/>
    <p:sldId id="622" r:id="rId176"/>
    <p:sldId id="623" r:id="rId177"/>
    <p:sldId id="624" r:id="rId178"/>
    <p:sldId id="625" r:id="rId179"/>
    <p:sldId id="626" r:id="rId180"/>
    <p:sldId id="627" r:id="rId181"/>
    <p:sldId id="628" r:id="rId182"/>
    <p:sldId id="629" r:id="rId183"/>
    <p:sldId id="630" r:id="rId184"/>
    <p:sldId id="701" r:id="rId185"/>
    <p:sldId id="702" r:id="rId186"/>
    <p:sldId id="703" r:id="rId187"/>
    <p:sldId id="704" r:id="rId188"/>
    <p:sldId id="631" r:id="rId189"/>
    <p:sldId id="632" r:id="rId190"/>
    <p:sldId id="633" r:id="rId191"/>
    <p:sldId id="635" r:id="rId192"/>
    <p:sldId id="636" r:id="rId193"/>
    <p:sldId id="637" r:id="rId194"/>
    <p:sldId id="638" r:id="rId195"/>
    <p:sldId id="639" r:id="rId196"/>
    <p:sldId id="640" r:id="rId197"/>
    <p:sldId id="641" r:id="rId198"/>
    <p:sldId id="642" r:id="rId199"/>
    <p:sldId id="643" r:id="rId200"/>
    <p:sldId id="644" r:id="rId20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64" d="100"/>
          <a:sy n="64" d="100"/>
        </p:scale>
        <p:origin x="748"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tableStyles" Target="tableStyle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slide" Target="slides/slide164.xml"/><Relationship Id="rId181" Type="http://schemas.openxmlformats.org/officeDocument/2006/relationships/slide" Target="slides/slide180.xml"/><Relationship Id="rId186" Type="http://schemas.openxmlformats.org/officeDocument/2006/relationships/slide" Target="slides/slide185.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71" Type="http://schemas.openxmlformats.org/officeDocument/2006/relationships/slide" Target="slides/slide170.xml"/><Relationship Id="rId176" Type="http://schemas.openxmlformats.org/officeDocument/2006/relationships/slide" Target="slides/slide175.xml"/><Relationship Id="rId192" Type="http://schemas.openxmlformats.org/officeDocument/2006/relationships/slide" Target="slides/slide191.xml"/><Relationship Id="rId197" Type="http://schemas.openxmlformats.org/officeDocument/2006/relationships/slide" Target="slides/slide196.xml"/><Relationship Id="rId201" Type="http://schemas.openxmlformats.org/officeDocument/2006/relationships/slide" Target="slides/slide200.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82" Type="http://schemas.openxmlformats.org/officeDocument/2006/relationships/slide" Target="slides/slide181.xml"/><Relationship Id="rId187" Type="http://schemas.openxmlformats.org/officeDocument/2006/relationships/slide" Target="slides/slide186.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172" Type="http://schemas.openxmlformats.org/officeDocument/2006/relationships/slide" Target="slides/slide171.xml"/><Relationship Id="rId193" Type="http://schemas.openxmlformats.org/officeDocument/2006/relationships/slide" Target="slides/slide192.xml"/><Relationship Id="rId202" Type="http://schemas.openxmlformats.org/officeDocument/2006/relationships/presProps" Target="presProps.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199" Type="http://schemas.openxmlformats.org/officeDocument/2006/relationships/slide" Target="slides/slide198.xml"/><Relationship Id="rId203"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190" Type="http://schemas.openxmlformats.org/officeDocument/2006/relationships/slide" Target="slides/slide189.xml"/><Relationship Id="rId204" Type="http://schemas.openxmlformats.org/officeDocument/2006/relationships/theme" Target="theme/theme1.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7E2BEA-B0FB-9C75-931E-AEC722F0875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A3C129D-13EF-A0E7-042D-609FA34B1B7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844242C-E96D-2128-2EBF-368D722006EF}"/>
              </a:ext>
            </a:extLst>
          </p:cNvPr>
          <p:cNvSpPr>
            <a:spLocks noGrp="1"/>
          </p:cNvSpPr>
          <p:nvPr>
            <p:ph type="dt" sz="half" idx="10"/>
          </p:nvPr>
        </p:nvSpPr>
        <p:spPr/>
        <p:txBody>
          <a:bodyPr/>
          <a:lstStyle/>
          <a:p>
            <a:fld id="{42467A97-CE24-487D-905B-9F8597EF750F}" type="datetimeFigureOut">
              <a:rPr lang="en-US" smtClean="0"/>
              <a:t>7/18/2023</a:t>
            </a:fld>
            <a:endParaRPr lang="en-US"/>
          </a:p>
        </p:txBody>
      </p:sp>
      <p:sp>
        <p:nvSpPr>
          <p:cNvPr id="5" name="Footer Placeholder 4">
            <a:extLst>
              <a:ext uri="{FF2B5EF4-FFF2-40B4-BE49-F238E27FC236}">
                <a16:creationId xmlns:a16="http://schemas.microsoft.com/office/drawing/2014/main" id="{874368F5-4D45-70CE-7823-1459A46CF94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3DF8090-B49D-7C3F-D8D8-DCB9C6BB93D1}"/>
              </a:ext>
            </a:extLst>
          </p:cNvPr>
          <p:cNvSpPr>
            <a:spLocks noGrp="1"/>
          </p:cNvSpPr>
          <p:nvPr>
            <p:ph type="sldNum" sz="quarter" idx="12"/>
          </p:nvPr>
        </p:nvSpPr>
        <p:spPr/>
        <p:txBody>
          <a:bodyPr/>
          <a:lstStyle/>
          <a:p>
            <a:fld id="{D589DBB7-D87E-4782-87C8-F5F1E06DE42D}" type="slidenum">
              <a:rPr lang="en-US" smtClean="0"/>
              <a:t>‹#›</a:t>
            </a:fld>
            <a:endParaRPr lang="en-US"/>
          </a:p>
        </p:txBody>
      </p:sp>
    </p:spTree>
    <p:extLst>
      <p:ext uri="{BB962C8B-B14F-4D97-AF65-F5344CB8AC3E}">
        <p14:creationId xmlns:p14="http://schemas.microsoft.com/office/powerpoint/2010/main" val="1912918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89BDE3-B74B-544A-6623-D87ABFC2804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BACB601-5FFF-F6A0-C524-03562CB977C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22BE82E-D8DA-2FE5-F768-2A1B58C58443}"/>
              </a:ext>
            </a:extLst>
          </p:cNvPr>
          <p:cNvSpPr>
            <a:spLocks noGrp="1"/>
          </p:cNvSpPr>
          <p:nvPr>
            <p:ph type="dt" sz="half" idx="10"/>
          </p:nvPr>
        </p:nvSpPr>
        <p:spPr/>
        <p:txBody>
          <a:bodyPr/>
          <a:lstStyle/>
          <a:p>
            <a:fld id="{42467A97-CE24-487D-905B-9F8597EF750F}" type="datetimeFigureOut">
              <a:rPr lang="en-US" smtClean="0"/>
              <a:t>7/18/2023</a:t>
            </a:fld>
            <a:endParaRPr lang="en-US"/>
          </a:p>
        </p:txBody>
      </p:sp>
      <p:sp>
        <p:nvSpPr>
          <p:cNvPr id="5" name="Footer Placeholder 4">
            <a:extLst>
              <a:ext uri="{FF2B5EF4-FFF2-40B4-BE49-F238E27FC236}">
                <a16:creationId xmlns:a16="http://schemas.microsoft.com/office/drawing/2014/main" id="{781A9778-FFE9-BE1F-F28E-225CFF3E672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142B958-410F-9B30-984A-A5F2DA687191}"/>
              </a:ext>
            </a:extLst>
          </p:cNvPr>
          <p:cNvSpPr>
            <a:spLocks noGrp="1"/>
          </p:cNvSpPr>
          <p:nvPr>
            <p:ph type="sldNum" sz="quarter" idx="12"/>
          </p:nvPr>
        </p:nvSpPr>
        <p:spPr/>
        <p:txBody>
          <a:bodyPr/>
          <a:lstStyle/>
          <a:p>
            <a:fld id="{D589DBB7-D87E-4782-87C8-F5F1E06DE42D}" type="slidenum">
              <a:rPr lang="en-US" smtClean="0"/>
              <a:t>‹#›</a:t>
            </a:fld>
            <a:endParaRPr lang="en-US"/>
          </a:p>
        </p:txBody>
      </p:sp>
    </p:spTree>
    <p:extLst>
      <p:ext uri="{BB962C8B-B14F-4D97-AF65-F5344CB8AC3E}">
        <p14:creationId xmlns:p14="http://schemas.microsoft.com/office/powerpoint/2010/main" val="16148959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30BB604-CD26-1AB8-511C-EB9D34549C3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7B56663-B61D-0417-8B7B-FE5113226BA6}"/>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D2E2E44-F04D-F2BA-5FDC-B6292DE6CC9C}"/>
              </a:ext>
            </a:extLst>
          </p:cNvPr>
          <p:cNvSpPr>
            <a:spLocks noGrp="1"/>
          </p:cNvSpPr>
          <p:nvPr>
            <p:ph type="dt" sz="half" idx="10"/>
          </p:nvPr>
        </p:nvSpPr>
        <p:spPr/>
        <p:txBody>
          <a:bodyPr/>
          <a:lstStyle/>
          <a:p>
            <a:fld id="{42467A97-CE24-487D-905B-9F8597EF750F}" type="datetimeFigureOut">
              <a:rPr lang="en-US" smtClean="0"/>
              <a:t>7/18/2023</a:t>
            </a:fld>
            <a:endParaRPr lang="en-US"/>
          </a:p>
        </p:txBody>
      </p:sp>
      <p:sp>
        <p:nvSpPr>
          <p:cNvPr id="5" name="Footer Placeholder 4">
            <a:extLst>
              <a:ext uri="{FF2B5EF4-FFF2-40B4-BE49-F238E27FC236}">
                <a16:creationId xmlns:a16="http://schemas.microsoft.com/office/drawing/2014/main" id="{9BC839AD-852E-DB99-637D-4779D7AD9DD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33F3902-176F-331C-8837-06DA9E74912C}"/>
              </a:ext>
            </a:extLst>
          </p:cNvPr>
          <p:cNvSpPr>
            <a:spLocks noGrp="1"/>
          </p:cNvSpPr>
          <p:nvPr>
            <p:ph type="sldNum" sz="quarter" idx="12"/>
          </p:nvPr>
        </p:nvSpPr>
        <p:spPr/>
        <p:txBody>
          <a:bodyPr/>
          <a:lstStyle/>
          <a:p>
            <a:fld id="{D589DBB7-D87E-4782-87C8-F5F1E06DE42D}" type="slidenum">
              <a:rPr lang="en-US" smtClean="0"/>
              <a:t>‹#›</a:t>
            </a:fld>
            <a:endParaRPr lang="en-US"/>
          </a:p>
        </p:txBody>
      </p:sp>
    </p:spTree>
    <p:extLst>
      <p:ext uri="{BB962C8B-B14F-4D97-AF65-F5344CB8AC3E}">
        <p14:creationId xmlns:p14="http://schemas.microsoft.com/office/powerpoint/2010/main" val="39880598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FABB72-695C-9F08-7484-88C726AF3AB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A0B6F6A-9D3E-1341-13FF-62C54522E6F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D909760-6B65-F8E5-E40F-C2122DE87BC8}"/>
              </a:ext>
            </a:extLst>
          </p:cNvPr>
          <p:cNvSpPr>
            <a:spLocks noGrp="1"/>
          </p:cNvSpPr>
          <p:nvPr>
            <p:ph type="dt" sz="half" idx="10"/>
          </p:nvPr>
        </p:nvSpPr>
        <p:spPr/>
        <p:txBody>
          <a:bodyPr/>
          <a:lstStyle/>
          <a:p>
            <a:fld id="{42467A97-CE24-487D-905B-9F8597EF750F}" type="datetimeFigureOut">
              <a:rPr lang="en-US" smtClean="0"/>
              <a:t>7/18/2023</a:t>
            </a:fld>
            <a:endParaRPr lang="en-US"/>
          </a:p>
        </p:txBody>
      </p:sp>
      <p:sp>
        <p:nvSpPr>
          <p:cNvPr id="5" name="Footer Placeholder 4">
            <a:extLst>
              <a:ext uri="{FF2B5EF4-FFF2-40B4-BE49-F238E27FC236}">
                <a16:creationId xmlns:a16="http://schemas.microsoft.com/office/drawing/2014/main" id="{1FA69E63-FD4A-9A9D-ACCC-2C9C5305DD1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D9FE477-1C6E-8605-2B30-B9748F785493}"/>
              </a:ext>
            </a:extLst>
          </p:cNvPr>
          <p:cNvSpPr>
            <a:spLocks noGrp="1"/>
          </p:cNvSpPr>
          <p:nvPr>
            <p:ph type="sldNum" sz="quarter" idx="12"/>
          </p:nvPr>
        </p:nvSpPr>
        <p:spPr/>
        <p:txBody>
          <a:bodyPr/>
          <a:lstStyle/>
          <a:p>
            <a:fld id="{D589DBB7-D87E-4782-87C8-F5F1E06DE42D}" type="slidenum">
              <a:rPr lang="en-US" smtClean="0"/>
              <a:t>‹#›</a:t>
            </a:fld>
            <a:endParaRPr lang="en-US"/>
          </a:p>
        </p:txBody>
      </p:sp>
    </p:spTree>
    <p:extLst>
      <p:ext uri="{BB962C8B-B14F-4D97-AF65-F5344CB8AC3E}">
        <p14:creationId xmlns:p14="http://schemas.microsoft.com/office/powerpoint/2010/main" val="27028136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44AE72-6E2D-530D-A512-4E5D8824F73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335F634-EFC1-91F4-3D67-FBB0DBEE7C0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76EC0A0-078D-C29A-B96F-8EAEDD59533C}"/>
              </a:ext>
            </a:extLst>
          </p:cNvPr>
          <p:cNvSpPr>
            <a:spLocks noGrp="1"/>
          </p:cNvSpPr>
          <p:nvPr>
            <p:ph type="dt" sz="half" idx="10"/>
          </p:nvPr>
        </p:nvSpPr>
        <p:spPr/>
        <p:txBody>
          <a:bodyPr/>
          <a:lstStyle/>
          <a:p>
            <a:fld id="{42467A97-CE24-487D-905B-9F8597EF750F}" type="datetimeFigureOut">
              <a:rPr lang="en-US" smtClean="0"/>
              <a:t>7/18/2023</a:t>
            </a:fld>
            <a:endParaRPr lang="en-US"/>
          </a:p>
        </p:txBody>
      </p:sp>
      <p:sp>
        <p:nvSpPr>
          <p:cNvPr id="5" name="Footer Placeholder 4">
            <a:extLst>
              <a:ext uri="{FF2B5EF4-FFF2-40B4-BE49-F238E27FC236}">
                <a16:creationId xmlns:a16="http://schemas.microsoft.com/office/drawing/2014/main" id="{1BB4C50A-545E-E9B1-3FFB-FFD88BEC6CF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DF982DC-8342-CFED-E057-6707D2791A03}"/>
              </a:ext>
            </a:extLst>
          </p:cNvPr>
          <p:cNvSpPr>
            <a:spLocks noGrp="1"/>
          </p:cNvSpPr>
          <p:nvPr>
            <p:ph type="sldNum" sz="quarter" idx="12"/>
          </p:nvPr>
        </p:nvSpPr>
        <p:spPr/>
        <p:txBody>
          <a:bodyPr/>
          <a:lstStyle/>
          <a:p>
            <a:fld id="{D589DBB7-D87E-4782-87C8-F5F1E06DE42D}" type="slidenum">
              <a:rPr lang="en-US" smtClean="0"/>
              <a:t>‹#›</a:t>
            </a:fld>
            <a:endParaRPr lang="en-US"/>
          </a:p>
        </p:txBody>
      </p:sp>
    </p:spTree>
    <p:extLst>
      <p:ext uri="{BB962C8B-B14F-4D97-AF65-F5344CB8AC3E}">
        <p14:creationId xmlns:p14="http://schemas.microsoft.com/office/powerpoint/2010/main" val="12720842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08DEC0-89E8-3DB6-9ADA-E6A59050C0D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BA577E8-AF95-6C2C-B472-940C4B1015D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7E7D5F3-4EC4-0176-B091-865E3CA1257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92F4B10-A15C-7687-C14C-C34EE5D1D744}"/>
              </a:ext>
            </a:extLst>
          </p:cNvPr>
          <p:cNvSpPr>
            <a:spLocks noGrp="1"/>
          </p:cNvSpPr>
          <p:nvPr>
            <p:ph type="dt" sz="half" idx="10"/>
          </p:nvPr>
        </p:nvSpPr>
        <p:spPr/>
        <p:txBody>
          <a:bodyPr/>
          <a:lstStyle/>
          <a:p>
            <a:fld id="{42467A97-CE24-487D-905B-9F8597EF750F}" type="datetimeFigureOut">
              <a:rPr lang="en-US" smtClean="0"/>
              <a:t>7/18/2023</a:t>
            </a:fld>
            <a:endParaRPr lang="en-US"/>
          </a:p>
        </p:txBody>
      </p:sp>
      <p:sp>
        <p:nvSpPr>
          <p:cNvPr id="6" name="Footer Placeholder 5">
            <a:extLst>
              <a:ext uri="{FF2B5EF4-FFF2-40B4-BE49-F238E27FC236}">
                <a16:creationId xmlns:a16="http://schemas.microsoft.com/office/drawing/2014/main" id="{84219298-F98E-65B5-3D16-0D322C560D8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3C28554-4FD5-AEC3-A180-750C828AC242}"/>
              </a:ext>
            </a:extLst>
          </p:cNvPr>
          <p:cNvSpPr>
            <a:spLocks noGrp="1"/>
          </p:cNvSpPr>
          <p:nvPr>
            <p:ph type="sldNum" sz="quarter" idx="12"/>
          </p:nvPr>
        </p:nvSpPr>
        <p:spPr/>
        <p:txBody>
          <a:bodyPr/>
          <a:lstStyle/>
          <a:p>
            <a:fld id="{D589DBB7-D87E-4782-87C8-F5F1E06DE42D}" type="slidenum">
              <a:rPr lang="en-US" smtClean="0"/>
              <a:t>‹#›</a:t>
            </a:fld>
            <a:endParaRPr lang="en-US"/>
          </a:p>
        </p:txBody>
      </p:sp>
    </p:spTree>
    <p:extLst>
      <p:ext uri="{BB962C8B-B14F-4D97-AF65-F5344CB8AC3E}">
        <p14:creationId xmlns:p14="http://schemas.microsoft.com/office/powerpoint/2010/main" val="5976253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02DB79-3FC3-EEE1-5B65-302B03F6CD1C}"/>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DB70377-0058-369F-0A59-AAB91A31584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AC4AEA1-B70A-DFD8-6143-425F971A5FC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9B1FF5B-08D1-6B45-498C-FAB890D1C18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D6E0BE8-2D6D-D805-C1FC-5DA82ACEE68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7F53308-8A2E-3977-70CB-9123395BDEA2}"/>
              </a:ext>
            </a:extLst>
          </p:cNvPr>
          <p:cNvSpPr>
            <a:spLocks noGrp="1"/>
          </p:cNvSpPr>
          <p:nvPr>
            <p:ph type="dt" sz="half" idx="10"/>
          </p:nvPr>
        </p:nvSpPr>
        <p:spPr/>
        <p:txBody>
          <a:bodyPr/>
          <a:lstStyle/>
          <a:p>
            <a:fld id="{42467A97-CE24-487D-905B-9F8597EF750F}" type="datetimeFigureOut">
              <a:rPr lang="en-US" smtClean="0"/>
              <a:t>7/18/2023</a:t>
            </a:fld>
            <a:endParaRPr lang="en-US"/>
          </a:p>
        </p:txBody>
      </p:sp>
      <p:sp>
        <p:nvSpPr>
          <p:cNvPr id="8" name="Footer Placeholder 7">
            <a:extLst>
              <a:ext uri="{FF2B5EF4-FFF2-40B4-BE49-F238E27FC236}">
                <a16:creationId xmlns:a16="http://schemas.microsoft.com/office/drawing/2014/main" id="{7BFD8B9C-B9B9-0D3C-2606-8586A7BDCF31}"/>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A577913-6B33-02B4-1305-3FF59AFCDD67}"/>
              </a:ext>
            </a:extLst>
          </p:cNvPr>
          <p:cNvSpPr>
            <a:spLocks noGrp="1"/>
          </p:cNvSpPr>
          <p:nvPr>
            <p:ph type="sldNum" sz="quarter" idx="12"/>
          </p:nvPr>
        </p:nvSpPr>
        <p:spPr/>
        <p:txBody>
          <a:bodyPr/>
          <a:lstStyle/>
          <a:p>
            <a:fld id="{D589DBB7-D87E-4782-87C8-F5F1E06DE42D}" type="slidenum">
              <a:rPr lang="en-US" smtClean="0"/>
              <a:t>‹#›</a:t>
            </a:fld>
            <a:endParaRPr lang="en-US"/>
          </a:p>
        </p:txBody>
      </p:sp>
    </p:spTree>
    <p:extLst>
      <p:ext uri="{BB962C8B-B14F-4D97-AF65-F5344CB8AC3E}">
        <p14:creationId xmlns:p14="http://schemas.microsoft.com/office/powerpoint/2010/main" val="42875711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50A2C3-E404-14C6-A132-9BC955A9408F}"/>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B5457E0B-D554-6C5E-7F57-A28032487B34}"/>
              </a:ext>
            </a:extLst>
          </p:cNvPr>
          <p:cNvSpPr>
            <a:spLocks noGrp="1"/>
          </p:cNvSpPr>
          <p:nvPr>
            <p:ph type="dt" sz="half" idx="10"/>
          </p:nvPr>
        </p:nvSpPr>
        <p:spPr/>
        <p:txBody>
          <a:bodyPr/>
          <a:lstStyle/>
          <a:p>
            <a:fld id="{42467A97-CE24-487D-905B-9F8597EF750F}" type="datetimeFigureOut">
              <a:rPr lang="en-US" smtClean="0"/>
              <a:t>7/18/2023</a:t>
            </a:fld>
            <a:endParaRPr lang="en-US"/>
          </a:p>
        </p:txBody>
      </p:sp>
      <p:sp>
        <p:nvSpPr>
          <p:cNvPr id="4" name="Footer Placeholder 3">
            <a:extLst>
              <a:ext uri="{FF2B5EF4-FFF2-40B4-BE49-F238E27FC236}">
                <a16:creationId xmlns:a16="http://schemas.microsoft.com/office/drawing/2014/main" id="{AAE7E0FF-C7D3-3AA3-4684-06A4CAD82EF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FC905E1-9A9F-0EDD-1BE3-405DE24162B0}"/>
              </a:ext>
            </a:extLst>
          </p:cNvPr>
          <p:cNvSpPr>
            <a:spLocks noGrp="1"/>
          </p:cNvSpPr>
          <p:nvPr>
            <p:ph type="sldNum" sz="quarter" idx="12"/>
          </p:nvPr>
        </p:nvSpPr>
        <p:spPr/>
        <p:txBody>
          <a:bodyPr/>
          <a:lstStyle/>
          <a:p>
            <a:fld id="{D589DBB7-D87E-4782-87C8-F5F1E06DE42D}" type="slidenum">
              <a:rPr lang="en-US" smtClean="0"/>
              <a:t>‹#›</a:t>
            </a:fld>
            <a:endParaRPr lang="en-US"/>
          </a:p>
        </p:txBody>
      </p:sp>
    </p:spTree>
    <p:extLst>
      <p:ext uri="{BB962C8B-B14F-4D97-AF65-F5344CB8AC3E}">
        <p14:creationId xmlns:p14="http://schemas.microsoft.com/office/powerpoint/2010/main" val="11845336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CD0D0CF-963B-47A2-AFE7-3AC020979051}"/>
              </a:ext>
            </a:extLst>
          </p:cNvPr>
          <p:cNvSpPr>
            <a:spLocks noGrp="1"/>
          </p:cNvSpPr>
          <p:nvPr>
            <p:ph type="dt" sz="half" idx="10"/>
          </p:nvPr>
        </p:nvSpPr>
        <p:spPr/>
        <p:txBody>
          <a:bodyPr/>
          <a:lstStyle/>
          <a:p>
            <a:fld id="{42467A97-CE24-487D-905B-9F8597EF750F}" type="datetimeFigureOut">
              <a:rPr lang="en-US" smtClean="0"/>
              <a:t>7/18/2023</a:t>
            </a:fld>
            <a:endParaRPr lang="en-US"/>
          </a:p>
        </p:txBody>
      </p:sp>
      <p:sp>
        <p:nvSpPr>
          <p:cNvPr id="3" name="Footer Placeholder 2">
            <a:extLst>
              <a:ext uri="{FF2B5EF4-FFF2-40B4-BE49-F238E27FC236}">
                <a16:creationId xmlns:a16="http://schemas.microsoft.com/office/drawing/2014/main" id="{5C662EF1-AD21-7B17-BA23-639834430D09}"/>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EDEA27D6-1D1F-EF35-D642-E6F4356AA39F}"/>
              </a:ext>
            </a:extLst>
          </p:cNvPr>
          <p:cNvSpPr>
            <a:spLocks noGrp="1"/>
          </p:cNvSpPr>
          <p:nvPr>
            <p:ph type="sldNum" sz="quarter" idx="12"/>
          </p:nvPr>
        </p:nvSpPr>
        <p:spPr/>
        <p:txBody>
          <a:bodyPr/>
          <a:lstStyle/>
          <a:p>
            <a:fld id="{D589DBB7-D87E-4782-87C8-F5F1E06DE42D}" type="slidenum">
              <a:rPr lang="en-US" smtClean="0"/>
              <a:t>‹#›</a:t>
            </a:fld>
            <a:endParaRPr lang="en-US"/>
          </a:p>
        </p:txBody>
      </p:sp>
    </p:spTree>
    <p:extLst>
      <p:ext uri="{BB962C8B-B14F-4D97-AF65-F5344CB8AC3E}">
        <p14:creationId xmlns:p14="http://schemas.microsoft.com/office/powerpoint/2010/main" val="33381604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9F170D-6F8C-3FAB-CBA2-1A3ECB03DE4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66653B9-87F5-EED9-DAAE-C8BB35C947D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7FCAE51-B647-AF52-16C9-91C013C51AD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BC7D6CF-7842-CFF7-0FF6-22DC50CAD555}"/>
              </a:ext>
            </a:extLst>
          </p:cNvPr>
          <p:cNvSpPr>
            <a:spLocks noGrp="1"/>
          </p:cNvSpPr>
          <p:nvPr>
            <p:ph type="dt" sz="half" idx="10"/>
          </p:nvPr>
        </p:nvSpPr>
        <p:spPr/>
        <p:txBody>
          <a:bodyPr/>
          <a:lstStyle/>
          <a:p>
            <a:fld id="{42467A97-CE24-487D-905B-9F8597EF750F}" type="datetimeFigureOut">
              <a:rPr lang="en-US" smtClean="0"/>
              <a:t>7/18/2023</a:t>
            </a:fld>
            <a:endParaRPr lang="en-US"/>
          </a:p>
        </p:txBody>
      </p:sp>
      <p:sp>
        <p:nvSpPr>
          <p:cNvPr id="6" name="Footer Placeholder 5">
            <a:extLst>
              <a:ext uri="{FF2B5EF4-FFF2-40B4-BE49-F238E27FC236}">
                <a16:creationId xmlns:a16="http://schemas.microsoft.com/office/drawing/2014/main" id="{FEA3E0DC-60F2-A27D-9A47-39DA71E3552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2278302-AAEA-1F3D-0C95-D6B6A6A454D3}"/>
              </a:ext>
            </a:extLst>
          </p:cNvPr>
          <p:cNvSpPr>
            <a:spLocks noGrp="1"/>
          </p:cNvSpPr>
          <p:nvPr>
            <p:ph type="sldNum" sz="quarter" idx="12"/>
          </p:nvPr>
        </p:nvSpPr>
        <p:spPr/>
        <p:txBody>
          <a:bodyPr/>
          <a:lstStyle/>
          <a:p>
            <a:fld id="{D589DBB7-D87E-4782-87C8-F5F1E06DE42D}" type="slidenum">
              <a:rPr lang="en-US" smtClean="0"/>
              <a:t>‹#›</a:t>
            </a:fld>
            <a:endParaRPr lang="en-US"/>
          </a:p>
        </p:txBody>
      </p:sp>
    </p:spTree>
    <p:extLst>
      <p:ext uri="{BB962C8B-B14F-4D97-AF65-F5344CB8AC3E}">
        <p14:creationId xmlns:p14="http://schemas.microsoft.com/office/powerpoint/2010/main" val="34743494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6803B3-CFD5-78CE-728E-95327C2D15D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FC462503-EC48-0D3F-84B2-2083F8F867B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B78F404-92C3-2493-F585-A05CD3F26E9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C0EAB0D-D176-4CA4-EF0D-5FD3A63CB6E2}"/>
              </a:ext>
            </a:extLst>
          </p:cNvPr>
          <p:cNvSpPr>
            <a:spLocks noGrp="1"/>
          </p:cNvSpPr>
          <p:nvPr>
            <p:ph type="dt" sz="half" idx="10"/>
          </p:nvPr>
        </p:nvSpPr>
        <p:spPr/>
        <p:txBody>
          <a:bodyPr/>
          <a:lstStyle/>
          <a:p>
            <a:fld id="{42467A97-CE24-487D-905B-9F8597EF750F}" type="datetimeFigureOut">
              <a:rPr lang="en-US" smtClean="0"/>
              <a:t>7/18/2023</a:t>
            </a:fld>
            <a:endParaRPr lang="en-US"/>
          </a:p>
        </p:txBody>
      </p:sp>
      <p:sp>
        <p:nvSpPr>
          <p:cNvPr id="6" name="Footer Placeholder 5">
            <a:extLst>
              <a:ext uri="{FF2B5EF4-FFF2-40B4-BE49-F238E27FC236}">
                <a16:creationId xmlns:a16="http://schemas.microsoft.com/office/drawing/2014/main" id="{150D04C8-3126-1AE0-69B3-E85824F044E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1C44D40-62F3-41C7-BA74-57A689BEC795}"/>
              </a:ext>
            </a:extLst>
          </p:cNvPr>
          <p:cNvSpPr>
            <a:spLocks noGrp="1"/>
          </p:cNvSpPr>
          <p:nvPr>
            <p:ph type="sldNum" sz="quarter" idx="12"/>
          </p:nvPr>
        </p:nvSpPr>
        <p:spPr/>
        <p:txBody>
          <a:bodyPr/>
          <a:lstStyle/>
          <a:p>
            <a:fld id="{D589DBB7-D87E-4782-87C8-F5F1E06DE42D}" type="slidenum">
              <a:rPr lang="en-US" smtClean="0"/>
              <a:t>‹#›</a:t>
            </a:fld>
            <a:endParaRPr lang="en-US"/>
          </a:p>
        </p:txBody>
      </p:sp>
    </p:spTree>
    <p:extLst>
      <p:ext uri="{BB962C8B-B14F-4D97-AF65-F5344CB8AC3E}">
        <p14:creationId xmlns:p14="http://schemas.microsoft.com/office/powerpoint/2010/main" val="41629121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96D7867-5140-10CA-5265-9E687736A9D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A921436-BA6D-3065-A875-BC34E144B63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7F0EA92-41F2-23AC-80FF-7036D46EDF0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467A97-CE24-487D-905B-9F8597EF750F}" type="datetimeFigureOut">
              <a:rPr lang="en-US" smtClean="0"/>
              <a:t>7/18/2023</a:t>
            </a:fld>
            <a:endParaRPr lang="en-US"/>
          </a:p>
        </p:txBody>
      </p:sp>
      <p:sp>
        <p:nvSpPr>
          <p:cNvPr id="5" name="Footer Placeholder 4">
            <a:extLst>
              <a:ext uri="{FF2B5EF4-FFF2-40B4-BE49-F238E27FC236}">
                <a16:creationId xmlns:a16="http://schemas.microsoft.com/office/drawing/2014/main" id="{149E0B42-5296-385A-5C17-AB71C7A9C92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041E71F2-17CD-D586-5208-F38711546CA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589DBB7-D87E-4782-87C8-F5F1E06DE42D}" type="slidenum">
              <a:rPr lang="en-US" smtClean="0"/>
              <a:t>‹#›</a:t>
            </a:fld>
            <a:endParaRPr lang="en-US"/>
          </a:p>
        </p:txBody>
      </p:sp>
    </p:spTree>
    <p:extLst>
      <p:ext uri="{BB962C8B-B14F-4D97-AF65-F5344CB8AC3E}">
        <p14:creationId xmlns:p14="http://schemas.microsoft.com/office/powerpoint/2010/main" val="116929168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0.xml.rels><?xml version="1.0" encoding="UTF-8" standalone="yes"?>
<Relationships xmlns="http://schemas.openxmlformats.org/package/2006/relationships"><Relationship Id="rId2" Type="http://schemas.openxmlformats.org/officeDocument/2006/relationships/image" Target="../media/image88.jpeg"/><Relationship Id="rId1" Type="http://schemas.openxmlformats.org/officeDocument/2006/relationships/slideLayout" Target="../slideLayouts/slideLayout4.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4.xml.rels><?xml version="1.0" encoding="UTF-8" standalone="yes"?>
<Relationships xmlns="http://schemas.openxmlformats.org/package/2006/relationships"><Relationship Id="rId2" Type="http://schemas.openxmlformats.org/officeDocument/2006/relationships/image" Target="../media/image89.jpeg"/><Relationship Id="rId1" Type="http://schemas.openxmlformats.org/officeDocument/2006/relationships/slideLayout" Target="../slideLayouts/slideLayout4.xml"/></Relationships>
</file>

<file path=ppt/slides/_rels/slide105.xml.rels><?xml version="1.0" encoding="UTF-8" standalone="yes"?>
<Relationships xmlns="http://schemas.openxmlformats.org/package/2006/relationships"><Relationship Id="rId2" Type="http://schemas.openxmlformats.org/officeDocument/2006/relationships/image" Target="../media/image90.jpeg"/><Relationship Id="rId1" Type="http://schemas.openxmlformats.org/officeDocument/2006/relationships/slideLayout" Target="../slideLayouts/slideLayout4.xml"/></Relationships>
</file>

<file path=ppt/slides/_rels/slide106.xml.rels><?xml version="1.0" encoding="UTF-8" standalone="yes"?>
<Relationships xmlns="http://schemas.openxmlformats.org/package/2006/relationships"><Relationship Id="rId2" Type="http://schemas.openxmlformats.org/officeDocument/2006/relationships/image" Target="../media/image91.jpeg"/><Relationship Id="rId1" Type="http://schemas.openxmlformats.org/officeDocument/2006/relationships/slideLayout" Target="../slideLayouts/slideLayout4.xml"/></Relationships>
</file>

<file path=ppt/slides/_rels/slide107.xml.rels><?xml version="1.0" encoding="UTF-8" standalone="yes"?>
<Relationships xmlns="http://schemas.openxmlformats.org/package/2006/relationships"><Relationship Id="rId2" Type="http://schemas.openxmlformats.org/officeDocument/2006/relationships/image" Target="../media/image92.jpeg"/><Relationship Id="rId1" Type="http://schemas.openxmlformats.org/officeDocument/2006/relationships/slideLayout" Target="../slideLayouts/slideLayout4.xml"/></Relationships>
</file>

<file path=ppt/slides/_rels/slide108.xml.rels><?xml version="1.0" encoding="UTF-8" standalone="yes"?>
<Relationships xmlns="http://schemas.openxmlformats.org/package/2006/relationships"><Relationship Id="rId2" Type="http://schemas.openxmlformats.org/officeDocument/2006/relationships/image" Target="../media/image93.jpeg"/><Relationship Id="rId1" Type="http://schemas.openxmlformats.org/officeDocument/2006/relationships/slideLayout" Target="../slideLayouts/slideLayout4.xml"/></Relationships>
</file>

<file path=ppt/slides/_rels/slide109.xml.rels><?xml version="1.0" encoding="UTF-8" standalone="yes"?>
<Relationships xmlns="http://schemas.openxmlformats.org/package/2006/relationships"><Relationship Id="rId2" Type="http://schemas.openxmlformats.org/officeDocument/2006/relationships/image" Target="../media/image94.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0.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4.xml"/></Relationships>
</file>

<file path=ppt/slides/_rels/slide111.xml.rels><?xml version="1.0" encoding="UTF-8" standalone="yes"?>
<Relationships xmlns="http://schemas.openxmlformats.org/package/2006/relationships"><Relationship Id="rId2" Type="http://schemas.openxmlformats.org/officeDocument/2006/relationships/image" Target="../media/image96.jpeg"/><Relationship Id="rId1" Type="http://schemas.openxmlformats.org/officeDocument/2006/relationships/slideLayout" Target="../slideLayouts/slideLayout4.xml"/></Relationships>
</file>

<file path=ppt/slides/_rels/slide112.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image" Target="../media/image97.jpeg"/><Relationship Id="rId1" Type="http://schemas.openxmlformats.org/officeDocument/2006/relationships/slideLayout" Target="../slideLayouts/slideLayout4.xml"/></Relationships>
</file>

<file path=ppt/slides/_rels/slide113.xml.rels><?xml version="1.0" encoding="UTF-8" standalone="yes"?>
<Relationships xmlns="http://schemas.openxmlformats.org/package/2006/relationships"><Relationship Id="rId2" Type="http://schemas.openxmlformats.org/officeDocument/2006/relationships/image" Target="../media/image99.jpeg"/><Relationship Id="rId1" Type="http://schemas.openxmlformats.org/officeDocument/2006/relationships/slideLayout" Target="../slideLayouts/slideLayout4.xml"/></Relationships>
</file>

<file path=ppt/slides/_rels/slide114.xml.rels><?xml version="1.0" encoding="UTF-8" standalone="yes"?>
<Relationships xmlns="http://schemas.openxmlformats.org/package/2006/relationships"><Relationship Id="rId2" Type="http://schemas.openxmlformats.org/officeDocument/2006/relationships/image" Target="../media/image100.jpeg"/><Relationship Id="rId1" Type="http://schemas.openxmlformats.org/officeDocument/2006/relationships/slideLayout" Target="../slideLayouts/slideLayout4.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6.xml.rels><?xml version="1.0" encoding="UTF-8" standalone="yes"?>
<Relationships xmlns="http://schemas.openxmlformats.org/package/2006/relationships"><Relationship Id="rId2" Type="http://schemas.openxmlformats.org/officeDocument/2006/relationships/image" Target="../media/image101.jpeg"/><Relationship Id="rId1" Type="http://schemas.openxmlformats.org/officeDocument/2006/relationships/slideLayout" Target="../slideLayouts/slideLayout4.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8.xml.rels><?xml version="1.0" encoding="UTF-8" standalone="yes"?>
<Relationships xmlns="http://schemas.openxmlformats.org/package/2006/relationships"><Relationship Id="rId3" Type="http://schemas.openxmlformats.org/officeDocument/2006/relationships/image" Target="../media/image103.jpeg"/><Relationship Id="rId2" Type="http://schemas.openxmlformats.org/officeDocument/2006/relationships/image" Target="../media/image102.jpeg"/><Relationship Id="rId1" Type="http://schemas.openxmlformats.org/officeDocument/2006/relationships/slideLayout" Target="../slideLayouts/slideLayout4.xml"/></Relationships>
</file>

<file path=ppt/slides/_rels/slide119.xml.rels><?xml version="1.0" encoding="UTF-8" standalone="yes"?>
<Relationships xmlns="http://schemas.openxmlformats.org/package/2006/relationships"><Relationship Id="rId2" Type="http://schemas.openxmlformats.org/officeDocument/2006/relationships/image" Target="../media/image104.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1.xml.rels><?xml version="1.0" encoding="UTF-8" standalone="yes"?>
<Relationships xmlns="http://schemas.openxmlformats.org/package/2006/relationships"><Relationship Id="rId3" Type="http://schemas.openxmlformats.org/officeDocument/2006/relationships/image" Target="../media/image106.jpeg"/><Relationship Id="rId2" Type="http://schemas.openxmlformats.org/officeDocument/2006/relationships/image" Target="../media/image105.gif"/><Relationship Id="rId1" Type="http://schemas.openxmlformats.org/officeDocument/2006/relationships/slideLayout" Target="../slideLayouts/slideLayout1.xml"/></Relationships>
</file>

<file path=ppt/slides/_rels/slide122.xml.rels><?xml version="1.0" encoding="UTF-8" standalone="yes"?>
<Relationships xmlns="http://schemas.openxmlformats.org/package/2006/relationships"><Relationship Id="rId2" Type="http://schemas.openxmlformats.org/officeDocument/2006/relationships/image" Target="../media/image107.jpeg"/><Relationship Id="rId1" Type="http://schemas.openxmlformats.org/officeDocument/2006/relationships/slideLayout" Target="../slideLayouts/slideLayout4.xml"/></Relationships>
</file>

<file path=ppt/slides/_rels/slide123.xml.rels><?xml version="1.0" encoding="UTF-8" standalone="yes"?>
<Relationships xmlns="http://schemas.openxmlformats.org/package/2006/relationships"><Relationship Id="rId2" Type="http://schemas.openxmlformats.org/officeDocument/2006/relationships/image" Target="../media/image108.jpeg"/><Relationship Id="rId1" Type="http://schemas.openxmlformats.org/officeDocument/2006/relationships/slideLayout" Target="../slideLayouts/slideLayout4.xml"/></Relationships>
</file>

<file path=ppt/slides/_rels/slide124.xml.rels><?xml version="1.0" encoding="UTF-8" standalone="yes"?>
<Relationships xmlns="http://schemas.openxmlformats.org/package/2006/relationships"><Relationship Id="rId2" Type="http://schemas.openxmlformats.org/officeDocument/2006/relationships/image" Target="../media/image109.jpeg"/><Relationship Id="rId1" Type="http://schemas.openxmlformats.org/officeDocument/2006/relationships/slideLayout" Target="../slideLayouts/slideLayout4.xml"/></Relationships>
</file>

<file path=ppt/slides/_rels/slide125.xml.rels><?xml version="1.0" encoding="UTF-8" standalone="yes"?>
<Relationships xmlns="http://schemas.openxmlformats.org/package/2006/relationships"><Relationship Id="rId2" Type="http://schemas.openxmlformats.org/officeDocument/2006/relationships/image" Target="../media/image110.jpeg"/><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2" Type="http://schemas.openxmlformats.org/officeDocument/2006/relationships/image" Target="../media/image111.png"/><Relationship Id="rId1" Type="http://schemas.openxmlformats.org/officeDocument/2006/relationships/slideLayout" Target="../slideLayouts/slideLayout4.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8.xml.rels><?xml version="1.0" encoding="UTF-8" standalone="yes"?>
<Relationships xmlns="http://schemas.openxmlformats.org/package/2006/relationships"><Relationship Id="rId2" Type="http://schemas.openxmlformats.org/officeDocument/2006/relationships/image" Target="../media/image112.jpeg"/><Relationship Id="rId1" Type="http://schemas.openxmlformats.org/officeDocument/2006/relationships/slideLayout" Target="../slideLayouts/slideLayout4.xml"/></Relationships>
</file>

<file path=ppt/slides/_rels/slide129.xml.rels><?xml version="1.0" encoding="UTF-8" standalone="yes"?>
<Relationships xmlns="http://schemas.openxmlformats.org/package/2006/relationships"><Relationship Id="rId2" Type="http://schemas.openxmlformats.org/officeDocument/2006/relationships/image" Target="../media/image113.jpe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130.xml.rels><?xml version="1.0" encoding="UTF-8" standalone="yes"?>
<Relationships xmlns="http://schemas.openxmlformats.org/package/2006/relationships"><Relationship Id="rId2" Type="http://schemas.openxmlformats.org/officeDocument/2006/relationships/image" Target="../media/image114.jpeg"/><Relationship Id="rId1" Type="http://schemas.openxmlformats.org/officeDocument/2006/relationships/slideLayout" Target="../slideLayouts/slideLayout4.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6.xml.rels><?xml version="1.0" encoding="UTF-8" standalone="yes"?>
<Relationships xmlns="http://schemas.openxmlformats.org/package/2006/relationships"><Relationship Id="rId2" Type="http://schemas.openxmlformats.org/officeDocument/2006/relationships/image" Target="../media/image115.jpeg"/><Relationship Id="rId1" Type="http://schemas.openxmlformats.org/officeDocument/2006/relationships/slideLayout" Target="../slideLayouts/slideLayout4.xml"/></Relationships>
</file>

<file path=ppt/slides/_rels/slide137.xml.rels><?xml version="1.0" encoding="UTF-8" standalone="yes"?>
<Relationships xmlns="http://schemas.openxmlformats.org/package/2006/relationships"><Relationship Id="rId2" Type="http://schemas.openxmlformats.org/officeDocument/2006/relationships/image" Target="../media/image116.jpeg"/><Relationship Id="rId1" Type="http://schemas.openxmlformats.org/officeDocument/2006/relationships/slideLayout" Target="../slideLayouts/slideLayout4.xml"/></Relationships>
</file>

<file path=ppt/slides/_rels/slide138.xml.rels><?xml version="1.0" encoding="UTF-8" standalone="yes"?>
<Relationships xmlns="http://schemas.openxmlformats.org/package/2006/relationships"><Relationship Id="rId2" Type="http://schemas.openxmlformats.org/officeDocument/2006/relationships/image" Target="../media/image117.jpeg"/><Relationship Id="rId1" Type="http://schemas.openxmlformats.org/officeDocument/2006/relationships/slideLayout" Target="../slideLayouts/slideLayout4.xml"/></Relationships>
</file>

<file path=ppt/slides/_rels/slide139.xml.rels><?xml version="1.0" encoding="UTF-8" standalone="yes"?>
<Relationships xmlns="http://schemas.openxmlformats.org/package/2006/relationships"><Relationship Id="rId2" Type="http://schemas.openxmlformats.org/officeDocument/2006/relationships/image" Target="../media/image118.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4.xml"/></Relationships>
</file>

<file path=ppt/slides/_rels/slide140.xml.rels><?xml version="1.0" encoding="UTF-8" standalone="yes"?>
<Relationships xmlns="http://schemas.openxmlformats.org/package/2006/relationships"><Relationship Id="rId2" Type="http://schemas.openxmlformats.org/officeDocument/2006/relationships/image" Target="../media/image119.jpeg"/><Relationship Id="rId1" Type="http://schemas.openxmlformats.org/officeDocument/2006/relationships/slideLayout" Target="../slideLayouts/slideLayout4.xml"/></Relationships>
</file>

<file path=ppt/slides/_rels/slide141.xml.rels><?xml version="1.0" encoding="UTF-8" standalone="yes"?>
<Relationships xmlns="http://schemas.openxmlformats.org/package/2006/relationships"><Relationship Id="rId3" Type="http://schemas.openxmlformats.org/officeDocument/2006/relationships/image" Target="../media/image121.jpeg"/><Relationship Id="rId2" Type="http://schemas.openxmlformats.org/officeDocument/2006/relationships/image" Target="../media/image120.jpeg"/><Relationship Id="rId1" Type="http://schemas.openxmlformats.org/officeDocument/2006/relationships/slideLayout" Target="../slideLayouts/slideLayout4.xml"/></Relationships>
</file>

<file path=ppt/slides/_rels/slide142.xml.rels><?xml version="1.0" encoding="UTF-8" standalone="yes"?>
<Relationships xmlns="http://schemas.openxmlformats.org/package/2006/relationships"><Relationship Id="rId2" Type="http://schemas.openxmlformats.org/officeDocument/2006/relationships/image" Target="../media/image122.jpeg"/><Relationship Id="rId1" Type="http://schemas.openxmlformats.org/officeDocument/2006/relationships/slideLayout" Target="../slideLayouts/slideLayout4.xml"/></Relationships>
</file>

<file path=ppt/slides/_rels/slide143.xml.rels><?xml version="1.0" encoding="UTF-8" standalone="yes"?>
<Relationships xmlns="http://schemas.openxmlformats.org/package/2006/relationships"><Relationship Id="rId2" Type="http://schemas.openxmlformats.org/officeDocument/2006/relationships/image" Target="../media/image123.jpeg"/><Relationship Id="rId1" Type="http://schemas.openxmlformats.org/officeDocument/2006/relationships/slideLayout" Target="../slideLayouts/slideLayout4.xml"/></Relationships>
</file>

<file path=ppt/slides/_rels/slide144.xml.rels><?xml version="1.0" encoding="UTF-8" standalone="yes"?>
<Relationships xmlns="http://schemas.openxmlformats.org/package/2006/relationships"><Relationship Id="rId2" Type="http://schemas.openxmlformats.org/officeDocument/2006/relationships/hyperlink" Target="https://www.youtube.com/watch?v=EJTJ6Oo2Vno" TargetMode="External"/><Relationship Id="rId1" Type="http://schemas.openxmlformats.org/officeDocument/2006/relationships/slideLayout" Target="../slideLayouts/slideLayout4.xml"/></Relationships>
</file>

<file path=ppt/slides/_rels/slide145.xml.rels><?xml version="1.0" encoding="UTF-8" standalone="yes"?>
<Relationships xmlns="http://schemas.openxmlformats.org/package/2006/relationships"><Relationship Id="rId2" Type="http://schemas.openxmlformats.org/officeDocument/2006/relationships/image" Target="../media/image124.jpeg"/><Relationship Id="rId1" Type="http://schemas.openxmlformats.org/officeDocument/2006/relationships/slideLayout" Target="../slideLayouts/slideLayout4.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7.xml.rels><?xml version="1.0" encoding="UTF-8" standalone="yes"?>
<Relationships xmlns="http://schemas.openxmlformats.org/package/2006/relationships"><Relationship Id="rId3" Type="http://schemas.openxmlformats.org/officeDocument/2006/relationships/image" Target="../media/image126.jpeg"/><Relationship Id="rId2" Type="http://schemas.openxmlformats.org/officeDocument/2006/relationships/image" Target="../media/image125.jpeg"/><Relationship Id="rId1" Type="http://schemas.openxmlformats.org/officeDocument/2006/relationships/slideLayout" Target="../slideLayouts/slideLayout4.xml"/></Relationships>
</file>

<file path=ppt/slides/_rels/slide148.xml.rels><?xml version="1.0" encoding="UTF-8" standalone="yes"?>
<Relationships xmlns="http://schemas.openxmlformats.org/package/2006/relationships"><Relationship Id="rId2" Type="http://schemas.openxmlformats.org/officeDocument/2006/relationships/image" Target="../media/image127.jpeg"/><Relationship Id="rId1" Type="http://schemas.openxmlformats.org/officeDocument/2006/relationships/slideLayout" Target="../slideLayouts/slideLayout4.xml"/></Relationships>
</file>

<file path=ppt/slides/_rels/slide149.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image" Target="../media/image128.gif"/><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4.xml"/></Relationships>
</file>

<file path=ppt/slides/_rels/slide150.xml.rels><?xml version="1.0" encoding="UTF-8" standalone="yes"?>
<Relationships xmlns="http://schemas.openxmlformats.org/package/2006/relationships"><Relationship Id="rId2" Type="http://schemas.openxmlformats.org/officeDocument/2006/relationships/image" Target="../media/image130.jpeg"/><Relationship Id="rId1" Type="http://schemas.openxmlformats.org/officeDocument/2006/relationships/slideLayout" Target="../slideLayouts/slideLayout4.xml"/></Relationships>
</file>

<file path=ppt/slides/_rels/slide151.xml.rels><?xml version="1.0" encoding="UTF-8" standalone="yes"?>
<Relationships xmlns="http://schemas.openxmlformats.org/package/2006/relationships"><Relationship Id="rId2" Type="http://schemas.openxmlformats.org/officeDocument/2006/relationships/image" Target="../media/image131.jpeg"/><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2" Type="http://schemas.openxmlformats.org/officeDocument/2006/relationships/image" Target="../media/image132.jpeg"/><Relationship Id="rId1" Type="http://schemas.openxmlformats.org/officeDocument/2006/relationships/slideLayout" Target="../slideLayouts/slideLayout4.xml"/></Relationships>
</file>

<file path=ppt/slides/_rels/slide153.xml.rels><?xml version="1.0" encoding="UTF-8" standalone="yes"?>
<Relationships xmlns="http://schemas.openxmlformats.org/package/2006/relationships"><Relationship Id="rId2" Type="http://schemas.openxmlformats.org/officeDocument/2006/relationships/image" Target="../media/image133.jpeg"/><Relationship Id="rId1" Type="http://schemas.openxmlformats.org/officeDocument/2006/relationships/slideLayout" Target="../slideLayouts/slideLayout4.xml"/></Relationships>
</file>

<file path=ppt/slides/_rels/slide154.xml.rels><?xml version="1.0" encoding="UTF-8" standalone="yes"?>
<Relationships xmlns="http://schemas.openxmlformats.org/package/2006/relationships"><Relationship Id="rId3" Type="http://schemas.openxmlformats.org/officeDocument/2006/relationships/image" Target="../media/image135.jpeg"/><Relationship Id="rId2" Type="http://schemas.openxmlformats.org/officeDocument/2006/relationships/image" Target="../media/image134.jpeg"/><Relationship Id="rId1" Type="http://schemas.openxmlformats.org/officeDocument/2006/relationships/slideLayout" Target="../slideLayouts/slideLayout4.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6.xml.rels><?xml version="1.0" encoding="UTF-8" standalone="yes"?>
<Relationships xmlns="http://schemas.openxmlformats.org/package/2006/relationships"><Relationship Id="rId2" Type="http://schemas.openxmlformats.org/officeDocument/2006/relationships/image" Target="../media/image136.jpeg"/><Relationship Id="rId1" Type="http://schemas.openxmlformats.org/officeDocument/2006/relationships/slideLayout" Target="../slideLayouts/slideLayout4.xml"/></Relationships>
</file>

<file path=ppt/slides/_rels/slide157.xml.rels><?xml version="1.0" encoding="UTF-8" standalone="yes"?>
<Relationships xmlns="http://schemas.openxmlformats.org/package/2006/relationships"><Relationship Id="rId2" Type="http://schemas.openxmlformats.org/officeDocument/2006/relationships/image" Target="../media/image137.png"/><Relationship Id="rId1" Type="http://schemas.openxmlformats.org/officeDocument/2006/relationships/slideLayout" Target="../slideLayouts/slideLayout8.xml"/></Relationships>
</file>

<file path=ppt/slides/_rels/slide158.xml.rels><?xml version="1.0" encoding="UTF-8" standalone="yes"?>
<Relationships xmlns="http://schemas.openxmlformats.org/package/2006/relationships"><Relationship Id="rId2" Type="http://schemas.openxmlformats.org/officeDocument/2006/relationships/image" Target="../media/image138.png"/><Relationship Id="rId1" Type="http://schemas.openxmlformats.org/officeDocument/2006/relationships/slideLayout" Target="../slideLayouts/slideLayout4.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4.xml"/></Relationships>
</file>

<file path=ppt/slides/_rels/slide160.xml.rels><?xml version="1.0" encoding="UTF-8" standalone="yes"?>
<Relationships xmlns="http://schemas.openxmlformats.org/package/2006/relationships"><Relationship Id="rId2" Type="http://schemas.openxmlformats.org/officeDocument/2006/relationships/image" Target="../media/image139.jpeg"/><Relationship Id="rId1" Type="http://schemas.openxmlformats.org/officeDocument/2006/relationships/slideLayout" Target="../slideLayouts/slideLayout4.xml"/></Relationships>
</file>

<file path=ppt/slides/_rels/slide161.xml.rels><?xml version="1.0" encoding="UTF-8" standalone="yes"?>
<Relationships xmlns="http://schemas.openxmlformats.org/package/2006/relationships"><Relationship Id="rId2" Type="http://schemas.openxmlformats.org/officeDocument/2006/relationships/image" Target="../media/image140.jpeg"/><Relationship Id="rId1" Type="http://schemas.openxmlformats.org/officeDocument/2006/relationships/slideLayout" Target="../slideLayouts/slideLayout4.xml"/></Relationships>
</file>

<file path=ppt/slides/_rels/slide162.xml.rels><?xml version="1.0" encoding="UTF-8" standalone="yes"?>
<Relationships xmlns="http://schemas.openxmlformats.org/package/2006/relationships"><Relationship Id="rId2" Type="http://schemas.openxmlformats.org/officeDocument/2006/relationships/image" Target="../media/image141.png"/><Relationship Id="rId1" Type="http://schemas.openxmlformats.org/officeDocument/2006/relationships/slideLayout" Target="../slideLayouts/slideLayout4.xml"/></Relationships>
</file>

<file path=ppt/slides/_rels/slide163.xml.rels><?xml version="1.0" encoding="UTF-8" standalone="yes"?>
<Relationships xmlns="http://schemas.openxmlformats.org/package/2006/relationships"><Relationship Id="rId2" Type="http://schemas.openxmlformats.org/officeDocument/2006/relationships/image" Target="../media/image142.jpeg"/><Relationship Id="rId1" Type="http://schemas.openxmlformats.org/officeDocument/2006/relationships/slideLayout" Target="../slideLayouts/slideLayout4.xml"/></Relationships>
</file>

<file path=ppt/slides/_rels/slide164.xml.rels><?xml version="1.0" encoding="UTF-8" standalone="yes"?>
<Relationships xmlns="http://schemas.openxmlformats.org/package/2006/relationships"><Relationship Id="rId2" Type="http://schemas.openxmlformats.org/officeDocument/2006/relationships/image" Target="../media/image143.jpeg"/><Relationship Id="rId1" Type="http://schemas.openxmlformats.org/officeDocument/2006/relationships/slideLayout" Target="../slideLayouts/slideLayout4.xml"/></Relationships>
</file>

<file path=ppt/slides/_rels/slide165.xml.rels><?xml version="1.0" encoding="UTF-8" standalone="yes"?>
<Relationships xmlns="http://schemas.openxmlformats.org/package/2006/relationships"><Relationship Id="rId2" Type="http://schemas.openxmlformats.org/officeDocument/2006/relationships/image" Target="../media/image144.jpeg"/><Relationship Id="rId1" Type="http://schemas.openxmlformats.org/officeDocument/2006/relationships/slideLayout" Target="../slideLayouts/slideLayout4.xml"/></Relationships>
</file>

<file path=ppt/slides/_rels/slide166.xml.rels><?xml version="1.0" encoding="UTF-8" standalone="yes"?>
<Relationships xmlns="http://schemas.openxmlformats.org/package/2006/relationships"><Relationship Id="rId3" Type="http://schemas.openxmlformats.org/officeDocument/2006/relationships/image" Target="../media/image146.jpeg"/><Relationship Id="rId2" Type="http://schemas.openxmlformats.org/officeDocument/2006/relationships/image" Target="../media/image145.jpeg"/><Relationship Id="rId1" Type="http://schemas.openxmlformats.org/officeDocument/2006/relationships/slideLayout" Target="../slideLayouts/slideLayout4.xml"/></Relationships>
</file>

<file path=ppt/slides/_rels/slide167.xml.rels><?xml version="1.0" encoding="UTF-8" standalone="yes"?>
<Relationships xmlns="http://schemas.openxmlformats.org/package/2006/relationships"><Relationship Id="rId2" Type="http://schemas.openxmlformats.org/officeDocument/2006/relationships/image" Target="../media/image147.jpeg"/><Relationship Id="rId1" Type="http://schemas.openxmlformats.org/officeDocument/2006/relationships/slideLayout" Target="../slideLayouts/slideLayout4.xml"/></Relationships>
</file>

<file path=ppt/slides/_rels/slide168.xml.rels><?xml version="1.0" encoding="UTF-8" standalone="yes"?>
<Relationships xmlns="http://schemas.openxmlformats.org/package/2006/relationships"><Relationship Id="rId2" Type="http://schemas.openxmlformats.org/officeDocument/2006/relationships/image" Target="../media/image148.jpeg"/><Relationship Id="rId1" Type="http://schemas.openxmlformats.org/officeDocument/2006/relationships/slideLayout" Target="../slideLayouts/slideLayout4.xml"/></Relationships>
</file>

<file path=ppt/slides/_rels/slide169.xml.rels><?xml version="1.0" encoding="UTF-8" standalone="yes"?>
<Relationships xmlns="http://schemas.openxmlformats.org/package/2006/relationships"><Relationship Id="rId2" Type="http://schemas.openxmlformats.org/officeDocument/2006/relationships/hyperlink" Target="https://www.youtube.com/watch?v=9dME0pYaHFk" TargetMode="Externa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170.xml.rels><?xml version="1.0" encoding="UTF-8" standalone="yes"?>
<Relationships xmlns="http://schemas.openxmlformats.org/package/2006/relationships"><Relationship Id="rId2" Type="http://schemas.openxmlformats.org/officeDocument/2006/relationships/image" Target="../media/image149.jpeg"/><Relationship Id="rId1" Type="http://schemas.openxmlformats.org/officeDocument/2006/relationships/slideLayout" Target="../slideLayouts/slideLayout4.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2.xml.rels><?xml version="1.0" encoding="UTF-8" standalone="yes"?>
<Relationships xmlns="http://schemas.openxmlformats.org/package/2006/relationships"><Relationship Id="rId3" Type="http://schemas.openxmlformats.org/officeDocument/2006/relationships/image" Target="../media/image151.jpeg"/><Relationship Id="rId2" Type="http://schemas.openxmlformats.org/officeDocument/2006/relationships/image" Target="../media/image150.jpeg"/><Relationship Id="rId1" Type="http://schemas.openxmlformats.org/officeDocument/2006/relationships/slideLayout" Target="../slideLayouts/slideLayout4.xml"/></Relationships>
</file>

<file path=ppt/slides/_rels/slide173.xml.rels><?xml version="1.0" encoding="UTF-8" standalone="yes"?>
<Relationships xmlns="http://schemas.openxmlformats.org/package/2006/relationships"><Relationship Id="rId2" Type="http://schemas.openxmlformats.org/officeDocument/2006/relationships/image" Target="../media/image152.jpeg"/><Relationship Id="rId1" Type="http://schemas.openxmlformats.org/officeDocument/2006/relationships/slideLayout" Target="../slideLayouts/slideLayout4.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5.xml.rels><?xml version="1.0" encoding="UTF-8" standalone="yes"?>
<Relationships xmlns="http://schemas.openxmlformats.org/package/2006/relationships"><Relationship Id="rId3" Type="http://schemas.openxmlformats.org/officeDocument/2006/relationships/image" Target="../media/image154.png"/><Relationship Id="rId2" Type="http://schemas.openxmlformats.org/officeDocument/2006/relationships/image" Target="../media/image153.gif"/><Relationship Id="rId1" Type="http://schemas.openxmlformats.org/officeDocument/2006/relationships/slideLayout" Target="../slideLayouts/slideLayout1.xml"/></Relationships>
</file>

<file path=ppt/slides/_rels/slide176.xml.rels><?xml version="1.0" encoding="UTF-8" standalone="yes"?>
<Relationships xmlns="http://schemas.openxmlformats.org/package/2006/relationships"><Relationship Id="rId2" Type="http://schemas.openxmlformats.org/officeDocument/2006/relationships/image" Target="../media/image155.jpeg"/><Relationship Id="rId1" Type="http://schemas.openxmlformats.org/officeDocument/2006/relationships/slideLayout" Target="../slideLayouts/slideLayout4.xml"/></Relationships>
</file>

<file path=ppt/slides/_rels/slide177.xml.rels><?xml version="1.0" encoding="UTF-8" standalone="yes"?>
<Relationships xmlns="http://schemas.openxmlformats.org/package/2006/relationships"><Relationship Id="rId2" Type="http://schemas.openxmlformats.org/officeDocument/2006/relationships/image" Target="../media/image156.jpeg"/><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2" Type="http://schemas.openxmlformats.org/officeDocument/2006/relationships/image" Target="../media/image157.png"/><Relationship Id="rId1" Type="http://schemas.openxmlformats.org/officeDocument/2006/relationships/slideLayout" Target="../slideLayouts/slideLayout4.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4.xml"/></Relationships>
</file>

<file path=ppt/slides/_rels/slide180.xml.rels><?xml version="1.0" encoding="UTF-8" standalone="yes"?>
<Relationships xmlns="http://schemas.openxmlformats.org/package/2006/relationships"><Relationship Id="rId2" Type="http://schemas.openxmlformats.org/officeDocument/2006/relationships/image" Target="../media/image158.png"/><Relationship Id="rId1" Type="http://schemas.openxmlformats.org/officeDocument/2006/relationships/slideLayout" Target="../slideLayouts/slideLayout4.xml"/></Relationships>
</file>

<file path=ppt/slides/_rels/slide181.xml.rels><?xml version="1.0" encoding="UTF-8" standalone="yes"?>
<Relationships xmlns="http://schemas.openxmlformats.org/package/2006/relationships"><Relationship Id="rId2" Type="http://schemas.openxmlformats.org/officeDocument/2006/relationships/image" Target="../media/image159.png"/><Relationship Id="rId1" Type="http://schemas.openxmlformats.org/officeDocument/2006/relationships/slideLayout" Target="../slideLayouts/slideLayout8.xml"/></Relationships>
</file>

<file path=ppt/slides/_rels/slide182.xml.rels><?xml version="1.0" encoding="UTF-8" standalone="yes"?>
<Relationships xmlns="http://schemas.openxmlformats.org/package/2006/relationships"><Relationship Id="rId2" Type="http://schemas.openxmlformats.org/officeDocument/2006/relationships/image" Target="../media/image160.jpeg"/><Relationship Id="rId1" Type="http://schemas.openxmlformats.org/officeDocument/2006/relationships/slideLayout" Target="../slideLayouts/slideLayout4.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6.xml.rels><?xml version="1.0" encoding="UTF-8" standalone="yes"?>
<Relationships xmlns="http://schemas.openxmlformats.org/package/2006/relationships"><Relationship Id="rId2" Type="http://schemas.openxmlformats.org/officeDocument/2006/relationships/image" Target="../media/image161.png"/><Relationship Id="rId1" Type="http://schemas.openxmlformats.org/officeDocument/2006/relationships/slideLayout" Target="../slideLayouts/slideLayout4.xml"/></Relationships>
</file>

<file path=ppt/slides/_rels/slide187.xml.rels><?xml version="1.0" encoding="UTF-8" standalone="yes"?>
<Relationships xmlns="http://schemas.openxmlformats.org/package/2006/relationships"><Relationship Id="rId2" Type="http://schemas.openxmlformats.org/officeDocument/2006/relationships/image" Target="../media/image162.jpeg"/><Relationship Id="rId1" Type="http://schemas.openxmlformats.org/officeDocument/2006/relationships/slideLayout" Target="../slideLayouts/slideLayout4.xml"/></Relationships>
</file>

<file path=ppt/slides/_rels/slide188.xml.rels><?xml version="1.0" encoding="UTF-8" standalone="yes"?>
<Relationships xmlns="http://schemas.openxmlformats.org/package/2006/relationships"><Relationship Id="rId2" Type="http://schemas.openxmlformats.org/officeDocument/2006/relationships/image" Target="../media/image163.jpeg"/><Relationship Id="rId1" Type="http://schemas.openxmlformats.org/officeDocument/2006/relationships/slideLayout" Target="../slideLayouts/slideLayout4.xml"/></Relationships>
</file>

<file path=ppt/slides/_rels/slide189.xml.rels><?xml version="1.0" encoding="UTF-8" standalone="yes"?>
<Relationships xmlns="http://schemas.openxmlformats.org/package/2006/relationships"><Relationship Id="rId2" Type="http://schemas.openxmlformats.org/officeDocument/2006/relationships/image" Target="../media/image164.jpe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4.xml"/></Relationships>
</file>

<file path=ppt/slides/_rels/slide190.xml.rels><?xml version="1.0" encoding="UTF-8" standalone="yes"?>
<Relationships xmlns="http://schemas.openxmlformats.org/package/2006/relationships"><Relationship Id="rId2" Type="http://schemas.openxmlformats.org/officeDocument/2006/relationships/image" Target="../media/image165.jpeg"/><Relationship Id="rId1" Type="http://schemas.openxmlformats.org/officeDocument/2006/relationships/slideLayout" Target="../slideLayouts/slideLayout4.xml"/></Relationships>
</file>

<file path=ppt/slides/_rels/slide191.xml.rels><?xml version="1.0" encoding="UTF-8" standalone="yes"?>
<Relationships xmlns="http://schemas.openxmlformats.org/package/2006/relationships"><Relationship Id="rId2" Type="http://schemas.openxmlformats.org/officeDocument/2006/relationships/image" Target="../media/image166.jpeg"/><Relationship Id="rId1" Type="http://schemas.openxmlformats.org/officeDocument/2006/relationships/slideLayout" Target="../slideLayouts/slideLayout4.xml"/></Relationships>
</file>

<file path=ppt/slides/_rels/slide192.xml.rels><?xml version="1.0" encoding="UTF-8" standalone="yes"?>
<Relationships xmlns="http://schemas.openxmlformats.org/package/2006/relationships"><Relationship Id="rId2" Type="http://schemas.openxmlformats.org/officeDocument/2006/relationships/image" Target="../media/image167.jpeg"/><Relationship Id="rId1" Type="http://schemas.openxmlformats.org/officeDocument/2006/relationships/slideLayout" Target="../slideLayouts/slideLayout4.xml"/></Relationships>
</file>

<file path=ppt/slides/_rels/slide193.xml.rels><?xml version="1.0" encoding="UTF-8" standalone="yes"?>
<Relationships xmlns="http://schemas.openxmlformats.org/package/2006/relationships"><Relationship Id="rId3" Type="http://schemas.openxmlformats.org/officeDocument/2006/relationships/image" Target="../media/image169.jpeg"/><Relationship Id="rId2" Type="http://schemas.openxmlformats.org/officeDocument/2006/relationships/image" Target="../media/image168.jpeg"/><Relationship Id="rId1" Type="http://schemas.openxmlformats.org/officeDocument/2006/relationships/slideLayout" Target="../slideLayouts/slideLayout4.xml"/></Relationships>
</file>

<file path=ppt/slides/_rels/slide194.xml.rels><?xml version="1.0" encoding="UTF-8" standalone="yes"?>
<Relationships xmlns="http://schemas.openxmlformats.org/package/2006/relationships"><Relationship Id="rId2" Type="http://schemas.openxmlformats.org/officeDocument/2006/relationships/image" Target="../media/image170.jpeg"/><Relationship Id="rId1" Type="http://schemas.openxmlformats.org/officeDocument/2006/relationships/slideLayout" Target="../slideLayouts/slideLayout4.xml"/></Relationships>
</file>

<file path=ppt/slides/_rels/slide195.xml.rels><?xml version="1.0" encoding="UTF-8" standalone="yes"?>
<Relationships xmlns="http://schemas.openxmlformats.org/package/2006/relationships"><Relationship Id="rId2" Type="http://schemas.openxmlformats.org/officeDocument/2006/relationships/image" Target="../media/image171.jpeg"/><Relationship Id="rId1" Type="http://schemas.openxmlformats.org/officeDocument/2006/relationships/slideLayout" Target="../slideLayouts/slideLayout4.xml"/></Relationships>
</file>

<file path=ppt/slides/_rels/slide196.xml.rels><?xml version="1.0" encoding="UTF-8" standalone="yes"?>
<Relationships xmlns="http://schemas.openxmlformats.org/package/2006/relationships"><Relationship Id="rId2" Type="http://schemas.openxmlformats.org/officeDocument/2006/relationships/hyperlink" Target="https://www.youtube.com/watch?v=5h9pzV6K3Y4" TargetMode="External"/><Relationship Id="rId1" Type="http://schemas.openxmlformats.org/officeDocument/2006/relationships/slideLayout" Target="../slideLayouts/slideLayout4.xml"/></Relationships>
</file>

<file path=ppt/slides/_rels/slide197.xml.rels><?xml version="1.0" encoding="UTF-8" standalone="yes"?>
<Relationships xmlns="http://schemas.openxmlformats.org/package/2006/relationships"><Relationship Id="rId2" Type="http://schemas.openxmlformats.org/officeDocument/2006/relationships/image" Target="../media/image172.jpeg"/><Relationship Id="rId1" Type="http://schemas.openxmlformats.org/officeDocument/2006/relationships/slideLayout" Target="../slideLayouts/slideLayout4.xml"/></Relationships>
</file>

<file path=ppt/slides/_rels/slide198.xml.rels><?xml version="1.0" encoding="UTF-8" standalone="yes"?>
<Relationships xmlns="http://schemas.openxmlformats.org/package/2006/relationships"><Relationship Id="rId2" Type="http://schemas.openxmlformats.org/officeDocument/2006/relationships/image" Target="../media/image173.jpeg"/><Relationship Id="rId1" Type="http://schemas.openxmlformats.org/officeDocument/2006/relationships/slideLayout" Target="../slideLayouts/slideLayout4.xml"/></Relationships>
</file>

<file path=ppt/slides/_rels/slide199.xml.rels><?xml version="1.0" encoding="UTF-8" standalone="yes"?>
<Relationships xmlns="http://schemas.openxmlformats.org/package/2006/relationships"><Relationship Id="rId3" Type="http://schemas.openxmlformats.org/officeDocument/2006/relationships/image" Target="../media/image175.jpeg"/><Relationship Id="rId2" Type="http://schemas.openxmlformats.org/officeDocument/2006/relationships/image" Target="../media/image174.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hyperlink" Target="https://www.youtube.com/watch?v=I4xr0J5MaVo" TargetMode="External"/><Relationship Id="rId1" Type="http://schemas.openxmlformats.org/officeDocument/2006/relationships/slideLayout" Target="../slideLayouts/slideLayout4.xml"/></Relationships>
</file>

<file path=ppt/slides/_rels/slide200.xml.rels><?xml version="1.0" encoding="UTF-8" standalone="yes"?>
<Relationships xmlns="http://schemas.openxmlformats.org/package/2006/relationships"><Relationship Id="rId2" Type="http://schemas.openxmlformats.org/officeDocument/2006/relationships/image" Target="../media/image176.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28.gif"/><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image" Target="../media/image34.gif"/><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3" Type="http://schemas.openxmlformats.org/officeDocument/2006/relationships/hyperlink" Target="https://www.youtube.com/watch?v=XTQCdXXayKc" TargetMode="External"/><Relationship Id="rId2" Type="http://schemas.openxmlformats.org/officeDocument/2006/relationships/image" Target="../media/image50.jpeg"/><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jpeg"/><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3" Type="http://schemas.openxmlformats.org/officeDocument/2006/relationships/hyperlink" Target="https://www.youtube.com/watch?v=WsMjBMxpUTc" TargetMode="External"/><Relationship Id="rId2" Type="http://schemas.openxmlformats.org/officeDocument/2006/relationships/hyperlink" Target="https://www.youtube.com/watch?v=I1KRjQmFEIc" TargetMode="External"/><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7.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8.xml"/></Relationships>
</file>

<file path=ppt/slides/_rels/slide69.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hyperlink" Target="https://www.youtube.com/watch?v=U2JR2FVrDHM" TargetMode="Externa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4.xml"/></Relationships>
</file>

<file path=ppt/slides/_rels/slide78.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4.xml"/></Relationships>
</file>

<file path=ppt/slides/_rels/slide79.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8.xml"/></Relationships>
</file>

<file path=ppt/slides/_rels/slide80.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4.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2.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4.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4.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4.xml"/></Relationships>
</file>

<file path=ppt/slides/_rels/slide85.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4.xml"/></Relationships>
</file>

<file path=ppt/slides/_rels/slide86.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4.xml"/></Relationships>
</file>

<file path=ppt/slides/_rels/slide87.xml.rels><?xml version="1.0" encoding="UTF-8" standalone="yes"?>
<Relationships xmlns="http://schemas.openxmlformats.org/package/2006/relationships"><Relationship Id="rId3" Type="http://schemas.openxmlformats.org/officeDocument/2006/relationships/hyperlink" Target="https://www.youtube.com/watch?v=mPTspK5wM9o&amp;list=PLnfMIilts0qmS3bPo_gEWdX86cqaAq7Of&amp;index=3" TargetMode="External"/><Relationship Id="rId2" Type="http://schemas.openxmlformats.org/officeDocument/2006/relationships/hyperlink" Target="https://www.youtube.com/watch?v=6HwoGSZOBns" TargetMode="External"/><Relationship Id="rId1" Type="http://schemas.openxmlformats.org/officeDocument/2006/relationships/slideLayout" Target="../slideLayouts/slideLayout4.xml"/></Relationships>
</file>

<file path=ppt/slides/_rels/slide88.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4.xml"/></Relationships>
</file>

<file path=ppt/slides/_rels/slide89.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image" Target="../media/image76.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4.xml"/></Relationships>
</file>

<file path=ppt/slides/_rels/slide90.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4.xml"/></Relationships>
</file>

<file path=ppt/slides/_rels/slide91.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image" Target="../media/image79.gif"/><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3" Type="http://schemas.openxmlformats.org/officeDocument/2006/relationships/hyperlink" Target="https://www.youtube.com/watch?v=wnv0umFfgT0" TargetMode="External"/><Relationship Id="rId2" Type="http://schemas.openxmlformats.org/officeDocument/2006/relationships/image" Target="../media/image81.jpeg"/><Relationship Id="rId1" Type="http://schemas.openxmlformats.org/officeDocument/2006/relationships/slideLayout" Target="../slideLayouts/slideLayout4.xml"/></Relationships>
</file>

<file path=ppt/slides/_rels/slide93.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4.xml"/></Relationships>
</file>

<file path=ppt/slides/_rels/slide95.xml.rels><?xml version="1.0" encoding="UTF-8" standalone="yes"?>
<Relationships xmlns="http://schemas.openxmlformats.org/package/2006/relationships"><Relationship Id="rId2" Type="http://schemas.openxmlformats.org/officeDocument/2006/relationships/image" Target="../media/image84.jpeg"/><Relationship Id="rId1" Type="http://schemas.openxmlformats.org/officeDocument/2006/relationships/slideLayout" Target="../slideLayouts/slideLayout4.xml"/></Relationships>
</file>

<file path=ppt/slides/_rels/slide96.xml.rels><?xml version="1.0" encoding="UTF-8" standalone="yes"?>
<Relationships xmlns="http://schemas.openxmlformats.org/package/2006/relationships"><Relationship Id="rId2" Type="http://schemas.openxmlformats.org/officeDocument/2006/relationships/image" Target="../media/image85.jpeg"/><Relationship Id="rId1" Type="http://schemas.openxmlformats.org/officeDocument/2006/relationships/slideLayout" Target="../slideLayouts/slideLayout4.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8.xml.rels><?xml version="1.0" encoding="UTF-8" standalone="yes"?>
<Relationships xmlns="http://schemas.openxmlformats.org/package/2006/relationships"><Relationship Id="rId2" Type="http://schemas.openxmlformats.org/officeDocument/2006/relationships/image" Target="../media/image86.jpeg"/><Relationship Id="rId1" Type="http://schemas.openxmlformats.org/officeDocument/2006/relationships/slideLayout" Target="../slideLayouts/slideLayout4.xml"/></Relationships>
</file>

<file path=ppt/slides/_rels/slide99.xml.rels><?xml version="1.0" encoding="UTF-8" standalone="yes"?>
<Relationships xmlns="http://schemas.openxmlformats.org/package/2006/relationships"><Relationship Id="rId2" Type="http://schemas.openxmlformats.org/officeDocument/2006/relationships/image" Target="../media/image87.jpe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10" name="Picture 6" descr="Eritrea Maps &amp; Facts - World Atlas">
            <a:extLst>
              <a:ext uri="{FF2B5EF4-FFF2-40B4-BE49-F238E27FC236}">
                <a16:creationId xmlns:a16="http://schemas.microsoft.com/office/drawing/2014/main" id="{AFBF537A-31CC-3A10-B55F-F8E7509A09D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5450" y="130342"/>
            <a:ext cx="4117975" cy="4527550"/>
          </a:xfrm>
          <a:prstGeom prst="rect">
            <a:avLst/>
          </a:prstGeom>
          <a:extLst>
            <a:ext uri="{909E8E84-426E-40DD-AFC4-6F175D3DCCD1}">
              <a14:hiddenFill xmlns:a14="http://schemas.microsoft.com/office/drawing/2010/main">
                <a:solidFill>
                  <a:srgbClr val="FFFFFF"/>
                </a:solidFill>
              </a14:hiddenFill>
            </a:ext>
          </a:extLst>
        </p:spPr>
      </p:pic>
      <p:pic>
        <p:nvPicPr>
          <p:cNvPr id="21508" name="Picture 4" descr="Flag of Eritrea | Britannica">
            <a:extLst>
              <a:ext uri="{FF2B5EF4-FFF2-40B4-BE49-F238E27FC236}">
                <a16:creationId xmlns:a16="http://schemas.microsoft.com/office/drawing/2014/main" id="{86229670-A719-25B4-1B07-ACE6FEB6870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5450" y="4722813"/>
            <a:ext cx="4117975" cy="2017713"/>
          </a:xfrm>
          <a:prstGeom prst="rect">
            <a:avLst/>
          </a:prstGeom>
          <a:extLst>
            <a:ext uri="{909E8E84-426E-40DD-AFC4-6F175D3DCCD1}">
              <a14:hiddenFill xmlns:a14="http://schemas.microsoft.com/office/drawing/2010/main">
                <a:solidFill>
                  <a:srgbClr val="FFFFFF"/>
                </a:solidFill>
              </a14:hiddenFill>
            </a:ext>
          </a:extLst>
        </p:spPr>
      </p:pic>
      <p:sp>
        <p:nvSpPr>
          <p:cNvPr id="3" name="Subtitle 2">
            <a:extLst>
              <a:ext uri="{FF2B5EF4-FFF2-40B4-BE49-F238E27FC236}">
                <a16:creationId xmlns:a16="http://schemas.microsoft.com/office/drawing/2014/main" id="{A7390020-4849-4F1B-9531-E73219106518}"/>
              </a:ext>
            </a:extLst>
          </p:cNvPr>
          <p:cNvSpPr>
            <a:spLocks noGrp="1"/>
          </p:cNvSpPr>
          <p:nvPr>
            <p:ph type="subTitle" idx="1"/>
          </p:nvPr>
        </p:nvSpPr>
        <p:spPr>
          <a:xfrm>
            <a:off x="6096000" y="3494783"/>
            <a:ext cx="3667124" cy="2201159"/>
          </a:xfrm>
        </p:spPr>
        <p:txBody>
          <a:bodyPr>
            <a:normAutofit/>
          </a:bodyPr>
          <a:lstStyle/>
          <a:p>
            <a:pPr algn="l"/>
            <a:r>
              <a:rPr lang="en-US" sz="1400" dirty="0"/>
              <a:t>Things We Will Learn:</a:t>
            </a:r>
          </a:p>
          <a:p>
            <a:pPr algn="l"/>
            <a:r>
              <a:rPr lang="en-US" sz="1400" dirty="0"/>
              <a:t>Geography</a:t>
            </a:r>
          </a:p>
          <a:p>
            <a:pPr algn="l"/>
            <a:r>
              <a:rPr lang="en-US" sz="1400" dirty="0"/>
              <a:t>Language</a:t>
            </a:r>
          </a:p>
          <a:p>
            <a:pPr algn="l"/>
            <a:r>
              <a:rPr lang="en-US" sz="1400" dirty="0"/>
              <a:t>Advancements for the World</a:t>
            </a:r>
          </a:p>
          <a:p>
            <a:pPr algn="l"/>
            <a:r>
              <a:rPr lang="en-US" sz="1400" dirty="0"/>
              <a:t>History</a:t>
            </a:r>
          </a:p>
          <a:p>
            <a:pPr algn="l"/>
            <a:r>
              <a:rPr lang="en-US" sz="1400" dirty="0"/>
              <a:t>Culture</a:t>
            </a:r>
          </a:p>
          <a:p>
            <a:pPr algn="l"/>
            <a:r>
              <a:rPr lang="en-US" sz="1400" dirty="0"/>
              <a:t>Current Events</a:t>
            </a:r>
          </a:p>
          <a:p>
            <a:pPr algn="l"/>
            <a:endParaRPr lang="en-US" sz="1400" dirty="0">
              <a:solidFill>
                <a:schemeClr val="bg1"/>
              </a:solidFill>
            </a:endParaRPr>
          </a:p>
        </p:txBody>
      </p:sp>
      <p:sp>
        <p:nvSpPr>
          <p:cNvPr id="4" name="Title 3">
            <a:extLst>
              <a:ext uri="{FF2B5EF4-FFF2-40B4-BE49-F238E27FC236}">
                <a16:creationId xmlns:a16="http://schemas.microsoft.com/office/drawing/2014/main" id="{675E3210-067B-593C-BF7E-C4110EA76570}"/>
              </a:ext>
            </a:extLst>
          </p:cNvPr>
          <p:cNvSpPr>
            <a:spLocks noGrp="1"/>
          </p:cNvSpPr>
          <p:nvPr>
            <p:ph type="ctrTitle"/>
          </p:nvPr>
        </p:nvSpPr>
        <p:spPr>
          <a:xfrm>
            <a:off x="6095999" y="707132"/>
            <a:ext cx="3667125" cy="2387600"/>
          </a:xfrm>
        </p:spPr>
        <p:txBody>
          <a:bodyPr>
            <a:normAutofit/>
          </a:bodyPr>
          <a:lstStyle/>
          <a:p>
            <a:pPr algn="l"/>
            <a:r>
              <a:rPr lang="en-US" sz="3500" dirty="0"/>
              <a:t>Eritrea</a:t>
            </a:r>
          </a:p>
        </p:txBody>
      </p:sp>
    </p:spTree>
    <p:extLst>
      <p:ext uri="{BB962C8B-B14F-4D97-AF65-F5344CB8AC3E}">
        <p14:creationId xmlns:p14="http://schemas.microsoft.com/office/powerpoint/2010/main" val="20419641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192229-18E0-4837-9676-9817E592F7CE}"/>
              </a:ext>
            </a:extLst>
          </p:cNvPr>
          <p:cNvSpPr>
            <a:spLocks noGrp="1"/>
          </p:cNvSpPr>
          <p:nvPr>
            <p:ph type="title"/>
          </p:nvPr>
        </p:nvSpPr>
        <p:spPr/>
        <p:txBody>
          <a:bodyPr/>
          <a:lstStyle/>
          <a:p>
            <a:r>
              <a:rPr lang="en-US" dirty="0"/>
              <a:t>History</a:t>
            </a:r>
          </a:p>
        </p:txBody>
      </p:sp>
      <p:sp>
        <p:nvSpPr>
          <p:cNvPr id="3" name="Content Placeholder 2">
            <a:extLst>
              <a:ext uri="{FF2B5EF4-FFF2-40B4-BE49-F238E27FC236}">
                <a16:creationId xmlns:a16="http://schemas.microsoft.com/office/drawing/2014/main" id="{28B233DD-C2D6-4AFA-BEAB-725529019072}"/>
              </a:ext>
            </a:extLst>
          </p:cNvPr>
          <p:cNvSpPr>
            <a:spLocks noGrp="1"/>
          </p:cNvSpPr>
          <p:nvPr>
            <p:ph sz="half" idx="1"/>
          </p:nvPr>
        </p:nvSpPr>
        <p:spPr/>
        <p:txBody>
          <a:bodyPr>
            <a:normAutofit fontScale="92500" lnSpcReduction="20000"/>
          </a:bodyPr>
          <a:lstStyle/>
          <a:p>
            <a:r>
              <a:rPr lang="en-US" dirty="0"/>
              <a:t>Originally the Aksum kingdom.</a:t>
            </a:r>
          </a:p>
          <a:p>
            <a:r>
              <a:rPr lang="en-US" dirty="0"/>
              <a:t>Arabs introduce the Islam religion early on.  </a:t>
            </a:r>
          </a:p>
          <a:p>
            <a:r>
              <a:rPr lang="en-US" dirty="0"/>
              <a:t>1500s the Ottoman Turks establish a fortress with troops (garrison) at Massawa on the Red Sea coast, the first of many who set up camp here.  They were followed by Italy in 1890, then </a:t>
            </a:r>
            <a:r>
              <a:rPr lang="en-US" dirty="0" err="1"/>
              <a:t>Britian</a:t>
            </a:r>
            <a:r>
              <a:rPr lang="en-US" dirty="0"/>
              <a:t> in 1941.  The area was combined with Ethiopia after World War II, but the Eritreans wanted their own country.</a:t>
            </a:r>
          </a:p>
        </p:txBody>
      </p:sp>
      <p:sp>
        <p:nvSpPr>
          <p:cNvPr id="4" name="Content Placeholder 3">
            <a:extLst>
              <a:ext uri="{FF2B5EF4-FFF2-40B4-BE49-F238E27FC236}">
                <a16:creationId xmlns:a16="http://schemas.microsoft.com/office/drawing/2014/main" id="{3D051D6B-6ADB-4798-BF05-F06876DC7D94}"/>
              </a:ext>
            </a:extLst>
          </p:cNvPr>
          <p:cNvSpPr>
            <a:spLocks noGrp="1"/>
          </p:cNvSpPr>
          <p:nvPr>
            <p:ph sz="half" idx="2"/>
          </p:nvPr>
        </p:nvSpPr>
        <p:spPr/>
        <p:txBody>
          <a:bodyPr>
            <a:normAutofit fontScale="92500" lnSpcReduction="20000"/>
          </a:bodyPr>
          <a:lstStyle/>
          <a:p>
            <a:endParaRPr lang="en-US"/>
          </a:p>
        </p:txBody>
      </p:sp>
    </p:spTree>
    <p:extLst>
      <p:ext uri="{BB962C8B-B14F-4D97-AF65-F5344CB8AC3E}">
        <p14:creationId xmlns:p14="http://schemas.microsoft.com/office/powerpoint/2010/main" val="1338806492"/>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831749-B73C-4BCE-B2E3-079E36207011}"/>
              </a:ext>
            </a:extLst>
          </p:cNvPr>
          <p:cNvSpPr>
            <a:spLocks noGrp="1"/>
          </p:cNvSpPr>
          <p:nvPr>
            <p:ph type="title"/>
          </p:nvPr>
        </p:nvSpPr>
        <p:spPr>
          <a:xfrm>
            <a:off x="6981825" y="1641752"/>
            <a:ext cx="4391024" cy="1323439"/>
          </a:xfrm>
        </p:spPr>
        <p:txBody>
          <a:bodyPr vert="horz" lIns="91440" tIns="45720" rIns="91440" bIns="45720" rtlCol="0" anchor="t">
            <a:normAutofit/>
          </a:bodyPr>
          <a:lstStyle/>
          <a:p>
            <a:r>
              <a:rPr lang="en-US" sz="4000" dirty="0"/>
              <a:t>Plants</a:t>
            </a:r>
          </a:p>
        </p:txBody>
      </p:sp>
      <p:pic>
        <p:nvPicPr>
          <p:cNvPr id="9218" name="Picture 2" descr="ITC enhances Rwandan avocado exports">
            <a:extLst>
              <a:ext uri="{FF2B5EF4-FFF2-40B4-BE49-F238E27FC236}">
                <a16:creationId xmlns:a16="http://schemas.microsoft.com/office/drawing/2014/main" id="{D950D407-F00D-FF10-8388-219006074D08}"/>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10931" r="34569" b="-1"/>
          <a:stretch/>
        </p:blipFill>
        <p:spPr bwMode="auto">
          <a:xfrm>
            <a:off x="827088" y="1498600"/>
            <a:ext cx="5260975" cy="4676775"/>
          </a:xfrm>
          <a:custGeom>
            <a:avLst/>
            <a:gdLst/>
            <a:ahLst/>
            <a:cxnLst/>
            <a:rect l="l" t="t" r="r" b="b"/>
            <a:pathLst>
              <a:path w="5260975" h="4707593">
                <a:moveTo>
                  <a:pt x="0" y="0"/>
                </a:moveTo>
                <a:lnTo>
                  <a:pt x="5260975" y="0"/>
                </a:lnTo>
                <a:lnTo>
                  <a:pt x="5260975" y="3296937"/>
                </a:lnTo>
                <a:lnTo>
                  <a:pt x="5260975" y="3518571"/>
                </a:lnTo>
                <a:lnTo>
                  <a:pt x="5226503" y="3534000"/>
                </a:lnTo>
                <a:cubicBezTo>
                  <a:pt x="5219783" y="3536785"/>
                  <a:pt x="5212389" y="3538321"/>
                  <a:pt x="5206341" y="3542065"/>
                </a:cubicBezTo>
                <a:cubicBezTo>
                  <a:pt x="5178495" y="3559156"/>
                  <a:pt x="5151515" y="3577591"/>
                  <a:pt x="5123287" y="3594010"/>
                </a:cubicBezTo>
                <a:cubicBezTo>
                  <a:pt x="5094195" y="3611004"/>
                  <a:pt x="5068175" y="3631071"/>
                  <a:pt x="5048107" y="3658244"/>
                </a:cubicBezTo>
                <a:cubicBezTo>
                  <a:pt x="5029480" y="3683496"/>
                  <a:pt x="5011429" y="3709131"/>
                  <a:pt x="4992899" y="3734479"/>
                </a:cubicBezTo>
                <a:cubicBezTo>
                  <a:pt x="4988194" y="3740912"/>
                  <a:pt x="4983873" y="3748498"/>
                  <a:pt x="4977440" y="3752627"/>
                </a:cubicBezTo>
                <a:cubicBezTo>
                  <a:pt x="4964094" y="3761268"/>
                  <a:pt x="4949499" y="3768277"/>
                  <a:pt x="4935193" y="3775382"/>
                </a:cubicBezTo>
                <a:cubicBezTo>
                  <a:pt x="4922903" y="3781431"/>
                  <a:pt x="4909845" y="3785943"/>
                  <a:pt x="4897844" y="3792472"/>
                </a:cubicBezTo>
                <a:cubicBezTo>
                  <a:pt x="4888243" y="3797658"/>
                  <a:pt x="4879697" y="3804859"/>
                  <a:pt x="4870767" y="3811388"/>
                </a:cubicBezTo>
                <a:cubicBezTo>
                  <a:pt x="4862990" y="3817052"/>
                  <a:pt x="4854445" y="3821949"/>
                  <a:pt x="4847916" y="3828767"/>
                </a:cubicBezTo>
                <a:cubicBezTo>
                  <a:pt x="4831977" y="3845281"/>
                  <a:pt x="4815942" y="3861508"/>
                  <a:pt x="4796163" y="3873702"/>
                </a:cubicBezTo>
                <a:cubicBezTo>
                  <a:pt x="4776672" y="3885799"/>
                  <a:pt x="4758237" y="3899338"/>
                  <a:pt x="4738843" y="3911628"/>
                </a:cubicBezTo>
                <a:cubicBezTo>
                  <a:pt x="4719831" y="3923630"/>
                  <a:pt x="4702645" y="3936783"/>
                  <a:pt x="4692755" y="3958099"/>
                </a:cubicBezTo>
                <a:cubicBezTo>
                  <a:pt x="4688339" y="3967508"/>
                  <a:pt x="4682097" y="3977782"/>
                  <a:pt x="4673744" y="3983255"/>
                </a:cubicBezTo>
                <a:cubicBezTo>
                  <a:pt x="4661838" y="3991032"/>
                  <a:pt x="4646764" y="3993817"/>
                  <a:pt x="4633801" y="4000442"/>
                </a:cubicBezTo>
                <a:cubicBezTo>
                  <a:pt x="4618535" y="4008219"/>
                  <a:pt x="4600869" y="4014940"/>
                  <a:pt x="4590499" y="4027326"/>
                </a:cubicBezTo>
                <a:cubicBezTo>
                  <a:pt x="4581281" y="4038368"/>
                  <a:pt x="4571968" y="4047009"/>
                  <a:pt x="4559773" y="4054018"/>
                </a:cubicBezTo>
                <a:cubicBezTo>
                  <a:pt x="4551229" y="4058915"/>
                  <a:pt x="4544892" y="4067844"/>
                  <a:pt x="4536059" y="4071877"/>
                </a:cubicBezTo>
                <a:cubicBezTo>
                  <a:pt x="4524441" y="4077254"/>
                  <a:pt x="4512727" y="4081479"/>
                  <a:pt x="4502549" y="4089832"/>
                </a:cubicBezTo>
                <a:cubicBezTo>
                  <a:pt x="4491987" y="4098473"/>
                  <a:pt x="4479986" y="4105290"/>
                  <a:pt x="4468944" y="4113356"/>
                </a:cubicBezTo>
                <a:cubicBezTo>
                  <a:pt x="4463087" y="4117676"/>
                  <a:pt x="4458286" y="4123341"/>
                  <a:pt x="4452622" y="4127854"/>
                </a:cubicBezTo>
                <a:cubicBezTo>
                  <a:pt x="4442252" y="4136111"/>
                  <a:pt x="4431690" y="4144176"/>
                  <a:pt x="4421032" y="4151953"/>
                </a:cubicBezTo>
                <a:cubicBezTo>
                  <a:pt x="4410375" y="4159731"/>
                  <a:pt x="4400197" y="4168756"/>
                  <a:pt x="4388483" y="4174421"/>
                </a:cubicBezTo>
                <a:cubicBezTo>
                  <a:pt x="4368513" y="4184023"/>
                  <a:pt x="4346717" y="4189784"/>
                  <a:pt x="4327321" y="4200153"/>
                </a:cubicBezTo>
                <a:cubicBezTo>
                  <a:pt x="4307639" y="4210714"/>
                  <a:pt x="4289107" y="4223965"/>
                  <a:pt x="4271633" y="4237983"/>
                </a:cubicBezTo>
                <a:cubicBezTo>
                  <a:pt x="4257807" y="4249025"/>
                  <a:pt x="4244845" y="4259971"/>
                  <a:pt x="4227465" y="4265635"/>
                </a:cubicBezTo>
                <a:cubicBezTo>
                  <a:pt x="4217768" y="4268804"/>
                  <a:pt x="4207591" y="4275717"/>
                  <a:pt x="4201733" y="4283783"/>
                </a:cubicBezTo>
                <a:cubicBezTo>
                  <a:pt x="4189059" y="4301353"/>
                  <a:pt x="4172833" y="4313739"/>
                  <a:pt x="4154494" y="4324301"/>
                </a:cubicBezTo>
                <a:cubicBezTo>
                  <a:pt x="4130010" y="4338511"/>
                  <a:pt x="4105814" y="4353009"/>
                  <a:pt x="4081234" y="4366931"/>
                </a:cubicBezTo>
                <a:cubicBezTo>
                  <a:pt x="4066737" y="4375189"/>
                  <a:pt x="4052335" y="4383926"/>
                  <a:pt x="4036971" y="4389975"/>
                </a:cubicBezTo>
                <a:cubicBezTo>
                  <a:pt x="4005575" y="4402457"/>
                  <a:pt x="3973410" y="4413114"/>
                  <a:pt x="3941725" y="4424733"/>
                </a:cubicBezTo>
                <a:cubicBezTo>
                  <a:pt x="3931355" y="4428477"/>
                  <a:pt x="3921561" y="4433854"/>
                  <a:pt x="3910999" y="4437119"/>
                </a:cubicBezTo>
                <a:cubicBezTo>
                  <a:pt x="3899573" y="4440671"/>
                  <a:pt x="3887285" y="4441727"/>
                  <a:pt x="3875859" y="4445280"/>
                </a:cubicBezTo>
                <a:cubicBezTo>
                  <a:pt x="3856847" y="4451136"/>
                  <a:pt x="3838412" y="4458626"/>
                  <a:pt x="3819401" y="4464579"/>
                </a:cubicBezTo>
                <a:cubicBezTo>
                  <a:pt x="3782723" y="4476005"/>
                  <a:pt x="3745949" y="4486951"/>
                  <a:pt x="3709176" y="4497800"/>
                </a:cubicBezTo>
                <a:cubicBezTo>
                  <a:pt x="3701303" y="4500105"/>
                  <a:pt x="3692757" y="4500393"/>
                  <a:pt x="3684981" y="4502889"/>
                </a:cubicBezTo>
                <a:cubicBezTo>
                  <a:pt x="3664337" y="4509610"/>
                  <a:pt x="3643789" y="4516907"/>
                  <a:pt x="3623338" y="4524300"/>
                </a:cubicBezTo>
                <a:cubicBezTo>
                  <a:pt x="3610953" y="4528813"/>
                  <a:pt x="3598854" y="4534382"/>
                  <a:pt x="3586373" y="4538702"/>
                </a:cubicBezTo>
                <a:cubicBezTo>
                  <a:pt x="3576387" y="4542159"/>
                  <a:pt x="3566113" y="4544847"/>
                  <a:pt x="3555743" y="4546960"/>
                </a:cubicBezTo>
                <a:cubicBezTo>
                  <a:pt x="3546814" y="4548785"/>
                  <a:pt x="3537501" y="4548592"/>
                  <a:pt x="3528667" y="4550801"/>
                </a:cubicBezTo>
                <a:cubicBezTo>
                  <a:pt x="3504759" y="4556753"/>
                  <a:pt x="3481140" y="4563475"/>
                  <a:pt x="3457424" y="4569811"/>
                </a:cubicBezTo>
                <a:cubicBezTo>
                  <a:pt x="3447919" y="4572308"/>
                  <a:pt x="3438221" y="4574133"/>
                  <a:pt x="3429003" y="4577301"/>
                </a:cubicBezTo>
                <a:cubicBezTo>
                  <a:pt x="3404327" y="4585654"/>
                  <a:pt x="3380036" y="4595159"/>
                  <a:pt x="3355264" y="4603033"/>
                </a:cubicBezTo>
                <a:cubicBezTo>
                  <a:pt x="3334717" y="4609562"/>
                  <a:pt x="3313593" y="4614266"/>
                  <a:pt x="3292757" y="4620027"/>
                </a:cubicBezTo>
                <a:cubicBezTo>
                  <a:pt x="3283924" y="4622524"/>
                  <a:pt x="3275475" y="4626077"/>
                  <a:pt x="3266643" y="4628188"/>
                </a:cubicBezTo>
                <a:cubicBezTo>
                  <a:pt x="3246863" y="4632990"/>
                  <a:pt x="3226796" y="4637022"/>
                  <a:pt x="3206921" y="4641823"/>
                </a:cubicBezTo>
                <a:cubicBezTo>
                  <a:pt x="3195590" y="4644607"/>
                  <a:pt x="3184645" y="4649600"/>
                  <a:pt x="3173123" y="4651425"/>
                </a:cubicBezTo>
                <a:cubicBezTo>
                  <a:pt x="3145759" y="4655745"/>
                  <a:pt x="3118203" y="4658817"/>
                  <a:pt x="3090646" y="4662274"/>
                </a:cubicBezTo>
                <a:cubicBezTo>
                  <a:pt x="3062227" y="4665826"/>
                  <a:pt x="3033902" y="4669571"/>
                  <a:pt x="3005480" y="4672739"/>
                </a:cubicBezTo>
                <a:cubicBezTo>
                  <a:pt x="2989926" y="4674372"/>
                  <a:pt x="2974275" y="4674660"/>
                  <a:pt x="2958721" y="4676196"/>
                </a:cubicBezTo>
                <a:cubicBezTo>
                  <a:pt x="2945087" y="4677541"/>
                  <a:pt x="2931549" y="4680037"/>
                  <a:pt x="2917915" y="4681670"/>
                </a:cubicBezTo>
                <a:cubicBezTo>
                  <a:pt x="2906105" y="4683013"/>
                  <a:pt x="2894199" y="4683781"/>
                  <a:pt x="2882389" y="4685126"/>
                </a:cubicBezTo>
                <a:cubicBezTo>
                  <a:pt x="2863475" y="4687334"/>
                  <a:pt x="2844655" y="4689831"/>
                  <a:pt x="2825837" y="4692135"/>
                </a:cubicBezTo>
                <a:cubicBezTo>
                  <a:pt x="2817964" y="4692999"/>
                  <a:pt x="2809706" y="4695399"/>
                  <a:pt x="2802313" y="4693960"/>
                </a:cubicBezTo>
                <a:cubicBezTo>
                  <a:pt x="2783686" y="4690310"/>
                  <a:pt x="2765347" y="4691367"/>
                  <a:pt x="2746816" y="4693863"/>
                </a:cubicBezTo>
                <a:cubicBezTo>
                  <a:pt x="2740479" y="4694728"/>
                  <a:pt x="2733662" y="4694535"/>
                  <a:pt x="2727517" y="4692903"/>
                </a:cubicBezTo>
                <a:cubicBezTo>
                  <a:pt x="2714939" y="4689638"/>
                  <a:pt x="2702745" y="4685029"/>
                  <a:pt x="2690359" y="4680997"/>
                </a:cubicBezTo>
                <a:cubicBezTo>
                  <a:pt x="2689014" y="4680517"/>
                  <a:pt x="2687382" y="4680421"/>
                  <a:pt x="2685943" y="4680133"/>
                </a:cubicBezTo>
                <a:cubicBezTo>
                  <a:pt x="2677781" y="4678500"/>
                  <a:pt x="2669717" y="4676868"/>
                  <a:pt x="2661554" y="4675428"/>
                </a:cubicBezTo>
                <a:cubicBezTo>
                  <a:pt x="2657138" y="4674660"/>
                  <a:pt x="2652625" y="4674564"/>
                  <a:pt x="2648208" y="4673892"/>
                </a:cubicBezTo>
                <a:cubicBezTo>
                  <a:pt x="2631118" y="4671203"/>
                  <a:pt x="2612299" y="4675716"/>
                  <a:pt x="2597512" y="4664099"/>
                </a:cubicBezTo>
                <a:cubicBezTo>
                  <a:pt x="2587911" y="4656609"/>
                  <a:pt x="2578597" y="4658338"/>
                  <a:pt x="2568324" y="4659490"/>
                </a:cubicBezTo>
                <a:cubicBezTo>
                  <a:pt x="2560547" y="4660354"/>
                  <a:pt x="2552577" y="4660065"/>
                  <a:pt x="2544704" y="4660162"/>
                </a:cubicBezTo>
                <a:cubicBezTo>
                  <a:pt x="2530878" y="4660449"/>
                  <a:pt x="2517052" y="4660546"/>
                  <a:pt x="2503225" y="4661026"/>
                </a:cubicBezTo>
                <a:cubicBezTo>
                  <a:pt x="2498808" y="4661218"/>
                  <a:pt x="2494297" y="4663619"/>
                  <a:pt x="2489975" y="4663235"/>
                </a:cubicBezTo>
                <a:cubicBezTo>
                  <a:pt x="2470004" y="4661410"/>
                  <a:pt x="2450033" y="4658529"/>
                  <a:pt x="2430061" y="4656897"/>
                </a:cubicBezTo>
                <a:cubicBezTo>
                  <a:pt x="2418732" y="4655938"/>
                  <a:pt x="2407114" y="4657761"/>
                  <a:pt x="2395880" y="4656417"/>
                </a:cubicBezTo>
                <a:cubicBezTo>
                  <a:pt x="2382919" y="4654881"/>
                  <a:pt x="2370245" y="4650945"/>
                  <a:pt x="2357378" y="4648544"/>
                </a:cubicBezTo>
                <a:cubicBezTo>
                  <a:pt x="2353826" y="4647872"/>
                  <a:pt x="2349889" y="4648736"/>
                  <a:pt x="2346145" y="4648928"/>
                </a:cubicBezTo>
                <a:cubicBezTo>
                  <a:pt x="2341920" y="4649120"/>
                  <a:pt x="2337791" y="4649504"/>
                  <a:pt x="2333567" y="4649600"/>
                </a:cubicBezTo>
                <a:cubicBezTo>
                  <a:pt x="2320700" y="4649793"/>
                  <a:pt x="2307835" y="4649504"/>
                  <a:pt x="2294968" y="4650177"/>
                </a:cubicBezTo>
                <a:cubicBezTo>
                  <a:pt x="2287095" y="4650561"/>
                  <a:pt x="2278839" y="4654497"/>
                  <a:pt x="2271540" y="4653057"/>
                </a:cubicBezTo>
                <a:cubicBezTo>
                  <a:pt x="2256659" y="4650272"/>
                  <a:pt x="2241776" y="4656513"/>
                  <a:pt x="2226895" y="4651329"/>
                </a:cubicBezTo>
                <a:cubicBezTo>
                  <a:pt x="2222285" y="4649793"/>
                  <a:pt x="2215948" y="4653633"/>
                  <a:pt x="2210379" y="4653825"/>
                </a:cubicBezTo>
                <a:cubicBezTo>
                  <a:pt x="2196457" y="4654305"/>
                  <a:pt x="2182535" y="4654209"/>
                  <a:pt x="2168613" y="4654113"/>
                </a:cubicBezTo>
                <a:cubicBezTo>
                  <a:pt x="2156131" y="4654017"/>
                  <a:pt x="2143168" y="4655361"/>
                  <a:pt x="2131167" y="4652673"/>
                </a:cubicBezTo>
                <a:cubicBezTo>
                  <a:pt x="2118588" y="4649793"/>
                  <a:pt x="2107259" y="4650177"/>
                  <a:pt x="2095065" y="4653441"/>
                </a:cubicBezTo>
                <a:cubicBezTo>
                  <a:pt x="2086711" y="4655649"/>
                  <a:pt x="2077878" y="4655938"/>
                  <a:pt x="2069237" y="4656609"/>
                </a:cubicBezTo>
                <a:cubicBezTo>
                  <a:pt x="2059924" y="4657377"/>
                  <a:pt x="2049650" y="4655361"/>
                  <a:pt x="2041201" y="4658529"/>
                </a:cubicBezTo>
                <a:cubicBezTo>
                  <a:pt x="2016044" y="4667939"/>
                  <a:pt x="1990216" y="4669955"/>
                  <a:pt x="1963909" y="4669955"/>
                </a:cubicBezTo>
                <a:cubicBezTo>
                  <a:pt x="1959107" y="4669955"/>
                  <a:pt x="1954210" y="4668612"/>
                  <a:pt x="1949603" y="4667171"/>
                </a:cubicBezTo>
                <a:cubicBezTo>
                  <a:pt x="1922717" y="4658529"/>
                  <a:pt x="1895737" y="4659297"/>
                  <a:pt x="1868373" y="4664578"/>
                </a:cubicBezTo>
                <a:cubicBezTo>
                  <a:pt x="1862708" y="4665731"/>
                  <a:pt x="1856372" y="4665923"/>
                  <a:pt x="1850707" y="4664771"/>
                </a:cubicBezTo>
                <a:cubicBezTo>
                  <a:pt x="1834768" y="4661410"/>
                  <a:pt x="1819309" y="4655841"/>
                  <a:pt x="1803275" y="4653441"/>
                </a:cubicBezTo>
                <a:cubicBezTo>
                  <a:pt x="1776775" y="4649504"/>
                  <a:pt x="1753828" y="4662754"/>
                  <a:pt x="1730112" y="4671396"/>
                </a:cubicBezTo>
                <a:cubicBezTo>
                  <a:pt x="1707548" y="4679557"/>
                  <a:pt x="1688345" y="4697992"/>
                  <a:pt x="1661652" y="4693863"/>
                </a:cubicBezTo>
                <a:cubicBezTo>
                  <a:pt x="1658965" y="4693479"/>
                  <a:pt x="1655988" y="4696071"/>
                  <a:pt x="1653011" y="4696744"/>
                </a:cubicBezTo>
                <a:cubicBezTo>
                  <a:pt x="1644850" y="4698568"/>
                  <a:pt x="1636689" y="4700776"/>
                  <a:pt x="1628431" y="4701641"/>
                </a:cubicBezTo>
                <a:cubicBezTo>
                  <a:pt x="1618350" y="4702793"/>
                  <a:pt x="1608076" y="4702409"/>
                  <a:pt x="1597995" y="4703369"/>
                </a:cubicBezTo>
                <a:cubicBezTo>
                  <a:pt x="1585032" y="4704521"/>
                  <a:pt x="1572263" y="4707593"/>
                  <a:pt x="1559396" y="4707593"/>
                </a:cubicBezTo>
                <a:cubicBezTo>
                  <a:pt x="1549026" y="4707593"/>
                  <a:pt x="1538753" y="4704041"/>
                  <a:pt x="1528480" y="4702312"/>
                </a:cubicBezTo>
                <a:cubicBezTo>
                  <a:pt x="1513981" y="4699912"/>
                  <a:pt x="1498042" y="4700584"/>
                  <a:pt x="1485272" y="4694439"/>
                </a:cubicBezTo>
                <a:cubicBezTo>
                  <a:pt x="1471639" y="4687910"/>
                  <a:pt x="1458676" y="4684934"/>
                  <a:pt x="1444562" y="4686950"/>
                </a:cubicBezTo>
                <a:cubicBezTo>
                  <a:pt x="1439857" y="4687622"/>
                  <a:pt x="1433808" y="4691655"/>
                  <a:pt x="1431696" y="4695783"/>
                </a:cubicBezTo>
                <a:cubicBezTo>
                  <a:pt x="1426991" y="4705001"/>
                  <a:pt x="1420559" y="4706634"/>
                  <a:pt x="1411821" y="4703464"/>
                </a:cubicBezTo>
                <a:cubicBezTo>
                  <a:pt x="1404236" y="4700776"/>
                  <a:pt x="1394922" y="4699432"/>
                  <a:pt x="1389738" y="4694247"/>
                </a:cubicBezTo>
                <a:cubicBezTo>
                  <a:pt x="1375047" y="4679557"/>
                  <a:pt x="1356324" y="4679077"/>
                  <a:pt x="1338081" y="4675141"/>
                </a:cubicBezTo>
                <a:cubicBezTo>
                  <a:pt x="1326945" y="4672739"/>
                  <a:pt x="1316574" y="4672644"/>
                  <a:pt x="1305436" y="4674276"/>
                </a:cubicBezTo>
                <a:cubicBezTo>
                  <a:pt x="1281241" y="4677925"/>
                  <a:pt x="1257717" y="4672739"/>
                  <a:pt x="1234481" y="4666115"/>
                </a:cubicBezTo>
                <a:cubicBezTo>
                  <a:pt x="1219118" y="4661698"/>
                  <a:pt x="1203372" y="4659010"/>
                  <a:pt x="1188106" y="4654497"/>
                </a:cubicBezTo>
                <a:cubicBezTo>
                  <a:pt x="1176680" y="4651041"/>
                  <a:pt x="1165255" y="4646912"/>
                  <a:pt x="1154790" y="4641343"/>
                </a:cubicBezTo>
                <a:cubicBezTo>
                  <a:pt x="1139618" y="4633181"/>
                  <a:pt x="1126369" y="4620891"/>
                  <a:pt x="1107069" y="4624156"/>
                </a:cubicBezTo>
                <a:cubicBezTo>
                  <a:pt x="1090074" y="4627036"/>
                  <a:pt x="1074713" y="4620988"/>
                  <a:pt x="1059158" y="4615227"/>
                </a:cubicBezTo>
                <a:cubicBezTo>
                  <a:pt x="1047732" y="4611002"/>
                  <a:pt x="1036308" y="4606681"/>
                  <a:pt x="1024496" y="4603993"/>
                </a:cubicBezTo>
                <a:cubicBezTo>
                  <a:pt x="1010478" y="4600824"/>
                  <a:pt x="994635" y="4602169"/>
                  <a:pt x="982153" y="4596311"/>
                </a:cubicBezTo>
                <a:cubicBezTo>
                  <a:pt x="969095" y="4590166"/>
                  <a:pt x="958246" y="4594295"/>
                  <a:pt x="946628" y="4596024"/>
                </a:cubicBezTo>
                <a:cubicBezTo>
                  <a:pt x="928097" y="4598712"/>
                  <a:pt x="909661" y="4603705"/>
                  <a:pt x="890939" y="4597368"/>
                </a:cubicBezTo>
                <a:cubicBezTo>
                  <a:pt x="868184" y="4589687"/>
                  <a:pt x="845620" y="4581430"/>
                  <a:pt x="822769" y="4574133"/>
                </a:cubicBezTo>
                <a:cubicBezTo>
                  <a:pt x="813934" y="4571347"/>
                  <a:pt x="804431" y="4570195"/>
                  <a:pt x="795212" y="4568947"/>
                </a:cubicBezTo>
                <a:cubicBezTo>
                  <a:pt x="786476" y="4567891"/>
                  <a:pt x="776010" y="4570579"/>
                  <a:pt x="769288" y="4566547"/>
                </a:cubicBezTo>
                <a:cubicBezTo>
                  <a:pt x="752005" y="4556178"/>
                  <a:pt x="734243" y="4551089"/>
                  <a:pt x="714271" y="4551089"/>
                </a:cubicBezTo>
                <a:cubicBezTo>
                  <a:pt x="706781" y="4551089"/>
                  <a:pt x="699484" y="4546768"/>
                  <a:pt x="691900" y="4545999"/>
                </a:cubicBezTo>
                <a:cubicBezTo>
                  <a:pt x="681529" y="4545040"/>
                  <a:pt x="669623" y="4542447"/>
                  <a:pt x="660598" y="4546096"/>
                </a:cubicBezTo>
                <a:cubicBezTo>
                  <a:pt x="639379" y="4554737"/>
                  <a:pt x="622193" y="4547536"/>
                  <a:pt x="603662" y="4538991"/>
                </a:cubicBezTo>
                <a:cubicBezTo>
                  <a:pt x="585418" y="4530541"/>
                  <a:pt x="566215" y="4523821"/>
                  <a:pt x="546821" y="4518251"/>
                </a:cubicBezTo>
                <a:cubicBezTo>
                  <a:pt x="539524" y="4516235"/>
                  <a:pt x="530787" y="4519596"/>
                  <a:pt x="522721" y="4520267"/>
                </a:cubicBezTo>
                <a:cubicBezTo>
                  <a:pt x="519840" y="4520460"/>
                  <a:pt x="516671" y="4520748"/>
                  <a:pt x="514080" y="4519788"/>
                </a:cubicBezTo>
                <a:cubicBezTo>
                  <a:pt x="489020" y="4510570"/>
                  <a:pt x="463575" y="4503561"/>
                  <a:pt x="436404" y="4508361"/>
                </a:cubicBezTo>
                <a:cubicBezTo>
                  <a:pt x="433908" y="4508842"/>
                  <a:pt x="431123" y="4507786"/>
                  <a:pt x="428626" y="4507114"/>
                </a:cubicBezTo>
                <a:cubicBezTo>
                  <a:pt x="416432" y="4503657"/>
                  <a:pt x="404526" y="4498184"/>
                  <a:pt x="392141" y="4496936"/>
                </a:cubicBezTo>
                <a:cubicBezTo>
                  <a:pt x="361608" y="4493864"/>
                  <a:pt x="330884" y="4492615"/>
                  <a:pt x="300157" y="4490599"/>
                </a:cubicBezTo>
                <a:cubicBezTo>
                  <a:pt x="298237" y="4490503"/>
                  <a:pt x="296221" y="4490503"/>
                  <a:pt x="294493" y="4489831"/>
                </a:cubicBezTo>
                <a:cubicBezTo>
                  <a:pt x="283163" y="4485702"/>
                  <a:pt x="273274" y="4487047"/>
                  <a:pt x="263671" y="4494919"/>
                </a:cubicBezTo>
                <a:cubicBezTo>
                  <a:pt x="259447" y="4498376"/>
                  <a:pt x="253686" y="4500200"/>
                  <a:pt x="248406" y="4502121"/>
                </a:cubicBezTo>
                <a:cubicBezTo>
                  <a:pt x="240628" y="4505002"/>
                  <a:pt x="232659" y="4507786"/>
                  <a:pt x="224594" y="4509610"/>
                </a:cubicBezTo>
                <a:cubicBezTo>
                  <a:pt x="216624" y="4511338"/>
                  <a:pt x="208079" y="4513738"/>
                  <a:pt x="200398" y="4512395"/>
                </a:cubicBezTo>
                <a:cubicBezTo>
                  <a:pt x="186572" y="4509994"/>
                  <a:pt x="173417" y="4504618"/>
                  <a:pt x="159783" y="4501064"/>
                </a:cubicBezTo>
                <a:cubicBezTo>
                  <a:pt x="155079" y="4499816"/>
                  <a:pt x="149893" y="4500009"/>
                  <a:pt x="144997" y="4499912"/>
                </a:cubicBezTo>
                <a:cubicBezTo>
                  <a:pt x="133763" y="4499625"/>
                  <a:pt x="122241" y="4502409"/>
                  <a:pt x="112064" y="4494440"/>
                </a:cubicBezTo>
                <a:cubicBezTo>
                  <a:pt x="102655" y="4486951"/>
                  <a:pt x="93148" y="4489158"/>
                  <a:pt x="83259" y="4494824"/>
                </a:cubicBezTo>
                <a:cubicBezTo>
                  <a:pt x="76154" y="4498857"/>
                  <a:pt x="68090" y="4502025"/>
                  <a:pt x="60120" y="4503561"/>
                </a:cubicBezTo>
                <a:cubicBezTo>
                  <a:pt x="49174" y="4505673"/>
                  <a:pt x="38324" y="4506538"/>
                  <a:pt x="26514" y="4505289"/>
                </a:cubicBezTo>
                <a:cubicBezTo>
                  <a:pt x="18161" y="4504425"/>
                  <a:pt x="11343" y="4504041"/>
                  <a:pt x="4814" y="4498952"/>
                </a:cubicBezTo>
                <a:cubicBezTo>
                  <a:pt x="3759" y="4498184"/>
                  <a:pt x="1839" y="4497992"/>
                  <a:pt x="398" y="4498089"/>
                </a:cubicBezTo>
                <a:lnTo>
                  <a:pt x="0" y="4498087"/>
                </a:lnTo>
                <a:close/>
              </a:path>
            </a:pathLst>
          </a:custGeom>
          <a:noFill/>
          <a:effectLst>
            <a:outerShdw blurRad="381000" dist="152400" dir="5400000" algn="t" rotWithShape="0">
              <a:prstClr val="black">
                <a:alpha val="10000"/>
              </a:prstClr>
            </a:outerShdw>
          </a:effectLst>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676944CE-19D5-42AB-9585-173E364E3759}"/>
              </a:ext>
            </a:extLst>
          </p:cNvPr>
          <p:cNvSpPr>
            <a:spLocks noGrp="1"/>
          </p:cNvSpPr>
          <p:nvPr>
            <p:ph sz="half" idx="1"/>
          </p:nvPr>
        </p:nvSpPr>
        <p:spPr>
          <a:xfrm>
            <a:off x="6981826" y="3146400"/>
            <a:ext cx="4391024" cy="2682000"/>
          </a:xfrm>
        </p:spPr>
        <p:txBody>
          <a:bodyPr vert="horz" lIns="91440" tIns="45720" rIns="91440" bIns="45720" rtlCol="0">
            <a:normAutofit/>
          </a:bodyPr>
          <a:lstStyle/>
          <a:p>
            <a:r>
              <a:rPr lang="en-US" sz="2400" dirty="0">
                <a:solidFill>
                  <a:schemeClr val="tx1">
                    <a:alpha val="80000"/>
                  </a:schemeClr>
                </a:solidFill>
              </a:rPr>
              <a:t>Golden dewdrops</a:t>
            </a:r>
          </a:p>
          <a:p>
            <a:r>
              <a:rPr lang="en-US" sz="2400" dirty="0">
                <a:solidFill>
                  <a:schemeClr val="tx1">
                    <a:alpha val="80000"/>
                  </a:schemeClr>
                </a:solidFill>
              </a:rPr>
              <a:t>Chinese hibiscus</a:t>
            </a:r>
          </a:p>
          <a:p>
            <a:r>
              <a:rPr lang="en-US" sz="2400" dirty="0">
                <a:solidFill>
                  <a:schemeClr val="tx1">
                    <a:alpha val="80000"/>
                  </a:schemeClr>
                </a:solidFill>
              </a:rPr>
              <a:t>Avocado</a:t>
            </a:r>
          </a:p>
        </p:txBody>
      </p:sp>
    </p:spTree>
    <p:extLst>
      <p:ext uri="{BB962C8B-B14F-4D97-AF65-F5344CB8AC3E}">
        <p14:creationId xmlns:p14="http://schemas.microsoft.com/office/powerpoint/2010/main" val="2867315062"/>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192229-18E0-4837-9676-9817E592F7CE}"/>
              </a:ext>
            </a:extLst>
          </p:cNvPr>
          <p:cNvSpPr>
            <a:spLocks noGrp="1"/>
          </p:cNvSpPr>
          <p:nvPr>
            <p:ph type="title"/>
          </p:nvPr>
        </p:nvSpPr>
        <p:spPr/>
        <p:txBody>
          <a:bodyPr/>
          <a:lstStyle/>
          <a:p>
            <a:r>
              <a:rPr lang="en-US" dirty="0"/>
              <a:t>Tutsi’s</a:t>
            </a:r>
          </a:p>
        </p:txBody>
      </p:sp>
      <p:sp>
        <p:nvSpPr>
          <p:cNvPr id="3" name="Content Placeholder 2">
            <a:extLst>
              <a:ext uri="{FF2B5EF4-FFF2-40B4-BE49-F238E27FC236}">
                <a16:creationId xmlns:a16="http://schemas.microsoft.com/office/drawing/2014/main" id="{28B233DD-C2D6-4AFA-BEAB-725529019072}"/>
              </a:ext>
            </a:extLst>
          </p:cNvPr>
          <p:cNvSpPr>
            <a:spLocks noGrp="1"/>
          </p:cNvSpPr>
          <p:nvPr>
            <p:ph sz="half" idx="1"/>
          </p:nvPr>
        </p:nvSpPr>
        <p:spPr/>
        <p:txBody>
          <a:bodyPr/>
          <a:lstStyle/>
          <a:p>
            <a:r>
              <a:rPr lang="en-US" dirty="0"/>
              <a:t>The </a:t>
            </a:r>
            <a:r>
              <a:rPr lang="en-US" dirty="0" err="1"/>
              <a:t>Twa</a:t>
            </a:r>
            <a:r>
              <a:rPr lang="en-US" dirty="0"/>
              <a:t> and Hutu peoples lived in the area that is now Rwanda many hundreds of years ago.  As is usual, there was migration and in the 1300s a group called the Tutsis moved in.  They were known as herders and soldiers, so they were welcomed by the Hutu who were </a:t>
            </a:r>
            <a:r>
              <a:rPr lang="en-US" dirty="0" err="1"/>
              <a:t>farmesr</a:t>
            </a:r>
            <a:r>
              <a:rPr lang="en-US" dirty="0"/>
              <a:t> and the </a:t>
            </a:r>
            <a:r>
              <a:rPr lang="en-US" dirty="0" err="1"/>
              <a:t>Twa</a:t>
            </a:r>
            <a:r>
              <a:rPr lang="en-US" dirty="0"/>
              <a:t>, who were hunter-gatherers and potters.  </a:t>
            </a:r>
          </a:p>
        </p:txBody>
      </p:sp>
      <p:sp>
        <p:nvSpPr>
          <p:cNvPr id="4" name="Content Placeholder 3">
            <a:extLst>
              <a:ext uri="{FF2B5EF4-FFF2-40B4-BE49-F238E27FC236}">
                <a16:creationId xmlns:a16="http://schemas.microsoft.com/office/drawing/2014/main" id="{3D051D6B-6ADB-4798-BF05-F06876DC7D94}"/>
              </a:ext>
            </a:extLst>
          </p:cNvPr>
          <p:cNvSpPr>
            <a:spLocks noGrp="1"/>
          </p:cNvSpPr>
          <p:nvPr>
            <p:ph sz="half" idx="2"/>
          </p:nvPr>
        </p:nvSpPr>
        <p:spPr/>
        <p:txBody>
          <a:bodyPr/>
          <a:lstStyle/>
          <a:p>
            <a:r>
              <a:rPr lang="en-US" dirty="0"/>
              <a:t>The Tutsi people slowly became the most powerful people group in the area.  Tutsi King </a:t>
            </a:r>
            <a:r>
              <a:rPr lang="en-US" dirty="0" err="1"/>
              <a:t>Kigeri</a:t>
            </a:r>
            <a:r>
              <a:rPr lang="en-US" dirty="0"/>
              <a:t> </a:t>
            </a:r>
            <a:r>
              <a:rPr lang="en-US" dirty="0" err="1"/>
              <a:t>Rawburgiri</a:t>
            </a:r>
            <a:r>
              <a:rPr lang="en-US" dirty="0"/>
              <a:t> set up a centralized military for the area in the 1800s. </a:t>
            </a:r>
          </a:p>
          <a:p>
            <a:endParaRPr lang="en-US" dirty="0"/>
          </a:p>
        </p:txBody>
      </p:sp>
    </p:spTree>
    <p:extLst>
      <p:ext uri="{BB962C8B-B14F-4D97-AF65-F5344CB8AC3E}">
        <p14:creationId xmlns:p14="http://schemas.microsoft.com/office/powerpoint/2010/main" val="3267905202"/>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CD8529-B7E2-B797-040F-62CA2BA3FAC5}"/>
              </a:ext>
            </a:extLst>
          </p:cNvPr>
          <p:cNvSpPr>
            <a:spLocks noGrp="1"/>
          </p:cNvSpPr>
          <p:nvPr>
            <p:ph type="title"/>
          </p:nvPr>
        </p:nvSpPr>
        <p:spPr/>
        <p:txBody>
          <a:bodyPr/>
          <a:lstStyle/>
          <a:p>
            <a:r>
              <a:rPr lang="en-US" dirty="0"/>
              <a:t>Here Come’s Europe!</a:t>
            </a:r>
          </a:p>
        </p:txBody>
      </p:sp>
      <p:sp>
        <p:nvSpPr>
          <p:cNvPr id="3" name="Content Placeholder 2">
            <a:extLst>
              <a:ext uri="{FF2B5EF4-FFF2-40B4-BE49-F238E27FC236}">
                <a16:creationId xmlns:a16="http://schemas.microsoft.com/office/drawing/2014/main" id="{49DBDE7B-A1FB-8DA2-B23B-D80634C7AE5E}"/>
              </a:ext>
            </a:extLst>
          </p:cNvPr>
          <p:cNvSpPr>
            <a:spLocks noGrp="1"/>
          </p:cNvSpPr>
          <p:nvPr>
            <p:ph sz="half" idx="1"/>
          </p:nvPr>
        </p:nvSpPr>
        <p:spPr/>
        <p:txBody>
          <a:bodyPr>
            <a:normAutofit lnSpcReduction="10000"/>
          </a:bodyPr>
          <a:lstStyle/>
          <a:p>
            <a:r>
              <a:rPr lang="en-US" dirty="0"/>
              <a:t>As with the rest of Africa, Europeans started exploring and became part of the picture.  </a:t>
            </a:r>
            <a:r>
              <a:rPr lang="en-US" dirty="0" err="1"/>
              <a:t>Hanning</a:t>
            </a:r>
            <a:r>
              <a:rPr lang="en-US" dirty="0"/>
              <a:t> Speke was the first European to visit the area, He was from Britain.</a:t>
            </a:r>
          </a:p>
          <a:p>
            <a:r>
              <a:rPr lang="en-US" dirty="0"/>
              <a:t>However, Germany had claimed a lot of land on the eastern side of Africa and Rwanda became a part of “German East Africa” before any other European countries laid claim.</a:t>
            </a:r>
          </a:p>
        </p:txBody>
      </p:sp>
      <p:sp>
        <p:nvSpPr>
          <p:cNvPr id="4" name="Content Placeholder 3">
            <a:extLst>
              <a:ext uri="{FF2B5EF4-FFF2-40B4-BE49-F238E27FC236}">
                <a16:creationId xmlns:a16="http://schemas.microsoft.com/office/drawing/2014/main" id="{0632E00B-DF9F-9FB8-6B13-58D3836F6394}"/>
              </a:ext>
            </a:extLst>
          </p:cNvPr>
          <p:cNvSpPr>
            <a:spLocks noGrp="1"/>
          </p:cNvSpPr>
          <p:nvPr>
            <p:ph sz="half" idx="2"/>
          </p:nvPr>
        </p:nvSpPr>
        <p:spPr/>
        <p:txBody>
          <a:bodyPr>
            <a:normAutofit lnSpcReduction="10000"/>
          </a:bodyPr>
          <a:lstStyle/>
          <a:p>
            <a:r>
              <a:rPr lang="en-US" dirty="0"/>
              <a:t>Belgian eventually moves in and is granted a mandate by the League of Nations to govern Ruanda-Urundi, as it was called at the time, but it let the Tutsi kings continue to rule, as lone as Belgian had the final word.  </a:t>
            </a:r>
          </a:p>
        </p:txBody>
      </p:sp>
    </p:spTree>
    <p:extLst>
      <p:ext uri="{BB962C8B-B14F-4D97-AF65-F5344CB8AC3E}">
        <p14:creationId xmlns:p14="http://schemas.microsoft.com/office/powerpoint/2010/main" val="1751302807"/>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3002AE-1569-3370-73FF-292B9EBE7EE0}"/>
              </a:ext>
            </a:extLst>
          </p:cNvPr>
          <p:cNvSpPr>
            <a:spLocks noGrp="1"/>
          </p:cNvSpPr>
          <p:nvPr>
            <p:ph type="title"/>
          </p:nvPr>
        </p:nvSpPr>
        <p:spPr/>
        <p:txBody>
          <a:bodyPr/>
          <a:lstStyle/>
          <a:p>
            <a:r>
              <a:rPr lang="en-US" dirty="0"/>
              <a:t>And Independence</a:t>
            </a:r>
          </a:p>
        </p:txBody>
      </p:sp>
      <p:sp>
        <p:nvSpPr>
          <p:cNvPr id="3" name="Content Placeholder 2">
            <a:extLst>
              <a:ext uri="{FF2B5EF4-FFF2-40B4-BE49-F238E27FC236}">
                <a16:creationId xmlns:a16="http://schemas.microsoft.com/office/drawing/2014/main" id="{077033ED-B400-AD05-2C32-4571433BC13C}"/>
              </a:ext>
            </a:extLst>
          </p:cNvPr>
          <p:cNvSpPr>
            <a:spLocks noGrp="1"/>
          </p:cNvSpPr>
          <p:nvPr>
            <p:ph sz="half" idx="1"/>
          </p:nvPr>
        </p:nvSpPr>
        <p:spPr/>
        <p:txBody>
          <a:bodyPr>
            <a:normAutofit fontScale="92500"/>
          </a:bodyPr>
          <a:lstStyle/>
          <a:p>
            <a:r>
              <a:rPr lang="en-US" dirty="0"/>
              <a:t>With European interference and corruption within the government, the original people groups started to fight.  The Tutsi people started fleeing the country in the late 1960s, just as the country became independent and a Hutu, Gregoire </a:t>
            </a:r>
            <a:r>
              <a:rPr lang="en-US" dirty="0" err="1"/>
              <a:t>Kyibanda</a:t>
            </a:r>
            <a:r>
              <a:rPr lang="en-US" dirty="0"/>
              <a:t>, became president.  He lasted about ten years before a military coup (takeover) by a man named Juvenal Habyarimana</a:t>
            </a:r>
          </a:p>
        </p:txBody>
      </p:sp>
      <p:sp>
        <p:nvSpPr>
          <p:cNvPr id="4" name="Content Placeholder 3">
            <a:extLst>
              <a:ext uri="{FF2B5EF4-FFF2-40B4-BE49-F238E27FC236}">
                <a16:creationId xmlns:a16="http://schemas.microsoft.com/office/drawing/2014/main" id="{828F6651-13B9-C2D5-208A-C3DAF819E9EC}"/>
              </a:ext>
            </a:extLst>
          </p:cNvPr>
          <p:cNvSpPr>
            <a:spLocks noGrp="1"/>
          </p:cNvSpPr>
          <p:nvPr>
            <p:ph sz="half" idx="2"/>
          </p:nvPr>
        </p:nvSpPr>
        <p:spPr/>
        <p:txBody>
          <a:bodyPr>
            <a:normAutofit fontScale="92500"/>
          </a:bodyPr>
          <a:lstStyle/>
          <a:p>
            <a:pPr marL="0" indent="0">
              <a:buNone/>
            </a:pPr>
            <a:r>
              <a:rPr lang="en-US" dirty="0"/>
              <a:t>Habyarimana became president in the late 70’s.  </a:t>
            </a:r>
          </a:p>
          <a:p>
            <a:pPr marL="0" indent="0">
              <a:buNone/>
            </a:pPr>
            <a:r>
              <a:rPr lang="en-US" dirty="0"/>
              <a:t>This civil war between the Hutus and Tutsis continued and they thought it was over in 1993 when they sign a power-sharing agreement.  </a:t>
            </a:r>
          </a:p>
        </p:txBody>
      </p:sp>
    </p:spTree>
    <p:extLst>
      <p:ext uri="{BB962C8B-B14F-4D97-AF65-F5344CB8AC3E}">
        <p14:creationId xmlns:p14="http://schemas.microsoft.com/office/powerpoint/2010/main" val="657726015"/>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5C0D04-E9AD-2424-9386-A810EF89E222}"/>
              </a:ext>
            </a:extLst>
          </p:cNvPr>
          <p:cNvSpPr>
            <a:spLocks noGrp="1"/>
          </p:cNvSpPr>
          <p:nvPr>
            <p:ph type="title"/>
          </p:nvPr>
        </p:nvSpPr>
        <p:spPr>
          <a:xfrm>
            <a:off x="6981825" y="1641752"/>
            <a:ext cx="4391024" cy="1323439"/>
          </a:xfrm>
        </p:spPr>
        <p:txBody>
          <a:bodyPr vert="horz" lIns="91440" tIns="45720" rIns="91440" bIns="45720" rtlCol="0" anchor="t">
            <a:normAutofit/>
          </a:bodyPr>
          <a:lstStyle/>
          <a:p>
            <a:r>
              <a:rPr lang="en-US" sz="4000" dirty="0"/>
              <a:t>Genocide</a:t>
            </a:r>
          </a:p>
        </p:txBody>
      </p:sp>
      <p:pic>
        <p:nvPicPr>
          <p:cNvPr id="10242" name="Picture 2" descr="A group of skulls&#10;&#10;Description automatically generated with low confidence">
            <a:extLst>
              <a:ext uri="{FF2B5EF4-FFF2-40B4-BE49-F238E27FC236}">
                <a16:creationId xmlns:a16="http://schemas.microsoft.com/office/drawing/2014/main" id="{DB0D9B2E-93C2-64AB-601C-4C456D5ADC70}"/>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7389" r="14993" b="1"/>
          <a:stretch/>
        </p:blipFill>
        <p:spPr bwMode="auto">
          <a:xfrm>
            <a:off x="827088" y="1498600"/>
            <a:ext cx="5260975" cy="4676775"/>
          </a:xfrm>
          <a:custGeom>
            <a:avLst/>
            <a:gdLst/>
            <a:ahLst/>
            <a:cxnLst/>
            <a:rect l="l" t="t" r="r" b="b"/>
            <a:pathLst>
              <a:path w="5260975" h="4707593">
                <a:moveTo>
                  <a:pt x="0" y="0"/>
                </a:moveTo>
                <a:lnTo>
                  <a:pt x="5260975" y="0"/>
                </a:lnTo>
                <a:lnTo>
                  <a:pt x="5260975" y="3296937"/>
                </a:lnTo>
                <a:lnTo>
                  <a:pt x="5260975" y="3518571"/>
                </a:lnTo>
                <a:lnTo>
                  <a:pt x="5226503" y="3534000"/>
                </a:lnTo>
                <a:cubicBezTo>
                  <a:pt x="5219783" y="3536785"/>
                  <a:pt x="5212389" y="3538321"/>
                  <a:pt x="5206341" y="3542065"/>
                </a:cubicBezTo>
                <a:cubicBezTo>
                  <a:pt x="5178495" y="3559156"/>
                  <a:pt x="5151515" y="3577591"/>
                  <a:pt x="5123287" y="3594010"/>
                </a:cubicBezTo>
                <a:cubicBezTo>
                  <a:pt x="5094195" y="3611004"/>
                  <a:pt x="5068175" y="3631071"/>
                  <a:pt x="5048107" y="3658244"/>
                </a:cubicBezTo>
                <a:cubicBezTo>
                  <a:pt x="5029480" y="3683496"/>
                  <a:pt x="5011429" y="3709131"/>
                  <a:pt x="4992899" y="3734479"/>
                </a:cubicBezTo>
                <a:cubicBezTo>
                  <a:pt x="4988194" y="3740912"/>
                  <a:pt x="4983873" y="3748498"/>
                  <a:pt x="4977440" y="3752627"/>
                </a:cubicBezTo>
                <a:cubicBezTo>
                  <a:pt x="4964094" y="3761268"/>
                  <a:pt x="4949499" y="3768277"/>
                  <a:pt x="4935193" y="3775382"/>
                </a:cubicBezTo>
                <a:cubicBezTo>
                  <a:pt x="4922903" y="3781431"/>
                  <a:pt x="4909845" y="3785943"/>
                  <a:pt x="4897844" y="3792472"/>
                </a:cubicBezTo>
                <a:cubicBezTo>
                  <a:pt x="4888243" y="3797658"/>
                  <a:pt x="4879697" y="3804859"/>
                  <a:pt x="4870767" y="3811388"/>
                </a:cubicBezTo>
                <a:cubicBezTo>
                  <a:pt x="4862990" y="3817052"/>
                  <a:pt x="4854445" y="3821949"/>
                  <a:pt x="4847916" y="3828767"/>
                </a:cubicBezTo>
                <a:cubicBezTo>
                  <a:pt x="4831977" y="3845281"/>
                  <a:pt x="4815942" y="3861508"/>
                  <a:pt x="4796163" y="3873702"/>
                </a:cubicBezTo>
                <a:cubicBezTo>
                  <a:pt x="4776672" y="3885799"/>
                  <a:pt x="4758237" y="3899338"/>
                  <a:pt x="4738843" y="3911628"/>
                </a:cubicBezTo>
                <a:cubicBezTo>
                  <a:pt x="4719831" y="3923630"/>
                  <a:pt x="4702645" y="3936783"/>
                  <a:pt x="4692755" y="3958099"/>
                </a:cubicBezTo>
                <a:cubicBezTo>
                  <a:pt x="4688339" y="3967508"/>
                  <a:pt x="4682097" y="3977782"/>
                  <a:pt x="4673744" y="3983255"/>
                </a:cubicBezTo>
                <a:cubicBezTo>
                  <a:pt x="4661838" y="3991032"/>
                  <a:pt x="4646764" y="3993817"/>
                  <a:pt x="4633801" y="4000442"/>
                </a:cubicBezTo>
                <a:cubicBezTo>
                  <a:pt x="4618535" y="4008219"/>
                  <a:pt x="4600869" y="4014940"/>
                  <a:pt x="4590499" y="4027326"/>
                </a:cubicBezTo>
                <a:cubicBezTo>
                  <a:pt x="4581281" y="4038368"/>
                  <a:pt x="4571968" y="4047009"/>
                  <a:pt x="4559773" y="4054018"/>
                </a:cubicBezTo>
                <a:cubicBezTo>
                  <a:pt x="4551229" y="4058915"/>
                  <a:pt x="4544892" y="4067844"/>
                  <a:pt x="4536059" y="4071877"/>
                </a:cubicBezTo>
                <a:cubicBezTo>
                  <a:pt x="4524441" y="4077254"/>
                  <a:pt x="4512727" y="4081479"/>
                  <a:pt x="4502549" y="4089832"/>
                </a:cubicBezTo>
                <a:cubicBezTo>
                  <a:pt x="4491987" y="4098473"/>
                  <a:pt x="4479986" y="4105290"/>
                  <a:pt x="4468944" y="4113356"/>
                </a:cubicBezTo>
                <a:cubicBezTo>
                  <a:pt x="4463087" y="4117676"/>
                  <a:pt x="4458286" y="4123341"/>
                  <a:pt x="4452622" y="4127854"/>
                </a:cubicBezTo>
                <a:cubicBezTo>
                  <a:pt x="4442252" y="4136111"/>
                  <a:pt x="4431690" y="4144176"/>
                  <a:pt x="4421032" y="4151953"/>
                </a:cubicBezTo>
                <a:cubicBezTo>
                  <a:pt x="4410375" y="4159731"/>
                  <a:pt x="4400197" y="4168756"/>
                  <a:pt x="4388483" y="4174421"/>
                </a:cubicBezTo>
                <a:cubicBezTo>
                  <a:pt x="4368513" y="4184023"/>
                  <a:pt x="4346717" y="4189784"/>
                  <a:pt x="4327321" y="4200153"/>
                </a:cubicBezTo>
                <a:cubicBezTo>
                  <a:pt x="4307639" y="4210714"/>
                  <a:pt x="4289107" y="4223965"/>
                  <a:pt x="4271633" y="4237983"/>
                </a:cubicBezTo>
                <a:cubicBezTo>
                  <a:pt x="4257807" y="4249025"/>
                  <a:pt x="4244845" y="4259971"/>
                  <a:pt x="4227465" y="4265635"/>
                </a:cubicBezTo>
                <a:cubicBezTo>
                  <a:pt x="4217768" y="4268804"/>
                  <a:pt x="4207591" y="4275717"/>
                  <a:pt x="4201733" y="4283783"/>
                </a:cubicBezTo>
                <a:cubicBezTo>
                  <a:pt x="4189059" y="4301353"/>
                  <a:pt x="4172833" y="4313739"/>
                  <a:pt x="4154494" y="4324301"/>
                </a:cubicBezTo>
                <a:cubicBezTo>
                  <a:pt x="4130010" y="4338511"/>
                  <a:pt x="4105814" y="4353009"/>
                  <a:pt x="4081234" y="4366931"/>
                </a:cubicBezTo>
                <a:cubicBezTo>
                  <a:pt x="4066737" y="4375189"/>
                  <a:pt x="4052335" y="4383926"/>
                  <a:pt x="4036971" y="4389975"/>
                </a:cubicBezTo>
                <a:cubicBezTo>
                  <a:pt x="4005575" y="4402457"/>
                  <a:pt x="3973410" y="4413114"/>
                  <a:pt x="3941725" y="4424733"/>
                </a:cubicBezTo>
                <a:cubicBezTo>
                  <a:pt x="3931355" y="4428477"/>
                  <a:pt x="3921561" y="4433854"/>
                  <a:pt x="3910999" y="4437119"/>
                </a:cubicBezTo>
                <a:cubicBezTo>
                  <a:pt x="3899573" y="4440671"/>
                  <a:pt x="3887285" y="4441727"/>
                  <a:pt x="3875859" y="4445280"/>
                </a:cubicBezTo>
                <a:cubicBezTo>
                  <a:pt x="3856847" y="4451136"/>
                  <a:pt x="3838412" y="4458626"/>
                  <a:pt x="3819401" y="4464579"/>
                </a:cubicBezTo>
                <a:cubicBezTo>
                  <a:pt x="3782723" y="4476005"/>
                  <a:pt x="3745949" y="4486951"/>
                  <a:pt x="3709176" y="4497800"/>
                </a:cubicBezTo>
                <a:cubicBezTo>
                  <a:pt x="3701303" y="4500105"/>
                  <a:pt x="3692757" y="4500393"/>
                  <a:pt x="3684981" y="4502889"/>
                </a:cubicBezTo>
                <a:cubicBezTo>
                  <a:pt x="3664337" y="4509610"/>
                  <a:pt x="3643789" y="4516907"/>
                  <a:pt x="3623338" y="4524300"/>
                </a:cubicBezTo>
                <a:cubicBezTo>
                  <a:pt x="3610953" y="4528813"/>
                  <a:pt x="3598854" y="4534382"/>
                  <a:pt x="3586373" y="4538702"/>
                </a:cubicBezTo>
                <a:cubicBezTo>
                  <a:pt x="3576387" y="4542159"/>
                  <a:pt x="3566113" y="4544847"/>
                  <a:pt x="3555743" y="4546960"/>
                </a:cubicBezTo>
                <a:cubicBezTo>
                  <a:pt x="3546814" y="4548785"/>
                  <a:pt x="3537501" y="4548592"/>
                  <a:pt x="3528667" y="4550801"/>
                </a:cubicBezTo>
                <a:cubicBezTo>
                  <a:pt x="3504759" y="4556753"/>
                  <a:pt x="3481140" y="4563475"/>
                  <a:pt x="3457424" y="4569811"/>
                </a:cubicBezTo>
                <a:cubicBezTo>
                  <a:pt x="3447919" y="4572308"/>
                  <a:pt x="3438221" y="4574133"/>
                  <a:pt x="3429003" y="4577301"/>
                </a:cubicBezTo>
                <a:cubicBezTo>
                  <a:pt x="3404327" y="4585654"/>
                  <a:pt x="3380036" y="4595159"/>
                  <a:pt x="3355264" y="4603033"/>
                </a:cubicBezTo>
                <a:cubicBezTo>
                  <a:pt x="3334717" y="4609562"/>
                  <a:pt x="3313593" y="4614266"/>
                  <a:pt x="3292757" y="4620027"/>
                </a:cubicBezTo>
                <a:cubicBezTo>
                  <a:pt x="3283924" y="4622524"/>
                  <a:pt x="3275475" y="4626077"/>
                  <a:pt x="3266643" y="4628188"/>
                </a:cubicBezTo>
                <a:cubicBezTo>
                  <a:pt x="3246863" y="4632990"/>
                  <a:pt x="3226796" y="4637022"/>
                  <a:pt x="3206921" y="4641823"/>
                </a:cubicBezTo>
                <a:cubicBezTo>
                  <a:pt x="3195590" y="4644607"/>
                  <a:pt x="3184645" y="4649600"/>
                  <a:pt x="3173123" y="4651425"/>
                </a:cubicBezTo>
                <a:cubicBezTo>
                  <a:pt x="3145759" y="4655745"/>
                  <a:pt x="3118203" y="4658817"/>
                  <a:pt x="3090646" y="4662274"/>
                </a:cubicBezTo>
                <a:cubicBezTo>
                  <a:pt x="3062227" y="4665826"/>
                  <a:pt x="3033902" y="4669571"/>
                  <a:pt x="3005480" y="4672739"/>
                </a:cubicBezTo>
                <a:cubicBezTo>
                  <a:pt x="2989926" y="4674372"/>
                  <a:pt x="2974275" y="4674660"/>
                  <a:pt x="2958721" y="4676196"/>
                </a:cubicBezTo>
                <a:cubicBezTo>
                  <a:pt x="2945087" y="4677541"/>
                  <a:pt x="2931549" y="4680037"/>
                  <a:pt x="2917915" y="4681670"/>
                </a:cubicBezTo>
                <a:cubicBezTo>
                  <a:pt x="2906105" y="4683013"/>
                  <a:pt x="2894199" y="4683781"/>
                  <a:pt x="2882389" y="4685126"/>
                </a:cubicBezTo>
                <a:cubicBezTo>
                  <a:pt x="2863475" y="4687334"/>
                  <a:pt x="2844655" y="4689831"/>
                  <a:pt x="2825837" y="4692135"/>
                </a:cubicBezTo>
                <a:cubicBezTo>
                  <a:pt x="2817964" y="4692999"/>
                  <a:pt x="2809706" y="4695399"/>
                  <a:pt x="2802313" y="4693960"/>
                </a:cubicBezTo>
                <a:cubicBezTo>
                  <a:pt x="2783686" y="4690310"/>
                  <a:pt x="2765347" y="4691367"/>
                  <a:pt x="2746816" y="4693863"/>
                </a:cubicBezTo>
                <a:cubicBezTo>
                  <a:pt x="2740479" y="4694728"/>
                  <a:pt x="2733662" y="4694535"/>
                  <a:pt x="2727517" y="4692903"/>
                </a:cubicBezTo>
                <a:cubicBezTo>
                  <a:pt x="2714939" y="4689638"/>
                  <a:pt x="2702745" y="4685029"/>
                  <a:pt x="2690359" y="4680997"/>
                </a:cubicBezTo>
                <a:cubicBezTo>
                  <a:pt x="2689014" y="4680517"/>
                  <a:pt x="2687382" y="4680421"/>
                  <a:pt x="2685943" y="4680133"/>
                </a:cubicBezTo>
                <a:cubicBezTo>
                  <a:pt x="2677781" y="4678500"/>
                  <a:pt x="2669717" y="4676868"/>
                  <a:pt x="2661554" y="4675428"/>
                </a:cubicBezTo>
                <a:cubicBezTo>
                  <a:pt x="2657138" y="4674660"/>
                  <a:pt x="2652625" y="4674564"/>
                  <a:pt x="2648208" y="4673892"/>
                </a:cubicBezTo>
                <a:cubicBezTo>
                  <a:pt x="2631118" y="4671203"/>
                  <a:pt x="2612299" y="4675716"/>
                  <a:pt x="2597512" y="4664099"/>
                </a:cubicBezTo>
                <a:cubicBezTo>
                  <a:pt x="2587911" y="4656609"/>
                  <a:pt x="2578597" y="4658338"/>
                  <a:pt x="2568324" y="4659490"/>
                </a:cubicBezTo>
                <a:cubicBezTo>
                  <a:pt x="2560547" y="4660354"/>
                  <a:pt x="2552577" y="4660065"/>
                  <a:pt x="2544704" y="4660162"/>
                </a:cubicBezTo>
                <a:cubicBezTo>
                  <a:pt x="2530878" y="4660449"/>
                  <a:pt x="2517052" y="4660546"/>
                  <a:pt x="2503225" y="4661026"/>
                </a:cubicBezTo>
                <a:cubicBezTo>
                  <a:pt x="2498808" y="4661218"/>
                  <a:pt x="2494297" y="4663619"/>
                  <a:pt x="2489975" y="4663235"/>
                </a:cubicBezTo>
                <a:cubicBezTo>
                  <a:pt x="2470004" y="4661410"/>
                  <a:pt x="2450033" y="4658529"/>
                  <a:pt x="2430061" y="4656897"/>
                </a:cubicBezTo>
                <a:cubicBezTo>
                  <a:pt x="2418732" y="4655938"/>
                  <a:pt x="2407114" y="4657761"/>
                  <a:pt x="2395880" y="4656417"/>
                </a:cubicBezTo>
                <a:cubicBezTo>
                  <a:pt x="2382919" y="4654881"/>
                  <a:pt x="2370245" y="4650945"/>
                  <a:pt x="2357378" y="4648544"/>
                </a:cubicBezTo>
                <a:cubicBezTo>
                  <a:pt x="2353826" y="4647872"/>
                  <a:pt x="2349889" y="4648736"/>
                  <a:pt x="2346145" y="4648928"/>
                </a:cubicBezTo>
                <a:cubicBezTo>
                  <a:pt x="2341920" y="4649120"/>
                  <a:pt x="2337791" y="4649504"/>
                  <a:pt x="2333567" y="4649600"/>
                </a:cubicBezTo>
                <a:cubicBezTo>
                  <a:pt x="2320700" y="4649793"/>
                  <a:pt x="2307835" y="4649504"/>
                  <a:pt x="2294968" y="4650177"/>
                </a:cubicBezTo>
                <a:cubicBezTo>
                  <a:pt x="2287095" y="4650561"/>
                  <a:pt x="2278839" y="4654497"/>
                  <a:pt x="2271540" y="4653057"/>
                </a:cubicBezTo>
                <a:cubicBezTo>
                  <a:pt x="2256659" y="4650272"/>
                  <a:pt x="2241776" y="4656513"/>
                  <a:pt x="2226895" y="4651329"/>
                </a:cubicBezTo>
                <a:cubicBezTo>
                  <a:pt x="2222285" y="4649793"/>
                  <a:pt x="2215948" y="4653633"/>
                  <a:pt x="2210379" y="4653825"/>
                </a:cubicBezTo>
                <a:cubicBezTo>
                  <a:pt x="2196457" y="4654305"/>
                  <a:pt x="2182535" y="4654209"/>
                  <a:pt x="2168613" y="4654113"/>
                </a:cubicBezTo>
                <a:cubicBezTo>
                  <a:pt x="2156131" y="4654017"/>
                  <a:pt x="2143168" y="4655361"/>
                  <a:pt x="2131167" y="4652673"/>
                </a:cubicBezTo>
                <a:cubicBezTo>
                  <a:pt x="2118588" y="4649793"/>
                  <a:pt x="2107259" y="4650177"/>
                  <a:pt x="2095065" y="4653441"/>
                </a:cubicBezTo>
                <a:cubicBezTo>
                  <a:pt x="2086711" y="4655649"/>
                  <a:pt x="2077878" y="4655938"/>
                  <a:pt x="2069237" y="4656609"/>
                </a:cubicBezTo>
                <a:cubicBezTo>
                  <a:pt x="2059924" y="4657377"/>
                  <a:pt x="2049650" y="4655361"/>
                  <a:pt x="2041201" y="4658529"/>
                </a:cubicBezTo>
                <a:cubicBezTo>
                  <a:pt x="2016044" y="4667939"/>
                  <a:pt x="1990216" y="4669955"/>
                  <a:pt x="1963909" y="4669955"/>
                </a:cubicBezTo>
                <a:cubicBezTo>
                  <a:pt x="1959107" y="4669955"/>
                  <a:pt x="1954210" y="4668612"/>
                  <a:pt x="1949603" y="4667171"/>
                </a:cubicBezTo>
                <a:cubicBezTo>
                  <a:pt x="1922717" y="4658529"/>
                  <a:pt x="1895737" y="4659297"/>
                  <a:pt x="1868373" y="4664578"/>
                </a:cubicBezTo>
                <a:cubicBezTo>
                  <a:pt x="1862708" y="4665731"/>
                  <a:pt x="1856372" y="4665923"/>
                  <a:pt x="1850707" y="4664771"/>
                </a:cubicBezTo>
                <a:cubicBezTo>
                  <a:pt x="1834768" y="4661410"/>
                  <a:pt x="1819309" y="4655841"/>
                  <a:pt x="1803275" y="4653441"/>
                </a:cubicBezTo>
                <a:cubicBezTo>
                  <a:pt x="1776775" y="4649504"/>
                  <a:pt x="1753828" y="4662754"/>
                  <a:pt x="1730112" y="4671396"/>
                </a:cubicBezTo>
                <a:cubicBezTo>
                  <a:pt x="1707548" y="4679557"/>
                  <a:pt x="1688345" y="4697992"/>
                  <a:pt x="1661652" y="4693863"/>
                </a:cubicBezTo>
                <a:cubicBezTo>
                  <a:pt x="1658965" y="4693479"/>
                  <a:pt x="1655988" y="4696071"/>
                  <a:pt x="1653011" y="4696744"/>
                </a:cubicBezTo>
                <a:cubicBezTo>
                  <a:pt x="1644850" y="4698568"/>
                  <a:pt x="1636689" y="4700776"/>
                  <a:pt x="1628431" y="4701641"/>
                </a:cubicBezTo>
                <a:cubicBezTo>
                  <a:pt x="1618350" y="4702793"/>
                  <a:pt x="1608076" y="4702409"/>
                  <a:pt x="1597995" y="4703369"/>
                </a:cubicBezTo>
                <a:cubicBezTo>
                  <a:pt x="1585032" y="4704521"/>
                  <a:pt x="1572263" y="4707593"/>
                  <a:pt x="1559396" y="4707593"/>
                </a:cubicBezTo>
                <a:cubicBezTo>
                  <a:pt x="1549026" y="4707593"/>
                  <a:pt x="1538753" y="4704041"/>
                  <a:pt x="1528480" y="4702312"/>
                </a:cubicBezTo>
                <a:cubicBezTo>
                  <a:pt x="1513981" y="4699912"/>
                  <a:pt x="1498042" y="4700584"/>
                  <a:pt x="1485272" y="4694439"/>
                </a:cubicBezTo>
                <a:cubicBezTo>
                  <a:pt x="1471639" y="4687910"/>
                  <a:pt x="1458676" y="4684934"/>
                  <a:pt x="1444562" y="4686950"/>
                </a:cubicBezTo>
                <a:cubicBezTo>
                  <a:pt x="1439857" y="4687622"/>
                  <a:pt x="1433808" y="4691655"/>
                  <a:pt x="1431696" y="4695783"/>
                </a:cubicBezTo>
                <a:cubicBezTo>
                  <a:pt x="1426991" y="4705001"/>
                  <a:pt x="1420559" y="4706634"/>
                  <a:pt x="1411821" y="4703464"/>
                </a:cubicBezTo>
                <a:cubicBezTo>
                  <a:pt x="1404236" y="4700776"/>
                  <a:pt x="1394922" y="4699432"/>
                  <a:pt x="1389738" y="4694247"/>
                </a:cubicBezTo>
                <a:cubicBezTo>
                  <a:pt x="1375047" y="4679557"/>
                  <a:pt x="1356324" y="4679077"/>
                  <a:pt x="1338081" y="4675141"/>
                </a:cubicBezTo>
                <a:cubicBezTo>
                  <a:pt x="1326945" y="4672739"/>
                  <a:pt x="1316574" y="4672644"/>
                  <a:pt x="1305436" y="4674276"/>
                </a:cubicBezTo>
                <a:cubicBezTo>
                  <a:pt x="1281241" y="4677925"/>
                  <a:pt x="1257717" y="4672739"/>
                  <a:pt x="1234481" y="4666115"/>
                </a:cubicBezTo>
                <a:cubicBezTo>
                  <a:pt x="1219118" y="4661698"/>
                  <a:pt x="1203372" y="4659010"/>
                  <a:pt x="1188106" y="4654497"/>
                </a:cubicBezTo>
                <a:cubicBezTo>
                  <a:pt x="1176680" y="4651041"/>
                  <a:pt x="1165255" y="4646912"/>
                  <a:pt x="1154790" y="4641343"/>
                </a:cubicBezTo>
                <a:cubicBezTo>
                  <a:pt x="1139618" y="4633181"/>
                  <a:pt x="1126369" y="4620891"/>
                  <a:pt x="1107069" y="4624156"/>
                </a:cubicBezTo>
                <a:cubicBezTo>
                  <a:pt x="1090074" y="4627036"/>
                  <a:pt x="1074713" y="4620988"/>
                  <a:pt x="1059158" y="4615227"/>
                </a:cubicBezTo>
                <a:cubicBezTo>
                  <a:pt x="1047732" y="4611002"/>
                  <a:pt x="1036308" y="4606681"/>
                  <a:pt x="1024496" y="4603993"/>
                </a:cubicBezTo>
                <a:cubicBezTo>
                  <a:pt x="1010478" y="4600824"/>
                  <a:pt x="994635" y="4602169"/>
                  <a:pt x="982153" y="4596311"/>
                </a:cubicBezTo>
                <a:cubicBezTo>
                  <a:pt x="969095" y="4590166"/>
                  <a:pt x="958246" y="4594295"/>
                  <a:pt x="946628" y="4596024"/>
                </a:cubicBezTo>
                <a:cubicBezTo>
                  <a:pt x="928097" y="4598712"/>
                  <a:pt x="909661" y="4603705"/>
                  <a:pt x="890939" y="4597368"/>
                </a:cubicBezTo>
                <a:cubicBezTo>
                  <a:pt x="868184" y="4589687"/>
                  <a:pt x="845620" y="4581430"/>
                  <a:pt x="822769" y="4574133"/>
                </a:cubicBezTo>
                <a:cubicBezTo>
                  <a:pt x="813934" y="4571347"/>
                  <a:pt x="804431" y="4570195"/>
                  <a:pt x="795212" y="4568947"/>
                </a:cubicBezTo>
                <a:cubicBezTo>
                  <a:pt x="786476" y="4567891"/>
                  <a:pt x="776010" y="4570579"/>
                  <a:pt x="769288" y="4566547"/>
                </a:cubicBezTo>
                <a:cubicBezTo>
                  <a:pt x="752005" y="4556178"/>
                  <a:pt x="734243" y="4551089"/>
                  <a:pt x="714271" y="4551089"/>
                </a:cubicBezTo>
                <a:cubicBezTo>
                  <a:pt x="706781" y="4551089"/>
                  <a:pt x="699484" y="4546768"/>
                  <a:pt x="691900" y="4545999"/>
                </a:cubicBezTo>
                <a:cubicBezTo>
                  <a:pt x="681529" y="4545040"/>
                  <a:pt x="669623" y="4542447"/>
                  <a:pt x="660598" y="4546096"/>
                </a:cubicBezTo>
                <a:cubicBezTo>
                  <a:pt x="639379" y="4554737"/>
                  <a:pt x="622193" y="4547536"/>
                  <a:pt x="603662" y="4538991"/>
                </a:cubicBezTo>
                <a:cubicBezTo>
                  <a:pt x="585418" y="4530541"/>
                  <a:pt x="566215" y="4523821"/>
                  <a:pt x="546821" y="4518251"/>
                </a:cubicBezTo>
                <a:cubicBezTo>
                  <a:pt x="539524" y="4516235"/>
                  <a:pt x="530787" y="4519596"/>
                  <a:pt x="522721" y="4520267"/>
                </a:cubicBezTo>
                <a:cubicBezTo>
                  <a:pt x="519840" y="4520460"/>
                  <a:pt x="516671" y="4520748"/>
                  <a:pt x="514080" y="4519788"/>
                </a:cubicBezTo>
                <a:cubicBezTo>
                  <a:pt x="489020" y="4510570"/>
                  <a:pt x="463575" y="4503561"/>
                  <a:pt x="436404" y="4508361"/>
                </a:cubicBezTo>
                <a:cubicBezTo>
                  <a:pt x="433908" y="4508842"/>
                  <a:pt x="431123" y="4507786"/>
                  <a:pt x="428626" y="4507114"/>
                </a:cubicBezTo>
                <a:cubicBezTo>
                  <a:pt x="416432" y="4503657"/>
                  <a:pt x="404526" y="4498184"/>
                  <a:pt x="392141" y="4496936"/>
                </a:cubicBezTo>
                <a:cubicBezTo>
                  <a:pt x="361608" y="4493864"/>
                  <a:pt x="330884" y="4492615"/>
                  <a:pt x="300157" y="4490599"/>
                </a:cubicBezTo>
                <a:cubicBezTo>
                  <a:pt x="298237" y="4490503"/>
                  <a:pt x="296221" y="4490503"/>
                  <a:pt x="294493" y="4489831"/>
                </a:cubicBezTo>
                <a:cubicBezTo>
                  <a:pt x="283163" y="4485702"/>
                  <a:pt x="273274" y="4487047"/>
                  <a:pt x="263671" y="4494919"/>
                </a:cubicBezTo>
                <a:cubicBezTo>
                  <a:pt x="259447" y="4498376"/>
                  <a:pt x="253686" y="4500200"/>
                  <a:pt x="248406" y="4502121"/>
                </a:cubicBezTo>
                <a:cubicBezTo>
                  <a:pt x="240628" y="4505002"/>
                  <a:pt x="232659" y="4507786"/>
                  <a:pt x="224594" y="4509610"/>
                </a:cubicBezTo>
                <a:cubicBezTo>
                  <a:pt x="216624" y="4511338"/>
                  <a:pt x="208079" y="4513738"/>
                  <a:pt x="200398" y="4512395"/>
                </a:cubicBezTo>
                <a:cubicBezTo>
                  <a:pt x="186572" y="4509994"/>
                  <a:pt x="173417" y="4504618"/>
                  <a:pt x="159783" y="4501064"/>
                </a:cubicBezTo>
                <a:cubicBezTo>
                  <a:pt x="155079" y="4499816"/>
                  <a:pt x="149893" y="4500009"/>
                  <a:pt x="144997" y="4499912"/>
                </a:cubicBezTo>
                <a:cubicBezTo>
                  <a:pt x="133763" y="4499625"/>
                  <a:pt x="122241" y="4502409"/>
                  <a:pt x="112064" y="4494440"/>
                </a:cubicBezTo>
                <a:cubicBezTo>
                  <a:pt x="102655" y="4486951"/>
                  <a:pt x="93148" y="4489158"/>
                  <a:pt x="83259" y="4494824"/>
                </a:cubicBezTo>
                <a:cubicBezTo>
                  <a:pt x="76154" y="4498857"/>
                  <a:pt x="68090" y="4502025"/>
                  <a:pt x="60120" y="4503561"/>
                </a:cubicBezTo>
                <a:cubicBezTo>
                  <a:pt x="49174" y="4505673"/>
                  <a:pt x="38324" y="4506538"/>
                  <a:pt x="26514" y="4505289"/>
                </a:cubicBezTo>
                <a:cubicBezTo>
                  <a:pt x="18161" y="4504425"/>
                  <a:pt x="11343" y="4504041"/>
                  <a:pt x="4814" y="4498952"/>
                </a:cubicBezTo>
                <a:cubicBezTo>
                  <a:pt x="3759" y="4498184"/>
                  <a:pt x="1839" y="4497992"/>
                  <a:pt x="398" y="4498089"/>
                </a:cubicBezTo>
                <a:lnTo>
                  <a:pt x="0" y="4498087"/>
                </a:lnTo>
                <a:close/>
              </a:path>
            </a:pathLst>
          </a:custGeom>
          <a:noFill/>
          <a:effectLst>
            <a:outerShdw blurRad="381000" dist="152400" dir="5400000" algn="t" rotWithShape="0">
              <a:prstClr val="black">
                <a:alpha val="10000"/>
              </a:prstClr>
            </a:outerShdw>
          </a:effectLst>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C23087B3-4CEA-5B50-5866-913A2A2B7BC1}"/>
              </a:ext>
            </a:extLst>
          </p:cNvPr>
          <p:cNvSpPr>
            <a:spLocks noGrp="1"/>
          </p:cNvSpPr>
          <p:nvPr>
            <p:ph sz="half" idx="1"/>
          </p:nvPr>
        </p:nvSpPr>
        <p:spPr>
          <a:xfrm>
            <a:off x="6981826" y="3146400"/>
            <a:ext cx="4391024" cy="2682000"/>
          </a:xfrm>
        </p:spPr>
        <p:txBody>
          <a:bodyPr vert="horz" lIns="91440" tIns="45720" rIns="91440" bIns="45720" rtlCol="0">
            <a:normAutofit/>
          </a:bodyPr>
          <a:lstStyle/>
          <a:p>
            <a:r>
              <a:rPr lang="en-US" sz="1700" dirty="0">
                <a:solidFill>
                  <a:schemeClr val="tx1">
                    <a:alpha val="80000"/>
                  </a:schemeClr>
                </a:solidFill>
              </a:rPr>
              <a:t>In 1994, President Habyarimana and the Burundian president were killed when their plan was shot down. </a:t>
            </a:r>
          </a:p>
          <a:p>
            <a:r>
              <a:rPr lang="en-US" sz="1700" dirty="0">
                <a:solidFill>
                  <a:schemeClr val="tx1">
                    <a:alpha val="80000"/>
                  </a:schemeClr>
                </a:solidFill>
              </a:rPr>
              <a:t>Extremist Hutu militias and parts of the Rwandan military start systematically massacring Tutsi people.  </a:t>
            </a:r>
          </a:p>
          <a:p>
            <a:r>
              <a:rPr lang="en-US" sz="1700" dirty="0">
                <a:solidFill>
                  <a:schemeClr val="tx1">
                    <a:alpha val="80000"/>
                  </a:schemeClr>
                </a:solidFill>
              </a:rPr>
              <a:t>Within 100 days, 800,000 Tutsis and moderate Hutus are killed.  </a:t>
            </a:r>
          </a:p>
          <a:p>
            <a:r>
              <a:rPr lang="en-US" sz="1700" dirty="0">
                <a:solidFill>
                  <a:schemeClr val="tx1">
                    <a:alpha val="80000"/>
                  </a:schemeClr>
                </a:solidFill>
              </a:rPr>
              <a:t>2 million Hutu refugees are sent to Zaire</a:t>
            </a:r>
          </a:p>
        </p:txBody>
      </p:sp>
    </p:spTree>
    <p:extLst>
      <p:ext uri="{BB962C8B-B14F-4D97-AF65-F5344CB8AC3E}">
        <p14:creationId xmlns:p14="http://schemas.microsoft.com/office/powerpoint/2010/main" val="902291277"/>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CF74A8-A993-3ED2-F237-F9FCC6318DB5}"/>
              </a:ext>
            </a:extLst>
          </p:cNvPr>
          <p:cNvSpPr>
            <a:spLocks noGrp="1"/>
          </p:cNvSpPr>
          <p:nvPr>
            <p:ph type="title"/>
          </p:nvPr>
        </p:nvSpPr>
        <p:spPr/>
        <p:txBody>
          <a:bodyPr/>
          <a:lstStyle/>
          <a:p>
            <a:r>
              <a:rPr lang="en-US" dirty="0"/>
              <a:t>Refugee Camps</a:t>
            </a:r>
          </a:p>
        </p:txBody>
      </p:sp>
      <p:sp>
        <p:nvSpPr>
          <p:cNvPr id="3" name="Content Placeholder 2">
            <a:extLst>
              <a:ext uri="{FF2B5EF4-FFF2-40B4-BE49-F238E27FC236}">
                <a16:creationId xmlns:a16="http://schemas.microsoft.com/office/drawing/2014/main" id="{FE6F6F35-254F-4A01-4979-F8978302E170}"/>
              </a:ext>
            </a:extLst>
          </p:cNvPr>
          <p:cNvSpPr>
            <a:spLocks noGrp="1"/>
          </p:cNvSpPr>
          <p:nvPr>
            <p:ph sz="half" idx="1"/>
          </p:nvPr>
        </p:nvSpPr>
        <p:spPr/>
        <p:txBody>
          <a:bodyPr>
            <a:normAutofit fontScale="92500" lnSpcReduction="10000"/>
          </a:bodyPr>
          <a:lstStyle/>
          <a:p>
            <a:r>
              <a:rPr lang="en-US" dirty="0"/>
              <a:t>Rwandan troops invaded the refugee camps in Zaire to drive home the refugees.  They then take away the power of the President of Zaire and it goes under new leadership and gets a new name: The Democratic Republic of Congo.</a:t>
            </a:r>
          </a:p>
          <a:p>
            <a:r>
              <a:rPr lang="en-US" dirty="0"/>
              <a:t>The fight between the Hutus and </a:t>
            </a:r>
            <a:r>
              <a:rPr lang="en-US" dirty="0" err="1"/>
              <a:t>Tutis</a:t>
            </a:r>
            <a:r>
              <a:rPr lang="en-US" dirty="0"/>
              <a:t>, with militias on both sides attacking each other, continues. For years, fights happen and important people are arrested and jailed for their part in the fight.    </a:t>
            </a:r>
          </a:p>
        </p:txBody>
      </p:sp>
      <p:pic>
        <p:nvPicPr>
          <p:cNvPr id="11266" name="Picture 2">
            <a:extLst>
              <a:ext uri="{FF2B5EF4-FFF2-40B4-BE49-F238E27FC236}">
                <a16:creationId xmlns:a16="http://schemas.microsoft.com/office/drawing/2014/main" id="{85187CC3-3A39-8516-71F5-386AD261C021}"/>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6629786" y="2204035"/>
            <a:ext cx="4591666" cy="30764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50028828"/>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554524-E2DD-208F-966D-75719DC0D1D1}"/>
              </a:ext>
            </a:extLst>
          </p:cNvPr>
          <p:cNvSpPr>
            <a:spLocks noGrp="1"/>
          </p:cNvSpPr>
          <p:nvPr>
            <p:ph type="title"/>
          </p:nvPr>
        </p:nvSpPr>
        <p:spPr>
          <a:xfrm>
            <a:off x="6981825" y="1641752"/>
            <a:ext cx="4391024" cy="1323439"/>
          </a:xfrm>
        </p:spPr>
        <p:txBody>
          <a:bodyPr vert="horz" lIns="91440" tIns="45720" rIns="91440" bIns="45720" rtlCol="0" anchor="t">
            <a:normAutofit/>
          </a:bodyPr>
          <a:lstStyle/>
          <a:p>
            <a:r>
              <a:rPr lang="en-US" sz="4000" dirty="0"/>
              <a:t>Who Caused The </a:t>
            </a:r>
            <a:r>
              <a:rPr lang="en-US" sz="4000" dirty="0">
                <a:solidFill>
                  <a:schemeClr val="bg1"/>
                </a:solidFill>
              </a:rPr>
              <a:t>Genocide?</a:t>
            </a:r>
          </a:p>
        </p:txBody>
      </p:sp>
      <p:pic>
        <p:nvPicPr>
          <p:cNvPr id="12290" name="Picture 2">
            <a:extLst>
              <a:ext uri="{FF2B5EF4-FFF2-40B4-BE49-F238E27FC236}">
                <a16:creationId xmlns:a16="http://schemas.microsoft.com/office/drawing/2014/main" id="{EEAA05CA-1EEC-8D82-3E02-045A5C0311EA}"/>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20330" r="4582"/>
          <a:stretch/>
        </p:blipFill>
        <p:spPr bwMode="auto">
          <a:xfrm>
            <a:off x="827088" y="1498600"/>
            <a:ext cx="5260975" cy="4676775"/>
          </a:xfrm>
          <a:custGeom>
            <a:avLst/>
            <a:gdLst/>
            <a:ahLst/>
            <a:cxnLst/>
            <a:rect l="l" t="t" r="r" b="b"/>
            <a:pathLst>
              <a:path w="5260975" h="4707593">
                <a:moveTo>
                  <a:pt x="0" y="0"/>
                </a:moveTo>
                <a:lnTo>
                  <a:pt x="5260975" y="0"/>
                </a:lnTo>
                <a:lnTo>
                  <a:pt x="5260975" y="3296937"/>
                </a:lnTo>
                <a:lnTo>
                  <a:pt x="5260975" y="3518571"/>
                </a:lnTo>
                <a:lnTo>
                  <a:pt x="5226503" y="3534000"/>
                </a:lnTo>
                <a:cubicBezTo>
                  <a:pt x="5219783" y="3536785"/>
                  <a:pt x="5212389" y="3538321"/>
                  <a:pt x="5206341" y="3542065"/>
                </a:cubicBezTo>
                <a:cubicBezTo>
                  <a:pt x="5178495" y="3559156"/>
                  <a:pt x="5151515" y="3577591"/>
                  <a:pt x="5123287" y="3594010"/>
                </a:cubicBezTo>
                <a:cubicBezTo>
                  <a:pt x="5094195" y="3611004"/>
                  <a:pt x="5068175" y="3631071"/>
                  <a:pt x="5048107" y="3658244"/>
                </a:cubicBezTo>
                <a:cubicBezTo>
                  <a:pt x="5029480" y="3683496"/>
                  <a:pt x="5011429" y="3709131"/>
                  <a:pt x="4992899" y="3734479"/>
                </a:cubicBezTo>
                <a:cubicBezTo>
                  <a:pt x="4988194" y="3740912"/>
                  <a:pt x="4983873" y="3748498"/>
                  <a:pt x="4977440" y="3752627"/>
                </a:cubicBezTo>
                <a:cubicBezTo>
                  <a:pt x="4964094" y="3761268"/>
                  <a:pt x="4949499" y="3768277"/>
                  <a:pt x="4935193" y="3775382"/>
                </a:cubicBezTo>
                <a:cubicBezTo>
                  <a:pt x="4922903" y="3781431"/>
                  <a:pt x="4909845" y="3785943"/>
                  <a:pt x="4897844" y="3792472"/>
                </a:cubicBezTo>
                <a:cubicBezTo>
                  <a:pt x="4888243" y="3797658"/>
                  <a:pt x="4879697" y="3804859"/>
                  <a:pt x="4870767" y="3811388"/>
                </a:cubicBezTo>
                <a:cubicBezTo>
                  <a:pt x="4862990" y="3817052"/>
                  <a:pt x="4854445" y="3821949"/>
                  <a:pt x="4847916" y="3828767"/>
                </a:cubicBezTo>
                <a:cubicBezTo>
                  <a:pt x="4831977" y="3845281"/>
                  <a:pt x="4815942" y="3861508"/>
                  <a:pt x="4796163" y="3873702"/>
                </a:cubicBezTo>
                <a:cubicBezTo>
                  <a:pt x="4776672" y="3885799"/>
                  <a:pt x="4758237" y="3899338"/>
                  <a:pt x="4738843" y="3911628"/>
                </a:cubicBezTo>
                <a:cubicBezTo>
                  <a:pt x="4719831" y="3923630"/>
                  <a:pt x="4702645" y="3936783"/>
                  <a:pt x="4692755" y="3958099"/>
                </a:cubicBezTo>
                <a:cubicBezTo>
                  <a:pt x="4688339" y="3967508"/>
                  <a:pt x="4682097" y="3977782"/>
                  <a:pt x="4673744" y="3983255"/>
                </a:cubicBezTo>
                <a:cubicBezTo>
                  <a:pt x="4661838" y="3991032"/>
                  <a:pt x="4646764" y="3993817"/>
                  <a:pt x="4633801" y="4000442"/>
                </a:cubicBezTo>
                <a:cubicBezTo>
                  <a:pt x="4618535" y="4008219"/>
                  <a:pt x="4600869" y="4014940"/>
                  <a:pt x="4590499" y="4027326"/>
                </a:cubicBezTo>
                <a:cubicBezTo>
                  <a:pt x="4581281" y="4038368"/>
                  <a:pt x="4571968" y="4047009"/>
                  <a:pt x="4559773" y="4054018"/>
                </a:cubicBezTo>
                <a:cubicBezTo>
                  <a:pt x="4551229" y="4058915"/>
                  <a:pt x="4544892" y="4067844"/>
                  <a:pt x="4536059" y="4071877"/>
                </a:cubicBezTo>
                <a:cubicBezTo>
                  <a:pt x="4524441" y="4077254"/>
                  <a:pt x="4512727" y="4081479"/>
                  <a:pt x="4502549" y="4089832"/>
                </a:cubicBezTo>
                <a:cubicBezTo>
                  <a:pt x="4491987" y="4098473"/>
                  <a:pt x="4479986" y="4105290"/>
                  <a:pt x="4468944" y="4113356"/>
                </a:cubicBezTo>
                <a:cubicBezTo>
                  <a:pt x="4463087" y="4117676"/>
                  <a:pt x="4458286" y="4123341"/>
                  <a:pt x="4452622" y="4127854"/>
                </a:cubicBezTo>
                <a:cubicBezTo>
                  <a:pt x="4442252" y="4136111"/>
                  <a:pt x="4431690" y="4144176"/>
                  <a:pt x="4421032" y="4151953"/>
                </a:cubicBezTo>
                <a:cubicBezTo>
                  <a:pt x="4410375" y="4159731"/>
                  <a:pt x="4400197" y="4168756"/>
                  <a:pt x="4388483" y="4174421"/>
                </a:cubicBezTo>
                <a:cubicBezTo>
                  <a:pt x="4368513" y="4184023"/>
                  <a:pt x="4346717" y="4189784"/>
                  <a:pt x="4327321" y="4200153"/>
                </a:cubicBezTo>
                <a:cubicBezTo>
                  <a:pt x="4307639" y="4210714"/>
                  <a:pt x="4289107" y="4223965"/>
                  <a:pt x="4271633" y="4237983"/>
                </a:cubicBezTo>
                <a:cubicBezTo>
                  <a:pt x="4257807" y="4249025"/>
                  <a:pt x="4244845" y="4259971"/>
                  <a:pt x="4227465" y="4265635"/>
                </a:cubicBezTo>
                <a:cubicBezTo>
                  <a:pt x="4217768" y="4268804"/>
                  <a:pt x="4207591" y="4275717"/>
                  <a:pt x="4201733" y="4283783"/>
                </a:cubicBezTo>
                <a:cubicBezTo>
                  <a:pt x="4189059" y="4301353"/>
                  <a:pt x="4172833" y="4313739"/>
                  <a:pt x="4154494" y="4324301"/>
                </a:cubicBezTo>
                <a:cubicBezTo>
                  <a:pt x="4130010" y="4338511"/>
                  <a:pt x="4105814" y="4353009"/>
                  <a:pt x="4081234" y="4366931"/>
                </a:cubicBezTo>
                <a:cubicBezTo>
                  <a:pt x="4066737" y="4375189"/>
                  <a:pt x="4052335" y="4383926"/>
                  <a:pt x="4036971" y="4389975"/>
                </a:cubicBezTo>
                <a:cubicBezTo>
                  <a:pt x="4005575" y="4402457"/>
                  <a:pt x="3973410" y="4413114"/>
                  <a:pt x="3941725" y="4424733"/>
                </a:cubicBezTo>
                <a:cubicBezTo>
                  <a:pt x="3931355" y="4428477"/>
                  <a:pt x="3921561" y="4433854"/>
                  <a:pt x="3910999" y="4437119"/>
                </a:cubicBezTo>
                <a:cubicBezTo>
                  <a:pt x="3899573" y="4440671"/>
                  <a:pt x="3887285" y="4441727"/>
                  <a:pt x="3875859" y="4445280"/>
                </a:cubicBezTo>
                <a:cubicBezTo>
                  <a:pt x="3856847" y="4451136"/>
                  <a:pt x="3838412" y="4458626"/>
                  <a:pt x="3819401" y="4464579"/>
                </a:cubicBezTo>
                <a:cubicBezTo>
                  <a:pt x="3782723" y="4476005"/>
                  <a:pt x="3745949" y="4486951"/>
                  <a:pt x="3709176" y="4497800"/>
                </a:cubicBezTo>
                <a:cubicBezTo>
                  <a:pt x="3701303" y="4500105"/>
                  <a:pt x="3692757" y="4500393"/>
                  <a:pt x="3684981" y="4502889"/>
                </a:cubicBezTo>
                <a:cubicBezTo>
                  <a:pt x="3664337" y="4509610"/>
                  <a:pt x="3643789" y="4516907"/>
                  <a:pt x="3623338" y="4524300"/>
                </a:cubicBezTo>
                <a:cubicBezTo>
                  <a:pt x="3610953" y="4528813"/>
                  <a:pt x="3598854" y="4534382"/>
                  <a:pt x="3586373" y="4538702"/>
                </a:cubicBezTo>
                <a:cubicBezTo>
                  <a:pt x="3576387" y="4542159"/>
                  <a:pt x="3566113" y="4544847"/>
                  <a:pt x="3555743" y="4546960"/>
                </a:cubicBezTo>
                <a:cubicBezTo>
                  <a:pt x="3546814" y="4548785"/>
                  <a:pt x="3537501" y="4548592"/>
                  <a:pt x="3528667" y="4550801"/>
                </a:cubicBezTo>
                <a:cubicBezTo>
                  <a:pt x="3504759" y="4556753"/>
                  <a:pt x="3481140" y="4563475"/>
                  <a:pt x="3457424" y="4569811"/>
                </a:cubicBezTo>
                <a:cubicBezTo>
                  <a:pt x="3447919" y="4572308"/>
                  <a:pt x="3438221" y="4574133"/>
                  <a:pt x="3429003" y="4577301"/>
                </a:cubicBezTo>
                <a:cubicBezTo>
                  <a:pt x="3404327" y="4585654"/>
                  <a:pt x="3380036" y="4595159"/>
                  <a:pt x="3355264" y="4603033"/>
                </a:cubicBezTo>
                <a:cubicBezTo>
                  <a:pt x="3334717" y="4609562"/>
                  <a:pt x="3313593" y="4614266"/>
                  <a:pt x="3292757" y="4620027"/>
                </a:cubicBezTo>
                <a:cubicBezTo>
                  <a:pt x="3283924" y="4622524"/>
                  <a:pt x="3275475" y="4626077"/>
                  <a:pt x="3266643" y="4628188"/>
                </a:cubicBezTo>
                <a:cubicBezTo>
                  <a:pt x="3246863" y="4632990"/>
                  <a:pt x="3226796" y="4637022"/>
                  <a:pt x="3206921" y="4641823"/>
                </a:cubicBezTo>
                <a:cubicBezTo>
                  <a:pt x="3195590" y="4644607"/>
                  <a:pt x="3184645" y="4649600"/>
                  <a:pt x="3173123" y="4651425"/>
                </a:cubicBezTo>
                <a:cubicBezTo>
                  <a:pt x="3145759" y="4655745"/>
                  <a:pt x="3118203" y="4658817"/>
                  <a:pt x="3090646" y="4662274"/>
                </a:cubicBezTo>
                <a:cubicBezTo>
                  <a:pt x="3062227" y="4665826"/>
                  <a:pt x="3033902" y="4669571"/>
                  <a:pt x="3005480" y="4672739"/>
                </a:cubicBezTo>
                <a:cubicBezTo>
                  <a:pt x="2989926" y="4674372"/>
                  <a:pt x="2974275" y="4674660"/>
                  <a:pt x="2958721" y="4676196"/>
                </a:cubicBezTo>
                <a:cubicBezTo>
                  <a:pt x="2945087" y="4677541"/>
                  <a:pt x="2931549" y="4680037"/>
                  <a:pt x="2917915" y="4681670"/>
                </a:cubicBezTo>
                <a:cubicBezTo>
                  <a:pt x="2906105" y="4683013"/>
                  <a:pt x="2894199" y="4683781"/>
                  <a:pt x="2882389" y="4685126"/>
                </a:cubicBezTo>
                <a:cubicBezTo>
                  <a:pt x="2863475" y="4687334"/>
                  <a:pt x="2844655" y="4689831"/>
                  <a:pt x="2825837" y="4692135"/>
                </a:cubicBezTo>
                <a:cubicBezTo>
                  <a:pt x="2817964" y="4692999"/>
                  <a:pt x="2809706" y="4695399"/>
                  <a:pt x="2802313" y="4693960"/>
                </a:cubicBezTo>
                <a:cubicBezTo>
                  <a:pt x="2783686" y="4690310"/>
                  <a:pt x="2765347" y="4691367"/>
                  <a:pt x="2746816" y="4693863"/>
                </a:cubicBezTo>
                <a:cubicBezTo>
                  <a:pt x="2740479" y="4694728"/>
                  <a:pt x="2733662" y="4694535"/>
                  <a:pt x="2727517" y="4692903"/>
                </a:cubicBezTo>
                <a:cubicBezTo>
                  <a:pt x="2714939" y="4689638"/>
                  <a:pt x="2702745" y="4685029"/>
                  <a:pt x="2690359" y="4680997"/>
                </a:cubicBezTo>
                <a:cubicBezTo>
                  <a:pt x="2689014" y="4680517"/>
                  <a:pt x="2687382" y="4680421"/>
                  <a:pt x="2685943" y="4680133"/>
                </a:cubicBezTo>
                <a:cubicBezTo>
                  <a:pt x="2677781" y="4678500"/>
                  <a:pt x="2669717" y="4676868"/>
                  <a:pt x="2661554" y="4675428"/>
                </a:cubicBezTo>
                <a:cubicBezTo>
                  <a:pt x="2657138" y="4674660"/>
                  <a:pt x="2652625" y="4674564"/>
                  <a:pt x="2648208" y="4673892"/>
                </a:cubicBezTo>
                <a:cubicBezTo>
                  <a:pt x="2631118" y="4671203"/>
                  <a:pt x="2612299" y="4675716"/>
                  <a:pt x="2597512" y="4664099"/>
                </a:cubicBezTo>
                <a:cubicBezTo>
                  <a:pt x="2587911" y="4656609"/>
                  <a:pt x="2578597" y="4658338"/>
                  <a:pt x="2568324" y="4659490"/>
                </a:cubicBezTo>
                <a:cubicBezTo>
                  <a:pt x="2560547" y="4660354"/>
                  <a:pt x="2552577" y="4660065"/>
                  <a:pt x="2544704" y="4660162"/>
                </a:cubicBezTo>
                <a:cubicBezTo>
                  <a:pt x="2530878" y="4660449"/>
                  <a:pt x="2517052" y="4660546"/>
                  <a:pt x="2503225" y="4661026"/>
                </a:cubicBezTo>
                <a:cubicBezTo>
                  <a:pt x="2498808" y="4661218"/>
                  <a:pt x="2494297" y="4663619"/>
                  <a:pt x="2489975" y="4663235"/>
                </a:cubicBezTo>
                <a:cubicBezTo>
                  <a:pt x="2470004" y="4661410"/>
                  <a:pt x="2450033" y="4658529"/>
                  <a:pt x="2430061" y="4656897"/>
                </a:cubicBezTo>
                <a:cubicBezTo>
                  <a:pt x="2418732" y="4655938"/>
                  <a:pt x="2407114" y="4657761"/>
                  <a:pt x="2395880" y="4656417"/>
                </a:cubicBezTo>
                <a:cubicBezTo>
                  <a:pt x="2382919" y="4654881"/>
                  <a:pt x="2370245" y="4650945"/>
                  <a:pt x="2357378" y="4648544"/>
                </a:cubicBezTo>
                <a:cubicBezTo>
                  <a:pt x="2353826" y="4647872"/>
                  <a:pt x="2349889" y="4648736"/>
                  <a:pt x="2346145" y="4648928"/>
                </a:cubicBezTo>
                <a:cubicBezTo>
                  <a:pt x="2341920" y="4649120"/>
                  <a:pt x="2337791" y="4649504"/>
                  <a:pt x="2333567" y="4649600"/>
                </a:cubicBezTo>
                <a:cubicBezTo>
                  <a:pt x="2320700" y="4649793"/>
                  <a:pt x="2307835" y="4649504"/>
                  <a:pt x="2294968" y="4650177"/>
                </a:cubicBezTo>
                <a:cubicBezTo>
                  <a:pt x="2287095" y="4650561"/>
                  <a:pt x="2278839" y="4654497"/>
                  <a:pt x="2271540" y="4653057"/>
                </a:cubicBezTo>
                <a:cubicBezTo>
                  <a:pt x="2256659" y="4650272"/>
                  <a:pt x="2241776" y="4656513"/>
                  <a:pt x="2226895" y="4651329"/>
                </a:cubicBezTo>
                <a:cubicBezTo>
                  <a:pt x="2222285" y="4649793"/>
                  <a:pt x="2215948" y="4653633"/>
                  <a:pt x="2210379" y="4653825"/>
                </a:cubicBezTo>
                <a:cubicBezTo>
                  <a:pt x="2196457" y="4654305"/>
                  <a:pt x="2182535" y="4654209"/>
                  <a:pt x="2168613" y="4654113"/>
                </a:cubicBezTo>
                <a:cubicBezTo>
                  <a:pt x="2156131" y="4654017"/>
                  <a:pt x="2143168" y="4655361"/>
                  <a:pt x="2131167" y="4652673"/>
                </a:cubicBezTo>
                <a:cubicBezTo>
                  <a:pt x="2118588" y="4649793"/>
                  <a:pt x="2107259" y="4650177"/>
                  <a:pt x="2095065" y="4653441"/>
                </a:cubicBezTo>
                <a:cubicBezTo>
                  <a:pt x="2086711" y="4655649"/>
                  <a:pt x="2077878" y="4655938"/>
                  <a:pt x="2069237" y="4656609"/>
                </a:cubicBezTo>
                <a:cubicBezTo>
                  <a:pt x="2059924" y="4657377"/>
                  <a:pt x="2049650" y="4655361"/>
                  <a:pt x="2041201" y="4658529"/>
                </a:cubicBezTo>
                <a:cubicBezTo>
                  <a:pt x="2016044" y="4667939"/>
                  <a:pt x="1990216" y="4669955"/>
                  <a:pt x="1963909" y="4669955"/>
                </a:cubicBezTo>
                <a:cubicBezTo>
                  <a:pt x="1959107" y="4669955"/>
                  <a:pt x="1954210" y="4668612"/>
                  <a:pt x="1949603" y="4667171"/>
                </a:cubicBezTo>
                <a:cubicBezTo>
                  <a:pt x="1922717" y="4658529"/>
                  <a:pt x="1895737" y="4659297"/>
                  <a:pt x="1868373" y="4664578"/>
                </a:cubicBezTo>
                <a:cubicBezTo>
                  <a:pt x="1862708" y="4665731"/>
                  <a:pt x="1856372" y="4665923"/>
                  <a:pt x="1850707" y="4664771"/>
                </a:cubicBezTo>
                <a:cubicBezTo>
                  <a:pt x="1834768" y="4661410"/>
                  <a:pt x="1819309" y="4655841"/>
                  <a:pt x="1803275" y="4653441"/>
                </a:cubicBezTo>
                <a:cubicBezTo>
                  <a:pt x="1776775" y="4649504"/>
                  <a:pt x="1753828" y="4662754"/>
                  <a:pt x="1730112" y="4671396"/>
                </a:cubicBezTo>
                <a:cubicBezTo>
                  <a:pt x="1707548" y="4679557"/>
                  <a:pt x="1688345" y="4697992"/>
                  <a:pt x="1661652" y="4693863"/>
                </a:cubicBezTo>
                <a:cubicBezTo>
                  <a:pt x="1658965" y="4693479"/>
                  <a:pt x="1655988" y="4696071"/>
                  <a:pt x="1653011" y="4696744"/>
                </a:cubicBezTo>
                <a:cubicBezTo>
                  <a:pt x="1644850" y="4698568"/>
                  <a:pt x="1636689" y="4700776"/>
                  <a:pt x="1628431" y="4701641"/>
                </a:cubicBezTo>
                <a:cubicBezTo>
                  <a:pt x="1618350" y="4702793"/>
                  <a:pt x="1608076" y="4702409"/>
                  <a:pt x="1597995" y="4703369"/>
                </a:cubicBezTo>
                <a:cubicBezTo>
                  <a:pt x="1585032" y="4704521"/>
                  <a:pt x="1572263" y="4707593"/>
                  <a:pt x="1559396" y="4707593"/>
                </a:cubicBezTo>
                <a:cubicBezTo>
                  <a:pt x="1549026" y="4707593"/>
                  <a:pt x="1538753" y="4704041"/>
                  <a:pt x="1528480" y="4702312"/>
                </a:cubicBezTo>
                <a:cubicBezTo>
                  <a:pt x="1513981" y="4699912"/>
                  <a:pt x="1498042" y="4700584"/>
                  <a:pt x="1485272" y="4694439"/>
                </a:cubicBezTo>
                <a:cubicBezTo>
                  <a:pt x="1471639" y="4687910"/>
                  <a:pt x="1458676" y="4684934"/>
                  <a:pt x="1444562" y="4686950"/>
                </a:cubicBezTo>
                <a:cubicBezTo>
                  <a:pt x="1439857" y="4687622"/>
                  <a:pt x="1433808" y="4691655"/>
                  <a:pt x="1431696" y="4695783"/>
                </a:cubicBezTo>
                <a:cubicBezTo>
                  <a:pt x="1426991" y="4705001"/>
                  <a:pt x="1420559" y="4706634"/>
                  <a:pt x="1411821" y="4703464"/>
                </a:cubicBezTo>
                <a:cubicBezTo>
                  <a:pt x="1404236" y="4700776"/>
                  <a:pt x="1394922" y="4699432"/>
                  <a:pt x="1389738" y="4694247"/>
                </a:cubicBezTo>
                <a:cubicBezTo>
                  <a:pt x="1375047" y="4679557"/>
                  <a:pt x="1356324" y="4679077"/>
                  <a:pt x="1338081" y="4675141"/>
                </a:cubicBezTo>
                <a:cubicBezTo>
                  <a:pt x="1326945" y="4672739"/>
                  <a:pt x="1316574" y="4672644"/>
                  <a:pt x="1305436" y="4674276"/>
                </a:cubicBezTo>
                <a:cubicBezTo>
                  <a:pt x="1281241" y="4677925"/>
                  <a:pt x="1257717" y="4672739"/>
                  <a:pt x="1234481" y="4666115"/>
                </a:cubicBezTo>
                <a:cubicBezTo>
                  <a:pt x="1219118" y="4661698"/>
                  <a:pt x="1203372" y="4659010"/>
                  <a:pt x="1188106" y="4654497"/>
                </a:cubicBezTo>
                <a:cubicBezTo>
                  <a:pt x="1176680" y="4651041"/>
                  <a:pt x="1165255" y="4646912"/>
                  <a:pt x="1154790" y="4641343"/>
                </a:cubicBezTo>
                <a:cubicBezTo>
                  <a:pt x="1139618" y="4633181"/>
                  <a:pt x="1126369" y="4620891"/>
                  <a:pt x="1107069" y="4624156"/>
                </a:cubicBezTo>
                <a:cubicBezTo>
                  <a:pt x="1090074" y="4627036"/>
                  <a:pt x="1074713" y="4620988"/>
                  <a:pt x="1059158" y="4615227"/>
                </a:cubicBezTo>
                <a:cubicBezTo>
                  <a:pt x="1047732" y="4611002"/>
                  <a:pt x="1036308" y="4606681"/>
                  <a:pt x="1024496" y="4603993"/>
                </a:cubicBezTo>
                <a:cubicBezTo>
                  <a:pt x="1010478" y="4600824"/>
                  <a:pt x="994635" y="4602169"/>
                  <a:pt x="982153" y="4596311"/>
                </a:cubicBezTo>
                <a:cubicBezTo>
                  <a:pt x="969095" y="4590166"/>
                  <a:pt x="958246" y="4594295"/>
                  <a:pt x="946628" y="4596024"/>
                </a:cubicBezTo>
                <a:cubicBezTo>
                  <a:pt x="928097" y="4598712"/>
                  <a:pt x="909661" y="4603705"/>
                  <a:pt x="890939" y="4597368"/>
                </a:cubicBezTo>
                <a:cubicBezTo>
                  <a:pt x="868184" y="4589687"/>
                  <a:pt x="845620" y="4581430"/>
                  <a:pt x="822769" y="4574133"/>
                </a:cubicBezTo>
                <a:cubicBezTo>
                  <a:pt x="813934" y="4571347"/>
                  <a:pt x="804431" y="4570195"/>
                  <a:pt x="795212" y="4568947"/>
                </a:cubicBezTo>
                <a:cubicBezTo>
                  <a:pt x="786476" y="4567891"/>
                  <a:pt x="776010" y="4570579"/>
                  <a:pt x="769288" y="4566547"/>
                </a:cubicBezTo>
                <a:cubicBezTo>
                  <a:pt x="752005" y="4556178"/>
                  <a:pt x="734243" y="4551089"/>
                  <a:pt x="714271" y="4551089"/>
                </a:cubicBezTo>
                <a:cubicBezTo>
                  <a:pt x="706781" y="4551089"/>
                  <a:pt x="699484" y="4546768"/>
                  <a:pt x="691900" y="4545999"/>
                </a:cubicBezTo>
                <a:cubicBezTo>
                  <a:pt x="681529" y="4545040"/>
                  <a:pt x="669623" y="4542447"/>
                  <a:pt x="660598" y="4546096"/>
                </a:cubicBezTo>
                <a:cubicBezTo>
                  <a:pt x="639379" y="4554737"/>
                  <a:pt x="622193" y="4547536"/>
                  <a:pt x="603662" y="4538991"/>
                </a:cubicBezTo>
                <a:cubicBezTo>
                  <a:pt x="585418" y="4530541"/>
                  <a:pt x="566215" y="4523821"/>
                  <a:pt x="546821" y="4518251"/>
                </a:cubicBezTo>
                <a:cubicBezTo>
                  <a:pt x="539524" y="4516235"/>
                  <a:pt x="530787" y="4519596"/>
                  <a:pt x="522721" y="4520267"/>
                </a:cubicBezTo>
                <a:cubicBezTo>
                  <a:pt x="519840" y="4520460"/>
                  <a:pt x="516671" y="4520748"/>
                  <a:pt x="514080" y="4519788"/>
                </a:cubicBezTo>
                <a:cubicBezTo>
                  <a:pt x="489020" y="4510570"/>
                  <a:pt x="463575" y="4503561"/>
                  <a:pt x="436404" y="4508361"/>
                </a:cubicBezTo>
                <a:cubicBezTo>
                  <a:pt x="433908" y="4508842"/>
                  <a:pt x="431123" y="4507786"/>
                  <a:pt x="428626" y="4507114"/>
                </a:cubicBezTo>
                <a:cubicBezTo>
                  <a:pt x="416432" y="4503657"/>
                  <a:pt x="404526" y="4498184"/>
                  <a:pt x="392141" y="4496936"/>
                </a:cubicBezTo>
                <a:cubicBezTo>
                  <a:pt x="361608" y="4493864"/>
                  <a:pt x="330884" y="4492615"/>
                  <a:pt x="300157" y="4490599"/>
                </a:cubicBezTo>
                <a:cubicBezTo>
                  <a:pt x="298237" y="4490503"/>
                  <a:pt x="296221" y="4490503"/>
                  <a:pt x="294493" y="4489831"/>
                </a:cubicBezTo>
                <a:cubicBezTo>
                  <a:pt x="283163" y="4485702"/>
                  <a:pt x="273274" y="4487047"/>
                  <a:pt x="263671" y="4494919"/>
                </a:cubicBezTo>
                <a:cubicBezTo>
                  <a:pt x="259447" y="4498376"/>
                  <a:pt x="253686" y="4500200"/>
                  <a:pt x="248406" y="4502121"/>
                </a:cubicBezTo>
                <a:cubicBezTo>
                  <a:pt x="240628" y="4505002"/>
                  <a:pt x="232659" y="4507786"/>
                  <a:pt x="224594" y="4509610"/>
                </a:cubicBezTo>
                <a:cubicBezTo>
                  <a:pt x="216624" y="4511338"/>
                  <a:pt x="208079" y="4513738"/>
                  <a:pt x="200398" y="4512395"/>
                </a:cubicBezTo>
                <a:cubicBezTo>
                  <a:pt x="186572" y="4509994"/>
                  <a:pt x="173417" y="4504618"/>
                  <a:pt x="159783" y="4501064"/>
                </a:cubicBezTo>
                <a:cubicBezTo>
                  <a:pt x="155079" y="4499816"/>
                  <a:pt x="149893" y="4500009"/>
                  <a:pt x="144997" y="4499912"/>
                </a:cubicBezTo>
                <a:cubicBezTo>
                  <a:pt x="133763" y="4499625"/>
                  <a:pt x="122241" y="4502409"/>
                  <a:pt x="112064" y="4494440"/>
                </a:cubicBezTo>
                <a:cubicBezTo>
                  <a:pt x="102655" y="4486951"/>
                  <a:pt x="93148" y="4489158"/>
                  <a:pt x="83259" y="4494824"/>
                </a:cubicBezTo>
                <a:cubicBezTo>
                  <a:pt x="76154" y="4498857"/>
                  <a:pt x="68090" y="4502025"/>
                  <a:pt x="60120" y="4503561"/>
                </a:cubicBezTo>
                <a:cubicBezTo>
                  <a:pt x="49174" y="4505673"/>
                  <a:pt x="38324" y="4506538"/>
                  <a:pt x="26514" y="4505289"/>
                </a:cubicBezTo>
                <a:cubicBezTo>
                  <a:pt x="18161" y="4504425"/>
                  <a:pt x="11343" y="4504041"/>
                  <a:pt x="4814" y="4498952"/>
                </a:cubicBezTo>
                <a:cubicBezTo>
                  <a:pt x="3759" y="4498184"/>
                  <a:pt x="1839" y="4497992"/>
                  <a:pt x="398" y="4498089"/>
                </a:cubicBezTo>
                <a:lnTo>
                  <a:pt x="0" y="4498087"/>
                </a:lnTo>
                <a:close/>
              </a:path>
            </a:pathLst>
          </a:custGeom>
          <a:noFill/>
          <a:effectLst>
            <a:outerShdw blurRad="381000" dist="152400" dir="5400000" algn="t" rotWithShape="0">
              <a:prstClr val="black">
                <a:alpha val="10000"/>
              </a:prstClr>
            </a:outerShdw>
          </a:effectLst>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9518F75C-1B21-7DA1-8C14-06FAD5D587D6}"/>
              </a:ext>
            </a:extLst>
          </p:cNvPr>
          <p:cNvSpPr>
            <a:spLocks noGrp="1"/>
          </p:cNvSpPr>
          <p:nvPr>
            <p:ph sz="half" idx="1"/>
          </p:nvPr>
        </p:nvSpPr>
        <p:spPr>
          <a:xfrm>
            <a:off x="6981826" y="3146400"/>
            <a:ext cx="4391024" cy="2682000"/>
          </a:xfrm>
        </p:spPr>
        <p:txBody>
          <a:bodyPr vert="horz" lIns="91440" tIns="45720" rIns="91440" bIns="45720" rtlCol="0">
            <a:normAutofit/>
          </a:bodyPr>
          <a:lstStyle/>
          <a:p>
            <a:r>
              <a:rPr lang="en-US" sz="1700" dirty="0">
                <a:solidFill>
                  <a:schemeClr val="tx1">
                    <a:alpha val="80000"/>
                  </a:schemeClr>
                </a:solidFill>
              </a:rPr>
              <a:t>The French and Rwanda go back and forth about who might have been involved and in charge during the genocide, including Rwanda claiming French had more than 30 senior officials involved.  </a:t>
            </a:r>
          </a:p>
          <a:p>
            <a:r>
              <a:rPr lang="en-US" sz="1700" dirty="0">
                <a:solidFill>
                  <a:schemeClr val="tx1">
                    <a:alpha val="80000"/>
                  </a:schemeClr>
                </a:solidFill>
              </a:rPr>
              <a:t>Even as the accusations of who caused the plane crash that started the genocide continue, prisoners accused of taking </a:t>
            </a:r>
            <a:r>
              <a:rPr lang="en-US" sz="1700" dirty="0">
                <a:solidFill>
                  <a:schemeClr val="bg1">
                    <a:alpha val="80000"/>
                  </a:schemeClr>
                </a:solidFill>
              </a:rPr>
              <a:t>part in the killings are released due to prison crowding.  </a:t>
            </a:r>
          </a:p>
        </p:txBody>
      </p:sp>
    </p:spTree>
    <p:extLst>
      <p:ext uri="{BB962C8B-B14F-4D97-AF65-F5344CB8AC3E}">
        <p14:creationId xmlns:p14="http://schemas.microsoft.com/office/powerpoint/2010/main" val="3326102145"/>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Everything You Need to Know About Africa's Most Expensive ...">
            <a:extLst>
              <a:ext uri="{FF2B5EF4-FFF2-40B4-BE49-F238E27FC236}">
                <a16:creationId xmlns:a16="http://schemas.microsoft.com/office/drawing/2014/main" id="{CBB6113E-7D17-4DC6-047D-42DABF10FB85}"/>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t="11111"/>
          <a:stretch/>
        </p:blipFill>
        <p:spPr bwMode="auto">
          <a:xfrm>
            <a:off x="20" y="10"/>
            <a:ext cx="12191980" cy="6095990"/>
          </a:xfrm>
          <a:custGeom>
            <a:avLst/>
            <a:gdLst/>
            <a:ahLst/>
            <a:cxnLst/>
            <a:rect l="l" t="t" r="r" b="b"/>
            <a:pathLst>
              <a:path w="12192000" h="6096000">
                <a:moveTo>
                  <a:pt x="7230262" y="5906862"/>
                </a:moveTo>
                <a:lnTo>
                  <a:pt x="7197115" y="5913338"/>
                </a:lnTo>
                <a:lnTo>
                  <a:pt x="7214545" y="5911744"/>
                </a:lnTo>
                <a:cubicBezTo>
                  <a:pt x="7220308" y="5910958"/>
                  <a:pt x="7225785" y="5909624"/>
                  <a:pt x="7230262" y="5906862"/>
                </a:cubicBezTo>
                <a:close/>
                <a:moveTo>
                  <a:pt x="7009120" y="5850263"/>
                </a:moveTo>
                <a:lnTo>
                  <a:pt x="7021563" y="5861355"/>
                </a:lnTo>
                <a:lnTo>
                  <a:pt x="7021563" y="5861354"/>
                </a:lnTo>
                <a:close/>
                <a:moveTo>
                  <a:pt x="7768443" y="5742074"/>
                </a:moveTo>
                <a:lnTo>
                  <a:pt x="7768443" y="5742075"/>
                </a:lnTo>
                <a:lnTo>
                  <a:pt x="7792447" y="5764553"/>
                </a:lnTo>
                <a:cubicBezTo>
                  <a:pt x="7785969" y="5758457"/>
                  <a:pt x="7779301" y="5752361"/>
                  <a:pt x="7768443" y="5742074"/>
                </a:cubicBezTo>
                <a:close/>
                <a:moveTo>
                  <a:pt x="4038748" y="5739955"/>
                </a:moveTo>
                <a:lnTo>
                  <a:pt x="4030517" y="5751599"/>
                </a:lnTo>
                <a:cubicBezTo>
                  <a:pt x="4026230" y="5759505"/>
                  <a:pt x="4021242" y="5765745"/>
                  <a:pt x="4015609" y="5770450"/>
                </a:cubicBezTo>
                <a:lnTo>
                  <a:pt x="3996845" y="5780104"/>
                </a:lnTo>
                <a:cubicBezTo>
                  <a:pt x="4010562" y="5776555"/>
                  <a:pt x="4021944" y="5767411"/>
                  <a:pt x="4030518" y="5751599"/>
                </a:cubicBezTo>
                <a:close/>
                <a:moveTo>
                  <a:pt x="6245343" y="5736549"/>
                </a:moveTo>
                <a:lnTo>
                  <a:pt x="6274406" y="5743345"/>
                </a:lnTo>
                <a:lnTo>
                  <a:pt x="6291247" y="5749662"/>
                </a:lnTo>
                <a:lnTo>
                  <a:pt x="6291385" y="5749714"/>
                </a:lnTo>
                <a:lnTo>
                  <a:pt x="6306284" y="5755552"/>
                </a:lnTo>
                <a:lnTo>
                  <a:pt x="6308075" y="5755968"/>
                </a:lnTo>
                <a:lnTo>
                  <a:pt x="6313855" y="5758133"/>
                </a:lnTo>
                <a:cubicBezTo>
                  <a:pt x="6321454" y="5760521"/>
                  <a:pt x="6329151" y="5762258"/>
                  <a:pt x="6337048" y="5762696"/>
                </a:cubicBezTo>
                <a:lnTo>
                  <a:pt x="6308075" y="5755968"/>
                </a:lnTo>
                <a:lnTo>
                  <a:pt x="6291385" y="5749714"/>
                </a:lnTo>
                <a:lnTo>
                  <a:pt x="6276197" y="5743764"/>
                </a:lnTo>
                <a:lnTo>
                  <a:pt x="6274406" y="5743345"/>
                </a:lnTo>
                <a:lnTo>
                  <a:pt x="6268613" y="5741171"/>
                </a:lnTo>
                <a:cubicBezTo>
                  <a:pt x="6260996" y="5738770"/>
                  <a:pt x="6253273" y="5737013"/>
                  <a:pt x="6245343" y="5736549"/>
                </a:cubicBezTo>
                <a:close/>
                <a:moveTo>
                  <a:pt x="6558837" y="5706717"/>
                </a:moveTo>
                <a:cubicBezTo>
                  <a:pt x="6548970" y="5706068"/>
                  <a:pt x="6539355" y="5706473"/>
                  <a:pt x="6529984" y="5708163"/>
                </a:cubicBezTo>
                <a:lnTo>
                  <a:pt x="6589207" y="5711593"/>
                </a:lnTo>
                <a:cubicBezTo>
                  <a:pt x="6578825" y="5709068"/>
                  <a:pt x="6568705" y="5707366"/>
                  <a:pt x="6558837" y="5706717"/>
                </a:cubicBezTo>
                <a:close/>
                <a:moveTo>
                  <a:pt x="4834454" y="5646059"/>
                </a:moveTo>
                <a:cubicBezTo>
                  <a:pt x="4849504" y="5662538"/>
                  <a:pt x="4866316" y="5668776"/>
                  <a:pt x="4883986" y="5670301"/>
                </a:cubicBezTo>
                <a:lnTo>
                  <a:pt x="4858238" y="5663787"/>
                </a:lnTo>
                <a:cubicBezTo>
                  <a:pt x="4849945" y="5659978"/>
                  <a:pt x="4841980" y="5654298"/>
                  <a:pt x="4834454" y="5646059"/>
                </a:cubicBezTo>
                <a:close/>
                <a:moveTo>
                  <a:pt x="5056443" y="5643725"/>
                </a:moveTo>
                <a:lnTo>
                  <a:pt x="5072588" y="5644505"/>
                </a:lnTo>
                <a:cubicBezTo>
                  <a:pt x="5078053" y="5645963"/>
                  <a:pt x="5083590" y="5648726"/>
                  <a:pt x="5089162" y="5653107"/>
                </a:cubicBezTo>
                <a:cubicBezTo>
                  <a:pt x="5078019" y="5644344"/>
                  <a:pt x="5067015" y="5642058"/>
                  <a:pt x="5056443" y="5643725"/>
                </a:cubicBezTo>
                <a:close/>
                <a:moveTo>
                  <a:pt x="739852" y="5343843"/>
                </a:moveTo>
                <a:cubicBezTo>
                  <a:pt x="733899" y="5350392"/>
                  <a:pt x="728660" y="5358013"/>
                  <a:pt x="724278" y="5365062"/>
                </a:cubicBezTo>
                <a:cubicBezTo>
                  <a:pt x="719849" y="5372206"/>
                  <a:pt x="714527" y="5377552"/>
                  <a:pt x="708621" y="5381222"/>
                </a:cubicBezTo>
                <a:lnTo>
                  <a:pt x="691439" y="5386697"/>
                </a:lnTo>
                <a:lnTo>
                  <a:pt x="708622" y="5381222"/>
                </a:lnTo>
                <a:cubicBezTo>
                  <a:pt x="714527" y="5377552"/>
                  <a:pt x="719849" y="5372206"/>
                  <a:pt x="724279" y="5365062"/>
                </a:cubicBezTo>
                <a:cubicBezTo>
                  <a:pt x="728660" y="5358013"/>
                  <a:pt x="733899" y="5350392"/>
                  <a:pt x="739852" y="5343843"/>
                </a:cubicBezTo>
                <a:close/>
                <a:moveTo>
                  <a:pt x="8934151" y="5275333"/>
                </a:moveTo>
                <a:cubicBezTo>
                  <a:pt x="8940248" y="5280573"/>
                  <a:pt x="8947058" y="5285906"/>
                  <a:pt x="8954249" y="5290264"/>
                </a:cubicBezTo>
                <a:lnTo>
                  <a:pt x="8962389" y="5293563"/>
                </a:lnTo>
                <a:lnTo>
                  <a:pt x="8954250" y="5290264"/>
                </a:lnTo>
                <a:cubicBezTo>
                  <a:pt x="8947058" y="5285906"/>
                  <a:pt x="8940248" y="5280573"/>
                  <a:pt x="8934151" y="5275333"/>
                </a:cubicBezTo>
                <a:close/>
                <a:moveTo>
                  <a:pt x="2314816" y="5273737"/>
                </a:moveTo>
                <a:cubicBezTo>
                  <a:pt x="2309720" y="5274714"/>
                  <a:pt x="2304339" y="5276762"/>
                  <a:pt x="2300909" y="5279143"/>
                </a:cubicBezTo>
                <a:cubicBezTo>
                  <a:pt x="2267856" y="5302385"/>
                  <a:pt x="2242281" y="5314291"/>
                  <a:pt x="2216515" y="5314887"/>
                </a:cubicBezTo>
                <a:cubicBezTo>
                  <a:pt x="2242281" y="5314291"/>
                  <a:pt x="2267856" y="5302385"/>
                  <a:pt x="2300910" y="5279143"/>
                </a:cubicBezTo>
                <a:close/>
                <a:moveTo>
                  <a:pt x="1916629" y="5252000"/>
                </a:moveTo>
                <a:lnTo>
                  <a:pt x="1907132" y="5255330"/>
                </a:lnTo>
                <a:lnTo>
                  <a:pt x="1866619" y="5265015"/>
                </a:lnTo>
                <a:lnTo>
                  <a:pt x="1907133" y="5255330"/>
                </a:lnTo>
                <a:close/>
                <a:moveTo>
                  <a:pt x="2058204" y="5241232"/>
                </a:moveTo>
                <a:cubicBezTo>
                  <a:pt x="2076636" y="5242946"/>
                  <a:pt x="2095174" y="5243803"/>
                  <a:pt x="2108194" y="5255939"/>
                </a:cubicBezTo>
                <a:cubicBezTo>
                  <a:pt x="2095175" y="5243803"/>
                  <a:pt x="2076636" y="5242946"/>
                  <a:pt x="2058204" y="5241232"/>
                </a:cubicBezTo>
                <a:close/>
                <a:moveTo>
                  <a:pt x="0" y="0"/>
                </a:moveTo>
                <a:lnTo>
                  <a:pt x="12191456" y="0"/>
                </a:lnTo>
                <a:lnTo>
                  <a:pt x="12191456" y="873938"/>
                </a:lnTo>
                <a:lnTo>
                  <a:pt x="12192000" y="873938"/>
                </a:lnTo>
                <a:lnTo>
                  <a:pt x="12192000" y="3249107"/>
                </a:lnTo>
                <a:cubicBezTo>
                  <a:pt x="12192000" y="3264730"/>
                  <a:pt x="12192000" y="3274255"/>
                  <a:pt x="12192000" y="3283970"/>
                </a:cubicBezTo>
                <a:lnTo>
                  <a:pt x="12192000" y="3681702"/>
                </a:lnTo>
                <a:lnTo>
                  <a:pt x="12160947" y="3710323"/>
                </a:lnTo>
                <a:cubicBezTo>
                  <a:pt x="12118083" y="3731849"/>
                  <a:pt x="12072360" y="3751282"/>
                  <a:pt x="12026448" y="3770523"/>
                </a:cubicBezTo>
                <a:cubicBezTo>
                  <a:pt x="12013114" y="3776049"/>
                  <a:pt x="11998443" y="3779097"/>
                  <a:pt x="11986443" y="3786526"/>
                </a:cubicBezTo>
                <a:cubicBezTo>
                  <a:pt x="11931195" y="3820436"/>
                  <a:pt x="11877664" y="3857014"/>
                  <a:pt x="11821656" y="3889591"/>
                </a:cubicBezTo>
                <a:cubicBezTo>
                  <a:pt x="11763931" y="3923310"/>
                  <a:pt x="11712304" y="3963126"/>
                  <a:pt x="11672489" y="4017039"/>
                </a:cubicBezTo>
                <a:cubicBezTo>
                  <a:pt x="11635529" y="4067143"/>
                  <a:pt x="11599714" y="4118007"/>
                  <a:pt x="11562947" y="4168300"/>
                </a:cubicBezTo>
                <a:cubicBezTo>
                  <a:pt x="11553613" y="4181065"/>
                  <a:pt x="11545039" y="4196115"/>
                  <a:pt x="11532275" y="4204307"/>
                </a:cubicBezTo>
                <a:cubicBezTo>
                  <a:pt x="11505795" y="4221452"/>
                  <a:pt x="11476838" y="4235359"/>
                  <a:pt x="11448453" y="4249457"/>
                </a:cubicBezTo>
                <a:cubicBezTo>
                  <a:pt x="11424069" y="4261459"/>
                  <a:pt x="11398160" y="4270411"/>
                  <a:pt x="11374346" y="4283366"/>
                </a:cubicBezTo>
                <a:cubicBezTo>
                  <a:pt x="11355296" y="4293655"/>
                  <a:pt x="11338339" y="4307943"/>
                  <a:pt x="11320623" y="4320897"/>
                </a:cubicBezTo>
                <a:cubicBezTo>
                  <a:pt x="11305192" y="4332136"/>
                  <a:pt x="11288238" y="4341852"/>
                  <a:pt x="11275283" y="4355378"/>
                </a:cubicBezTo>
                <a:cubicBezTo>
                  <a:pt x="11243658" y="4388145"/>
                  <a:pt x="11211843" y="4420340"/>
                  <a:pt x="11172600" y="4444536"/>
                </a:cubicBezTo>
                <a:cubicBezTo>
                  <a:pt x="11133927" y="4468538"/>
                  <a:pt x="11097350" y="4495401"/>
                  <a:pt x="11058869" y="4519786"/>
                </a:cubicBezTo>
                <a:cubicBezTo>
                  <a:pt x="11021146" y="4543599"/>
                  <a:pt x="10987046" y="4569697"/>
                  <a:pt x="10967423" y="4611991"/>
                </a:cubicBezTo>
                <a:cubicBezTo>
                  <a:pt x="10958661" y="4630659"/>
                  <a:pt x="10946279" y="4651044"/>
                  <a:pt x="10929704" y="4661903"/>
                </a:cubicBezTo>
                <a:cubicBezTo>
                  <a:pt x="10906081" y="4677334"/>
                  <a:pt x="10876171" y="4682859"/>
                  <a:pt x="10850453" y="4696003"/>
                </a:cubicBezTo>
                <a:cubicBezTo>
                  <a:pt x="10820162" y="4711434"/>
                  <a:pt x="10785111" y="4724770"/>
                  <a:pt x="10764534" y="4749345"/>
                </a:cubicBezTo>
                <a:cubicBezTo>
                  <a:pt x="10746246" y="4771255"/>
                  <a:pt x="10727767" y="4788399"/>
                  <a:pt x="10703573" y="4802305"/>
                </a:cubicBezTo>
                <a:cubicBezTo>
                  <a:pt x="10686617" y="4812022"/>
                  <a:pt x="10674046" y="4829738"/>
                  <a:pt x="10656519" y="4837740"/>
                </a:cubicBezTo>
                <a:cubicBezTo>
                  <a:pt x="10633467" y="4848409"/>
                  <a:pt x="10610225" y="4856791"/>
                  <a:pt x="10590031" y="4873366"/>
                </a:cubicBezTo>
                <a:cubicBezTo>
                  <a:pt x="10569075" y="4890510"/>
                  <a:pt x="10545263" y="4904036"/>
                  <a:pt x="10523354" y="4920039"/>
                </a:cubicBezTo>
                <a:cubicBezTo>
                  <a:pt x="10511734" y="4928611"/>
                  <a:pt x="10502208" y="4939851"/>
                  <a:pt x="10490969" y="4948806"/>
                </a:cubicBezTo>
                <a:cubicBezTo>
                  <a:pt x="10470394" y="4965188"/>
                  <a:pt x="10449438" y="4981191"/>
                  <a:pt x="10428291" y="4996622"/>
                </a:cubicBezTo>
                <a:cubicBezTo>
                  <a:pt x="10407146" y="5012055"/>
                  <a:pt x="10386952" y="5029961"/>
                  <a:pt x="10363709" y="5041201"/>
                </a:cubicBezTo>
                <a:cubicBezTo>
                  <a:pt x="10324086" y="5060251"/>
                  <a:pt x="10280840" y="5071682"/>
                  <a:pt x="10242357" y="5092257"/>
                </a:cubicBezTo>
                <a:cubicBezTo>
                  <a:pt x="10203304" y="5113211"/>
                  <a:pt x="10166536" y="5139503"/>
                  <a:pt x="10131863" y="5167315"/>
                </a:cubicBezTo>
                <a:cubicBezTo>
                  <a:pt x="10104430" y="5189224"/>
                  <a:pt x="10078713" y="5210943"/>
                  <a:pt x="10044230" y="5222182"/>
                </a:cubicBezTo>
                <a:cubicBezTo>
                  <a:pt x="10024990" y="5228470"/>
                  <a:pt x="10004797" y="5242186"/>
                  <a:pt x="9993175" y="5258189"/>
                </a:cubicBezTo>
                <a:cubicBezTo>
                  <a:pt x="9968027" y="5293049"/>
                  <a:pt x="9935832" y="5317626"/>
                  <a:pt x="9899446" y="5338582"/>
                </a:cubicBezTo>
                <a:cubicBezTo>
                  <a:pt x="9850865" y="5366776"/>
                  <a:pt x="9802858" y="5395543"/>
                  <a:pt x="9754088" y="5423166"/>
                </a:cubicBezTo>
                <a:cubicBezTo>
                  <a:pt x="9725323" y="5439551"/>
                  <a:pt x="9696749" y="5456885"/>
                  <a:pt x="9666265" y="5468888"/>
                </a:cubicBezTo>
                <a:cubicBezTo>
                  <a:pt x="9603971" y="5493655"/>
                  <a:pt x="9540152" y="5514799"/>
                  <a:pt x="9477283" y="5537851"/>
                </a:cubicBezTo>
                <a:cubicBezTo>
                  <a:pt x="9456709" y="5545280"/>
                  <a:pt x="9437278" y="5555949"/>
                  <a:pt x="9416321" y="5562426"/>
                </a:cubicBezTo>
                <a:cubicBezTo>
                  <a:pt x="9393650" y="5569475"/>
                  <a:pt x="9369267" y="5571571"/>
                  <a:pt x="9346597" y="5578619"/>
                </a:cubicBezTo>
                <a:cubicBezTo>
                  <a:pt x="9308875" y="5590240"/>
                  <a:pt x="9272298" y="5605101"/>
                  <a:pt x="9234579" y="5616911"/>
                </a:cubicBezTo>
                <a:cubicBezTo>
                  <a:pt x="9161805" y="5639582"/>
                  <a:pt x="9088840" y="5661299"/>
                  <a:pt x="9015878" y="5682826"/>
                </a:cubicBezTo>
                <a:cubicBezTo>
                  <a:pt x="9000257" y="5687399"/>
                  <a:pt x="8983301" y="5687970"/>
                  <a:pt x="8967871" y="5692923"/>
                </a:cubicBezTo>
                <a:cubicBezTo>
                  <a:pt x="8926911" y="5706259"/>
                  <a:pt x="8886142" y="5720736"/>
                  <a:pt x="8845565" y="5735407"/>
                </a:cubicBezTo>
                <a:cubicBezTo>
                  <a:pt x="8820990" y="5744361"/>
                  <a:pt x="8796985" y="5755409"/>
                  <a:pt x="8772219" y="5763982"/>
                </a:cubicBezTo>
                <a:cubicBezTo>
                  <a:pt x="8752407" y="5770840"/>
                  <a:pt x="8732023" y="5776174"/>
                  <a:pt x="8711448" y="5780366"/>
                </a:cubicBezTo>
                <a:cubicBezTo>
                  <a:pt x="8693731" y="5783986"/>
                  <a:pt x="8675253" y="5783603"/>
                  <a:pt x="8657726" y="5787986"/>
                </a:cubicBezTo>
                <a:cubicBezTo>
                  <a:pt x="8610288" y="5799797"/>
                  <a:pt x="8563425" y="5813133"/>
                  <a:pt x="8516369" y="5825705"/>
                </a:cubicBezTo>
                <a:cubicBezTo>
                  <a:pt x="8497511" y="5830659"/>
                  <a:pt x="8478269" y="5834280"/>
                  <a:pt x="8459979" y="5840566"/>
                </a:cubicBezTo>
                <a:cubicBezTo>
                  <a:pt x="8411019" y="5857141"/>
                  <a:pt x="8362822" y="5875999"/>
                  <a:pt x="8313671" y="5891622"/>
                </a:cubicBezTo>
                <a:cubicBezTo>
                  <a:pt x="8272903" y="5904576"/>
                  <a:pt x="8230992" y="5913910"/>
                  <a:pt x="8189651" y="5925341"/>
                </a:cubicBezTo>
                <a:cubicBezTo>
                  <a:pt x="8172124" y="5930295"/>
                  <a:pt x="8155359" y="5937343"/>
                  <a:pt x="8137835" y="5941534"/>
                </a:cubicBezTo>
                <a:cubicBezTo>
                  <a:pt x="8098590" y="5951059"/>
                  <a:pt x="8058774" y="5959059"/>
                  <a:pt x="8019339" y="5968586"/>
                </a:cubicBezTo>
                <a:cubicBezTo>
                  <a:pt x="7996859" y="5974110"/>
                  <a:pt x="7975142" y="5984017"/>
                  <a:pt x="7952280" y="5987637"/>
                </a:cubicBezTo>
                <a:cubicBezTo>
                  <a:pt x="7897987" y="5996209"/>
                  <a:pt x="7843311" y="6002305"/>
                  <a:pt x="7788636" y="6009163"/>
                </a:cubicBezTo>
                <a:cubicBezTo>
                  <a:pt x="7732247" y="6016211"/>
                  <a:pt x="7676047" y="6023642"/>
                  <a:pt x="7619655" y="6029928"/>
                </a:cubicBezTo>
                <a:cubicBezTo>
                  <a:pt x="7588795" y="6033168"/>
                  <a:pt x="7557742" y="6033738"/>
                  <a:pt x="7526880" y="6036786"/>
                </a:cubicBezTo>
                <a:cubicBezTo>
                  <a:pt x="7499828" y="6039455"/>
                  <a:pt x="7472967" y="6044407"/>
                  <a:pt x="7445916" y="6047647"/>
                </a:cubicBezTo>
                <a:cubicBezTo>
                  <a:pt x="7422483" y="6050313"/>
                  <a:pt x="7398860" y="6051837"/>
                  <a:pt x="7375428" y="6054505"/>
                </a:cubicBezTo>
                <a:cubicBezTo>
                  <a:pt x="7337899" y="6058885"/>
                  <a:pt x="7300559" y="6063839"/>
                  <a:pt x="7263220" y="6068411"/>
                </a:cubicBezTo>
                <a:cubicBezTo>
                  <a:pt x="7247599" y="6070126"/>
                  <a:pt x="7231214" y="6074888"/>
                  <a:pt x="7216547" y="6072032"/>
                </a:cubicBezTo>
                <a:cubicBezTo>
                  <a:pt x="7179587" y="6064791"/>
                  <a:pt x="7143199" y="6066887"/>
                  <a:pt x="7106432" y="6071840"/>
                </a:cubicBezTo>
                <a:cubicBezTo>
                  <a:pt x="7093860" y="6073555"/>
                  <a:pt x="7080334" y="6073174"/>
                  <a:pt x="7068141" y="6069936"/>
                </a:cubicBezTo>
                <a:cubicBezTo>
                  <a:pt x="7043184" y="6063457"/>
                  <a:pt x="7018991" y="6054313"/>
                  <a:pt x="6994415" y="6046313"/>
                </a:cubicBezTo>
                <a:cubicBezTo>
                  <a:pt x="6991747" y="6045361"/>
                  <a:pt x="6988509" y="6045169"/>
                  <a:pt x="6985653" y="6044599"/>
                </a:cubicBezTo>
                <a:cubicBezTo>
                  <a:pt x="6969457" y="6041359"/>
                  <a:pt x="6953457" y="6038120"/>
                  <a:pt x="6937263" y="6035263"/>
                </a:cubicBezTo>
                <a:cubicBezTo>
                  <a:pt x="6928501" y="6033738"/>
                  <a:pt x="6919547" y="6033549"/>
                  <a:pt x="6910782" y="6032214"/>
                </a:cubicBezTo>
                <a:cubicBezTo>
                  <a:pt x="6876872" y="6026880"/>
                  <a:pt x="6839534" y="6035834"/>
                  <a:pt x="6810195" y="6012784"/>
                </a:cubicBezTo>
                <a:cubicBezTo>
                  <a:pt x="6791144" y="5997923"/>
                  <a:pt x="6772665" y="6001353"/>
                  <a:pt x="6752283" y="6003639"/>
                </a:cubicBezTo>
                <a:cubicBezTo>
                  <a:pt x="6736851" y="6005353"/>
                  <a:pt x="6721038" y="6004782"/>
                  <a:pt x="6705417" y="6004974"/>
                </a:cubicBezTo>
                <a:cubicBezTo>
                  <a:pt x="6677984" y="6005543"/>
                  <a:pt x="6650551" y="6005735"/>
                  <a:pt x="6623118" y="6006687"/>
                </a:cubicBezTo>
                <a:cubicBezTo>
                  <a:pt x="6614353" y="6007067"/>
                  <a:pt x="6605401" y="6011832"/>
                  <a:pt x="6596828" y="6011070"/>
                </a:cubicBezTo>
                <a:cubicBezTo>
                  <a:pt x="6557201" y="6007449"/>
                  <a:pt x="6517576" y="6001734"/>
                  <a:pt x="6477951" y="5998495"/>
                </a:cubicBezTo>
                <a:cubicBezTo>
                  <a:pt x="6455472" y="5996591"/>
                  <a:pt x="6432420" y="6000209"/>
                  <a:pt x="6410131" y="5997543"/>
                </a:cubicBezTo>
                <a:cubicBezTo>
                  <a:pt x="6384414" y="5994495"/>
                  <a:pt x="6359268" y="5986685"/>
                  <a:pt x="6333739" y="5981920"/>
                </a:cubicBezTo>
                <a:cubicBezTo>
                  <a:pt x="6326691" y="5980589"/>
                  <a:pt x="6318880" y="5982303"/>
                  <a:pt x="6311449" y="5982682"/>
                </a:cubicBezTo>
                <a:cubicBezTo>
                  <a:pt x="6303068" y="5983064"/>
                  <a:pt x="6294876" y="5983826"/>
                  <a:pt x="6286493" y="5984017"/>
                </a:cubicBezTo>
                <a:cubicBezTo>
                  <a:pt x="6260964" y="5984399"/>
                  <a:pt x="6235437" y="5983826"/>
                  <a:pt x="6209909" y="5985161"/>
                </a:cubicBezTo>
                <a:cubicBezTo>
                  <a:pt x="6194288" y="5985922"/>
                  <a:pt x="6177905" y="5993733"/>
                  <a:pt x="6163425" y="5990874"/>
                </a:cubicBezTo>
                <a:cubicBezTo>
                  <a:pt x="6133897" y="5985351"/>
                  <a:pt x="6104368" y="5997733"/>
                  <a:pt x="6074842" y="5987447"/>
                </a:cubicBezTo>
                <a:cubicBezTo>
                  <a:pt x="6065695" y="5984399"/>
                  <a:pt x="6053124" y="5992019"/>
                  <a:pt x="6042072" y="5992399"/>
                </a:cubicBezTo>
                <a:cubicBezTo>
                  <a:pt x="6014449" y="5993351"/>
                  <a:pt x="5986828" y="5993161"/>
                  <a:pt x="5959204" y="5992971"/>
                </a:cubicBezTo>
                <a:cubicBezTo>
                  <a:pt x="5934438" y="5992781"/>
                  <a:pt x="5908719" y="5995447"/>
                  <a:pt x="5884906" y="5990113"/>
                </a:cubicBezTo>
                <a:cubicBezTo>
                  <a:pt x="5859949" y="5984399"/>
                  <a:pt x="5837471" y="5985161"/>
                  <a:pt x="5813275" y="5991637"/>
                </a:cubicBezTo>
                <a:cubicBezTo>
                  <a:pt x="5796702" y="5996019"/>
                  <a:pt x="5779174" y="5996591"/>
                  <a:pt x="5762029" y="5997923"/>
                </a:cubicBezTo>
                <a:cubicBezTo>
                  <a:pt x="5743551" y="5999447"/>
                  <a:pt x="5723166" y="5995447"/>
                  <a:pt x="5706401" y="6001734"/>
                </a:cubicBezTo>
                <a:cubicBezTo>
                  <a:pt x="5656488" y="6020403"/>
                  <a:pt x="5605244" y="6024403"/>
                  <a:pt x="5553045" y="6024403"/>
                </a:cubicBezTo>
                <a:cubicBezTo>
                  <a:pt x="5543518" y="6024403"/>
                  <a:pt x="5533802" y="6021738"/>
                  <a:pt x="5524660" y="6018880"/>
                </a:cubicBezTo>
                <a:cubicBezTo>
                  <a:pt x="5471316" y="6001734"/>
                  <a:pt x="5417784" y="6003257"/>
                  <a:pt x="5363491" y="6013736"/>
                </a:cubicBezTo>
                <a:cubicBezTo>
                  <a:pt x="5352250" y="6016022"/>
                  <a:pt x="5339677" y="6016403"/>
                  <a:pt x="5328438" y="6014118"/>
                </a:cubicBezTo>
                <a:cubicBezTo>
                  <a:pt x="5296812" y="6007449"/>
                  <a:pt x="5266141" y="5996399"/>
                  <a:pt x="5234326" y="5991637"/>
                </a:cubicBezTo>
                <a:cubicBezTo>
                  <a:pt x="5181748" y="5983826"/>
                  <a:pt x="5136216" y="6010115"/>
                  <a:pt x="5089162" y="6027262"/>
                </a:cubicBezTo>
                <a:cubicBezTo>
                  <a:pt x="5044391" y="6043455"/>
                  <a:pt x="5006292" y="6080032"/>
                  <a:pt x="4953328" y="6071840"/>
                </a:cubicBezTo>
                <a:cubicBezTo>
                  <a:pt x="4947996" y="6071078"/>
                  <a:pt x="4942089" y="6076222"/>
                  <a:pt x="4936184" y="6077555"/>
                </a:cubicBezTo>
                <a:cubicBezTo>
                  <a:pt x="4919991" y="6081176"/>
                  <a:pt x="4903799" y="6085555"/>
                  <a:pt x="4887415" y="6087272"/>
                </a:cubicBezTo>
                <a:cubicBezTo>
                  <a:pt x="4867412" y="6089558"/>
                  <a:pt x="4847027" y="6088797"/>
                  <a:pt x="4827024" y="6090701"/>
                </a:cubicBezTo>
                <a:cubicBezTo>
                  <a:pt x="4814165" y="6091844"/>
                  <a:pt x="4801401" y="6093939"/>
                  <a:pt x="4788661" y="6095749"/>
                </a:cubicBezTo>
                <a:lnTo>
                  <a:pt x="4785776" y="6096000"/>
                </a:lnTo>
                <a:lnTo>
                  <a:pt x="4726469" y="6096000"/>
                </a:lnTo>
                <a:lnTo>
                  <a:pt x="4719697" y="6095130"/>
                </a:lnTo>
                <a:cubicBezTo>
                  <a:pt x="4709481" y="6092939"/>
                  <a:pt x="4699289" y="6090320"/>
                  <a:pt x="4689098" y="6088605"/>
                </a:cubicBezTo>
                <a:cubicBezTo>
                  <a:pt x="4660331" y="6083842"/>
                  <a:pt x="4628705" y="6085176"/>
                  <a:pt x="4603368" y="6072984"/>
                </a:cubicBezTo>
                <a:cubicBezTo>
                  <a:pt x="4576318" y="6060029"/>
                  <a:pt x="4550599" y="6054123"/>
                  <a:pt x="4522596" y="6058123"/>
                </a:cubicBezTo>
                <a:cubicBezTo>
                  <a:pt x="4513260" y="6059457"/>
                  <a:pt x="4501257" y="6067459"/>
                  <a:pt x="4497068" y="6075649"/>
                </a:cubicBezTo>
                <a:cubicBezTo>
                  <a:pt x="4487731" y="6093938"/>
                  <a:pt x="4474969" y="6097178"/>
                  <a:pt x="4457632" y="6090890"/>
                </a:cubicBezTo>
                <a:cubicBezTo>
                  <a:pt x="4442581" y="6085555"/>
                  <a:pt x="4424104" y="6082890"/>
                  <a:pt x="4413817" y="6072601"/>
                </a:cubicBezTo>
                <a:cubicBezTo>
                  <a:pt x="4384668" y="6043455"/>
                  <a:pt x="4347518" y="6042503"/>
                  <a:pt x="4311323" y="6034693"/>
                </a:cubicBezTo>
                <a:cubicBezTo>
                  <a:pt x="4289227" y="6029928"/>
                  <a:pt x="4268649" y="6029738"/>
                  <a:pt x="4246551" y="6032976"/>
                </a:cubicBezTo>
                <a:cubicBezTo>
                  <a:pt x="4198546" y="6040216"/>
                  <a:pt x="4151870" y="6029928"/>
                  <a:pt x="4105766" y="6016784"/>
                </a:cubicBezTo>
                <a:cubicBezTo>
                  <a:pt x="4075285" y="6008022"/>
                  <a:pt x="4044043" y="6002687"/>
                  <a:pt x="4013753" y="5993733"/>
                </a:cubicBezTo>
                <a:cubicBezTo>
                  <a:pt x="3991083" y="5986874"/>
                  <a:pt x="3968414" y="5978682"/>
                  <a:pt x="3947648" y="5967634"/>
                </a:cubicBezTo>
                <a:cubicBezTo>
                  <a:pt x="3917546" y="5951440"/>
                  <a:pt x="3891259" y="5927055"/>
                  <a:pt x="3852966" y="5933533"/>
                </a:cubicBezTo>
                <a:cubicBezTo>
                  <a:pt x="3819245" y="5939247"/>
                  <a:pt x="3788766" y="5927247"/>
                  <a:pt x="3757902" y="5915816"/>
                </a:cubicBezTo>
                <a:cubicBezTo>
                  <a:pt x="3735231" y="5907434"/>
                  <a:pt x="3712565" y="5898859"/>
                  <a:pt x="3689131" y="5893526"/>
                </a:cubicBezTo>
                <a:cubicBezTo>
                  <a:pt x="3661315" y="5887239"/>
                  <a:pt x="3629882" y="5889907"/>
                  <a:pt x="3605116" y="5878285"/>
                </a:cubicBezTo>
                <a:cubicBezTo>
                  <a:pt x="3579206" y="5866093"/>
                  <a:pt x="3557682" y="5874285"/>
                  <a:pt x="3534629" y="5877715"/>
                </a:cubicBezTo>
                <a:cubicBezTo>
                  <a:pt x="3497862" y="5883049"/>
                  <a:pt x="3461282" y="5892955"/>
                  <a:pt x="3424135" y="5880382"/>
                </a:cubicBezTo>
                <a:cubicBezTo>
                  <a:pt x="3378986" y="5865141"/>
                  <a:pt x="3334216" y="5848758"/>
                  <a:pt x="3288877" y="5834280"/>
                </a:cubicBezTo>
                <a:cubicBezTo>
                  <a:pt x="3271348" y="5828753"/>
                  <a:pt x="3252492" y="5826467"/>
                  <a:pt x="3234202" y="5823991"/>
                </a:cubicBezTo>
                <a:cubicBezTo>
                  <a:pt x="3216867" y="5821895"/>
                  <a:pt x="3196102" y="5827230"/>
                  <a:pt x="3182763" y="5819229"/>
                </a:cubicBezTo>
                <a:cubicBezTo>
                  <a:pt x="3148472" y="5798655"/>
                  <a:pt x="3113231" y="5788558"/>
                  <a:pt x="3073604" y="5788558"/>
                </a:cubicBezTo>
                <a:cubicBezTo>
                  <a:pt x="3058743" y="5788558"/>
                  <a:pt x="3044264" y="5779984"/>
                  <a:pt x="3029216" y="5778459"/>
                </a:cubicBezTo>
                <a:cubicBezTo>
                  <a:pt x="3008639" y="5776555"/>
                  <a:pt x="2985016" y="5771411"/>
                  <a:pt x="2967110" y="5778651"/>
                </a:cubicBezTo>
                <a:cubicBezTo>
                  <a:pt x="2925008" y="5795797"/>
                  <a:pt x="2890910" y="5781507"/>
                  <a:pt x="2854140" y="5764553"/>
                </a:cubicBezTo>
                <a:cubicBezTo>
                  <a:pt x="2817943" y="5747789"/>
                  <a:pt x="2779842" y="5734455"/>
                  <a:pt x="2741360" y="5723403"/>
                </a:cubicBezTo>
                <a:cubicBezTo>
                  <a:pt x="2726882" y="5719403"/>
                  <a:pt x="2709548" y="5726072"/>
                  <a:pt x="2693543" y="5727405"/>
                </a:cubicBezTo>
                <a:cubicBezTo>
                  <a:pt x="2687827" y="5727786"/>
                  <a:pt x="2681540" y="5728358"/>
                  <a:pt x="2676398" y="5726453"/>
                </a:cubicBezTo>
                <a:cubicBezTo>
                  <a:pt x="2626677" y="5708163"/>
                  <a:pt x="2576191" y="5694257"/>
                  <a:pt x="2522279" y="5703782"/>
                </a:cubicBezTo>
                <a:cubicBezTo>
                  <a:pt x="2517327" y="5704735"/>
                  <a:pt x="2511800" y="5702639"/>
                  <a:pt x="2506847" y="5701305"/>
                </a:cubicBezTo>
                <a:cubicBezTo>
                  <a:pt x="2482652" y="5694447"/>
                  <a:pt x="2459029" y="5683589"/>
                  <a:pt x="2434456" y="5681112"/>
                </a:cubicBezTo>
                <a:cubicBezTo>
                  <a:pt x="2373874" y="5675016"/>
                  <a:pt x="2312915" y="5672538"/>
                  <a:pt x="2251948" y="5668538"/>
                </a:cubicBezTo>
                <a:cubicBezTo>
                  <a:pt x="2248138" y="5668349"/>
                  <a:pt x="2244137" y="5668349"/>
                  <a:pt x="2240710" y="5667014"/>
                </a:cubicBezTo>
                <a:cubicBezTo>
                  <a:pt x="2218229" y="5658822"/>
                  <a:pt x="2198608" y="5661490"/>
                  <a:pt x="2179556" y="5677111"/>
                </a:cubicBezTo>
                <a:cubicBezTo>
                  <a:pt x="2171173" y="5683969"/>
                  <a:pt x="2159743" y="5687589"/>
                  <a:pt x="2149267" y="5691399"/>
                </a:cubicBezTo>
                <a:cubicBezTo>
                  <a:pt x="2133834" y="5697115"/>
                  <a:pt x="2118023" y="5702639"/>
                  <a:pt x="2102021" y="5706259"/>
                </a:cubicBezTo>
                <a:cubicBezTo>
                  <a:pt x="2086208" y="5709688"/>
                  <a:pt x="2069254" y="5714449"/>
                  <a:pt x="2054013" y="5711784"/>
                </a:cubicBezTo>
                <a:cubicBezTo>
                  <a:pt x="2026581" y="5707022"/>
                  <a:pt x="2000479" y="5696353"/>
                  <a:pt x="1973429" y="5689303"/>
                </a:cubicBezTo>
                <a:cubicBezTo>
                  <a:pt x="1964094" y="5686826"/>
                  <a:pt x="1953806" y="5687209"/>
                  <a:pt x="1944092" y="5687017"/>
                </a:cubicBezTo>
                <a:cubicBezTo>
                  <a:pt x="1921800" y="5686447"/>
                  <a:pt x="1898940" y="5691971"/>
                  <a:pt x="1878748" y="5676159"/>
                </a:cubicBezTo>
                <a:cubicBezTo>
                  <a:pt x="1860079" y="5661299"/>
                  <a:pt x="1841216" y="5665680"/>
                  <a:pt x="1821596" y="5676920"/>
                </a:cubicBezTo>
                <a:cubicBezTo>
                  <a:pt x="1807497" y="5684922"/>
                  <a:pt x="1791496" y="5691209"/>
                  <a:pt x="1775684" y="5694257"/>
                </a:cubicBezTo>
                <a:cubicBezTo>
                  <a:pt x="1753965" y="5698447"/>
                  <a:pt x="1732439" y="5700163"/>
                  <a:pt x="1709006" y="5697685"/>
                </a:cubicBezTo>
                <a:cubicBezTo>
                  <a:pt x="1692431" y="5695971"/>
                  <a:pt x="1678904" y="5695209"/>
                  <a:pt x="1665950" y="5685113"/>
                </a:cubicBezTo>
                <a:cubicBezTo>
                  <a:pt x="1663856" y="5683589"/>
                  <a:pt x="1660046" y="5683207"/>
                  <a:pt x="1657188" y="5683399"/>
                </a:cubicBezTo>
                <a:cubicBezTo>
                  <a:pt x="1619658" y="5686637"/>
                  <a:pt x="1582510" y="5684922"/>
                  <a:pt x="1544598" y="5682634"/>
                </a:cubicBezTo>
                <a:cubicBezTo>
                  <a:pt x="1496403" y="5679589"/>
                  <a:pt x="1445725" y="5688541"/>
                  <a:pt x="1404006" y="5720546"/>
                </a:cubicBezTo>
                <a:cubicBezTo>
                  <a:pt x="1397909" y="5725310"/>
                  <a:pt x="1388765" y="5727405"/>
                  <a:pt x="1380762" y="5728549"/>
                </a:cubicBezTo>
                <a:cubicBezTo>
                  <a:pt x="1343044" y="5733501"/>
                  <a:pt x="1305132" y="5736930"/>
                  <a:pt x="1267411" y="5742455"/>
                </a:cubicBezTo>
                <a:cubicBezTo>
                  <a:pt x="1246837" y="5745503"/>
                  <a:pt x="1225310" y="5748170"/>
                  <a:pt x="1206641" y="5756553"/>
                </a:cubicBezTo>
                <a:cubicBezTo>
                  <a:pt x="1188354" y="5764743"/>
                  <a:pt x="1173681" y="5774459"/>
                  <a:pt x="1162823" y="5757315"/>
                </a:cubicBezTo>
                <a:cubicBezTo>
                  <a:pt x="1143394" y="5766459"/>
                  <a:pt x="1126437" y="5774080"/>
                  <a:pt x="1109865" y="5782270"/>
                </a:cubicBezTo>
                <a:cubicBezTo>
                  <a:pt x="1103767" y="5785318"/>
                  <a:pt x="1098623" y="5790272"/>
                  <a:pt x="1092527" y="5793130"/>
                </a:cubicBezTo>
                <a:cubicBezTo>
                  <a:pt x="1086048" y="5796178"/>
                  <a:pt x="1078810" y="5798082"/>
                  <a:pt x="1071762" y="5799607"/>
                </a:cubicBezTo>
                <a:cubicBezTo>
                  <a:pt x="1040327" y="5806465"/>
                  <a:pt x="1008894" y="5812751"/>
                  <a:pt x="977653" y="5820182"/>
                </a:cubicBezTo>
                <a:cubicBezTo>
                  <a:pt x="971554" y="5821705"/>
                  <a:pt x="966411" y="5827801"/>
                  <a:pt x="960887" y="5831801"/>
                </a:cubicBezTo>
                <a:cubicBezTo>
                  <a:pt x="957266" y="5834470"/>
                  <a:pt x="953648" y="5838470"/>
                  <a:pt x="949646" y="5839042"/>
                </a:cubicBezTo>
                <a:cubicBezTo>
                  <a:pt x="919165" y="5843614"/>
                  <a:pt x="888877" y="5848949"/>
                  <a:pt x="858205" y="5851234"/>
                </a:cubicBezTo>
                <a:cubicBezTo>
                  <a:pt x="832486" y="5853138"/>
                  <a:pt x="807719" y="5852568"/>
                  <a:pt x="801053" y="5885715"/>
                </a:cubicBezTo>
                <a:cubicBezTo>
                  <a:pt x="799909" y="5891432"/>
                  <a:pt x="791717" y="5897528"/>
                  <a:pt x="785432" y="5900384"/>
                </a:cubicBezTo>
                <a:cubicBezTo>
                  <a:pt x="767524" y="5908576"/>
                  <a:pt x="748471" y="5914101"/>
                  <a:pt x="730754" y="5922482"/>
                </a:cubicBezTo>
                <a:cubicBezTo>
                  <a:pt x="672650" y="5950488"/>
                  <a:pt x="611880" y="5968205"/>
                  <a:pt x="546917" y="5964966"/>
                </a:cubicBezTo>
                <a:cubicBezTo>
                  <a:pt x="526724" y="5964014"/>
                  <a:pt x="507102" y="5953726"/>
                  <a:pt x="494337" y="5949915"/>
                </a:cubicBezTo>
                <a:cubicBezTo>
                  <a:pt x="457572" y="5964966"/>
                  <a:pt x="426709" y="5979445"/>
                  <a:pt x="394511" y="5990303"/>
                </a:cubicBezTo>
                <a:cubicBezTo>
                  <a:pt x="366127" y="6000019"/>
                  <a:pt x="336408" y="6006115"/>
                  <a:pt x="307259" y="6013163"/>
                </a:cubicBezTo>
                <a:cubicBezTo>
                  <a:pt x="296590" y="6015832"/>
                  <a:pt x="285732" y="6017355"/>
                  <a:pt x="274873" y="6018690"/>
                </a:cubicBezTo>
                <a:cubicBezTo>
                  <a:pt x="240965" y="6022880"/>
                  <a:pt x="205529" y="6012784"/>
                  <a:pt x="172384" y="6028786"/>
                </a:cubicBezTo>
                <a:cubicBezTo>
                  <a:pt x="155046" y="6037168"/>
                  <a:pt x="137898" y="6047265"/>
                  <a:pt x="119613" y="6051647"/>
                </a:cubicBezTo>
                <a:cubicBezTo>
                  <a:pt x="99990" y="6056409"/>
                  <a:pt x="80794" y="6063839"/>
                  <a:pt x="61197" y="6069150"/>
                </a:cubicBezTo>
                <a:lnTo>
                  <a:pt x="544" y="6073921"/>
                </a:lnTo>
                <a:lnTo>
                  <a:pt x="544" y="5946682"/>
                </a:lnTo>
                <a:lnTo>
                  <a:pt x="0" y="5946682"/>
                </a:lnTo>
                <a:lnTo>
                  <a:pt x="0" y="1335314"/>
                </a:lnTo>
                <a:lnTo>
                  <a:pt x="0" y="873938"/>
                </a:lnTo>
                <a:close/>
              </a:path>
            </a:pathLst>
          </a:custGeom>
          <a:noFill/>
          <a:effectLst>
            <a:outerShdw blurRad="381000" dist="152400" dir="5400000" algn="t" rotWithShape="0">
              <a:prstClr val="black">
                <a:alpha val="20000"/>
              </a:prstClr>
            </a:outerShdw>
          </a:effectLst>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1B212AB6-7E30-4640-BCA1-3B739C97F402}"/>
              </a:ext>
            </a:extLst>
          </p:cNvPr>
          <p:cNvSpPr>
            <a:spLocks noGrp="1"/>
          </p:cNvSpPr>
          <p:nvPr>
            <p:ph type="title"/>
          </p:nvPr>
        </p:nvSpPr>
        <p:spPr>
          <a:xfrm>
            <a:off x="838199" y="1120676"/>
            <a:ext cx="7021513" cy="2308324"/>
          </a:xfrm>
        </p:spPr>
        <p:txBody>
          <a:bodyPr vert="horz" lIns="91440" tIns="45720" rIns="91440" bIns="45720" rtlCol="0" anchor="b">
            <a:normAutofit/>
          </a:bodyPr>
          <a:lstStyle/>
          <a:p>
            <a:r>
              <a:rPr lang="en-US" sz="7200">
                <a:solidFill>
                  <a:srgbClr val="FFFFFF"/>
                </a:solidFill>
              </a:rPr>
              <a:t>Government</a:t>
            </a:r>
          </a:p>
        </p:txBody>
      </p:sp>
      <p:sp>
        <p:nvSpPr>
          <p:cNvPr id="3" name="Content Placeholder 2">
            <a:extLst>
              <a:ext uri="{FF2B5EF4-FFF2-40B4-BE49-F238E27FC236}">
                <a16:creationId xmlns:a16="http://schemas.microsoft.com/office/drawing/2014/main" id="{ADE8128B-EE5C-4E69-BF4D-88465E9E5AF9}"/>
              </a:ext>
            </a:extLst>
          </p:cNvPr>
          <p:cNvSpPr>
            <a:spLocks noGrp="1"/>
          </p:cNvSpPr>
          <p:nvPr>
            <p:ph sz="half" idx="1"/>
          </p:nvPr>
        </p:nvSpPr>
        <p:spPr>
          <a:xfrm>
            <a:off x="835024" y="3809999"/>
            <a:ext cx="7025753" cy="1012778"/>
          </a:xfrm>
        </p:spPr>
        <p:txBody>
          <a:bodyPr vert="horz" lIns="91440" tIns="45720" rIns="91440" bIns="45720" rtlCol="0">
            <a:normAutofit/>
          </a:bodyPr>
          <a:lstStyle/>
          <a:p>
            <a:pPr marL="0" indent="0">
              <a:buNone/>
            </a:pPr>
            <a:r>
              <a:rPr lang="en-US" sz="2400">
                <a:solidFill>
                  <a:srgbClr val="FFFFFF"/>
                </a:solidFill>
              </a:rPr>
              <a:t>A parliamentary system Republic. </a:t>
            </a:r>
          </a:p>
        </p:txBody>
      </p:sp>
    </p:spTree>
    <p:extLst>
      <p:ext uri="{BB962C8B-B14F-4D97-AF65-F5344CB8AC3E}">
        <p14:creationId xmlns:p14="http://schemas.microsoft.com/office/powerpoint/2010/main" val="315433744"/>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Rwandan franc - Wikipedia">
            <a:extLst>
              <a:ext uri="{FF2B5EF4-FFF2-40B4-BE49-F238E27FC236}">
                <a16:creationId xmlns:a16="http://schemas.microsoft.com/office/drawing/2014/main" id="{31316E18-D069-4E3E-C315-7B84A0087649}"/>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t="17983" r="1" b="4397"/>
          <a:stretch/>
        </p:blipFill>
        <p:spPr bwMode="auto">
          <a:xfrm>
            <a:off x="-2" y="10"/>
            <a:ext cx="8668512" cy="685799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5FFEAA47-507C-451F-8A2A-77116B790D90}"/>
              </a:ext>
            </a:extLst>
          </p:cNvPr>
          <p:cNvSpPr>
            <a:spLocks noGrp="1"/>
          </p:cNvSpPr>
          <p:nvPr>
            <p:ph type="title"/>
          </p:nvPr>
        </p:nvSpPr>
        <p:spPr>
          <a:xfrm>
            <a:off x="7848600" y="1122363"/>
            <a:ext cx="4023360" cy="3204134"/>
          </a:xfrm>
        </p:spPr>
        <p:txBody>
          <a:bodyPr vert="horz" lIns="91440" tIns="45720" rIns="91440" bIns="45720" rtlCol="0" anchor="b">
            <a:normAutofit/>
          </a:bodyPr>
          <a:lstStyle/>
          <a:p>
            <a:r>
              <a:rPr lang="en-US" sz="4800"/>
              <a:t>Currency</a:t>
            </a:r>
          </a:p>
        </p:txBody>
      </p:sp>
    </p:spTree>
    <p:extLst>
      <p:ext uri="{BB962C8B-B14F-4D97-AF65-F5344CB8AC3E}">
        <p14:creationId xmlns:p14="http://schemas.microsoft.com/office/powerpoint/2010/main" val="2832787697"/>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Rwanda | Religion, Population, Language, &amp; Capital | Britannica">
            <a:extLst>
              <a:ext uri="{FF2B5EF4-FFF2-40B4-BE49-F238E27FC236}">
                <a16:creationId xmlns:a16="http://schemas.microsoft.com/office/drawing/2014/main" id="{40AF4180-DA80-95B1-D19B-A03D426F5E92}"/>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t="6250"/>
          <a:stretch/>
        </p:blipFill>
        <p:spPr bwMode="auto">
          <a:xfrm>
            <a:off x="20" y="10"/>
            <a:ext cx="12191980" cy="685799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292EFC0D-C5EB-4FC2-964A-7258B127C274}"/>
              </a:ext>
            </a:extLst>
          </p:cNvPr>
          <p:cNvSpPr>
            <a:spLocks noGrp="1"/>
          </p:cNvSpPr>
          <p:nvPr>
            <p:ph type="title"/>
          </p:nvPr>
        </p:nvSpPr>
        <p:spPr>
          <a:xfrm>
            <a:off x="523875" y="5317240"/>
            <a:ext cx="11210925" cy="744836"/>
          </a:xfrm>
        </p:spPr>
        <p:txBody>
          <a:bodyPr vert="horz" lIns="91440" tIns="45720" rIns="91440" bIns="45720" rtlCol="0" anchor="ctr">
            <a:normAutofit/>
          </a:bodyPr>
          <a:lstStyle/>
          <a:p>
            <a:pPr algn="ctr"/>
            <a:r>
              <a:rPr lang="en-US" sz="3600">
                <a:solidFill>
                  <a:schemeClr val="tx1">
                    <a:lumMod val="85000"/>
                    <a:lumOff val="15000"/>
                  </a:schemeClr>
                </a:solidFill>
              </a:rPr>
              <a:t>Religion</a:t>
            </a:r>
          </a:p>
        </p:txBody>
      </p:sp>
    </p:spTree>
    <p:extLst>
      <p:ext uri="{BB962C8B-B14F-4D97-AF65-F5344CB8AC3E}">
        <p14:creationId xmlns:p14="http://schemas.microsoft.com/office/powerpoint/2010/main" val="310885060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626ABD-3B33-29E5-CC57-46CC4C263FA4}"/>
              </a:ext>
            </a:extLst>
          </p:cNvPr>
          <p:cNvSpPr>
            <a:spLocks noGrp="1"/>
          </p:cNvSpPr>
          <p:nvPr>
            <p:ph type="title"/>
          </p:nvPr>
        </p:nvSpPr>
        <p:spPr/>
        <p:txBody>
          <a:bodyPr/>
          <a:lstStyle/>
          <a:p>
            <a:r>
              <a:rPr lang="en-US" dirty="0"/>
              <a:t>Rebellion</a:t>
            </a:r>
          </a:p>
        </p:txBody>
      </p:sp>
      <p:sp>
        <p:nvSpPr>
          <p:cNvPr id="3" name="Content Placeholder 2">
            <a:extLst>
              <a:ext uri="{FF2B5EF4-FFF2-40B4-BE49-F238E27FC236}">
                <a16:creationId xmlns:a16="http://schemas.microsoft.com/office/drawing/2014/main" id="{B4CA34B5-2517-34F1-B781-C81DAE67D0A7}"/>
              </a:ext>
            </a:extLst>
          </p:cNvPr>
          <p:cNvSpPr>
            <a:spLocks noGrp="1"/>
          </p:cNvSpPr>
          <p:nvPr>
            <p:ph sz="half" idx="1"/>
          </p:nvPr>
        </p:nvSpPr>
        <p:spPr/>
        <p:txBody>
          <a:bodyPr/>
          <a:lstStyle/>
          <a:p>
            <a:r>
              <a:rPr lang="en-US" dirty="0"/>
              <a:t>The Eritreans fought for their freedom as they didn’t think they would be treated well by the </a:t>
            </a:r>
            <a:r>
              <a:rPr lang="en-US" dirty="0" err="1"/>
              <a:t>Ehtiopians</a:t>
            </a:r>
            <a:r>
              <a:rPr lang="en-US" dirty="0"/>
              <a:t>. </a:t>
            </a:r>
          </a:p>
          <a:p>
            <a:r>
              <a:rPr lang="en-US" dirty="0"/>
              <a:t>They did receive independence from Ethiopia in 1993, but land disputes are still ongoing.</a:t>
            </a:r>
          </a:p>
        </p:txBody>
      </p:sp>
      <p:sp>
        <p:nvSpPr>
          <p:cNvPr id="4" name="Content Placeholder 3">
            <a:extLst>
              <a:ext uri="{FF2B5EF4-FFF2-40B4-BE49-F238E27FC236}">
                <a16:creationId xmlns:a16="http://schemas.microsoft.com/office/drawing/2014/main" id="{5253DD83-7D6F-4FB1-8C74-25F775748A25}"/>
              </a:ext>
            </a:extLst>
          </p:cNvPr>
          <p:cNvSpPr>
            <a:spLocks noGrp="1"/>
          </p:cNvSpPr>
          <p:nvPr>
            <p:ph sz="half" idx="2"/>
          </p:nvPr>
        </p:nvSpPr>
        <p:spPr/>
        <p:txBody>
          <a:bodyPr/>
          <a:lstStyle/>
          <a:p>
            <a:endParaRPr lang="en-US"/>
          </a:p>
        </p:txBody>
      </p:sp>
    </p:spTree>
    <p:extLst>
      <p:ext uri="{BB962C8B-B14F-4D97-AF65-F5344CB8AC3E}">
        <p14:creationId xmlns:p14="http://schemas.microsoft.com/office/powerpoint/2010/main" val="1134110652"/>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0183FA-6C18-4D4C-91B6-7FFD6502A7C4}"/>
              </a:ext>
            </a:extLst>
          </p:cNvPr>
          <p:cNvSpPr>
            <a:spLocks noGrp="1"/>
          </p:cNvSpPr>
          <p:nvPr>
            <p:ph type="title"/>
          </p:nvPr>
        </p:nvSpPr>
        <p:spPr>
          <a:xfrm>
            <a:off x="7390833" y="681037"/>
            <a:ext cx="4090777" cy="1788811"/>
          </a:xfrm>
        </p:spPr>
        <p:txBody>
          <a:bodyPr vert="horz" lIns="91440" tIns="45720" rIns="91440" bIns="45720" rtlCol="0" anchor="ctr">
            <a:normAutofit/>
          </a:bodyPr>
          <a:lstStyle/>
          <a:p>
            <a:r>
              <a:rPr lang="en-US" sz="4000"/>
              <a:t>People of Note</a:t>
            </a:r>
          </a:p>
        </p:txBody>
      </p:sp>
      <p:pic>
        <p:nvPicPr>
          <p:cNvPr id="16386" name="Picture 2" descr="A group of women sitting on a couch&#10;&#10;Description automatically generated with low confidence">
            <a:extLst>
              <a:ext uri="{FF2B5EF4-FFF2-40B4-BE49-F238E27FC236}">
                <a16:creationId xmlns:a16="http://schemas.microsoft.com/office/drawing/2014/main" id="{8E422FD6-9A57-6F41-0EC1-3C54653D3306}"/>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r="2" b="9680"/>
          <a:stretch/>
        </p:blipFill>
        <p:spPr bwMode="auto">
          <a:xfrm>
            <a:off x="815807" y="804672"/>
            <a:ext cx="5934456" cy="5248656"/>
          </a:xfrm>
          <a:prstGeom prst="rect">
            <a:avLst/>
          </a:prstGeom>
          <a:noFill/>
          <a:effectLst/>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59129AC3-3F04-4123-A0C7-386894B7F2AC}"/>
              </a:ext>
            </a:extLst>
          </p:cNvPr>
          <p:cNvSpPr>
            <a:spLocks noGrp="1"/>
          </p:cNvSpPr>
          <p:nvPr>
            <p:ph sz="half" idx="1"/>
          </p:nvPr>
        </p:nvSpPr>
        <p:spPr>
          <a:xfrm>
            <a:off x="7390833" y="2630161"/>
            <a:ext cx="4090778" cy="3546801"/>
          </a:xfrm>
        </p:spPr>
        <p:txBody>
          <a:bodyPr vert="horz" lIns="91440" tIns="45720" rIns="91440" bIns="45720" rtlCol="0">
            <a:normAutofit/>
          </a:bodyPr>
          <a:lstStyle/>
          <a:p>
            <a:r>
              <a:rPr lang="en-US" sz="1900"/>
              <a:t>Madame Agathe served as Prime Minister of Rwanda, she was assassinated at the beginning of the genocide.  </a:t>
            </a:r>
          </a:p>
          <a:p>
            <a:r>
              <a:rPr lang="en-US" sz="1900"/>
              <a:t>Benjamin Sehene, author who writes about the Rwandan genocide.  His works are written in French.</a:t>
            </a:r>
          </a:p>
          <a:p>
            <a:r>
              <a:rPr lang="en-US" sz="1900"/>
              <a:t>Sonia Rolland is a Rwandan-French actress and was Miss France in 2000.  </a:t>
            </a:r>
          </a:p>
          <a:p>
            <a:r>
              <a:rPr lang="en-US" sz="1900"/>
              <a:t>Jackson Miyomugabo is a Rwandan Olympic swimmer.  </a:t>
            </a:r>
          </a:p>
        </p:txBody>
      </p:sp>
    </p:spTree>
    <p:extLst>
      <p:ext uri="{BB962C8B-B14F-4D97-AF65-F5344CB8AC3E}">
        <p14:creationId xmlns:p14="http://schemas.microsoft.com/office/powerpoint/2010/main" val="4049628938"/>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F38F32-FA6C-485A-A31F-416CB39C7AB0}"/>
              </a:ext>
            </a:extLst>
          </p:cNvPr>
          <p:cNvSpPr>
            <a:spLocks noGrp="1"/>
          </p:cNvSpPr>
          <p:nvPr>
            <p:ph type="title"/>
          </p:nvPr>
        </p:nvSpPr>
        <p:spPr>
          <a:xfrm>
            <a:off x="630936" y="639520"/>
            <a:ext cx="3429000" cy="1719072"/>
          </a:xfrm>
        </p:spPr>
        <p:txBody>
          <a:bodyPr vert="horz" lIns="91440" tIns="45720" rIns="91440" bIns="45720" rtlCol="0" anchor="b">
            <a:normAutofit/>
          </a:bodyPr>
          <a:lstStyle/>
          <a:p>
            <a:r>
              <a:rPr lang="en-US" sz="5400" kern="1200">
                <a:solidFill>
                  <a:schemeClr val="tx1"/>
                </a:solidFill>
                <a:latin typeface="+mj-lt"/>
                <a:ea typeface="+mj-ea"/>
                <a:cs typeface="+mj-cs"/>
              </a:rPr>
              <a:t>Customs</a:t>
            </a:r>
          </a:p>
        </p:txBody>
      </p:sp>
      <p:sp>
        <p:nvSpPr>
          <p:cNvPr id="3" name="Content Placeholder 2">
            <a:extLst>
              <a:ext uri="{FF2B5EF4-FFF2-40B4-BE49-F238E27FC236}">
                <a16:creationId xmlns:a16="http://schemas.microsoft.com/office/drawing/2014/main" id="{070C1BF3-0BBD-4AA6-B365-CBA9589D2763}"/>
              </a:ext>
            </a:extLst>
          </p:cNvPr>
          <p:cNvSpPr>
            <a:spLocks noGrp="1"/>
          </p:cNvSpPr>
          <p:nvPr>
            <p:ph sz="half" idx="1"/>
          </p:nvPr>
        </p:nvSpPr>
        <p:spPr>
          <a:xfrm>
            <a:off x="630936" y="2807208"/>
            <a:ext cx="3429000" cy="3410712"/>
          </a:xfrm>
        </p:spPr>
        <p:txBody>
          <a:bodyPr vert="horz" lIns="91440" tIns="45720" rIns="91440" bIns="45720" rtlCol="0" anchor="t">
            <a:normAutofit/>
          </a:bodyPr>
          <a:lstStyle/>
          <a:p>
            <a:r>
              <a:rPr lang="en-US" sz="2200"/>
              <a:t>Amasunzu is a traditional hairstyle where some of the hair is cut sideways and braiding on the top– this hairstyle signified power, nobility and bravery.  Lupita Nyong’o (actress) wore it on the red carpet of the Oscars in 2018 and it made a comeback.</a:t>
            </a:r>
          </a:p>
          <a:p>
            <a:pPr marL="0"/>
            <a:endParaRPr lang="en-US" sz="2200"/>
          </a:p>
        </p:txBody>
      </p:sp>
      <p:pic>
        <p:nvPicPr>
          <p:cNvPr id="18434" name="Picture 2" descr="Ancient Rwandan Hairstyle: Amasunzu - Africa.com">
            <a:extLst>
              <a:ext uri="{FF2B5EF4-FFF2-40B4-BE49-F238E27FC236}">
                <a16:creationId xmlns:a16="http://schemas.microsoft.com/office/drawing/2014/main" id="{29E0EEC7-55BD-BBCD-B0EB-45F99DAD2B65}"/>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bwMode="auto">
          <a:xfrm>
            <a:off x="4654296" y="1487329"/>
            <a:ext cx="6903720" cy="38833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80437275"/>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Clipkulture | Couple In Beautiful Rwandan Mishanana Traditional Wedding  Attire">
            <a:extLst>
              <a:ext uri="{FF2B5EF4-FFF2-40B4-BE49-F238E27FC236}">
                <a16:creationId xmlns:a16="http://schemas.microsoft.com/office/drawing/2014/main" id="{428237CA-0ED2-7490-5B3E-6369ADC1256F}"/>
              </a:ext>
            </a:extLst>
          </p:cNvPr>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642938" y="823913"/>
            <a:ext cx="3494088" cy="4092575"/>
          </a:xfrm>
          <a:prstGeom prst="rect">
            <a:avLst/>
          </a:prstGeom>
          <a:extLst>
            <a:ext uri="{909E8E84-426E-40DD-AFC4-6F175D3DCCD1}">
              <a14:hiddenFill xmlns:a14="http://schemas.microsoft.com/office/drawing/2010/main">
                <a:solidFill>
                  <a:srgbClr val="FFFFFF"/>
                </a:solidFill>
              </a14:hiddenFill>
            </a:ext>
          </a:extLst>
        </p:spPr>
      </p:pic>
      <p:pic>
        <p:nvPicPr>
          <p:cNvPr id="19460" name="Picture 4" descr="Rwanda Cultural Fashion Show Returns">
            <a:extLst>
              <a:ext uri="{FF2B5EF4-FFF2-40B4-BE49-F238E27FC236}">
                <a16:creationId xmlns:a16="http://schemas.microsoft.com/office/drawing/2014/main" id="{645B1CAB-4B44-53CA-9097-0580BDCE29DF}"/>
              </a:ext>
            </a:extLst>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4211638" y="823913"/>
            <a:ext cx="7335838" cy="4092575"/>
          </a:xfrm>
          <a:prstGeom prst="rect">
            <a:avLst/>
          </a:prstGeom>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27044F5D-EA64-47C5-9547-DB78A08BA4E6}"/>
              </a:ext>
            </a:extLst>
          </p:cNvPr>
          <p:cNvSpPr>
            <a:spLocks noGrp="1"/>
          </p:cNvSpPr>
          <p:nvPr>
            <p:ph type="title"/>
          </p:nvPr>
        </p:nvSpPr>
        <p:spPr>
          <a:xfrm>
            <a:off x="838200" y="5358141"/>
            <a:ext cx="10515600" cy="942664"/>
          </a:xfrm>
        </p:spPr>
        <p:txBody>
          <a:bodyPr vert="horz" lIns="91440" tIns="45720" rIns="91440" bIns="45720" rtlCol="0" anchor="ctr">
            <a:normAutofit/>
          </a:bodyPr>
          <a:lstStyle/>
          <a:p>
            <a:pPr algn="ctr"/>
            <a:r>
              <a:rPr lang="en-US" sz="5200" kern="1200">
                <a:solidFill>
                  <a:schemeClr val="tx1"/>
                </a:solidFill>
                <a:latin typeface="+mj-lt"/>
                <a:ea typeface="+mj-ea"/>
                <a:cs typeface="+mj-cs"/>
              </a:rPr>
              <a:t>Fashion</a:t>
            </a:r>
          </a:p>
        </p:txBody>
      </p:sp>
    </p:spTree>
    <p:extLst>
      <p:ext uri="{BB962C8B-B14F-4D97-AF65-F5344CB8AC3E}">
        <p14:creationId xmlns:p14="http://schemas.microsoft.com/office/powerpoint/2010/main" val="2128961265"/>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AB5C91-55D8-45BF-8DD8-222751538821}"/>
              </a:ext>
            </a:extLst>
          </p:cNvPr>
          <p:cNvSpPr>
            <a:spLocks noGrp="1"/>
          </p:cNvSpPr>
          <p:nvPr>
            <p:ph type="title"/>
          </p:nvPr>
        </p:nvSpPr>
        <p:spPr>
          <a:xfrm>
            <a:off x="589560" y="856180"/>
            <a:ext cx="4560584" cy="1128068"/>
          </a:xfrm>
        </p:spPr>
        <p:txBody>
          <a:bodyPr vert="horz" lIns="91440" tIns="45720" rIns="91440" bIns="45720" rtlCol="0" anchor="ctr">
            <a:normAutofit/>
          </a:bodyPr>
          <a:lstStyle/>
          <a:p>
            <a:r>
              <a:rPr lang="en-US" sz="4000"/>
              <a:t>Sports</a:t>
            </a:r>
          </a:p>
        </p:txBody>
      </p:sp>
      <p:sp>
        <p:nvSpPr>
          <p:cNvPr id="3" name="Content Placeholder 2">
            <a:extLst>
              <a:ext uri="{FF2B5EF4-FFF2-40B4-BE49-F238E27FC236}">
                <a16:creationId xmlns:a16="http://schemas.microsoft.com/office/drawing/2014/main" id="{8D7AE94E-BE9A-4DC3-A2AE-1D0E1FBFED2E}"/>
              </a:ext>
            </a:extLst>
          </p:cNvPr>
          <p:cNvSpPr>
            <a:spLocks noGrp="1"/>
          </p:cNvSpPr>
          <p:nvPr>
            <p:ph sz="half" idx="1"/>
          </p:nvPr>
        </p:nvSpPr>
        <p:spPr>
          <a:xfrm>
            <a:off x="590719" y="2330505"/>
            <a:ext cx="4559425" cy="3979585"/>
          </a:xfrm>
        </p:spPr>
        <p:txBody>
          <a:bodyPr vert="horz" lIns="91440" tIns="45720" rIns="91440" bIns="45720" rtlCol="0" anchor="ctr">
            <a:normAutofit/>
          </a:bodyPr>
          <a:lstStyle/>
          <a:p>
            <a:r>
              <a:rPr lang="en-US" sz="2000"/>
              <a:t>Rugby</a:t>
            </a:r>
          </a:p>
          <a:p>
            <a:r>
              <a:rPr lang="en-US" sz="2000"/>
              <a:t>Soccer</a:t>
            </a:r>
          </a:p>
          <a:p>
            <a:r>
              <a:rPr lang="en-US" sz="2000"/>
              <a:t>Running</a:t>
            </a:r>
          </a:p>
          <a:p>
            <a:endParaRPr lang="en-US" sz="2000"/>
          </a:p>
        </p:txBody>
      </p:sp>
      <p:pic>
        <p:nvPicPr>
          <p:cNvPr id="20482" name="Picture 2" descr="Why Rwanda has struggled to achieve her sporting targets - The New Times">
            <a:extLst>
              <a:ext uri="{FF2B5EF4-FFF2-40B4-BE49-F238E27FC236}">
                <a16:creationId xmlns:a16="http://schemas.microsoft.com/office/drawing/2014/main" id="{C5B5F1A0-F24F-51CA-709A-7C34F1837285}"/>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14707" r="16435" b="1"/>
          <a:stretch/>
        </p:blipFill>
        <p:spPr bwMode="auto">
          <a:xfrm>
            <a:off x="5977788" y="799352"/>
            <a:ext cx="5425410" cy="52592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77139596"/>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79C312-87AA-4C97-AEEF-8C062F4C11D0}"/>
              </a:ext>
            </a:extLst>
          </p:cNvPr>
          <p:cNvSpPr>
            <a:spLocks noGrp="1"/>
          </p:cNvSpPr>
          <p:nvPr>
            <p:ph type="title"/>
          </p:nvPr>
        </p:nvSpPr>
        <p:spPr>
          <a:xfrm>
            <a:off x="645064" y="525982"/>
            <a:ext cx="4282983" cy="1200361"/>
          </a:xfrm>
        </p:spPr>
        <p:txBody>
          <a:bodyPr vert="horz" lIns="91440" tIns="45720" rIns="91440" bIns="45720" rtlCol="0" anchor="b">
            <a:normAutofit/>
          </a:bodyPr>
          <a:lstStyle/>
          <a:p>
            <a:r>
              <a:rPr lang="en-US" sz="3600" kern="1200">
                <a:solidFill>
                  <a:schemeClr val="tx1"/>
                </a:solidFill>
                <a:latin typeface="+mj-lt"/>
                <a:ea typeface="+mj-ea"/>
                <a:cs typeface="+mj-cs"/>
              </a:rPr>
              <a:t>Food</a:t>
            </a:r>
          </a:p>
        </p:txBody>
      </p:sp>
      <p:sp>
        <p:nvSpPr>
          <p:cNvPr id="3" name="Content Placeholder 2">
            <a:extLst>
              <a:ext uri="{FF2B5EF4-FFF2-40B4-BE49-F238E27FC236}">
                <a16:creationId xmlns:a16="http://schemas.microsoft.com/office/drawing/2014/main" id="{96D01539-996B-41A2-9098-AF570F9B915E}"/>
              </a:ext>
            </a:extLst>
          </p:cNvPr>
          <p:cNvSpPr>
            <a:spLocks noGrp="1"/>
          </p:cNvSpPr>
          <p:nvPr>
            <p:ph sz="half" idx="1"/>
          </p:nvPr>
        </p:nvSpPr>
        <p:spPr>
          <a:xfrm>
            <a:off x="645066" y="2031101"/>
            <a:ext cx="4282984" cy="3511943"/>
          </a:xfrm>
        </p:spPr>
        <p:txBody>
          <a:bodyPr vert="horz" lIns="91440" tIns="45720" rIns="91440" bIns="45720" rtlCol="0" anchor="ctr">
            <a:normAutofit/>
          </a:bodyPr>
          <a:lstStyle/>
          <a:p>
            <a:r>
              <a:rPr lang="en-US" sz="1800"/>
              <a:t>Ibiraya (Rwandan fries)</a:t>
            </a:r>
          </a:p>
          <a:p>
            <a:r>
              <a:rPr lang="en-US" sz="1800"/>
              <a:t>Akabenzi (pan-fried pork)</a:t>
            </a:r>
          </a:p>
          <a:p>
            <a:r>
              <a:rPr lang="en-US" sz="1800"/>
              <a:t>Agatogo (plantains with meat and spices)</a:t>
            </a:r>
          </a:p>
          <a:p>
            <a:r>
              <a:rPr lang="en-US" sz="1800"/>
              <a:t>Mizuzu (deep-fried plantains)</a:t>
            </a:r>
          </a:p>
          <a:p>
            <a:r>
              <a:rPr lang="en-US" sz="1800"/>
              <a:t>Brochettes (barbequed meat)</a:t>
            </a:r>
          </a:p>
        </p:txBody>
      </p:sp>
      <p:pic>
        <p:nvPicPr>
          <p:cNvPr id="21506" name="Picture 2" descr="12 Delicious Traditional Foods to Sample in Rwanda - MarocMama">
            <a:extLst>
              <a:ext uri="{FF2B5EF4-FFF2-40B4-BE49-F238E27FC236}">
                <a16:creationId xmlns:a16="http://schemas.microsoft.com/office/drawing/2014/main" id="{4B386EAD-7145-9701-E5E4-F955ECDCD585}"/>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bwMode="auto">
          <a:xfrm>
            <a:off x="5987738" y="1138743"/>
            <a:ext cx="5628018" cy="43476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00078770"/>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277336-356D-4D4B-9D47-6A26FE841CA6}"/>
              </a:ext>
            </a:extLst>
          </p:cNvPr>
          <p:cNvSpPr>
            <a:spLocks noGrp="1"/>
          </p:cNvSpPr>
          <p:nvPr>
            <p:ph type="title"/>
          </p:nvPr>
        </p:nvSpPr>
        <p:spPr/>
        <p:txBody>
          <a:bodyPr/>
          <a:lstStyle/>
          <a:p>
            <a:r>
              <a:rPr lang="en-US" dirty="0"/>
              <a:t>Music</a:t>
            </a:r>
          </a:p>
        </p:txBody>
      </p:sp>
      <p:sp>
        <p:nvSpPr>
          <p:cNvPr id="3" name="Content Placeholder 2">
            <a:extLst>
              <a:ext uri="{FF2B5EF4-FFF2-40B4-BE49-F238E27FC236}">
                <a16:creationId xmlns:a16="http://schemas.microsoft.com/office/drawing/2014/main" id="{C1951244-86C4-475A-8353-8B523D569040}"/>
              </a:ext>
            </a:extLst>
          </p:cNvPr>
          <p:cNvSpPr>
            <a:spLocks noGrp="1"/>
          </p:cNvSpPr>
          <p:nvPr>
            <p:ph sz="half" idx="1"/>
          </p:nvPr>
        </p:nvSpPr>
        <p:spPr/>
        <p:txBody>
          <a:bodyPr/>
          <a:lstStyle/>
          <a:p>
            <a:r>
              <a:rPr lang="en-US" dirty="0"/>
              <a:t>The </a:t>
            </a:r>
            <a:r>
              <a:rPr lang="en-US" dirty="0" err="1"/>
              <a:t>Intore</a:t>
            </a:r>
            <a:r>
              <a:rPr lang="en-US" dirty="0"/>
              <a:t> (the chosen ones) perform traditional music and dance, it used to be only for the Royal </a:t>
            </a:r>
            <a:r>
              <a:rPr lang="en-US" dirty="0" err="1"/>
              <a:t>Coard</a:t>
            </a:r>
            <a:r>
              <a:rPr lang="en-US" dirty="0"/>
              <a:t>.  They were also given military training and taught the technique of jumping which forms a significant part of the dance.  They wear grass headdresses and the men carry spears.</a:t>
            </a:r>
          </a:p>
        </p:txBody>
      </p:sp>
      <p:sp>
        <p:nvSpPr>
          <p:cNvPr id="4" name="Content Placeholder 3">
            <a:extLst>
              <a:ext uri="{FF2B5EF4-FFF2-40B4-BE49-F238E27FC236}">
                <a16:creationId xmlns:a16="http://schemas.microsoft.com/office/drawing/2014/main" id="{1A96566C-FFD5-4B00-83AA-E2FC678FF6A3}"/>
              </a:ext>
            </a:extLst>
          </p:cNvPr>
          <p:cNvSpPr>
            <a:spLocks noGrp="1"/>
          </p:cNvSpPr>
          <p:nvPr>
            <p:ph sz="half" idx="2"/>
          </p:nvPr>
        </p:nvSpPr>
        <p:spPr/>
        <p:txBody>
          <a:bodyPr/>
          <a:lstStyle/>
          <a:p>
            <a:r>
              <a:rPr lang="en-US" dirty="0"/>
              <a:t>https://www.youtube.com/watch?v=RxDjiqPTIUg</a:t>
            </a:r>
          </a:p>
        </p:txBody>
      </p:sp>
    </p:spTree>
    <p:extLst>
      <p:ext uri="{BB962C8B-B14F-4D97-AF65-F5344CB8AC3E}">
        <p14:creationId xmlns:p14="http://schemas.microsoft.com/office/powerpoint/2010/main" val="2828855595"/>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52FA75-EDCF-4052-B1C4-35C4A360906A}"/>
              </a:ext>
            </a:extLst>
          </p:cNvPr>
          <p:cNvSpPr>
            <a:spLocks noGrp="1"/>
          </p:cNvSpPr>
          <p:nvPr>
            <p:ph type="title"/>
          </p:nvPr>
        </p:nvSpPr>
        <p:spPr>
          <a:xfrm>
            <a:off x="640080" y="325369"/>
            <a:ext cx="4368602" cy="1956841"/>
          </a:xfrm>
        </p:spPr>
        <p:txBody>
          <a:bodyPr vert="horz" lIns="91440" tIns="45720" rIns="91440" bIns="45720" rtlCol="0" anchor="b">
            <a:normAutofit/>
          </a:bodyPr>
          <a:lstStyle/>
          <a:p>
            <a:r>
              <a:rPr lang="en-US" sz="5400"/>
              <a:t>Art</a:t>
            </a:r>
          </a:p>
        </p:txBody>
      </p:sp>
      <p:sp>
        <p:nvSpPr>
          <p:cNvPr id="3" name="Content Placeholder 2">
            <a:extLst>
              <a:ext uri="{FF2B5EF4-FFF2-40B4-BE49-F238E27FC236}">
                <a16:creationId xmlns:a16="http://schemas.microsoft.com/office/drawing/2014/main" id="{0439B767-9A3E-4D93-B3A8-E3D7EB3EB0D5}"/>
              </a:ext>
            </a:extLst>
          </p:cNvPr>
          <p:cNvSpPr>
            <a:spLocks noGrp="1"/>
          </p:cNvSpPr>
          <p:nvPr>
            <p:ph sz="half" idx="1"/>
          </p:nvPr>
        </p:nvSpPr>
        <p:spPr>
          <a:xfrm>
            <a:off x="640080" y="2872899"/>
            <a:ext cx="4243589" cy="3320668"/>
          </a:xfrm>
        </p:spPr>
        <p:txBody>
          <a:bodyPr vert="horz" lIns="91440" tIns="45720" rIns="91440" bIns="45720" rtlCol="0">
            <a:normAutofit/>
          </a:bodyPr>
          <a:lstStyle/>
          <a:p>
            <a:r>
              <a:rPr lang="en-US" sz="1700"/>
              <a:t>Weaving and basket making are tradition art still used today for storing food and medicines.  Some are known as peace pots are given as gifts at weddings or as a welcome gift. </a:t>
            </a:r>
          </a:p>
          <a:p>
            <a:r>
              <a:rPr lang="en-US" sz="1700"/>
              <a:t>Pottery is the oldest form of art in Rwanda and can still be seen with traditional Batwa tenchniques. </a:t>
            </a:r>
          </a:p>
          <a:p>
            <a:r>
              <a:rPr lang="en-US" sz="1700"/>
              <a:t>Imigongo is cow dung painting!  They are created in the village of Nyakarambi near the border of Tanzania.  </a:t>
            </a:r>
          </a:p>
        </p:txBody>
      </p:sp>
      <p:pic>
        <p:nvPicPr>
          <p:cNvPr id="17410" name="Picture 2" descr="How Traditional Imigongo Cow Dung Art From Rwanda Is Made - AFAR">
            <a:extLst>
              <a:ext uri="{FF2B5EF4-FFF2-40B4-BE49-F238E27FC236}">
                <a16:creationId xmlns:a16="http://schemas.microsoft.com/office/drawing/2014/main" id="{4411F521-6A86-34BD-471F-9CDBE7B2B85B}"/>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24900" r="8147" b="-1"/>
          <a:stretch/>
        </p:blipFill>
        <p:spPr bwMode="auto">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85966927"/>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811FF1-C070-4D0A-860A-58EDFFCF7557}"/>
              </a:ext>
            </a:extLst>
          </p:cNvPr>
          <p:cNvSpPr>
            <a:spLocks noGrp="1"/>
          </p:cNvSpPr>
          <p:nvPr>
            <p:ph type="title"/>
          </p:nvPr>
        </p:nvSpPr>
        <p:spPr/>
        <p:txBody>
          <a:bodyPr/>
          <a:lstStyle/>
          <a:p>
            <a:r>
              <a:rPr lang="en-US" dirty="0"/>
              <a:t>Literature</a:t>
            </a:r>
          </a:p>
        </p:txBody>
      </p:sp>
      <p:sp>
        <p:nvSpPr>
          <p:cNvPr id="3" name="Content Placeholder 2">
            <a:extLst>
              <a:ext uri="{FF2B5EF4-FFF2-40B4-BE49-F238E27FC236}">
                <a16:creationId xmlns:a16="http://schemas.microsoft.com/office/drawing/2014/main" id="{E05BD007-F68C-422F-B6B4-47831088FA20}"/>
              </a:ext>
            </a:extLst>
          </p:cNvPr>
          <p:cNvSpPr>
            <a:spLocks noGrp="1"/>
          </p:cNvSpPr>
          <p:nvPr>
            <p:ph sz="half" idx="1"/>
          </p:nvPr>
        </p:nvSpPr>
        <p:spPr/>
        <p:txBody>
          <a:bodyPr/>
          <a:lstStyle/>
          <a:p>
            <a:r>
              <a:rPr lang="en-US" dirty="0"/>
              <a:t>While, like most of Africa, Rwandan storytelling is largely oral, there are some documents in the past “official traditional”.</a:t>
            </a:r>
          </a:p>
          <a:p>
            <a:r>
              <a:rPr lang="en-US" dirty="0"/>
              <a:t>Some books:</a:t>
            </a:r>
          </a:p>
          <a:p>
            <a:r>
              <a:rPr lang="en-US" dirty="0"/>
              <a:t>Machete Season: The Killers in Rwanda Speak– testimonies of the killers in the Rwandan genocide.  </a:t>
            </a:r>
          </a:p>
          <a:p>
            <a:endParaRPr lang="en-US" dirty="0"/>
          </a:p>
        </p:txBody>
      </p:sp>
      <p:sp>
        <p:nvSpPr>
          <p:cNvPr id="4" name="Content Placeholder 3">
            <a:extLst>
              <a:ext uri="{FF2B5EF4-FFF2-40B4-BE49-F238E27FC236}">
                <a16:creationId xmlns:a16="http://schemas.microsoft.com/office/drawing/2014/main" id="{F289D9C3-0258-4916-86CC-9492CE5F307C}"/>
              </a:ext>
            </a:extLst>
          </p:cNvPr>
          <p:cNvSpPr>
            <a:spLocks noGrp="1"/>
          </p:cNvSpPr>
          <p:nvPr>
            <p:ph sz="half" idx="2"/>
          </p:nvPr>
        </p:nvSpPr>
        <p:spPr/>
        <p:txBody>
          <a:bodyPr/>
          <a:lstStyle/>
          <a:p>
            <a:r>
              <a:rPr lang="en-US" dirty="0"/>
              <a:t>The Girl Who Smiled Beads: A Story About War and What Comes After by </a:t>
            </a:r>
            <a:r>
              <a:rPr lang="en-US" dirty="0" err="1"/>
              <a:t>Clemantine</a:t>
            </a:r>
            <a:r>
              <a:rPr lang="en-US" dirty="0"/>
              <a:t> </a:t>
            </a:r>
            <a:r>
              <a:rPr lang="en-US" dirty="0" err="1"/>
              <a:t>Wamariya</a:t>
            </a:r>
            <a:r>
              <a:rPr lang="en-US" dirty="0"/>
              <a:t>.</a:t>
            </a:r>
          </a:p>
          <a:p>
            <a:r>
              <a:rPr lang="en-US" dirty="0"/>
              <a:t>Unforgotten- The Wild Life of Dian </a:t>
            </a:r>
            <a:r>
              <a:rPr lang="en-US" dirty="0" err="1"/>
              <a:t>Fossey</a:t>
            </a:r>
            <a:r>
              <a:rPr lang="en-US" dirty="0"/>
              <a:t> and Her </a:t>
            </a:r>
            <a:r>
              <a:rPr lang="en-US" dirty="0" err="1"/>
              <a:t>Relenless</a:t>
            </a:r>
            <a:r>
              <a:rPr lang="en-US" dirty="0"/>
              <a:t> Quest to Save Mountain Gorillas– by Anita </a:t>
            </a:r>
            <a:r>
              <a:rPr lang="en-US" dirty="0" err="1"/>
              <a:t>Silvey</a:t>
            </a:r>
            <a:endParaRPr lang="en-US" dirty="0"/>
          </a:p>
        </p:txBody>
      </p:sp>
    </p:spTree>
    <p:extLst>
      <p:ext uri="{BB962C8B-B14F-4D97-AF65-F5344CB8AC3E}">
        <p14:creationId xmlns:p14="http://schemas.microsoft.com/office/powerpoint/2010/main" val="2679671281"/>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2" name="Picture 4" descr="In Rwanda, an Investment Market at Home">
            <a:extLst>
              <a:ext uri="{FF2B5EF4-FFF2-40B4-BE49-F238E27FC236}">
                <a16:creationId xmlns:a16="http://schemas.microsoft.com/office/drawing/2014/main" id="{FCF9BBEB-3DB0-CB25-AECA-53B3883893F9}"/>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t="1761" r="-1" b="723"/>
          <a:stretch/>
        </p:blipFill>
        <p:spPr bwMode="auto">
          <a:xfrm>
            <a:off x="-1" y="190"/>
            <a:ext cx="8128855" cy="5291194"/>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0365D894-80CB-42CB-81CC-E513CF36F1FB}"/>
              </a:ext>
            </a:extLst>
          </p:cNvPr>
          <p:cNvSpPr>
            <a:spLocks noGrp="1"/>
          </p:cNvSpPr>
          <p:nvPr>
            <p:ph type="title"/>
          </p:nvPr>
        </p:nvSpPr>
        <p:spPr>
          <a:xfrm>
            <a:off x="699715" y="5635366"/>
            <a:ext cx="7091299" cy="898581"/>
          </a:xfrm>
        </p:spPr>
        <p:txBody>
          <a:bodyPr vert="horz" lIns="91440" tIns="45720" rIns="91440" bIns="45720" rtlCol="0" anchor="ctr">
            <a:normAutofit/>
          </a:bodyPr>
          <a:lstStyle/>
          <a:p>
            <a:r>
              <a:rPr lang="en-US" sz="4000" kern="1200">
                <a:solidFill>
                  <a:srgbClr val="FFFFFF"/>
                </a:solidFill>
                <a:latin typeface="+mj-lt"/>
                <a:ea typeface="+mj-ea"/>
                <a:cs typeface="+mj-cs"/>
              </a:rPr>
              <a:t>Homes</a:t>
            </a:r>
          </a:p>
        </p:txBody>
      </p:sp>
      <p:pic>
        <p:nvPicPr>
          <p:cNvPr id="22530" name="Picture 2" descr="traditional Rwanda building techniques – enclos*ure">
            <a:extLst>
              <a:ext uri="{FF2B5EF4-FFF2-40B4-BE49-F238E27FC236}">
                <a16:creationId xmlns:a16="http://schemas.microsoft.com/office/drawing/2014/main" id="{602CB6D9-FE42-ECB0-E85D-FF0077F0B8A1}"/>
              </a:ext>
            </a:extLst>
          </p:cNvPr>
          <p:cNvPicPr>
            <a:picLocks noGrp="1" noChangeAspect="1" noChangeArrowheads="1"/>
          </p:cNvPicPr>
          <p:nvPr>
            <p:ph sz="half" idx="1"/>
          </p:nvPr>
        </p:nvPicPr>
        <p:blipFill rotWithShape="1">
          <a:blip r:embed="rId3">
            <a:extLst>
              <a:ext uri="{28A0092B-C50C-407E-A947-70E740481C1C}">
                <a14:useLocalDpi xmlns:a14="http://schemas.microsoft.com/office/drawing/2010/main" val="0"/>
              </a:ext>
            </a:extLst>
          </a:blip>
          <a:srcRect l="14735" r="27674"/>
          <a:stretch/>
        </p:blipFill>
        <p:spPr bwMode="auto">
          <a:xfrm>
            <a:off x="8128856" y="1"/>
            <a:ext cx="4063143" cy="52913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70197597"/>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655711-F47D-456E-A888-F01B1CDE2CF5}"/>
              </a:ext>
            </a:extLst>
          </p:cNvPr>
          <p:cNvSpPr>
            <a:spLocks noGrp="1"/>
          </p:cNvSpPr>
          <p:nvPr>
            <p:ph type="title"/>
          </p:nvPr>
        </p:nvSpPr>
        <p:spPr>
          <a:xfrm>
            <a:off x="8643193" y="489507"/>
            <a:ext cx="3091607" cy="1655483"/>
          </a:xfrm>
        </p:spPr>
        <p:txBody>
          <a:bodyPr vert="horz" lIns="91440" tIns="45720" rIns="91440" bIns="45720" rtlCol="0" anchor="b">
            <a:normAutofit/>
          </a:bodyPr>
          <a:lstStyle/>
          <a:p>
            <a:r>
              <a:rPr lang="en-US" sz="4000"/>
              <a:t>Festivals and Holidays</a:t>
            </a:r>
          </a:p>
        </p:txBody>
      </p:sp>
      <p:pic>
        <p:nvPicPr>
          <p:cNvPr id="23554" name="Picture 2" descr="Kwita Izina | Gorilla Naming Ceremony | Rwanda Gorilla Tours">
            <a:extLst>
              <a:ext uri="{FF2B5EF4-FFF2-40B4-BE49-F238E27FC236}">
                <a16:creationId xmlns:a16="http://schemas.microsoft.com/office/drawing/2014/main" id="{FD4CBB43-50E8-C6C6-13DF-D4D1FC1E61F1}"/>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14524" r="9494" b="-1"/>
          <a:stretch/>
        </p:blipFill>
        <p:spPr bwMode="auto">
          <a:xfrm>
            <a:off x="20" y="431"/>
            <a:ext cx="8115280" cy="6408311"/>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EE6FCDEB-F573-4645-80B5-8A91BDFC6BD0}"/>
              </a:ext>
            </a:extLst>
          </p:cNvPr>
          <p:cNvSpPr>
            <a:spLocks noGrp="1"/>
          </p:cNvSpPr>
          <p:nvPr>
            <p:ph sz="half" idx="1"/>
          </p:nvPr>
        </p:nvSpPr>
        <p:spPr>
          <a:xfrm>
            <a:off x="8643193" y="2418408"/>
            <a:ext cx="2942813" cy="3540265"/>
          </a:xfrm>
        </p:spPr>
        <p:txBody>
          <a:bodyPr vert="horz" lIns="91440" tIns="45720" rIns="91440" bIns="45720" rtlCol="0">
            <a:normAutofit/>
          </a:bodyPr>
          <a:lstStyle/>
          <a:p>
            <a:r>
              <a:rPr lang="en-US" sz="2000"/>
              <a:t>July 1, Independence Day</a:t>
            </a:r>
          </a:p>
          <a:p>
            <a:r>
              <a:rPr lang="en-US" sz="2000"/>
              <a:t>Ubumuntu Arts Festival </a:t>
            </a:r>
          </a:p>
          <a:p>
            <a:r>
              <a:rPr lang="en-US" sz="2000"/>
              <a:t>Kwita Izina: The Gorilla Naming Ceremony</a:t>
            </a:r>
          </a:p>
          <a:p>
            <a:r>
              <a:rPr lang="en-US" sz="2000"/>
              <a:t>Umuganda: Public Cleaning Day</a:t>
            </a:r>
          </a:p>
        </p:txBody>
      </p:sp>
    </p:spTree>
    <p:extLst>
      <p:ext uri="{BB962C8B-B14F-4D97-AF65-F5344CB8AC3E}">
        <p14:creationId xmlns:p14="http://schemas.microsoft.com/office/powerpoint/2010/main" val="38544486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212AB6-7E30-4640-BCA1-3B739C97F402}"/>
              </a:ext>
            </a:extLst>
          </p:cNvPr>
          <p:cNvSpPr>
            <a:spLocks noGrp="1"/>
          </p:cNvSpPr>
          <p:nvPr>
            <p:ph type="title"/>
          </p:nvPr>
        </p:nvSpPr>
        <p:spPr>
          <a:xfrm>
            <a:off x="643468" y="643467"/>
            <a:ext cx="4620584" cy="4567137"/>
          </a:xfrm>
        </p:spPr>
        <p:txBody>
          <a:bodyPr vert="horz" lIns="91440" tIns="45720" rIns="91440" bIns="45720" rtlCol="0" anchor="b">
            <a:normAutofit/>
          </a:bodyPr>
          <a:lstStyle/>
          <a:p>
            <a:r>
              <a:rPr lang="en-US" dirty="0"/>
              <a:t>Government</a:t>
            </a:r>
          </a:p>
        </p:txBody>
      </p:sp>
      <p:sp>
        <p:nvSpPr>
          <p:cNvPr id="3" name="Content Placeholder 2">
            <a:extLst>
              <a:ext uri="{FF2B5EF4-FFF2-40B4-BE49-F238E27FC236}">
                <a16:creationId xmlns:a16="http://schemas.microsoft.com/office/drawing/2014/main" id="{ADE8128B-EE5C-4E69-BF4D-88465E9E5AF9}"/>
              </a:ext>
            </a:extLst>
          </p:cNvPr>
          <p:cNvSpPr>
            <a:spLocks noGrp="1"/>
          </p:cNvSpPr>
          <p:nvPr>
            <p:ph sz="half" idx="1"/>
          </p:nvPr>
        </p:nvSpPr>
        <p:spPr>
          <a:xfrm>
            <a:off x="643467" y="5277684"/>
            <a:ext cx="4620584" cy="775494"/>
          </a:xfrm>
        </p:spPr>
        <p:txBody>
          <a:bodyPr vert="horz" lIns="91440" tIns="45720" rIns="91440" bIns="45720" rtlCol="0">
            <a:normAutofit/>
          </a:bodyPr>
          <a:lstStyle/>
          <a:p>
            <a:pPr marL="0" indent="0">
              <a:buNone/>
            </a:pPr>
            <a:r>
              <a:rPr lang="en-US" sz="2400"/>
              <a:t>Currently a presidential system. </a:t>
            </a:r>
          </a:p>
        </p:txBody>
      </p:sp>
      <p:pic>
        <p:nvPicPr>
          <p:cNvPr id="31746" name="Picture 2" descr="Art Deco Buildings Make Asmara, Eritrea, a Unesco Heritage Site - The New  York Times">
            <a:extLst>
              <a:ext uri="{FF2B5EF4-FFF2-40B4-BE49-F238E27FC236}">
                <a16:creationId xmlns:a16="http://schemas.microsoft.com/office/drawing/2014/main" id="{203696A4-C7F7-92EB-C660-D390EEAFADAF}"/>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12316" r="31603" b="-1"/>
          <a:stretch/>
        </p:blipFill>
        <p:spPr bwMode="auto">
          <a:xfrm>
            <a:off x="6229215" y="10"/>
            <a:ext cx="5962785" cy="6857990"/>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09155841"/>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91292-C381-4CCF-BD8B-01091ADACF0B}"/>
              </a:ext>
            </a:extLst>
          </p:cNvPr>
          <p:cNvSpPr>
            <a:spLocks noGrp="1"/>
          </p:cNvSpPr>
          <p:nvPr>
            <p:ph type="title"/>
          </p:nvPr>
        </p:nvSpPr>
        <p:spPr/>
        <p:txBody>
          <a:bodyPr/>
          <a:lstStyle/>
          <a:p>
            <a:r>
              <a:rPr lang="en-US" dirty="0"/>
              <a:t>Current Events</a:t>
            </a:r>
          </a:p>
        </p:txBody>
      </p:sp>
      <p:sp>
        <p:nvSpPr>
          <p:cNvPr id="3" name="Text Placeholder 2">
            <a:extLst>
              <a:ext uri="{FF2B5EF4-FFF2-40B4-BE49-F238E27FC236}">
                <a16:creationId xmlns:a16="http://schemas.microsoft.com/office/drawing/2014/main" id="{BC5EBE42-1E65-40A8-B306-91FEEDF636E2}"/>
              </a:ext>
            </a:extLst>
          </p:cNvPr>
          <p:cNvSpPr>
            <a:spLocks noGrp="1"/>
          </p:cNvSpPr>
          <p:nvPr>
            <p:ph type="body" idx="1"/>
          </p:nvPr>
        </p:nvSpPr>
        <p:spPr/>
        <p:txBody>
          <a:bodyPr/>
          <a:lstStyle/>
          <a:p>
            <a:r>
              <a:rPr lang="en-US" dirty="0"/>
              <a:t>Political 	</a:t>
            </a:r>
          </a:p>
        </p:txBody>
      </p:sp>
      <p:sp>
        <p:nvSpPr>
          <p:cNvPr id="4" name="Content Placeholder 3">
            <a:extLst>
              <a:ext uri="{FF2B5EF4-FFF2-40B4-BE49-F238E27FC236}">
                <a16:creationId xmlns:a16="http://schemas.microsoft.com/office/drawing/2014/main" id="{7CE39F17-DDF6-47B5-B345-F533B3146C27}"/>
              </a:ext>
            </a:extLst>
          </p:cNvPr>
          <p:cNvSpPr>
            <a:spLocks noGrp="1"/>
          </p:cNvSpPr>
          <p:nvPr>
            <p:ph sz="half" idx="2"/>
          </p:nvPr>
        </p:nvSpPr>
        <p:spPr/>
        <p:txBody>
          <a:bodyPr/>
          <a:lstStyle/>
          <a:p>
            <a:endParaRPr lang="en-US"/>
          </a:p>
        </p:txBody>
      </p:sp>
      <p:sp>
        <p:nvSpPr>
          <p:cNvPr id="5" name="Text Placeholder 4">
            <a:extLst>
              <a:ext uri="{FF2B5EF4-FFF2-40B4-BE49-F238E27FC236}">
                <a16:creationId xmlns:a16="http://schemas.microsoft.com/office/drawing/2014/main" id="{0E0BFC5A-3C6D-4303-9B38-FF40770339A3}"/>
              </a:ext>
            </a:extLst>
          </p:cNvPr>
          <p:cNvSpPr>
            <a:spLocks noGrp="1"/>
          </p:cNvSpPr>
          <p:nvPr>
            <p:ph type="body" sz="quarter" idx="3"/>
          </p:nvPr>
        </p:nvSpPr>
        <p:spPr/>
        <p:txBody>
          <a:bodyPr/>
          <a:lstStyle/>
          <a:p>
            <a:r>
              <a:rPr lang="en-US" dirty="0"/>
              <a:t>Everyday Life</a:t>
            </a:r>
          </a:p>
        </p:txBody>
      </p:sp>
      <p:sp>
        <p:nvSpPr>
          <p:cNvPr id="6" name="Content Placeholder 5">
            <a:extLst>
              <a:ext uri="{FF2B5EF4-FFF2-40B4-BE49-F238E27FC236}">
                <a16:creationId xmlns:a16="http://schemas.microsoft.com/office/drawing/2014/main" id="{7D779EDB-2036-48D1-AE62-7AEA9547BD1D}"/>
              </a:ext>
            </a:extLst>
          </p:cNvPr>
          <p:cNvSpPr>
            <a:spLocks noGrp="1"/>
          </p:cNvSpPr>
          <p:nvPr>
            <p:ph sz="quarter" idx="4"/>
          </p:nvPr>
        </p:nvSpPr>
        <p:spPr/>
        <p:txBody>
          <a:bodyPr/>
          <a:lstStyle/>
          <a:p>
            <a:endParaRPr lang="en-US"/>
          </a:p>
        </p:txBody>
      </p:sp>
    </p:spTree>
    <p:extLst>
      <p:ext uri="{BB962C8B-B14F-4D97-AF65-F5344CB8AC3E}">
        <p14:creationId xmlns:p14="http://schemas.microsoft.com/office/powerpoint/2010/main" val="2195807270"/>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Burundi | History, Geography, &amp; Culture | Britannica">
            <a:extLst>
              <a:ext uri="{FF2B5EF4-FFF2-40B4-BE49-F238E27FC236}">
                <a16:creationId xmlns:a16="http://schemas.microsoft.com/office/drawing/2014/main" id="{D990747C-725A-C95F-85D5-3E9F146D70D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7800" y="114300"/>
            <a:ext cx="4614863" cy="3810000"/>
          </a:xfrm>
          <a:prstGeom prst="rect">
            <a:avLst/>
          </a:prstGeom>
          <a:extLst>
            <a:ext uri="{909E8E84-426E-40DD-AFC4-6F175D3DCCD1}">
              <a14:hiddenFill xmlns:a14="http://schemas.microsoft.com/office/drawing/2010/main">
                <a:solidFill>
                  <a:srgbClr val="FFFFFF"/>
                </a:solidFill>
              </a14:hiddenFill>
            </a:ext>
          </a:extLst>
        </p:spPr>
      </p:pic>
      <p:pic>
        <p:nvPicPr>
          <p:cNvPr id="1028" name="Picture 4" descr="Flag of Burundi | Britannica">
            <a:extLst>
              <a:ext uri="{FF2B5EF4-FFF2-40B4-BE49-F238E27FC236}">
                <a16:creationId xmlns:a16="http://schemas.microsoft.com/office/drawing/2014/main" id="{A8EF8F85-FA4A-AF49-030B-4177593CB42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7800" y="4005263"/>
            <a:ext cx="4614863" cy="2735263"/>
          </a:xfrm>
          <a:prstGeom prst="rect">
            <a:avLst/>
          </a:prstGeom>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B21E2951-4715-4797-94CC-9ED54D62E5A2}"/>
              </a:ext>
            </a:extLst>
          </p:cNvPr>
          <p:cNvSpPr>
            <a:spLocks noGrp="1"/>
          </p:cNvSpPr>
          <p:nvPr>
            <p:ph type="ctrTitle"/>
          </p:nvPr>
        </p:nvSpPr>
        <p:spPr>
          <a:xfrm>
            <a:off x="6095999" y="707132"/>
            <a:ext cx="3667125" cy="2387600"/>
          </a:xfrm>
        </p:spPr>
        <p:txBody>
          <a:bodyPr>
            <a:normAutofit/>
          </a:bodyPr>
          <a:lstStyle/>
          <a:p>
            <a:pPr algn="l"/>
            <a:r>
              <a:rPr lang="en-US" sz="3500"/>
              <a:t>Burundi</a:t>
            </a:r>
          </a:p>
        </p:txBody>
      </p:sp>
      <p:sp>
        <p:nvSpPr>
          <p:cNvPr id="3" name="Subtitle 2">
            <a:extLst>
              <a:ext uri="{FF2B5EF4-FFF2-40B4-BE49-F238E27FC236}">
                <a16:creationId xmlns:a16="http://schemas.microsoft.com/office/drawing/2014/main" id="{A7390020-4849-4F1B-9531-E73219106518}"/>
              </a:ext>
            </a:extLst>
          </p:cNvPr>
          <p:cNvSpPr>
            <a:spLocks noGrp="1"/>
          </p:cNvSpPr>
          <p:nvPr>
            <p:ph type="subTitle" idx="1"/>
          </p:nvPr>
        </p:nvSpPr>
        <p:spPr>
          <a:xfrm>
            <a:off x="6096000" y="3494783"/>
            <a:ext cx="3667124" cy="2201159"/>
          </a:xfrm>
        </p:spPr>
        <p:txBody>
          <a:bodyPr>
            <a:normAutofit/>
          </a:bodyPr>
          <a:lstStyle/>
          <a:p>
            <a:pPr algn="l"/>
            <a:r>
              <a:rPr lang="en-US" sz="800" dirty="0"/>
              <a:t>Things We Will Learn:</a:t>
            </a:r>
          </a:p>
          <a:p>
            <a:pPr algn="l"/>
            <a:r>
              <a:rPr lang="en-US" sz="800" dirty="0"/>
              <a:t>Geography</a:t>
            </a:r>
          </a:p>
          <a:p>
            <a:pPr algn="l"/>
            <a:r>
              <a:rPr lang="en-US" sz="800" dirty="0"/>
              <a:t>Language</a:t>
            </a:r>
          </a:p>
          <a:p>
            <a:pPr algn="l"/>
            <a:r>
              <a:rPr lang="en-US" sz="800" dirty="0"/>
              <a:t>Advancements for the World</a:t>
            </a:r>
          </a:p>
          <a:p>
            <a:pPr algn="l"/>
            <a:r>
              <a:rPr lang="en-US" sz="800" dirty="0"/>
              <a:t>History</a:t>
            </a:r>
          </a:p>
          <a:p>
            <a:pPr algn="l"/>
            <a:r>
              <a:rPr lang="en-US" sz="800" dirty="0"/>
              <a:t>Culture</a:t>
            </a:r>
          </a:p>
          <a:p>
            <a:pPr algn="l"/>
            <a:r>
              <a:rPr lang="en-US" sz="800" dirty="0"/>
              <a:t>Current Events</a:t>
            </a:r>
          </a:p>
          <a:p>
            <a:pPr algn="l"/>
            <a:endParaRPr lang="en-US" sz="800" dirty="0">
              <a:solidFill>
                <a:schemeClr val="bg1"/>
              </a:solidFill>
            </a:endParaRPr>
          </a:p>
        </p:txBody>
      </p:sp>
    </p:spTree>
    <p:extLst>
      <p:ext uri="{BB962C8B-B14F-4D97-AF65-F5344CB8AC3E}">
        <p14:creationId xmlns:p14="http://schemas.microsoft.com/office/powerpoint/2010/main" val="611467961"/>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E9BF5A-8B4E-49A7-95FB-B103D8343A2C}"/>
              </a:ext>
            </a:extLst>
          </p:cNvPr>
          <p:cNvSpPr>
            <a:spLocks noGrp="1"/>
          </p:cNvSpPr>
          <p:nvPr>
            <p:ph type="title"/>
          </p:nvPr>
        </p:nvSpPr>
        <p:spPr/>
        <p:txBody>
          <a:bodyPr/>
          <a:lstStyle/>
          <a:p>
            <a:r>
              <a:rPr lang="en-US" dirty="0"/>
              <a:t>Main Facts</a:t>
            </a:r>
          </a:p>
        </p:txBody>
      </p:sp>
      <p:sp>
        <p:nvSpPr>
          <p:cNvPr id="3" name="Content Placeholder 2">
            <a:extLst>
              <a:ext uri="{FF2B5EF4-FFF2-40B4-BE49-F238E27FC236}">
                <a16:creationId xmlns:a16="http://schemas.microsoft.com/office/drawing/2014/main" id="{BFFE36C5-B7B1-41F9-AFF0-7C8BEFE5DB7C}"/>
              </a:ext>
            </a:extLst>
          </p:cNvPr>
          <p:cNvSpPr>
            <a:spLocks noGrp="1"/>
          </p:cNvSpPr>
          <p:nvPr>
            <p:ph sz="half" idx="1"/>
          </p:nvPr>
        </p:nvSpPr>
        <p:spPr>
          <a:xfrm>
            <a:off x="838200" y="1825625"/>
            <a:ext cx="3660648" cy="4667250"/>
          </a:xfrm>
        </p:spPr>
        <p:txBody>
          <a:bodyPr>
            <a:normAutofit fontScale="85000" lnSpcReduction="20000"/>
          </a:bodyPr>
          <a:lstStyle/>
          <a:p>
            <a:r>
              <a:rPr lang="en-US" dirty="0"/>
              <a:t>Capital: </a:t>
            </a:r>
            <a:r>
              <a:rPr lang="en-US" dirty="0" err="1"/>
              <a:t>Gitega</a:t>
            </a:r>
            <a:r>
              <a:rPr lang="en-US" dirty="0"/>
              <a:t> AND Bujumbura (largest city, most exports come out of here)</a:t>
            </a:r>
          </a:p>
          <a:p>
            <a:r>
              <a:rPr lang="en-US" dirty="0" err="1"/>
              <a:t>Language:Kirundi</a:t>
            </a:r>
            <a:r>
              <a:rPr lang="en-US" dirty="0"/>
              <a:t>, English, French</a:t>
            </a:r>
          </a:p>
          <a:p>
            <a:r>
              <a:rPr lang="en-US" dirty="0"/>
              <a:t>Exports: Coffee, tea, cotton</a:t>
            </a:r>
          </a:p>
          <a:p>
            <a:r>
              <a:rPr lang="en-US" dirty="0"/>
              <a:t>Fun Facts:  jogging is banned since 2004 when the president thought it was a cover for subversion, home </a:t>
            </a:r>
            <a:r>
              <a:rPr lang="en-US" dirty="0" err="1"/>
              <a:t>ot</a:t>
            </a:r>
            <a:r>
              <a:rPr lang="en-US" dirty="0"/>
              <a:t> the longest freshwater lake.  Gustave lives here.  </a:t>
            </a:r>
          </a:p>
        </p:txBody>
      </p:sp>
      <p:pic>
        <p:nvPicPr>
          <p:cNvPr id="2050" name="Picture 2" descr="10 Top Places To Visit In Burundi - TravelTourXP.com">
            <a:extLst>
              <a:ext uri="{FF2B5EF4-FFF2-40B4-BE49-F238E27FC236}">
                <a16:creationId xmlns:a16="http://schemas.microsoft.com/office/drawing/2014/main" id="{16B341D6-3796-8ECF-757C-25CC6AD0BE69}"/>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6172200" y="2623209"/>
            <a:ext cx="5181600" cy="27561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65825207"/>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AEC047-0BF4-C406-0E41-B2956C893472}"/>
              </a:ext>
            </a:extLst>
          </p:cNvPr>
          <p:cNvSpPr>
            <a:spLocks noGrp="1"/>
          </p:cNvSpPr>
          <p:nvPr>
            <p:ph type="title"/>
          </p:nvPr>
        </p:nvSpPr>
        <p:spPr>
          <a:xfrm>
            <a:off x="640080" y="325369"/>
            <a:ext cx="4368602" cy="1956841"/>
          </a:xfrm>
        </p:spPr>
        <p:txBody>
          <a:bodyPr vert="horz" lIns="91440" tIns="45720" rIns="91440" bIns="45720" rtlCol="0" anchor="b">
            <a:normAutofit/>
          </a:bodyPr>
          <a:lstStyle/>
          <a:p>
            <a:r>
              <a:rPr lang="en-US" sz="5400"/>
              <a:t>Lake Tanganyika</a:t>
            </a:r>
          </a:p>
        </p:txBody>
      </p:sp>
      <p:sp>
        <p:nvSpPr>
          <p:cNvPr id="3" name="Content Placeholder 2">
            <a:extLst>
              <a:ext uri="{FF2B5EF4-FFF2-40B4-BE49-F238E27FC236}">
                <a16:creationId xmlns:a16="http://schemas.microsoft.com/office/drawing/2014/main" id="{207FBAF7-FE6F-103C-195E-B16047340D49}"/>
              </a:ext>
            </a:extLst>
          </p:cNvPr>
          <p:cNvSpPr>
            <a:spLocks noGrp="1"/>
          </p:cNvSpPr>
          <p:nvPr>
            <p:ph sz="half" idx="1"/>
          </p:nvPr>
        </p:nvSpPr>
        <p:spPr>
          <a:xfrm>
            <a:off x="640080" y="2872899"/>
            <a:ext cx="4243589" cy="3320668"/>
          </a:xfrm>
        </p:spPr>
        <p:txBody>
          <a:bodyPr vert="horz" lIns="91440" tIns="45720" rIns="91440" bIns="45720" rtlCol="0">
            <a:normAutofit/>
          </a:bodyPr>
          <a:lstStyle/>
          <a:p>
            <a:r>
              <a:rPr lang="en-US" sz="2200"/>
              <a:t>Smaller only to Victoria Lake, it spreads across four countries and flows into the Congo River System and eventually into the Atlantic Ocean.  It was named by Richard Burton and John Speke, two English explorers in 1858.  </a:t>
            </a:r>
          </a:p>
        </p:txBody>
      </p:sp>
      <p:pic>
        <p:nvPicPr>
          <p:cNvPr id="3074" name="Picture 2" descr="Burundi is home to the world’s longest freshwater lake">
            <a:extLst>
              <a:ext uri="{FF2B5EF4-FFF2-40B4-BE49-F238E27FC236}">
                <a16:creationId xmlns:a16="http://schemas.microsoft.com/office/drawing/2014/main" id="{ABE41095-B1F0-D8ED-908D-588C545882AA}"/>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16509" r="18794" b="-1"/>
          <a:stretch/>
        </p:blipFill>
        <p:spPr bwMode="auto">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18651376"/>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Burundi is home to a notorious man-eating crocodile">
            <a:extLst>
              <a:ext uri="{FF2B5EF4-FFF2-40B4-BE49-F238E27FC236}">
                <a16:creationId xmlns:a16="http://schemas.microsoft.com/office/drawing/2014/main" id="{02B961F7-A824-1F63-08F7-33027F271480}"/>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7558" r="1497" b="-1"/>
          <a:stretch/>
        </p:blipFill>
        <p:spPr bwMode="auto">
          <a:xfrm>
            <a:off x="2522356" y="10"/>
            <a:ext cx="9669642" cy="685799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03E4D2B7-9DF4-876C-3C8B-AB5EC33E5F20}"/>
              </a:ext>
            </a:extLst>
          </p:cNvPr>
          <p:cNvSpPr>
            <a:spLocks noGrp="1"/>
          </p:cNvSpPr>
          <p:nvPr>
            <p:ph type="title"/>
          </p:nvPr>
        </p:nvSpPr>
        <p:spPr>
          <a:xfrm>
            <a:off x="838200" y="365125"/>
            <a:ext cx="3822189" cy="1899912"/>
          </a:xfrm>
        </p:spPr>
        <p:txBody>
          <a:bodyPr vert="horz" lIns="91440" tIns="45720" rIns="91440" bIns="45720" rtlCol="0" anchor="ctr">
            <a:normAutofit/>
          </a:bodyPr>
          <a:lstStyle/>
          <a:p>
            <a:r>
              <a:rPr lang="en-US" sz="4000"/>
              <a:t>Gustave</a:t>
            </a:r>
          </a:p>
        </p:txBody>
      </p:sp>
      <p:sp>
        <p:nvSpPr>
          <p:cNvPr id="3" name="Content Placeholder 2">
            <a:extLst>
              <a:ext uri="{FF2B5EF4-FFF2-40B4-BE49-F238E27FC236}">
                <a16:creationId xmlns:a16="http://schemas.microsoft.com/office/drawing/2014/main" id="{3D5D6E3B-A5A0-0A31-6152-63751B5846AB}"/>
              </a:ext>
            </a:extLst>
          </p:cNvPr>
          <p:cNvSpPr>
            <a:spLocks noGrp="1"/>
          </p:cNvSpPr>
          <p:nvPr>
            <p:ph sz="half" idx="1"/>
          </p:nvPr>
        </p:nvSpPr>
        <p:spPr>
          <a:xfrm>
            <a:off x="838200" y="2434201"/>
            <a:ext cx="3822189" cy="3742762"/>
          </a:xfrm>
        </p:spPr>
        <p:txBody>
          <a:bodyPr vert="horz" lIns="91440" tIns="45720" rIns="91440" bIns="45720" rtlCol="0">
            <a:normAutofit/>
          </a:bodyPr>
          <a:lstStyle/>
          <a:p>
            <a:r>
              <a:rPr lang="en-US" sz="2000"/>
              <a:t>The Man-Eating Crocodile!  He is huge and rumored to have killed as many as 300 people on the Ruizzi River banks.  </a:t>
            </a:r>
          </a:p>
          <a:p>
            <a:r>
              <a:rPr lang="en-US" sz="2000"/>
              <a:t>He has his own PBC film called Capturing the Killer Croc.</a:t>
            </a:r>
          </a:p>
        </p:txBody>
      </p:sp>
    </p:spTree>
    <p:extLst>
      <p:ext uri="{BB962C8B-B14F-4D97-AF65-F5344CB8AC3E}">
        <p14:creationId xmlns:p14="http://schemas.microsoft.com/office/powerpoint/2010/main" val="217323741"/>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7A2CD6-F727-44E2-9D69-2E252ABC53BD}"/>
              </a:ext>
            </a:extLst>
          </p:cNvPr>
          <p:cNvSpPr>
            <a:spLocks noGrp="1"/>
          </p:cNvSpPr>
          <p:nvPr>
            <p:ph type="title"/>
          </p:nvPr>
        </p:nvSpPr>
        <p:spPr>
          <a:xfrm>
            <a:off x="1028700" y="1967266"/>
            <a:ext cx="2628900" cy="2547257"/>
          </a:xfrm>
          <a:noFill/>
        </p:spPr>
        <p:txBody>
          <a:bodyPr vert="horz" lIns="91440" tIns="45720" rIns="91440" bIns="45720" rtlCol="0" anchor="ctr">
            <a:normAutofit/>
          </a:bodyPr>
          <a:lstStyle/>
          <a:p>
            <a:pPr algn="ctr"/>
            <a:r>
              <a:rPr lang="en-US" sz="3600" kern="1200" dirty="0">
                <a:latin typeface="+mj-lt"/>
                <a:ea typeface="+mj-ea"/>
                <a:cs typeface="+mj-cs"/>
              </a:rPr>
              <a:t>Country on Map</a:t>
            </a:r>
          </a:p>
        </p:txBody>
      </p:sp>
      <p:pic>
        <p:nvPicPr>
          <p:cNvPr id="5122" name="Picture 2" descr="Burundi on World Map | Where Is Burundi">
            <a:extLst>
              <a:ext uri="{FF2B5EF4-FFF2-40B4-BE49-F238E27FC236}">
                <a16:creationId xmlns:a16="http://schemas.microsoft.com/office/drawing/2014/main" id="{B1FF13D0-F3E6-2632-E0AC-4D5AE9355E00}"/>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4777316" y="1308867"/>
            <a:ext cx="6780700" cy="42379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28569770"/>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823925-04C1-4E4A-9F66-333098CD072F}"/>
              </a:ext>
            </a:extLst>
          </p:cNvPr>
          <p:cNvSpPr>
            <a:spLocks noGrp="1"/>
          </p:cNvSpPr>
          <p:nvPr>
            <p:ph type="title"/>
          </p:nvPr>
        </p:nvSpPr>
        <p:spPr>
          <a:xfrm>
            <a:off x="6981825" y="1641752"/>
            <a:ext cx="4391024" cy="1323439"/>
          </a:xfrm>
        </p:spPr>
        <p:txBody>
          <a:bodyPr vert="horz" lIns="91440" tIns="45720" rIns="91440" bIns="45720" rtlCol="0" anchor="t">
            <a:normAutofit/>
          </a:bodyPr>
          <a:lstStyle/>
          <a:p>
            <a:r>
              <a:rPr lang="en-US" sz="4000" dirty="0"/>
              <a:t>Country Geography</a:t>
            </a:r>
          </a:p>
        </p:txBody>
      </p:sp>
      <p:pic>
        <p:nvPicPr>
          <p:cNvPr id="6146" name="Picture 2" descr="Geography of Burundi - Wikipedia">
            <a:extLst>
              <a:ext uri="{FF2B5EF4-FFF2-40B4-BE49-F238E27FC236}">
                <a16:creationId xmlns:a16="http://schemas.microsoft.com/office/drawing/2014/main" id="{48F5DE85-F6B4-1E38-B34E-B3D9196D8C7F}"/>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r="7734"/>
          <a:stretch/>
        </p:blipFill>
        <p:spPr bwMode="auto">
          <a:xfrm>
            <a:off x="0" y="2"/>
            <a:ext cx="6186992" cy="6857998"/>
          </a:xfrm>
          <a:custGeom>
            <a:avLst/>
            <a:gdLst/>
            <a:ahLst/>
            <a:cxnLst/>
            <a:rect l="l" t="t" r="r" b="b"/>
            <a:pathLst>
              <a:path w="6187012" h="6857998">
                <a:moveTo>
                  <a:pt x="5434855" y="6118149"/>
                </a:moveTo>
                <a:cubicBezTo>
                  <a:pt x="5441404" y="6124102"/>
                  <a:pt x="5449025" y="6129341"/>
                  <a:pt x="5456075" y="6133723"/>
                </a:cubicBezTo>
                <a:cubicBezTo>
                  <a:pt x="5463218" y="6138152"/>
                  <a:pt x="5468564" y="6143474"/>
                  <a:pt x="5472234" y="6149380"/>
                </a:cubicBezTo>
                <a:lnTo>
                  <a:pt x="5477710" y="6166562"/>
                </a:lnTo>
                <a:lnTo>
                  <a:pt x="5472234" y="6149379"/>
                </a:lnTo>
                <a:cubicBezTo>
                  <a:pt x="5468564" y="6143474"/>
                  <a:pt x="5463218" y="6138152"/>
                  <a:pt x="5456075" y="6133722"/>
                </a:cubicBezTo>
                <a:cubicBezTo>
                  <a:pt x="5449025" y="6129341"/>
                  <a:pt x="5441404" y="6124102"/>
                  <a:pt x="5434855" y="6118149"/>
                </a:cubicBezTo>
                <a:close/>
                <a:moveTo>
                  <a:pt x="5343013" y="4941372"/>
                </a:moveTo>
                <a:lnTo>
                  <a:pt x="5346342" y="4950869"/>
                </a:lnTo>
                <a:lnTo>
                  <a:pt x="5356027" y="4991382"/>
                </a:lnTo>
                <a:lnTo>
                  <a:pt x="5346342" y="4950868"/>
                </a:lnTo>
                <a:close/>
                <a:moveTo>
                  <a:pt x="5346951" y="4749807"/>
                </a:moveTo>
                <a:cubicBezTo>
                  <a:pt x="5334815" y="4762826"/>
                  <a:pt x="5333958" y="4781365"/>
                  <a:pt x="5332244" y="4799797"/>
                </a:cubicBezTo>
                <a:cubicBezTo>
                  <a:pt x="5333958" y="4781365"/>
                  <a:pt x="5334815" y="4762827"/>
                  <a:pt x="5346951" y="4749807"/>
                </a:cubicBezTo>
                <a:close/>
                <a:moveTo>
                  <a:pt x="5364750" y="4543185"/>
                </a:moveTo>
                <a:cubicBezTo>
                  <a:pt x="5365727" y="4548281"/>
                  <a:pt x="5367775" y="4553662"/>
                  <a:pt x="5370156" y="4557092"/>
                </a:cubicBezTo>
                <a:cubicBezTo>
                  <a:pt x="5381776" y="4573618"/>
                  <a:pt x="5390563" y="4588275"/>
                  <a:pt x="5396519" y="4602021"/>
                </a:cubicBezTo>
                <a:cubicBezTo>
                  <a:pt x="5390563" y="4588275"/>
                  <a:pt x="5381776" y="4573618"/>
                  <a:pt x="5370156" y="4557091"/>
                </a:cubicBezTo>
                <a:close/>
                <a:moveTo>
                  <a:pt x="5830968" y="2819253"/>
                </a:moveTo>
                <a:lnTo>
                  <a:pt x="5842611" y="2827484"/>
                </a:lnTo>
                <a:lnTo>
                  <a:pt x="5842613" y="2827486"/>
                </a:lnTo>
                <a:lnTo>
                  <a:pt x="5871116" y="2861156"/>
                </a:lnTo>
                <a:lnTo>
                  <a:pt x="5861462" y="2842392"/>
                </a:lnTo>
                <a:lnTo>
                  <a:pt x="5842613" y="2827486"/>
                </a:lnTo>
                <a:lnTo>
                  <a:pt x="5842611" y="2827483"/>
                </a:lnTo>
                <a:close/>
                <a:moveTo>
                  <a:pt x="5761313" y="1974015"/>
                </a:moveTo>
                <a:lnTo>
                  <a:pt x="5754799" y="1999763"/>
                </a:lnTo>
                <a:cubicBezTo>
                  <a:pt x="5750990" y="2008056"/>
                  <a:pt x="5745310" y="2016020"/>
                  <a:pt x="5737071" y="2023547"/>
                </a:cubicBezTo>
                <a:cubicBezTo>
                  <a:pt x="5753550" y="2008497"/>
                  <a:pt x="5759789" y="1991685"/>
                  <a:pt x="5761313" y="1974015"/>
                </a:cubicBezTo>
                <a:close/>
                <a:moveTo>
                  <a:pt x="5744119" y="1768838"/>
                </a:moveTo>
                <a:cubicBezTo>
                  <a:pt x="5739738" y="1774411"/>
                  <a:pt x="5736975" y="1779948"/>
                  <a:pt x="5735518" y="1785412"/>
                </a:cubicBezTo>
                <a:lnTo>
                  <a:pt x="5734738" y="1801558"/>
                </a:lnTo>
                <a:cubicBezTo>
                  <a:pt x="5733070" y="1790986"/>
                  <a:pt x="5735356" y="1779981"/>
                  <a:pt x="5744119" y="1768838"/>
                </a:cubicBezTo>
                <a:close/>
                <a:moveTo>
                  <a:pt x="5853708" y="520953"/>
                </a:moveTo>
                <a:lnTo>
                  <a:pt x="5846981" y="549926"/>
                </a:lnTo>
                <a:lnTo>
                  <a:pt x="5840726" y="566616"/>
                </a:lnTo>
                <a:lnTo>
                  <a:pt x="5834776" y="581804"/>
                </a:lnTo>
                <a:lnTo>
                  <a:pt x="5834358" y="583595"/>
                </a:lnTo>
                <a:lnTo>
                  <a:pt x="5832183" y="589388"/>
                </a:lnTo>
                <a:cubicBezTo>
                  <a:pt x="5829783" y="597005"/>
                  <a:pt x="5828025" y="604728"/>
                  <a:pt x="5827560" y="612658"/>
                </a:cubicBezTo>
                <a:lnTo>
                  <a:pt x="5834358" y="583595"/>
                </a:lnTo>
                <a:lnTo>
                  <a:pt x="5840674" y="566754"/>
                </a:lnTo>
                <a:lnTo>
                  <a:pt x="5840726" y="566616"/>
                </a:lnTo>
                <a:lnTo>
                  <a:pt x="5846564" y="551717"/>
                </a:lnTo>
                <a:lnTo>
                  <a:pt x="5846981" y="549926"/>
                </a:lnTo>
                <a:lnTo>
                  <a:pt x="5849145" y="544146"/>
                </a:lnTo>
                <a:cubicBezTo>
                  <a:pt x="5851532" y="536547"/>
                  <a:pt x="5853271" y="528850"/>
                  <a:pt x="5853708" y="520953"/>
                </a:cubicBezTo>
                <a:close/>
                <a:moveTo>
                  <a:pt x="5802605" y="268794"/>
                </a:moveTo>
                <a:cubicBezTo>
                  <a:pt x="5800080" y="279176"/>
                  <a:pt x="5798377" y="289296"/>
                  <a:pt x="5797729" y="299164"/>
                </a:cubicBezTo>
                <a:cubicBezTo>
                  <a:pt x="5797080" y="309031"/>
                  <a:pt x="5797485" y="318646"/>
                  <a:pt x="5799176" y="328017"/>
                </a:cubicBezTo>
                <a:close/>
                <a:moveTo>
                  <a:pt x="0" y="0"/>
                </a:moveTo>
                <a:lnTo>
                  <a:pt x="6120021" y="0"/>
                </a:lnTo>
                <a:lnTo>
                  <a:pt x="6115806" y="24480"/>
                </a:lnTo>
                <a:cubicBezTo>
                  <a:pt x="6113321" y="32636"/>
                  <a:pt x="6109559" y="40471"/>
                  <a:pt x="6103795" y="47806"/>
                </a:cubicBezTo>
                <a:cubicBezTo>
                  <a:pt x="6088935" y="66857"/>
                  <a:pt x="6092364" y="85336"/>
                  <a:pt x="6094651" y="105718"/>
                </a:cubicBezTo>
                <a:cubicBezTo>
                  <a:pt x="6096365" y="121150"/>
                  <a:pt x="6095794" y="136963"/>
                  <a:pt x="6095986" y="152584"/>
                </a:cubicBezTo>
                <a:cubicBezTo>
                  <a:pt x="6096555" y="180017"/>
                  <a:pt x="6096746" y="207450"/>
                  <a:pt x="6097699" y="234883"/>
                </a:cubicBezTo>
                <a:cubicBezTo>
                  <a:pt x="6098079" y="243648"/>
                  <a:pt x="6102844" y="252600"/>
                  <a:pt x="6102082" y="261173"/>
                </a:cubicBezTo>
                <a:cubicBezTo>
                  <a:pt x="6098461" y="300800"/>
                  <a:pt x="6092746" y="340425"/>
                  <a:pt x="6089507" y="380050"/>
                </a:cubicBezTo>
                <a:cubicBezTo>
                  <a:pt x="6087603" y="402529"/>
                  <a:pt x="6091220" y="425581"/>
                  <a:pt x="6088555" y="447870"/>
                </a:cubicBezTo>
                <a:cubicBezTo>
                  <a:pt x="6085507" y="473587"/>
                  <a:pt x="6077697" y="498733"/>
                  <a:pt x="6072932" y="524262"/>
                </a:cubicBezTo>
                <a:cubicBezTo>
                  <a:pt x="6071600" y="531310"/>
                  <a:pt x="6073315" y="539121"/>
                  <a:pt x="6073694" y="546552"/>
                </a:cubicBezTo>
                <a:cubicBezTo>
                  <a:pt x="6074076" y="554933"/>
                  <a:pt x="6074838" y="563125"/>
                  <a:pt x="6075029" y="571508"/>
                </a:cubicBezTo>
                <a:cubicBezTo>
                  <a:pt x="6075411" y="597037"/>
                  <a:pt x="6074838" y="622564"/>
                  <a:pt x="6076173" y="648092"/>
                </a:cubicBezTo>
                <a:cubicBezTo>
                  <a:pt x="6076934" y="663713"/>
                  <a:pt x="6084744" y="680096"/>
                  <a:pt x="6081886" y="694576"/>
                </a:cubicBezTo>
                <a:cubicBezTo>
                  <a:pt x="6076363" y="724104"/>
                  <a:pt x="6088745" y="753633"/>
                  <a:pt x="6078459" y="783158"/>
                </a:cubicBezTo>
                <a:cubicBezTo>
                  <a:pt x="6075411" y="792306"/>
                  <a:pt x="6083031" y="804877"/>
                  <a:pt x="6083411" y="815929"/>
                </a:cubicBezTo>
                <a:cubicBezTo>
                  <a:pt x="6084363" y="843552"/>
                  <a:pt x="6084173" y="871173"/>
                  <a:pt x="6083983" y="898797"/>
                </a:cubicBezTo>
                <a:cubicBezTo>
                  <a:pt x="6083793" y="923562"/>
                  <a:pt x="6086459" y="949281"/>
                  <a:pt x="6081125" y="973095"/>
                </a:cubicBezTo>
                <a:cubicBezTo>
                  <a:pt x="6075411" y="998052"/>
                  <a:pt x="6076173" y="1020529"/>
                  <a:pt x="6082649" y="1044725"/>
                </a:cubicBezTo>
                <a:cubicBezTo>
                  <a:pt x="6087031" y="1061298"/>
                  <a:pt x="6087603" y="1078826"/>
                  <a:pt x="6088935" y="1095972"/>
                </a:cubicBezTo>
                <a:cubicBezTo>
                  <a:pt x="6090459" y="1114449"/>
                  <a:pt x="6086459" y="1134834"/>
                  <a:pt x="6092746" y="1151600"/>
                </a:cubicBezTo>
                <a:cubicBezTo>
                  <a:pt x="6111415" y="1201512"/>
                  <a:pt x="6115415" y="1252757"/>
                  <a:pt x="6115415" y="1304955"/>
                </a:cubicBezTo>
                <a:cubicBezTo>
                  <a:pt x="6115415" y="1314483"/>
                  <a:pt x="6112750" y="1324198"/>
                  <a:pt x="6109892" y="1333341"/>
                </a:cubicBezTo>
                <a:cubicBezTo>
                  <a:pt x="6092746" y="1386684"/>
                  <a:pt x="6094269" y="1440216"/>
                  <a:pt x="6104748" y="1494509"/>
                </a:cubicBezTo>
                <a:cubicBezTo>
                  <a:pt x="6107034" y="1505751"/>
                  <a:pt x="6107415" y="1518324"/>
                  <a:pt x="6105130" y="1529563"/>
                </a:cubicBezTo>
                <a:cubicBezTo>
                  <a:pt x="6098461" y="1561189"/>
                  <a:pt x="6087411" y="1591859"/>
                  <a:pt x="6082649" y="1623675"/>
                </a:cubicBezTo>
                <a:cubicBezTo>
                  <a:pt x="6074838" y="1676253"/>
                  <a:pt x="6101126" y="1721785"/>
                  <a:pt x="6118274" y="1768838"/>
                </a:cubicBezTo>
                <a:cubicBezTo>
                  <a:pt x="6134467" y="1813610"/>
                  <a:pt x="6171044" y="1851709"/>
                  <a:pt x="6162851" y="1904673"/>
                </a:cubicBezTo>
                <a:cubicBezTo>
                  <a:pt x="6162090" y="1910004"/>
                  <a:pt x="6167233" y="1915912"/>
                  <a:pt x="6168567" y="1921817"/>
                </a:cubicBezTo>
                <a:cubicBezTo>
                  <a:pt x="6172188" y="1938009"/>
                  <a:pt x="6176566" y="1954202"/>
                  <a:pt x="6178283" y="1970586"/>
                </a:cubicBezTo>
                <a:cubicBezTo>
                  <a:pt x="6180570" y="1990589"/>
                  <a:pt x="6179809" y="2010974"/>
                  <a:pt x="6181713" y="2030977"/>
                </a:cubicBezTo>
                <a:cubicBezTo>
                  <a:pt x="6182856" y="2043835"/>
                  <a:pt x="6184951" y="2056600"/>
                  <a:pt x="6186761" y="2069340"/>
                </a:cubicBezTo>
                <a:lnTo>
                  <a:pt x="6187012" y="2072225"/>
                </a:lnTo>
                <a:lnTo>
                  <a:pt x="6187012" y="2131532"/>
                </a:lnTo>
                <a:lnTo>
                  <a:pt x="6186141" y="2138304"/>
                </a:lnTo>
                <a:cubicBezTo>
                  <a:pt x="6183950" y="2148519"/>
                  <a:pt x="6181332" y="2158712"/>
                  <a:pt x="6179617" y="2168903"/>
                </a:cubicBezTo>
                <a:cubicBezTo>
                  <a:pt x="6174854" y="2197670"/>
                  <a:pt x="6176188" y="2229296"/>
                  <a:pt x="6163995" y="2254633"/>
                </a:cubicBezTo>
                <a:cubicBezTo>
                  <a:pt x="6151041" y="2281683"/>
                  <a:pt x="6145135" y="2307402"/>
                  <a:pt x="6149135" y="2335405"/>
                </a:cubicBezTo>
                <a:cubicBezTo>
                  <a:pt x="6150469" y="2344741"/>
                  <a:pt x="6158471" y="2356744"/>
                  <a:pt x="6166661" y="2360933"/>
                </a:cubicBezTo>
                <a:cubicBezTo>
                  <a:pt x="6184950" y="2370270"/>
                  <a:pt x="6188190" y="2383032"/>
                  <a:pt x="6181902" y="2400369"/>
                </a:cubicBezTo>
                <a:cubicBezTo>
                  <a:pt x="6176566" y="2415420"/>
                  <a:pt x="6173901" y="2433897"/>
                  <a:pt x="6163613" y="2444184"/>
                </a:cubicBezTo>
                <a:cubicBezTo>
                  <a:pt x="6134467" y="2473333"/>
                  <a:pt x="6133515" y="2510483"/>
                  <a:pt x="6125705" y="2546678"/>
                </a:cubicBezTo>
                <a:cubicBezTo>
                  <a:pt x="6120940" y="2568774"/>
                  <a:pt x="6120750" y="2589352"/>
                  <a:pt x="6123988" y="2611450"/>
                </a:cubicBezTo>
                <a:cubicBezTo>
                  <a:pt x="6131227" y="2659455"/>
                  <a:pt x="6120940" y="2706131"/>
                  <a:pt x="6107796" y="2752235"/>
                </a:cubicBezTo>
                <a:cubicBezTo>
                  <a:pt x="6099034" y="2782716"/>
                  <a:pt x="6093699" y="2813958"/>
                  <a:pt x="6084744" y="2844248"/>
                </a:cubicBezTo>
                <a:cubicBezTo>
                  <a:pt x="6077886" y="2866918"/>
                  <a:pt x="6069694" y="2889587"/>
                  <a:pt x="6058646" y="2910353"/>
                </a:cubicBezTo>
                <a:cubicBezTo>
                  <a:pt x="6042452" y="2940455"/>
                  <a:pt x="6018067" y="2966742"/>
                  <a:pt x="6024544" y="3005035"/>
                </a:cubicBezTo>
                <a:cubicBezTo>
                  <a:pt x="6030260" y="3038756"/>
                  <a:pt x="6018259" y="3069235"/>
                  <a:pt x="6006828" y="3100099"/>
                </a:cubicBezTo>
                <a:cubicBezTo>
                  <a:pt x="5998446" y="3122770"/>
                  <a:pt x="5989871" y="3145436"/>
                  <a:pt x="5984537" y="3168870"/>
                </a:cubicBezTo>
                <a:cubicBezTo>
                  <a:pt x="5978251" y="3196686"/>
                  <a:pt x="5980920" y="3228119"/>
                  <a:pt x="5969297" y="3252885"/>
                </a:cubicBezTo>
                <a:cubicBezTo>
                  <a:pt x="5957105" y="3278795"/>
                  <a:pt x="5965297" y="3300319"/>
                  <a:pt x="5968726" y="3323372"/>
                </a:cubicBezTo>
                <a:cubicBezTo>
                  <a:pt x="5974061" y="3360139"/>
                  <a:pt x="5983967" y="3396719"/>
                  <a:pt x="5971395" y="3433866"/>
                </a:cubicBezTo>
                <a:cubicBezTo>
                  <a:pt x="5956153" y="3479015"/>
                  <a:pt x="5939769" y="3523785"/>
                  <a:pt x="5925292" y="3569124"/>
                </a:cubicBezTo>
                <a:cubicBezTo>
                  <a:pt x="5919765" y="3586653"/>
                  <a:pt x="5917479" y="3605509"/>
                  <a:pt x="5915003" y="3623799"/>
                </a:cubicBezTo>
                <a:cubicBezTo>
                  <a:pt x="5912906" y="3641134"/>
                  <a:pt x="5918242" y="3661899"/>
                  <a:pt x="5910241" y="3675238"/>
                </a:cubicBezTo>
                <a:cubicBezTo>
                  <a:pt x="5889667" y="3709529"/>
                  <a:pt x="5879569" y="3744770"/>
                  <a:pt x="5879569" y="3784397"/>
                </a:cubicBezTo>
                <a:cubicBezTo>
                  <a:pt x="5879569" y="3799258"/>
                  <a:pt x="5870996" y="3813737"/>
                  <a:pt x="5869471" y="3828785"/>
                </a:cubicBezTo>
                <a:cubicBezTo>
                  <a:pt x="5867567" y="3849362"/>
                  <a:pt x="5862423" y="3872985"/>
                  <a:pt x="5869664" y="3890891"/>
                </a:cubicBezTo>
                <a:cubicBezTo>
                  <a:pt x="5886809" y="3932993"/>
                  <a:pt x="5872519" y="3967091"/>
                  <a:pt x="5855566" y="4003861"/>
                </a:cubicBezTo>
                <a:cubicBezTo>
                  <a:pt x="5838801" y="4040058"/>
                  <a:pt x="5825466" y="4078159"/>
                  <a:pt x="5814416" y="4116641"/>
                </a:cubicBezTo>
                <a:cubicBezTo>
                  <a:pt x="5810415" y="4131119"/>
                  <a:pt x="5817085" y="4148453"/>
                  <a:pt x="5818417" y="4164458"/>
                </a:cubicBezTo>
                <a:cubicBezTo>
                  <a:pt x="5818798" y="4170174"/>
                  <a:pt x="5819370" y="4176461"/>
                  <a:pt x="5817466" y="4181603"/>
                </a:cubicBezTo>
                <a:cubicBezTo>
                  <a:pt x="5799176" y="4231324"/>
                  <a:pt x="5785269" y="4281810"/>
                  <a:pt x="5794794" y="4335722"/>
                </a:cubicBezTo>
                <a:cubicBezTo>
                  <a:pt x="5795747" y="4340674"/>
                  <a:pt x="5793650" y="4346201"/>
                  <a:pt x="5792317" y="4351154"/>
                </a:cubicBezTo>
                <a:cubicBezTo>
                  <a:pt x="5785461" y="4375349"/>
                  <a:pt x="5774601" y="4398972"/>
                  <a:pt x="5772124" y="4423545"/>
                </a:cubicBezTo>
                <a:cubicBezTo>
                  <a:pt x="5766028" y="4484127"/>
                  <a:pt x="5763550" y="4545086"/>
                  <a:pt x="5759550" y="4606053"/>
                </a:cubicBezTo>
                <a:cubicBezTo>
                  <a:pt x="5759361" y="4609863"/>
                  <a:pt x="5759361" y="4613864"/>
                  <a:pt x="5758027" y="4617291"/>
                </a:cubicBezTo>
                <a:cubicBezTo>
                  <a:pt x="5749834" y="4639772"/>
                  <a:pt x="5752502" y="4659393"/>
                  <a:pt x="5768123" y="4678445"/>
                </a:cubicBezTo>
                <a:cubicBezTo>
                  <a:pt x="5774982" y="4686828"/>
                  <a:pt x="5778601" y="4698258"/>
                  <a:pt x="5782412" y="4708734"/>
                </a:cubicBezTo>
                <a:cubicBezTo>
                  <a:pt x="5788127" y="4724167"/>
                  <a:pt x="5793650" y="4739978"/>
                  <a:pt x="5797271" y="4755980"/>
                </a:cubicBezTo>
                <a:cubicBezTo>
                  <a:pt x="5800700" y="4771793"/>
                  <a:pt x="5805462" y="4788747"/>
                  <a:pt x="5802796" y="4803988"/>
                </a:cubicBezTo>
                <a:cubicBezTo>
                  <a:pt x="5798035" y="4831420"/>
                  <a:pt x="5787366" y="4857522"/>
                  <a:pt x="5780315" y="4884572"/>
                </a:cubicBezTo>
                <a:cubicBezTo>
                  <a:pt x="5777837" y="4893907"/>
                  <a:pt x="5778221" y="4904195"/>
                  <a:pt x="5778030" y="4913909"/>
                </a:cubicBezTo>
                <a:cubicBezTo>
                  <a:pt x="5777459" y="4936201"/>
                  <a:pt x="5782984" y="4959061"/>
                  <a:pt x="5767171" y="4979253"/>
                </a:cubicBezTo>
                <a:cubicBezTo>
                  <a:pt x="5752311" y="4997922"/>
                  <a:pt x="5756692" y="5016785"/>
                  <a:pt x="5767932" y="5036405"/>
                </a:cubicBezTo>
                <a:cubicBezTo>
                  <a:pt x="5775934" y="5050504"/>
                  <a:pt x="5782221" y="5066505"/>
                  <a:pt x="5785269" y="5082317"/>
                </a:cubicBezTo>
                <a:cubicBezTo>
                  <a:pt x="5789460" y="5104036"/>
                  <a:pt x="5791175" y="5125562"/>
                  <a:pt x="5788697" y="5148995"/>
                </a:cubicBezTo>
                <a:cubicBezTo>
                  <a:pt x="5786983" y="5165570"/>
                  <a:pt x="5786221" y="5179097"/>
                  <a:pt x="5776125" y="5192051"/>
                </a:cubicBezTo>
                <a:cubicBezTo>
                  <a:pt x="5774601" y="5194145"/>
                  <a:pt x="5774219" y="5197955"/>
                  <a:pt x="5774412" y="5200813"/>
                </a:cubicBezTo>
                <a:cubicBezTo>
                  <a:pt x="5777649" y="5238343"/>
                  <a:pt x="5775934" y="5275491"/>
                  <a:pt x="5773646" y="5313403"/>
                </a:cubicBezTo>
                <a:cubicBezTo>
                  <a:pt x="5770601" y="5361598"/>
                  <a:pt x="5779553" y="5412276"/>
                  <a:pt x="5811559" y="5453995"/>
                </a:cubicBezTo>
                <a:cubicBezTo>
                  <a:pt x="5816322" y="5460092"/>
                  <a:pt x="5818417" y="5469236"/>
                  <a:pt x="5819562" y="5477239"/>
                </a:cubicBezTo>
                <a:cubicBezTo>
                  <a:pt x="5824514" y="5514957"/>
                  <a:pt x="5827942" y="5552869"/>
                  <a:pt x="5833467" y="5590590"/>
                </a:cubicBezTo>
                <a:cubicBezTo>
                  <a:pt x="5836516" y="5611164"/>
                  <a:pt x="5839182" y="5632691"/>
                  <a:pt x="5847565" y="5651360"/>
                </a:cubicBezTo>
                <a:cubicBezTo>
                  <a:pt x="5855756" y="5669647"/>
                  <a:pt x="5865471" y="5684320"/>
                  <a:pt x="5848327" y="5695178"/>
                </a:cubicBezTo>
                <a:cubicBezTo>
                  <a:pt x="5857471" y="5714607"/>
                  <a:pt x="5865092" y="5731564"/>
                  <a:pt x="5873282" y="5748136"/>
                </a:cubicBezTo>
                <a:cubicBezTo>
                  <a:pt x="5876329" y="5754234"/>
                  <a:pt x="5881284" y="5759378"/>
                  <a:pt x="5884142" y="5765474"/>
                </a:cubicBezTo>
                <a:cubicBezTo>
                  <a:pt x="5887190" y="5771953"/>
                  <a:pt x="5889094" y="5779191"/>
                  <a:pt x="5890620" y="5786239"/>
                </a:cubicBezTo>
                <a:cubicBezTo>
                  <a:pt x="5897477" y="5817674"/>
                  <a:pt x="5903763" y="5849107"/>
                  <a:pt x="5911194" y="5880348"/>
                </a:cubicBezTo>
                <a:cubicBezTo>
                  <a:pt x="5912717" y="5886447"/>
                  <a:pt x="5918813" y="5891590"/>
                  <a:pt x="5922813" y="5897114"/>
                </a:cubicBezTo>
                <a:cubicBezTo>
                  <a:pt x="5925481" y="5900735"/>
                  <a:pt x="5929482" y="5904353"/>
                  <a:pt x="5930054" y="5908355"/>
                </a:cubicBezTo>
                <a:cubicBezTo>
                  <a:pt x="5934626" y="5938836"/>
                  <a:pt x="5939961" y="5969124"/>
                  <a:pt x="5942246" y="5999796"/>
                </a:cubicBezTo>
                <a:cubicBezTo>
                  <a:pt x="5944149" y="6025515"/>
                  <a:pt x="5943580" y="6050282"/>
                  <a:pt x="5976728" y="6056948"/>
                </a:cubicBezTo>
                <a:cubicBezTo>
                  <a:pt x="5982443" y="6058092"/>
                  <a:pt x="5988540" y="6066284"/>
                  <a:pt x="5991396" y="6072569"/>
                </a:cubicBezTo>
                <a:cubicBezTo>
                  <a:pt x="5999589" y="6090477"/>
                  <a:pt x="6005113" y="6109530"/>
                  <a:pt x="6013494" y="6127247"/>
                </a:cubicBezTo>
                <a:cubicBezTo>
                  <a:pt x="6041500" y="6185351"/>
                  <a:pt x="6059217" y="6246121"/>
                  <a:pt x="6055978" y="6311084"/>
                </a:cubicBezTo>
                <a:cubicBezTo>
                  <a:pt x="6055026" y="6331277"/>
                  <a:pt x="6044737" y="6350899"/>
                  <a:pt x="6040926" y="6363664"/>
                </a:cubicBezTo>
                <a:cubicBezTo>
                  <a:pt x="6055978" y="6400429"/>
                  <a:pt x="6070456" y="6431292"/>
                  <a:pt x="6081315" y="6463490"/>
                </a:cubicBezTo>
                <a:cubicBezTo>
                  <a:pt x="6091031" y="6491874"/>
                  <a:pt x="6097127" y="6521593"/>
                  <a:pt x="6104175" y="6550742"/>
                </a:cubicBezTo>
                <a:cubicBezTo>
                  <a:pt x="6106844" y="6561411"/>
                  <a:pt x="6108367" y="6572269"/>
                  <a:pt x="6109702" y="6583128"/>
                </a:cubicBezTo>
                <a:cubicBezTo>
                  <a:pt x="6113892" y="6617036"/>
                  <a:pt x="6103795" y="6652472"/>
                  <a:pt x="6119798" y="6685617"/>
                </a:cubicBezTo>
                <a:cubicBezTo>
                  <a:pt x="6128180" y="6702955"/>
                  <a:pt x="6138276" y="6720103"/>
                  <a:pt x="6142658" y="6738388"/>
                </a:cubicBezTo>
                <a:cubicBezTo>
                  <a:pt x="6147421" y="6758011"/>
                  <a:pt x="6154851" y="6777207"/>
                  <a:pt x="6160162" y="6796804"/>
                </a:cubicBezTo>
                <a:lnTo>
                  <a:pt x="6164933" y="6857457"/>
                </a:lnTo>
                <a:lnTo>
                  <a:pt x="6037694" y="6857457"/>
                </a:lnTo>
                <a:lnTo>
                  <a:pt x="6037694" y="6857998"/>
                </a:lnTo>
                <a:lnTo>
                  <a:pt x="0" y="6857998"/>
                </a:lnTo>
                <a:close/>
              </a:path>
            </a:pathLst>
          </a:custGeom>
          <a:noFill/>
          <a:effectLst>
            <a:outerShdw blurRad="381000" dist="152400" algn="tl" rotWithShape="0">
              <a:prstClr val="black">
                <a:alpha val="1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41302"/>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DA3E7D-0DB7-4A93-B2B5-57F386A42D46}"/>
              </a:ext>
            </a:extLst>
          </p:cNvPr>
          <p:cNvSpPr>
            <a:spLocks noGrp="1"/>
          </p:cNvSpPr>
          <p:nvPr>
            <p:ph type="title"/>
          </p:nvPr>
        </p:nvSpPr>
        <p:spPr/>
        <p:txBody>
          <a:bodyPr/>
          <a:lstStyle/>
          <a:p>
            <a:r>
              <a:rPr lang="en-US" dirty="0"/>
              <a:t>Climate and Weather</a:t>
            </a:r>
          </a:p>
        </p:txBody>
      </p:sp>
      <p:sp>
        <p:nvSpPr>
          <p:cNvPr id="3" name="Text Placeholder 2">
            <a:extLst>
              <a:ext uri="{FF2B5EF4-FFF2-40B4-BE49-F238E27FC236}">
                <a16:creationId xmlns:a16="http://schemas.microsoft.com/office/drawing/2014/main" id="{B65419F2-5B7E-45E7-9084-583844839C03}"/>
              </a:ext>
            </a:extLst>
          </p:cNvPr>
          <p:cNvSpPr>
            <a:spLocks noGrp="1"/>
          </p:cNvSpPr>
          <p:nvPr>
            <p:ph type="body" idx="1"/>
          </p:nvPr>
        </p:nvSpPr>
        <p:spPr/>
        <p:txBody>
          <a:bodyPr/>
          <a:lstStyle/>
          <a:p>
            <a:r>
              <a:rPr lang="en-US" dirty="0"/>
              <a:t>Climate</a:t>
            </a:r>
          </a:p>
        </p:txBody>
      </p:sp>
      <p:sp>
        <p:nvSpPr>
          <p:cNvPr id="4" name="Content Placeholder 3">
            <a:extLst>
              <a:ext uri="{FF2B5EF4-FFF2-40B4-BE49-F238E27FC236}">
                <a16:creationId xmlns:a16="http://schemas.microsoft.com/office/drawing/2014/main" id="{0CB2281F-4151-409A-B0A9-E37A7B33F0E4}"/>
              </a:ext>
            </a:extLst>
          </p:cNvPr>
          <p:cNvSpPr>
            <a:spLocks noGrp="1"/>
          </p:cNvSpPr>
          <p:nvPr>
            <p:ph sz="half" idx="2"/>
          </p:nvPr>
        </p:nvSpPr>
        <p:spPr/>
        <p:txBody>
          <a:bodyPr/>
          <a:lstStyle/>
          <a:p>
            <a:r>
              <a:rPr lang="en-US" dirty="0"/>
              <a:t>East-Central Africa, south of the equator.  Hilly and mountainous, dropping to a plateau in the east with some plains.  </a:t>
            </a:r>
            <a:br>
              <a:rPr lang="en-US" dirty="0"/>
            </a:br>
            <a:r>
              <a:rPr lang="en-US" dirty="0"/>
              <a:t>It is a tropical, equatorial climate with wet and dry seasons. </a:t>
            </a:r>
          </a:p>
        </p:txBody>
      </p:sp>
      <p:sp>
        <p:nvSpPr>
          <p:cNvPr id="5" name="Text Placeholder 4">
            <a:extLst>
              <a:ext uri="{FF2B5EF4-FFF2-40B4-BE49-F238E27FC236}">
                <a16:creationId xmlns:a16="http://schemas.microsoft.com/office/drawing/2014/main" id="{4470AADE-FF33-4371-BBE8-46CDC52A895C}"/>
              </a:ext>
            </a:extLst>
          </p:cNvPr>
          <p:cNvSpPr>
            <a:spLocks noGrp="1"/>
          </p:cNvSpPr>
          <p:nvPr>
            <p:ph type="body" sz="quarter" idx="3"/>
          </p:nvPr>
        </p:nvSpPr>
        <p:spPr/>
        <p:txBody>
          <a:bodyPr/>
          <a:lstStyle/>
          <a:p>
            <a:r>
              <a:rPr lang="en-US" dirty="0"/>
              <a:t>Weather</a:t>
            </a:r>
          </a:p>
        </p:txBody>
      </p:sp>
      <p:sp>
        <p:nvSpPr>
          <p:cNvPr id="6" name="Content Placeholder 5">
            <a:extLst>
              <a:ext uri="{FF2B5EF4-FFF2-40B4-BE49-F238E27FC236}">
                <a16:creationId xmlns:a16="http://schemas.microsoft.com/office/drawing/2014/main" id="{E827A003-B4FF-4A58-92B8-624068C8E860}"/>
              </a:ext>
            </a:extLst>
          </p:cNvPr>
          <p:cNvSpPr>
            <a:spLocks noGrp="1"/>
          </p:cNvSpPr>
          <p:nvPr>
            <p:ph sz="quarter" idx="4"/>
          </p:nvPr>
        </p:nvSpPr>
        <p:spPr/>
        <p:txBody>
          <a:bodyPr/>
          <a:lstStyle/>
          <a:p>
            <a:endParaRPr lang="en-US"/>
          </a:p>
        </p:txBody>
      </p:sp>
    </p:spTree>
    <p:extLst>
      <p:ext uri="{BB962C8B-B14F-4D97-AF65-F5344CB8AC3E}">
        <p14:creationId xmlns:p14="http://schemas.microsoft.com/office/powerpoint/2010/main" val="3877584484"/>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5A7147-7CD2-4ADA-AF58-AC9BB7387205}"/>
              </a:ext>
            </a:extLst>
          </p:cNvPr>
          <p:cNvSpPr>
            <a:spLocks noGrp="1"/>
          </p:cNvSpPr>
          <p:nvPr>
            <p:ph type="title"/>
          </p:nvPr>
        </p:nvSpPr>
        <p:spPr>
          <a:xfrm>
            <a:off x="640080" y="325369"/>
            <a:ext cx="4368602" cy="1956841"/>
          </a:xfrm>
        </p:spPr>
        <p:txBody>
          <a:bodyPr vert="horz" lIns="91440" tIns="45720" rIns="91440" bIns="45720" rtlCol="0" anchor="b">
            <a:normAutofit/>
          </a:bodyPr>
          <a:lstStyle/>
          <a:p>
            <a:r>
              <a:rPr lang="en-US" sz="5400"/>
              <a:t>Animals</a:t>
            </a:r>
          </a:p>
        </p:txBody>
      </p:sp>
      <p:sp>
        <p:nvSpPr>
          <p:cNvPr id="3" name="Content Placeholder 2">
            <a:extLst>
              <a:ext uri="{FF2B5EF4-FFF2-40B4-BE49-F238E27FC236}">
                <a16:creationId xmlns:a16="http://schemas.microsoft.com/office/drawing/2014/main" id="{793AE101-E52F-4250-83FE-8DB35D644D0B}"/>
              </a:ext>
            </a:extLst>
          </p:cNvPr>
          <p:cNvSpPr>
            <a:spLocks noGrp="1"/>
          </p:cNvSpPr>
          <p:nvPr>
            <p:ph sz="half" idx="1"/>
          </p:nvPr>
        </p:nvSpPr>
        <p:spPr>
          <a:xfrm>
            <a:off x="640080" y="2872899"/>
            <a:ext cx="4243589" cy="3320668"/>
          </a:xfrm>
        </p:spPr>
        <p:txBody>
          <a:bodyPr vert="horz" lIns="91440" tIns="45720" rIns="91440" bIns="45720" rtlCol="0">
            <a:normAutofit/>
          </a:bodyPr>
          <a:lstStyle/>
          <a:p>
            <a:r>
              <a:rPr lang="en-US" sz="2200"/>
              <a:t>Red-faced Barbet</a:t>
            </a:r>
          </a:p>
          <a:p>
            <a:r>
              <a:rPr lang="en-US" sz="2200"/>
              <a:t>Zebras</a:t>
            </a:r>
          </a:p>
          <a:p>
            <a:r>
              <a:rPr lang="en-US" sz="2200"/>
              <a:t>Leopards</a:t>
            </a:r>
          </a:p>
          <a:p>
            <a:r>
              <a:rPr lang="en-US" sz="2200"/>
              <a:t>Lesser kestrel</a:t>
            </a:r>
          </a:p>
          <a:p>
            <a:r>
              <a:rPr lang="en-US" sz="2200"/>
              <a:t>Crocodiles</a:t>
            </a:r>
          </a:p>
          <a:p>
            <a:r>
              <a:rPr lang="en-US" sz="2200"/>
              <a:t>Blue monkey</a:t>
            </a:r>
          </a:p>
          <a:p>
            <a:endParaRPr lang="en-US" sz="2200"/>
          </a:p>
          <a:p>
            <a:endParaRPr lang="en-US" sz="2200"/>
          </a:p>
        </p:txBody>
      </p:sp>
      <p:pic>
        <p:nvPicPr>
          <p:cNvPr id="7170" name="Picture 2" descr="Red-faced Barbet - eBird">
            <a:extLst>
              <a:ext uri="{FF2B5EF4-FFF2-40B4-BE49-F238E27FC236}">
                <a16:creationId xmlns:a16="http://schemas.microsoft.com/office/drawing/2014/main" id="{164B38EC-73FB-547F-7804-6664786E80E7}"/>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6721" r="18052"/>
          <a:stretch/>
        </p:blipFill>
        <p:spPr bwMode="auto">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69209373"/>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EC7C5A-A046-4646-8E03-ED84258C7037}"/>
              </a:ext>
            </a:extLst>
          </p:cNvPr>
          <p:cNvSpPr>
            <a:spLocks noGrp="1"/>
          </p:cNvSpPr>
          <p:nvPr>
            <p:ph type="title"/>
          </p:nvPr>
        </p:nvSpPr>
        <p:spPr>
          <a:xfrm>
            <a:off x="838200" y="728662"/>
            <a:ext cx="3785513" cy="3728853"/>
          </a:xfrm>
          <a:noFill/>
        </p:spPr>
        <p:txBody>
          <a:bodyPr vert="horz" lIns="91440" tIns="45720" rIns="91440" bIns="45720" rtlCol="0" anchor="b">
            <a:normAutofit/>
          </a:bodyPr>
          <a:lstStyle/>
          <a:p>
            <a:r>
              <a:rPr lang="en-US" sz="5200" dirty="0"/>
              <a:t>Blue Monkey</a:t>
            </a:r>
          </a:p>
        </p:txBody>
      </p:sp>
      <p:sp>
        <p:nvSpPr>
          <p:cNvPr id="4" name="Text Placeholder 3">
            <a:extLst>
              <a:ext uri="{FF2B5EF4-FFF2-40B4-BE49-F238E27FC236}">
                <a16:creationId xmlns:a16="http://schemas.microsoft.com/office/drawing/2014/main" id="{70301473-727B-4422-9F8E-AF2F6EE6B012}"/>
              </a:ext>
            </a:extLst>
          </p:cNvPr>
          <p:cNvSpPr>
            <a:spLocks noGrp="1"/>
          </p:cNvSpPr>
          <p:nvPr>
            <p:ph type="body" sz="half" idx="2"/>
          </p:nvPr>
        </p:nvSpPr>
        <p:spPr>
          <a:xfrm>
            <a:off x="838200" y="4629235"/>
            <a:ext cx="3785514" cy="1680298"/>
          </a:xfrm>
          <a:noFill/>
        </p:spPr>
        <p:txBody>
          <a:bodyPr vert="horz" lIns="91440" tIns="45720" rIns="91440" bIns="45720" rtlCol="0">
            <a:normAutofit fontScale="70000" lnSpcReduction="20000"/>
          </a:bodyPr>
          <a:lstStyle/>
          <a:p>
            <a:r>
              <a:rPr lang="en-US" sz="2400" dirty="0"/>
              <a:t>Can live 20-30 years, it is not actually blue.  It is called that due to the hairless face.  They are active during the day and have a female-dominated society with a single male and multiple females in a group.  They live mostly in trees and spend most of their time grooming or playing. </a:t>
            </a:r>
          </a:p>
        </p:txBody>
      </p:sp>
      <p:pic>
        <p:nvPicPr>
          <p:cNvPr id="8194" name="Picture 2" descr="Image Result">
            <a:extLst>
              <a:ext uri="{FF2B5EF4-FFF2-40B4-BE49-F238E27FC236}">
                <a16:creationId xmlns:a16="http://schemas.microsoft.com/office/drawing/2014/main" id="{731526D4-C6EB-CBB8-B73D-487C950A4223}"/>
              </a:ext>
            </a:extLst>
          </p:cNvPr>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r="-2" b="4516"/>
          <a:stretch/>
        </p:blipFill>
        <p:spPr bwMode="auto">
          <a:xfrm>
            <a:off x="5009505" y="10"/>
            <a:ext cx="7182495" cy="68579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855453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AA47-507C-451F-8A2A-77116B790D90}"/>
              </a:ext>
            </a:extLst>
          </p:cNvPr>
          <p:cNvSpPr>
            <a:spLocks noGrp="1"/>
          </p:cNvSpPr>
          <p:nvPr>
            <p:ph type="title"/>
          </p:nvPr>
        </p:nvSpPr>
        <p:spPr/>
        <p:txBody>
          <a:bodyPr/>
          <a:lstStyle/>
          <a:p>
            <a:r>
              <a:rPr lang="en-US" dirty="0"/>
              <a:t>Currency</a:t>
            </a:r>
          </a:p>
        </p:txBody>
      </p:sp>
      <p:sp>
        <p:nvSpPr>
          <p:cNvPr id="3" name="Content Placeholder 2">
            <a:extLst>
              <a:ext uri="{FF2B5EF4-FFF2-40B4-BE49-F238E27FC236}">
                <a16:creationId xmlns:a16="http://schemas.microsoft.com/office/drawing/2014/main" id="{1246AE74-6467-46F3-AB5E-9A67BA782897}"/>
              </a:ext>
            </a:extLst>
          </p:cNvPr>
          <p:cNvSpPr>
            <a:spLocks noGrp="1"/>
          </p:cNvSpPr>
          <p:nvPr>
            <p:ph sz="half" idx="1"/>
          </p:nvPr>
        </p:nvSpPr>
        <p:spPr/>
        <p:txBody>
          <a:bodyPr/>
          <a:lstStyle/>
          <a:p>
            <a:r>
              <a:rPr lang="en-US" dirty="0"/>
              <a:t>Eritrean Nakfa</a:t>
            </a:r>
          </a:p>
        </p:txBody>
      </p:sp>
      <p:pic>
        <p:nvPicPr>
          <p:cNvPr id="32770" name="Picture 2" descr="Pictures] New Nakfa Currency - Madote">
            <a:extLst>
              <a:ext uri="{FF2B5EF4-FFF2-40B4-BE49-F238E27FC236}">
                <a16:creationId xmlns:a16="http://schemas.microsoft.com/office/drawing/2014/main" id="{17188638-A5D7-EECF-EC3E-47CF26787C71}"/>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6553068" y="1825625"/>
            <a:ext cx="4419863" cy="43513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8404047"/>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831749-B73C-4BCE-B2E3-079E36207011}"/>
              </a:ext>
            </a:extLst>
          </p:cNvPr>
          <p:cNvSpPr>
            <a:spLocks noGrp="1"/>
          </p:cNvSpPr>
          <p:nvPr>
            <p:ph type="title"/>
          </p:nvPr>
        </p:nvSpPr>
        <p:spPr>
          <a:xfrm>
            <a:off x="5232400" y="1367673"/>
            <a:ext cx="6124576" cy="2665509"/>
          </a:xfrm>
        </p:spPr>
        <p:txBody>
          <a:bodyPr vert="horz" lIns="91440" tIns="45720" rIns="91440" bIns="45720" rtlCol="0" anchor="b">
            <a:normAutofit/>
          </a:bodyPr>
          <a:lstStyle/>
          <a:p>
            <a:pPr algn="r"/>
            <a:r>
              <a:rPr lang="en-US" sz="7200" dirty="0"/>
              <a:t>Plants</a:t>
            </a:r>
          </a:p>
        </p:txBody>
      </p:sp>
      <p:sp>
        <p:nvSpPr>
          <p:cNvPr id="3" name="Content Placeholder 2">
            <a:extLst>
              <a:ext uri="{FF2B5EF4-FFF2-40B4-BE49-F238E27FC236}">
                <a16:creationId xmlns:a16="http://schemas.microsoft.com/office/drawing/2014/main" id="{676944CE-19D5-42AB-9585-173E364E3759}"/>
              </a:ext>
            </a:extLst>
          </p:cNvPr>
          <p:cNvSpPr>
            <a:spLocks noGrp="1"/>
          </p:cNvSpPr>
          <p:nvPr>
            <p:ph sz="half" idx="1"/>
          </p:nvPr>
        </p:nvSpPr>
        <p:spPr>
          <a:xfrm>
            <a:off x="5228702" y="4414180"/>
            <a:ext cx="6128274" cy="884538"/>
          </a:xfrm>
        </p:spPr>
        <p:txBody>
          <a:bodyPr vert="horz" lIns="91440" tIns="45720" rIns="91440" bIns="45720" rtlCol="0">
            <a:normAutofit/>
          </a:bodyPr>
          <a:lstStyle/>
          <a:p>
            <a:pPr marL="0" indent="0" algn="r">
              <a:buNone/>
            </a:pPr>
            <a:r>
              <a:rPr lang="en-US" sz="2400" dirty="0"/>
              <a:t>Zombie pea, Mission grass, </a:t>
            </a:r>
            <a:r>
              <a:rPr lang="en-US" sz="2400" dirty="0" err="1"/>
              <a:t>Hairypod</a:t>
            </a:r>
            <a:r>
              <a:rPr lang="en-US" sz="2400" dirty="0"/>
              <a:t> cowpea, Madagascar periwinkle, Guava, Grain sorghum</a:t>
            </a:r>
            <a:r>
              <a:rPr lang="en-US" sz="2400" dirty="0">
                <a:solidFill>
                  <a:schemeClr val="bg1"/>
                </a:solidFill>
              </a:rPr>
              <a:t>.</a:t>
            </a:r>
          </a:p>
        </p:txBody>
      </p:sp>
      <p:pic>
        <p:nvPicPr>
          <p:cNvPr id="9218" name="Picture 2" descr="Burundi Pepper – Fatalii Seeds">
            <a:extLst>
              <a:ext uri="{FF2B5EF4-FFF2-40B4-BE49-F238E27FC236}">
                <a16:creationId xmlns:a16="http://schemas.microsoft.com/office/drawing/2014/main" id="{5170D287-122D-F345-DB65-BA3D3F04A124}"/>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4093" r="4685"/>
          <a:stretch/>
        </p:blipFill>
        <p:spPr bwMode="auto">
          <a:xfrm>
            <a:off x="1" y="10"/>
            <a:ext cx="4551219" cy="6857990"/>
          </a:xfrm>
          <a:custGeom>
            <a:avLst/>
            <a:gdLst/>
            <a:ahLst/>
            <a:cxnLst/>
            <a:rect l="l" t="t" r="r" b="b"/>
            <a:pathLst>
              <a:path w="4551219" h="6858000">
                <a:moveTo>
                  <a:pt x="4194211" y="6564619"/>
                </a:moveTo>
                <a:lnTo>
                  <a:pt x="4194211" y="6564620"/>
                </a:lnTo>
                <a:cubicBezTo>
                  <a:pt x="4204498" y="6575478"/>
                  <a:pt x="4210595" y="6582146"/>
                  <a:pt x="4216690" y="6588625"/>
                </a:cubicBezTo>
                <a:lnTo>
                  <a:pt x="4233312" y="6625224"/>
                </a:lnTo>
                <a:lnTo>
                  <a:pt x="4226218" y="6662539"/>
                </a:lnTo>
                <a:lnTo>
                  <a:pt x="4226217" y="6662540"/>
                </a:lnTo>
                <a:lnTo>
                  <a:pt x="4226216" y="6662543"/>
                </a:lnTo>
                <a:lnTo>
                  <a:pt x="4214767" y="6683026"/>
                </a:lnTo>
                <a:lnTo>
                  <a:pt x="4211619" y="6702975"/>
                </a:lnTo>
                <a:lnTo>
                  <a:pt x="4211619" y="6702976"/>
                </a:lnTo>
                <a:cubicBezTo>
                  <a:pt x="4212024" y="6716168"/>
                  <a:pt x="4217168" y="6729218"/>
                  <a:pt x="4225455" y="6742552"/>
                </a:cubicBezTo>
                <a:lnTo>
                  <a:pt x="4225456" y="6742554"/>
                </a:lnTo>
                <a:lnTo>
                  <a:pt x="4244933" y="6812061"/>
                </a:lnTo>
                <a:lnTo>
                  <a:pt x="4244933" y="6812063"/>
                </a:lnTo>
                <a:lnTo>
                  <a:pt x="4244933" y="6812062"/>
                </a:lnTo>
                <a:lnTo>
                  <a:pt x="4244933" y="6812061"/>
                </a:lnTo>
                <a:lnTo>
                  <a:pt x="4240159" y="6776799"/>
                </a:lnTo>
                <a:lnTo>
                  <a:pt x="4225456" y="6742554"/>
                </a:lnTo>
                <a:lnTo>
                  <a:pt x="4225455" y="6742551"/>
                </a:lnTo>
                <a:lnTo>
                  <a:pt x="4211619" y="6702975"/>
                </a:lnTo>
                <a:lnTo>
                  <a:pt x="4226216" y="6662543"/>
                </a:lnTo>
                <a:lnTo>
                  <a:pt x="4226217" y="6662541"/>
                </a:lnTo>
                <a:lnTo>
                  <a:pt x="4226218" y="6662539"/>
                </a:lnTo>
                <a:lnTo>
                  <a:pt x="4233301" y="6645551"/>
                </a:lnTo>
                <a:lnTo>
                  <a:pt x="4233312" y="6625224"/>
                </a:lnTo>
                <a:lnTo>
                  <a:pt x="4233312" y="6625223"/>
                </a:lnTo>
                <a:cubicBezTo>
                  <a:pt x="4231216" y="6611340"/>
                  <a:pt x="4225168" y="6597577"/>
                  <a:pt x="4216690" y="6588624"/>
                </a:cubicBezTo>
                <a:close/>
                <a:moveTo>
                  <a:pt x="4274532" y="6438980"/>
                </a:moveTo>
                <a:lnTo>
                  <a:pt x="4254602" y="6463839"/>
                </a:lnTo>
                <a:lnTo>
                  <a:pt x="4254600" y="6463848"/>
                </a:lnTo>
                <a:lnTo>
                  <a:pt x="4240803" y="6513011"/>
                </a:lnTo>
                <a:lnTo>
                  <a:pt x="4221998" y="6546193"/>
                </a:lnTo>
                <a:lnTo>
                  <a:pt x="4221998" y="6546194"/>
                </a:lnTo>
                <a:lnTo>
                  <a:pt x="4238336" y="6521803"/>
                </a:lnTo>
                <a:lnTo>
                  <a:pt x="4240803" y="6513011"/>
                </a:lnTo>
                <a:lnTo>
                  <a:pt x="4243614" y="6508051"/>
                </a:lnTo>
                <a:lnTo>
                  <a:pt x="4254600" y="6463848"/>
                </a:lnTo>
                <a:lnTo>
                  <a:pt x="4254602" y="6463840"/>
                </a:lnTo>
                <a:cubicBezTo>
                  <a:pt x="4257553" y="6451649"/>
                  <a:pt x="4265030" y="6444076"/>
                  <a:pt x="4274532" y="6438980"/>
                </a:cubicBezTo>
                <a:close/>
                <a:moveTo>
                  <a:pt x="4360506" y="6365203"/>
                </a:moveTo>
                <a:lnTo>
                  <a:pt x="4359224" y="6387909"/>
                </a:lnTo>
                <a:lnTo>
                  <a:pt x="4357461" y="6391548"/>
                </a:lnTo>
                <a:lnTo>
                  <a:pt x="4349806" y="6407331"/>
                </a:lnTo>
                <a:lnTo>
                  <a:pt x="4349806" y="6407332"/>
                </a:lnTo>
                <a:lnTo>
                  <a:pt x="4357461" y="6391548"/>
                </a:lnTo>
                <a:lnTo>
                  <a:pt x="4359225" y="6387909"/>
                </a:lnTo>
                <a:close/>
                <a:moveTo>
                  <a:pt x="4121437" y="4221390"/>
                </a:moveTo>
                <a:lnTo>
                  <a:pt x="4121437" y="4221391"/>
                </a:lnTo>
                <a:cubicBezTo>
                  <a:pt x="4122199" y="4232060"/>
                  <a:pt x="4122389" y="4243872"/>
                  <a:pt x="4127153" y="4253014"/>
                </a:cubicBezTo>
                <a:cubicBezTo>
                  <a:pt x="4139346" y="4277401"/>
                  <a:pt x="4154966" y="4300070"/>
                  <a:pt x="4166969" y="4324645"/>
                </a:cubicBezTo>
                <a:lnTo>
                  <a:pt x="4175923" y="4363890"/>
                </a:lnTo>
                <a:lnTo>
                  <a:pt x="4175161" y="4482003"/>
                </a:lnTo>
                <a:cubicBezTo>
                  <a:pt x="4172493" y="4546775"/>
                  <a:pt x="4171921" y="4612499"/>
                  <a:pt x="4115151" y="4659173"/>
                </a:cubicBezTo>
                <a:cubicBezTo>
                  <a:pt x="4110579" y="4662985"/>
                  <a:pt x="4107911" y="4671175"/>
                  <a:pt x="4107149" y="4677654"/>
                </a:cubicBezTo>
                <a:cubicBezTo>
                  <a:pt x="4103530" y="4707563"/>
                  <a:pt x="4103148" y="4738234"/>
                  <a:pt x="4097242" y="4767763"/>
                </a:cubicBezTo>
                <a:cubicBezTo>
                  <a:pt x="4094861" y="4779574"/>
                  <a:pt x="4094052" y="4790386"/>
                  <a:pt x="4095933" y="4800482"/>
                </a:cubicBezTo>
                <a:lnTo>
                  <a:pt x="4095933" y="4800483"/>
                </a:lnTo>
                <a:cubicBezTo>
                  <a:pt x="4097814" y="4810580"/>
                  <a:pt x="4102387" y="4819963"/>
                  <a:pt x="4110769" y="4828916"/>
                </a:cubicBezTo>
                <a:lnTo>
                  <a:pt x="4132950" y="4863342"/>
                </a:lnTo>
                <a:lnTo>
                  <a:pt x="4140479" y="4889274"/>
                </a:lnTo>
                <a:lnTo>
                  <a:pt x="4138774" y="4912167"/>
                </a:lnTo>
                <a:cubicBezTo>
                  <a:pt x="4137059" y="4919977"/>
                  <a:pt x="4136702" y="4927121"/>
                  <a:pt x="4137372" y="4933803"/>
                </a:cubicBezTo>
                <a:lnTo>
                  <a:pt x="4137372" y="4933804"/>
                </a:lnTo>
                <a:lnTo>
                  <a:pt x="4142131" y="4952672"/>
                </a:lnTo>
                <a:lnTo>
                  <a:pt x="4144924" y="4957453"/>
                </a:lnTo>
                <a:lnTo>
                  <a:pt x="4146202" y="4961455"/>
                </a:lnTo>
                <a:cubicBezTo>
                  <a:pt x="4150713" y="4970096"/>
                  <a:pt x="4156419" y="4978393"/>
                  <a:pt x="4162206" y="4987037"/>
                </a:cubicBezTo>
                <a:cubicBezTo>
                  <a:pt x="4173445" y="5003801"/>
                  <a:pt x="4187543" y="5022852"/>
                  <a:pt x="4188685" y="5041521"/>
                </a:cubicBezTo>
                <a:cubicBezTo>
                  <a:pt x="4189304" y="5052095"/>
                  <a:pt x="4192222" y="5062299"/>
                  <a:pt x="4195901" y="5072375"/>
                </a:cubicBezTo>
                <a:lnTo>
                  <a:pt x="4201805" y="5087442"/>
                </a:lnTo>
                <a:lnTo>
                  <a:pt x="4214832" y="5133219"/>
                </a:lnTo>
                <a:lnTo>
                  <a:pt x="4214833" y="5133224"/>
                </a:lnTo>
                <a:lnTo>
                  <a:pt x="4208118" y="5166112"/>
                </a:lnTo>
                <a:lnTo>
                  <a:pt x="4208118" y="5166113"/>
                </a:lnTo>
                <a:cubicBezTo>
                  <a:pt x="4207356" y="5167637"/>
                  <a:pt x="4207928" y="5169780"/>
                  <a:pt x="4208809" y="5172090"/>
                </a:cubicBezTo>
                <a:lnTo>
                  <a:pt x="4211356" y="5179067"/>
                </a:lnTo>
                <a:cubicBezTo>
                  <a:pt x="4214976" y="5196594"/>
                  <a:pt x="4215024" y="5213597"/>
                  <a:pt x="4211190" y="5229433"/>
                </a:cubicBezTo>
                <a:lnTo>
                  <a:pt x="4200644" y="5248928"/>
                </a:lnTo>
                <a:lnTo>
                  <a:pt x="4187733" y="5272795"/>
                </a:lnTo>
                <a:cubicBezTo>
                  <a:pt x="4176088" y="5285440"/>
                  <a:pt x="4168382" y="5298594"/>
                  <a:pt x="4163830" y="5312287"/>
                </a:cubicBezTo>
                <a:lnTo>
                  <a:pt x="4162774" y="5321350"/>
                </a:lnTo>
                <a:lnTo>
                  <a:pt x="4160300" y="5326162"/>
                </a:lnTo>
                <a:lnTo>
                  <a:pt x="4158854" y="5355013"/>
                </a:lnTo>
                <a:lnTo>
                  <a:pt x="4158854" y="5355014"/>
                </a:lnTo>
                <a:cubicBezTo>
                  <a:pt x="4159503" y="5364882"/>
                  <a:pt x="4161206" y="5375002"/>
                  <a:pt x="4163730" y="5385384"/>
                </a:cubicBezTo>
                <a:cubicBezTo>
                  <a:pt x="4166969" y="5398721"/>
                  <a:pt x="4169255" y="5412057"/>
                  <a:pt x="4171921" y="5425582"/>
                </a:cubicBezTo>
                <a:cubicBezTo>
                  <a:pt x="4175731" y="5443870"/>
                  <a:pt x="4179733" y="5462351"/>
                  <a:pt x="4183543" y="5480637"/>
                </a:cubicBezTo>
                <a:lnTo>
                  <a:pt x="4188067" y="5507667"/>
                </a:lnTo>
                <a:lnTo>
                  <a:pt x="4177448" y="5531691"/>
                </a:lnTo>
                <a:lnTo>
                  <a:pt x="4177447" y="5531692"/>
                </a:lnTo>
                <a:cubicBezTo>
                  <a:pt x="4170398" y="5537599"/>
                  <a:pt x="4167206" y="5542648"/>
                  <a:pt x="4167302" y="5547577"/>
                </a:cubicBezTo>
                <a:lnTo>
                  <a:pt x="4167302" y="5547578"/>
                </a:lnTo>
                <a:cubicBezTo>
                  <a:pt x="4167397" y="5552507"/>
                  <a:pt x="4170779" y="5557317"/>
                  <a:pt x="4176875" y="5562746"/>
                </a:cubicBezTo>
                <a:cubicBezTo>
                  <a:pt x="4219548" y="5600467"/>
                  <a:pt x="4246219" y="5646189"/>
                  <a:pt x="4248123" y="5704483"/>
                </a:cubicBezTo>
                <a:cubicBezTo>
                  <a:pt x="4248505" y="5716485"/>
                  <a:pt x="4251171" y="5728678"/>
                  <a:pt x="4254029" y="5740488"/>
                </a:cubicBezTo>
                <a:cubicBezTo>
                  <a:pt x="4255744" y="5747728"/>
                  <a:pt x="4257650" y="5756493"/>
                  <a:pt x="4262794" y="5760873"/>
                </a:cubicBezTo>
                <a:cubicBezTo>
                  <a:pt x="4302037" y="5794974"/>
                  <a:pt x="4329280" y="5837457"/>
                  <a:pt x="4351189" y="5883751"/>
                </a:cubicBezTo>
                <a:lnTo>
                  <a:pt x="4351191" y="5883755"/>
                </a:lnTo>
                <a:lnTo>
                  <a:pt x="4369094" y="5935945"/>
                </a:lnTo>
                <a:lnTo>
                  <a:pt x="4369096" y="5935949"/>
                </a:lnTo>
                <a:lnTo>
                  <a:pt x="4365476" y="5993289"/>
                </a:lnTo>
                <a:lnTo>
                  <a:pt x="4365475" y="5993290"/>
                </a:lnTo>
                <a:cubicBezTo>
                  <a:pt x="4364334" y="6004530"/>
                  <a:pt x="4364524" y="6017484"/>
                  <a:pt x="4358999" y="6026439"/>
                </a:cubicBezTo>
                <a:cubicBezTo>
                  <a:pt x="4341662" y="6054824"/>
                  <a:pt x="4322994" y="6082257"/>
                  <a:pt x="4302799" y="6108737"/>
                </a:cubicBezTo>
                <a:cubicBezTo>
                  <a:pt x="4294131" y="6120073"/>
                  <a:pt x="4289178" y="6126883"/>
                  <a:pt x="4289107" y="6133313"/>
                </a:cubicBezTo>
                <a:lnTo>
                  <a:pt x="4289107" y="6133314"/>
                </a:lnTo>
                <a:lnTo>
                  <a:pt x="4292807" y="6143189"/>
                </a:lnTo>
                <a:lnTo>
                  <a:pt x="4304703" y="6155599"/>
                </a:lnTo>
                <a:lnTo>
                  <a:pt x="4304706" y="6155602"/>
                </a:lnTo>
                <a:cubicBezTo>
                  <a:pt x="4326994" y="6175797"/>
                  <a:pt x="4338614" y="6200944"/>
                  <a:pt x="4343376" y="6228756"/>
                </a:cubicBezTo>
                <a:lnTo>
                  <a:pt x="4360713" y="6361539"/>
                </a:lnTo>
                <a:lnTo>
                  <a:pt x="4360713" y="6361538"/>
                </a:lnTo>
                <a:cubicBezTo>
                  <a:pt x="4357093" y="6317150"/>
                  <a:pt x="4350808" y="6272763"/>
                  <a:pt x="4343376" y="6228755"/>
                </a:cubicBezTo>
                <a:cubicBezTo>
                  <a:pt x="4338614" y="6200943"/>
                  <a:pt x="4326994" y="6175796"/>
                  <a:pt x="4304706" y="6155601"/>
                </a:cubicBezTo>
                <a:lnTo>
                  <a:pt x="4304703" y="6155599"/>
                </a:lnTo>
                <a:lnTo>
                  <a:pt x="4289107" y="6133314"/>
                </a:lnTo>
                <a:lnTo>
                  <a:pt x="4302799" y="6108738"/>
                </a:lnTo>
                <a:cubicBezTo>
                  <a:pt x="4322994" y="6082258"/>
                  <a:pt x="4341662" y="6054825"/>
                  <a:pt x="4358999" y="6026440"/>
                </a:cubicBezTo>
                <a:cubicBezTo>
                  <a:pt x="4364524" y="6017485"/>
                  <a:pt x="4364334" y="6004531"/>
                  <a:pt x="4365475" y="5993291"/>
                </a:cubicBezTo>
                <a:lnTo>
                  <a:pt x="4365476" y="5993289"/>
                </a:lnTo>
                <a:lnTo>
                  <a:pt x="4368929" y="5964476"/>
                </a:lnTo>
                <a:lnTo>
                  <a:pt x="4369096" y="5935949"/>
                </a:lnTo>
                <a:lnTo>
                  <a:pt x="4369096" y="5935948"/>
                </a:lnTo>
                <a:lnTo>
                  <a:pt x="4369094" y="5935945"/>
                </a:lnTo>
                <a:lnTo>
                  <a:pt x="4362214" y="5909350"/>
                </a:lnTo>
                <a:lnTo>
                  <a:pt x="4351191" y="5883755"/>
                </a:lnTo>
                <a:lnTo>
                  <a:pt x="4351189" y="5883750"/>
                </a:lnTo>
                <a:cubicBezTo>
                  <a:pt x="4329280" y="5837456"/>
                  <a:pt x="4302037" y="5794973"/>
                  <a:pt x="4262794" y="5760872"/>
                </a:cubicBezTo>
                <a:cubicBezTo>
                  <a:pt x="4257650" y="5756492"/>
                  <a:pt x="4255744" y="5747727"/>
                  <a:pt x="4254029" y="5740487"/>
                </a:cubicBezTo>
                <a:cubicBezTo>
                  <a:pt x="4251171" y="5728677"/>
                  <a:pt x="4248505" y="5716484"/>
                  <a:pt x="4248123" y="5704482"/>
                </a:cubicBezTo>
                <a:cubicBezTo>
                  <a:pt x="4246219" y="5646188"/>
                  <a:pt x="4219548" y="5600466"/>
                  <a:pt x="4176875" y="5562745"/>
                </a:cubicBezTo>
                <a:lnTo>
                  <a:pt x="4167302" y="5547577"/>
                </a:lnTo>
                <a:lnTo>
                  <a:pt x="4177447" y="5531693"/>
                </a:lnTo>
                <a:lnTo>
                  <a:pt x="4177448" y="5531691"/>
                </a:lnTo>
                <a:lnTo>
                  <a:pt x="4185847" y="5520421"/>
                </a:lnTo>
                <a:lnTo>
                  <a:pt x="4188067" y="5507667"/>
                </a:lnTo>
                <a:lnTo>
                  <a:pt x="4188067" y="5507666"/>
                </a:lnTo>
                <a:cubicBezTo>
                  <a:pt x="4188020" y="5498831"/>
                  <a:pt x="4185448" y="5489496"/>
                  <a:pt x="4183543" y="5480636"/>
                </a:cubicBezTo>
                <a:cubicBezTo>
                  <a:pt x="4179733" y="5462350"/>
                  <a:pt x="4175731" y="5443869"/>
                  <a:pt x="4171921" y="5425581"/>
                </a:cubicBezTo>
                <a:cubicBezTo>
                  <a:pt x="4169255" y="5412056"/>
                  <a:pt x="4166969" y="5398720"/>
                  <a:pt x="4163730" y="5385383"/>
                </a:cubicBezTo>
                <a:lnTo>
                  <a:pt x="4158854" y="5355013"/>
                </a:lnTo>
                <a:lnTo>
                  <a:pt x="4162774" y="5321350"/>
                </a:lnTo>
                <a:lnTo>
                  <a:pt x="4187733" y="5272796"/>
                </a:lnTo>
                <a:lnTo>
                  <a:pt x="4200644" y="5248928"/>
                </a:lnTo>
                <a:lnTo>
                  <a:pt x="4211191" y="5229432"/>
                </a:lnTo>
                <a:lnTo>
                  <a:pt x="4211356" y="5179067"/>
                </a:lnTo>
                <a:lnTo>
                  <a:pt x="4211356" y="5179066"/>
                </a:lnTo>
                <a:cubicBezTo>
                  <a:pt x="4210880" y="5176875"/>
                  <a:pt x="4209690" y="5174399"/>
                  <a:pt x="4208809" y="5172089"/>
                </a:cubicBezTo>
                <a:lnTo>
                  <a:pt x="4208118" y="5166113"/>
                </a:lnTo>
                <a:lnTo>
                  <a:pt x="4214833" y="5133224"/>
                </a:lnTo>
                <a:lnTo>
                  <a:pt x="4214833" y="5133223"/>
                </a:lnTo>
                <a:lnTo>
                  <a:pt x="4214832" y="5133219"/>
                </a:lnTo>
                <a:lnTo>
                  <a:pt x="4207690" y="5102460"/>
                </a:lnTo>
                <a:lnTo>
                  <a:pt x="4201805" y="5087442"/>
                </a:lnTo>
                <a:lnTo>
                  <a:pt x="4201799" y="5087422"/>
                </a:lnTo>
                <a:cubicBezTo>
                  <a:pt x="4195713" y="5072410"/>
                  <a:pt x="4189614" y="5057380"/>
                  <a:pt x="4188685" y="5041520"/>
                </a:cubicBezTo>
                <a:cubicBezTo>
                  <a:pt x="4187543" y="5022851"/>
                  <a:pt x="4173445" y="5003800"/>
                  <a:pt x="4162206" y="4987036"/>
                </a:cubicBezTo>
                <a:lnTo>
                  <a:pt x="4144924" y="4957453"/>
                </a:lnTo>
                <a:lnTo>
                  <a:pt x="4137372" y="4933804"/>
                </a:lnTo>
                <a:lnTo>
                  <a:pt x="4138774" y="4912168"/>
                </a:lnTo>
                <a:cubicBezTo>
                  <a:pt x="4140536" y="4904357"/>
                  <a:pt x="4141048" y="4896713"/>
                  <a:pt x="4140479" y="4889275"/>
                </a:cubicBezTo>
                <a:lnTo>
                  <a:pt x="4140479" y="4889274"/>
                </a:lnTo>
                <a:lnTo>
                  <a:pt x="4135701" y="4867613"/>
                </a:lnTo>
                <a:lnTo>
                  <a:pt x="4132950" y="4863342"/>
                </a:lnTo>
                <a:lnTo>
                  <a:pt x="4131200" y="4857316"/>
                </a:lnTo>
                <a:cubicBezTo>
                  <a:pt x="4126057" y="4847213"/>
                  <a:pt x="4119056" y="4837702"/>
                  <a:pt x="4110769" y="4828915"/>
                </a:cubicBezTo>
                <a:lnTo>
                  <a:pt x="4095933" y="4800482"/>
                </a:lnTo>
                <a:lnTo>
                  <a:pt x="4097242" y="4767764"/>
                </a:lnTo>
                <a:cubicBezTo>
                  <a:pt x="4103148" y="4738235"/>
                  <a:pt x="4103530" y="4707564"/>
                  <a:pt x="4107149" y="4677655"/>
                </a:cubicBezTo>
                <a:cubicBezTo>
                  <a:pt x="4107911" y="4671176"/>
                  <a:pt x="4110579" y="4662986"/>
                  <a:pt x="4115151" y="4659174"/>
                </a:cubicBezTo>
                <a:cubicBezTo>
                  <a:pt x="4171921" y="4612500"/>
                  <a:pt x="4172493" y="4546776"/>
                  <a:pt x="4175161" y="4482004"/>
                </a:cubicBezTo>
                <a:cubicBezTo>
                  <a:pt x="4176875" y="4442761"/>
                  <a:pt x="4176875" y="4403325"/>
                  <a:pt x="4175923" y="4363890"/>
                </a:cubicBezTo>
                <a:lnTo>
                  <a:pt x="4175923" y="4363889"/>
                </a:lnTo>
                <a:cubicBezTo>
                  <a:pt x="4175731" y="4350553"/>
                  <a:pt x="4172683" y="4336456"/>
                  <a:pt x="4166969" y="4324644"/>
                </a:cubicBezTo>
                <a:cubicBezTo>
                  <a:pt x="4154966" y="4300069"/>
                  <a:pt x="4139346" y="4277400"/>
                  <a:pt x="4127153" y="4253013"/>
                </a:cubicBezTo>
                <a:close/>
                <a:moveTo>
                  <a:pt x="4190328" y="2836171"/>
                </a:moveTo>
                <a:lnTo>
                  <a:pt x="4181637" y="2848792"/>
                </a:lnTo>
                <a:cubicBezTo>
                  <a:pt x="4176637" y="2865009"/>
                  <a:pt x="4170779" y="2881306"/>
                  <a:pt x="4166033" y="2897784"/>
                </a:cubicBezTo>
                <a:lnTo>
                  <a:pt x="4165004" y="2903549"/>
                </a:lnTo>
                <a:lnTo>
                  <a:pt x="4161730" y="2914327"/>
                </a:lnTo>
                <a:lnTo>
                  <a:pt x="4157099" y="2947858"/>
                </a:lnTo>
                <a:lnTo>
                  <a:pt x="4157098" y="2947861"/>
                </a:lnTo>
                <a:lnTo>
                  <a:pt x="4157098" y="2947862"/>
                </a:lnTo>
                <a:cubicBezTo>
                  <a:pt x="4156729" y="2959156"/>
                  <a:pt x="4157729" y="2970575"/>
                  <a:pt x="4160682" y="2982148"/>
                </a:cubicBezTo>
                <a:lnTo>
                  <a:pt x="4172375" y="3077401"/>
                </a:lnTo>
                <a:lnTo>
                  <a:pt x="4159920" y="3172653"/>
                </a:lnTo>
                <a:cubicBezTo>
                  <a:pt x="4134011" y="3276479"/>
                  <a:pt x="4106579" y="3380304"/>
                  <a:pt x="4112293" y="3489466"/>
                </a:cubicBezTo>
                <a:cubicBezTo>
                  <a:pt x="4113245" y="3507562"/>
                  <a:pt x="4101624" y="3529089"/>
                  <a:pt x="4090194" y="3544712"/>
                </a:cubicBezTo>
                <a:cubicBezTo>
                  <a:pt x="4079336" y="3559667"/>
                  <a:pt x="4073477" y="3566811"/>
                  <a:pt x="4072572" y="3574407"/>
                </a:cubicBezTo>
                <a:lnTo>
                  <a:pt x="4072572" y="3574408"/>
                </a:lnTo>
                <a:cubicBezTo>
                  <a:pt x="4071667" y="3582004"/>
                  <a:pt x="4075716" y="3590053"/>
                  <a:pt x="4084670" y="3606817"/>
                </a:cubicBezTo>
                <a:cubicBezTo>
                  <a:pt x="4089052" y="3614819"/>
                  <a:pt x="4091718" y="3624725"/>
                  <a:pt x="4098196" y="3630632"/>
                </a:cubicBezTo>
                <a:lnTo>
                  <a:pt x="4115925" y="3654415"/>
                </a:lnTo>
                <a:lnTo>
                  <a:pt x="4118836" y="3665923"/>
                </a:lnTo>
                <a:lnTo>
                  <a:pt x="4122437" y="3680163"/>
                </a:lnTo>
                <a:lnTo>
                  <a:pt x="4118389" y="3734836"/>
                </a:lnTo>
                <a:lnTo>
                  <a:pt x="4118389" y="3734837"/>
                </a:lnTo>
                <a:cubicBezTo>
                  <a:pt x="4117437" y="3741315"/>
                  <a:pt x="4116103" y="3749125"/>
                  <a:pt x="4118771" y="3754652"/>
                </a:cubicBezTo>
                <a:lnTo>
                  <a:pt x="4125128" y="3789775"/>
                </a:lnTo>
                <a:lnTo>
                  <a:pt x="4110197" y="3822471"/>
                </a:lnTo>
                <a:cubicBezTo>
                  <a:pt x="4103149" y="3831901"/>
                  <a:pt x="4097529" y="3842045"/>
                  <a:pt x="4095862" y="3852618"/>
                </a:cubicBezTo>
                <a:lnTo>
                  <a:pt x="4095862" y="3852619"/>
                </a:lnTo>
                <a:lnTo>
                  <a:pt x="4096642" y="3868763"/>
                </a:lnTo>
                <a:lnTo>
                  <a:pt x="4105245" y="3885336"/>
                </a:lnTo>
                <a:lnTo>
                  <a:pt x="4105245" y="3885338"/>
                </a:lnTo>
                <a:cubicBezTo>
                  <a:pt x="4114961" y="3897721"/>
                  <a:pt x="4122367" y="3910318"/>
                  <a:pt x="4127626" y="3923124"/>
                </a:cubicBezTo>
                <a:lnTo>
                  <a:pt x="4137130" y="3962159"/>
                </a:lnTo>
                <a:lnTo>
                  <a:pt x="4121438" y="4043837"/>
                </a:lnTo>
                <a:lnTo>
                  <a:pt x="4121437" y="4043838"/>
                </a:lnTo>
                <a:cubicBezTo>
                  <a:pt x="4112674" y="4063841"/>
                  <a:pt x="4107292" y="4083701"/>
                  <a:pt x="4106316" y="4103824"/>
                </a:cubicBezTo>
                <a:lnTo>
                  <a:pt x="4106316" y="4103825"/>
                </a:lnTo>
                <a:lnTo>
                  <a:pt x="4108283" y="4134255"/>
                </a:lnTo>
                <a:lnTo>
                  <a:pt x="4117627" y="4165381"/>
                </a:lnTo>
                <a:lnTo>
                  <a:pt x="4117627" y="4165383"/>
                </a:lnTo>
                <a:lnTo>
                  <a:pt x="4121532" y="4192387"/>
                </a:lnTo>
                <a:lnTo>
                  <a:pt x="4121532" y="4192386"/>
                </a:lnTo>
                <a:cubicBezTo>
                  <a:pt x="4121628" y="4182766"/>
                  <a:pt x="4121056" y="4173479"/>
                  <a:pt x="4117627" y="4165382"/>
                </a:cubicBezTo>
                <a:lnTo>
                  <a:pt x="4117627" y="4165381"/>
                </a:lnTo>
                <a:lnTo>
                  <a:pt x="4106316" y="4103825"/>
                </a:lnTo>
                <a:lnTo>
                  <a:pt x="4121437" y="4043839"/>
                </a:lnTo>
                <a:lnTo>
                  <a:pt x="4121438" y="4043837"/>
                </a:lnTo>
                <a:lnTo>
                  <a:pt x="4134740" y="4002409"/>
                </a:lnTo>
                <a:lnTo>
                  <a:pt x="4137130" y="3962159"/>
                </a:lnTo>
                <a:lnTo>
                  <a:pt x="4137130" y="3962158"/>
                </a:lnTo>
                <a:cubicBezTo>
                  <a:pt x="4134868" y="3935726"/>
                  <a:pt x="4124677" y="3910103"/>
                  <a:pt x="4105245" y="3885337"/>
                </a:cubicBezTo>
                <a:lnTo>
                  <a:pt x="4105245" y="3885336"/>
                </a:lnTo>
                <a:lnTo>
                  <a:pt x="4095862" y="3852619"/>
                </a:lnTo>
                <a:lnTo>
                  <a:pt x="4110197" y="3822472"/>
                </a:lnTo>
                <a:cubicBezTo>
                  <a:pt x="4118389" y="3811613"/>
                  <a:pt x="4123533" y="3800896"/>
                  <a:pt x="4125128" y="3789776"/>
                </a:cubicBezTo>
                <a:lnTo>
                  <a:pt x="4125128" y="3789775"/>
                </a:lnTo>
                <a:cubicBezTo>
                  <a:pt x="4126724" y="3778654"/>
                  <a:pt x="4124771" y="3767129"/>
                  <a:pt x="4118771" y="3754651"/>
                </a:cubicBezTo>
                <a:lnTo>
                  <a:pt x="4118389" y="3734837"/>
                </a:lnTo>
                <a:lnTo>
                  <a:pt x="4122437" y="3680163"/>
                </a:lnTo>
                <a:lnTo>
                  <a:pt x="4122437" y="3680162"/>
                </a:lnTo>
                <a:lnTo>
                  <a:pt x="4118836" y="3665923"/>
                </a:lnTo>
                <a:lnTo>
                  <a:pt x="4115925" y="3654415"/>
                </a:lnTo>
                <a:lnTo>
                  <a:pt x="4115925" y="3654415"/>
                </a:lnTo>
                <a:lnTo>
                  <a:pt x="4115925" y="3654415"/>
                </a:lnTo>
                <a:cubicBezTo>
                  <a:pt x="4112115" y="3646122"/>
                  <a:pt x="4106436" y="3638156"/>
                  <a:pt x="4098196" y="3630631"/>
                </a:cubicBezTo>
                <a:cubicBezTo>
                  <a:pt x="4091718" y="3624724"/>
                  <a:pt x="4089052" y="3614818"/>
                  <a:pt x="4084670" y="3606816"/>
                </a:cubicBezTo>
                <a:cubicBezTo>
                  <a:pt x="4080193" y="3598434"/>
                  <a:pt x="4076942" y="3592231"/>
                  <a:pt x="4074924" y="3587173"/>
                </a:cubicBezTo>
                <a:lnTo>
                  <a:pt x="4072572" y="3574407"/>
                </a:lnTo>
                <a:lnTo>
                  <a:pt x="4077651" y="3562320"/>
                </a:lnTo>
                <a:cubicBezTo>
                  <a:pt x="4080586" y="3557715"/>
                  <a:pt x="4084765" y="3552190"/>
                  <a:pt x="4090194" y="3544713"/>
                </a:cubicBezTo>
                <a:cubicBezTo>
                  <a:pt x="4101624" y="3529090"/>
                  <a:pt x="4113245" y="3507563"/>
                  <a:pt x="4112293" y="3489467"/>
                </a:cubicBezTo>
                <a:cubicBezTo>
                  <a:pt x="4106579" y="3380305"/>
                  <a:pt x="4134011" y="3276480"/>
                  <a:pt x="4159920" y="3172654"/>
                </a:cubicBezTo>
                <a:cubicBezTo>
                  <a:pt x="4167922" y="3140649"/>
                  <a:pt x="4172160" y="3109025"/>
                  <a:pt x="4172375" y="3077401"/>
                </a:cubicBezTo>
                <a:lnTo>
                  <a:pt x="4172375" y="3077400"/>
                </a:lnTo>
                <a:cubicBezTo>
                  <a:pt x="4172589" y="3045776"/>
                  <a:pt x="4168779" y="3014152"/>
                  <a:pt x="4160682" y="2982147"/>
                </a:cubicBezTo>
                <a:lnTo>
                  <a:pt x="4157098" y="2947862"/>
                </a:lnTo>
                <a:lnTo>
                  <a:pt x="4157099" y="2947858"/>
                </a:lnTo>
                <a:lnTo>
                  <a:pt x="4165004" y="2903549"/>
                </a:lnTo>
                <a:lnTo>
                  <a:pt x="4181637" y="2848793"/>
                </a:lnTo>
                <a:cubicBezTo>
                  <a:pt x="4182970" y="2844316"/>
                  <a:pt x="4186256" y="2839982"/>
                  <a:pt x="4190328" y="2836172"/>
                </a:cubicBezTo>
                <a:close/>
                <a:moveTo>
                  <a:pt x="3705842" y="1508457"/>
                </a:moveTo>
                <a:lnTo>
                  <a:pt x="3677748" y="1596213"/>
                </a:lnTo>
                <a:cubicBezTo>
                  <a:pt x="3675271" y="1604978"/>
                  <a:pt x="3676796" y="1615836"/>
                  <a:pt x="3679653" y="1624980"/>
                </a:cubicBezTo>
                <a:cubicBezTo>
                  <a:pt x="3689369" y="1656223"/>
                  <a:pt x="3713754" y="1676036"/>
                  <a:pt x="3736234" y="1697753"/>
                </a:cubicBezTo>
                <a:cubicBezTo>
                  <a:pt x="3746141" y="1707279"/>
                  <a:pt x="3753189" y="1720423"/>
                  <a:pt x="3758903" y="1733188"/>
                </a:cubicBezTo>
                <a:cubicBezTo>
                  <a:pt x="3773574" y="1766335"/>
                  <a:pt x="3786718" y="1800246"/>
                  <a:pt x="3800624" y="1833775"/>
                </a:cubicBezTo>
                <a:cubicBezTo>
                  <a:pt x="3801958" y="1837013"/>
                  <a:pt x="3805387" y="1839679"/>
                  <a:pt x="3808245" y="1842158"/>
                </a:cubicBezTo>
                <a:cubicBezTo>
                  <a:pt x="3838346" y="1866922"/>
                  <a:pt x="3868635" y="1891497"/>
                  <a:pt x="3898736" y="1916454"/>
                </a:cubicBezTo>
                <a:cubicBezTo>
                  <a:pt x="3904450" y="1921216"/>
                  <a:pt x="3908642" y="1928076"/>
                  <a:pt x="3914166" y="1933219"/>
                </a:cubicBezTo>
                <a:cubicBezTo>
                  <a:pt x="3921786" y="1940459"/>
                  <a:pt x="3929027" y="1949603"/>
                  <a:pt x="3938171" y="1953413"/>
                </a:cubicBezTo>
                <a:cubicBezTo>
                  <a:pt x="3966936" y="1965224"/>
                  <a:pt x="3979320" y="1987894"/>
                  <a:pt x="3984654" y="2016469"/>
                </a:cubicBezTo>
                <a:cubicBezTo>
                  <a:pt x="3989607" y="2042570"/>
                  <a:pt x="3993799" y="2068669"/>
                  <a:pt x="3999513" y="2094578"/>
                </a:cubicBezTo>
                <a:cubicBezTo>
                  <a:pt x="4006371" y="2126201"/>
                  <a:pt x="4013801" y="2157636"/>
                  <a:pt x="4022184" y="2188879"/>
                </a:cubicBezTo>
                <a:cubicBezTo>
                  <a:pt x="4025804" y="2202404"/>
                  <a:pt x="4029994" y="2216692"/>
                  <a:pt x="4037424" y="2228314"/>
                </a:cubicBezTo>
                <a:cubicBezTo>
                  <a:pt x="4057999" y="2260890"/>
                  <a:pt x="4071905" y="2295753"/>
                  <a:pt x="4066381" y="2334044"/>
                </a:cubicBezTo>
                <a:cubicBezTo>
                  <a:pt x="4061999" y="2364715"/>
                  <a:pt x="4073239" y="2390434"/>
                  <a:pt x="4090766" y="2409485"/>
                </a:cubicBezTo>
                <a:cubicBezTo>
                  <a:pt x="4098720" y="2418154"/>
                  <a:pt x="4104233" y="2426976"/>
                  <a:pt x="4107867" y="2435912"/>
                </a:cubicBezTo>
                <a:lnTo>
                  <a:pt x="4113698" y="2463017"/>
                </a:lnTo>
                <a:lnTo>
                  <a:pt x="4105056" y="2518262"/>
                </a:lnTo>
                <a:lnTo>
                  <a:pt x="4105055" y="2518263"/>
                </a:lnTo>
                <a:cubicBezTo>
                  <a:pt x="4102388" y="2527789"/>
                  <a:pt x="4101244" y="2536456"/>
                  <a:pt x="4101411" y="2545005"/>
                </a:cubicBezTo>
                <a:lnTo>
                  <a:pt x="4101411" y="2545006"/>
                </a:lnTo>
                <a:cubicBezTo>
                  <a:pt x="4101577" y="2553555"/>
                  <a:pt x="4103054" y="2561985"/>
                  <a:pt x="4105625" y="2571034"/>
                </a:cubicBezTo>
                <a:cubicBezTo>
                  <a:pt x="4117627" y="2612945"/>
                  <a:pt x="4150204" y="2640950"/>
                  <a:pt x="4178779" y="2668001"/>
                </a:cubicBezTo>
                <a:cubicBezTo>
                  <a:pt x="4203164" y="2691054"/>
                  <a:pt x="4216880" y="2716963"/>
                  <a:pt x="4227170" y="2745348"/>
                </a:cubicBezTo>
                <a:lnTo>
                  <a:pt x="4227170" y="2745351"/>
                </a:lnTo>
                <a:lnTo>
                  <a:pt x="4233090" y="2778005"/>
                </a:lnTo>
                <a:lnTo>
                  <a:pt x="4232670" y="2785439"/>
                </a:lnTo>
                <a:lnTo>
                  <a:pt x="4222591" y="2811779"/>
                </a:lnTo>
                <a:lnTo>
                  <a:pt x="4222587" y="2811786"/>
                </a:lnTo>
                <a:lnTo>
                  <a:pt x="4222588" y="2811786"/>
                </a:lnTo>
                <a:lnTo>
                  <a:pt x="4222591" y="2811779"/>
                </a:lnTo>
                <a:lnTo>
                  <a:pt x="4232241" y="2793022"/>
                </a:lnTo>
                <a:lnTo>
                  <a:pt x="4232670" y="2785439"/>
                </a:lnTo>
                <a:lnTo>
                  <a:pt x="4233870" y="2782304"/>
                </a:lnTo>
                <a:lnTo>
                  <a:pt x="4233090" y="2778005"/>
                </a:lnTo>
                <a:lnTo>
                  <a:pt x="4233500" y="2770757"/>
                </a:lnTo>
                <a:lnTo>
                  <a:pt x="4227170" y="2745351"/>
                </a:lnTo>
                <a:lnTo>
                  <a:pt x="4227170" y="2745347"/>
                </a:lnTo>
                <a:cubicBezTo>
                  <a:pt x="4216880" y="2716962"/>
                  <a:pt x="4203164" y="2691053"/>
                  <a:pt x="4178779" y="2668000"/>
                </a:cubicBezTo>
                <a:cubicBezTo>
                  <a:pt x="4150204" y="2640949"/>
                  <a:pt x="4117627" y="2612944"/>
                  <a:pt x="4105625" y="2571033"/>
                </a:cubicBezTo>
                <a:lnTo>
                  <a:pt x="4101411" y="2545006"/>
                </a:lnTo>
                <a:lnTo>
                  <a:pt x="4105055" y="2518264"/>
                </a:lnTo>
                <a:lnTo>
                  <a:pt x="4105056" y="2518262"/>
                </a:lnTo>
                <a:lnTo>
                  <a:pt x="4111636" y="2490550"/>
                </a:lnTo>
                <a:lnTo>
                  <a:pt x="4113698" y="2463017"/>
                </a:lnTo>
                <a:lnTo>
                  <a:pt x="4113698" y="2463016"/>
                </a:lnTo>
                <a:cubicBezTo>
                  <a:pt x="4112817" y="2444776"/>
                  <a:pt x="4106674" y="2426821"/>
                  <a:pt x="4090766" y="2409484"/>
                </a:cubicBezTo>
                <a:cubicBezTo>
                  <a:pt x="4073239" y="2390433"/>
                  <a:pt x="4061999" y="2364714"/>
                  <a:pt x="4066381" y="2334043"/>
                </a:cubicBezTo>
                <a:cubicBezTo>
                  <a:pt x="4071905" y="2295752"/>
                  <a:pt x="4057999" y="2260889"/>
                  <a:pt x="4037424" y="2228313"/>
                </a:cubicBezTo>
                <a:cubicBezTo>
                  <a:pt x="4029994" y="2216691"/>
                  <a:pt x="4025804" y="2202403"/>
                  <a:pt x="4022184" y="2188878"/>
                </a:cubicBezTo>
                <a:cubicBezTo>
                  <a:pt x="4013801" y="2157635"/>
                  <a:pt x="4006371" y="2126200"/>
                  <a:pt x="3999513" y="2094577"/>
                </a:cubicBezTo>
                <a:cubicBezTo>
                  <a:pt x="3993799" y="2068668"/>
                  <a:pt x="3989607" y="2042569"/>
                  <a:pt x="3984654" y="2016468"/>
                </a:cubicBezTo>
                <a:cubicBezTo>
                  <a:pt x="3979320" y="1987893"/>
                  <a:pt x="3966936" y="1965223"/>
                  <a:pt x="3938171" y="1953412"/>
                </a:cubicBezTo>
                <a:cubicBezTo>
                  <a:pt x="3929027" y="1949602"/>
                  <a:pt x="3921786" y="1940458"/>
                  <a:pt x="3914166" y="1933218"/>
                </a:cubicBezTo>
                <a:cubicBezTo>
                  <a:pt x="3908642" y="1928075"/>
                  <a:pt x="3904450" y="1921215"/>
                  <a:pt x="3898736" y="1916453"/>
                </a:cubicBezTo>
                <a:cubicBezTo>
                  <a:pt x="3868635" y="1891496"/>
                  <a:pt x="3838346" y="1866921"/>
                  <a:pt x="3808245" y="1842157"/>
                </a:cubicBezTo>
                <a:cubicBezTo>
                  <a:pt x="3805387" y="1839678"/>
                  <a:pt x="3801958" y="1837012"/>
                  <a:pt x="3800624" y="1833774"/>
                </a:cubicBezTo>
                <a:cubicBezTo>
                  <a:pt x="3786718" y="1800245"/>
                  <a:pt x="3773575" y="1766334"/>
                  <a:pt x="3758903" y="1733187"/>
                </a:cubicBezTo>
                <a:cubicBezTo>
                  <a:pt x="3753189" y="1720422"/>
                  <a:pt x="3746141" y="1707278"/>
                  <a:pt x="3736235" y="1697752"/>
                </a:cubicBezTo>
                <a:cubicBezTo>
                  <a:pt x="3713755" y="1676035"/>
                  <a:pt x="3689369" y="1656222"/>
                  <a:pt x="3679653" y="1624979"/>
                </a:cubicBezTo>
                <a:cubicBezTo>
                  <a:pt x="3676797" y="1615835"/>
                  <a:pt x="3675272" y="1604977"/>
                  <a:pt x="3677749" y="1596212"/>
                </a:cubicBezTo>
                <a:close/>
                <a:moveTo>
                  <a:pt x="3724447" y="1459072"/>
                </a:moveTo>
                <a:lnTo>
                  <a:pt x="3724446" y="1459073"/>
                </a:lnTo>
                <a:lnTo>
                  <a:pt x="3715229" y="1481571"/>
                </a:lnTo>
                <a:close/>
                <a:moveTo>
                  <a:pt x="3743640" y="1268757"/>
                </a:moveTo>
                <a:cubicBezTo>
                  <a:pt x="3744092" y="1275401"/>
                  <a:pt x="3745664" y="1281688"/>
                  <a:pt x="3748807" y="1286069"/>
                </a:cubicBezTo>
                <a:cubicBezTo>
                  <a:pt x="3763380" y="1306929"/>
                  <a:pt x="3769620" y="1328552"/>
                  <a:pt x="3771144" y="1350627"/>
                </a:cubicBezTo>
                <a:lnTo>
                  <a:pt x="3765550" y="1413839"/>
                </a:lnTo>
                <a:lnTo>
                  <a:pt x="3771145" y="1350626"/>
                </a:lnTo>
                <a:cubicBezTo>
                  <a:pt x="3769620" y="1328551"/>
                  <a:pt x="3763381" y="1306929"/>
                  <a:pt x="3748807" y="1286068"/>
                </a:cubicBezTo>
                <a:close/>
                <a:moveTo>
                  <a:pt x="3685369" y="773034"/>
                </a:moveTo>
                <a:lnTo>
                  <a:pt x="3685369" y="773035"/>
                </a:lnTo>
                <a:cubicBezTo>
                  <a:pt x="3687655" y="800276"/>
                  <a:pt x="3690893" y="827329"/>
                  <a:pt x="3693369" y="854379"/>
                </a:cubicBezTo>
                <a:cubicBezTo>
                  <a:pt x="3695655" y="878956"/>
                  <a:pt x="3696417" y="903722"/>
                  <a:pt x="3724422" y="915343"/>
                </a:cubicBezTo>
                <a:cubicBezTo>
                  <a:pt x="3728804" y="917059"/>
                  <a:pt x="3732042" y="922773"/>
                  <a:pt x="3734900" y="927155"/>
                </a:cubicBezTo>
                <a:cubicBezTo>
                  <a:pt x="3778908" y="994785"/>
                  <a:pt x="3777764" y="1030980"/>
                  <a:pt x="3731280" y="1097087"/>
                </a:cubicBezTo>
                <a:cubicBezTo>
                  <a:pt x="3726518" y="1103945"/>
                  <a:pt x="3723088" y="1118613"/>
                  <a:pt x="3726898" y="1123185"/>
                </a:cubicBezTo>
                <a:cubicBezTo>
                  <a:pt x="3742710" y="1142617"/>
                  <a:pt x="3749759" y="1162953"/>
                  <a:pt x="3751617" y="1184028"/>
                </a:cubicBezTo>
                <a:cubicBezTo>
                  <a:pt x="3749759" y="1162953"/>
                  <a:pt x="3742711" y="1142616"/>
                  <a:pt x="3726899" y="1123184"/>
                </a:cubicBezTo>
                <a:cubicBezTo>
                  <a:pt x="3723089" y="1118612"/>
                  <a:pt x="3726519" y="1103944"/>
                  <a:pt x="3731281" y="1097086"/>
                </a:cubicBezTo>
                <a:cubicBezTo>
                  <a:pt x="3777765" y="1030979"/>
                  <a:pt x="3778909" y="994784"/>
                  <a:pt x="3734901" y="927154"/>
                </a:cubicBezTo>
                <a:cubicBezTo>
                  <a:pt x="3732043" y="922772"/>
                  <a:pt x="3728805" y="917058"/>
                  <a:pt x="3724423" y="915342"/>
                </a:cubicBezTo>
                <a:cubicBezTo>
                  <a:pt x="3696417" y="903721"/>
                  <a:pt x="3695655" y="878955"/>
                  <a:pt x="3693369" y="854378"/>
                </a:cubicBezTo>
                <a:close/>
                <a:moveTo>
                  <a:pt x="3740770" y="517850"/>
                </a:moveTo>
                <a:lnTo>
                  <a:pt x="3731852" y="556047"/>
                </a:lnTo>
                <a:cubicBezTo>
                  <a:pt x="3729756" y="564048"/>
                  <a:pt x="3724232" y="572622"/>
                  <a:pt x="3725374" y="580050"/>
                </a:cubicBezTo>
                <a:cubicBezTo>
                  <a:pt x="3728708" y="601578"/>
                  <a:pt x="3726279" y="622200"/>
                  <a:pt x="3721993" y="642537"/>
                </a:cubicBezTo>
                <a:lnTo>
                  <a:pt x="3709470" y="694927"/>
                </a:lnTo>
                <a:lnTo>
                  <a:pt x="3721994" y="642536"/>
                </a:lnTo>
                <a:cubicBezTo>
                  <a:pt x="3726280" y="622200"/>
                  <a:pt x="3728709" y="601577"/>
                  <a:pt x="3725375" y="580049"/>
                </a:cubicBezTo>
                <a:cubicBezTo>
                  <a:pt x="3724233" y="572621"/>
                  <a:pt x="3729757" y="564047"/>
                  <a:pt x="3731853" y="556046"/>
                </a:cubicBezTo>
                <a:close/>
                <a:moveTo>
                  <a:pt x="3754065" y="298168"/>
                </a:moveTo>
                <a:lnTo>
                  <a:pt x="3739283" y="313532"/>
                </a:lnTo>
                <a:lnTo>
                  <a:pt x="3739283" y="313532"/>
                </a:lnTo>
                <a:lnTo>
                  <a:pt x="3739282" y="313533"/>
                </a:lnTo>
                <a:cubicBezTo>
                  <a:pt x="3735090" y="316389"/>
                  <a:pt x="3737376" y="330298"/>
                  <a:pt x="3738710" y="338870"/>
                </a:cubicBezTo>
                <a:lnTo>
                  <a:pt x="3738716" y="338898"/>
                </a:lnTo>
                <a:lnTo>
                  <a:pt x="3748617" y="395639"/>
                </a:lnTo>
                <a:lnTo>
                  <a:pt x="3744807" y="367327"/>
                </a:lnTo>
                <a:lnTo>
                  <a:pt x="3738716" y="338898"/>
                </a:lnTo>
                <a:lnTo>
                  <a:pt x="3738711" y="338869"/>
                </a:lnTo>
                <a:cubicBezTo>
                  <a:pt x="3738044" y="334583"/>
                  <a:pt x="3737139" y="328963"/>
                  <a:pt x="3736925" y="324057"/>
                </a:cubicBezTo>
                <a:lnTo>
                  <a:pt x="3739283" y="313532"/>
                </a:lnTo>
                <a:close/>
                <a:moveTo>
                  <a:pt x="3761610" y="281567"/>
                </a:moveTo>
                <a:lnTo>
                  <a:pt x="3756715" y="295414"/>
                </a:lnTo>
                <a:lnTo>
                  <a:pt x="3756716" y="295414"/>
                </a:lnTo>
                <a:close/>
                <a:moveTo>
                  <a:pt x="3748290" y="24485"/>
                </a:moveTo>
                <a:lnTo>
                  <a:pt x="3746027" y="74128"/>
                </a:lnTo>
                <a:cubicBezTo>
                  <a:pt x="3746950" y="91491"/>
                  <a:pt x="3749260" y="108702"/>
                  <a:pt x="3751951" y="125860"/>
                </a:cubicBezTo>
                <a:lnTo>
                  <a:pt x="3756346" y="153386"/>
                </a:lnTo>
                <a:lnTo>
                  <a:pt x="3764619" y="228943"/>
                </a:lnTo>
                <a:lnTo>
                  <a:pt x="3760160" y="177270"/>
                </a:lnTo>
                <a:lnTo>
                  <a:pt x="3756346" y="153386"/>
                </a:lnTo>
                <a:lnTo>
                  <a:pt x="3756147" y="151568"/>
                </a:lnTo>
                <a:cubicBezTo>
                  <a:pt x="3751917" y="125875"/>
                  <a:pt x="3747412" y="100173"/>
                  <a:pt x="3746028" y="74128"/>
                </a:cubicBezTo>
                <a:close/>
                <a:moveTo>
                  <a:pt x="3745709" y="0"/>
                </a:moveTo>
                <a:lnTo>
                  <a:pt x="3748427" y="21485"/>
                </a:lnTo>
                <a:lnTo>
                  <a:pt x="3745709" y="0"/>
                </a:lnTo>
                <a:lnTo>
                  <a:pt x="4209817" y="0"/>
                </a:lnTo>
                <a:lnTo>
                  <a:pt x="4208690" y="2816"/>
                </a:lnTo>
                <a:cubicBezTo>
                  <a:pt x="4200308" y="21485"/>
                  <a:pt x="4197640" y="43011"/>
                  <a:pt x="4194592" y="63586"/>
                </a:cubicBezTo>
                <a:cubicBezTo>
                  <a:pt x="4189067" y="101307"/>
                  <a:pt x="4185637" y="139218"/>
                  <a:pt x="4180685" y="176938"/>
                </a:cubicBezTo>
                <a:cubicBezTo>
                  <a:pt x="4179541" y="184940"/>
                  <a:pt x="4177447" y="194084"/>
                  <a:pt x="4172683" y="200181"/>
                </a:cubicBezTo>
                <a:cubicBezTo>
                  <a:pt x="4140678" y="241900"/>
                  <a:pt x="4131725" y="292578"/>
                  <a:pt x="4134771" y="340773"/>
                </a:cubicBezTo>
                <a:cubicBezTo>
                  <a:pt x="4137060" y="378685"/>
                  <a:pt x="4138774" y="415834"/>
                  <a:pt x="4135536" y="453363"/>
                </a:cubicBezTo>
                <a:cubicBezTo>
                  <a:pt x="4135344" y="456221"/>
                  <a:pt x="4135726" y="460031"/>
                  <a:pt x="4137250" y="462125"/>
                </a:cubicBezTo>
                <a:cubicBezTo>
                  <a:pt x="4147346" y="475080"/>
                  <a:pt x="4148108" y="488606"/>
                  <a:pt x="4149822" y="505181"/>
                </a:cubicBezTo>
                <a:cubicBezTo>
                  <a:pt x="4152300" y="528614"/>
                  <a:pt x="4150584" y="550140"/>
                  <a:pt x="4146394" y="571859"/>
                </a:cubicBezTo>
                <a:cubicBezTo>
                  <a:pt x="4143346" y="587671"/>
                  <a:pt x="4137060" y="603672"/>
                  <a:pt x="4129057" y="617771"/>
                </a:cubicBezTo>
                <a:cubicBezTo>
                  <a:pt x="4117817" y="637391"/>
                  <a:pt x="4113437" y="656254"/>
                  <a:pt x="4128295" y="674922"/>
                </a:cubicBezTo>
                <a:cubicBezTo>
                  <a:pt x="4144108" y="695115"/>
                  <a:pt x="4138584" y="717976"/>
                  <a:pt x="4139154" y="740267"/>
                </a:cubicBezTo>
                <a:cubicBezTo>
                  <a:pt x="4139346" y="749981"/>
                  <a:pt x="4138964" y="760269"/>
                  <a:pt x="4141440" y="769604"/>
                </a:cubicBezTo>
                <a:cubicBezTo>
                  <a:pt x="4148490" y="796654"/>
                  <a:pt x="4159158" y="822755"/>
                  <a:pt x="4163920" y="850188"/>
                </a:cubicBezTo>
                <a:cubicBezTo>
                  <a:pt x="4166587" y="865429"/>
                  <a:pt x="4161824" y="882383"/>
                  <a:pt x="4158396" y="898197"/>
                </a:cubicBezTo>
                <a:cubicBezTo>
                  <a:pt x="4154776" y="914199"/>
                  <a:pt x="4149252" y="930010"/>
                  <a:pt x="4143536" y="945443"/>
                </a:cubicBezTo>
                <a:cubicBezTo>
                  <a:pt x="4139726" y="955919"/>
                  <a:pt x="4136106" y="967349"/>
                  <a:pt x="4129247" y="975732"/>
                </a:cubicBezTo>
                <a:cubicBezTo>
                  <a:pt x="4113627" y="994784"/>
                  <a:pt x="4110959" y="1014405"/>
                  <a:pt x="4119151" y="1036886"/>
                </a:cubicBezTo>
                <a:cubicBezTo>
                  <a:pt x="4120485" y="1040314"/>
                  <a:pt x="4120485" y="1044314"/>
                  <a:pt x="4120675" y="1048124"/>
                </a:cubicBezTo>
                <a:cubicBezTo>
                  <a:pt x="4124675" y="1109090"/>
                  <a:pt x="4127153" y="1170050"/>
                  <a:pt x="4133249" y="1230632"/>
                </a:cubicBezTo>
                <a:cubicBezTo>
                  <a:pt x="4135726" y="1255205"/>
                  <a:pt x="4146584" y="1278828"/>
                  <a:pt x="4153442" y="1303023"/>
                </a:cubicBezTo>
                <a:cubicBezTo>
                  <a:pt x="4154776" y="1307977"/>
                  <a:pt x="4156872" y="1313503"/>
                  <a:pt x="4155918" y="1318455"/>
                </a:cubicBezTo>
                <a:cubicBezTo>
                  <a:pt x="4146394" y="1372367"/>
                  <a:pt x="4160300" y="1422853"/>
                  <a:pt x="4178589" y="1472574"/>
                </a:cubicBezTo>
                <a:cubicBezTo>
                  <a:pt x="4180495" y="1477716"/>
                  <a:pt x="4179923" y="1484003"/>
                  <a:pt x="4179541" y="1489719"/>
                </a:cubicBezTo>
                <a:cubicBezTo>
                  <a:pt x="4178209" y="1505723"/>
                  <a:pt x="4171541" y="1523058"/>
                  <a:pt x="4175541" y="1537536"/>
                </a:cubicBezTo>
                <a:cubicBezTo>
                  <a:pt x="4186591" y="1576018"/>
                  <a:pt x="4199926" y="1614119"/>
                  <a:pt x="4216690" y="1650316"/>
                </a:cubicBezTo>
                <a:cubicBezTo>
                  <a:pt x="4233645" y="1687085"/>
                  <a:pt x="4247933" y="1721184"/>
                  <a:pt x="4230789" y="1763286"/>
                </a:cubicBezTo>
                <a:cubicBezTo>
                  <a:pt x="4223548" y="1781193"/>
                  <a:pt x="4228693" y="1804815"/>
                  <a:pt x="4230597" y="1825392"/>
                </a:cubicBezTo>
                <a:cubicBezTo>
                  <a:pt x="4232121" y="1840440"/>
                  <a:pt x="4240696" y="1854919"/>
                  <a:pt x="4240696" y="1869779"/>
                </a:cubicBezTo>
                <a:cubicBezTo>
                  <a:pt x="4240696" y="1909407"/>
                  <a:pt x="4250791" y="1944648"/>
                  <a:pt x="4271366" y="1978939"/>
                </a:cubicBezTo>
                <a:cubicBezTo>
                  <a:pt x="4279367" y="1992278"/>
                  <a:pt x="4274032" y="2013042"/>
                  <a:pt x="4276128" y="2030377"/>
                </a:cubicBezTo>
                <a:cubicBezTo>
                  <a:pt x="4278604" y="2048667"/>
                  <a:pt x="4280890" y="2067524"/>
                  <a:pt x="4286418" y="2085053"/>
                </a:cubicBezTo>
                <a:cubicBezTo>
                  <a:pt x="4300895" y="2130392"/>
                  <a:pt x="4317278" y="2175162"/>
                  <a:pt x="4332518" y="2220311"/>
                </a:cubicBezTo>
                <a:cubicBezTo>
                  <a:pt x="4345093" y="2257458"/>
                  <a:pt x="4335186" y="2294038"/>
                  <a:pt x="4329853" y="2330805"/>
                </a:cubicBezTo>
                <a:cubicBezTo>
                  <a:pt x="4326422" y="2353858"/>
                  <a:pt x="4318230" y="2375382"/>
                  <a:pt x="4330422" y="2401291"/>
                </a:cubicBezTo>
                <a:cubicBezTo>
                  <a:pt x="4342044" y="2426058"/>
                  <a:pt x="4339377" y="2457491"/>
                  <a:pt x="4345663" y="2485306"/>
                </a:cubicBezTo>
                <a:cubicBezTo>
                  <a:pt x="4350997" y="2508741"/>
                  <a:pt x="4359572" y="2531408"/>
                  <a:pt x="4367953" y="2554078"/>
                </a:cubicBezTo>
                <a:cubicBezTo>
                  <a:pt x="4379384" y="2584941"/>
                  <a:pt x="4391384" y="2615420"/>
                  <a:pt x="4385670" y="2649142"/>
                </a:cubicBezTo>
                <a:cubicBezTo>
                  <a:pt x="4379192" y="2687435"/>
                  <a:pt x="4403577" y="2713722"/>
                  <a:pt x="4419771" y="2743825"/>
                </a:cubicBezTo>
                <a:cubicBezTo>
                  <a:pt x="4430819" y="2764589"/>
                  <a:pt x="4439012" y="2787258"/>
                  <a:pt x="4445870" y="2809929"/>
                </a:cubicBezTo>
                <a:cubicBezTo>
                  <a:pt x="4454824" y="2840218"/>
                  <a:pt x="4460158" y="2871461"/>
                  <a:pt x="4468921" y="2901942"/>
                </a:cubicBezTo>
                <a:cubicBezTo>
                  <a:pt x="4482065" y="2948046"/>
                  <a:pt x="4492353" y="2994721"/>
                  <a:pt x="4485113" y="3042727"/>
                </a:cubicBezTo>
                <a:cubicBezTo>
                  <a:pt x="4481875" y="3064826"/>
                  <a:pt x="4482065" y="3085402"/>
                  <a:pt x="4486829" y="3107499"/>
                </a:cubicBezTo>
                <a:cubicBezTo>
                  <a:pt x="4494639" y="3143694"/>
                  <a:pt x="4495592" y="3180843"/>
                  <a:pt x="4524738" y="3209992"/>
                </a:cubicBezTo>
                <a:cubicBezTo>
                  <a:pt x="4535027" y="3220279"/>
                  <a:pt x="4537693" y="3238757"/>
                  <a:pt x="4543028" y="3253808"/>
                </a:cubicBezTo>
                <a:cubicBezTo>
                  <a:pt x="4549315" y="3271144"/>
                  <a:pt x="4546075" y="3283907"/>
                  <a:pt x="4527787" y="3293243"/>
                </a:cubicBezTo>
                <a:cubicBezTo>
                  <a:pt x="4519596" y="3297433"/>
                  <a:pt x="4511594" y="3309436"/>
                  <a:pt x="4510260" y="3318770"/>
                </a:cubicBezTo>
                <a:cubicBezTo>
                  <a:pt x="4506260" y="3346775"/>
                  <a:pt x="4512166" y="3372494"/>
                  <a:pt x="4525122" y="3399545"/>
                </a:cubicBezTo>
                <a:cubicBezTo>
                  <a:pt x="4537313" y="3424882"/>
                  <a:pt x="4535979" y="3456507"/>
                  <a:pt x="4540741" y="3485274"/>
                </a:cubicBezTo>
                <a:cubicBezTo>
                  <a:pt x="4544171" y="3505656"/>
                  <a:pt x="4551219" y="3526041"/>
                  <a:pt x="4551219" y="3546616"/>
                </a:cubicBezTo>
                <a:cubicBezTo>
                  <a:pt x="4551219" y="3572145"/>
                  <a:pt x="4545123" y="3597481"/>
                  <a:pt x="4542837" y="3623200"/>
                </a:cubicBezTo>
                <a:cubicBezTo>
                  <a:pt x="4540933" y="3643203"/>
                  <a:pt x="4541695" y="3663588"/>
                  <a:pt x="4539409" y="3683590"/>
                </a:cubicBezTo>
                <a:cubicBezTo>
                  <a:pt x="4537693" y="3699975"/>
                  <a:pt x="4533313" y="3716167"/>
                  <a:pt x="4529694" y="3732360"/>
                </a:cubicBezTo>
                <a:cubicBezTo>
                  <a:pt x="4528359" y="3738266"/>
                  <a:pt x="4523214" y="3744172"/>
                  <a:pt x="4523976" y="3749505"/>
                </a:cubicBezTo>
                <a:cubicBezTo>
                  <a:pt x="4532169" y="3802466"/>
                  <a:pt x="4495592" y="3840568"/>
                  <a:pt x="4479399" y="3885337"/>
                </a:cubicBezTo>
                <a:cubicBezTo>
                  <a:pt x="4462252" y="3932393"/>
                  <a:pt x="4435964" y="3977924"/>
                  <a:pt x="4443774" y="4030502"/>
                </a:cubicBezTo>
                <a:cubicBezTo>
                  <a:pt x="4448536" y="4062317"/>
                  <a:pt x="4459586" y="4092988"/>
                  <a:pt x="4466255" y="4124613"/>
                </a:cubicBezTo>
                <a:cubicBezTo>
                  <a:pt x="4468541" y="4135853"/>
                  <a:pt x="4468159" y="4148426"/>
                  <a:pt x="4465873" y="4159666"/>
                </a:cubicBezTo>
                <a:cubicBezTo>
                  <a:pt x="4455394" y="4213960"/>
                  <a:pt x="4453871" y="4267492"/>
                  <a:pt x="4471017" y="4320836"/>
                </a:cubicBezTo>
                <a:cubicBezTo>
                  <a:pt x="4473875" y="4329978"/>
                  <a:pt x="4476541" y="4339694"/>
                  <a:pt x="4476541" y="4349221"/>
                </a:cubicBezTo>
                <a:cubicBezTo>
                  <a:pt x="4476541" y="4401418"/>
                  <a:pt x="4472541" y="4452664"/>
                  <a:pt x="4453871" y="4502578"/>
                </a:cubicBezTo>
                <a:cubicBezTo>
                  <a:pt x="4447584" y="4519342"/>
                  <a:pt x="4451584" y="4539727"/>
                  <a:pt x="4450060" y="4558206"/>
                </a:cubicBezTo>
                <a:cubicBezTo>
                  <a:pt x="4448728" y="4575350"/>
                  <a:pt x="4448156" y="4592877"/>
                  <a:pt x="4443774" y="4609451"/>
                </a:cubicBezTo>
                <a:cubicBezTo>
                  <a:pt x="4437298" y="4633646"/>
                  <a:pt x="4436536" y="4656125"/>
                  <a:pt x="4442250" y="4681082"/>
                </a:cubicBezTo>
                <a:cubicBezTo>
                  <a:pt x="4447584" y="4704894"/>
                  <a:pt x="4444919" y="4730613"/>
                  <a:pt x="4445108" y="4755380"/>
                </a:cubicBezTo>
                <a:cubicBezTo>
                  <a:pt x="4445298" y="4783003"/>
                  <a:pt x="4445488" y="4810626"/>
                  <a:pt x="4444537" y="4838249"/>
                </a:cubicBezTo>
                <a:cubicBezTo>
                  <a:pt x="4444156" y="4849299"/>
                  <a:pt x="4436536" y="4861872"/>
                  <a:pt x="4439584" y="4871018"/>
                </a:cubicBezTo>
                <a:cubicBezTo>
                  <a:pt x="4449870" y="4900545"/>
                  <a:pt x="4437488" y="4930074"/>
                  <a:pt x="4443012" y="4959601"/>
                </a:cubicBezTo>
                <a:cubicBezTo>
                  <a:pt x="4445870" y="4974081"/>
                  <a:pt x="4438060" y="4990464"/>
                  <a:pt x="4437298" y="5006085"/>
                </a:cubicBezTo>
                <a:cubicBezTo>
                  <a:pt x="4435964" y="5031613"/>
                  <a:pt x="4436536" y="5057140"/>
                  <a:pt x="4436154" y="5082669"/>
                </a:cubicBezTo>
                <a:cubicBezTo>
                  <a:pt x="4435964" y="5091051"/>
                  <a:pt x="4435203" y="5099244"/>
                  <a:pt x="4434819" y="5107626"/>
                </a:cubicBezTo>
                <a:cubicBezTo>
                  <a:pt x="4434439" y="5115056"/>
                  <a:pt x="4432725" y="5122866"/>
                  <a:pt x="4434057" y="5129915"/>
                </a:cubicBezTo>
                <a:cubicBezTo>
                  <a:pt x="4438822" y="5155444"/>
                  <a:pt x="4446632" y="5180590"/>
                  <a:pt x="4449680" y="5206307"/>
                </a:cubicBezTo>
                <a:cubicBezTo>
                  <a:pt x="4452346" y="5228596"/>
                  <a:pt x="4448728" y="5251649"/>
                  <a:pt x="4450632" y="5274128"/>
                </a:cubicBezTo>
                <a:cubicBezTo>
                  <a:pt x="4453871" y="5313753"/>
                  <a:pt x="4459586" y="5353378"/>
                  <a:pt x="4463207" y="5393004"/>
                </a:cubicBezTo>
                <a:cubicBezTo>
                  <a:pt x="4463968" y="5401578"/>
                  <a:pt x="4459204" y="5410530"/>
                  <a:pt x="4458824" y="5419294"/>
                </a:cubicBezTo>
                <a:cubicBezTo>
                  <a:pt x="4457872" y="5446727"/>
                  <a:pt x="4457680" y="5474160"/>
                  <a:pt x="4457110" y="5501593"/>
                </a:cubicBezTo>
                <a:cubicBezTo>
                  <a:pt x="4456918" y="5517214"/>
                  <a:pt x="4457490" y="5533026"/>
                  <a:pt x="4455776" y="5548459"/>
                </a:cubicBezTo>
                <a:cubicBezTo>
                  <a:pt x="4453490" y="5568841"/>
                  <a:pt x="4450060" y="5587320"/>
                  <a:pt x="4464920" y="5606371"/>
                </a:cubicBezTo>
                <a:cubicBezTo>
                  <a:pt x="4487972" y="5635710"/>
                  <a:pt x="4479018" y="5673049"/>
                  <a:pt x="4484351" y="5706958"/>
                </a:cubicBezTo>
                <a:cubicBezTo>
                  <a:pt x="4485685" y="5715722"/>
                  <a:pt x="4485875" y="5724677"/>
                  <a:pt x="4487399" y="5733439"/>
                </a:cubicBezTo>
                <a:cubicBezTo>
                  <a:pt x="4490257" y="5749633"/>
                  <a:pt x="4493495" y="5765634"/>
                  <a:pt x="4496736" y="5781829"/>
                </a:cubicBezTo>
                <a:cubicBezTo>
                  <a:pt x="4497306" y="5784685"/>
                  <a:pt x="4497498" y="5787923"/>
                  <a:pt x="4498450" y="5790591"/>
                </a:cubicBezTo>
                <a:cubicBezTo>
                  <a:pt x="4506450" y="5815168"/>
                  <a:pt x="4515594" y="5839360"/>
                  <a:pt x="4522072" y="5864317"/>
                </a:cubicBezTo>
                <a:cubicBezTo>
                  <a:pt x="4525311" y="5876510"/>
                  <a:pt x="4525693" y="5890036"/>
                  <a:pt x="4523976" y="5902609"/>
                </a:cubicBezTo>
                <a:cubicBezTo>
                  <a:pt x="4519024" y="5939376"/>
                  <a:pt x="4516928" y="5975763"/>
                  <a:pt x="4524168" y="6012722"/>
                </a:cubicBezTo>
                <a:cubicBezTo>
                  <a:pt x="4527025" y="6027391"/>
                  <a:pt x="4522263" y="6043775"/>
                  <a:pt x="4520548" y="6059396"/>
                </a:cubicBezTo>
                <a:cubicBezTo>
                  <a:pt x="4515976" y="6096735"/>
                  <a:pt x="4511022" y="6134074"/>
                  <a:pt x="4506642" y="6171604"/>
                </a:cubicBezTo>
                <a:cubicBezTo>
                  <a:pt x="4503975" y="6195036"/>
                  <a:pt x="4502450" y="6218659"/>
                  <a:pt x="4499785" y="6242092"/>
                </a:cubicBezTo>
                <a:cubicBezTo>
                  <a:pt x="4496544" y="6269143"/>
                  <a:pt x="4491591" y="6296004"/>
                  <a:pt x="4488923" y="6323057"/>
                </a:cubicBezTo>
                <a:cubicBezTo>
                  <a:pt x="4485875" y="6353918"/>
                  <a:pt x="4485305" y="6384971"/>
                  <a:pt x="4482065" y="6415832"/>
                </a:cubicBezTo>
                <a:cubicBezTo>
                  <a:pt x="4475779" y="6472224"/>
                  <a:pt x="4468349" y="6528423"/>
                  <a:pt x="4461300" y="6584811"/>
                </a:cubicBezTo>
                <a:cubicBezTo>
                  <a:pt x="4454442" y="6639487"/>
                  <a:pt x="4448346" y="6694163"/>
                  <a:pt x="4439775" y="6748457"/>
                </a:cubicBezTo>
                <a:cubicBezTo>
                  <a:pt x="4436154" y="6771318"/>
                  <a:pt x="4426247" y="6793034"/>
                  <a:pt x="4420723" y="6815515"/>
                </a:cubicBezTo>
                <a:lnTo>
                  <a:pt x="4411023" y="6858000"/>
                </a:lnTo>
                <a:lnTo>
                  <a:pt x="4238770" y="6858000"/>
                </a:lnTo>
                <a:lnTo>
                  <a:pt x="0" y="6858000"/>
                </a:lnTo>
                <a:lnTo>
                  <a:pt x="0" y="1"/>
                </a:ln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85388538"/>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192229-18E0-4837-9676-9817E592F7CE}"/>
              </a:ext>
            </a:extLst>
          </p:cNvPr>
          <p:cNvSpPr>
            <a:spLocks noGrp="1"/>
          </p:cNvSpPr>
          <p:nvPr>
            <p:ph type="title"/>
          </p:nvPr>
        </p:nvSpPr>
        <p:spPr/>
        <p:txBody>
          <a:bodyPr/>
          <a:lstStyle/>
          <a:p>
            <a:r>
              <a:rPr lang="en-US" dirty="0"/>
              <a:t>Kingdom of Burundi</a:t>
            </a:r>
          </a:p>
        </p:txBody>
      </p:sp>
      <p:sp>
        <p:nvSpPr>
          <p:cNvPr id="3" name="Content Placeholder 2">
            <a:extLst>
              <a:ext uri="{FF2B5EF4-FFF2-40B4-BE49-F238E27FC236}">
                <a16:creationId xmlns:a16="http://schemas.microsoft.com/office/drawing/2014/main" id="{28B233DD-C2D6-4AFA-BEAB-725529019072}"/>
              </a:ext>
            </a:extLst>
          </p:cNvPr>
          <p:cNvSpPr>
            <a:spLocks noGrp="1"/>
          </p:cNvSpPr>
          <p:nvPr>
            <p:ph sz="half" idx="1"/>
          </p:nvPr>
        </p:nvSpPr>
        <p:spPr/>
        <p:txBody>
          <a:bodyPr/>
          <a:lstStyle/>
          <a:p>
            <a:r>
              <a:rPr lang="en-US" dirty="0"/>
              <a:t>Through oral history and archaeology, we know the legend of the founding of Burundi.  The nation was founded by a man named </a:t>
            </a:r>
            <a:r>
              <a:rPr lang="en-US" dirty="0" err="1"/>
              <a:t>Cambarantama</a:t>
            </a:r>
            <a:r>
              <a:rPr lang="en-US" dirty="0"/>
              <a:t>.  The country had a king, called a mwami.  </a:t>
            </a:r>
          </a:p>
        </p:txBody>
      </p:sp>
      <p:sp>
        <p:nvSpPr>
          <p:cNvPr id="4" name="Content Placeholder 3">
            <a:extLst>
              <a:ext uri="{FF2B5EF4-FFF2-40B4-BE49-F238E27FC236}">
                <a16:creationId xmlns:a16="http://schemas.microsoft.com/office/drawing/2014/main" id="{3D051D6B-6ADB-4798-BF05-F06876DC7D94}"/>
              </a:ext>
            </a:extLst>
          </p:cNvPr>
          <p:cNvSpPr>
            <a:spLocks noGrp="1"/>
          </p:cNvSpPr>
          <p:nvPr>
            <p:ph sz="half" idx="2"/>
          </p:nvPr>
        </p:nvSpPr>
        <p:spPr/>
        <p:txBody>
          <a:bodyPr/>
          <a:lstStyle/>
          <a:p>
            <a:endParaRPr lang="en-US"/>
          </a:p>
        </p:txBody>
      </p:sp>
    </p:spTree>
    <p:extLst>
      <p:ext uri="{BB962C8B-B14F-4D97-AF65-F5344CB8AC3E}">
        <p14:creationId xmlns:p14="http://schemas.microsoft.com/office/powerpoint/2010/main" val="2370880709"/>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9D1F3B-44A6-45AC-7B2B-1F21D3940753}"/>
              </a:ext>
            </a:extLst>
          </p:cNvPr>
          <p:cNvSpPr>
            <a:spLocks noGrp="1"/>
          </p:cNvSpPr>
          <p:nvPr>
            <p:ph type="title"/>
          </p:nvPr>
        </p:nvSpPr>
        <p:spPr/>
        <p:txBody>
          <a:bodyPr/>
          <a:lstStyle/>
          <a:p>
            <a:r>
              <a:rPr lang="en-US" dirty="0"/>
              <a:t>Europe Makes Contact</a:t>
            </a:r>
          </a:p>
        </p:txBody>
      </p:sp>
      <p:sp>
        <p:nvSpPr>
          <p:cNvPr id="3" name="Content Placeholder 2">
            <a:extLst>
              <a:ext uri="{FF2B5EF4-FFF2-40B4-BE49-F238E27FC236}">
                <a16:creationId xmlns:a16="http://schemas.microsoft.com/office/drawing/2014/main" id="{D41AB03F-0ADD-F0C2-447D-33E167B2D7D8}"/>
              </a:ext>
            </a:extLst>
          </p:cNvPr>
          <p:cNvSpPr>
            <a:spLocks noGrp="1"/>
          </p:cNvSpPr>
          <p:nvPr>
            <p:ph sz="half" idx="1"/>
          </p:nvPr>
        </p:nvSpPr>
        <p:spPr/>
        <p:txBody>
          <a:bodyPr>
            <a:normAutofit fontScale="92500" lnSpcReduction="20000"/>
          </a:bodyPr>
          <a:lstStyle/>
          <a:p>
            <a:r>
              <a:rPr lang="en-US" dirty="0"/>
              <a:t>Missionaries and explorers visited the area many times before, but in 1899 it became a part of German East Africa.  The king at the time, </a:t>
            </a:r>
            <a:r>
              <a:rPr lang="en-US" dirty="0" err="1"/>
              <a:t>Mwezi</a:t>
            </a:r>
            <a:r>
              <a:rPr lang="en-US" dirty="0"/>
              <a:t> IV </a:t>
            </a:r>
            <a:r>
              <a:rPr lang="en-US" dirty="0" err="1"/>
              <a:t>Gisabo</a:t>
            </a:r>
            <a:r>
              <a:rPr lang="en-US" dirty="0"/>
              <a:t> wanted nothing to do with Europeans and resisted them, so the Germans used their army to control Burundi but </a:t>
            </a:r>
            <a:r>
              <a:rPr lang="en-US" dirty="0" err="1"/>
              <a:t>Gisabo</a:t>
            </a:r>
            <a:r>
              <a:rPr lang="en-US" dirty="0"/>
              <a:t> fought until his son-in-law </a:t>
            </a:r>
            <a:r>
              <a:rPr lang="en-US" dirty="0" err="1"/>
              <a:t>Maconco</a:t>
            </a:r>
            <a:r>
              <a:rPr lang="en-US" dirty="0"/>
              <a:t> banded with the Germans to take control, but </a:t>
            </a:r>
            <a:r>
              <a:rPr lang="en-US" dirty="0" err="1"/>
              <a:t>Gisabo</a:t>
            </a:r>
            <a:r>
              <a:rPr lang="en-US" dirty="0"/>
              <a:t> eventually conceded, and the Germans ultimately backed him as long as he acknowledged they were in control.  </a:t>
            </a:r>
          </a:p>
        </p:txBody>
      </p:sp>
      <p:sp>
        <p:nvSpPr>
          <p:cNvPr id="4" name="Content Placeholder 3">
            <a:extLst>
              <a:ext uri="{FF2B5EF4-FFF2-40B4-BE49-F238E27FC236}">
                <a16:creationId xmlns:a16="http://schemas.microsoft.com/office/drawing/2014/main" id="{4A17EB84-C309-A817-903F-ABC1060D09E8}"/>
              </a:ext>
            </a:extLst>
          </p:cNvPr>
          <p:cNvSpPr>
            <a:spLocks noGrp="1"/>
          </p:cNvSpPr>
          <p:nvPr>
            <p:ph sz="half" idx="2"/>
          </p:nvPr>
        </p:nvSpPr>
        <p:spPr/>
        <p:txBody>
          <a:bodyPr>
            <a:normAutofit fontScale="92500" lnSpcReduction="20000"/>
          </a:bodyPr>
          <a:lstStyle/>
          <a:p>
            <a:r>
              <a:rPr lang="en-US" dirty="0"/>
              <a:t>The Europeans backed off for a while after that, but their presence at all brought diseases the kingdom wasn’t prepared for and between human diseases, animal inflictions and crop issues, their was a lot of devastation.  </a:t>
            </a:r>
          </a:p>
        </p:txBody>
      </p:sp>
    </p:spTree>
    <p:extLst>
      <p:ext uri="{BB962C8B-B14F-4D97-AF65-F5344CB8AC3E}">
        <p14:creationId xmlns:p14="http://schemas.microsoft.com/office/powerpoint/2010/main" val="165578532"/>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497FD8-5077-1A64-B8B5-68A7E36E8589}"/>
              </a:ext>
            </a:extLst>
          </p:cNvPr>
          <p:cNvSpPr>
            <a:spLocks noGrp="1"/>
          </p:cNvSpPr>
          <p:nvPr>
            <p:ph type="title"/>
          </p:nvPr>
        </p:nvSpPr>
        <p:spPr/>
        <p:txBody>
          <a:bodyPr/>
          <a:lstStyle/>
          <a:p>
            <a:r>
              <a:rPr lang="en-US" dirty="0"/>
              <a:t>In Comes the Belgians</a:t>
            </a:r>
          </a:p>
        </p:txBody>
      </p:sp>
      <p:sp>
        <p:nvSpPr>
          <p:cNvPr id="3" name="Content Placeholder 2">
            <a:extLst>
              <a:ext uri="{FF2B5EF4-FFF2-40B4-BE49-F238E27FC236}">
                <a16:creationId xmlns:a16="http://schemas.microsoft.com/office/drawing/2014/main" id="{34C106C0-7EB5-2B5A-CB8F-24C3AE304C4F}"/>
              </a:ext>
            </a:extLst>
          </p:cNvPr>
          <p:cNvSpPr>
            <a:spLocks noGrp="1"/>
          </p:cNvSpPr>
          <p:nvPr>
            <p:ph sz="half" idx="1"/>
          </p:nvPr>
        </p:nvSpPr>
        <p:spPr/>
        <p:txBody>
          <a:bodyPr>
            <a:normAutofit fontScale="92500"/>
          </a:bodyPr>
          <a:lstStyle/>
          <a:p>
            <a:r>
              <a:rPr lang="en-US" dirty="0"/>
              <a:t>In 1916, during WWI, Belgian conquered the area.  Rwanda and Burundi became Ruanda-Urundi and assigned to a colonial territory in East Africa run by the United Kingdom called Tanganyika.  </a:t>
            </a:r>
          </a:p>
        </p:txBody>
      </p:sp>
      <p:sp>
        <p:nvSpPr>
          <p:cNvPr id="4" name="Content Placeholder 3">
            <a:extLst>
              <a:ext uri="{FF2B5EF4-FFF2-40B4-BE49-F238E27FC236}">
                <a16:creationId xmlns:a16="http://schemas.microsoft.com/office/drawing/2014/main" id="{FA84DB5A-F57D-B917-AD43-F3522FE44D53}"/>
              </a:ext>
            </a:extLst>
          </p:cNvPr>
          <p:cNvSpPr>
            <a:spLocks noGrp="1"/>
          </p:cNvSpPr>
          <p:nvPr>
            <p:ph sz="half" idx="2"/>
          </p:nvPr>
        </p:nvSpPr>
        <p:spPr/>
        <p:txBody>
          <a:bodyPr>
            <a:normAutofit fontScale="92500"/>
          </a:bodyPr>
          <a:lstStyle/>
          <a:p>
            <a:r>
              <a:rPr lang="en-US" dirty="0"/>
              <a:t>The Burundi ruler Mwami </a:t>
            </a:r>
            <a:r>
              <a:rPr lang="en-US" dirty="0" err="1"/>
              <a:t>Mwambutsa</a:t>
            </a:r>
            <a:r>
              <a:rPr lang="en-US" dirty="0"/>
              <a:t> IV requested independence from Belgian and to dissolve Ruanda-Urundi and split into two countries.  After Burundi’s first election, Prince </a:t>
            </a:r>
            <a:r>
              <a:rPr lang="en-US" dirty="0" err="1"/>
              <a:t>Rwagasore</a:t>
            </a:r>
            <a:r>
              <a:rPr lang="en-US" dirty="0"/>
              <a:t> (a nationalist, meaning he supported independence) was assassinated and it is still speculated if Belgian had anything to do with the death of this popular political figure. </a:t>
            </a:r>
          </a:p>
        </p:txBody>
      </p:sp>
    </p:spTree>
    <p:extLst>
      <p:ext uri="{BB962C8B-B14F-4D97-AF65-F5344CB8AC3E}">
        <p14:creationId xmlns:p14="http://schemas.microsoft.com/office/powerpoint/2010/main" val="413070379"/>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0C68C4-B945-6F74-2E5C-BB778C94071E}"/>
              </a:ext>
            </a:extLst>
          </p:cNvPr>
          <p:cNvSpPr>
            <a:spLocks noGrp="1"/>
          </p:cNvSpPr>
          <p:nvPr>
            <p:ph type="title"/>
          </p:nvPr>
        </p:nvSpPr>
        <p:spPr/>
        <p:txBody>
          <a:bodyPr/>
          <a:lstStyle/>
          <a:p>
            <a:r>
              <a:rPr lang="en-US" dirty="0"/>
              <a:t>1962, Independence.</a:t>
            </a:r>
          </a:p>
        </p:txBody>
      </p:sp>
      <p:sp>
        <p:nvSpPr>
          <p:cNvPr id="3" name="Content Placeholder 2">
            <a:extLst>
              <a:ext uri="{FF2B5EF4-FFF2-40B4-BE49-F238E27FC236}">
                <a16:creationId xmlns:a16="http://schemas.microsoft.com/office/drawing/2014/main" id="{1BC3A2C9-CD0D-87C7-A61F-02A76D484F65}"/>
              </a:ext>
            </a:extLst>
          </p:cNvPr>
          <p:cNvSpPr>
            <a:spLocks noGrp="1"/>
          </p:cNvSpPr>
          <p:nvPr>
            <p:ph sz="half" idx="1"/>
          </p:nvPr>
        </p:nvSpPr>
        <p:spPr/>
        <p:txBody>
          <a:bodyPr>
            <a:normAutofit fontScale="92500"/>
          </a:bodyPr>
          <a:lstStyle/>
          <a:p>
            <a:r>
              <a:rPr lang="en-US" dirty="0"/>
              <a:t>July 1, 1962.  </a:t>
            </a:r>
          </a:p>
          <a:p>
            <a:r>
              <a:rPr lang="en-US" dirty="0"/>
              <a:t>Tutsi king </a:t>
            </a:r>
            <a:r>
              <a:rPr lang="en-US" dirty="0" err="1"/>
              <a:t>Mwambutsa</a:t>
            </a:r>
            <a:r>
              <a:rPr lang="en-US" dirty="0"/>
              <a:t> IV </a:t>
            </a:r>
            <a:r>
              <a:rPr lang="en-US" dirty="0" err="1"/>
              <a:t>Bangiriceng</a:t>
            </a:r>
            <a:r>
              <a:rPr lang="en-US" dirty="0"/>
              <a:t> set up a constitutional monarchy that held an equal amount of Hutus and Tutsis.  </a:t>
            </a:r>
          </a:p>
          <a:p>
            <a:r>
              <a:rPr lang="en-US" dirty="0"/>
              <a:t>Because of the unrest in Rwanda between the Hutus and Tutsis, and the Tutsi killings, the Tutsi people became committed to not enduring the same fate in Burundi.  Much of the police and military were Tutsi.</a:t>
            </a:r>
          </a:p>
        </p:txBody>
      </p:sp>
      <p:sp>
        <p:nvSpPr>
          <p:cNvPr id="4" name="Content Placeholder 3">
            <a:extLst>
              <a:ext uri="{FF2B5EF4-FFF2-40B4-BE49-F238E27FC236}">
                <a16:creationId xmlns:a16="http://schemas.microsoft.com/office/drawing/2014/main" id="{6A076275-2B66-E666-EA08-7FBD1DACF6E4}"/>
              </a:ext>
            </a:extLst>
          </p:cNvPr>
          <p:cNvSpPr>
            <a:spLocks noGrp="1"/>
          </p:cNvSpPr>
          <p:nvPr>
            <p:ph sz="half" idx="2"/>
          </p:nvPr>
        </p:nvSpPr>
        <p:spPr/>
        <p:txBody>
          <a:bodyPr>
            <a:normAutofit fontScale="92500"/>
          </a:bodyPr>
          <a:lstStyle/>
          <a:p>
            <a:r>
              <a:rPr lang="en-US" dirty="0"/>
              <a:t>The </a:t>
            </a:r>
            <a:r>
              <a:rPr lang="en-US" dirty="0" err="1"/>
              <a:t>the</a:t>
            </a:r>
            <a:r>
              <a:rPr lang="en-US" dirty="0"/>
              <a:t> Hutus and Tutsi people again fought back and forth over power and against each other, causing a lot of civil unrest.  </a:t>
            </a:r>
          </a:p>
        </p:txBody>
      </p:sp>
    </p:spTree>
    <p:extLst>
      <p:ext uri="{BB962C8B-B14F-4D97-AF65-F5344CB8AC3E}">
        <p14:creationId xmlns:p14="http://schemas.microsoft.com/office/powerpoint/2010/main" val="2201084694"/>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728C49-D06E-9C8E-4D99-0247F02F10EA}"/>
              </a:ext>
            </a:extLst>
          </p:cNvPr>
          <p:cNvSpPr>
            <a:spLocks noGrp="1"/>
          </p:cNvSpPr>
          <p:nvPr>
            <p:ph type="title"/>
          </p:nvPr>
        </p:nvSpPr>
        <p:spPr/>
        <p:txBody>
          <a:bodyPr/>
          <a:lstStyle/>
          <a:p>
            <a:r>
              <a:rPr lang="en-US" dirty="0" err="1"/>
              <a:t>Hima</a:t>
            </a:r>
            <a:r>
              <a:rPr lang="en-US" dirty="0"/>
              <a:t>, Hutu, Tutsi</a:t>
            </a:r>
          </a:p>
        </p:txBody>
      </p:sp>
      <p:sp>
        <p:nvSpPr>
          <p:cNvPr id="3" name="Content Placeholder 2">
            <a:extLst>
              <a:ext uri="{FF2B5EF4-FFF2-40B4-BE49-F238E27FC236}">
                <a16:creationId xmlns:a16="http://schemas.microsoft.com/office/drawing/2014/main" id="{065DDD53-EF43-B4FB-4EA2-C89B656CD439}"/>
              </a:ext>
            </a:extLst>
          </p:cNvPr>
          <p:cNvSpPr>
            <a:spLocks noGrp="1"/>
          </p:cNvSpPr>
          <p:nvPr>
            <p:ph sz="half" idx="1"/>
          </p:nvPr>
        </p:nvSpPr>
        <p:spPr/>
        <p:txBody>
          <a:bodyPr>
            <a:normAutofit fontScale="92500" lnSpcReduction="10000"/>
          </a:bodyPr>
          <a:lstStyle/>
          <a:p>
            <a:r>
              <a:rPr lang="en-US" dirty="0"/>
              <a:t>1972, violence erupts between three people groups, the </a:t>
            </a:r>
            <a:r>
              <a:rPr lang="en-US" dirty="0" err="1"/>
              <a:t>Hima</a:t>
            </a:r>
            <a:r>
              <a:rPr lang="en-US" dirty="0"/>
              <a:t>, Hutu and Tutsi.  A band of Hutus killed every Tutsi they saw and every Hutu that refused to join them.  Somewhere from 800-1200 people were killed.  </a:t>
            </a:r>
          </a:p>
          <a:p>
            <a:r>
              <a:rPr lang="en-US" dirty="0"/>
              <a:t>The tables turned when the Tutsi led government, backed by China, retaliated.  200,000 to 300,000 Hutu people were killed.  Another 300,000 became refugees, many going to Tanzania.  </a:t>
            </a:r>
          </a:p>
        </p:txBody>
      </p:sp>
      <p:sp>
        <p:nvSpPr>
          <p:cNvPr id="4" name="Content Placeholder 3">
            <a:extLst>
              <a:ext uri="{FF2B5EF4-FFF2-40B4-BE49-F238E27FC236}">
                <a16:creationId xmlns:a16="http://schemas.microsoft.com/office/drawing/2014/main" id="{3BED7CBC-A393-89C2-6FAC-1B22CD1FA5A4}"/>
              </a:ext>
            </a:extLst>
          </p:cNvPr>
          <p:cNvSpPr>
            <a:spLocks noGrp="1"/>
          </p:cNvSpPr>
          <p:nvPr>
            <p:ph sz="half" idx="2"/>
          </p:nvPr>
        </p:nvSpPr>
        <p:spPr/>
        <p:txBody>
          <a:bodyPr>
            <a:normAutofit fontScale="92500" lnSpcReduction="10000"/>
          </a:bodyPr>
          <a:lstStyle/>
          <a:p>
            <a:r>
              <a:rPr lang="en-US" dirty="0"/>
              <a:t>In 1993, the killing and fighting between the people groups continued, again the Tutsi were losing most people.  Civil war continued and another 300,000 people were killed in battles and 550,000 people were displaced from their homes.  The war didn’t end until 2004. </a:t>
            </a:r>
          </a:p>
        </p:txBody>
      </p:sp>
    </p:spTree>
    <p:extLst>
      <p:ext uri="{BB962C8B-B14F-4D97-AF65-F5344CB8AC3E}">
        <p14:creationId xmlns:p14="http://schemas.microsoft.com/office/powerpoint/2010/main" val="1585748380"/>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212AB6-7E30-4640-BCA1-3B739C97F402}"/>
              </a:ext>
            </a:extLst>
          </p:cNvPr>
          <p:cNvSpPr>
            <a:spLocks noGrp="1"/>
          </p:cNvSpPr>
          <p:nvPr>
            <p:ph type="title"/>
          </p:nvPr>
        </p:nvSpPr>
        <p:spPr>
          <a:xfrm>
            <a:off x="640080" y="325369"/>
            <a:ext cx="4368602" cy="1956841"/>
          </a:xfrm>
        </p:spPr>
        <p:txBody>
          <a:bodyPr vert="horz" lIns="91440" tIns="45720" rIns="91440" bIns="45720" rtlCol="0" anchor="b">
            <a:normAutofit/>
          </a:bodyPr>
          <a:lstStyle/>
          <a:p>
            <a:r>
              <a:rPr lang="en-US" sz="5400"/>
              <a:t>Government</a:t>
            </a:r>
          </a:p>
        </p:txBody>
      </p:sp>
      <p:sp>
        <p:nvSpPr>
          <p:cNvPr id="3" name="Content Placeholder 2">
            <a:extLst>
              <a:ext uri="{FF2B5EF4-FFF2-40B4-BE49-F238E27FC236}">
                <a16:creationId xmlns:a16="http://schemas.microsoft.com/office/drawing/2014/main" id="{ADE8128B-EE5C-4E69-BF4D-88465E9E5AF9}"/>
              </a:ext>
            </a:extLst>
          </p:cNvPr>
          <p:cNvSpPr>
            <a:spLocks noGrp="1"/>
          </p:cNvSpPr>
          <p:nvPr>
            <p:ph sz="half" idx="1"/>
          </p:nvPr>
        </p:nvSpPr>
        <p:spPr>
          <a:xfrm>
            <a:off x="640080" y="2872899"/>
            <a:ext cx="4243589" cy="3320668"/>
          </a:xfrm>
        </p:spPr>
        <p:txBody>
          <a:bodyPr vert="horz" lIns="91440" tIns="45720" rIns="91440" bIns="45720" rtlCol="0">
            <a:normAutofit/>
          </a:bodyPr>
          <a:lstStyle/>
          <a:p>
            <a:r>
              <a:rPr lang="en-US" sz="2200"/>
              <a:t>Republic.  The president is head of state and the head of government and there are 21 registered parties in Burundi. </a:t>
            </a:r>
          </a:p>
        </p:txBody>
      </p:sp>
      <p:pic>
        <p:nvPicPr>
          <p:cNvPr id="10242" name="Picture 2" descr="IWACU English News | The voices of Burundi – Newly constructed presidential  palace handed over to Burundian Authorities">
            <a:extLst>
              <a:ext uri="{FF2B5EF4-FFF2-40B4-BE49-F238E27FC236}">
                <a16:creationId xmlns:a16="http://schemas.microsoft.com/office/drawing/2014/main" id="{8E055954-6B0B-58C2-6A6C-482E11A9DED9}"/>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19836" r="22489" b="-1"/>
          <a:stretch/>
        </p:blipFill>
        <p:spPr bwMode="auto">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55243304"/>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AA47-507C-451F-8A2A-77116B790D90}"/>
              </a:ext>
            </a:extLst>
          </p:cNvPr>
          <p:cNvSpPr>
            <a:spLocks noGrp="1"/>
          </p:cNvSpPr>
          <p:nvPr>
            <p:ph type="title"/>
          </p:nvPr>
        </p:nvSpPr>
        <p:spPr>
          <a:xfrm>
            <a:off x="638882" y="639193"/>
            <a:ext cx="3571810" cy="3573516"/>
          </a:xfrm>
        </p:spPr>
        <p:txBody>
          <a:bodyPr vert="horz" lIns="91440" tIns="45720" rIns="91440" bIns="45720" rtlCol="0" anchor="b">
            <a:normAutofit/>
          </a:bodyPr>
          <a:lstStyle/>
          <a:p>
            <a:r>
              <a:rPr lang="en-US" sz="6600" kern="1200">
                <a:solidFill>
                  <a:schemeClr val="tx1"/>
                </a:solidFill>
                <a:latin typeface="+mj-lt"/>
                <a:ea typeface="+mj-ea"/>
                <a:cs typeface="+mj-cs"/>
              </a:rPr>
              <a:t>Currency</a:t>
            </a:r>
          </a:p>
        </p:txBody>
      </p:sp>
      <p:pic>
        <p:nvPicPr>
          <p:cNvPr id="11266" name="Picture 2" descr="Burundi banknotes - Burundi paper money catalog and Burundian currency  history">
            <a:extLst>
              <a:ext uri="{FF2B5EF4-FFF2-40B4-BE49-F238E27FC236}">
                <a16:creationId xmlns:a16="http://schemas.microsoft.com/office/drawing/2014/main" id="{6886E9D9-C523-82B2-3D79-70B75E1C7D0A}"/>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bwMode="auto">
          <a:xfrm>
            <a:off x="5659850" y="640080"/>
            <a:ext cx="5203507" cy="55504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8886172"/>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2EFC0D-C5EB-4FC2-964A-7258B127C274}"/>
              </a:ext>
            </a:extLst>
          </p:cNvPr>
          <p:cNvSpPr>
            <a:spLocks noGrp="1"/>
          </p:cNvSpPr>
          <p:nvPr>
            <p:ph type="title"/>
          </p:nvPr>
        </p:nvSpPr>
        <p:spPr>
          <a:xfrm>
            <a:off x="638882" y="639193"/>
            <a:ext cx="3571810" cy="3573516"/>
          </a:xfrm>
        </p:spPr>
        <p:txBody>
          <a:bodyPr vert="horz" lIns="91440" tIns="45720" rIns="91440" bIns="45720" rtlCol="0" anchor="b">
            <a:normAutofit/>
          </a:bodyPr>
          <a:lstStyle/>
          <a:p>
            <a:r>
              <a:rPr lang="en-US" sz="6600" kern="1200">
                <a:solidFill>
                  <a:schemeClr val="tx1"/>
                </a:solidFill>
                <a:latin typeface="+mj-lt"/>
                <a:ea typeface="+mj-ea"/>
                <a:cs typeface="+mj-cs"/>
              </a:rPr>
              <a:t>Religion</a:t>
            </a:r>
          </a:p>
        </p:txBody>
      </p:sp>
      <p:pic>
        <p:nvPicPr>
          <p:cNvPr id="12290" name="Picture 2" descr="Burundi | History, Geography, &amp; Culture | Britannica">
            <a:extLst>
              <a:ext uri="{FF2B5EF4-FFF2-40B4-BE49-F238E27FC236}">
                <a16:creationId xmlns:a16="http://schemas.microsoft.com/office/drawing/2014/main" id="{1C6E606B-6D25-E205-A2C1-508399803179}"/>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bwMode="auto">
          <a:xfrm>
            <a:off x="4654296" y="1250899"/>
            <a:ext cx="7214616" cy="43287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80692981"/>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0183FA-6C18-4D4C-91B6-7FFD6502A7C4}"/>
              </a:ext>
            </a:extLst>
          </p:cNvPr>
          <p:cNvSpPr>
            <a:spLocks noGrp="1"/>
          </p:cNvSpPr>
          <p:nvPr>
            <p:ph type="title"/>
          </p:nvPr>
        </p:nvSpPr>
        <p:spPr>
          <a:xfrm>
            <a:off x="5297762" y="329184"/>
            <a:ext cx="6251110" cy="1783080"/>
          </a:xfrm>
        </p:spPr>
        <p:txBody>
          <a:bodyPr vert="horz" lIns="91440" tIns="45720" rIns="91440" bIns="45720" rtlCol="0" anchor="b">
            <a:normAutofit/>
          </a:bodyPr>
          <a:lstStyle/>
          <a:p>
            <a:r>
              <a:rPr lang="en-US" sz="5400"/>
              <a:t>People of Note</a:t>
            </a:r>
          </a:p>
        </p:txBody>
      </p:sp>
      <p:pic>
        <p:nvPicPr>
          <p:cNvPr id="13314" name="Picture 2" descr="A person holding a tennis racket&#10;&#10;Description automatically generated">
            <a:extLst>
              <a:ext uri="{FF2B5EF4-FFF2-40B4-BE49-F238E27FC236}">
                <a16:creationId xmlns:a16="http://schemas.microsoft.com/office/drawing/2014/main" id="{A27C2922-4B6B-8596-1652-28EBF98E45E3}"/>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t="1710" r="-1" b="-1"/>
          <a:stretch/>
        </p:blipFill>
        <p:spPr bwMode="auto">
          <a:xfrm>
            <a:off x="1" y="10"/>
            <a:ext cx="4657344" cy="6857990"/>
          </a:xfrm>
          <a:custGeom>
            <a:avLst/>
            <a:gdLst/>
            <a:ahLst/>
            <a:cxnLst/>
            <a:rect l="l" t="t" r="r" b="b"/>
            <a:pathLst>
              <a:path w="4657344" h="6858000">
                <a:moveTo>
                  <a:pt x="0" y="0"/>
                </a:moveTo>
                <a:lnTo>
                  <a:pt x="3429755" y="0"/>
                </a:lnTo>
                <a:lnTo>
                  <a:pt x="3526016" y="148742"/>
                </a:lnTo>
                <a:cubicBezTo>
                  <a:pt x="3657740" y="365513"/>
                  <a:pt x="3777402" y="589569"/>
                  <a:pt x="3886489" y="819975"/>
                </a:cubicBezTo>
                <a:cubicBezTo>
                  <a:pt x="3891856" y="833492"/>
                  <a:pt x="3900663" y="845393"/>
                  <a:pt x="3912049" y="854514"/>
                </a:cubicBezTo>
                <a:cubicBezTo>
                  <a:pt x="3897352" y="819849"/>
                  <a:pt x="3883037" y="784928"/>
                  <a:pt x="3868083" y="750263"/>
                </a:cubicBezTo>
                <a:cubicBezTo>
                  <a:pt x="3806989" y="608712"/>
                  <a:pt x="3742478" y="469145"/>
                  <a:pt x="3674155" y="331786"/>
                </a:cubicBezTo>
                <a:lnTo>
                  <a:pt x="3496656" y="0"/>
                </a:lnTo>
                <a:lnTo>
                  <a:pt x="3554371" y="0"/>
                </a:lnTo>
                <a:lnTo>
                  <a:pt x="3661621" y="196614"/>
                </a:lnTo>
                <a:cubicBezTo>
                  <a:pt x="3856899" y="573253"/>
                  <a:pt x="4021071" y="966066"/>
                  <a:pt x="4161279" y="1371196"/>
                </a:cubicBezTo>
                <a:cubicBezTo>
                  <a:pt x="4379525" y="2007265"/>
                  <a:pt x="4530141" y="2664286"/>
                  <a:pt x="4610660" y="3331516"/>
                </a:cubicBezTo>
                <a:cubicBezTo>
                  <a:pt x="4652837" y="3672965"/>
                  <a:pt x="4671625" y="4013908"/>
                  <a:pt x="4645040" y="4357388"/>
                </a:cubicBezTo>
                <a:cubicBezTo>
                  <a:pt x="4613599" y="4758899"/>
                  <a:pt x="4566181" y="5157998"/>
                  <a:pt x="4485789" y="5552906"/>
                </a:cubicBezTo>
                <a:cubicBezTo>
                  <a:pt x="4397121" y="5988893"/>
                  <a:pt x="4276748" y="6414594"/>
                  <a:pt x="4117769" y="6828295"/>
                </a:cubicBezTo>
                <a:lnTo>
                  <a:pt x="4105288" y="6858000"/>
                </a:lnTo>
                <a:lnTo>
                  <a:pt x="4052520" y="6858000"/>
                </a:lnTo>
                <a:lnTo>
                  <a:pt x="4059369" y="6841549"/>
                </a:lnTo>
                <a:cubicBezTo>
                  <a:pt x="4147276" y="6614016"/>
                  <a:pt x="4224193" y="6380817"/>
                  <a:pt x="4291518" y="6142729"/>
                </a:cubicBezTo>
                <a:cubicBezTo>
                  <a:pt x="4350055" y="5935370"/>
                  <a:pt x="4393256" y="5723695"/>
                  <a:pt x="4443357" y="5513923"/>
                </a:cubicBezTo>
                <a:cubicBezTo>
                  <a:pt x="4444541" y="5502788"/>
                  <a:pt x="4445137" y="5491601"/>
                  <a:pt x="4445146" y="5480401"/>
                </a:cubicBezTo>
                <a:cubicBezTo>
                  <a:pt x="4408465" y="5607635"/>
                  <a:pt x="4379196" y="5719759"/>
                  <a:pt x="4344559" y="5830359"/>
                </a:cubicBezTo>
                <a:cubicBezTo>
                  <a:pt x="4254261" y="6118381"/>
                  <a:pt x="4150112" y="6398531"/>
                  <a:pt x="4031702" y="6670527"/>
                </a:cubicBezTo>
                <a:lnTo>
                  <a:pt x="3943824" y="6858000"/>
                </a:lnTo>
                <a:lnTo>
                  <a:pt x="0" y="6858000"/>
                </a:lnTo>
                <a:close/>
              </a:path>
            </a:pathLst>
          </a:cu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59129AC3-3F04-4123-A0C7-386894B7F2AC}"/>
              </a:ext>
            </a:extLst>
          </p:cNvPr>
          <p:cNvSpPr>
            <a:spLocks noGrp="1"/>
          </p:cNvSpPr>
          <p:nvPr>
            <p:ph sz="half" idx="1"/>
          </p:nvPr>
        </p:nvSpPr>
        <p:spPr>
          <a:xfrm>
            <a:off x="5297762" y="2706624"/>
            <a:ext cx="6251110" cy="3483864"/>
          </a:xfrm>
        </p:spPr>
        <p:txBody>
          <a:bodyPr vert="horz" lIns="91440" tIns="45720" rIns="91440" bIns="45720" rtlCol="0">
            <a:normAutofit/>
          </a:bodyPr>
          <a:lstStyle/>
          <a:p>
            <a:r>
              <a:rPr lang="en-US" sz="2200"/>
              <a:t>Khadja Nin, singer. </a:t>
            </a:r>
          </a:p>
          <a:p>
            <a:r>
              <a:rPr lang="en-US" sz="2200"/>
              <a:t>Diane Nukuri professional distance runner, Olympian in Sydney and London, ran for the University of Iowa.  </a:t>
            </a:r>
          </a:p>
          <a:p>
            <a:r>
              <a:rPr lang="en-US" sz="2200"/>
              <a:t>Sada Nahimana, tennis player.</a:t>
            </a:r>
          </a:p>
          <a:p>
            <a:endParaRPr lang="en-US" sz="2200"/>
          </a:p>
        </p:txBody>
      </p:sp>
    </p:spTree>
    <p:extLst>
      <p:ext uri="{BB962C8B-B14F-4D97-AF65-F5344CB8AC3E}">
        <p14:creationId xmlns:p14="http://schemas.microsoft.com/office/powerpoint/2010/main" val="69118361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2EFC0D-C5EB-4FC2-964A-7258B127C274}"/>
              </a:ext>
            </a:extLst>
          </p:cNvPr>
          <p:cNvSpPr>
            <a:spLocks noGrp="1"/>
          </p:cNvSpPr>
          <p:nvPr>
            <p:ph type="title"/>
          </p:nvPr>
        </p:nvSpPr>
        <p:spPr>
          <a:xfrm>
            <a:off x="742950" y="742951"/>
            <a:ext cx="3476625" cy="4962524"/>
          </a:xfrm>
        </p:spPr>
        <p:txBody>
          <a:bodyPr vert="horz" lIns="91440" tIns="45720" rIns="91440" bIns="45720" rtlCol="0" anchor="ctr">
            <a:normAutofit/>
          </a:bodyPr>
          <a:lstStyle/>
          <a:p>
            <a:pPr algn="ctr"/>
            <a:r>
              <a:rPr lang="en-US" sz="4800" kern="1200">
                <a:solidFill>
                  <a:srgbClr val="FFFFFF"/>
                </a:solidFill>
                <a:latin typeface="+mj-lt"/>
                <a:ea typeface="+mj-ea"/>
                <a:cs typeface="+mj-cs"/>
              </a:rPr>
              <a:t>Religion</a:t>
            </a:r>
          </a:p>
        </p:txBody>
      </p:sp>
      <p:pic>
        <p:nvPicPr>
          <p:cNvPr id="33794" name="Picture 2" descr="Eritrea - Religion | Britannica">
            <a:extLst>
              <a:ext uri="{FF2B5EF4-FFF2-40B4-BE49-F238E27FC236}">
                <a16:creationId xmlns:a16="http://schemas.microsoft.com/office/drawing/2014/main" id="{746EA869-9234-E7D3-B36F-99AB904FA48E}"/>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bwMode="auto">
          <a:xfrm>
            <a:off x="5153822" y="1466907"/>
            <a:ext cx="6553545" cy="39321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12271551"/>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F38F32-FA6C-485A-A31F-416CB39C7AB0}"/>
              </a:ext>
            </a:extLst>
          </p:cNvPr>
          <p:cNvSpPr>
            <a:spLocks noGrp="1"/>
          </p:cNvSpPr>
          <p:nvPr>
            <p:ph type="title"/>
          </p:nvPr>
        </p:nvSpPr>
        <p:spPr/>
        <p:txBody>
          <a:bodyPr/>
          <a:lstStyle/>
          <a:p>
            <a:r>
              <a:rPr lang="en-US" dirty="0"/>
              <a:t>Customs</a:t>
            </a:r>
          </a:p>
        </p:txBody>
      </p:sp>
      <p:sp>
        <p:nvSpPr>
          <p:cNvPr id="3" name="Content Placeholder 2">
            <a:extLst>
              <a:ext uri="{FF2B5EF4-FFF2-40B4-BE49-F238E27FC236}">
                <a16:creationId xmlns:a16="http://schemas.microsoft.com/office/drawing/2014/main" id="{070C1BF3-0BBD-4AA6-B365-CBA9589D2763}"/>
              </a:ext>
            </a:extLst>
          </p:cNvPr>
          <p:cNvSpPr>
            <a:spLocks noGrp="1"/>
          </p:cNvSpPr>
          <p:nvPr>
            <p:ph sz="half" idx="1"/>
          </p:nvPr>
        </p:nvSpPr>
        <p:spPr/>
        <p:txBody>
          <a:bodyPr/>
          <a:lstStyle/>
          <a:p>
            <a:r>
              <a:rPr lang="en-US" dirty="0"/>
              <a:t>While the strife of the past many years makes tradition difficult, some things that used to be central to the area are family and village council and gathering together for festivals and holidays.  </a:t>
            </a:r>
          </a:p>
        </p:txBody>
      </p:sp>
      <p:pic>
        <p:nvPicPr>
          <p:cNvPr id="14338" name="Picture 2" descr="Strong Families Help Build Resilience | CRS">
            <a:extLst>
              <a:ext uri="{FF2B5EF4-FFF2-40B4-BE49-F238E27FC236}">
                <a16:creationId xmlns:a16="http://schemas.microsoft.com/office/drawing/2014/main" id="{8E5721A8-8709-482B-0699-67753C5BC7AD}"/>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6172200" y="2148872"/>
            <a:ext cx="5181600" cy="37048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70756442"/>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Burundi Traditional Clothing Styles &amp; Outfits - Traveltastic">
            <a:extLst>
              <a:ext uri="{FF2B5EF4-FFF2-40B4-BE49-F238E27FC236}">
                <a16:creationId xmlns:a16="http://schemas.microsoft.com/office/drawing/2014/main" id="{737E6682-0DA4-5999-D7F0-824F6FE940D0}"/>
              </a:ext>
            </a:extLst>
          </p:cNvPr>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649288" y="774700"/>
            <a:ext cx="5413375" cy="3013075"/>
          </a:xfrm>
          <a:prstGeom prst="rect">
            <a:avLst/>
          </a:prstGeom>
          <a:extLst>
            <a:ext uri="{909E8E84-426E-40DD-AFC4-6F175D3DCCD1}">
              <a14:hiddenFill xmlns:a14="http://schemas.microsoft.com/office/drawing/2010/main">
                <a:solidFill>
                  <a:srgbClr val="FFFFFF"/>
                </a:solidFill>
              </a14:hiddenFill>
            </a:ext>
          </a:extLst>
        </p:spPr>
      </p:pic>
      <p:pic>
        <p:nvPicPr>
          <p:cNvPr id="15364" name="Picture 4" descr="Here is what NEW BURUNDIAN FASHION Looks Like! - YouTube">
            <a:extLst>
              <a:ext uri="{FF2B5EF4-FFF2-40B4-BE49-F238E27FC236}">
                <a16:creationId xmlns:a16="http://schemas.microsoft.com/office/drawing/2014/main" id="{054CE955-9CBF-36AD-F429-7D21BB87216D}"/>
              </a:ext>
            </a:extLst>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6137275" y="774700"/>
            <a:ext cx="5413375" cy="3013075"/>
          </a:xfrm>
          <a:prstGeom prst="rect">
            <a:avLst/>
          </a:prstGeom>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27044F5D-EA64-47C5-9547-DB78A08BA4E6}"/>
              </a:ext>
            </a:extLst>
          </p:cNvPr>
          <p:cNvSpPr>
            <a:spLocks noGrp="1"/>
          </p:cNvSpPr>
          <p:nvPr>
            <p:ph type="title"/>
          </p:nvPr>
        </p:nvSpPr>
        <p:spPr>
          <a:xfrm>
            <a:off x="838200" y="4636802"/>
            <a:ext cx="10515600" cy="1325563"/>
          </a:xfrm>
        </p:spPr>
        <p:txBody>
          <a:bodyPr vert="horz" lIns="91440" tIns="45720" rIns="91440" bIns="45720" rtlCol="0" anchor="ctr">
            <a:normAutofit/>
          </a:bodyPr>
          <a:lstStyle/>
          <a:p>
            <a:pPr algn="ctr"/>
            <a:r>
              <a:rPr lang="en-US" kern="1200">
                <a:solidFill>
                  <a:schemeClr val="tx1"/>
                </a:solidFill>
                <a:latin typeface="+mj-lt"/>
                <a:ea typeface="+mj-ea"/>
                <a:cs typeface="+mj-cs"/>
              </a:rPr>
              <a:t>Fashion</a:t>
            </a:r>
          </a:p>
        </p:txBody>
      </p:sp>
    </p:spTree>
    <p:extLst>
      <p:ext uri="{BB962C8B-B14F-4D97-AF65-F5344CB8AC3E}">
        <p14:creationId xmlns:p14="http://schemas.microsoft.com/office/powerpoint/2010/main" val="2586470094"/>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Burundi, the Swallows in War, take flight">
            <a:extLst>
              <a:ext uri="{FF2B5EF4-FFF2-40B4-BE49-F238E27FC236}">
                <a16:creationId xmlns:a16="http://schemas.microsoft.com/office/drawing/2014/main" id="{E19B1F74-D644-FD76-370F-C3AD597C835E}"/>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a:stretch/>
        </p:blipFill>
        <p:spPr bwMode="auto">
          <a:xfrm>
            <a:off x="20" y="10"/>
            <a:ext cx="12191979" cy="685799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6AAB5C91-55D8-45BF-8DD8-222751538821}"/>
              </a:ext>
            </a:extLst>
          </p:cNvPr>
          <p:cNvSpPr>
            <a:spLocks noGrp="1"/>
          </p:cNvSpPr>
          <p:nvPr>
            <p:ph type="title"/>
          </p:nvPr>
        </p:nvSpPr>
        <p:spPr>
          <a:xfrm>
            <a:off x="1051560" y="4498848"/>
            <a:ext cx="3611880" cy="1536192"/>
          </a:xfrm>
        </p:spPr>
        <p:txBody>
          <a:bodyPr vert="horz" lIns="91440" tIns="45720" rIns="91440" bIns="45720" rtlCol="0" anchor="ctr">
            <a:normAutofit/>
          </a:bodyPr>
          <a:lstStyle/>
          <a:p>
            <a:r>
              <a:rPr lang="en-US" sz="3200"/>
              <a:t>Sports</a:t>
            </a:r>
          </a:p>
        </p:txBody>
      </p:sp>
      <p:sp>
        <p:nvSpPr>
          <p:cNvPr id="3" name="Content Placeholder 2">
            <a:extLst>
              <a:ext uri="{FF2B5EF4-FFF2-40B4-BE49-F238E27FC236}">
                <a16:creationId xmlns:a16="http://schemas.microsoft.com/office/drawing/2014/main" id="{8D7AE94E-BE9A-4DC3-A2AE-1D0E1FBFED2E}"/>
              </a:ext>
            </a:extLst>
          </p:cNvPr>
          <p:cNvSpPr>
            <a:spLocks noGrp="1"/>
          </p:cNvSpPr>
          <p:nvPr>
            <p:ph sz="half" idx="1"/>
          </p:nvPr>
        </p:nvSpPr>
        <p:spPr>
          <a:xfrm>
            <a:off x="5295826" y="4498848"/>
            <a:ext cx="6061022" cy="1536192"/>
          </a:xfrm>
        </p:spPr>
        <p:txBody>
          <a:bodyPr vert="horz" lIns="91440" tIns="45720" rIns="91440" bIns="45720" rtlCol="0" anchor="ctr">
            <a:normAutofit/>
          </a:bodyPr>
          <a:lstStyle/>
          <a:p>
            <a:pPr marL="0"/>
            <a:r>
              <a:rPr lang="en-US" sz="1800" dirty="0"/>
              <a:t>Soccer</a:t>
            </a:r>
          </a:p>
          <a:p>
            <a:pPr marL="0"/>
            <a:r>
              <a:rPr lang="en-US" sz="1800" dirty="0"/>
              <a:t>Special running groups</a:t>
            </a:r>
          </a:p>
          <a:p>
            <a:pPr marL="0"/>
            <a:r>
              <a:rPr lang="en-US" sz="1800" dirty="0"/>
              <a:t>Tennis</a:t>
            </a:r>
          </a:p>
        </p:txBody>
      </p:sp>
    </p:spTree>
    <p:extLst>
      <p:ext uri="{BB962C8B-B14F-4D97-AF65-F5344CB8AC3E}">
        <p14:creationId xmlns:p14="http://schemas.microsoft.com/office/powerpoint/2010/main" val="1179489735"/>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79C312-87AA-4C97-AEEF-8C062F4C11D0}"/>
              </a:ext>
            </a:extLst>
          </p:cNvPr>
          <p:cNvSpPr>
            <a:spLocks noGrp="1"/>
          </p:cNvSpPr>
          <p:nvPr>
            <p:ph type="title"/>
          </p:nvPr>
        </p:nvSpPr>
        <p:spPr/>
        <p:txBody>
          <a:bodyPr/>
          <a:lstStyle/>
          <a:p>
            <a:r>
              <a:rPr lang="en-US" dirty="0"/>
              <a:t>Food</a:t>
            </a:r>
          </a:p>
        </p:txBody>
      </p:sp>
      <p:sp>
        <p:nvSpPr>
          <p:cNvPr id="3" name="Content Placeholder 2">
            <a:extLst>
              <a:ext uri="{FF2B5EF4-FFF2-40B4-BE49-F238E27FC236}">
                <a16:creationId xmlns:a16="http://schemas.microsoft.com/office/drawing/2014/main" id="{96D01539-996B-41A2-9098-AF570F9B915E}"/>
              </a:ext>
            </a:extLst>
          </p:cNvPr>
          <p:cNvSpPr>
            <a:spLocks noGrp="1"/>
          </p:cNvSpPr>
          <p:nvPr>
            <p:ph sz="half" idx="1"/>
          </p:nvPr>
        </p:nvSpPr>
        <p:spPr/>
        <p:txBody>
          <a:bodyPr/>
          <a:lstStyle/>
          <a:p>
            <a:r>
              <a:rPr lang="en-US" dirty="0"/>
              <a:t>Ugali- maize flour porridge</a:t>
            </a:r>
          </a:p>
          <a:p>
            <a:r>
              <a:rPr lang="en-US" dirty="0"/>
              <a:t>Curry</a:t>
            </a:r>
          </a:p>
          <a:p>
            <a:r>
              <a:rPr lang="en-US" dirty="0" err="1"/>
              <a:t>Maharagwe</a:t>
            </a:r>
            <a:r>
              <a:rPr lang="en-US" dirty="0"/>
              <a:t>- bean soup</a:t>
            </a:r>
          </a:p>
          <a:p>
            <a:r>
              <a:rPr lang="en-US" dirty="0" err="1"/>
              <a:t>Ibiharage</a:t>
            </a:r>
            <a:r>
              <a:rPr lang="en-US" dirty="0"/>
              <a:t>-fried beans</a:t>
            </a:r>
          </a:p>
          <a:p>
            <a:r>
              <a:rPr lang="en-US" dirty="0"/>
              <a:t>Boko </a:t>
            </a:r>
            <a:r>
              <a:rPr lang="en-US" dirty="0" err="1"/>
              <a:t>boko</a:t>
            </a:r>
            <a:r>
              <a:rPr lang="en-US" dirty="0"/>
              <a:t> </a:t>
            </a:r>
            <a:r>
              <a:rPr lang="en-US" dirty="0" err="1"/>
              <a:t>harees</a:t>
            </a:r>
            <a:endParaRPr lang="en-US" dirty="0"/>
          </a:p>
        </p:txBody>
      </p:sp>
      <p:pic>
        <p:nvPicPr>
          <p:cNvPr id="17410" name="Picture 2" descr="The Top 10 Foods in Burundi - Chef's Pencil">
            <a:extLst>
              <a:ext uri="{FF2B5EF4-FFF2-40B4-BE49-F238E27FC236}">
                <a16:creationId xmlns:a16="http://schemas.microsoft.com/office/drawing/2014/main" id="{C021D8C8-8983-BCDF-FF02-475DF3638666}"/>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6172200" y="1842294"/>
            <a:ext cx="5181600" cy="431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75816506"/>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277336-356D-4D4B-9D47-6A26FE841CA6}"/>
              </a:ext>
            </a:extLst>
          </p:cNvPr>
          <p:cNvSpPr>
            <a:spLocks noGrp="1"/>
          </p:cNvSpPr>
          <p:nvPr>
            <p:ph type="title"/>
          </p:nvPr>
        </p:nvSpPr>
        <p:spPr/>
        <p:txBody>
          <a:bodyPr/>
          <a:lstStyle/>
          <a:p>
            <a:r>
              <a:rPr lang="en-US" dirty="0"/>
              <a:t>Music</a:t>
            </a:r>
          </a:p>
        </p:txBody>
      </p:sp>
      <p:sp>
        <p:nvSpPr>
          <p:cNvPr id="3" name="Content Placeholder 2">
            <a:extLst>
              <a:ext uri="{FF2B5EF4-FFF2-40B4-BE49-F238E27FC236}">
                <a16:creationId xmlns:a16="http://schemas.microsoft.com/office/drawing/2014/main" id="{C1951244-86C4-475A-8353-8B523D569040}"/>
              </a:ext>
            </a:extLst>
          </p:cNvPr>
          <p:cNvSpPr>
            <a:spLocks noGrp="1"/>
          </p:cNvSpPr>
          <p:nvPr>
            <p:ph sz="half" idx="1"/>
          </p:nvPr>
        </p:nvSpPr>
        <p:spPr/>
        <p:txBody>
          <a:bodyPr/>
          <a:lstStyle/>
          <a:p>
            <a:r>
              <a:rPr lang="en-US" dirty="0" err="1"/>
              <a:t>Ingoma</a:t>
            </a:r>
            <a:r>
              <a:rPr lang="en-US" dirty="0"/>
              <a:t> drums, made from tree trunk</a:t>
            </a:r>
          </a:p>
          <a:p>
            <a:r>
              <a:rPr lang="en-US" dirty="0"/>
              <a:t>Inanga zither</a:t>
            </a:r>
          </a:p>
          <a:p>
            <a:r>
              <a:rPr lang="en-US" dirty="0" err="1"/>
              <a:t>Igihuha</a:t>
            </a:r>
            <a:r>
              <a:rPr lang="en-US" dirty="0"/>
              <a:t>- horn of antelope</a:t>
            </a:r>
          </a:p>
          <a:p>
            <a:r>
              <a:rPr lang="en-US" dirty="0" err="1"/>
              <a:t>Ikinyege</a:t>
            </a:r>
            <a:r>
              <a:rPr lang="en-US" dirty="0"/>
              <a:t> rattle made from hollow gourd or </a:t>
            </a:r>
            <a:r>
              <a:rPr lang="en-US" dirty="0" err="1"/>
              <a:t>igicuma</a:t>
            </a:r>
            <a:r>
              <a:rPr lang="en-US" dirty="0"/>
              <a:t> plant</a:t>
            </a:r>
          </a:p>
          <a:p>
            <a:r>
              <a:rPr lang="en-US" dirty="0" err="1"/>
              <a:t>Iyebe</a:t>
            </a:r>
            <a:r>
              <a:rPr lang="en-US" dirty="0"/>
              <a:t> rattle is a stick with the </a:t>
            </a:r>
            <a:r>
              <a:rPr lang="en-US" dirty="0" err="1"/>
              <a:t>inyege</a:t>
            </a:r>
            <a:r>
              <a:rPr lang="en-US" dirty="0"/>
              <a:t> fruit pods are threaded to it. </a:t>
            </a:r>
          </a:p>
          <a:p>
            <a:pPr marL="0" indent="0">
              <a:buNone/>
            </a:pPr>
            <a:endParaRPr lang="en-US" dirty="0"/>
          </a:p>
        </p:txBody>
      </p:sp>
      <p:sp>
        <p:nvSpPr>
          <p:cNvPr id="4" name="Content Placeholder 3">
            <a:extLst>
              <a:ext uri="{FF2B5EF4-FFF2-40B4-BE49-F238E27FC236}">
                <a16:creationId xmlns:a16="http://schemas.microsoft.com/office/drawing/2014/main" id="{1A96566C-FFD5-4B00-83AA-E2FC678FF6A3}"/>
              </a:ext>
            </a:extLst>
          </p:cNvPr>
          <p:cNvSpPr>
            <a:spLocks noGrp="1"/>
          </p:cNvSpPr>
          <p:nvPr>
            <p:ph sz="half" idx="2"/>
          </p:nvPr>
        </p:nvSpPr>
        <p:spPr/>
        <p:txBody>
          <a:bodyPr/>
          <a:lstStyle/>
          <a:p>
            <a:r>
              <a:rPr lang="en-US" dirty="0">
                <a:hlinkClick r:id="rId2"/>
              </a:rPr>
              <a:t>https://www.youtube.com/watch?v=EJTJ6Oo2Vno</a:t>
            </a:r>
            <a:r>
              <a:rPr lang="en-US" dirty="0"/>
              <a:t> </a:t>
            </a:r>
          </a:p>
        </p:txBody>
      </p:sp>
    </p:spTree>
    <p:extLst>
      <p:ext uri="{BB962C8B-B14F-4D97-AF65-F5344CB8AC3E}">
        <p14:creationId xmlns:p14="http://schemas.microsoft.com/office/powerpoint/2010/main" val="169934636"/>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52FA75-EDCF-4052-B1C4-35C4A360906A}"/>
              </a:ext>
            </a:extLst>
          </p:cNvPr>
          <p:cNvSpPr>
            <a:spLocks noGrp="1"/>
          </p:cNvSpPr>
          <p:nvPr>
            <p:ph type="title"/>
          </p:nvPr>
        </p:nvSpPr>
        <p:spPr/>
        <p:txBody>
          <a:bodyPr/>
          <a:lstStyle/>
          <a:p>
            <a:r>
              <a:rPr lang="en-US" dirty="0"/>
              <a:t>Art</a:t>
            </a:r>
          </a:p>
        </p:txBody>
      </p:sp>
      <p:sp>
        <p:nvSpPr>
          <p:cNvPr id="3" name="Content Placeholder 2">
            <a:extLst>
              <a:ext uri="{FF2B5EF4-FFF2-40B4-BE49-F238E27FC236}">
                <a16:creationId xmlns:a16="http://schemas.microsoft.com/office/drawing/2014/main" id="{0439B767-9A3E-4D93-B3A8-E3D7EB3EB0D5}"/>
              </a:ext>
            </a:extLst>
          </p:cNvPr>
          <p:cNvSpPr>
            <a:spLocks noGrp="1"/>
          </p:cNvSpPr>
          <p:nvPr>
            <p:ph sz="half" idx="1"/>
          </p:nvPr>
        </p:nvSpPr>
        <p:spPr/>
        <p:txBody>
          <a:bodyPr/>
          <a:lstStyle/>
          <a:p>
            <a:r>
              <a:rPr lang="en-US" dirty="0"/>
              <a:t>Decorated papyrus panels with geometric patterns and legend themes.</a:t>
            </a:r>
          </a:p>
          <a:p>
            <a:r>
              <a:rPr lang="en-US" dirty="0"/>
              <a:t>Burundian-made swords and drums</a:t>
            </a:r>
          </a:p>
          <a:p>
            <a:r>
              <a:rPr lang="en-US" dirty="0"/>
              <a:t>Ceramics</a:t>
            </a:r>
          </a:p>
          <a:p>
            <a:r>
              <a:rPr lang="en-US" dirty="0"/>
              <a:t>Basketry, beadwork</a:t>
            </a:r>
          </a:p>
          <a:p>
            <a:endParaRPr lang="en-US" dirty="0"/>
          </a:p>
        </p:txBody>
      </p:sp>
      <p:pic>
        <p:nvPicPr>
          <p:cNvPr id="18434" name="Picture 2" descr="Palma Papyrus – Coordonné">
            <a:extLst>
              <a:ext uri="{FF2B5EF4-FFF2-40B4-BE49-F238E27FC236}">
                <a16:creationId xmlns:a16="http://schemas.microsoft.com/office/drawing/2014/main" id="{E4767690-FAF6-7B0C-5DC8-12818A6B4E82}"/>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6172200" y="2141687"/>
            <a:ext cx="5181600" cy="37192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33841622"/>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811FF1-C070-4D0A-860A-58EDFFCF7557}"/>
              </a:ext>
            </a:extLst>
          </p:cNvPr>
          <p:cNvSpPr>
            <a:spLocks noGrp="1"/>
          </p:cNvSpPr>
          <p:nvPr>
            <p:ph type="title"/>
          </p:nvPr>
        </p:nvSpPr>
        <p:spPr>
          <a:xfrm>
            <a:off x="838200" y="668377"/>
            <a:ext cx="10515600" cy="1325563"/>
          </a:xfrm>
        </p:spPr>
        <p:txBody>
          <a:bodyPr>
            <a:normAutofit/>
          </a:bodyPr>
          <a:lstStyle/>
          <a:p>
            <a:r>
              <a:rPr lang="en-US" dirty="0"/>
              <a:t>Literature</a:t>
            </a:r>
          </a:p>
        </p:txBody>
      </p:sp>
      <p:sp>
        <p:nvSpPr>
          <p:cNvPr id="3" name="Content Placeholder 2">
            <a:extLst>
              <a:ext uri="{FF2B5EF4-FFF2-40B4-BE49-F238E27FC236}">
                <a16:creationId xmlns:a16="http://schemas.microsoft.com/office/drawing/2014/main" id="{E05BD007-F68C-422F-B6B4-47831088FA20}"/>
              </a:ext>
            </a:extLst>
          </p:cNvPr>
          <p:cNvSpPr>
            <a:spLocks noGrp="1"/>
          </p:cNvSpPr>
          <p:nvPr>
            <p:ph sz="half" idx="1"/>
          </p:nvPr>
        </p:nvSpPr>
        <p:spPr>
          <a:xfrm>
            <a:off x="838200" y="2177456"/>
            <a:ext cx="5097780" cy="3795748"/>
          </a:xfrm>
        </p:spPr>
        <p:txBody>
          <a:bodyPr>
            <a:normAutofit/>
          </a:bodyPr>
          <a:lstStyle/>
          <a:p>
            <a:r>
              <a:rPr lang="en-US" sz="2400"/>
              <a:t>Most books from the area are contemporary poetry and folklore, with novelists such as </a:t>
            </a:r>
            <a:r>
              <a:rPr lang="en-US" sz="2400" b="0" i="0">
                <a:effectLst/>
                <a:latin typeface="Georgia" panose="02040502050405020303" pitchFamily="18" charset="0"/>
              </a:rPr>
              <a:t>Séraphin Sésé, Louis Katamari, and Richard Ndayizigamiye</a:t>
            </a:r>
            <a:endParaRPr lang="en-US" sz="2400"/>
          </a:p>
        </p:txBody>
      </p:sp>
    </p:spTree>
    <p:extLst>
      <p:ext uri="{BB962C8B-B14F-4D97-AF65-F5344CB8AC3E}">
        <p14:creationId xmlns:p14="http://schemas.microsoft.com/office/powerpoint/2010/main" val="4273579004"/>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Burundi - Africa vernacular architecture">
            <a:extLst>
              <a:ext uri="{FF2B5EF4-FFF2-40B4-BE49-F238E27FC236}">
                <a16:creationId xmlns:a16="http://schemas.microsoft.com/office/drawing/2014/main" id="{852F3483-73F7-306E-D4B1-915B72ADDFC3}"/>
              </a:ext>
            </a:extLst>
          </p:cNvPr>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1128713" y="642938"/>
            <a:ext cx="4943475" cy="3275013"/>
          </a:xfrm>
          <a:prstGeom prst="rect">
            <a:avLst/>
          </a:prstGeom>
          <a:extLst>
            <a:ext uri="{909E8E84-426E-40DD-AFC4-6F175D3DCCD1}">
              <a14:hiddenFill xmlns:a14="http://schemas.microsoft.com/office/drawing/2010/main">
                <a:solidFill>
                  <a:srgbClr val="FFFFFF"/>
                </a:solidFill>
              </a14:hiddenFill>
            </a:ext>
          </a:extLst>
        </p:spPr>
      </p:pic>
      <p:pic>
        <p:nvPicPr>
          <p:cNvPr id="19460" name="Picture 4" descr="Burundi | Burundian Lesson in Hospitality | Humble Burundians">
            <a:extLst>
              <a:ext uri="{FF2B5EF4-FFF2-40B4-BE49-F238E27FC236}">
                <a16:creationId xmlns:a16="http://schemas.microsoft.com/office/drawing/2014/main" id="{03E2AAA9-69DA-D28C-952D-1522226C4E98}"/>
              </a:ext>
            </a:extLst>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6140450" y="642938"/>
            <a:ext cx="4930775" cy="3275013"/>
          </a:xfrm>
          <a:prstGeom prst="rect">
            <a:avLst/>
          </a:prstGeom>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0365D894-80CB-42CB-81CC-E513CF36F1FB}"/>
              </a:ext>
            </a:extLst>
          </p:cNvPr>
          <p:cNvSpPr>
            <a:spLocks noGrp="1"/>
          </p:cNvSpPr>
          <p:nvPr>
            <p:ph type="title"/>
          </p:nvPr>
        </p:nvSpPr>
        <p:spPr>
          <a:xfrm>
            <a:off x="838200" y="4636802"/>
            <a:ext cx="10515600" cy="1325563"/>
          </a:xfrm>
        </p:spPr>
        <p:txBody>
          <a:bodyPr vert="horz" lIns="91440" tIns="45720" rIns="91440" bIns="45720" rtlCol="0" anchor="ctr">
            <a:normAutofit/>
          </a:bodyPr>
          <a:lstStyle/>
          <a:p>
            <a:pPr algn="ctr"/>
            <a:r>
              <a:rPr lang="en-US" kern="1200">
                <a:solidFill>
                  <a:schemeClr val="tx1"/>
                </a:solidFill>
                <a:latin typeface="+mj-lt"/>
                <a:ea typeface="+mj-ea"/>
                <a:cs typeface="+mj-cs"/>
              </a:rPr>
              <a:t>Homes</a:t>
            </a:r>
          </a:p>
        </p:txBody>
      </p:sp>
    </p:spTree>
    <p:extLst>
      <p:ext uri="{BB962C8B-B14F-4D97-AF65-F5344CB8AC3E}">
        <p14:creationId xmlns:p14="http://schemas.microsoft.com/office/powerpoint/2010/main" val="96413833"/>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655711-F47D-456E-A888-F01B1CDE2CF5}"/>
              </a:ext>
            </a:extLst>
          </p:cNvPr>
          <p:cNvSpPr>
            <a:spLocks noGrp="1"/>
          </p:cNvSpPr>
          <p:nvPr>
            <p:ph type="title"/>
          </p:nvPr>
        </p:nvSpPr>
        <p:spPr>
          <a:xfrm>
            <a:off x="1137033" y="670559"/>
            <a:ext cx="4683321" cy="2148841"/>
          </a:xfrm>
        </p:spPr>
        <p:txBody>
          <a:bodyPr vert="horz" lIns="91440" tIns="45720" rIns="91440" bIns="45720" rtlCol="0" anchor="t">
            <a:normAutofit/>
          </a:bodyPr>
          <a:lstStyle/>
          <a:p>
            <a:r>
              <a:rPr lang="en-US" dirty="0"/>
              <a:t>Festivals and Holidays</a:t>
            </a:r>
          </a:p>
        </p:txBody>
      </p:sp>
      <p:pic>
        <p:nvPicPr>
          <p:cNvPr id="20482" name="Picture 2" descr="Karyenda - Wikipedia">
            <a:extLst>
              <a:ext uri="{FF2B5EF4-FFF2-40B4-BE49-F238E27FC236}">
                <a16:creationId xmlns:a16="http://schemas.microsoft.com/office/drawing/2014/main" id="{2F5643B8-6C70-7477-E424-767AAB60EB46}"/>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t="929" b="21474"/>
          <a:stretch/>
        </p:blipFill>
        <p:spPr bwMode="auto">
          <a:xfrm>
            <a:off x="1" y="3105151"/>
            <a:ext cx="6448424" cy="3752849"/>
          </a:xfrm>
          <a:custGeom>
            <a:avLst/>
            <a:gdLst/>
            <a:ahLst/>
            <a:cxnLst/>
            <a:rect l="l" t="t" r="r" b="b"/>
            <a:pathLst>
              <a:path w="6448424" h="3752849">
                <a:moveTo>
                  <a:pt x="0" y="0"/>
                </a:moveTo>
                <a:lnTo>
                  <a:pt x="137978" y="22215"/>
                </a:lnTo>
                <a:cubicBezTo>
                  <a:pt x="196046" y="32277"/>
                  <a:pt x="252469" y="42437"/>
                  <a:pt x="295660" y="49771"/>
                </a:cubicBezTo>
                <a:cubicBezTo>
                  <a:pt x="364885" y="66610"/>
                  <a:pt x="403214" y="32071"/>
                  <a:pt x="456941" y="65635"/>
                </a:cubicBezTo>
                <a:cubicBezTo>
                  <a:pt x="529612" y="69090"/>
                  <a:pt x="662508" y="71245"/>
                  <a:pt x="731691" y="70501"/>
                </a:cubicBezTo>
                <a:cubicBezTo>
                  <a:pt x="768741" y="62400"/>
                  <a:pt x="808263" y="64633"/>
                  <a:pt x="841820" y="61171"/>
                </a:cubicBezTo>
                <a:cubicBezTo>
                  <a:pt x="958973" y="43639"/>
                  <a:pt x="1009730" y="45863"/>
                  <a:pt x="1068219" y="39136"/>
                </a:cubicBezTo>
                <a:cubicBezTo>
                  <a:pt x="1104329" y="33447"/>
                  <a:pt x="1156536" y="44203"/>
                  <a:pt x="1174190" y="38808"/>
                </a:cubicBezTo>
                <a:cubicBezTo>
                  <a:pt x="1188943" y="36385"/>
                  <a:pt x="1213832" y="14880"/>
                  <a:pt x="1225923" y="34507"/>
                </a:cubicBezTo>
                <a:cubicBezTo>
                  <a:pt x="1305283" y="8501"/>
                  <a:pt x="1319617" y="30839"/>
                  <a:pt x="1385617" y="18003"/>
                </a:cubicBezTo>
                <a:cubicBezTo>
                  <a:pt x="1461876" y="-26747"/>
                  <a:pt x="1519510" y="56342"/>
                  <a:pt x="1563967" y="4638"/>
                </a:cubicBezTo>
                <a:lnTo>
                  <a:pt x="1676634" y="10582"/>
                </a:lnTo>
                <a:lnTo>
                  <a:pt x="1769429" y="20265"/>
                </a:lnTo>
                <a:cubicBezTo>
                  <a:pt x="1790625" y="23534"/>
                  <a:pt x="1880369" y="18448"/>
                  <a:pt x="1900584" y="27732"/>
                </a:cubicBezTo>
                <a:cubicBezTo>
                  <a:pt x="2072430" y="22762"/>
                  <a:pt x="2014935" y="5831"/>
                  <a:pt x="2127041" y="22101"/>
                </a:cubicBezTo>
                <a:cubicBezTo>
                  <a:pt x="2168847" y="65820"/>
                  <a:pt x="2153052" y="28773"/>
                  <a:pt x="2211644" y="44507"/>
                </a:cubicBezTo>
                <a:cubicBezTo>
                  <a:pt x="2211201" y="9921"/>
                  <a:pt x="2277596" y="73686"/>
                  <a:pt x="2299605" y="38004"/>
                </a:cubicBezTo>
                <a:cubicBezTo>
                  <a:pt x="2309570" y="41997"/>
                  <a:pt x="2318531" y="46991"/>
                  <a:pt x="2327359" y="52270"/>
                </a:cubicBezTo>
                <a:lnTo>
                  <a:pt x="2331995" y="55017"/>
                </a:lnTo>
                <a:lnTo>
                  <a:pt x="2353777" y="59755"/>
                </a:lnTo>
                <a:lnTo>
                  <a:pt x="2355893" y="68914"/>
                </a:lnTo>
                <a:lnTo>
                  <a:pt x="2385794" y="81650"/>
                </a:lnTo>
                <a:cubicBezTo>
                  <a:pt x="2397613" y="85211"/>
                  <a:pt x="2411061" y="87627"/>
                  <a:pt x="2427010" y="88184"/>
                </a:cubicBezTo>
                <a:cubicBezTo>
                  <a:pt x="2486314" y="76422"/>
                  <a:pt x="2553170" y="126870"/>
                  <a:pt x="2627153" y="110451"/>
                </a:cubicBezTo>
                <a:cubicBezTo>
                  <a:pt x="2653722" y="107383"/>
                  <a:pt x="2732043" y="116068"/>
                  <a:pt x="2744462" y="128780"/>
                </a:cubicBezTo>
                <a:cubicBezTo>
                  <a:pt x="2760299" y="132873"/>
                  <a:pt x="2780248" y="130843"/>
                  <a:pt x="2785202" y="143610"/>
                </a:cubicBezTo>
                <a:cubicBezTo>
                  <a:pt x="2794558" y="159316"/>
                  <a:pt x="2856498" y="142821"/>
                  <a:pt x="2844667" y="159029"/>
                </a:cubicBezTo>
                <a:cubicBezTo>
                  <a:pt x="2888530" y="147871"/>
                  <a:pt x="2914187" y="181391"/>
                  <a:pt x="2946649" y="192330"/>
                </a:cubicBezTo>
                <a:cubicBezTo>
                  <a:pt x="2981872" y="180417"/>
                  <a:pt x="3015239" y="215115"/>
                  <a:pt x="3088812" y="226485"/>
                </a:cubicBezTo>
                <a:cubicBezTo>
                  <a:pt x="3127734" y="212524"/>
                  <a:pt x="3138301" y="234381"/>
                  <a:pt x="3208669" y="217774"/>
                </a:cubicBezTo>
                <a:cubicBezTo>
                  <a:pt x="3242208" y="219284"/>
                  <a:pt x="3229623" y="233297"/>
                  <a:pt x="3290045" y="235553"/>
                </a:cubicBezTo>
                <a:cubicBezTo>
                  <a:pt x="3399655" y="215239"/>
                  <a:pt x="3444518" y="245862"/>
                  <a:pt x="3529335" y="249571"/>
                </a:cubicBezTo>
                <a:cubicBezTo>
                  <a:pt x="3623697" y="257405"/>
                  <a:pt x="3587652" y="268832"/>
                  <a:pt x="3716766" y="252690"/>
                </a:cubicBezTo>
                <a:cubicBezTo>
                  <a:pt x="3723469" y="267318"/>
                  <a:pt x="3737863" y="269842"/>
                  <a:pt x="3765333" y="266823"/>
                </a:cubicBezTo>
                <a:cubicBezTo>
                  <a:pt x="3810754" y="271601"/>
                  <a:pt x="3792745" y="303866"/>
                  <a:pt x="3846897" y="290090"/>
                </a:cubicBezTo>
                <a:cubicBezTo>
                  <a:pt x="3830941" y="306608"/>
                  <a:pt x="3929114" y="308026"/>
                  <a:pt x="3900217" y="323590"/>
                </a:cubicBezTo>
                <a:cubicBezTo>
                  <a:pt x="3922367" y="343425"/>
                  <a:pt x="3948574" y="318948"/>
                  <a:pt x="3971444" y="336662"/>
                </a:cubicBezTo>
                <a:cubicBezTo>
                  <a:pt x="4002781" y="344193"/>
                  <a:pt x="3960997" y="315419"/>
                  <a:pt x="3997868" y="318867"/>
                </a:cubicBezTo>
                <a:cubicBezTo>
                  <a:pt x="4041159" y="326219"/>
                  <a:pt x="4055435" y="293981"/>
                  <a:pt x="4070852" y="339615"/>
                </a:cubicBezTo>
                <a:cubicBezTo>
                  <a:pt x="4121286" y="335828"/>
                  <a:pt x="4121920" y="355506"/>
                  <a:pt x="4180483" y="373369"/>
                </a:cubicBezTo>
                <a:cubicBezTo>
                  <a:pt x="4211379" y="366707"/>
                  <a:pt x="4230171" y="374664"/>
                  <a:pt x="4246264" y="387458"/>
                </a:cubicBezTo>
                <a:cubicBezTo>
                  <a:pt x="4308508" y="393310"/>
                  <a:pt x="4357326" y="416142"/>
                  <a:pt x="4423169" y="431783"/>
                </a:cubicBezTo>
                <a:lnTo>
                  <a:pt x="4446752" y="435383"/>
                </a:lnTo>
                <a:lnTo>
                  <a:pt x="4446954" y="435566"/>
                </a:lnTo>
                <a:cubicBezTo>
                  <a:pt x="4508528" y="480137"/>
                  <a:pt x="4617740" y="529869"/>
                  <a:pt x="4662523" y="553169"/>
                </a:cubicBezTo>
                <a:cubicBezTo>
                  <a:pt x="4720320" y="547046"/>
                  <a:pt x="4678644" y="560102"/>
                  <a:pt x="4715641" y="575354"/>
                </a:cubicBezTo>
                <a:cubicBezTo>
                  <a:pt x="4682056" y="593278"/>
                  <a:pt x="4768370" y="586520"/>
                  <a:pt x="4742071" y="614016"/>
                </a:cubicBezTo>
                <a:cubicBezTo>
                  <a:pt x="4749637" y="615922"/>
                  <a:pt x="4757797" y="616899"/>
                  <a:pt x="4766183" y="617675"/>
                </a:cubicBezTo>
                <a:lnTo>
                  <a:pt x="4770562" y="618094"/>
                </a:lnTo>
                <a:lnTo>
                  <a:pt x="4783240" y="624350"/>
                </a:lnTo>
                <a:lnTo>
                  <a:pt x="4792882" y="620401"/>
                </a:lnTo>
                <a:lnTo>
                  <a:pt x="4816310" y="625721"/>
                </a:lnTo>
                <a:cubicBezTo>
                  <a:pt x="4824144" y="628595"/>
                  <a:pt x="4831482" y="632720"/>
                  <a:pt x="4837953" y="638824"/>
                </a:cubicBezTo>
                <a:cubicBezTo>
                  <a:pt x="4848645" y="668753"/>
                  <a:pt x="4922266" y="669148"/>
                  <a:pt x="4933914" y="707398"/>
                </a:cubicBezTo>
                <a:cubicBezTo>
                  <a:pt x="4940833" y="719653"/>
                  <a:pt x="4978358" y="746502"/>
                  <a:pt x="4995259" y="744825"/>
                </a:cubicBezTo>
                <a:cubicBezTo>
                  <a:pt x="5005107" y="749034"/>
                  <a:pt x="5010567" y="758092"/>
                  <a:pt x="5024744" y="753396"/>
                </a:cubicBezTo>
                <a:cubicBezTo>
                  <a:pt x="5047511" y="761361"/>
                  <a:pt x="5109162" y="783016"/>
                  <a:pt x="5131877" y="792613"/>
                </a:cubicBezTo>
                <a:cubicBezTo>
                  <a:pt x="5132671" y="802792"/>
                  <a:pt x="5144554" y="806683"/>
                  <a:pt x="5161031" y="810975"/>
                </a:cubicBezTo>
                <a:lnTo>
                  <a:pt x="5176815" y="815342"/>
                </a:lnTo>
                <a:lnTo>
                  <a:pt x="5180064" y="831233"/>
                </a:lnTo>
                <a:cubicBezTo>
                  <a:pt x="5202966" y="819270"/>
                  <a:pt x="5188976" y="863361"/>
                  <a:pt x="5215059" y="865080"/>
                </a:cubicBezTo>
                <a:cubicBezTo>
                  <a:pt x="5235765" y="864786"/>
                  <a:pt x="5236347" y="878098"/>
                  <a:pt x="5245643" y="887119"/>
                </a:cubicBezTo>
                <a:cubicBezTo>
                  <a:pt x="5267660" y="891609"/>
                  <a:pt x="5295742" y="939348"/>
                  <a:pt x="5295952" y="957174"/>
                </a:cubicBezTo>
                <a:cubicBezTo>
                  <a:pt x="5284322" y="1008946"/>
                  <a:pt x="5374979" y="1038019"/>
                  <a:pt x="5367826" y="1079140"/>
                </a:cubicBezTo>
                <a:cubicBezTo>
                  <a:pt x="5371668" y="1089190"/>
                  <a:pt x="5377921" y="1097135"/>
                  <a:pt x="5385646" y="1103730"/>
                </a:cubicBezTo>
                <a:lnTo>
                  <a:pt x="5410965" y="1119397"/>
                </a:lnTo>
                <a:lnTo>
                  <a:pt x="5436960" y="1130910"/>
                </a:lnTo>
                <a:lnTo>
                  <a:pt x="5442083" y="1133134"/>
                </a:lnTo>
                <a:cubicBezTo>
                  <a:pt x="5451910" y="1137346"/>
                  <a:pt x="5457170" y="1169188"/>
                  <a:pt x="5465219" y="1174479"/>
                </a:cubicBezTo>
                <a:cubicBezTo>
                  <a:pt x="5488744" y="1195184"/>
                  <a:pt x="5467141" y="1223401"/>
                  <a:pt x="5488171" y="1238604"/>
                </a:cubicBezTo>
                <a:cubicBezTo>
                  <a:pt x="5523491" y="1271811"/>
                  <a:pt x="5486623" y="1305961"/>
                  <a:pt x="5562172" y="1320840"/>
                </a:cubicBezTo>
                <a:cubicBezTo>
                  <a:pt x="5601634" y="1385316"/>
                  <a:pt x="5636528" y="1453139"/>
                  <a:pt x="5686905" y="1512529"/>
                </a:cubicBezTo>
                <a:cubicBezTo>
                  <a:pt x="5729049" y="1575678"/>
                  <a:pt x="5699691" y="1553768"/>
                  <a:pt x="5748726" y="1623716"/>
                </a:cubicBezTo>
                <a:cubicBezTo>
                  <a:pt x="5783098" y="1689734"/>
                  <a:pt x="5789710" y="1639740"/>
                  <a:pt x="5842593" y="1726595"/>
                </a:cubicBezTo>
                <a:cubicBezTo>
                  <a:pt x="5837824" y="1733043"/>
                  <a:pt x="5862023" y="1845188"/>
                  <a:pt x="5861042" y="1851837"/>
                </a:cubicBezTo>
                <a:cubicBezTo>
                  <a:pt x="5874156" y="1887981"/>
                  <a:pt x="5901790" y="1919218"/>
                  <a:pt x="5921290" y="1943460"/>
                </a:cubicBezTo>
                <a:lnTo>
                  <a:pt x="5978046" y="1997284"/>
                </a:lnTo>
                <a:lnTo>
                  <a:pt x="5992479" y="2056720"/>
                </a:lnTo>
                <a:cubicBezTo>
                  <a:pt x="6011078" y="2079033"/>
                  <a:pt x="6072687" y="2117397"/>
                  <a:pt x="6089639" y="2131171"/>
                </a:cubicBezTo>
                <a:lnTo>
                  <a:pt x="6094199" y="2139379"/>
                </a:lnTo>
                <a:lnTo>
                  <a:pt x="6094822" y="2139386"/>
                </a:lnTo>
                <a:cubicBezTo>
                  <a:pt x="6096947" y="2140841"/>
                  <a:pt x="6098876" y="2143416"/>
                  <a:pt x="6100692" y="2147736"/>
                </a:cubicBezTo>
                <a:lnTo>
                  <a:pt x="6102516" y="2154343"/>
                </a:lnTo>
                <a:lnTo>
                  <a:pt x="6111361" y="2170264"/>
                </a:lnTo>
                <a:lnTo>
                  <a:pt x="6215475" y="2270153"/>
                </a:lnTo>
                <a:lnTo>
                  <a:pt x="6255966" y="2335401"/>
                </a:lnTo>
                <a:lnTo>
                  <a:pt x="6272711" y="2385144"/>
                </a:lnTo>
                <a:cubicBezTo>
                  <a:pt x="6282320" y="2406495"/>
                  <a:pt x="6299066" y="2405139"/>
                  <a:pt x="6304347" y="2439388"/>
                </a:cubicBezTo>
                <a:cubicBezTo>
                  <a:pt x="6297131" y="2486231"/>
                  <a:pt x="6325530" y="2500962"/>
                  <a:pt x="6326729" y="2549400"/>
                </a:cubicBezTo>
                <a:cubicBezTo>
                  <a:pt x="6325926" y="2572066"/>
                  <a:pt x="6339111" y="2599957"/>
                  <a:pt x="6344663" y="2628839"/>
                </a:cubicBezTo>
                <a:lnTo>
                  <a:pt x="6375811" y="2639204"/>
                </a:lnTo>
                <a:cubicBezTo>
                  <a:pt x="6375427" y="2643533"/>
                  <a:pt x="6375041" y="2647863"/>
                  <a:pt x="6374657" y="2652193"/>
                </a:cubicBezTo>
                <a:cubicBezTo>
                  <a:pt x="6373555" y="2658134"/>
                  <a:pt x="6371943" y="2662665"/>
                  <a:pt x="6369740" y="2664642"/>
                </a:cubicBezTo>
                <a:cubicBezTo>
                  <a:pt x="6368032" y="2674540"/>
                  <a:pt x="6371528" y="2686899"/>
                  <a:pt x="6361964" y="2690172"/>
                </a:cubicBezTo>
                <a:cubicBezTo>
                  <a:pt x="6350507" y="2696218"/>
                  <a:pt x="6369375" y="2734440"/>
                  <a:pt x="6355511" y="2727335"/>
                </a:cubicBezTo>
                <a:cubicBezTo>
                  <a:pt x="6358746" y="2734104"/>
                  <a:pt x="6360434" y="2742096"/>
                  <a:pt x="6361058" y="2750592"/>
                </a:cubicBezTo>
                <a:cubicBezTo>
                  <a:pt x="6361013" y="2751998"/>
                  <a:pt x="6360970" y="2753408"/>
                  <a:pt x="6360926" y="2754814"/>
                </a:cubicBezTo>
                <a:lnTo>
                  <a:pt x="6339285" y="2810353"/>
                </a:lnTo>
                <a:cubicBezTo>
                  <a:pt x="6360091" y="2854187"/>
                  <a:pt x="6313103" y="2870086"/>
                  <a:pt x="6325672" y="2908809"/>
                </a:cubicBezTo>
                <a:cubicBezTo>
                  <a:pt x="6341563" y="2966972"/>
                  <a:pt x="6291836" y="2935388"/>
                  <a:pt x="6333498" y="3009772"/>
                </a:cubicBezTo>
                <a:cubicBezTo>
                  <a:pt x="6345476" y="3039254"/>
                  <a:pt x="6345955" y="3068963"/>
                  <a:pt x="6334947" y="3095405"/>
                </a:cubicBezTo>
                <a:lnTo>
                  <a:pt x="6344768" y="3155941"/>
                </a:lnTo>
                <a:cubicBezTo>
                  <a:pt x="6348643" y="3153663"/>
                  <a:pt x="6311793" y="3186588"/>
                  <a:pt x="6314754" y="3197987"/>
                </a:cubicBezTo>
                <a:cubicBezTo>
                  <a:pt x="6318695" y="3221971"/>
                  <a:pt x="6319257" y="3226752"/>
                  <a:pt x="6304230" y="3239690"/>
                </a:cubicBezTo>
                <a:cubicBezTo>
                  <a:pt x="6306321" y="3248567"/>
                  <a:pt x="6307305" y="3254005"/>
                  <a:pt x="6308837" y="3264003"/>
                </a:cubicBezTo>
                <a:cubicBezTo>
                  <a:pt x="6301812" y="3288243"/>
                  <a:pt x="6298529" y="3302527"/>
                  <a:pt x="6309285" y="3324103"/>
                </a:cubicBezTo>
                <a:cubicBezTo>
                  <a:pt x="6301188" y="3343007"/>
                  <a:pt x="6329285" y="3359307"/>
                  <a:pt x="6342503" y="3405661"/>
                </a:cubicBezTo>
                <a:cubicBezTo>
                  <a:pt x="6338012" y="3447477"/>
                  <a:pt x="6408325" y="3505721"/>
                  <a:pt x="6401531" y="3550593"/>
                </a:cubicBezTo>
                <a:cubicBezTo>
                  <a:pt x="6395655" y="3579549"/>
                  <a:pt x="6423437" y="3594758"/>
                  <a:pt x="6427705" y="3624684"/>
                </a:cubicBezTo>
                <a:cubicBezTo>
                  <a:pt x="6416402" y="3629199"/>
                  <a:pt x="6435787" y="3639516"/>
                  <a:pt x="6448424" y="3657106"/>
                </a:cubicBezTo>
                <a:lnTo>
                  <a:pt x="6444014" y="3752742"/>
                </a:lnTo>
                <a:cubicBezTo>
                  <a:pt x="6443990" y="3752777"/>
                  <a:pt x="6443967" y="3752813"/>
                  <a:pt x="6443946" y="3752849"/>
                </a:cubicBezTo>
                <a:lnTo>
                  <a:pt x="0" y="3752849"/>
                </a:lnTo>
                <a:close/>
              </a:path>
            </a:pathLst>
          </a:cu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EE6FCDEB-F573-4645-80B5-8A91BDFC6BD0}"/>
              </a:ext>
            </a:extLst>
          </p:cNvPr>
          <p:cNvSpPr>
            <a:spLocks noGrp="1"/>
          </p:cNvSpPr>
          <p:nvPr>
            <p:ph sz="half" idx="1"/>
          </p:nvPr>
        </p:nvSpPr>
        <p:spPr>
          <a:xfrm>
            <a:off x="6797004" y="670559"/>
            <a:ext cx="4555782" cy="5445076"/>
          </a:xfrm>
        </p:spPr>
        <p:txBody>
          <a:bodyPr vert="horz" lIns="91440" tIns="45720" rIns="91440" bIns="45720" rtlCol="0" anchor="t">
            <a:normAutofit/>
          </a:bodyPr>
          <a:lstStyle/>
          <a:p>
            <a:r>
              <a:rPr lang="en-US" sz="2000"/>
              <a:t>Umuganuro, the sorghum festival, used to be a large celebration that had traditional dances (intore, the traditional court dancers), the sacred drums and other ceremonial activities are observed.</a:t>
            </a:r>
          </a:p>
        </p:txBody>
      </p:sp>
    </p:spTree>
    <p:extLst>
      <p:ext uri="{BB962C8B-B14F-4D97-AF65-F5344CB8AC3E}">
        <p14:creationId xmlns:p14="http://schemas.microsoft.com/office/powerpoint/2010/main" val="2882983227"/>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Malawi | History, Map, Flag, Population, Capital, Language, &amp; Facts |  Britannica">
            <a:extLst>
              <a:ext uri="{FF2B5EF4-FFF2-40B4-BE49-F238E27FC236}">
                <a16:creationId xmlns:a16="http://schemas.microsoft.com/office/drawing/2014/main" id="{85B74B7C-5DE7-48F6-1D42-43A68AC1BAD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32625" y="547688"/>
            <a:ext cx="3951288" cy="3268663"/>
          </a:xfrm>
          <a:prstGeom prst="rect">
            <a:avLst/>
          </a:prstGeom>
          <a:extLst>
            <a:ext uri="{909E8E84-426E-40DD-AFC4-6F175D3DCCD1}">
              <a14:hiddenFill xmlns:a14="http://schemas.microsoft.com/office/drawing/2010/main">
                <a:solidFill>
                  <a:srgbClr val="FFFFFF"/>
                </a:solidFill>
              </a14:hiddenFill>
            </a:ext>
          </a:extLst>
        </p:spPr>
      </p:pic>
      <p:pic>
        <p:nvPicPr>
          <p:cNvPr id="1028" name="Picture 4" descr="Malawi Flag Image and Meaning | Malawi Flag Updated 2023">
            <a:extLst>
              <a:ext uri="{FF2B5EF4-FFF2-40B4-BE49-F238E27FC236}">
                <a16:creationId xmlns:a16="http://schemas.microsoft.com/office/drawing/2014/main" id="{DDB22084-AE43-6E5D-EBE1-09A0FE5590B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32625" y="3886200"/>
            <a:ext cx="3951288" cy="2417763"/>
          </a:xfrm>
          <a:prstGeom prst="rect">
            <a:avLst/>
          </a:prstGeom>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B21E2951-4715-4797-94CC-9ED54D62E5A2}"/>
              </a:ext>
            </a:extLst>
          </p:cNvPr>
          <p:cNvSpPr>
            <a:spLocks noGrp="1"/>
          </p:cNvSpPr>
          <p:nvPr>
            <p:ph type="ctrTitle"/>
          </p:nvPr>
        </p:nvSpPr>
        <p:spPr>
          <a:xfrm>
            <a:off x="1092200" y="1112840"/>
            <a:ext cx="4716463" cy="2311844"/>
          </a:xfrm>
        </p:spPr>
        <p:txBody>
          <a:bodyPr wrap="square" anchor="b">
            <a:normAutofit/>
          </a:bodyPr>
          <a:lstStyle/>
          <a:p>
            <a:pPr algn="l"/>
            <a:r>
              <a:rPr lang="en-US" sz="4200"/>
              <a:t>Malawi</a:t>
            </a:r>
          </a:p>
        </p:txBody>
      </p:sp>
      <p:sp>
        <p:nvSpPr>
          <p:cNvPr id="3" name="Subtitle 2">
            <a:extLst>
              <a:ext uri="{FF2B5EF4-FFF2-40B4-BE49-F238E27FC236}">
                <a16:creationId xmlns:a16="http://schemas.microsoft.com/office/drawing/2014/main" id="{A7390020-4849-4F1B-9531-E73219106518}"/>
              </a:ext>
            </a:extLst>
          </p:cNvPr>
          <p:cNvSpPr>
            <a:spLocks noGrp="1"/>
          </p:cNvSpPr>
          <p:nvPr>
            <p:ph type="subTitle" idx="1"/>
          </p:nvPr>
        </p:nvSpPr>
        <p:spPr>
          <a:xfrm>
            <a:off x="1092200" y="3493790"/>
            <a:ext cx="4716463" cy="2299000"/>
          </a:xfrm>
        </p:spPr>
        <p:txBody>
          <a:bodyPr wrap="square" anchor="t">
            <a:normAutofit/>
          </a:bodyPr>
          <a:lstStyle/>
          <a:p>
            <a:pPr algn="l"/>
            <a:r>
              <a:rPr lang="en-US" sz="1000" dirty="0">
                <a:solidFill>
                  <a:schemeClr val="tx1">
                    <a:alpha val="60000"/>
                  </a:schemeClr>
                </a:solidFill>
              </a:rPr>
              <a:t>Things We Will Learn:</a:t>
            </a:r>
          </a:p>
          <a:p>
            <a:pPr algn="l"/>
            <a:r>
              <a:rPr lang="en-US" sz="1000" dirty="0">
                <a:solidFill>
                  <a:schemeClr val="tx1">
                    <a:alpha val="60000"/>
                  </a:schemeClr>
                </a:solidFill>
              </a:rPr>
              <a:t>Geography</a:t>
            </a:r>
          </a:p>
          <a:p>
            <a:pPr algn="l"/>
            <a:r>
              <a:rPr lang="en-US" sz="1000" dirty="0">
                <a:solidFill>
                  <a:schemeClr val="tx1">
                    <a:alpha val="60000"/>
                  </a:schemeClr>
                </a:solidFill>
              </a:rPr>
              <a:t>Language</a:t>
            </a:r>
          </a:p>
          <a:p>
            <a:pPr algn="l"/>
            <a:r>
              <a:rPr lang="en-US" sz="1000" dirty="0">
                <a:solidFill>
                  <a:schemeClr val="tx1">
                    <a:alpha val="60000"/>
                  </a:schemeClr>
                </a:solidFill>
              </a:rPr>
              <a:t>Advancements for the World</a:t>
            </a:r>
          </a:p>
          <a:p>
            <a:pPr algn="l"/>
            <a:r>
              <a:rPr lang="en-US" sz="1000" dirty="0">
                <a:solidFill>
                  <a:schemeClr val="tx1">
                    <a:alpha val="60000"/>
                  </a:schemeClr>
                </a:solidFill>
              </a:rPr>
              <a:t>History</a:t>
            </a:r>
          </a:p>
          <a:p>
            <a:pPr algn="l"/>
            <a:r>
              <a:rPr lang="en-US" sz="1000" dirty="0">
                <a:solidFill>
                  <a:schemeClr val="tx1">
                    <a:alpha val="60000"/>
                  </a:schemeClr>
                </a:solidFill>
              </a:rPr>
              <a:t>Culture</a:t>
            </a:r>
          </a:p>
          <a:p>
            <a:pPr algn="l"/>
            <a:r>
              <a:rPr lang="en-US" sz="1000" dirty="0">
                <a:solidFill>
                  <a:schemeClr val="tx1">
                    <a:alpha val="60000"/>
                  </a:schemeClr>
                </a:solidFill>
              </a:rPr>
              <a:t>Current Events</a:t>
            </a:r>
          </a:p>
          <a:p>
            <a:pPr algn="l"/>
            <a:endParaRPr lang="en-US" sz="1000" dirty="0">
              <a:solidFill>
                <a:schemeClr val="tx1">
                  <a:alpha val="60000"/>
                </a:schemeClr>
              </a:solidFill>
            </a:endParaRPr>
          </a:p>
        </p:txBody>
      </p:sp>
    </p:spTree>
    <p:extLst>
      <p:ext uri="{BB962C8B-B14F-4D97-AF65-F5344CB8AC3E}">
        <p14:creationId xmlns:p14="http://schemas.microsoft.com/office/powerpoint/2010/main" val="17281887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0183FA-6C18-4D4C-91B6-7FFD6502A7C4}"/>
              </a:ext>
            </a:extLst>
          </p:cNvPr>
          <p:cNvSpPr>
            <a:spLocks noGrp="1"/>
          </p:cNvSpPr>
          <p:nvPr>
            <p:ph type="title"/>
          </p:nvPr>
        </p:nvSpPr>
        <p:spPr>
          <a:xfrm>
            <a:off x="4572001" y="601744"/>
            <a:ext cx="6781800" cy="1338696"/>
          </a:xfrm>
        </p:spPr>
        <p:txBody>
          <a:bodyPr vert="horz" lIns="91440" tIns="45720" rIns="91440" bIns="45720" rtlCol="0" anchor="ctr">
            <a:normAutofit/>
          </a:bodyPr>
          <a:lstStyle/>
          <a:p>
            <a:r>
              <a:rPr lang="en-US" dirty="0"/>
              <a:t>People of Note</a:t>
            </a:r>
          </a:p>
        </p:txBody>
      </p:sp>
      <p:pic>
        <p:nvPicPr>
          <p:cNvPr id="34818" name="Picture 2" descr="A person running on a track&#10;&#10;Description automatically generated with medium confidence">
            <a:extLst>
              <a:ext uri="{FF2B5EF4-FFF2-40B4-BE49-F238E27FC236}">
                <a16:creationId xmlns:a16="http://schemas.microsoft.com/office/drawing/2014/main" id="{2F941475-5F9C-4BCF-1647-E9DE44BE0B23}"/>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r="-1" b="26940"/>
          <a:stretch/>
        </p:blipFill>
        <p:spPr bwMode="auto">
          <a:xfrm>
            <a:off x="20" y="16052"/>
            <a:ext cx="3754739" cy="6857990"/>
          </a:xfrm>
          <a:custGeom>
            <a:avLst/>
            <a:gdLst/>
            <a:ahLst/>
            <a:cxnLst/>
            <a:rect l="l" t="t" r="r" b="b"/>
            <a:pathLst>
              <a:path w="3754759" h="6858000">
                <a:moveTo>
                  <a:pt x="0" y="0"/>
                </a:moveTo>
                <a:lnTo>
                  <a:pt x="3405358" y="0"/>
                </a:lnTo>
                <a:lnTo>
                  <a:pt x="3406298" y="5103"/>
                </a:lnTo>
                <a:cubicBezTo>
                  <a:pt x="3408705" y="9272"/>
                  <a:pt x="3410993" y="13534"/>
                  <a:pt x="3408744" y="22806"/>
                </a:cubicBezTo>
                <a:cubicBezTo>
                  <a:pt x="3398212" y="18869"/>
                  <a:pt x="3412504" y="58782"/>
                  <a:pt x="3403554" y="60481"/>
                </a:cubicBezTo>
                <a:cubicBezTo>
                  <a:pt x="3417198" y="75379"/>
                  <a:pt x="3401704" y="83956"/>
                  <a:pt x="3406685" y="104437"/>
                </a:cubicBezTo>
                <a:cubicBezTo>
                  <a:pt x="3412035" y="113935"/>
                  <a:pt x="3413215" y="120918"/>
                  <a:pt x="3408439" y="130745"/>
                </a:cubicBezTo>
                <a:cubicBezTo>
                  <a:pt x="3434362" y="174436"/>
                  <a:pt x="3410826" y="157826"/>
                  <a:pt x="3422002" y="199353"/>
                </a:cubicBezTo>
                <a:cubicBezTo>
                  <a:pt x="3433366" y="235046"/>
                  <a:pt x="3441595" y="275734"/>
                  <a:pt x="3466217" y="309590"/>
                </a:cubicBezTo>
                <a:cubicBezTo>
                  <a:pt x="3473022" y="315692"/>
                  <a:pt x="3476249" y="331335"/>
                  <a:pt x="3473425" y="344525"/>
                </a:cubicBezTo>
                <a:cubicBezTo>
                  <a:pt x="3472938" y="346792"/>
                  <a:pt x="3472286" y="348904"/>
                  <a:pt x="3471491" y="350788"/>
                </a:cubicBezTo>
                <a:cubicBezTo>
                  <a:pt x="3476473" y="380853"/>
                  <a:pt x="3497528" y="490678"/>
                  <a:pt x="3503314" y="524915"/>
                </a:cubicBezTo>
                <a:cubicBezTo>
                  <a:pt x="3495110" y="528110"/>
                  <a:pt x="3511009" y="544789"/>
                  <a:pt x="3506208" y="556205"/>
                </a:cubicBezTo>
                <a:cubicBezTo>
                  <a:pt x="3501906" y="564424"/>
                  <a:pt x="3505727" y="571402"/>
                  <a:pt x="3506503" y="579730"/>
                </a:cubicBezTo>
                <a:cubicBezTo>
                  <a:pt x="3503352" y="590904"/>
                  <a:pt x="3511763" y="626437"/>
                  <a:pt x="3516997" y="635552"/>
                </a:cubicBezTo>
                <a:cubicBezTo>
                  <a:pt x="3534688" y="657082"/>
                  <a:pt x="3524838" y="708447"/>
                  <a:pt x="3538464" y="726388"/>
                </a:cubicBezTo>
                <a:cubicBezTo>
                  <a:pt x="3540659" y="733032"/>
                  <a:pt x="3541735" y="739585"/>
                  <a:pt x="3542115" y="746049"/>
                </a:cubicBezTo>
                <a:lnTo>
                  <a:pt x="3541598" y="764218"/>
                </a:lnTo>
                <a:lnTo>
                  <a:pt x="3538294" y="769538"/>
                </a:lnTo>
                <a:lnTo>
                  <a:pt x="3539714" y="780556"/>
                </a:lnTo>
                <a:lnTo>
                  <a:pt x="3539328" y="783752"/>
                </a:lnTo>
                <a:cubicBezTo>
                  <a:pt x="3538575" y="789859"/>
                  <a:pt x="3537953" y="795880"/>
                  <a:pt x="3537882" y="801812"/>
                </a:cubicBezTo>
                <a:cubicBezTo>
                  <a:pt x="3555332" y="793164"/>
                  <a:pt x="3540143" y="850853"/>
                  <a:pt x="3553763" y="833773"/>
                </a:cubicBezTo>
                <a:cubicBezTo>
                  <a:pt x="3556400" y="864868"/>
                  <a:pt x="3568671" y="840452"/>
                  <a:pt x="3557696" y="878520"/>
                </a:cubicBezTo>
                <a:cubicBezTo>
                  <a:pt x="3574636" y="926170"/>
                  <a:pt x="3572932" y="1002669"/>
                  <a:pt x="3596902" y="1039468"/>
                </a:cubicBezTo>
                <a:cubicBezTo>
                  <a:pt x="3588227" y="1035176"/>
                  <a:pt x="3582669" y="1055878"/>
                  <a:pt x="3587550" y="1069793"/>
                </a:cubicBezTo>
                <a:cubicBezTo>
                  <a:pt x="3553603" y="1054905"/>
                  <a:pt x="3620138" y="1124159"/>
                  <a:pt x="3598129" y="1137690"/>
                </a:cubicBezTo>
                <a:cubicBezTo>
                  <a:pt x="3619154" y="1137277"/>
                  <a:pt x="3657845" y="1198819"/>
                  <a:pt x="3642072" y="1229443"/>
                </a:cubicBezTo>
                <a:cubicBezTo>
                  <a:pt x="3648492" y="1274612"/>
                  <a:pt x="3667414" y="1305895"/>
                  <a:pt x="3662799" y="1353804"/>
                </a:cubicBezTo>
                <a:cubicBezTo>
                  <a:pt x="3665680" y="1355144"/>
                  <a:pt x="3668149" y="1357448"/>
                  <a:pt x="3670319" y="1360420"/>
                </a:cubicBezTo>
                <a:lnTo>
                  <a:pt x="3675717" y="1370453"/>
                </a:lnTo>
                <a:lnTo>
                  <a:pt x="3675458" y="1372456"/>
                </a:lnTo>
                <a:cubicBezTo>
                  <a:pt x="3675775" y="1380261"/>
                  <a:pt x="3677154" y="1384198"/>
                  <a:pt x="3678998" y="1386422"/>
                </a:cubicBezTo>
                <a:lnTo>
                  <a:pt x="3681613" y="1387932"/>
                </a:lnTo>
                <a:lnTo>
                  <a:pt x="3684619" y="1397028"/>
                </a:lnTo>
                <a:lnTo>
                  <a:pt x="3692094" y="1413643"/>
                </a:lnTo>
                <a:lnTo>
                  <a:pt x="3692036" y="1417975"/>
                </a:lnTo>
                <a:lnTo>
                  <a:pt x="3701043" y="1444940"/>
                </a:lnTo>
                <a:lnTo>
                  <a:pt x="3700474" y="1445893"/>
                </a:lnTo>
                <a:cubicBezTo>
                  <a:pt x="3699407" y="1448641"/>
                  <a:pt x="3699006" y="1451835"/>
                  <a:pt x="3699990" y="1456030"/>
                </a:cubicBezTo>
                <a:cubicBezTo>
                  <a:pt x="3688343" y="1458099"/>
                  <a:pt x="3696713" y="1461887"/>
                  <a:pt x="3700642" y="1474079"/>
                </a:cubicBezTo>
                <a:cubicBezTo>
                  <a:pt x="3683431" y="1480016"/>
                  <a:pt x="3700716" y="1509516"/>
                  <a:pt x="3693587" y="1522890"/>
                </a:cubicBezTo>
                <a:cubicBezTo>
                  <a:pt x="3696861" y="1531716"/>
                  <a:pt x="3700010" y="1541157"/>
                  <a:pt x="3702900" y="1551068"/>
                </a:cubicBezTo>
                <a:lnTo>
                  <a:pt x="3708038" y="1631578"/>
                </a:lnTo>
                <a:lnTo>
                  <a:pt x="3698097" y="1716642"/>
                </a:lnTo>
                <a:cubicBezTo>
                  <a:pt x="3699314" y="1747867"/>
                  <a:pt x="3695412" y="1775147"/>
                  <a:pt x="3700384" y="1801382"/>
                </a:cubicBezTo>
                <a:cubicBezTo>
                  <a:pt x="3696845" y="1812311"/>
                  <a:pt x="3695699" y="1822504"/>
                  <a:pt x="3702257" y="1832013"/>
                </a:cubicBezTo>
                <a:cubicBezTo>
                  <a:pt x="3701651" y="1861238"/>
                  <a:pt x="3693313" y="1868713"/>
                  <a:pt x="3700986" y="1886838"/>
                </a:cubicBezTo>
                <a:cubicBezTo>
                  <a:pt x="3687741" y="1903887"/>
                  <a:pt x="3693148" y="1904594"/>
                  <a:pt x="3697545" y="1912087"/>
                </a:cubicBezTo>
                <a:lnTo>
                  <a:pt x="3697885" y="1913171"/>
                </a:lnTo>
                <a:lnTo>
                  <a:pt x="3695987" y="1915505"/>
                </a:lnTo>
                <a:lnTo>
                  <a:pt x="3695284" y="1920179"/>
                </a:lnTo>
                <a:lnTo>
                  <a:pt x="3696499" y="1932787"/>
                </a:lnTo>
                <a:lnTo>
                  <a:pt x="3697473" y="1937503"/>
                </a:lnTo>
                <a:cubicBezTo>
                  <a:pt x="3697953" y="1940760"/>
                  <a:pt x="3698023" y="1942937"/>
                  <a:pt x="3697799" y="1944457"/>
                </a:cubicBezTo>
                <a:lnTo>
                  <a:pt x="3697642" y="1944638"/>
                </a:lnTo>
                <a:lnTo>
                  <a:pt x="3698268" y="1951136"/>
                </a:lnTo>
                <a:cubicBezTo>
                  <a:pt x="3699704" y="1962083"/>
                  <a:pt x="3701457" y="1972719"/>
                  <a:pt x="3703418" y="1982828"/>
                </a:cubicBezTo>
                <a:cubicBezTo>
                  <a:pt x="3694620" y="1991887"/>
                  <a:pt x="3707345" y="2028973"/>
                  <a:pt x="3689767" y="2025705"/>
                </a:cubicBezTo>
                <a:cubicBezTo>
                  <a:pt x="3691896" y="2039367"/>
                  <a:pt x="3699517" y="2047321"/>
                  <a:pt x="3687894" y="2043252"/>
                </a:cubicBezTo>
                <a:cubicBezTo>
                  <a:pt x="3688268" y="2047766"/>
                  <a:pt x="3687435" y="2050599"/>
                  <a:pt x="3686015" y="2052668"/>
                </a:cubicBezTo>
                <a:lnTo>
                  <a:pt x="3685329" y="2053280"/>
                </a:lnTo>
                <a:lnTo>
                  <a:pt x="3690348" y="2083660"/>
                </a:lnTo>
                <a:lnTo>
                  <a:pt x="3689688" y="2087758"/>
                </a:lnTo>
                <a:lnTo>
                  <a:pt x="3694656" y="2107476"/>
                </a:lnTo>
                <a:lnTo>
                  <a:pt x="3696317" y="2117709"/>
                </a:lnTo>
                <a:lnTo>
                  <a:pt x="3698652" y="2120508"/>
                </a:lnTo>
                <a:cubicBezTo>
                  <a:pt x="3700138" y="2123582"/>
                  <a:pt x="3700933" y="2128051"/>
                  <a:pt x="3700157" y="2135655"/>
                </a:cubicBezTo>
                <a:lnTo>
                  <a:pt x="3699626" y="2137431"/>
                </a:lnTo>
                <a:lnTo>
                  <a:pt x="3703486" y="2149795"/>
                </a:lnTo>
                <a:cubicBezTo>
                  <a:pt x="3705184" y="2153754"/>
                  <a:pt x="3707268" y="2157232"/>
                  <a:pt x="3709885" y="2160002"/>
                </a:cubicBezTo>
                <a:cubicBezTo>
                  <a:pt x="3698737" y="2203287"/>
                  <a:pt x="3712805" y="2242927"/>
                  <a:pt x="3712777" y="2289319"/>
                </a:cubicBezTo>
                <a:cubicBezTo>
                  <a:pt x="3693169" y="2310331"/>
                  <a:pt x="3722276" y="2389074"/>
                  <a:pt x="3742794" y="2399589"/>
                </a:cubicBezTo>
                <a:cubicBezTo>
                  <a:pt x="3725319" y="2400703"/>
                  <a:pt x="3751962" y="2457534"/>
                  <a:pt x="3753311" y="2472464"/>
                </a:cubicBezTo>
                <a:cubicBezTo>
                  <a:pt x="3753760" y="2477441"/>
                  <a:pt x="3751399" y="2477762"/>
                  <a:pt x="3743656" y="2469811"/>
                </a:cubicBezTo>
                <a:cubicBezTo>
                  <a:pt x="3746474" y="2485608"/>
                  <a:pt x="3738186" y="2502460"/>
                  <a:pt x="3730339" y="2493869"/>
                </a:cubicBezTo>
                <a:cubicBezTo>
                  <a:pt x="3748556" y="2541387"/>
                  <a:pt x="3736267" y="2613433"/>
                  <a:pt x="3746134" y="2667651"/>
                </a:cubicBezTo>
                <a:cubicBezTo>
                  <a:pt x="3730160" y="2698252"/>
                  <a:pt x="3745496" y="2681337"/>
                  <a:pt x="3743743" y="2712354"/>
                </a:cubicBezTo>
                <a:cubicBezTo>
                  <a:pt x="3759373" y="2703131"/>
                  <a:pt x="3736572" y="2750256"/>
                  <a:pt x="3754759" y="2751060"/>
                </a:cubicBezTo>
                <a:cubicBezTo>
                  <a:pt x="3753864" y="2756679"/>
                  <a:pt x="3752424" y="2762098"/>
                  <a:pt x="3750841" y="2767527"/>
                </a:cubicBezTo>
                <a:lnTo>
                  <a:pt x="3750021" y="2770377"/>
                </a:lnTo>
                <a:lnTo>
                  <a:pt x="3749874" y="2781617"/>
                </a:lnTo>
                <a:lnTo>
                  <a:pt x="3745916" y="2784975"/>
                </a:lnTo>
                <a:lnTo>
                  <a:pt x="3742888" y="2802030"/>
                </a:lnTo>
                <a:cubicBezTo>
                  <a:pt x="3742360" y="2808388"/>
                  <a:pt x="3742498" y="2815196"/>
                  <a:pt x="3743710" y="2822667"/>
                </a:cubicBezTo>
                <a:cubicBezTo>
                  <a:pt x="3751787" y="2840797"/>
                  <a:pt x="3744398" y="2870002"/>
                  <a:pt x="3746201" y="2896003"/>
                </a:cubicBezTo>
                <a:lnTo>
                  <a:pt x="3749006" y="2907846"/>
                </a:lnTo>
                <a:lnTo>
                  <a:pt x="3747206" y="2947037"/>
                </a:lnTo>
                <a:cubicBezTo>
                  <a:pt x="3747030" y="2958176"/>
                  <a:pt x="3747214" y="2969719"/>
                  <a:pt x="3748070" y="2981841"/>
                </a:cubicBezTo>
                <a:lnTo>
                  <a:pt x="3750937" y="3004278"/>
                </a:lnTo>
                <a:lnTo>
                  <a:pt x="3749761" y="3010254"/>
                </a:lnTo>
                <a:cubicBezTo>
                  <a:pt x="3750425" y="3020530"/>
                  <a:pt x="3756245" y="3033889"/>
                  <a:pt x="3749923" y="3032983"/>
                </a:cubicBezTo>
                <a:lnTo>
                  <a:pt x="3752658" y="3044429"/>
                </a:lnTo>
                <a:lnTo>
                  <a:pt x="3748217" y="3056076"/>
                </a:lnTo>
                <a:cubicBezTo>
                  <a:pt x="3747117" y="3057381"/>
                  <a:pt x="3745928" y="3058381"/>
                  <a:pt x="3744691" y="3059042"/>
                </a:cubicBezTo>
                <a:lnTo>
                  <a:pt x="3747123" y="3075102"/>
                </a:lnTo>
                <a:lnTo>
                  <a:pt x="3744190" y="3088509"/>
                </a:lnTo>
                <a:lnTo>
                  <a:pt x="3747093" y="3099930"/>
                </a:lnTo>
                <a:lnTo>
                  <a:pt x="3746799" y="3104743"/>
                </a:lnTo>
                <a:lnTo>
                  <a:pt x="3745610" y="3116729"/>
                </a:lnTo>
                <a:cubicBezTo>
                  <a:pt x="3744666" y="3122891"/>
                  <a:pt x="3743503" y="3129792"/>
                  <a:pt x="3742676" y="3137453"/>
                </a:cubicBezTo>
                <a:lnTo>
                  <a:pt x="3742441" y="3143884"/>
                </a:lnTo>
                <a:lnTo>
                  <a:pt x="3737104" y="3158122"/>
                </a:lnTo>
                <a:cubicBezTo>
                  <a:pt x="3733050" y="3168490"/>
                  <a:pt x="3730374" y="3176626"/>
                  <a:pt x="3733275" y="3185367"/>
                </a:cubicBezTo>
                <a:cubicBezTo>
                  <a:pt x="3728135" y="3200760"/>
                  <a:pt x="3712176" y="3212117"/>
                  <a:pt x="3717639" y="3233769"/>
                </a:cubicBezTo>
                <a:cubicBezTo>
                  <a:pt x="3709851" y="3227497"/>
                  <a:pt x="3717920" y="3258095"/>
                  <a:pt x="3710433" y="3262123"/>
                </a:cubicBezTo>
                <a:cubicBezTo>
                  <a:pt x="3704342" y="3264110"/>
                  <a:pt x="3705370" y="3273856"/>
                  <a:pt x="3703458" y="3281408"/>
                </a:cubicBezTo>
                <a:cubicBezTo>
                  <a:pt x="3697412" y="3287020"/>
                  <a:pt x="3693483" y="3324746"/>
                  <a:pt x="3695027" y="3337739"/>
                </a:cubicBezTo>
                <a:cubicBezTo>
                  <a:pt x="3703095" y="3374177"/>
                  <a:pt x="3679154" y="3404974"/>
                  <a:pt x="3684951" y="3434139"/>
                </a:cubicBezTo>
                <a:cubicBezTo>
                  <a:pt x="3684732" y="3441861"/>
                  <a:pt x="3683615" y="3448308"/>
                  <a:pt x="3681946" y="3453928"/>
                </a:cubicBezTo>
                <a:lnTo>
                  <a:pt x="3675939" y="3468021"/>
                </a:lnTo>
                <a:cubicBezTo>
                  <a:pt x="3674480" y="3468264"/>
                  <a:pt x="3673022" y="3468506"/>
                  <a:pt x="3671563" y="3468748"/>
                </a:cubicBezTo>
                <a:lnTo>
                  <a:pt x="3669360" y="3479164"/>
                </a:lnTo>
                <a:lnTo>
                  <a:pt x="3668060" y="3481325"/>
                </a:lnTo>
                <a:cubicBezTo>
                  <a:pt x="3665560" y="3485437"/>
                  <a:pt x="3663197" y="3489622"/>
                  <a:pt x="3661315" y="3494328"/>
                </a:cubicBezTo>
                <a:cubicBezTo>
                  <a:pt x="3678446" y="3506175"/>
                  <a:pt x="3648136" y="3536311"/>
                  <a:pt x="3664679" y="3537226"/>
                </a:cubicBezTo>
                <a:cubicBezTo>
                  <a:pt x="3657322" y="3565147"/>
                  <a:pt x="3674997" y="3558694"/>
                  <a:pt x="3654205" y="3577551"/>
                </a:cubicBezTo>
                <a:cubicBezTo>
                  <a:pt x="3653633" y="3634248"/>
                  <a:pt x="3628736" y="3694092"/>
                  <a:pt x="3637325" y="3749618"/>
                </a:cubicBezTo>
                <a:cubicBezTo>
                  <a:pt x="3631446" y="3736800"/>
                  <a:pt x="3620480" y="3747498"/>
                  <a:pt x="3620258" y="3763981"/>
                </a:cubicBezTo>
                <a:cubicBezTo>
                  <a:pt x="3596667" y="3715365"/>
                  <a:pt x="3630603" y="3842969"/>
                  <a:pt x="3608193" y="3830141"/>
                </a:cubicBezTo>
                <a:cubicBezTo>
                  <a:pt x="3625759" y="3852486"/>
                  <a:pt x="3638965" y="3943841"/>
                  <a:pt x="3616479" y="3951521"/>
                </a:cubicBezTo>
                <a:cubicBezTo>
                  <a:pt x="3607940" y="3994867"/>
                  <a:pt x="3614033" y="4040502"/>
                  <a:pt x="3595498" y="4074157"/>
                </a:cubicBezTo>
                <a:cubicBezTo>
                  <a:pt x="3597477" y="4078342"/>
                  <a:pt x="3598819" y="4082864"/>
                  <a:pt x="3599706" y="4087599"/>
                </a:cubicBezTo>
                <a:lnTo>
                  <a:pt x="3601103" y="4101515"/>
                </a:lnTo>
                <a:lnTo>
                  <a:pt x="3600274" y="4102849"/>
                </a:lnTo>
                <a:cubicBezTo>
                  <a:pt x="3598143" y="4109482"/>
                  <a:pt x="3598077" y="4114144"/>
                  <a:pt x="3598925" y="4117926"/>
                </a:cubicBezTo>
                <a:lnTo>
                  <a:pt x="3600630" y="4121966"/>
                </a:lnTo>
                <a:lnTo>
                  <a:pt x="3600331" y="4132543"/>
                </a:lnTo>
                <a:lnTo>
                  <a:pt x="3601432" y="4154003"/>
                </a:lnTo>
                <a:lnTo>
                  <a:pt x="3600054" y="4157433"/>
                </a:lnTo>
                <a:lnTo>
                  <a:pt x="3599248" y="4188888"/>
                </a:lnTo>
                <a:cubicBezTo>
                  <a:pt x="3598993" y="4188940"/>
                  <a:pt x="3598738" y="4188992"/>
                  <a:pt x="3598484" y="4189044"/>
                </a:cubicBezTo>
                <a:cubicBezTo>
                  <a:pt x="3596754" y="4190111"/>
                  <a:pt x="3595443" y="4192250"/>
                  <a:pt x="3594971" y="4196698"/>
                </a:cubicBezTo>
                <a:cubicBezTo>
                  <a:pt x="3584674" y="4185805"/>
                  <a:pt x="3590455" y="4197885"/>
                  <a:pt x="3589971" y="4211958"/>
                </a:cubicBezTo>
                <a:cubicBezTo>
                  <a:pt x="3573870" y="4198179"/>
                  <a:pt x="3579156" y="4240607"/>
                  <a:pt x="3569135" y="4243705"/>
                </a:cubicBezTo>
                <a:cubicBezTo>
                  <a:pt x="3569142" y="4254351"/>
                  <a:pt x="3568856" y="4265362"/>
                  <a:pt x="3568210" y="4276468"/>
                </a:cubicBezTo>
                <a:lnTo>
                  <a:pt x="3567613" y="4282925"/>
                </a:lnTo>
                <a:cubicBezTo>
                  <a:pt x="3567553" y="4282949"/>
                  <a:pt x="3567492" y="4282974"/>
                  <a:pt x="3567432" y="4282999"/>
                </a:cubicBezTo>
                <a:cubicBezTo>
                  <a:pt x="3566940" y="4284280"/>
                  <a:pt x="3566607" y="4286359"/>
                  <a:pt x="3566464" y="4289697"/>
                </a:cubicBezTo>
                <a:lnTo>
                  <a:pt x="3566526" y="4294698"/>
                </a:lnTo>
                <a:lnTo>
                  <a:pt x="3565367" y="4307225"/>
                </a:lnTo>
                <a:lnTo>
                  <a:pt x="3563841" y="4311164"/>
                </a:lnTo>
                <a:lnTo>
                  <a:pt x="3561610" y="4312189"/>
                </a:lnTo>
                <a:lnTo>
                  <a:pt x="3561734" y="4313408"/>
                </a:lnTo>
                <a:cubicBezTo>
                  <a:pt x="3564537" y="4323096"/>
                  <a:pt x="3569544" y="4327053"/>
                  <a:pt x="3553832" y="4334910"/>
                </a:cubicBezTo>
                <a:cubicBezTo>
                  <a:pt x="3557797" y="4356533"/>
                  <a:pt x="3548502" y="4358433"/>
                  <a:pt x="3542564" y="4385380"/>
                </a:cubicBezTo>
                <a:cubicBezTo>
                  <a:pt x="3547050" y="4398267"/>
                  <a:pt x="3544091" y="4407098"/>
                  <a:pt x="3538724" y="4415150"/>
                </a:cubicBezTo>
                <a:cubicBezTo>
                  <a:pt x="3538633" y="4442707"/>
                  <a:pt x="3529920" y="4465824"/>
                  <a:pt x="3525348" y="4495753"/>
                </a:cubicBezTo>
                <a:cubicBezTo>
                  <a:pt x="3529387" y="4530212"/>
                  <a:pt x="3514579" y="4543935"/>
                  <a:pt x="3509749" y="4575934"/>
                </a:cubicBezTo>
                <a:cubicBezTo>
                  <a:pt x="3519579" y="4606914"/>
                  <a:pt x="3496418" y="4596497"/>
                  <a:pt x="3489779" y="4611927"/>
                </a:cubicBezTo>
                <a:lnTo>
                  <a:pt x="3488856" y="4616508"/>
                </a:lnTo>
                <a:lnTo>
                  <a:pt x="3489486" y="4629163"/>
                </a:lnTo>
                <a:lnTo>
                  <a:pt x="3490242" y="4633947"/>
                </a:lnTo>
                <a:cubicBezTo>
                  <a:pt x="3490570" y="4637233"/>
                  <a:pt x="3490539" y="4639406"/>
                  <a:pt x="3490244" y="4640894"/>
                </a:cubicBezTo>
                <a:lnTo>
                  <a:pt x="3490078" y="4641059"/>
                </a:lnTo>
                <a:lnTo>
                  <a:pt x="3490403" y="4647582"/>
                </a:lnTo>
                <a:cubicBezTo>
                  <a:pt x="3491330" y="4658608"/>
                  <a:pt x="3492590" y="4669354"/>
                  <a:pt x="3494082" y="4679601"/>
                </a:cubicBezTo>
                <a:cubicBezTo>
                  <a:pt x="3484854" y="4687754"/>
                  <a:pt x="3495864" y="4725869"/>
                  <a:pt x="3478421" y="4720918"/>
                </a:cubicBezTo>
                <a:cubicBezTo>
                  <a:pt x="3479918" y="4734712"/>
                  <a:pt x="3487176" y="4743359"/>
                  <a:pt x="3475730" y="4738188"/>
                </a:cubicBezTo>
                <a:cubicBezTo>
                  <a:pt x="3475894" y="4742712"/>
                  <a:pt x="3474928" y="4745450"/>
                  <a:pt x="3473409" y="4747368"/>
                </a:cubicBezTo>
                <a:lnTo>
                  <a:pt x="3472696" y="4747913"/>
                </a:lnTo>
                <a:lnTo>
                  <a:pt x="3476304" y="4778609"/>
                </a:lnTo>
                <a:lnTo>
                  <a:pt x="3475454" y="4782623"/>
                </a:lnTo>
                <a:lnTo>
                  <a:pt x="3479507" y="4802712"/>
                </a:lnTo>
                <a:lnTo>
                  <a:pt x="3480695" y="4813049"/>
                </a:lnTo>
                <a:lnTo>
                  <a:pt x="3482902" y="4816057"/>
                </a:lnTo>
                <a:cubicBezTo>
                  <a:pt x="3484247" y="4819259"/>
                  <a:pt x="3484834" y="4823783"/>
                  <a:pt x="3483703" y="4831270"/>
                </a:cubicBezTo>
                <a:lnTo>
                  <a:pt x="3483090" y="4832984"/>
                </a:lnTo>
                <a:lnTo>
                  <a:pt x="3486378" y="4845654"/>
                </a:lnTo>
                <a:cubicBezTo>
                  <a:pt x="3487893" y="4849755"/>
                  <a:pt x="3489817" y="4853416"/>
                  <a:pt x="3492309" y="4856425"/>
                </a:cubicBezTo>
                <a:cubicBezTo>
                  <a:pt x="3479133" y="4898390"/>
                  <a:pt x="3491371" y="4939174"/>
                  <a:pt x="3489182" y="4985308"/>
                </a:cubicBezTo>
                <a:cubicBezTo>
                  <a:pt x="3492413" y="5037202"/>
                  <a:pt x="3496839" y="5073159"/>
                  <a:pt x="3498182" y="5107346"/>
                </a:cubicBezTo>
                <a:cubicBezTo>
                  <a:pt x="3500266" y="5123329"/>
                  <a:pt x="3506680" y="5240376"/>
                  <a:pt x="3499225" y="5231073"/>
                </a:cubicBezTo>
                <a:cubicBezTo>
                  <a:pt x="3515247" y="5280090"/>
                  <a:pt x="3497607" y="5309911"/>
                  <a:pt x="3504960" y="5364785"/>
                </a:cubicBezTo>
                <a:cubicBezTo>
                  <a:pt x="3487546" y="5393671"/>
                  <a:pt x="3503686" y="5378336"/>
                  <a:pt x="3500486" y="5409009"/>
                </a:cubicBezTo>
                <a:cubicBezTo>
                  <a:pt x="3516561" y="5401350"/>
                  <a:pt x="3491544" y="5446009"/>
                  <a:pt x="3509710" y="5448570"/>
                </a:cubicBezTo>
                <a:cubicBezTo>
                  <a:pt x="3508555" y="5454072"/>
                  <a:pt x="3506859" y="5459319"/>
                  <a:pt x="3505022" y="5464568"/>
                </a:cubicBezTo>
                <a:lnTo>
                  <a:pt x="3504070" y="5467320"/>
                </a:lnTo>
                <a:lnTo>
                  <a:pt x="3503399" y="5478483"/>
                </a:lnTo>
                <a:lnTo>
                  <a:pt x="3499281" y="5481443"/>
                </a:lnTo>
                <a:lnTo>
                  <a:pt x="3499047" y="5616712"/>
                </a:lnTo>
                <a:cubicBezTo>
                  <a:pt x="3502347" y="5628424"/>
                  <a:pt x="3503819" y="5666768"/>
                  <a:pt x="3498775" y="5675291"/>
                </a:cubicBezTo>
                <a:cubicBezTo>
                  <a:pt x="3497984" y="5683547"/>
                  <a:pt x="3500335" y="5692400"/>
                  <a:pt x="3494739" y="5697458"/>
                </a:cubicBezTo>
                <a:cubicBezTo>
                  <a:pt x="3492180" y="5715432"/>
                  <a:pt x="3486290" y="5756597"/>
                  <a:pt x="3483423" y="5783137"/>
                </a:cubicBezTo>
                <a:cubicBezTo>
                  <a:pt x="3491452" y="5796973"/>
                  <a:pt x="3477643" y="5819988"/>
                  <a:pt x="3477532" y="5856699"/>
                </a:cubicBezTo>
                <a:cubicBezTo>
                  <a:pt x="3486776" y="5871818"/>
                  <a:pt x="3477340" y="5881447"/>
                  <a:pt x="3490032" y="5910638"/>
                </a:cubicBezTo>
                <a:cubicBezTo>
                  <a:pt x="3488930" y="5911913"/>
                  <a:pt x="3487924" y="5913488"/>
                  <a:pt x="3487046" y="5915313"/>
                </a:cubicBezTo>
                <a:cubicBezTo>
                  <a:pt x="3481941" y="5925917"/>
                  <a:pt x="3482137" y="5942505"/>
                  <a:pt x="3487484" y="5952365"/>
                </a:cubicBezTo>
                <a:cubicBezTo>
                  <a:pt x="3504666" y="5999029"/>
                  <a:pt x="3505019" y="6042078"/>
                  <a:pt x="3509266" y="6082373"/>
                </a:cubicBezTo>
                <a:cubicBezTo>
                  <a:pt x="3512265" y="6128005"/>
                  <a:pt x="3492950" y="6098121"/>
                  <a:pt x="3509564" y="6154771"/>
                </a:cubicBezTo>
                <a:cubicBezTo>
                  <a:pt x="3503223" y="6161045"/>
                  <a:pt x="3503062" y="6168289"/>
                  <a:pt x="3506404" y="6180433"/>
                </a:cubicBezTo>
                <a:cubicBezTo>
                  <a:pt x="3507378" y="6202614"/>
                  <a:pt x="3491084" y="6201180"/>
                  <a:pt x="3501312" y="6223427"/>
                </a:cubicBezTo>
                <a:cubicBezTo>
                  <a:pt x="3492497" y="6219559"/>
                  <a:pt x="3498753" y="6265580"/>
                  <a:pt x="3489469" y="6255476"/>
                </a:cubicBezTo>
                <a:cubicBezTo>
                  <a:pt x="3481791" y="6270065"/>
                  <a:pt x="3495037" y="6276996"/>
                  <a:pt x="3488398" y="6291462"/>
                </a:cubicBezTo>
                <a:cubicBezTo>
                  <a:pt x="3487099" y="6307679"/>
                  <a:pt x="3497555" y="6282019"/>
                  <a:pt x="3498547" y="6299935"/>
                </a:cubicBezTo>
                <a:cubicBezTo>
                  <a:pt x="3498173" y="6321676"/>
                  <a:pt x="3514193" y="6321381"/>
                  <a:pt x="3494028" y="6338390"/>
                </a:cubicBezTo>
                <a:lnTo>
                  <a:pt x="3486030" y="6396716"/>
                </a:lnTo>
                <a:cubicBezTo>
                  <a:pt x="3491309" y="6409668"/>
                  <a:pt x="3488928" y="6420134"/>
                  <a:pt x="3484103" y="6430386"/>
                </a:cubicBezTo>
                <a:cubicBezTo>
                  <a:pt x="3485763" y="6460632"/>
                  <a:pt x="3478568" y="6488285"/>
                  <a:pt x="3475922" y="6522318"/>
                </a:cubicBezTo>
                <a:cubicBezTo>
                  <a:pt x="3482128" y="6559051"/>
                  <a:pt x="3468277" y="6578006"/>
                  <a:pt x="3465506" y="6614374"/>
                </a:cubicBezTo>
                <a:cubicBezTo>
                  <a:pt x="3478925" y="6650248"/>
                  <a:pt x="3446064" y="6638174"/>
                  <a:pt x="3446789" y="6668768"/>
                </a:cubicBezTo>
                <a:cubicBezTo>
                  <a:pt x="3458869" y="6718505"/>
                  <a:pt x="3435878" y="6667592"/>
                  <a:pt x="3439582" y="6744454"/>
                </a:cubicBezTo>
                <a:cubicBezTo>
                  <a:pt x="3441631" y="6748797"/>
                  <a:pt x="3439393" y="6758101"/>
                  <a:pt x="3436538" y="6757102"/>
                </a:cubicBezTo>
                <a:cubicBezTo>
                  <a:pt x="3437461" y="6773941"/>
                  <a:pt x="3420846" y="6822488"/>
                  <a:pt x="3424061" y="6846522"/>
                </a:cubicBezTo>
                <a:lnTo>
                  <a:pt x="3423032" y="6858000"/>
                </a:lnTo>
                <a:lnTo>
                  <a:pt x="0" y="6858000"/>
                </a:lnTo>
                <a:close/>
              </a:path>
            </a:pathLst>
          </a:cu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59129AC3-3F04-4123-A0C7-386894B7F2AC}"/>
              </a:ext>
            </a:extLst>
          </p:cNvPr>
          <p:cNvSpPr>
            <a:spLocks noGrp="1"/>
          </p:cNvSpPr>
          <p:nvPr>
            <p:ph sz="half" idx="1"/>
          </p:nvPr>
        </p:nvSpPr>
        <p:spPr>
          <a:xfrm>
            <a:off x="4572001" y="2201958"/>
            <a:ext cx="6781800" cy="3900730"/>
          </a:xfrm>
        </p:spPr>
        <p:txBody>
          <a:bodyPr vert="horz" lIns="91440" tIns="45720" rIns="91440" bIns="45720" rtlCol="0" anchor="t">
            <a:normAutofit/>
          </a:bodyPr>
          <a:lstStyle/>
          <a:p>
            <a:r>
              <a:rPr lang="en-US" sz="2000"/>
              <a:t>Joseph D. Neguse is an American lawyer and congressman- his parents immigrated to the U.S. in the 1980s.  </a:t>
            </a:r>
          </a:p>
          <a:p>
            <a:r>
              <a:rPr lang="en-US" sz="2000"/>
              <a:t>Bereket Mengisteab is an Eritrean songwrite, composer and singer. </a:t>
            </a:r>
          </a:p>
          <a:p>
            <a:r>
              <a:rPr lang="en-US" sz="2000"/>
              <a:t>Meb Keflezighi- a three time national champion on cross country and a Olympic silver medalist.  </a:t>
            </a:r>
          </a:p>
        </p:txBody>
      </p:sp>
    </p:spTree>
    <p:extLst>
      <p:ext uri="{BB962C8B-B14F-4D97-AF65-F5344CB8AC3E}">
        <p14:creationId xmlns:p14="http://schemas.microsoft.com/office/powerpoint/2010/main" val="4009183"/>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Top Things to Do in Malawi, Africa">
            <a:extLst>
              <a:ext uri="{FF2B5EF4-FFF2-40B4-BE49-F238E27FC236}">
                <a16:creationId xmlns:a16="http://schemas.microsoft.com/office/drawing/2014/main" id="{293A14C0-E06D-0584-7959-2E4C2D9F7F5D}"/>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r="6237"/>
          <a:stretch/>
        </p:blipFill>
        <p:spPr bwMode="auto">
          <a:xfrm>
            <a:off x="5088834" y="10"/>
            <a:ext cx="7103163" cy="685799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B2E9BF5A-8B4E-49A7-95FB-B103D8343A2C}"/>
              </a:ext>
            </a:extLst>
          </p:cNvPr>
          <p:cNvSpPr>
            <a:spLocks noGrp="1"/>
          </p:cNvSpPr>
          <p:nvPr>
            <p:ph type="title"/>
          </p:nvPr>
        </p:nvSpPr>
        <p:spPr>
          <a:xfrm>
            <a:off x="838200" y="365125"/>
            <a:ext cx="3822189" cy="1899912"/>
          </a:xfrm>
        </p:spPr>
        <p:txBody>
          <a:bodyPr vert="horz" lIns="91440" tIns="45720" rIns="91440" bIns="45720" rtlCol="0" anchor="ctr">
            <a:normAutofit/>
          </a:bodyPr>
          <a:lstStyle/>
          <a:p>
            <a:r>
              <a:rPr lang="en-US" sz="4000"/>
              <a:t>Main Facts</a:t>
            </a:r>
          </a:p>
        </p:txBody>
      </p:sp>
      <p:sp>
        <p:nvSpPr>
          <p:cNvPr id="3" name="Content Placeholder 2">
            <a:extLst>
              <a:ext uri="{FF2B5EF4-FFF2-40B4-BE49-F238E27FC236}">
                <a16:creationId xmlns:a16="http://schemas.microsoft.com/office/drawing/2014/main" id="{BFFE36C5-B7B1-41F9-AFF0-7C8BEFE5DB7C}"/>
              </a:ext>
            </a:extLst>
          </p:cNvPr>
          <p:cNvSpPr>
            <a:spLocks noGrp="1"/>
          </p:cNvSpPr>
          <p:nvPr>
            <p:ph sz="half" idx="1"/>
          </p:nvPr>
        </p:nvSpPr>
        <p:spPr>
          <a:xfrm>
            <a:off x="838200" y="2434201"/>
            <a:ext cx="3822189" cy="3742762"/>
          </a:xfrm>
        </p:spPr>
        <p:txBody>
          <a:bodyPr vert="horz" lIns="91440" tIns="45720" rIns="91440" bIns="45720" rtlCol="0">
            <a:normAutofit lnSpcReduction="10000"/>
          </a:bodyPr>
          <a:lstStyle/>
          <a:p>
            <a:r>
              <a:rPr lang="en-US" sz="2000" dirty="0"/>
              <a:t>Capital: Lilongwe</a:t>
            </a:r>
          </a:p>
          <a:p>
            <a:r>
              <a:rPr lang="en-US" sz="2000" dirty="0"/>
              <a:t>Language: English</a:t>
            </a:r>
          </a:p>
          <a:p>
            <a:r>
              <a:rPr lang="en-US" sz="2000" dirty="0"/>
              <a:t>Exports: Tea, Tobacco, Sugar</a:t>
            </a:r>
          </a:p>
          <a:p>
            <a:r>
              <a:rPr lang="en-US" sz="2000" dirty="0"/>
              <a:t>Fun Facts: Name means “fire flames”, from the reflection of the sun on the waters of Lake Malawi.  The Malawi National Park and the </a:t>
            </a:r>
            <a:r>
              <a:rPr lang="en-US" sz="2000" dirty="0" err="1"/>
              <a:t>Chongoni</a:t>
            </a:r>
            <a:r>
              <a:rPr lang="en-US" sz="2000" dirty="0"/>
              <a:t> Rock Art Area are protected by UNESCO.  Dance is important.  Lake </a:t>
            </a:r>
            <a:r>
              <a:rPr lang="en-US" sz="2000" dirty="0" err="1"/>
              <a:t>Malwai</a:t>
            </a:r>
            <a:r>
              <a:rPr lang="en-US" sz="2000" dirty="0"/>
              <a:t> contains the largest number of fish species of any lake in the world.  </a:t>
            </a:r>
          </a:p>
        </p:txBody>
      </p:sp>
    </p:spTree>
    <p:extLst>
      <p:ext uri="{BB962C8B-B14F-4D97-AF65-F5344CB8AC3E}">
        <p14:creationId xmlns:p14="http://schemas.microsoft.com/office/powerpoint/2010/main" val="943039875"/>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7A2CD6-F727-44E2-9D69-2E252ABC53BD}"/>
              </a:ext>
            </a:extLst>
          </p:cNvPr>
          <p:cNvSpPr>
            <a:spLocks noGrp="1"/>
          </p:cNvSpPr>
          <p:nvPr>
            <p:ph type="title"/>
          </p:nvPr>
        </p:nvSpPr>
        <p:spPr>
          <a:xfrm>
            <a:off x="640080" y="2074363"/>
            <a:ext cx="2752354" cy="2709275"/>
          </a:xfrm>
          <a:prstGeom prst="ellipse">
            <a:avLst/>
          </a:prstGeom>
          <a:solidFill>
            <a:srgbClr val="262626"/>
          </a:solidFill>
          <a:ln w="174625" cmpd="thinThick">
            <a:solidFill>
              <a:srgbClr val="262626"/>
            </a:solidFill>
          </a:ln>
        </p:spPr>
        <p:txBody>
          <a:bodyPr vert="horz" lIns="91440" tIns="45720" rIns="91440" bIns="45720" rtlCol="0" anchor="ctr">
            <a:normAutofit/>
          </a:bodyPr>
          <a:lstStyle/>
          <a:p>
            <a:pPr algn="ctr"/>
            <a:r>
              <a:rPr lang="en-US" sz="2600" kern="1200">
                <a:solidFill>
                  <a:srgbClr val="FFFFFF"/>
                </a:solidFill>
                <a:latin typeface="+mj-lt"/>
                <a:ea typeface="+mj-ea"/>
                <a:cs typeface="+mj-cs"/>
              </a:rPr>
              <a:t>Country on Map</a:t>
            </a:r>
          </a:p>
        </p:txBody>
      </p:sp>
      <p:pic>
        <p:nvPicPr>
          <p:cNvPr id="1026" name="Picture 2" descr="Malawi map hi-res stock photography and images - Alamy">
            <a:extLst>
              <a:ext uri="{FF2B5EF4-FFF2-40B4-BE49-F238E27FC236}">
                <a16:creationId xmlns:a16="http://schemas.microsoft.com/office/drawing/2014/main" id="{338992C5-D313-63C4-78DA-A3655ED789A3}"/>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303776" y="1882934"/>
            <a:ext cx="3584448" cy="42367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41206867"/>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823925-04C1-4E4A-9F66-333098CD072F}"/>
              </a:ext>
            </a:extLst>
          </p:cNvPr>
          <p:cNvSpPr>
            <a:spLocks noGrp="1"/>
          </p:cNvSpPr>
          <p:nvPr>
            <p:ph type="title"/>
          </p:nvPr>
        </p:nvSpPr>
        <p:spPr>
          <a:xfrm>
            <a:off x="836679" y="723898"/>
            <a:ext cx="6002110" cy="1495425"/>
          </a:xfrm>
        </p:spPr>
        <p:txBody>
          <a:bodyPr vert="horz" lIns="91440" tIns="45720" rIns="91440" bIns="45720" rtlCol="0" anchor="ctr">
            <a:normAutofit/>
          </a:bodyPr>
          <a:lstStyle/>
          <a:p>
            <a:r>
              <a:rPr lang="en-US" sz="4000"/>
              <a:t>Country Geography</a:t>
            </a:r>
          </a:p>
        </p:txBody>
      </p:sp>
      <p:sp>
        <p:nvSpPr>
          <p:cNvPr id="3" name="Content Placeholder 2">
            <a:extLst>
              <a:ext uri="{FF2B5EF4-FFF2-40B4-BE49-F238E27FC236}">
                <a16:creationId xmlns:a16="http://schemas.microsoft.com/office/drawing/2014/main" id="{EAE4F483-2946-43B9-84CA-9E6CF1509924}"/>
              </a:ext>
            </a:extLst>
          </p:cNvPr>
          <p:cNvSpPr>
            <a:spLocks noGrp="1"/>
          </p:cNvSpPr>
          <p:nvPr>
            <p:ph sz="half" idx="1"/>
          </p:nvPr>
        </p:nvSpPr>
        <p:spPr>
          <a:xfrm>
            <a:off x="836680" y="2405067"/>
            <a:ext cx="6002110" cy="3729034"/>
          </a:xfrm>
        </p:spPr>
        <p:txBody>
          <a:bodyPr vert="horz" lIns="91440" tIns="45720" rIns="91440" bIns="45720" rtlCol="0">
            <a:normAutofit/>
          </a:bodyPr>
          <a:lstStyle/>
          <a:p>
            <a:r>
              <a:rPr lang="en-US" sz="2000" dirty="0">
                <a:sym typeface="Wingdings" panose="05000000000000000000" pitchFamily="2" charset="2"/>
              </a:rPr>
              <a:t>Longitude and Latitude: 13.2542S, 34.30125E</a:t>
            </a:r>
          </a:p>
          <a:p>
            <a:r>
              <a:rPr lang="en-US" sz="2000" dirty="0">
                <a:sym typeface="Wingdings" panose="05000000000000000000" pitchFamily="2" charset="2"/>
              </a:rPr>
              <a:t>Major Mountains, Rivers and Other Geographic sites: Lake </a:t>
            </a:r>
            <a:r>
              <a:rPr lang="en-US" sz="2000" dirty="0" err="1">
                <a:sym typeface="Wingdings" panose="05000000000000000000" pitchFamily="2" charset="2"/>
              </a:rPr>
              <a:t>Malwai</a:t>
            </a:r>
            <a:r>
              <a:rPr lang="en-US" sz="2000" dirty="0">
                <a:sym typeface="Wingdings" panose="05000000000000000000" pitchFamily="2" charset="2"/>
              </a:rPr>
              <a:t>,  </a:t>
            </a:r>
            <a:r>
              <a:rPr lang="en-US" sz="2000" dirty="0" err="1">
                <a:sym typeface="Wingdings" panose="05000000000000000000" pitchFamily="2" charset="2"/>
              </a:rPr>
              <a:t>Lufira</a:t>
            </a:r>
            <a:r>
              <a:rPr lang="en-US" sz="2000" dirty="0">
                <a:sym typeface="Wingdings" panose="05000000000000000000" pitchFamily="2" charset="2"/>
              </a:rPr>
              <a:t> River, Songwe River, </a:t>
            </a:r>
            <a:r>
              <a:rPr lang="en-US" sz="2000" dirty="0" err="1">
                <a:sym typeface="Wingdings" panose="05000000000000000000" pitchFamily="2" charset="2"/>
              </a:rPr>
              <a:t>Sapitwa</a:t>
            </a:r>
            <a:r>
              <a:rPr lang="en-US" sz="2000" dirty="0">
                <a:sym typeface="Wingdings" panose="05000000000000000000" pitchFamily="2" charset="2"/>
              </a:rPr>
              <a:t> Mountain, </a:t>
            </a:r>
            <a:r>
              <a:rPr lang="en-US" sz="2000" dirty="0" err="1">
                <a:sym typeface="Wingdings" panose="05000000000000000000" pitchFamily="2" charset="2"/>
              </a:rPr>
              <a:t>Nakodzwe</a:t>
            </a:r>
            <a:r>
              <a:rPr lang="en-US" sz="2000" dirty="0">
                <a:sym typeface="Wingdings" panose="05000000000000000000" pitchFamily="2" charset="2"/>
              </a:rPr>
              <a:t> Peak, </a:t>
            </a:r>
            <a:r>
              <a:rPr lang="en-US" sz="2000" dirty="0" err="1">
                <a:sym typeface="Wingdings" panose="05000000000000000000" pitchFamily="2" charset="2"/>
              </a:rPr>
              <a:t>Chongoni</a:t>
            </a:r>
            <a:r>
              <a:rPr lang="en-US" sz="2000" dirty="0">
                <a:sym typeface="Wingdings" panose="05000000000000000000" pitchFamily="2" charset="2"/>
              </a:rPr>
              <a:t> Rock-Art Area</a:t>
            </a:r>
            <a:endParaRPr lang="en-US" sz="2000" dirty="0"/>
          </a:p>
        </p:txBody>
      </p:sp>
      <p:pic>
        <p:nvPicPr>
          <p:cNvPr id="4098" name="Picture 2" descr="Geographic location and topography of Malawi based on Shuttle Radar... |  Download Scientific Diagram">
            <a:extLst>
              <a:ext uri="{FF2B5EF4-FFF2-40B4-BE49-F238E27FC236}">
                <a16:creationId xmlns:a16="http://schemas.microsoft.com/office/drawing/2014/main" id="{624D1B2F-1C18-B43B-6120-2C37C5D7AB23}"/>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t="11936" r="1" b="12171"/>
          <a:stretch/>
        </p:blipFill>
        <p:spPr bwMode="auto">
          <a:xfrm>
            <a:off x="7199440" y="10"/>
            <a:ext cx="4992560" cy="6857990"/>
          </a:xfrm>
          <a:prstGeom prst="rect">
            <a:avLst/>
          </a:prstGeom>
          <a:noFill/>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5551063"/>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6CBC46-0229-BD6A-6CB3-FF181C621145}"/>
              </a:ext>
            </a:extLst>
          </p:cNvPr>
          <p:cNvSpPr>
            <a:spLocks noGrp="1"/>
          </p:cNvSpPr>
          <p:nvPr>
            <p:ph type="title"/>
          </p:nvPr>
        </p:nvSpPr>
        <p:spPr>
          <a:xfrm>
            <a:off x="640080" y="325369"/>
            <a:ext cx="4368602" cy="1956841"/>
          </a:xfrm>
        </p:spPr>
        <p:txBody>
          <a:bodyPr vert="horz" lIns="91440" tIns="45720" rIns="91440" bIns="45720" rtlCol="0" anchor="b">
            <a:normAutofit/>
          </a:bodyPr>
          <a:lstStyle/>
          <a:p>
            <a:r>
              <a:rPr lang="en-US" sz="5400"/>
              <a:t>Chongoni Rock-Art Area</a:t>
            </a:r>
          </a:p>
        </p:txBody>
      </p:sp>
      <p:sp>
        <p:nvSpPr>
          <p:cNvPr id="3" name="Content Placeholder 2">
            <a:extLst>
              <a:ext uri="{FF2B5EF4-FFF2-40B4-BE49-F238E27FC236}">
                <a16:creationId xmlns:a16="http://schemas.microsoft.com/office/drawing/2014/main" id="{69833EB7-D1FB-8ADA-AC98-B4263D9F106E}"/>
              </a:ext>
            </a:extLst>
          </p:cNvPr>
          <p:cNvSpPr>
            <a:spLocks noGrp="1"/>
          </p:cNvSpPr>
          <p:nvPr>
            <p:ph sz="half" idx="1"/>
          </p:nvPr>
        </p:nvSpPr>
        <p:spPr>
          <a:xfrm>
            <a:off x="640080" y="2872899"/>
            <a:ext cx="4243589" cy="3320668"/>
          </a:xfrm>
        </p:spPr>
        <p:txBody>
          <a:bodyPr vert="horz" lIns="91440" tIns="45720" rIns="91440" bIns="45720" rtlCol="0">
            <a:normAutofit/>
          </a:bodyPr>
          <a:lstStyle/>
          <a:p>
            <a:r>
              <a:rPr lang="en-US" sz="2200" dirty="0"/>
              <a:t>UNESCO protected site.</a:t>
            </a:r>
          </a:p>
          <a:p>
            <a:r>
              <a:rPr lang="en-US" sz="2200" dirty="0"/>
              <a:t>The richest collection of rock art in  Central Africa.  It has paintings by </a:t>
            </a:r>
            <a:r>
              <a:rPr lang="en-US" sz="2200" dirty="0" err="1"/>
              <a:t>BaTwa</a:t>
            </a:r>
            <a:r>
              <a:rPr lang="en-US" sz="2200" dirty="0"/>
              <a:t> hunter-gatherers, farmers, Chewa people from the Iron Age. </a:t>
            </a:r>
          </a:p>
        </p:txBody>
      </p:sp>
      <p:pic>
        <p:nvPicPr>
          <p:cNvPr id="5122" name="Picture 2" descr="A close-up of a rock&#10;&#10;Description automatically generated with medium confidence">
            <a:extLst>
              <a:ext uri="{FF2B5EF4-FFF2-40B4-BE49-F238E27FC236}">
                <a16:creationId xmlns:a16="http://schemas.microsoft.com/office/drawing/2014/main" id="{57CAE8D3-FA7F-6406-34E3-1C53A38F0D4F}"/>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t="302"/>
          <a:stretch/>
        </p:blipFill>
        <p:spPr bwMode="auto">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18846068"/>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BEEFF0-E1C3-390F-17C9-4F02E1D5A65E}"/>
              </a:ext>
            </a:extLst>
          </p:cNvPr>
          <p:cNvSpPr>
            <a:spLocks noGrp="1"/>
          </p:cNvSpPr>
          <p:nvPr>
            <p:ph type="title"/>
          </p:nvPr>
        </p:nvSpPr>
        <p:spPr>
          <a:xfrm>
            <a:off x="838201" y="365125"/>
            <a:ext cx="3816095" cy="1938076"/>
          </a:xfrm>
        </p:spPr>
        <p:txBody>
          <a:bodyPr vert="horz" lIns="91440" tIns="45720" rIns="91440" bIns="45720" rtlCol="0" anchor="ctr">
            <a:normAutofit/>
          </a:bodyPr>
          <a:lstStyle/>
          <a:p>
            <a:r>
              <a:rPr lang="en-US" kern="1200">
                <a:solidFill>
                  <a:schemeClr val="tx1"/>
                </a:solidFill>
                <a:latin typeface="+mj-lt"/>
                <a:ea typeface="+mj-ea"/>
                <a:cs typeface="+mj-cs"/>
              </a:rPr>
              <a:t>Lake Malawi</a:t>
            </a:r>
          </a:p>
        </p:txBody>
      </p:sp>
      <p:sp>
        <p:nvSpPr>
          <p:cNvPr id="3" name="Content Placeholder 2">
            <a:extLst>
              <a:ext uri="{FF2B5EF4-FFF2-40B4-BE49-F238E27FC236}">
                <a16:creationId xmlns:a16="http://schemas.microsoft.com/office/drawing/2014/main" id="{E116065E-F59D-10EE-6007-BAFF74770A33}"/>
              </a:ext>
            </a:extLst>
          </p:cNvPr>
          <p:cNvSpPr>
            <a:spLocks noGrp="1"/>
          </p:cNvSpPr>
          <p:nvPr>
            <p:ph sz="half" idx="1"/>
          </p:nvPr>
        </p:nvSpPr>
        <p:spPr>
          <a:xfrm>
            <a:off x="838201" y="2482589"/>
            <a:ext cx="3816096" cy="3694373"/>
          </a:xfrm>
        </p:spPr>
        <p:txBody>
          <a:bodyPr vert="horz" lIns="91440" tIns="45720" rIns="91440" bIns="45720" rtlCol="0">
            <a:normAutofit/>
          </a:bodyPr>
          <a:lstStyle/>
          <a:p>
            <a:r>
              <a:rPr lang="en-US" sz="2000" dirty="0"/>
              <a:t>Also called Lake Nyasa (Tanzania), Lago Niassa (Mozambique).  It’s an African Great Lake.  It is the 9</a:t>
            </a:r>
            <a:r>
              <a:rPr lang="en-US" sz="2000" baseline="30000" dirty="0"/>
              <a:t>th</a:t>
            </a:r>
            <a:r>
              <a:rPr lang="en-US" sz="2000" dirty="0"/>
              <a:t> largest lake in the world.  </a:t>
            </a:r>
          </a:p>
        </p:txBody>
      </p:sp>
      <p:pic>
        <p:nvPicPr>
          <p:cNvPr id="6148" name="Picture 4" descr="Studying Great Lakes half a world apart">
            <a:extLst>
              <a:ext uri="{FF2B5EF4-FFF2-40B4-BE49-F238E27FC236}">
                <a16:creationId xmlns:a16="http://schemas.microsoft.com/office/drawing/2014/main" id="{B377BC37-C81D-11E3-3304-AD03AD98E8C6}"/>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5037" r="-1" b="9017"/>
          <a:stretch/>
        </p:blipFill>
        <p:spPr bwMode="auto">
          <a:xfrm>
            <a:off x="4904316" y="-4"/>
            <a:ext cx="7287684" cy="3694372"/>
          </a:xfrm>
          <a:custGeom>
            <a:avLst/>
            <a:gdLst/>
            <a:ahLst/>
            <a:cxnLst/>
            <a:rect l="l" t="t" r="r" b="b"/>
            <a:pathLst>
              <a:path w="7287684" h="3694372">
                <a:moveTo>
                  <a:pt x="1047969" y="0"/>
                </a:moveTo>
                <a:lnTo>
                  <a:pt x="7287684" y="0"/>
                </a:lnTo>
                <a:lnTo>
                  <a:pt x="7287684" y="814388"/>
                </a:lnTo>
                <a:lnTo>
                  <a:pt x="7287684" y="3694372"/>
                </a:lnTo>
                <a:lnTo>
                  <a:pt x="471411" y="3694372"/>
                </a:lnTo>
                <a:lnTo>
                  <a:pt x="470992" y="3686621"/>
                </a:lnTo>
                <a:cubicBezTo>
                  <a:pt x="458999" y="3642419"/>
                  <a:pt x="427907" y="3602236"/>
                  <a:pt x="376383" y="3554015"/>
                </a:cubicBezTo>
                <a:cubicBezTo>
                  <a:pt x="315976" y="3500438"/>
                  <a:pt x="255568" y="3454003"/>
                  <a:pt x="170288" y="3407569"/>
                </a:cubicBezTo>
                <a:cubicBezTo>
                  <a:pt x="365723" y="3382565"/>
                  <a:pt x="163181" y="3296841"/>
                  <a:pt x="230695" y="3243263"/>
                </a:cubicBezTo>
                <a:cubicBezTo>
                  <a:pt x="369276" y="3221831"/>
                  <a:pt x="479431" y="3393282"/>
                  <a:pt x="667759" y="3343275"/>
                </a:cubicBezTo>
                <a:cubicBezTo>
                  <a:pt x="440344" y="3196828"/>
                  <a:pt x="184501" y="3150393"/>
                  <a:pt x="17493" y="2953940"/>
                </a:cubicBezTo>
                <a:cubicBezTo>
                  <a:pt x="56580" y="2911078"/>
                  <a:pt x="95667" y="2953940"/>
                  <a:pt x="127647" y="2936081"/>
                </a:cubicBezTo>
                <a:cubicBezTo>
                  <a:pt x="127647" y="2925365"/>
                  <a:pt x="500751" y="2993232"/>
                  <a:pt x="522071" y="2714625"/>
                </a:cubicBezTo>
                <a:cubicBezTo>
                  <a:pt x="529178" y="2714625"/>
                  <a:pt x="536285" y="2714625"/>
                  <a:pt x="543391" y="2703909"/>
                </a:cubicBezTo>
                <a:cubicBezTo>
                  <a:pt x="582478" y="2664619"/>
                  <a:pt x="546945" y="2571750"/>
                  <a:pt x="610905" y="2564606"/>
                </a:cubicBezTo>
                <a:cubicBezTo>
                  <a:pt x="681973" y="2557462"/>
                  <a:pt x="749487" y="2525315"/>
                  <a:pt x="824107" y="2543175"/>
                </a:cubicBezTo>
                <a:cubicBezTo>
                  <a:pt x="880961" y="2557462"/>
                  <a:pt x="941368" y="2575322"/>
                  <a:pt x="1001776" y="2575322"/>
                </a:cubicBezTo>
                <a:cubicBezTo>
                  <a:pt x="1065736" y="2575322"/>
                  <a:pt x="1154570" y="2696766"/>
                  <a:pt x="1193658" y="2536031"/>
                </a:cubicBezTo>
                <a:cubicBezTo>
                  <a:pt x="1193658" y="2528888"/>
                  <a:pt x="1303812" y="2546747"/>
                  <a:pt x="1364219" y="2553891"/>
                </a:cubicBezTo>
                <a:cubicBezTo>
                  <a:pt x="1413966" y="2561035"/>
                  <a:pt x="1474374" y="2593181"/>
                  <a:pt x="1509907" y="2528888"/>
                </a:cubicBezTo>
                <a:cubicBezTo>
                  <a:pt x="1527674" y="2489596"/>
                  <a:pt x="1442393" y="2418159"/>
                  <a:pt x="1367772" y="2411015"/>
                </a:cubicBezTo>
                <a:cubicBezTo>
                  <a:pt x="1300259" y="2403872"/>
                  <a:pt x="1232745" y="2396728"/>
                  <a:pt x="1168784" y="2411015"/>
                </a:cubicBezTo>
                <a:cubicBezTo>
                  <a:pt x="1090610" y="2428875"/>
                  <a:pt x="1047969" y="2400300"/>
                  <a:pt x="1026649" y="2336007"/>
                </a:cubicBezTo>
                <a:cubicBezTo>
                  <a:pt x="1001776" y="2268141"/>
                  <a:pt x="955582" y="2232422"/>
                  <a:pt x="891621" y="2200275"/>
                </a:cubicBezTo>
                <a:cubicBezTo>
                  <a:pt x="735273" y="2121694"/>
                  <a:pt x="586032" y="2028825"/>
                  <a:pt x="415470" y="1982390"/>
                </a:cubicBezTo>
                <a:cubicBezTo>
                  <a:pt x="383490" y="1975246"/>
                  <a:pt x="344403" y="1960959"/>
                  <a:pt x="330189" y="1900238"/>
                </a:cubicBezTo>
                <a:cubicBezTo>
                  <a:pt x="792127" y="1993106"/>
                  <a:pt x="1211424" y="2232422"/>
                  <a:pt x="1687576" y="2218135"/>
                </a:cubicBezTo>
                <a:cubicBezTo>
                  <a:pt x="1559654" y="2143125"/>
                  <a:pt x="1406860" y="2139554"/>
                  <a:pt x="1268278" y="2085975"/>
                </a:cubicBezTo>
                <a:cubicBezTo>
                  <a:pt x="1367772" y="2046685"/>
                  <a:pt x="1460160" y="2089547"/>
                  <a:pt x="1552548" y="2110978"/>
                </a:cubicBezTo>
                <a:cubicBezTo>
                  <a:pt x="1630722" y="2128837"/>
                  <a:pt x="1701789" y="2132410"/>
                  <a:pt x="1708896" y="2021681"/>
                </a:cubicBezTo>
                <a:cubicBezTo>
                  <a:pt x="1708896" y="2010965"/>
                  <a:pt x="1708896" y="2003821"/>
                  <a:pt x="1708896" y="1993106"/>
                </a:cubicBezTo>
                <a:cubicBezTo>
                  <a:pt x="1680469" y="1946672"/>
                  <a:pt x="1641382" y="1925240"/>
                  <a:pt x="1591635" y="1910953"/>
                </a:cubicBezTo>
                <a:cubicBezTo>
                  <a:pt x="1563208" y="1903809"/>
                  <a:pt x="1524121" y="1889522"/>
                  <a:pt x="1524121" y="1857375"/>
                </a:cubicBezTo>
                <a:cubicBezTo>
                  <a:pt x="1527674" y="1735931"/>
                  <a:pt x="1431733" y="1700212"/>
                  <a:pt x="1339346" y="1664493"/>
                </a:cubicBezTo>
                <a:cubicBezTo>
                  <a:pt x="1389093" y="1603772"/>
                  <a:pt x="1431733" y="1646635"/>
                  <a:pt x="1470820" y="1643062"/>
                </a:cubicBezTo>
                <a:cubicBezTo>
                  <a:pt x="1495694" y="1639491"/>
                  <a:pt x="1520567" y="1635919"/>
                  <a:pt x="1520567" y="1603772"/>
                </a:cubicBezTo>
                <a:cubicBezTo>
                  <a:pt x="1520567" y="1578769"/>
                  <a:pt x="1509907" y="1546622"/>
                  <a:pt x="1485034" y="1546622"/>
                </a:cubicBezTo>
                <a:cubicBezTo>
                  <a:pt x="1328686" y="1543050"/>
                  <a:pt x="1239851" y="1371600"/>
                  <a:pt x="1076396" y="1371600"/>
                </a:cubicBezTo>
                <a:cubicBezTo>
                  <a:pt x="976902" y="1371600"/>
                  <a:pt x="1126144" y="1275159"/>
                  <a:pt x="1044416" y="1235869"/>
                </a:cubicBezTo>
                <a:cubicBezTo>
                  <a:pt x="1026649" y="1225153"/>
                  <a:pt x="1094163" y="1210866"/>
                  <a:pt x="1122590" y="1214437"/>
                </a:cubicBezTo>
                <a:cubicBezTo>
                  <a:pt x="1151017" y="1218009"/>
                  <a:pt x="1175891" y="1243013"/>
                  <a:pt x="1211424" y="1225153"/>
                </a:cubicBezTo>
                <a:cubicBezTo>
                  <a:pt x="1229191" y="1160860"/>
                  <a:pt x="1182997" y="1135856"/>
                  <a:pt x="1140357" y="1117997"/>
                </a:cubicBezTo>
                <a:cubicBezTo>
                  <a:pt x="1047969" y="1075135"/>
                  <a:pt x="955582" y="1025129"/>
                  <a:pt x="852534" y="1010841"/>
                </a:cubicBezTo>
                <a:cubicBezTo>
                  <a:pt x="817001" y="1007269"/>
                  <a:pt x="795680" y="989409"/>
                  <a:pt x="799234" y="953690"/>
                </a:cubicBezTo>
                <a:cubicBezTo>
                  <a:pt x="806340" y="907256"/>
                  <a:pt x="841874" y="921544"/>
                  <a:pt x="870301" y="925115"/>
                </a:cubicBezTo>
                <a:cubicBezTo>
                  <a:pt x="888068" y="928688"/>
                  <a:pt x="905835" y="939403"/>
                  <a:pt x="923602" y="914400"/>
                </a:cubicBezTo>
                <a:cubicBezTo>
                  <a:pt x="611794" y="724198"/>
                  <a:pt x="409919" y="684684"/>
                  <a:pt x="132090" y="589415"/>
                </a:cubicBezTo>
                <a:lnTo>
                  <a:pt x="31922" y="552917"/>
                </a:lnTo>
                <a:lnTo>
                  <a:pt x="26859" y="541335"/>
                </a:lnTo>
                <a:cubicBezTo>
                  <a:pt x="20137" y="534929"/>
                  <a:pt x="8953" y="532232"/>
                  <a:pt x="0" y="527681"/>
                </a:cubicBezTo>
                <a:cubicBezTo>
                  <a:pt x="5969" y="516305"/>
                  <a:pt x="7617" y="502963"/>
                  <a:pt x="17905" y="493550"/>
                </a:cubicBezTo>
                <a:cubicBezTo>
                  <a:pt x="23947" y="488022"/>
                  <a:pt x="35344" y="487159"/>
                  <a:pt x="44763" y="486724"/>
                </a:cubicBezTo>
                <a:lnTo>
                  <a:pt x="165722" y="483650"/>
                </a:lnTo>
                <a:lnTo>
                  <a:pt x="193385" y="498723"/>
                </a:lnTo>
                <a:cubicBezTo>
                  <a:pt x="210263" y="511671"/>
                  <a:pt x="227142" y="525066"/>
                  <a:pt x="315976" y="535781"/>
                </a:cubicBezTo>
                <a:cubicBezTo>
                  <a:pt x="401257" y="546497"/>
                  <a:pt x="479431" y="582216"/>
                  <a:pt x="575372" y="525066"/>
                </a:cubicBezTo>
                <a:cubicBezTo>
                  <a:pt x="639332" y="485775"/>
                  <a:pt x="742380" y="528637"/>
                  <a:pt x="820554" y="560785"/>
                </a:cubicBezTo>
                <a:cubicBezTo>
                  <a:pt x="884515" y="589360"/>
                  <a:pt x="948475" y="596503"/>
                  <a:pt x="1033756" y="560785"/>
                </a:cubicBezTo>
                <a:cubicBezTo>
                  <a:pt x="955582" y="539354"/>
                  <a:pt x="895175" y="521494"/>
                  <a:pt x="834767" y="507206"/>
                </a:cubicBezTo>
                <a:cubicBezTo>
                  <a:pt x="785020" y="496491"/>
                  <a:pt x="756593" y="471488"/>
                  <a:pt x="760147" y="417909"/>
                </a:cubicBezTo>
                <a:cubicBezTo>
                  <a:pt x="760147" y="389334"/>
                  <a:pt x="749487" y="350044"/>
                  <a:pt x="785020" y="335757"/>
                </a:cubicBezTo>
                <a:cubicBezTo>
                  <a:pt x="813447" y="321469"/>
                  <a:pt x="852534" y="335757"/>
                  <a:pt x="866748" y="360759"/>
                </a:cubicBezTo>
                <a:cubicBezTo>
                  <a:pt x="884515" y="407194"/>
                  <a:pt x="902281" y="450056"/>
                  <a:pt x="962689" y="453629"/>
                </a:cubicBezTo>
                <a:cubicBezTo>
                  <a:pt x="1044416" y="460771"/>
                  <a:pt x="998222" y="432197"/>
                  <a:pt x="984009" y="396478"/>
                </a:cubicBezTo>
                <a:cubicBezTo>
                  <a:pt x="969795" y="357188"/>
                  <a:pt x="1012436" y="346472"/>
                  <a:pt x="1040863" y="353615"/>
                </a:cubicBezTo>
                <a:cubicBezTo>
                  <a:pt x="1147464" y="385763"/>
                  <a:pt x="1257618" y="328613"/>
                  <a:pt x="1367772" y="375047"/>
                </a:cubicBezTo>
                <a:cubicBezTo>
                  <a:pt x="1339346" y="260747"/>
                  <a:pt x="1278938" y="210741"/>
                  <a:pt x="1151017" y="192881"/>
                </a:cubicBezTo>
                <a:cubicBezTo>
                  <a:pt x="1104823" y="189310"/>
                  <a:pt x="1055076" y="196453"/>
                  <a:pt x="1012436" y="164306"/>
                </a:cubicBezTo>
                <a:cubicBezTo>
                  <a:pt x="987562" y="146447"/>
                  <a:pt x="962689" y="125016"/>
                  <a:pt x="980456" y="89297"/>
                </a:cubicBezTo>
                <a:cubicBezTo>
                  <a:pt x="991116" y="64294"/>
                  <a:pt x="1019542" y="64294"/>
                  <a:pt x="1044416" y="71437"/>
                </a:cubicBezTo>
                <a:cubicBezTo>
                  <a:pt x="1147464" y="110728"/>
                  <a:pt x="1257618" y="121444"/>
                  <a:pt x="1364219" y="135731"/>
                </a:cubicBezTo>
                <a:cubicBezTo>
                  <a:pt x="1381986" y="139303"/>
                  <a:pt x="1399753" y="146447"/>
                  <a:pt x="1417520" y="110728"/>
                </a:cubicBezTo>
                <a:cubicBezTo>
                  <a:pt x="1293152" y="78581"/>
                  <a:pt x="1172337" y="35719"/>
                  <a:pt x="1047969" y="0"/>
                </a:cubicBezTo>
                <a:close/>
              </a:path>
            </a:pathLst>
          </a:custGeom>
          <a:noFill/>
          <a:extLst>
            <a:ext uri="{909E8E84-426E-40DD-AFC4-6F175D3DCCD1}">
              <a14:hiddenFill xmlns:a14="http://schemas.microsoft.com/office/drawing/2010/main">
                <a:solidFill>
                  <a:srgbClr val="FFFFFF"/>
                </a:solidFill>
              </a14:hiddenFill>
            </a:ext>
          </a:extLst>
        </p:spPr>
      </p:pic>
      <p:pic>
        <p:nvPicPr>
          <p:cNvPr id="6146" name="Picture 2" descr="World Heritage Centre - Lake Malawi fish conservation project">
            <a:extLst>
              <a:ext uri="{FF2B5EF4-FFF2-40B4-BE49-F238E27FC236}">
                <a16:creationId xmlns:a16="http://schemas.microsoft.com/office/drawing/2014/main" id="{1D72910C-B584-C32D-6DB5-B4C3860798F0}"/>
              </a:ext>
            </a:extLst>
          </p:cNvPr>
          <p:cNvPicPr>
            <a:picLocks noGrp="1" noChangeAspect="1" noChangeArrowheads="1"/>
          </p:cNvPicPr>
          <p:nvPr>
            <p:ph sz="half" idx="2"/>
          </p:nvPr>
        </p:nvPicPr>
        <p:blipFill rotWithShape="1">
          <a:blip r:embed="rId3">
            <a:extLst>
              <a:ext uri="{28A0092B-C50C-407E-A947-70E740481C1C}">
                <a14:useLocalDpi xmlns:a14="http://schemas.microsoft.com/office/drawing/2010/main" val="0"/>
              </a:ext>
            </a:extLst>
          </a:blip>
          <a:srcRect b="27317"/>
          <a:stretch/>
        </p:blipFill>
        <p:spPr bwMode="auto">
          <a:xfrm>
            <a:off x="4726728" y="3802961"/>
            <a:ext cx="7472381" cy="3055043"/>
          </a:xfrm>
          <a:custGeom>
            <a:avLst/>
            <a:gdLst/>
            <a:ahLst/>
            <a:cxnLst/>
            <a:rect l="l" t="t" r="r" b="b"/>
            <a:pathLst>
              <a:path w="7472381" h="3055043">
                <a:moveTo>
                  <a:pt x="638975" y="0"/>
                </a:moveTo>
                <a:lnTo>
                  <a:pt x="7472381" y="0"/>
                </a:lnTo>
                <a:lnTo>
                  <a:pt x="7472381" y="2579984"/>
                </a:lnTo>
                <a:lnTo>
                  <a:pt x="7472381" y="3055043"/>
                </a:lnTo>
                <a:lnTo>
                  <a:pt x="6992676" y="3055043"/>
                </a:lnTo>
                <a:lnTo>
                  <a:pt x="1946893" y="3055043"/>
                </a:lnTo>
                <a:cubicBezTo>
                  <a:pt x="1801205" y="2983605"/>
                  <a:pt x="1662624" y="2897880"/>
                  <a:pt x="1506276" y="2855018"/>
                </a:cubicBezTo>
                <a:cubicBezTo>
                  <a:pt x="1399675" y="2826443"/>
                  <a:pt x="1296627" y="2776437"/>
                  <a:pt x="1314394" y="2626417"/>
                </a:cubicBezTo>
                <a:cubicBezTo>
                  <a:pt x="1317947" y="2583555"/>
                  <a:pt x="1289520" y="2551409"/>
                  <a:pt x="1246880" y="2562124"/>
                </a:cubicBezTo>
                <a:cubicBezTo>
                  <a:pt x="1165153" y="2583555"/>
                  <a:pt x="1126065" y="2522833"/>
                  <a:pt x="1079872" y="2476399"/>
                </a:cubicBezTo>
                <a:cubicBezTo>
                  <a:pt x="998144" y="2394247"/>
                  <a:pt x="919970" y="2308520"/>
                  <a:pt x="788495" y="2294233"/>
                </a:cubicBezTo>
                <a:cubicBezTo>
                  <a:pt x="813369" y="2229939"/>
                  <a:pt x="856009" y="2237083"/>
                  <a:pt x="895097" y="2251371"/>
                </a:cubicBezTo>
                <a:cubicBezTo>
                  <a:pt x="998144" y="2287090"/>
                  <a:pt x="1101192" y="2326380"/>
                  <a:pt x="1204239" y="2362099"/>
                </a:cubicBezTo>
                <a:cubicBezTo>
                  <a:pt x="1271754" y="2383530"/>
                  <a:pt x="1339267" y="2415677"/>
                  <a:pt x="1428102" y="2390674"/>
                </a:cubicBezTo>
                <a:cubicBezTo>
                  <a:pt x="1349928" y="2262087"/>
                  <a:pt x="1218453" y="2237083"/>
                  <a:pt x="1111852" y="2197793"/>
                </a:cubicBezTo>
                <a:cubicBezTo>
                  <a:pt x="980377" y="2147787"/>
                  <a:pt x="902203" y="2054918"/>
                  <a:pt x="806262" y="1947762"/>
                </a:cubicBezTo>
                <a:cubicBezTo>
                  <a:pt x="902203" y="1919187"/>
                  <a:pt x="962610" y="1997768"/>
                  <a:pt x="1040785" y="1994196"/>
                </a:cubicBezTo>
                <a:cubicBezTo>
                  <a:pt x="1044338" y="1983480"/>
                  <a:pt x="1051445" y="1962049"/>
                  <a:pt x="1051445" y="1962049"/>
                </a:cubicBezTo>
                <a:cubicBezTo>
                  <a:pt x="923523" y="1904899"/>
                  <a:pt x="866670" y="1797743"/>
                  <a:pt x="845349" y="1665583"/>
                </a:cubicBezTo>
                <a:cubicBezTo>
                  <a:pt x="838243" y="1597718"/>
                  <a:pt x="792049" y="1576287"/>
                  <a:pt x="745855" y="1544140"/>
                </a:cubicBezTo>
                <a:cubicBezTo>
                  <a:pt x="589507" y="1433411"/>
                  <a:pt x="422499" y="1333399"/>
                  <a:pt x="291024" y="1183381"/>
                </a:cubicBezTo>
                <a:cubicBezTo>
                  <a:pt x="443819" y="1201239"/>
                  <a:pt x="564633" y="1301252"/>
                  <a:pt x="724535" y="1344115"/>
                </a:cubicBezTo>
                <a:cubicBezTo>
                  <a:pt x="596614" y="1179808"/>
                  <a:pt x="429605" y="1094083"/>
                  <a:pt x="276811" y="994071"/>
                </a:cubicBezTo>
                <a:cubicBezTo>
                  <a:pt x="205743" y="947637"/>
                  <a:pt x="141783" y="890486"/>
                  <a:pt x="60055" y="865484"/>
                </a:cubicBezTo>
                <a:cubicBezTo>
                  <a:pt x="31628" y="858340"/>
                  <a:pt x="-18119" y="840481"/>
                  <a:pt x="6755" y="790474"/>
                </a:cubicBezTo>
                <a:cubicBezTo>
                  <a:pt x="28075" y="747612"/>
                  <a:pt x="67162" y="761900"/>
                  <a:pt x="102696" y="772614"/>
                </a:cubicBezTo>
                <a:cubicBezTo>
                  <a:pt x="187976" y="801190"/>
                  <a:pt x="280364" y="801190"/>
                  <a:pt x="397625" y="801190"/>
                </a:cubicBezTo>
                <a:cubicBezTo>
                  <a:pt x="298131" y="665458"/>
                  <a:pt x="116909" y="708321"/>
                  <a:pt x="31628" y="565446"/>
                </a:cubicBezTo>
                <a:cubicBezTo>
                  <a:pt x="138229" y="540444"/>
                  <a:pt x="219957" y="590450"/>
                  <a:pt x="305237" y="601165"/>
                </a:cubicBezTo>
                <a:cubicBezTo>
                  <a:pt x="383412" y="611881"/>
                  <a:pt x="401178" y="586877"/>
                  <a:pt x="383412" y="508296"/>
                </a:cubicBezTo>
                <a:cubicBezTo>
                  <a:pt x="354985" y="386853"/>
                  <a:pt x="397625" y="326130"/>
                  <a:pt x="511333" y="358278"/>
                </a:cubicBezTo>
                <a:cubicBezTo>
                  <a:pt x="617934" y="390424"/>
                  <a:pt x="628594" y="343990"/>
                  <a:pt x="600167" y="276124"/>
                </a:cubicBezTo>
                <a:cubicBezTo>
                  <a:pt x="557527" y="176112"/>
                  <a:pt x="603720" y="97531"/>
                  <a:pt x="635701" y="11805"/>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55567702"/>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DA3E7D-0DB7-4A93-B2B5-57F386A42D46}"/>
              </a:ext>
            </a:extLst>
          </p:cNvPr>
          <p:cNvSpPr>
            <a:spLocks noGrp="1"/>
          </p:cNvSpPr>
          <p:nvPr>
            <p:ph type="title"/>
          </p:nvPr>
        </p:nvSpPr>
        <p:spPr/>
        <p:txBody>
          <a:bodyPr/>
          <a:lstStyle/>
          <a:p>
            <a:r>
              <a:rPr lang="en-US" dirty="0"/>
              <a:t>Climate and Weather</a:t>
            </a:r>
          </a:p>
        </p:txBody>
      </p:sp>
      <p:sp>
        <p:nvSpPr>
          <p:cNvPr id="3" name="Text Placeholder 2">
            <a:extLst>
              <a:ext uri="{FF2B5EF4-FFF2-40B4-BE49-F238E27FC236}">
                <a16:creationId xmlns:a16="http://schemas.microsoft.com/office/drawing/2014/main" id="{B65419F2-5B7E-45E7-9084-583844839C03}"/>
              </a:ext>
            </a:extLst>
          </p:cNvPr>
          <p:cNvSpPr>
            <a:spLocks noGrp="1"/>
          </p:cNvSpPr>
          <p:nvPr>
            <p:ph type="body" idx="1"/>
          </p:nvPr>
        </p:nvSpPr>
        <p:spPr/>
        <p:txBody>
          <a:bodyPr/>
          <a:lstStyle/>
          <a:p>
            <a:r>
              <a:rPr lang="en-US" dirty="0"/>
              <a:t>Climate</a:t>
            </a:r>
          </a:p>
        </p:txBody>
      </p:sp>
      <p:sp>
        <p:nvSpPr>
          <p:cNvPr id="4" name="Content Placeholder 3">
            <a:extLst>
              <a:ext uri="{FF2B5EF4-FFF2-40B4-BE49-F238E27FC236}">
                <a16:creationId xmlns:a16="http://schemas.microsoft.com/office/drawing/2014/main" id="{0CB2281F-4151-409A-B0A9-E37A7B33F0E4}"/>
              </a:ext>
            </a:extLst>
          </p:cNvPr>
          <p:cNvSpPr>
            <a:spLocks noGrp="1"/>
          </p:cNvSpPr>
          <p:nvPr>
            <p:ph sz="half" idx="2"/>
          </p:nvPr>
        </p:nvSpPr>
        <p:spPr/>
        <p:txBody>
          <a:bodyPr/>
          <a:lstStyle/>
          <a:p>
            <a:r>
              <a:rPr lang="en-US" dirty="0"/>
              <a:t>Has a cool, dry season between May and October and the rest of the year is hot and wet.</a:t>
            </a:r>
          </a:p>
        </p:txBody>
      </p:sp>
      <p:sp>
        <p:nvSpPr>
          <p:cNvPr id="5" name="Text Placeholder 4">
            <a:extLst>
              <a:ext uri="{FF2B5EF4-FFF2-40B4-BE49-F238E27FC236}">
                <a16:creationId xmlns:a16="http://schemas.microsoft.com/office/drawing/2014/main" id="{4470AADE-FF33-4371-BBE8-46CDC52A895C}"/>
              </a:ext>
            </a:extLst>
          </p:cNvPr>
          <p:cNvSpPr>
            <a:spLocks noGrp="1"/>
          </p:cNvSpPr>
          <p:nvPr>
            <p:ph type="body" sz="quarter" idx="3"/>
          </p:nvPr>
        </p:nvSpPr>
        <p:spPr/>
        <p:txBody>
          <a:bodyPr/>
          <a:lstStyle/>
          <a:p>
            <a:r>
              <a:rPr lang="en-US" dirty="0"/>
              <a:t>Weather</a:t>
            </a:r>
          </a:p>
        </p:txBody>
      </p:sp>
      <p:sp>
        <p:nvSpPr>
          <p:cNvPr id="6" name="Content Placeholder 5">
            <a:extLst>
              <a:ext uri="{FF2B5EF4-FFF2-40B4-BE49-F238E27FC236}">
                <a16:creationId xmlns:a16="http://schemas.microsoft.com/office/drawing/2014/main" id="{E827A003-B4FF-4A58-92B8-624068C8E860}"/>
              </a:ext>
            </a:extLst>
          </p:cNvPr>
          <p:cNvSpPr>
            <a:spLocks noGrp="1"/>
          </p:cNvSpPr>
          <p:nvPr>
            <p:ph sz="quarter" idx="4"/>
          </p:nvPr>
        </p:nvSpPr>
        <p:spPr/>
        <p:txBody>
          <a:bodyPr/>
          <a:lstStyle/>
          <a:p>
            <a:endParaRPr lang="en-US"/>
          </a:p>
        </p:txBody>
      </p:sp>
    </p:spTree>
    <p:extLst>
      <p:ext uri="{BB962C8B-B14F-4D97-AF65-F5344CB8AC3E}">
        <p14:creationId xmlns:p14="http://schemas.microsoft.com/office/powerpoint/2010/main" val="1129151895"/>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5A7147-7CD2-4ADA-AF58-AC9BB7387205}"/>
              </a:ext>
            </a:extLst>
          </p:cNvPr>
          <p:cNvSpPr>
            <a:spLocks noGrp="1"/>
          </p:cNvSpPr>
          <p:nvPr>
            <p:ph type="title"/>
          </p:nvPr>
        </p:nvSpPr>
        <p:spPr/>
        <p:txBody>
          <a:bodyPr/>
          <a:lstStyle/>
          <a:p>
            <a:r>
              <a:rPr lang="en-US" dirty="0"/>
              <a:t>Animals</a:t>
            </a:r>
          </a:p>
        </p:txBody>
      </p:sp>
      <p:sp>
        <p:nvSpPr>
          <p:cNvPr id="3" name="Content Placeholder 2">
            <a:extLst>
              <a:ext uri="{FF2B5EF4-FFF2-40B4-BE49-F238E27FC236}">
                <a16:creationId xmlns:a16="http://schemas.microsoft.com/office/drawing/2014/main" id="{793AE101-E52F-4250-83FE-8DB35D644D0B}"/>
              </a:ext>
            </a:extLst>
          </p:cNvPr>
          <p:cNvSpPr>
            <a:spLocks noGrp="1"/>
          </p:cNvSpPr>
          <p:nvPr>
            <p:ph sz="half" idx="1"/>
          </p:nvPr>
        </p:nvSpPr>
        <p:spPr/>
        <p:txBody>
          <a:bodyPr/>
          <a:lstStyle/>
          <a:p>
            <a:r>
              <a:rPr lang="en-US" dirty="0"/>
              <a:t>Buffalo</a:t>
            </a:r>
          </a:p>
          <a:p>
            <a:r>
              <a:rPr lang="en-US" dirty="0"/>
              <a:t>Zebra</a:t>
            </a:r>
          </a:p>
          <a:p>
            <a:r>
              <a:rPr lang="en-US" dirty="0"/>
              <a:t>Antelope</a:t>
            </a:r>
          </a:p>
          <a:p>
            <a:r>
              <a:rPr lang="en-US" dirty="0"/>
              <a:t>Bushbuck</a:t>
            </a:r>
          </a:p>
          <a:p>
            <a:r>
              <a:rPr lang="en-US" dirty="0"/>
              <a:t>Grey duiker</a:t>
            </a:r>
          </a:p>
          <a:p>
            <a:r>
              <a:rPr lang="en-US" dirty="0"/>
              <a:t>Kudu (pictured)</a:t>
            </a:r>
          </a:p>
          <a:p>
            <a:r>
              <a:rPr lang="en-US" dirty="0"/>
              <a:t>reedbuck</a:t>
            </a:r>
          </a:p>
          <a:p>
            <a:endParaRPr lang="en-US" dirty="0"/>
          </a:p>
        </p:txBody>
      </p:sp>
      <p:pic>
        <p:nvPicPr>
          <p:cNvPr id="7170" name="Picture 2" descr="Greater kudu - Wikipedia">
            <a:extLst>
              <a:ext uri="{FF2B5EF4-FFF2-40B4-BE49-F238E27FC236}">
                <a16:creationId xmlns:a16="http://schemas.microsoft.com/office/drawing/2014/main" id="{C762EED6-F22B-B75E-85D0-1DEB2306806C}"/>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6172200" y="2023822"/>
            <a:ext cx="5181600" cy="39549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78283526"/>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descr="A deer with antlers in a field&#10;&#10;Description automatically generated with low confidence">
            <a:extLst>
              <a:ext uri="{FF2B5EF4-FFF2-40B4-BE49-F238E27FC236}">
                <a16:creationId xmlns:a16="http://schemas.microsoft.com/office/drawing/2014/main" id="{40976116-A782-71C3-9C6C-57A1F5C501F0}"/>
              </a:ext>
            </a:extLst>
          </p:cNvPr>
          <p:cNvPicPr>
            <a:picLocks noGrp="1" noChangeAspect="1"/>
          </p:cNvPicPr>
          <p:nvPr>
            <p:ph idx="1"/>
          </p:nvPr>
        </p:nvPicPr>
        <p:blipFill rotWithShape="1">
          <a:blip r:embed="rId2"/>
          <a:srcRect t="1360" b="9986"/>
          <a:stretch/>
        </p:blipFill>
        <p:spPr>
          <a:xfrm>
            <a:off x="1" y="16052"/>
            <a:ext cx="9669642" cy="6857990"/>
          </a:xfrm>
          <a:prstGeom prst="rect">
            <a:avLst/>
          </a:prstGeom>
        </p:spPr>
      </p:pic>
      <p:sp>
        <p:nvSpPr>
          <p:cNvPr id="2" name="Title 1">
            <a:extLst>
              <a:ext uri="{FF2B5EF4-FFF2-40B4-BE49-F238E27FC236}">
                <a16:creationId xmlns:a16="http://schemas.microsoft.com/office/drawing/2014/main" id="{C2EC7C5A-A046-4646-8E03-ED84258C7037}"/>
              </a:ext>
            </a:extLst>
          </p:cNvPr>
          <p:cNvSpPr>
            <a:spLocks noGrp="1"/>
          </p:cNvSpPr>
          <p:nvPr>
            <p:ph type="title"/>
          </p:nvPr>
        </p:nvSpPr>
        <p:spPr>
          <a:xfrm>
            <a:off x="7531610" y="365125"/>
            <a:ext cx="3822189" cy="1899912"/>
          </a:xfrm>
        </p:spPr>
        <p:txBody>
          <a:bodyPr vert="horz" lIns="91440" tIns="45720" rIns="91440" bIns="45720" rtlCol="0" anchor="ctr">
            <a:normAutofit/>
          </a:bodyPr>
          <a:lstStyle/>
          <a:p>
            <a:r>
              <a:rPr lang="en-US" sz="4000"/>
              <a:t>Bushbuck</a:t>
            </a:r>
          </a:p>
        </p:txBody>
      </p:sp>
      <p:sp>
        <p:nvSpPr>
          <p:cNvPr id="4" name="Text Placeholder 3">
            <a:extLst>
              <a:ext uri="{FF2B5EF4-FFF2-40B4-BE49-F238E27FC236}">
                <a16:creationId xmlns:a16="http://schemas.microsoft.com/office/drawing/2014/main" id="{70301473-727B-4422-9F8E-AF2F6EE6B012}"/>
              </a:ext>
            </a:extLst>
          </p:cNvPr>
          <p:cNvSpPr>
            <a:spLocks noGrp="1"/>
          </p:cNvSpPr>
          <p:nvPr>
            <p:ph type="body" sz="half" idx="2"/>
          </p:nvPr>
        </p:nvSpPr>
        <p:spPr>
          <a:xfrm>
            <a:off x="7531610" y="2434201"/>
            <a:ext cx="3822189" cy="3742762"/>
          </a:xfrm>
        </p:spPr>
        <p:txBody>
          <a:bodyPr vert="horz" lIns="91440" tIns="45720" rIns="91440" bIns="45720" rtlCol="0">
            <a:normAutofit/>
          </a:bodyPr>
          <a:lstStyle/>
          <a:p>
            <a:pPr indent="-228600">
              <a:buFont typeface="Arial" panose="020B0604020202020204" pitchFamily="34" charset="0"/>
              <a:buChar char="•"/>
            </a:pPr>
            <a:r>
              <a:rPr lang="en-US" sz="2000"/>
              <a:t>Common species of antelope in Sbu-Saharan Africa.  They can be found in rainforests, mountains, savanna and woodlands.  They are only about 35 inches tall and can weigh 100-176 pounds.  </a:t>
            </a:r>
          </a:p>
        </p:txBody>
      </p:sp>
    </p:spTree>
    <p:extLst>
      <p:ext uri="{BB962C8B-B14F-4D97-AF65-F5344CB8AC3E}">
        <p14:creationId xmlns:p14="http://schemas.microsoft.com/office/powerpoint/2010/main" val="2285172459"/>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831749-B73C-4BCE-B2E3-079E36207011}"/>
              </a:ext>
            </a:extLst>
          </p:cNvPr>
          <p:cNvSpPr>
            <a:spLocks noGrp="1"/>
          </p:cNvSpPr>
          <p:nvPr>
            <p:ph type="title"/>
          </p:nvPr>
        </p:nvSpPr>
        <p:spPr>
          <a:xfrm>
            <a:off x="8643193" y="489507"/>
            <a:ext cx="3091607" cy="1655483"/>
          </a:xfrm>
        </p:spPr>
        <p:txBody>
          <a:bodyPr vert="horz" lIns="91440" tIns="45720" rIns="91440" bIns="45720" rtlCol="0" anchor="b">
            <a:normAutofit/>
          </a:bodyPr>
          <a:lstStyle/>
          <a:p>
            <a:r>
              <a:rPr lang="en-US" sz="4000"/>
              <a:t>Plants</a:t>
            </a:r>
          </a:p>
        </p:txBody>
      </p:sp>
      <p:pic>
        <p:nvPicPr>
          <p:cNvPr id="6" name="Content Placeholder 5" descr="Close up of a plant&#10;&#10;Description automatically generated with low confidence">
            <a:extLst>
              <a:ext uri="{FF2B5EF4-FFF2-40B4-BE49-F238E27FC236}">
                <a16:creationId xmlns:a16="http://schemas.microsoft.com/office/drawing/2014/main" id="{4C36DA85-7EAF-1EBB-2BFC-C2B6C785A698}"/>
              </a:ext>
            </a:extLst>
          </p:cNvPr>
          <p:cNvPicPr>
            <a:picLocks noGrp="1" noChangeAspect="1"/>
          </p:cNvPicPr>
          <p:nvPr>
            <p:ph sz="half" idx="2"/>
          </p:nvPr>
        </p:nvPicPr>
        <p:blipFill rotWithShape="1">
          <a:blip r:embed="rId2"/>
          <a:srcRect l="4086" r="936"/>
          <a:stretch/>
        </p:blipFill>
        <p:spPr>
          <a:xfrm>
            <a:off x="20" y="431"/>
            <a:ext cx="8115280" cy="6408311"/>
          </a:xfrm>
          <a:prstGeom prst="rect">
            <a:avLst/>
          </a:prstGeom>
        </p:spPr>
      </p:pic>
      <p:sp>
        <p:nvSpPr>
          <p:cNvPr id="3" name="Content Placeholder 2">
            <a:extLst>
              <a:ext uri="{FF2B5EF4-FFF2-40B4-BE49-F238E27FC236}">
                <a16:creationId xmlns:a16="http://schemas.microsoft.com/office/drawing/2014/main" id="{676944CE-19D5-42AB-9585-173E364E3759}"/>
              </a:ext>
            </a:extLst>
          </p:cNvPr>
          <p:cNvSpPr>
            <a:spLocks noGrp="1"/>
          </p:cNvSpPr>
          <p:nvPr>
            <p:ph sz="half" idx="1"/>
          </p:nvPr>
        </p:nvSpPr>
        <p:spPr>
          <a:xfrm>
            <a:off x="8643193" y="2418408"/>
            <a:ext cx="2942813" cy="3540265"/>
          </a:xfrm>
        </p:spPr>
        <p:txBody>
          <a:bodyPr vert="horz" lIns="91440" tIns="45720" rIns="91440" bIns="45720" rtlCol="0">
            <a:normAutofit/>
          </a:bodyPr>
          <a:lstStyle/>
          <a:p>
            <a:r>
              <a:rPr lang="en-US" sz="2000"/>
              <a:t>Yellow Oleander</a:t>
            </a:r>
          </a:p>
          <a:p>
            <a:r>
              <a:rPr lang="en-US" sz="2000"/>
              <a:t>White Teak</a:t>
            </a:r>
          </a:p>
          <a:p>
            <a:r>
              <a:rPr lang="en-US" sz="2000"/>
              <a:t>Common Bean</a:t>
            </a:r>
          </a:p>
          <a:p>
            <a:r>
              <a:rPr lang="en-US" sz="2000"/>
              <a:t>Asian Rice</a:t>
            </a:r>
          </a:p>
          <a:p>
            <a:r>
              <a:rPr lang="en-US" sz="2000"/>
              <a:t>Cowpea</a:t>
            </a:r>
          </a:p>
          <a:p>
            <a:r>
              <a:rPr lang="en-US" sz="2000"/>
              <a:t>Golden Dewdrops</a:t>
            </a:r>
          </a:p>
          <a:p>
            <a:endParaRPr lang="en-US" sz="2000"/>
          </a:p>
        </p:txBody>
      </p:sp>
    </p:spTree>
    <p:extLst>
      <p:ext uri="{BB962C8B-B14F-4D97-AF65-F5344CB8AC3E}">
        <p14:creationId xmlns:p14="http://schemas.microsoft.com/office/powerpoint/2010/main" val="3811552126"/>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192229-18E0-4837-9676-9817E592F7CE}"/>
              </a:ext>
            </a:extLst>
          </p:cNvPr>
          <p:cNvSpPr>
            <a:spLocks noGrp="1"/>
          </p:cNvSpPr>
          <p:nvPr>
            <p:ph type="title"/>
          </p:nvPr>
        </p:nvSpPr>
        <p:spPr/>
        <p:txBody>
          <a:bodyPr/>
          <a:lstStyle/>
          <a:p>
            <a:r>
              <a:rPr lang="en-US" dirty="0"/>
              <a:t>Colonization</a:t>
            </a:r>
          </a:p>
        </p:txBody>
      </p:sp>
      <p:sp>
        <p:nvSpPr>
          <p:cNvPr id="3" name="Content Placeholder 2">
            <a:extLst>
              <a:ext uri="{FF2B5EF4-FFF2-40B4-BE49-F238E27FC236}">
                <a16:creationId xmlns:a16="http://schemas.microsoft.com/office/drawing/2014/main" id="{28B233DD-C2D6-4AFA-BEAB-725529019072}"/>
              </a:ext>
            </a:extLst>
          </p:cNvPr>
          <p:cNvSpPr>
            <a:spLocks noGrp="1"/>
          </p:cNvSpPr>
          <p:nvPr>
            <p:ph sz="half" idx="1"/>
          </p:nvPr>
        </p:nvSpPr>
        <p:spPr/>
        <p:txBody>
          <a:bodyPr>
            <a:normAutofit lnSpcReduction="10000"/>
          </a:bodyPr>
          <a:lstStyle/>
          <a:p>
            <a:r>
              <a:rPr lang="en-US" dirty="0"/>
              <a:t>Portuguese arrived in the 16</a:t>
            </a:r>
            <a:r>
              <a:rPr lang="en-US" baseline="30000" dirty="0"/>
              <a:t>th</a:t>
            </a:r>
            <a:r>
              <a:rPr lang="en-US" dirty="0"/>
              <a:t> century (1500s) but David Livingstone is the first to make significant contact and that wasn’t until 1859.  Churches and missions were established almost immediately in the hope of ending the local slave trade.  </a:t>
            </a:r>
          </a:p>
          <a:p>
            <a:r>
              <a:rPr lang="en-US" dirty="0"/>
              <a:t>In 1891 the British claimed the land as a protectorate and called Nyasaland.  </a:t>
            </a:r>
          </a:p>
        </p:txBody>
      </p:sp>
      <p:sp>
        <p:nvSpPr>
          <p:cNvPr id="4" name="Content Placeholder 3">
            <a:extLst>
              <a:ext uri="{FF2B5EF4-FFF2-40B4-BE49-F238E27FC236}">
                <a16:creationId xmlns:a16="http://schemas.microsoft.com/office/drawing/2014/main" id="{3D051D6B-6ADB-4798-BF05-F06876DC7D94}"/>
              </a:ext>
            </a:extLst>
          </p:cNvPr>
          <p:cNvSpPr>
            <a:spLocks noGrp="1"/>
          </p:cNvSpPr>
          <p:nvPr>
            <p:ph sz="half" idx="2"/>
          </p:nvPr>
        </p:nvSpPr>
        <p:spPr/>
        <p:txBody>
          <a:bodyPr>
            <a:normAutofit lnSpcReduction="10000"/>
          </a:bodyPr>
          <a:lstStyle/>
          <a:p>
            <a:r>
              <a:rPr lang="en-US" dirty="0"/>
              <a:t>Before colonization it was part of the </a:t>
            </a:r>
            <a:r>
              <a:rPr lang="en-US" dirty="0" err="1"/>
              <a:t>Maravi</a:t>
            </a:r>
            <a:r>
              <a:rPr lang="en-US" dirty="0"/>
              <a:t> Empire (it was in the area of what is now Mozambique, Zambia and </a:t>
            </a:r>
            <a:r>
              <a:rPr lang="en-US" dirty="0" err="1"/>
              <a:t>Malwai</a:t>
            </a:r>
            <a:r>
              <a:rPr lang="en-US" dirty="0"/>
              <a:t>)  </a:t>
            </a:r>
          </a:p>
        </p:txBody>
      </p:sp>
    </p:spTree>
    <p:extLst>
      <p:ext uri="{BB962C8B-B14F-4D97-AF65-F5344CB8AC3E}">
        <p14:creationId xmlns:p14="http://schemas.microsoft.com/office/powerpoint/2010/main" val="262372863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F38F32-FA6C-485A-A31F-416CB39C7AB0}"/>
              </a:ext>
            </a:extLst>
          </p:cNvPr>
          <p:cNvSpPr>
            <a:spLocks noGrp="1"/>
          </p:cNvSpPr>
          <p:nvPr>
            <p:ph type="title"/>
          </p:nvPr>
        </p:nvSpPr>
        <p:spPr/>
        <p:txBody>
          <a:bodyPr/>
          <a:lstStyle/>
          <a:p>
            <a:r>
              <a:rPr lang="en-US" dirty="0"/>
              <a:t>Customs</a:t>
            </a:r>
          </a:p>
        </p:txBody>
      </p:sp>
      <p:sp>
        <p:nvSpPr>
          <p:cNvPr id="3" name="Content Placeholder 2">
            <a:extLst>
              <a:ext uri="{FF2B5EF4-FFF2-40B4-BE49-F238E27FC236}">
                <a16:creationId xmlns:a16="http://schemas.microsoft.com/office/drawing/2014/main" id="{070C1BF3-0BBD-4AA6-B365-CBA9589D2763}"/>
              </a:ext>
            </a:extLst>
          </p:cNvPr>
          <p:cNvSpPr>
            <a:spLocks noGrp="1"/>
          </p:cNvSpPr>
          <p:nvPr>
            <p:ph sz="half" idx="1"/>
          </p:nvPr>
        </p:nvSpPr>
        <p:spPr/>
        <p:txBody>
          <a:bodyPr>
            <a:normAutofit fontScale="92500" lnSpcReduction="10000"/>
          </a:bodyPr>
          <a:lstStyle/>
          <a:p>
            <a:r>
              <a:rPr lang="en-US" dirty="0"/>
              <a:t>Coffee is offered when visiting friends, during festivities or as a daily staple in life.  If coffee is politely declined, tea will be served.  They roast the green coffee beans, then guests are welcomed to “waft” the scent of the roasting beans towards them.  They then grind the beans with a wooden mortar and </a:t>
            </a:r>
            <a:r>
              <a:rPr lang="en-US" dirty="0" err="1"/>
              <a:t>petle</a:t>
            </a:r>
            <a:r>
              <a:rPr lang="en-US" dirty="0"/>
              <a:t>.  Following that it goes into a special vessel called a jebena and boiled.  </a:t>
            </a:r>
          </a:p>
          <a:p>
            <a:endParaRPr lang="en-US" dirty="0"/>
          </a:p>
        </p:txBody>
      </p:sp>
      <p:pic>
        <p:nvPicPr>
          <p:cNvPr id="35842" name="Picture 2" descr="Jebena - Wikipedia">
            <a:extLst>
              <a:ext uri="{FF2B5EF4-FFF2-40B4-BE49-F238E27FC236}">
                <a16:creationId xmlns:a16="http://schemas.microsoft.com/office/drawing/2014/main" id="{023507A5-A5B2-A1DA-947C-1421153329C6}"/>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7312554" y="1825625"/>
            <a:ext cx="2900892" cy="43513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75956197"/>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EB8E76-9F5C-D453-24DD-E23DFFD710FA}"/>
              </a:ext>
            </a:extLst>
          </p:cNvPr>
          <p:cNvSpPr>
            <a:spLocks noGrp="1"/>
          </p:cNvSpPr>
          <p:nvPr>
            <p:ph type="title"/>
          </p:nvPr>
        </p:nvSpPr>
        <p:spPr>
          <a:xfrm>
            <a:off x="5297762" y="329184"/>
            <a:ext cx="6251110" cy="1783080"/>
          </a:xfrm>
        </p:spPr>
        <p:txBody>
          <a:bodyPr vert="horz" lIns="91440" tIns="45720" rIns="91440" bIns="45720" rtlCol="0" anchor="b">
            <a:normAutofit/>
          </a:bodyPr>
          <a:lstStyle/>
          <a:p>
            <a:r>
              <a:rPr lang="en-US" sz="5400"/>
              <a:t>Independent</a:t>
            </a:r>
          </a:p>
        </p:txBody>
      </p:sp>
      <p:pic>
        <p:nvPicPr>
          <p:cNvPr id="10242" name="Picture 2" descr="Hastings Banda (ca. 1896-1997) •">
            <a:extLst>
              <a:ext uri="{FF2B5EF4-FFF2-40B4-BE49-F238E27FC236}">
                <a16:creationId xmlns:a16="http://schemas.microsoft.com/office/drawing/2014/main" id="{8E2B35D7-BACE-ADF5-6F23-E38FFB2B868E}"/>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19707" r="18040" b="-1"/>
          <a:stretch/>
        </p:blipFill>
        <p:spPr bwMode="auto">
          <a:xfrm>
            <a:off x="1" y="10"/>
            <a:ext cx="4657344" cy="6857990"/>
          </a:xfrm>
          <a:custGeom>
            <a:avLst/>
            <a:gdLst/>
            <a:ahLst/>
            <a:cxnLst/>
            <a:rect l="l" t="t" r="r" b="b"/>
            <a:pathLst>
              <a:path w="4657344" h="6858000">
                <a:moveTo>
                  <a:pt x="0" y="0"/>
                </a:moveTo>
                <a:lnTo>
                  <a:pt x="3429755" y="0"/>
                </a:lnTo>
                <a:lnTo>
                  <a:pt x="3526016" y="148742"/>
                </a:lnTo>
                <a:cubicBezTo>
                  <a:pt x="3657740" y="365513"/>
                  <a:pt x="3777402" y="589569"/>
                  <a:pt x="3886489" y="819975"/>
                </a:cubicBezTo>
                <a:cubicBezTo>
                  <a:pt x="3891856" y="833492"/>
                  <a:pt x="3900663" y="845393"/>
                  <a:pt x="3912049" y="854514"/>
                </a:cubicBezTo>
                <a:cubicBezTo>
                  <a:pt x="3897352" y="819849"/>
                  <a:pt x="3883037" y="784928"/>
                  <a:pt x="3868083" y="750263"/>
                </a:cubicBezTo>
                <a:cubicBezTo>
                  <a:pt x="3806989" y="608712"/>
                  <a:pt x="3742478" y="469145"/>
                  <a:pt x="3674155" y="331786"/>
                </a:cubicBezTo>
                <a:lnTo>
                  <a:pt x="3496656" y="0"/>
                </a:lnTo>
                <a:lnTo>
                  <a:pt x="3554371" y="0"/>
                </a:lnTo>
                <a:lnTo>
                  <a:pt x="3661621" y="196614"/>
                </a:lnTo>
                <a:cubicBezTo>
                  <a:pt x="3856899" y="573253"/>
                  <a:pt x="4021071" y="966066"/>
                  <a:pt x="4161279" y="1371196"/>
                </a:cubicBezTo>
                <a:cubicBezTo>
                  <a:pt x="4379525" y="2007265"/>
                  <a:pt x="4530141" y="2664286"/>
                  <a:pt x="4610660" y="3331516"/>
                </a:cubicBezTo>
                <a:cubicBezTo>
                  <a:pt x="4652837" y="3672965"/>
                  <a:pt x="4671625" y="4013908"/>
                  <a:pt x="4645040" y="4357388"/>
                </a:cubicBezTo>
                <a:cubicBezTo>
                  <a:pt x="4613599" y="4758899"/>
                  <a:pt x="4566181" y="5157998"/>
                  <a:pt x="4485789" y="5552906"/>
                </a:cubicBezTo>
                <a:cubicBezTo>
                  <a:pt x="4397121" y="5988893"/>
                  <a:pt x="4276748" y="6414594"/>
                  <a:pt x="4117769" y="6828295"/>
                </a:cubicBezTo>
                <a:lnTo>
                  <a:pt x="4105288" y="6858000"/>
                </a:lnTo>
                <a:lnTo>
                  <a:pt x="4052520" y="6858000"/>
                </a:lnTo>
                <a:lnTo>
                  <a:pt x="4059369" y="6841549"/>
                </a:lnTo>
                <a:cubicBezTo>
                  <a:pt x="4147276" y="6614016"/>
                  <a:pt x="4224193" y="6380817"/>
                  <a:pt x="4291518" y="6142729"/>
                </a:cubicBezTo>
                <a:cubicBezTo>
                  <a:pt x="4350055" y="5935370"/>
                  <a:pt x="4393256" y="5723695"/>
                  <a:pt x="4443357" y="5513923"/>
                </a:cubicBezTo>
                <a:cubicBezTo>
                  <a:pt x="4444541" y="5502788"/>
                  <a:pt x="4445137" y="5491601"/>
                  <a:pt x="4445146" y="5480401"/>
                </a:cubicBezTo>
                <a:cubicBezTo>
                  <a:pt x="4408465" y="5607635"/>
                  <a:pt x="4379196" y="5719759"/>
                  <a:pt x="4344559" y="5830359"/>
                </a:cubicBezTo>
                <a:cubicBezTo>
                  <a:pt x="4254261" y="6118381"/>
                  <a:pt x="4150112" y="6398531"/>
                  <a:pt x="4031702" y="6670527"/>
                </a:cubicBezTo>
                <a:lnTo>
                  <a:pt x="3943824" y="6858000"/>
                </a:lnTo>
                <a:lnTo>
                  <a:pt x="0" y="6858000"/>
                </a:lnTo>
                <a:close/>
              </a:path>
            </a:pathLst>
          </a:cu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5C4C475C-2593-9AA8-9E2C-284B3B6BD188}"/>
              </a:ext>
            </a:extLst>
          </p:cNvPr>
          <p:cNvSpPr>
            <a:spLocks noGrp="1"/>
          </p:cNvSpPr>
          <p:nvPr>
            <p:ph sz="half" idx="1"/>
          </p:nvPr>
        </p:nvSpPr>
        <p:spPr>
          <a:xfrm>
            <a:off x="5297762" y="2706624"/>
            <a:ext cx="6251110" cy="3483864"/>
          </a:xfrm>
        </p:spPr>
        <p:txBody>
          <a:bodyPr vert="horz" lIns="91440" tIns="45720" rIns="91440" bIns="45720" rtlCol="0">
            <a:normAutofit fontScale="85000" lnSpcReduction="20000"/>
          </a:bodyPr>
          <a:lstStyle/>
          <a:p>
            <a:r>
              <a:rPr lang="en-US" sz="2200" dirty="0"/>
              <a:t>Malawi became independent in 1964 and was ruled by President Hasting Kamuzu Banda for 30 years!</a:t>
            </a:r>
          </a:p>
          <a:p>
            <a:r>
              <a:rPr lang="en-US" sz="2200" dirty="0"/>
              <a:t>While he improved the infrastructure of the country, he also was a repressive leader and was a leader during an era where political opponents were regularly tortured or murdered in Africa. One law under his rule?  Women couldn’t wear skirts that showed their knees.  Men had to have their hair cut if it was too long, even if they were arriving from another country, they would get their hair cut at the airport! </a:t>
            </a:r>
          </a:p>
          <a:p>
            <a:r>
              <a:rPr lang="en-US" sz="2200" dirty="0"/>
              <a:t>During his rule, Malawi was a “one-party state” meaning there was really one ideology you were allowed to vote for.  Due to unrest from churches and the international community (other countries), they voted to have a multi-party system. </a:t>
            </a:r>
          </a:p>
        </p:txBody>
      </p:sp>
    </p:spTree>
    <p:extLst>
      <p:ext uri="{BB962C8B-B14F-4D97-AF65-F5344CB8AC3E}">
        <p14:creationId xmlns:p14="http://schemas.microsoft.com/office/powerpoint/2010/main" val="2979551152"/>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212AB6-7E30-4640-BCA1-3B739C97F402}"/>
              </a:ext>
            </a:extLst>
          </p:cNvPr>
          <p:cNvSpPr>
            <a:spLocks noGrp="1"/>
          </p:cNvSpPr>
          <p:nvPr>
            <p:ph type="title"/>
          </p:nvPr>
        </p:nvSpPr>
        <p:spPr>
          <a:xfrm>
            <a:off x="638882" y="639193"/>
            <a:ext cx="3571810" cy="3573516"/>
          </a:xfrm>
        </p:spPr>
        <p:txBody>
          <a:bodyPr vert="horz" lIns="91440" tIns="45720" rIns="91440" bIns="45720" rtlCol="0" anchor="b">
            <a:normAutofit/>
          </a:bodyPr>
          <a:lstStyle/>
          <a:p>
            <a:r>
              <a:rPr lang="en-US" sz="5100" kern="1200">
                <a:solidFill>
                  <a:schemeClr val="tx1"/>
                </a:solidFill>
                <a:latin typeface="+mj-lt"/>
                <a:ea typeface="+mj-ea"/>
                <a:cs typeface="+mj-cs"/>
              </a:rPr>
              <a:t>Government</a:t>
            </a:r>
          </a:p>
        </p:txBody>
      </p:sp>
      <p:sp>
        <p:nvSpPr>
          <p:cNvPr id="3" name="Content Placeholder 2">
            <a:extLst>
              <a:ext uri="{FF2B5EF4-FFF2-40B4-BE49-F238E27FC236}">
                <a16:creationId xmlns:a16="http://schemas.microsoft.com/office/drawing/2014/main" id="{ADE8128B-EE5C-4E69-BF4D-88465E9E5AF9}"/>
              </a:ext>
            </a:extLst>
          </p:cNvPr>
          <p:cNvSpPr>
            <a:spLocks noGrp="1"/>
          </p:cNvSpPr>
          <p:nvPr>
            <p:ph sz="half" idx="1"/>
          </p:nvPr>
        </p:nvSpPr>
        <p:spPr>
          <a:xfrm>
            <a:off x="638882" y="4631161"/>
            <a:ext cx="3571810" cy="1559327"/>
          </a:xfrm>
        </p:spPr>
        <p:txBody>
          <a:bodyPr vert="horz" lIns="91440" tIns="45720" rIns="91440" bIns="45720" rtlCol="0">
            <a:normAutofit/>
          </a:bodyPr>
          <a:lstStyle/>
          <a:p>
            <a:pPr marL="0" indent="0">
              <a:buNone/>
            </a:pPr>
            <a:r>
              <a:rPr lang="en-US" sz="2400" kern="1200">
                <a:solidFill>
                  <a:schemeClr val="tx1"/>
                </a:solidFill>
                <a:latin typeface="+mn-lt"/>
                <a:ea typeface="+mn-ea"/>
                <a:cs typeface="+mn-cs"/>
              </a:rPr>
              <a:t>A republic, presidential system</a:t>
            </a:r>
          </a:p>
        </p:txBody>
      </p:sp>
      <p:pic>
        <p:nvPicPr>
          <p:cNvPr id="11266" name="Picture 2" descr="Lilongwe, Malawi - March 29, 2015: View At The Parliament Building In  Lilongwe The Capital City Of Malawi. Stock Photo, Picture And Royalty Free  Image. Image 44938147.">
            <a:extLst>
              <a:ext uri="{FF2B5EF4-FFF2-40B4-BE49-F238E27FC236}">
                <a16:creationId xmlns:a16="http://schemas.microsoft.com/office/drawing/2014/main" id="{A75097EB-D655-D1D8-4A0D-8942B9EDA1C6}"/>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bwMode="auto">
          <a:xfrm>
            <a:off x="4654296" y="1014784"/>
            <a:ext cx="7214616" cy="48009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88690773"/>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AA47-507C-451F-8A2A-77116B790D90}"/>
              </a:ext>
            </a:extLst>
          </p:cNvPr>
          <p:cNvSpPr>
            <a:spLocks noGrp="1"/>
          </p:cNvSpPr>
          <p:nvPr>
            <p:ph type="title"/>
          </p:nvPr>
        </p:nvSpPr>
        <p:spPr>
          <a:xfrm>
            <a:off x="638882" y="639193"/>
            <a:ext cx="3571810" cy="3573516"/>
          </a:xfrm>
        </p:spPr>
        <p:txBody>
          <a:bodyPr vert="horz" lIns="91440" tIns="45720" rIns="91440" bIns="45720" rtlCol="0" anchor="b">
            <a:normAutofit/>
          </a:bodyPr>
          <a:lstStyle/>
          <a:p>
            <a:r>
              <a:rPr lang="en-US" sz="6600" kern="1200">
                <a:solidFill>
                  <a:schemeClr val="tx1"/>
                </a:solidFill>
                <a:latin typeface="+mj-lt"/>
                <a:ea typeface="+mj-ea"/>
                <a:cs typeface="+mj-cs"/>
              </a:rPr>
              <a:t>Currency</a:t>
            </a:r>
          </a:p>
        </p:txBody>
      </p:sp>
      <p:sp>
        <p:nvSpPr>
          <p:cNvPr id="4" name="Content Placeholder 3">
            <a:extLst>
              <a:ext uri="{FF2B5EF4-FFF2-40B4-BE49-F238E27FC236}">
                <a16:creationId xmlns:a16="http://schemas.microsoft.com/office/drawing/2014/main" id="{975132C0-9FFF-4EA7-A4E4-DE5D6B666C84}"/>
              </a:ext>
            </a:extLst>
          </p:cNvPr>
          <p:cNvSpPr>
            <a:spLocks noGrp="1"/>
          </p:cNvSpPr>
          <p:nvPr>
            <p:ph sz="half" idx="2"/>
          </p:nvPr>
        </p:nvSpPr>
        <p:spPr>
          <a:xfrm>
            <a:off x="638882" y="4631161"/>
            <a:ext cx="3571810" cy="1559327"/>
          </a:xfrm>
        </p:spPr>
        <p:txBody>
          <a:bodyPr vert="horz" lIns="91440" tIns="45720" rIns="91440" bIns="45720" rtlCol="0">
            <a:normAutofit/>
          </a:bodyPr>
          <a:lstStyle/>
          <a:p>
            <a:pPr marL="0" indent="0">
              <a:buNone/>
            </a:pPr>
            <a:r>
              <a:rPr lang="en-US" sz="2400" kern="1200" dirty="0">
                <a:solidFill>
                  <a:schemeClr val="tx1"/>
                </a:solidFill>
                <a:latin typeface="+mn-lt"/>
                <a:ea typeface="+mn-ea"/>
                <a:cs typeface="+mn-cs"/>
              </a:rPr>
              <a:t>Malawian Kwacha</a:t>
            </a:r>
          </a:p>
        </p:txBody>
      </p:sp>
      <p:pic>
        <p:nvPicPr>
          <p:cNvPr id="12290" name="Picture 2" descr="The History of Banknotes in Malawi – Banknote World">
            <a:extLst>
              <a:ext uri="{FF2B5EF4-FFF2-40B4-BE49-F238E27FC236}">
                <a16:creationId xmlns:a16="http://schemas.microsoft.com/office/drawing/2014/main" id="{3C9189BE-A344-CC0C-CBA7-DAA7900BCAF8}"/>
              </a:ext>
            </a:extLst>
          </p:cNvPr>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tretch>
            <a:fillRect/>
          </a:stretch>
        </p:blipFill>
        <p:spPr bwMode="auto">
          <a:xfrm>
            <a:off x="4654296" y="1384370"/>
            <a:ext cx="7214616" cy="40618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0862373"/>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2EFC0D-C5EB-4FC2-964A-7258B127C274}"/>
              </a:ext>
            </a:extLst>
          </p:cNvPr>
          <p:cNvSpPr>
            <a:spLocks noGrp="1"/>
          </p:cNvSpPr>
          <p:nvPr>
            <p:ph type="title"/>
          </p:nvPr>
        </p:nvSpPr>
        <p:spPr>
          <a:xfrm>
            <a:off x="1028700" y="1967266"/>
            <a:ext cx="2628900" cy="2547257"/>
          </a:xfrm>
          <a:noFill/>
        </p:spPr>
        <p:txBody>
          <a:bodyPr vert="horz" lIns="91440" tIns="45720" rIns="91440" bIns="45720" rtlCol="0" anchor="ctr">
            <a:normAutofit/>
          </a:bodyPr>
          <a:lstStyle/>
          <a:p>
            <a:pPr algn="ctr"/>
            <a:r>
              <a:rPr lang="en-US" sz="3600" kern="1200">
                <a:solidFill>
                  <a:srgbClr val="FFFFFF"/>
                </a:solidFill>
                <a:latin typeface="+mj-lt"/>
                <a:ea typeface="+mj-ea"/>
                <a:cs typeface="+mj-cs"/>
              </a:rPr>
              <a:t>Religion</a:t>
            </a:r>
          </a:p>
        </p:txBody>
      </p:sp>
      <p:pic>
        <p:nvPicPr>
          <p:cNvPr id="13314" name="Picture 2" descr="Malawi - People | Britannica">
            <a:extLst>
              <a:ext uri="{FF2B5EF4-FFF2-40B4-BE49-F238E27FC236}">
                <a16:creationId xmlns:a16="http://schemas.microsoft.com/office/drawing/2014/main" id="{4BFCD732-1DDB-5392-D918-E9BFB14C62CE}"/>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bwMode="auto">
          <a:xfrm>
            <a:off x="4777316" y="1393625"/>
            <a:ext cx="6780700" cy="40684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6691616"/>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0183FA-6C18-4D4C-91B6-7FFD6502A7C4}"/>
              </a:ext>
            </a:extLst>
          </p:cNvPr>
          <p:cNvSpPr>
            <a:spLocks noGrp="1"/>
          </p:cNvSpPr>
          <p:nvPr>
            <p:ph type="title"/>
          </p:nvPr>
        </p:nvSpPr>
        <p:spPr>
          <a:xfrm>
            <a:off x="6513788" y="365125"/>
            <a:ext cx="4840010" cy="1807305"/>
          </a:xfrm>
        </p:spPr>
        <p:txBody>
          <a:bodyPr vert="horz" lIns="91440" tIns="45720" rIns="91440" bIns="45720" rtlCol="0" anchor="ctr">
            <a:normAutofit/>
          </a:bodyPr>
          <a:lstStyle/>
          <a:p>
            <a:r>
              <a:rPr lang="en-US" dirty="0"/>
              <a:t>People of Note</a:t>
            </a:r>
          </a:p>
        </p:txBody>
      </p:sp>
      <p:pic>
        <p:nvPicPr>
          <p:cNvPr id="14338" name="Picture 2" descr="Postcolonial Space">
            <a:extLst>
              <a:ext uri="{FF2B5EF4-FFF2-40B4-BE49-F238E27FC236}">
                <a16:creationId xmlns:a16="http://schemas.microsoft.com/office/drawing/2014/main" id="{147C3C19-F99E-02BA-9D1B-54FB4275B12E}"/>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2569" r="6884"/>
          <a:stretch/>
        </p:blipFill>
        <p:spPr bwMode="auto">
          <a:xfrm>
            <a:off x="20" y="10"/>
            <a:ext cx="6116549" cy="6857990"/>
          </a:xfrm>
          <a:custGeom>
            <a:avLst/>
            <a:gdLst/>
            <a:ahLst/>
            <a:cxnLst/>
            <a:rect l="l" t="t" r="r" b="b"/>
            <a:pathLst>
              <a:path w="6116569" h="6879321">
                <a:moveTo>
                  <a:pt x="0" y="0"/>
                </a:moveTo>
                <a:lnTo>
                  <a:pt x="2935851" y="0"/>
                </a:lnTo>
                <a:cubicBezTo>
                  <a:pt x="3035710" y="10660"/>
                  <a:pt x="3138421" y="17767"/>
                  <a:pt x="3238280" y="31980"/>
                </a:cubicBezTo>
                <a:cubicBezTo>
                  <a:pt x="3817462" y="106602"/>
                  <a:pt x="3127009" y="277163"/>
                  <a:pt x="3660541" y="550772"/>
                </a:cubicBezTo>
                <a:cubicBezTo>
                  <a:pt x="3706191" y="575645"/>
                  <a:pt x="3757546" y="579199"/>
                  <a:pt x="3808902" y="589860"/>
                </a:cubicBezTo>
                <a:cubicBezTo>
                  <a:pt x="4008620" y="625393"/>
                  <a:pt x="4211192" y="618286"/>
                  <a:pt x="4413762" y="625393"/>
                </a:cubicBezTo>
                <a:cubicBezTo>
                  <a:pt x="4465118" y="628946"/>
                  <a:pt x="4525033" y="625393"/>
                  <a:pt x="4567830" y="721333"/>
                </a:cubicBezTo>
                <a:cubicBezTo>
                  <a:pt x="4425175" y="724888"/>
                  <a:pt x="4305344" y="731994"/>
                  <a:pt x="4171247" y="792401"/>
                </a:cubicBezTo>
                <a:cubicBezTo>
                  <a:pt x="4239722" y="859916"/>
                  <a:pt x="4322462" y="795955"/>
                  <a:pt x="4376671" y="842148"/>
                </a:cubicBezTo>
                <a:cubicBezTo>
                  <a:pt x="4428027" y="888342"/>
                  <a:pt x="4470824" y="891896"/>
                  <a:pt x="4527887" y="813722"/>
                </a:cubicBezTo>
                <a:cubicBezTo>
                  <a:pt x="4556417" y="774634"/>
                  <a:pt x="4604920" y="778187"/>
                  <a:pt x="4633452" y="799508"/>
                </a:cubicBezTo>
                <a:cubicBezTo>
                  <a:pt x="4781813" y="913216"/>
                  <a:pt x="4778960" y="909662"/>
                  <a:pt x="4947293" y="870576"/>
                </a:cubicBezTo>
                <a:cubicBezTo>
                  <a:pt x="5055712" y="845701"/>
                  <a:pt x="5166983" y="806615"/>
                  <a:pt x="5263988" y="820828"/>
                </a:cubicBezTo>
                <a:cubicBezTo>
                  <a:pt x="5275401" y="867022"/>
                  <a:pt x="5263988" y="888342"/>
                  <a:pt x="5249723" y="895449"/>
                </a:cubicBezTo>
                <a:cubicBezTo>
                  <a:pt x="5021475" y="1005604"/>
                  <a:pt x="4975825" y="1122864"/>
                  <a:pt x="4744723" y="1197485"/>
                </a:cubicBezTo>
                <a:cubicBezTo>
                  <a:pt x="4724751" y="1268552"/>
                  <a:pt x="4807491" y="1275660"/>
                  <a:pt x="4767548" y="1346727"/>
                </a:cubicBezTo>
                <a:cubicBezTo>
                  <a:pt x="4693367" y="1407134"/>
                  <a:pt x="4610627" y="1346727"/>
                  <a:pt x="4539299" y="1421348"/>
                </a:cubicBezTo>
                <a:cubicBezTo>
                  <a:pt x="4550712" y="1471094"/>
                  <a:pt x="4610627" y="1432008"/>
                  <a:pt x="4607773" y="1485309"/>
                </a:cubicBezTo>
                <a:cubicBezTo>
                  <a:pt x="4604920" y="1517288"/>
                  <a:pt x="4593508" y="1527948"/>
                  <a:pt x="4579242" y="1535055"/>
                </a:cubicBezTo>
                <a:cubicBezTo>
                  <a:pt x="4776107" y="1538608"/>
                  <a:pt x="5383820" y="1574142"/>
                  <a:pt x="5278255" y="1609676"/>
                </a:cubicBezTo>
                <a:cubicBezTo>
                  <a:pt x="5418057" y="1698511"/>
                  <a:pt x="5623481" y="1609676"/>
                  <a:pt x="5771843" y="1630997"/>
                </a:cubicBezTo>
                <a:cubicBezTo>
                  <a:pt x="5925911" y="1652316"/>
                  <a:pt x="6171278" y="1719830"/>
                  <a:pt x="6105656" y="1748257"/>
                </a:cubicBezTo>
                <a:cubicBezTo>
                  <a:pt x="6031475" y="1780238"/>
                  <a:pt x="5766136" y="2146235"/>
                  <a:pt x="5691955" y="2167555"/>
                </a:cubicBezTo>
                <a:cubicBezTo>
                  <a:pt x="5606362" y="2188875"/>
                  <a:pt x="5589243" y="2217302"/>
                  <a:pt x="5475118" y="2348776"/>
                </a:cubicBezTo>
                <a:cubicBezTo>
                  <a:pt x="5398085" y="2437610"/>
                  <a:pt x="5709074" y="2238623"/>
                  <a:pt x="5826051" y="2291922"/>
                </a:cubicBezTo>
                <a:cubicBezTo>
                  <a:pt x="5868848" y="2309690"/>
                  <a:pt x="5552153" y="2554872"/>
                  <a:pt x="5552153" y="2597513"/>
                </a:cubicBezTo>
                <a:cubicBezTo>
                  <a:pt x="5549300" y="2640153"/>
                  <a:pt x="5577831" y="2647260"/>
                  <a:pt x="5603508" y="2647260"/>
                </a:cubicBezTo>
                <a:cubicBezTo>
                  <a:pt x="5660571" y="2647260"/>
                  <a:pt x="5640599" y="2686346"/>
                  <a:pt x="5700515" y="2679240"/>
                </a:cubicBezTo>
                <a:cubicBezTo>
                  <a:pt x="5523622" y="2800055"/>
                  <a:pt x="5418057" y="2778734"/>
                  <a:pt x="5246870" y="2888889"/>
                </a:cubicBezTo>
                <a:cubicBezTo>
                  <a:pt x="5164130" y="2942189"/>
                  <a:pt x="4921615" y="3119857"/>
                  <a:pt x="4836022" y="3169605"/>
                </a:cubicBezTo>
                <a:cubicBezTo>
                  <a:pt x="4801785" y="3187371"/>
                  <a:pt x="4758988" y="3173158"/>
                  <a:pt x="4736163" y="3233565"/>
                </a:cubicBezTo>
                <a:cubicBezTo>
                  <a:pt x="4770400" y="3279759"/>
                  <a:pt x="4816050" y="3254885"/>
                  <a:pt x="4853141" y="3233565"/>
                </a:cubicBezTo>
                <a:cubicBezTo>
                  <a:pt x="4944440" y="3176711"/>
                  <a:pt x="4935881" y="3190925"/>
                  <a:pt x="4944440" y="3226459"/>
                </a:cubicBezTo>
                <a:cubicBezTo>
                  <a:pt x="4972972" y="3350827"/>
                  <a:pt x="5044300" y="3308186"/>
                  <a:pt x="5109921" y="3283313"/>
                </a:cubicBezTo>
                <a:cubicBezTo>
                  <a:pt x="5303932" y="3208692"/>
                  <a:pt x="5500797" y="3215799"/>
                  <a:pt x="5694809" y="3141178"/>
                </a:cubicBezTo>
                <a:cubicBezTo>
                  <a:pt x="5714781" y="3134070"/>
                  <a:pt x="5612068" y="3283313"/>
                  <a:pt x="5566419" y="3301079"/>
                </a:cubicBezTo>
                <a:cubicBezTo>
                  <a:pt x="5515063" y="3322399"/>
                  <a:pt x="5452294" y="3311739"/>
                  <a:pt x="5415203" y="3397020"/>
                </a:cubicBezTo>
                <a:cubicBezTo>
                  <a:pt x="5477972" y="3414787"/>
                  <a:pt x="5552153" y="3372147"/>
                  <a:pt x="5612068" y="3432554"/>
                </a:cubicBezTo>
                <a:cubicBezTo>
                  <a:pt x="5469413" y="3528494"/>
                  <a:pt x="5329610" y="3535601"/>
                  <a:pt x="5206927" y="3599562"/>
                </a:cubicBezTo>
                <a:cubicBezTo>
                  <a:pt x="5192661" y="3706163"/>
                  <a:pt x="5272548" y="3663523"/>
                  <a:pt x="5301079" y="3723930"/>
                </a:cubicBezTo>
                <a:cubicBezTo>
                  <a:pt x="5072830" y="3844745"/>
                  <a:pt x="4564977" y="4232062"/>
                  <a:pt x="4507915" y="4306683"/>
                </a:cubicBezTo>
                <a:cubicBezTo>
                  <a:pt x="4390937" y="4463031"/>
                  <a:pt x="3900202" y="4562525"/>
                  <a:pt x="3982942" y="4587399"/>
                </a:cubicBezTo>
                <a:cubicBezTo>
                  <a:pt x="4051417" y="4608719"/>
                  <a:pt x="4119891" y="4587399"/>
                  <a:pt x="4185513" y="4541205"/>
                </a:cubicBezTo>
                <a:cubicBezTo>
                  <a:pt x="4291078" y="4466584"/>
                  <a:pt x="5010062" y="4523438"/>
                  <a:pt x="5212633" y="4455924"/>
                </a:cubicBezTo>
                <a:cubicBezTo>
                  <a:pt x="5241164" y="4445264"/>
                  <a:pt x="5283960" y="4409730"/>
                  <a:pt x="5312492" y="4473691"/>
                </a:cubicBezTo>
                <a:cubicBezTo>
                  <a:pt x="5098508" y="4704659"/>
                  <a:pt x="4833169" y="4654913"/>
                  <a:pt x="4596361" y="4818368"/>
                </a:cubicBezTo>
                <a:cubicBezTo>
                  <a:pt x="4684807" y="4917861"/>
                  <a:pt x="4776107" y="4907202"/>
                  <a:pt x="4873113" y="4885882"/>
                </a:cubicBezTo>
                <a:cubicBezTo>
                  <a:pt x="4895938" y="4878775"/>
                  <a:pt x="4930175" y="4871668"/>
                  <a:pt x="4935881" y="4914309"/>
                </a:cubicBezTo>
                <a:cubicBezTo>
                  <a:pt x="4941587" y="4967609"/>
                  <a:pt x="4898790" y="4978270"/>
                  <a:pt x="4873113" y="5003143"/>
                </a:cubicBezTo>
                <a:cubicBezTo>
                  <a:pt x="4833169" y="5038676"/>
                  <a:pt x="4773254" y="4999590"/>
                  <a:pt x="4721898" y="5095530"/>
                </a:cubicBezTo>
                <a:cubicBezTo>
                  <a:pt x="4873113" y="5067104"/>
                  <a:pt x="4998650" y="5020910"/>
                  <a:pt x="5132745" y="4949842"/>
                </a:cubicBezTo>
                <a:cubicBezTo>
                  <a:pt x="5121333" y="5006696"/>
                  <a:pt x="5081390" y="5035123"/>
                  <a:pt x="5101362" y="5081317"/>
                </a:cubicBezTo>
                <a:cubicBezTo>
                  <a:pt x="5118480" y="5116850"/>
                  <a:pt x="5164130" y="5131063"/>
                  <a:pt x="5138452" y="5198578"/>
                </a:cubicBezTo>
                <a:cubicBezTo>
                  <a:pt x="5067125" y="5273199"/>
                  <a:pt x="4967265" y="5258986"/>
                  <a:pt x="4904497" y="5362033"/>
                </a:cubicBezTo>
                <a:cubicBezTo>
                  <a:pt x="4818903" y="5507721"/>
                  <a:pt x="4684807" y="5564575"/>
                  <a:pt x="4579242" y="5674729"/>
                </a:cubicBezTo>
                <a:cubicBezTo>
                  <a:pt x="4545005" y="5713816"/>
                  <a:pt x="4313903" y="5841738"/>
                  <a:pt x="4253988" y="5884379"/>
                </a:cubicBezTo>
                <a:cubicBezTo>
                  <a:pt x="4168395" y="5944786"/>
                  <a:pt x="4071389" y="5966106"/>
                  <a:pt x="3985795" y="6069153"/>
                </a:cubicBezTo>
                <a:cubicBezTo>
                  <a:pt x="4065682" y="6086921"/>
                  <a:pt x="4134157" y="5990979"/>
                  <a:pt x="4231163" y="6030066"/>
                </a:cubicBezTo>
                <a:cubicBezTo>
                  <a:pt x="4074242" y="6133114"/>
                  <a:pt x="3931586" y="6182861"/>
                  <a:pt x="3814609" y="6317889"/>
                </a:cubicBezTo>
                <a:cubicBezTo>
                  <a:pt x="3800343" y="6335656"/>
                  <a:pt x="3771812" y="6332102"/>
                  <a:pt x="3751840" y="6339209"/>
                </a:cubicBezTo>
                <a:cubicBezTo>
                  <a:pt x="3529298" y="6406723"/>
                  <a:pt x="3309608" y="6467130"/>
                  <a:pt x="3089919" y="6563071"/>
                </a:cubicBezTo>
                <a:cubicBezTo>
                  <a:pt x="3041416" y="6584392"/>
                  <a:pt x="2955823" y="6595052"/>
                  <a:pt x="2961529" y="6662566"/>
                </a:cubicBezTo>
                <a:cubicBezTo>
                  <a:pt x="2972941" y="6765613"/>
                  <a:pt x="3055681" y="6687439"/>
                  <a:pt x="3107038" y="6673226"/>
                </a:cubicBezTo>
                <a:cubicBezTo>
                  <a:pt x="3269664" y="6634138"/>
                  <a:pt x="3432292" y="6570178"/>
                  <a:pt x="3594919" y="6591499"/>
                </a:cubicBezTo>
                <a:cubicBezTo>
                  <a:pt x="3483648" y="6637693"/>
                  <a:pt x="3372376" y="6680332"/>
                  <a:pt x="3261106" y="6726527"/>
                </a:cubicBezTo>
                <a:cubicBezTo>
                  <a:pt x="3386642" y="6705206"/>
                  <a:pt x="3495061" y="6786934"/>
                  <a:pt x="3620597" y="6740740"/>
                </a:cubicBezTo>
                <a:cubicBezTo>
                  <a:pt x="3660541" y="6726527"/>
                  <a:pt x="3700484" y="6765613"/>
                  <a:pt x="3703337" y="6826020"/>
                </a:cubicBezTo>
                <a:cubicBezTo>
                  <a:pt x="3706191" y="6847340"/>
                  <a:pt x="3700484" y="6865108"/>
                  <a:pt x="3689072" y="6879321"/>
                </a:cubicBezTo>
                <a:lnTo>
                  <a:pt x="0" y="6879321"/>
                </a:lnTo>
                <a:close/>
              </a:path>
            </a:pathLst>
          </a:cu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59129AC3-3F04-4123-A0C7-386894B7F2AC}"/>
              </a:ext>
            </a:extLst>
          </p:cNvPr>
          <p:cNvSpPr>
            <a:spLocks noGrp="1"/>
          </p:cNvSpPr>
          <p:nvPr>
            <p:ph sz="half" idx="1"/>
          </p:nvPr>
        </p:nvSpPr>
        <p:spPr>
          <a:xfrm>
            <a:off x="6513788" y="2333297"/>
            <a:ext cx="4840010" cy="3843666"/>
          </a:xfrm>
        </p:spPr>
        <p:txBody>
          <a:bodyPr vert="horz" lIns="91440" tIns="45720" rIns="91440" bIns="45720" rtlCol="0">
            <a:normAutofit/>
          </a:bodyPr>
          <a:lstStyle/>
          <a:p>
            <a:r>
              <a:rPr lang="en-US" sz="2000"/>
              <a:t>Frank Chipasula– Writer and university professor</a:t>
            </a:r>
          </a:p>
          <a:p>
            <a:r>
              <a:rPr lang="en-US" sz="2000"/>
              <a:t>James Frederick Sangala– a founding father of the Nyasaland African Congress and a “preserver”.  Wanted to combine local organizations and associations to protect the indigenous people of Nyasaland (which, in part, became Mawali)</a:t>
            </a:r>
          </a:p>
        </p:txBody>
      </p:sp>
    </p:spTree>
    <p:extLst>
      <p:ext uri="{BB962C8B-B14F-4D97-AF65-F5344CB8AC3E}">
        <p14:creationId xmlns:p14="http://schemas.microsoft.com/office/powerpoint/2010/main" val="2853460425"/>
      </p:ext>
    </p:ext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Malawi | History, Map, Flag, Population, Capital, Language, &amp; Facts |  Britannica">
            <a:extLst>
              <a:ext uri="{FF2B5EF4-FFF2-40B4-BE49-F238E27FC236}">
                <a16:creationId xmlns:a16="http://schemas.microsoft.com/office/drawing/2014/main" id="{96CA694B-B5E4-A387-1BD4-229CEE07CC09}"/>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t="8073" r="1" b="1"/>
          <a:stretch/>
        </p:blipFill>
        <p:spPr bwMode="auto">
          <a:xfrm>
            <a:off x="20" y="10"/>
            <a:ext cx="9947062" cy="685799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F7F38F32-FA6C-485A-A31F-416CB39C7AB0}"/>
              </a:ext>
            </a:extLst>
          </p:cNvPr>
          <p:cNvSpPr>
            <a:spLocks noGrp="1"/>
          </p:cNvSpPr>
          <p:nvPr>
            <p:ph type="title"/>
          </p:nvPr>
        </p:nvSpPr>
        <p:spPr>
          <a:xfrm>
            <a:off x="8046720" y="1045597"/>
            <a:ext cx="3633746" cy="1588422"/>
          </a:xfrm>
        </p:spPr>
        <p:txBody>
          <a:bodyPr vert="horz" lIns="91440" tIns="45720" rIns="91440" bIns="45720" rtlCol="0" anchor="b">
            <a:normAutofit/>
          </a:bodyPr>
          <a:lstStyle/>
          <a:p>
            <a:r>
              <a:rPr lang="en-US" sz="3600"/>
              <a:t>Customs</a:t>
            </a:r>
          </a:p>
        </p:txBody>
      </p:sp>
      <p:sp>
        <p:nvSpPr>
          <p:cNvPr id="3" name="Content Placeholder 2">
            <a:extLst>
              <a:ext uri="{FF2B5EF4-FFF2-40B4-BE49-F238E27FC236}">
                <a16:creationId xmlns:a16="http://schemas.microsoft.com/office/drawing/2014/main" id="{070C1BF3-0BBD-4AA6-B365-CBA9589D2763}"/>
              </a:ext>
            </a:extLst>
          </p:cNvPr>
          <p:cNvSpPr>
            <a:spLocks noGrp="1"/>
          </p:cNvSpPr>
          <p:nvPr>
            <p:ph sz="half" idx="1"/>
          </p:nvPr>
        </p:nvSpPr>
        <p:spPr>
          <a:xfrm>
            <a:off x="8046719" y="2722729"/>
            <a:ext cx="3633747" cy="2700062"/>
          </a:xfrm>
        </p:spPr>
        <p:txBody>
          <a:bodyPr vert="horz" lIns="91440" tIns="45720" rIns="91440" bIns="45720" rtlCol="0">
            <a:normAutofit/>
          </a:bodyPr>
          <a:lstStyle/>
          <a:p>
            <a:r>
              <a:rPr lang="en-US" sz="2000"/>
              <a:t>Handshake or bow is appropriate in most situations.  If you place your left hand over your right elbow, it shows great respect.  </a:t>
            </a:r>
          </a:p>
        </p:txBody>
      </p:sp>
    </p:spTree>
    <p:extLst>
      <p:ext uri="{BB962C8B-B14F-4D97-AF65-F5344CB8AC3E}">
        <p14:creationId xmlns:p14="http://schemas.microsoft.com/office/powerpoint/2010/main" val="2757126627"/>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044F5D-EA64-47C5-9547-DB78A08BA4E6}"/>
              </a:ext>
            </a:extLst>
          </p:cNvPr>
          <p:cNvSpPr>
            <a:spLocks noGrp="1"/>
          </p:cNvSpPr>
          <p:nvPr>
            <p:ph type="title"/>
          </p:nvPr>
        </p:nvSpPr>
        <p:spPr>
          <a:xfrm>
            <a:off x="838199" y="4428000"/>
            <a:ext cx="6143626" cy="1400400"/>
          </a:xfrm>
        </p:spPr>
        <p:txBody>
          <a:bodyPr vert="horz" wrap="square" lIns="91440" tIns="45720" rIns="91440" bIns="45720" rtlCol="0" anchor="b">
            <a:normAutofit/>
          </a:bodyPr>
          <a:lstStyle/>
          <a:p>
            <a:r>
              <a:rPr lang="en-US" sz="5600" kern="1200">
                <a:solidFill>
                  <a:schemeClr val="bg1"/>
                </a:solidFill>
                <a:latin typeface="+mj-lt"/>
                <a:ea typeface="+mj-ea"/>
                <a:cs typeface="+mj-cs"/>
              </a:rPr>
              <a:t>Fashion</a:t>
            </a:r>
          </a:p>
        </p:txBody>
      </p:sp>
      <p:pic>
        <p:nvPicPr>
          <p:cNvPr id="16388" name="Picture 4" descr="My Malawi Packing List Essentials - Her Packing List">
            <a:extLst>
              <a:ext uri="{FF2B5EF4-FFF2-40B4-BE49-F238E27FC236}">
                <a16:creationId xmlns:a16="http://schemas.microsoft.com/office/drawing/2014/main" id="{5F76AFC6-9F32-C4F5-BEFB-CE2A9ABECC36}"/>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t="1971" r="1" b="1"/>
          <a:stretch/>
        </p:blipFill>
        <p:spPr bwMode="auto">
          <a:xfrm>
            <a:off x="6" y="-1"/>
            <a:ext cx="6000749" cy="3911828"/>
          </a:xfrm>
          <a:custGeom>
            <a:avLst/>
            <a:gdLst/>
            <a:ahLst/>
            <a:cxnLst/>
            <a:rect l="l" t="t" r="r" b="b"/>
            <a:pathLst>
              <a:path w="6000749" h="3911828">
                <a:moveTo>
                  <a:pt x="0" y="0"/>
                </a:moveTo>
                <a:lnTo>
                  <a:pt x="6000749" y="0"/>
                </a:lnTo>
                <a:lnTo>
                  <a:pt x="6000749" y="3767827"/>
                </a:lnTo>
                <a:lnTo>
                  <a:pt x="5572124" y="3740378"/>
                </a:lnTo>
                <a:lnTo>
                  <a:pt x="0" y="3911828"/>
                </a:lnTo>
                <a:close/>
              </a:path>
            </a:pathLst>
          </a:custGeom>
          <a:noFill/>
          <a:extLst>
            <a:ext uri="{909E8E84-426E-40DD-AFC4-6F175D3DCCD1}">
              <a14:hiddenFill xmlns:a14="http://schemas.microsoft.com/office/drawing/2010/main">
                <a:solidFill>
                  <a:srgbClr val="FFFFFF"/>
                </a:solidFill>
              </a14:hiddenFill>
            </a:ext>
          </a:extLst>
        </p:spPr>
      </p:pic>
      <p:pic>
        <p:nvPicPr>
          <p:cNvPr id="16386" name="Picture 2" descr="MALAWI TRADITIONAL ATTIRE – Inspiration with Lois| Lifestyle | Nigeria">
            <a:extLst>
              <a:ext uri="{FF2B5EF4-FFF2-40B4-BE49-F238E27FC236}">
                <a16:creationId xmlns:a16="http://schemas.microsoft.com/office/drawing/2014/main" id="{5BFEED9F-3ED6-3FB2-A33D-243CFB52302B}"/>
              </a:ext>
            </a:extLst>
          </p:cNvPr>
          <p:cNvPicPr>
            <a:picLocks noGrp="1" noChangeAspect="1" noChangeArrowheads="1"/>
          </p:cNvPicPr>
          <p:nvPr>
            <p:ph sz="half" idx="1"/>
          </p:nvPr>
        </p:nvPicPr>
        <p:blipFill rotWithShape="1">
          <a:blip r:embed="rId3">
            <a:extLst>
              <a:ext uri="{28A0092B-C50C-407E-A947-70E740481C1C}">
                <a14:useLocalDpi xmlns:a14="http://schemas.microsoft.com/office/drawing/2010/main" val="0"/>
              </a:ext>
            </a:extLst>
          </a:blip>
          <a:srcRect r="1" b="63"/>
          <a:stretch/>
        </p:blipFill>
        <p:spPr bwMode="auto">
          <a:xfrm>
            <a:off x="6191245" y="-1"/>
            <a:ext cx="6000750" cy="3988028"/>
          </a:xfrm>
          <a:custGeom>
            <a:avLst/>
            <a:gdLst/>
            <a:ahLst/>
            <a:cxnLst/>
            <a:rect l="l" t="t" r="r" b="b"/>
            <a:pathLst>
              <a:path w="6000750" h="3988028">
                <a:moveTo>
                  <a:pt x="0" y="0"/>
                </a:moveTo>
                <a:lnTo>
                  <a:pt x="6000750" y="0"/>
                </a:lnTo>
                <a:lnTo>
                  <a:pt x="6000750" y="797153"/>
                </a:lnTo>
                <a:lnTo>
                  <a:pt x="6000750" y="2634343"/>
                </a:lnTo>
                <a:lnTo>
                  <a:pt x="6000750" y="3911828"/>
                </a:lnTo>
                <a:lnTo>
                  <a:pt x="3248025" y="3988028"/>
                </a:lnTo>
                <a:lnTo>
                  <a:pt x="0" y="3780026"/>
                </a:ln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83482241"/>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AB5C91-55D8-45BF-8DD8-222751538821}"/>
              </a:ext>
            </a:extLst>
          </p:cNvPr>
          <p:cNvSpPr>
            <a:spLocks noGrp="1"/>
          </p:cNvSpPr>
          <p:nvPr>
            <p:ph type="title"/>
          </p:nvPr>
        </p:nvSpPr>
        <p:spPr/>
        <p:txBody>
          <a:bodyPr/>
          <a:lstStyle/>
          <a:p>
            <a:r>
              <a:rPr lang="en-US" dirty="0"/>
              <a:t>Sports</a:t>
            </a:r>
          </a:p>
        </p:txBody>
      </p:sp>
      <p:sp>
        <p:nvSpPr>
          <p:cNvPr id="4" name="Content Placeholder 3">
            <a:extLst>
              <a:ext uri="{FF2B5EF4-FFF2-40B4-BE49-F238E27FC236}">
                <a16:creationId xmlns:a16="http://schemas.microsoft.com/office/drawing/2014/main" id="{EE4D99F5-9BEA-4CBD-8AE0-769BBF01B71D}"/>
              </a:ext>
            </a:extLst>
          </p:cNvPr>
          <p:cNvSpPr>
            <a:spLocks noGrp="1"/>
          </p:cNvSpPr>
          <p:nvPr>
            <p:ph sz="half" idx="2"/>
          </p:nvPr>
        </p:nvSpPr>
        <p:spPr/>
        <p:txBody>
          <a:bodyPr/>
          <a:lstStyle/>
          <a:p>
            <a:r>
              <a:rPr lang="en-US" dirty="0"/>
              <a:t>Football, netball, basketball, volleyball.  </a:t>
            </a:r>
          </a:p>
        </p:txBody>
      </p:sp>
      <p:pic>
        <p:nvPicPr>
          <p:cNvPr id="17410" name="Picture 2" descr="Malawi High Commission:::">
            <a:extLst>
              <a:ext uri="{FF2B5EF4-FFF2-40B4-BE49-F238E27FC236}">
                <a16:creationId xmlns:a16="http://schemas.microsoft.com/office/drawing/2014/main" id="{12EC1951-4C11-BCE9-93FC-E58B8525E77B}"/>
              </a:ext>
            </a:extLst>
          </p:cNvPr>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995362" y="2167731"/>
            <a:ext cx="4867275" cy="36671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08718752"/>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Ugali - Wikipedia">
            <a:extLst>
              <a:ext uri="{FF2B5EF4-FFF2-40B4-BE49-F238E27FC236}">
                <a16:creationId xmlns:a16="http://schemas.microsoft.com/office/drawing/2014/main" id="{CD4C5829-B38B-FE1C-8C8D-DECD54CBFD15}"/>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3372" r="16009" b="2"/>
          <a:stretch/>
        </p:blipFill>
        <p:spPr bwMode="auto">
          <a:xfrm>
            <a:off x="2511713" y="3104705"/>
            <a:ext cx="3634674" cy="3217333"/>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2D79C312-87AA-4C97-AEEF-8C062F4C11D0}"/>
              </a:ext>
            </a:extLst>
          </p:cNvPr>
          <p:cNvSpPr>
            <a:spLocks noGrp="1"/>
          </p:cNvSpPr>
          <p:nvPr>
            <p:ph type="title"/>
          </p:nvPr>
        </p:nvSpPr>
        <p:spPr>
          <a:xfrm>
            <a:off x="740584" y="859808"/>
            <a:ext cx="3543197" cy="2878986"/>
          </a:xfrm>
        </p:spPr>
        <p:txBody>
          <a:bodyPr vert="horz" lIns="91440" tIns="45720" rIns="91440" bIns="45720" rtlCol="0" anchor="ctr">
            <a:normAutofit/>
          </a:bodyPr>
          <a:lstStyle/>
          <a:p>
            <a:pPr algn="ctr"/>
            <a:r>
              <a:rPr lang="en-US"/>
              <a:t>Food</a:t>
            </a:r>
          </a:p>
        </p:txBody>
      </p:sp>
      <p:sp>
        <p:nvSpPr>
          <p:cNvPr id="3" name="Content Placeholder 2">
            <a:extLst>
              <a:ext uri="{FF2B5EF4-FFF2-40B4-BE49-F238E27FC236}">
                <a16:creationId xmlns:a16="http://schemas.microsoft.com/office/drawing/2014/main" id="{96D01539-996B-41A2-9098-AF570F9B915E}"/>
              </a:ext>
            </a:extLst>
          </p:cNvPr>
          <p:cNvSpPr>
            <a:spLocks noGrp="1"/>
          </p:cNvSpPr>
          <p:nvPr>
            <p:ph sz="half" idx="1"/>
          </p:nvPr>
        </p:nvSpPr>
        <p:spPr>
          <a:xfrm>
            <a:off x="6572070" y="1130846"/>
            <a:ext cx="4879971" cy="4351338"/>
          </a:xfrm>
        </p:spPr>
        <p:txBody>
          <a:bodyPr vert="horz" lIns="91440" tIns="45720" rIns="91440" bIns="45720" rtlCol="0">
            <a:normAutofit/>
          </a:bodyPr>
          <a:lstStyle/>
          <a:p>
            <a:r>
              <a:rPr lang="en-US" dirty="0" err="1"/>
              <a:t>Nsima</a:t>
            </a:r>
            <a:r>
              <a:rPr lang="en-US" dirty="0"/>
              <a:t> (Maize porridge) </a:t>
            </a:r>
          </a:p>
          <a:p>
            <a:r>
              <a:rPr lang="en-US" dirty="0" err="1"/>
              <a:t>Mkhwani</a:t>
            </a:r>
            <a:r>
              <a:rPr lang="en-US" dirty="0"/>
              <a:t>– stew prepared using pumpkin leaves, tomatoes and ground peanut flour.</a:t>
            </a:r>
          </a:p>
          <a:p>
            <a:r>
              <a:rPr lang="en-US" dirty="0" err="1"/>
              <a:t>Thobwa</a:t>
            </a:r>
            <a:r>
              <a:rPr lang="en-US" dirty="0"/>
              <a:t>-- sweet beer</a:t>
            </a:r>
          </a:p>
          <a:p>
            <a:r>
              <a:rPr lang="en-US" dirty="0"/>
              <a:t>Mandazi– donut</a:t>
            </a:r>
          </a:p>
          <a:p>
            <a:r>
              <a:rPr lang="en-US" dirty="0" err="1"/>
              <a:t>Zitumbuwa</a:t>
            </a:r>
            <a:r>
              <a:rPr lang="en-US" dirty="0"/>
              <a:t>– Banana </a:t>
            </a:r>
            <a:r>
              <a:rPr lang="en-US" dirty="0">
                <a:solidFill>
                  <a:schemeClr val="bg1"/>
                </a:solidFill>
              </a:rPr>
              <a:t>Fritters</a:t>
            </a:r>
          </a:p>
        </p:txBody>
      </p:sp>
    </p:spTree>
    <p:extLst>
      <p:ext uri="{BB962C8B-B14F-4D97-AF65-F5344CB8AC3E}">
        <p14:creationId xmlns:p14="http://schemas.microsoft.com/office/powerpoint/2010/main" val="1325282903"/>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277336-356D-4D4B-9D47-6A26FE841CA6}"/>
              </a:ext>
            </a:extLst>
          </p:cNvPr>
          <p:cNvSpPr>
            <a:spLocks noGrp="1"/>
          </p:cNvSpPr>
          <p:nvPr>
            <p:ph type="title"/>
          </p:nvPr>
        </p:nvSpPr>
        <p:spPr/>
        <p:txBody>
          <a:bodyPr/>
          <a:lstStyle/>
          <a:p>
            <a:r>
              <a:rPr lang="en-US" dirty="0"/>
              <a:t>Music</a:t>
            </a:r>
          </a:p>
        </p:txBody>
      </p:sp>
      <p:sp>
        <p:nvSpPr>
          <p:cNvPr id="3" name="Content Placeholder 2">
            <a:extLst>
              <a:ext uri="{FF2B5EF4-FFF2-40B4-BE49-F238E27FC236}">
                <a16:creationId xmlns:a16="http://schemas.microsoft.com/office/drawing/2014/main" id="{C1951244-86C4-475A-8353-8B523D569040}"/>
              </a:ext>
            </a:extLst>
          </p:cNvPr>
          <p:cNvSpPr>
            <a:spLocks noGrp="1"/>
          </p:cNvSpPr>
          <p:nvPr>
            <p:ph sz="half" idx="1"/>
          </p:nvPr>
        </p:nvSpPr>
        <p:spPr/>
        <p:txBody>
          <a:bodyPr/>
          <a:lstStyle/>
          <a:p>
            <a:r>
              <a:rPr lang="en-US" dirty="0"/>
              <a:t>Gule </a:t>
            </a:r>
            <a:r>
              <a:rPr lang="en-US" dirty="0" err="1"/>
              <a:t>Wamakulu</a:t>
            </a:r>
            <a:r>
              <a:rPr lang="en-US" dirty="0"/>
              <a:t>, “The Big Dance” is the most famous of the traditional Malawian dances.</a:t>
            </a:r>
          </a:p>
          <a:p>
            <a:r>
              <a:rPr lang="en-US" dirty="0"/>
              <a:t>Today, common music is jazz, hip-hop, gospel, reggae, </a:t>
            </a:r>
            <a:r>
              <a:rPr lang="en-US" dirty="0" err="1"/>
              <a:t>afrobeats</a:t>
            </a:r>
            <a:r>
              <a:rPr lang="en-US" dirty="0"/>
              <a:t>. </a:t>
            </a:r>
          </a:p>
        </p:txBody>
      </p:sp>
      <p:sp>
        <p:nvSpPr>
          <p:cNvPr id="4" name="Content Placeholder 3">
            <a:extLst>
              <a:ext uri="{FF2B5EF4-FFF2-40B4-BE49-F238E27FC236}">
                <a16:creationId xmlns:a16="http://schemas.microsoft.com/office/drawing/2014/main" id="{1A96566C-FFD5-4B00-83AA-E2FC678FF6A3}"/>
              </a:ext>
            </a:extLst>
          </p:cNvPr>
          <p:cNvSpPr>
            <a:spLocks noGrp="1"/>
          </p:cNvSpPr>
          <p:nvPr>
            <p:ph sz="half" idx="2"/>
          </p:nvPr>
        </p:nvSpPr>
        <p:spPr/>
        <p:txBody>
          <a:bodyPr/>
          <a:lstStyle/>
          <a:p>
            <a:r>
              <a:rPr lang="en-US" dirty="0">
                <a:hlinkClick r:id="rId2"/>
              </a:rPr>
              <a:t>https://www.youtube.com/watch?v=9dME0pYaHFk</a:t>
            </a:r>
            <a:r>
              <a:rPr lang="en-US" dirty="0"/>
              <a:t> </a:t>
            </a:r>
          </a:p>
        </p:txBody>
      </p:sp>
    </p:spTree>
    <p:extLst>
      <p:ext uri="{BB962C8B-B14F-4D97-AF65-F5344CB8AC3E}">
        <p14:creationId xmlns:p14="http://schemas.microsoft.com/office/powerpoint/2010/main" val="420688766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044F5D-EA64-47C5-9547-DB78A08BA4E6}"/>
              </a:ext>
            </a:extLst>
          </p:cNvPr>
          <p:cNvSpPr>
            <a:spLocks noGrp="1"/>
          </p:cNvSpPr>
          <p:nvPr>
            <p:ph type="title"/>
          </p:nvPr>
        </p:nvSpPr>
        <p:spPr/>
        <p:txBody>
          <a:bodyPr/>
          <a:lstStyle/>
          <a:p>
            <a:r>
              <a:rPr lang="en-US" dirty="0"/>
              <a:t>Fashion</a:t>
            </a:r>
          </a:p>
        </p:txBody>
      </p:sp>
      <p:pic>
        <p:nvPicPr>
          <p:cNvPr id="36866" name="Picture 2" descr="Ethiopian and Eritrean Cultural Clothing Shop – Shib Shib Shop">
            <a:extLst>
              <a:ext uri="{FF2B5EF4-FFF2-40B4-BE49-F238E27FC236}">
                <a16:creationId xmlns:a16="http://schemas.microsoft.com/office/drawing/2014/main" id="{19141664-F9DC-0796-17E3-213AA1437818}"/>
              </a:ext>
            </a:extLst>
          </p:cNvPr>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838200" y="2543537"/>
            <a:ext cx="5181600" cy="2915513"/>
          </a:xfrm>
          <a:prstGeom prst="rect">
            <a:avLst/>
          </a:prstGeom>
          <a:noFill/>
          <a:extLst>
            <a:ext uri="{909E8E84-426E-40DD-AFC4-6F175D3DCCD1}">
              <a14:hiddenFill xmlns:a14="http://schemas.microsoft.com/office/drawing/2010/main">
                <a:solidFill>
                  <a:srgbClr val="FFFFFF"/>
                </a:solidFill>
              </a14:hiddenFill>
            </a:ext>
          </a:extLst>
        </p:spPr>
      </p:pic>
      <p:pic>
        <p:nvPicPr>
          <p:cNvPr id="36868" name="Picture 4" descr="Eritrean Ethiopian Modern Womens clothing - The Habesha Web">
            <a:extLst>
              <a:ext uri="{FF2B5EF4-FFF2-40B4-BE49-F238E27FC236}">
                <a16:creationId xmlns:a16="http://schemas.microsoft.com/office/drawing/2014/main" id="{C609920A-DF08-34AC-FA95-F1EBCB0952CC}"/>
              </a:ext>
            </a:extLst>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6587331" y="1825625"/>
            <a:ext cx="4351338" cy="43513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72852553"/>
      </p:ext>
    </p:ext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52FA75-EDCF-4052-B1C4-35C4A360906A}"/>
              </a:ext>
            </a:extLst>
          </p:cNvPr>
          <p:cNvSpPr>
            <a:spLocks noGrp="1"/>
          </p:cNvSpPr>
          <p:nvPr>
            <p:ph type="title"/>
          </p:nvPr>
        </p:nvSpPr>
        <p:spPr>
          <a:xfrm>
            <a:off x="838200" y="1641752"/>
            <a:ext cx="4391024" cy="1323439"/>
          </a:xfrm>
        </p:spPr>
        <p:txBody>
          <a:bodyPr vert="horz" lIns="91440" tIns="45720" rIns="91440" bIns="45720" rtlCol="0" anchor="t">
            <a:normAutofit/>
          </a:bodyPr>
          <a:lstStyle/>
          <a:p>
            <a:r>
              <a:rPr lang="en-US" sz="4000" kern="1200">
                <a:latin typeface="+mj-lt"/>
                <a:ea typeface="+mj-ea"/>
                <a:cs typeface="+mj-cs"/>
              </a:rPr>
              <a:t>Art</a:t>
            </a:r>
          </a:p>
        </p:txBody>
      </p:sp>
      <p:sp>
        <p:nvSpPr>
          <p:cNvPr id="3" name="Content Placeholder 2">
            <a:extLst>
              <a:ext uri="{FF2B5EF4-FFF2-40B4-BE49-F238E27FC236}">
                <a16:creationId xmlns:a16="http://schemas.microsoft.com/office/drawing/2014/main" id="{0439B767-9A3E-4D93-B3A8-E3D7EB3EB0D5}"/>
              </a:ext>
            </a:extLst>
          </p:cNvPr>
          <p:cNvSpPr>
            <a:spLocks noGrp="1"/>
          </p:cNvSpPr>
          <p:nvPr>
            <p:ph sz="half" idx="1"/>
          </p:nvPr>
        </p:nvSpPr>
        <p:spPr>
          <a:xfrm>
            <a:off x="838200" y="3146400"/>
            <a:ext cx="4391024" cy="2454300"/>
          </a:xfrm>
        </p:spPr>
        <p:txBody>
          <a:bodyPr vert="horz" lIns="91440" tIns="45720" rIns="91440" bIns="45720" rtlCol="0">
            <a:normAutofit/>
          </a:bodyPr>
          <a:lstStyle/>
          <a:p>
            <a:r>
              <a:rPr lang="en-US" sz="2400" dirty="0">
                <a:solidFill>
                  <a:schemeClr val="tx1">
                    <a:alpha val="80000"/>
                  </a:schemeClr>
                </a:solidFill>
              </a:rPr>
              <a:t>Carved wooden sculptures is passed from father to son. </a:t>
            </a:r>
          </a:p>
          <a:p>
            <a:r>
              <a:rPr lang="en-US" sz="2400" dirty="0">
                <a:solidFill>
                  <a:schemeClr val="tx1">
                    <a:alpha val="80000"/>
                  </a:schemeClr>
                </a:solidFill>
              </a:rPr>
              <a:t>Painting</a:t>
            </a:r>
          </a:p>
          <a:p>
            <a:r>
              <a:rPr lang="en-US" sz="2400" dirty="0">
                <a:solidFill>
                  <a:schemeClr val="tx1">
                    <a:alpha val="80000"/>
                  </a:schemeClr>
                </a:solidFill>
              </a:rPr>
              <a:t>Drawing</a:t>
            </a:r>
          </a:p>
          <a:p>
            <a:endParaRPr lang="en-US" sz="2400" dirty="0">
              <a:solidFill>
                <a:schemeClr val="bg1">
                  <a:alpha val="80000"/>
                </a:schemeClr>
              </a:solidFill>
            </a:endParaRPr>
          </a:p>
        </p:txBody>
      </p:sp>
      <p:pic>
        <p:nvPicPr>
          <p:cNvPr id="18434" name="Picture 2" descr="Traditional Art of Malawi">
            <a:extLst>
              <a:ext uri="{FF2B5EF4-FFF2-40B4-BE49-F238E27FC236}">
                <a16:creationId xmlns:a16="http://schemas.microsoft.com/office/drawing/2014/main" id="{11D0F725-4399-7F9C-8B37-4EF907D989A8}"/>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bwMode="auto">
          <a:xfrm>
            <a:off x="6541932" y="1438478"/>
            <a:ext cx="4369112" cy="28880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02743467"/>
      </p:ext>
    </p:extLst>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811FF1-C070-4D0A-860A-58EDFFCF7557}"/>
              </a:ext>
            </a:extLst>
          </p:cNvPr>
          <p:cNvSpPr>
            <a:spLocks noGrp="1"/>
          </p:cNvSpPr>
          <p:nvPr>
            <p:ph type="title"/>
          </p:nvPr>
        </p:nvSpPr>
        <p:spPr/>
        <p:txBody>
          <a:bodyPr/>
          <a:lstStyle/>
          <a:p>
            <a:r>
              <a:rPr lang="en-US" dirty="0"/>
              <a:t>Literature</a:t>
            </a:r>
          </a:p>
        </p:txBody>
      </p:sp>
      <p:sp>
        <p:nvSpPr>
          <p:cNvPr id="3" name="Content Placeholder 2">
            <a:extLst>
              <a:ext uri="{FF2B5EF4-FFF2-40B4-BE49-F238E27FC236}">
                <a16:creationId xmlns:a16="http://schemas.microsoft.com/office/drawing/2014/main" id="{E05BD007-F68C-422F-B6B4-47831088FA20}"/>
              </a:ext>
            </a:extLst>
          </p:cNvPr>
          <p:cNvSpPr>
            <a:spLocks noGrp="1"/>
          </p:cNvSpPr>
          <p:nvPr>
            <p:ph sz="half" idx="1"/>
          </p:nvPr>
        </p:nvSpPr>
        <p:spPr/>
        <p:txBody>
          <a:bodyPr/>
          <a:lstStyle/>
          <a:p>
            <a:r>
              <a:rPr lang="en-US" dirty="0"/>
              <a:t>The Boy Who Harnessed The Wind, William Kamkwamba</a:t>
            </a:r>
          </a:p>
        </p:txBody>
      </p:sp>
      <p:sp>
        <p:nvSpPr>
          <p:cNvPr id="4" name="Content Placeholder 3">
            <a:extLst>
              <a:ext uri="{FF2B5EF4-FFF2-40B4-BE49-F238E27FC236}">
                <a16:creationId xmlns:a16="http://schemas.microsoft.com/office/drawing/2014/main" id="{F289D9C3-0258-4916-86CC-9492CE5F307C}"/>
              </a:ext>
            </a:extLst>
          </p:cNvPr>
          <p:cNvSpPr>
            <a:spLocks noGrp="1"/>
          </p:cNvSpPr>
          <p:nvPr>
            <p:ph sz="half" idx="2"/>
          </p:nvPr>
        </p:nvSpPr>
        <p:spPr/>
        <p:txBody>
          <a:bodyPr/>
          <a:lstStyle/>
          <a:p>
            <a:endParaRPr lang="en-US"/>
          </a:p>
        </p:txBody>
      </p:sp>
    </p:spTree>
    <p:extLst>
      <p:ext uri="{BB962C8B-B14F-4D97-AF65-F5344CB8AC3E}">
        <p14:creationId xmlns:p14="http://schemas.microsoft.com/office/powerpoint/2010/main" val="147002680"/>
      </p:ext>
    </p:ext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Traditional Malawian House photo, Malawi Africa">
            <a:extLst>
              <a:ext uri="{FF2B5EF4-FFF2-40B4-BE49-F238E27FC236}">
                <a16:creationId xmlns:a16="http://schemas.microsoft.com/office/drawing/2014/main" id="{39404E22-4F9E-AD60-BE9C-BF3F64599030}"/>
              </a:ext>
            </a:extLst>
          </p:cNvPr>
          <p:cNvPicPr>
            <a:picLocks noGrp="1" noChangeAspect="1" noChangeArrowheads="1"/>
          </p:cNvPicPr>
          <p:nvPr>
            <p:ph sz="half" idx="1"/>
          </p:nvPr>
        </p:nvPicPr>
        <p:blipFill rotWithShape="1">
          <a:blip r:embed="rId2">
            <a:extLst>
              <a:ext uri="{28A0092B-C50C-407E-A947-70E740481C1C}">
                <a14:useLocalDpi xmlns:a14="http://schemas.microsoft.com/office/drawing/2010/main" val="0"/>
              </a:ext>
            </a:extLst>
          </a:blip>
          <a:srcRect l="5301" r="9967" b="-4"/>
          <a:stretch/>
        </p:blipFill>
        <p:spPr bwMode="auto">
          <a:xfrm>
            <a:off x="2511713" y="3104705"/>
            <a:ext cx="3634674" cy="3217333"/>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0365D894-80CB-42CB-81CC-E513CF36F1FB}"/>
              </a:ext>
            </a:extLst>
          </p:cNvPr>
          <p:cNvSpPr>
            <a:spLocks noGrp="1"/>
          </p:cNvSpPr>
          <p:nvPr>
            <p:ph type="title"/>
          </p:nvPr>
        </p:nvSpPr>
        <p:spPr>
          <a:xfrm>
            <a:off x="740584" y="859808"/>
            <a:ext cx="3543197" cy="2878986"/>
          </a:xfrm>
        </p:spPr>
        <p:txBody>
          <a:bodyPr vert="horz" lIns="91440" tIns="45720" rIns="91440" bIns="45720" rtlCol="0" anchor="ctr">
            <a:normAutofit/>
          </a:bodyPr>
          <a:lstStyle/>
          <a:p>
            <a:pPr algn="ctr"/>
            <a:r>
              <a:rPr lang="en-US"/>
              <a:t>Homes</a:t>
            </a:r>
          </a:p>
        </p:txBody>
      </p:sp>
      <p:pic>
        <p:nvPicPr>
          <p:cNvPr id="20484" name="Picture 4" descr="144 Malawian Village Images, Stock Photos &amp; Vectors | Shutterstock">
            <a:extLst>
              <a:ext uri="{FF2B5EF4-FFF2-40B4-BE49-F238E27FC236}">
                <a16:creationId xmlns:a16="http://schemas.microsoft.com/office/drawing/2014/main" id="{FBE45877-0934-0519-7CD9-86FEE0EC0E62}"/>
              </a:ext>
            </a:extLst>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6572250" y="1747630"/>
            <a:ext cx="4879975" cy="31166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57682405"/>
      </p:ext>
    </p:extLst>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655711-F47D-456E-A888-F01B1CDE2CF5}"/>
              </a:ext>
            </a:extLst>
          </p:cNvPr>
          <p:cNvSpPr>
            <a:spLocks noGrp="1"/>
          </p:cNvSpPr>
          <p:nvPr>
            <p:ph type="title"/>
          </p:nvPr>
        </p:nvSpPr>
        <p:spPr>
          <a:xfrm>
            <a:off x="5297762" y="329184"/>
            <a:ext cx="6251110" cy="1783080"/>
          </a:xfrm>
        </p:spPr>
        <p:txBody>
          <a:bodyPr vert="horz" lIns="91440" tIns="45720" rIns="91440" bIns="45720" rtlCol="0" anchor="b">
            <a:normAutofit/>
          </a:bodyPr>
          <a:lstStyle/>
          <a:p>
            <a:r>
              <a:rPr lang="en-US" sz="5400"/>
              <a:t>Festivals and Holidays</a:t>
            </a:r>
          </a:p>
        </p:txBody>
      </p:sp>
      <p:pic>
        <p:nvPicPr>
          <p:cNvPr id="21506" name="Picture 2" descr="John Chilembwe — Wikipédia">
            <a:extLst>
              <a:ext uri="{FF2B5EF4-FFF2-40B4-BE49-F238E27FC236}">
                <a16:creationId xmlns:a16="http://schemas.microsoft.com/office/drawing/2014/main" id="{093939B4-53C4-92F8-56ED-FEF65B1BB81A}"/>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2510" r="12378"/>
          <a:stretch/>
        </p:blipFill>
        <p:spPr bwMode="auto">
          <a:xfrm>
            <a:off x="1" y="10"/>
            <a:ext cx="4657344" cy="6857990"/>
          </a:xfrm>
          <a:custGeom>
            <a:avLst/>
            <a:gdLst/>
            <a:ahLst/>
            <a:cxnLst/>
            <a:rect l="l" t="t" r="r" b="b"/>
            <a:pathLst>
              <a:path w="4657344" h="6858000">
                <a:moveTo>
                  <a:pt x="0" y="0"/>
                </a:moveTo>
                <a:lnTo>
                  <a:pt x="3429755" y="0"/>
                </a:lnTo>
                <a:lnTo>
                  <a:pt x="3526016" y="148742"/>
                </a:lnTo>
                <a:cubicBezTo>
                  <a:pt x="3657740" y="365513"/>
                  <a:pt x="3777402" y="589569"/>
                  <a:pt x="3886489" y="819975"/>
                </a:cubicBezTo>
                <a:cubicBezTo>
                  <a:pt x="3891856" y="833492"/>
                  <a:pt x="3900663" y="845393"/>
                  <a:pt x="3912049" y="854514"/>
                </a:cubicBezTo>
                <a:cubicBezTo>
                  <a:pt x="3897352" y="819849"/>
                  <a:pt x="3883037" y="784928"/>
                  <a:pt x="3868083" y="750263"/>
                </a:cubicBezTo>
                <a:cubicBezTo>
                  <a:pt x="3806989" y="608712"/>
                  <a:pt x="3742478" y="469145"/>
                  <a:pt x="3674155" y="331786"/>
                </a:cubicBezTo>
                <a:lnTo>
                  <a:pt x="3496656" y="0"/>
                </a:lnTo>
                <a:lnTo>
                  <a:pt x="3554371" y="0"/>
                </a:lnTo>
                <a:lnTo>
                  <a:pt x="3661621" y="196614"/>
                </a:lnTo>
                <a:cubicBezTo>
                  <a:pt x="3856899" y="573253"/>
                  <a:pt x="4021071" y="966066"/>
                  <a:pt x="4161279" y="1371196"/>
                </a:cubicBezTo>
                <a:cubicBezTo>
                  <a:pt x="4379525" y="2007265"/>
                  <a:pt x="4530141" y="2664286"/>
                  <a:pt x="4610660" y="3331516"/>
                </a:cubicBezTo>
                <a:cubicBezTo>
                  <a:pt x="4652837" y="3672965"/>
                  <a:pt x="4671625" y="4013908"/>
                  <a:pt x="4645040" y="4357388"/>
                </a:cubicBezTo>
                <a:cubicBezTo>
                  <a:pt x="4613599" y="4758899"/>
                  <a:pt x="4566181" y="5157998"/>
                  <a:pt x="4485789" y="5552906"/>
                </a:cubicBezTo>
                <a:cubicBezTo>
                  <a:pt x="4397121" y="5988893"/>
                  <a:pt x="4276748" y="6414594"/>
                  <a:pt x="4117769" y="6828295"/>
                </a:cubicBezTo>
                <a:lnTo>
                  <a:pt x="4105288" y="6858000"/>
                </a:lnTo>
                <a:lnTo>
                  <a:pt x="4052520" y="6858000"/>
                </a:lnTo>
                <a:lnTo>
                  <a:pt x="4059369" y="6841549"/>
                </a:lnTo>
                <a:cubicBezTo>
                  <a:pt x="4147276" y="6614016"/>
                  <a:pt x="4224193" y="6380817"/>
                  <a:pt x="4291518" y="6142729"/>
                </a:cubicBezTo>
                <a:cubicBezTo>
                  <a:pt x="4350055" y="5935370"/>
                  <a:pt x="4393256" y="5723695"/>
                  <a:pt x="4443357" y="5513923"/>
                </a:cubicBezTo>
                <a:cubicBezTo>
                  <a:pt x="4444541" y="5502788"/>
                  <a:pt x="4445137" y="5491601"/>
                  <a:pt x="4445146" y="5480401"/>
                </a:cubicBezTo>
                <a:cubicBezTo>
                  <a:pt x="4408465" y="5607635"/>
                  <a:pt x="4379196" y="5719759"/>
                  <a:pt x="4344559" y="5830359"/>
                </a:cubicBezTo>
                <a:cubicBezTo>
                  <a:pt x="4254261" y="6118381"/>
                  <a:pt x="4150112" y="6398531"/>
                  <a:pt x="4031702" y="6670527"/>
                </a:cubicBezTo>
                <a:lnTo>
                  <a:pt x="3943824" y="6858000"/>
                </a:lnTo>
                <a:lnTo>
                  <a:pt x="0" y="6858000"/>
                </a:lnTo>
                <a:close/>
              </a:path>
            </a:pathLst>
          </a:cu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EE6FCDEB-F573-4645-80B5-8A91BDFC6BD0}"/>
              </a:ext>
            </a:extLst>
          </p:cNvPr>
          <p:cNvSpPr>
            <a:spLocks noGrp="1"/>
          </p:cNvSpPr>
          <p:nvPr>
            <p:ph sz="half" idx="1"/>
          </p:nvPr>
        </p:nvSpPr>
        <p:spPr>
          <a:xfrm>
            <a:off x="5297762" y="2706624"/>
            <a:ext cx="6251110" cy="3483864"/>
          </a:xfrm>
        </p:spPr>
        <p:txBody>
          <a:bodyPr vert="horz" lIns="91440" tIns="45720" rIns="91440" bIns="45720" rtlCol="0">
            <a:normAutofit/>
          </a:bodyPr>
          <a:lstStyle/>
          <a:p>
            <a:r>
              <a:rPr lang="en-US" sz="2200"/>
              <a:t>John Chilembwe Day celebrates Reverend John Chilembwe who led the first nationalist uprising and protested against forced labor and African involvement in the first world war. </a:t>
            </a:r>
          </a:p>
        </p:txBody>
      </p:sp>
    </p:spTree>
    <p:extLst>
      <p:ext uri="{BB962C8B-B14F-4D97-AF65-F5344CB8AC3E}">
        <p14:creationId xmlns:p14="http://schemas.microsoft.com/office/powerpoint/2010/main" val="2429656230"/>
      </p:ext>
    </p:extLst>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91292-C381-4CCF-BD8B-01091ADACF0B}"/>
              </a:ext>
            </a:extLst>
          </p:cNvPr>
          <p:cNvSpPr>
            <a:spLocks noGrp="1"/>
          </p:cNvSpPr>
          <p:nvPr>
            <p:ph type="title"/>
          </p:nvPr>
        </p:nvSpPr>
        <p:spPr/>
        <p:txBody>
          <a:bodyPr/>
          <a:lstStyle/>
          <a:p>
            <a:r>
              <a:rPr lang="en-US" dirty="0"/>
              <a:t>Current Events</a:t>
            </a:r>
          </a:p>
        </p:txBody>
      </p:sp>
      <p:sp>
        <p:nvSpPr>
          <p:cNvPr id="3" name="Text Placeholder 2">
            <a:extLst>
              <a:ext uri="{FF2B5EF4-FFF2-40B4-BE49-F238E27FC236}">
                <a16:creationId xmlns:a16="http://schemas.microsoft.com/office/drawing/2014/main" id="{BC5EBE42-1E65-40A8-B306-91FEEDF636E2}"/>
              </a:ext>
            </a:extLst>
          </p:cNvPr>
          <p:cNvSpPr>
            <a:spLocks noGrp="1"/>
          </p:cNvSpPr>
          <p:nvPr>
            <p:ph type="body" idx="1"/>
          </p:nvPr>
        </p:nvSpPr>
        <p:spPr/>
        <p:txBody>
          <a:bodyPr/>
          <a:lstStyle/>
          <a:p>
            <a:r>
              <a:rPr lang="en-US" dirty="0"/>
              <a:t>Political 	</a:t>
            </a:r>
          </a:p>
        </p:txBody>
      </p:sp>
      <p:sp>
        <p:nvSpPr>
          <p:cNvPr id="4" name="Content Placeholder 3">
            <a:extLst>
              <a:ext uri="{FF2B5EF4-FFF2-40B4-BE49-F238E27FC236}">
                <a16:creationId xmlns:a16="http://schemas.microsoft.com/office/drawing/2014/main" id="{7CE39F17-DDF6-47B5-B345-F533B3146C27}"/>
              </a:ext>
            </a:extLst>
          </p:cNvPr>
          <p:cNvSpPr>
            <a:spLocks noGrp="1"/>
          </p:cNvSpPr>
          <p:nvPr>
            <p:ph sz="half" idx="2"/>
          </p:nvPr>
        </p:nvSpPr>
        <p:spPr/>
        <p:txBody>
          <a:bodyPr/>
          <a:lstStyle/>
          <a:p>
            <a:endParaRPr lang="en-US"/>
          </a:p>
        </p:txBody>
      </p:sp>
      <p:sp>
        <p:nvSpPr>
          <p:cNvPr id="5" name="Text Placeholder 4">
            <a:extLst>
              <a:ext uri="{FF2B5EF4-FFF2-40B4-BE49-F238E27FC236}">
                <a16:creationId xmlns:a16="http://schemas.microsoft.com/office/drawing/2014/main" id="{0E0BFC5A-3C6D-4303-9B38-FF40770339A3}"/>
              </a:ext>
            </a:extLst>
          </p:cNvPr>
          <p:cNvSpPr>
            <a:spLocks noGrp="1"/>
          </p:cNvSpPr>
          <p:nvPr>
            <p:ph type="body" sz="quarter" idx="3"/>
          </p:nvPr>
        </p:nvSpPr>
        <p:spPr/>
        <p:txBody>
          <a:bodyPr/>
          <a:lstStyle/>
          <a:p>
            <a:r>
              <a:rPr lang="en-US" dirty="0"/>
              <a:t>Everyday Life</a:t>
            </a:r>
          </a:p>
        </p:txBody>
      </p:sp>
      <p:sp>
        <p:nvSpPr>
          <p:cNvPr id="6" name="Content Placeholder 5">
            <a:extLst>
              <a:ext uri="{FF2B5EF4-FFF2-40B4-BE49-F238E27FC236}">
                <a16:creationId xmlns:a16="http://schemas.microsoft.com/office/drawing/2014/main" id="{7D779EDB-2036-48D1-AE62-7AEA9547BD1D}"/>
              </a:ext>
            </a:extLst>
          </p:cNvPr>
          <p:cNvSpPr>
            <a:spLocks noGrp="1"/>
          </p:cNvSpPr>
          <p:nvPr>
            <p:ph sz="quarter" idx="4"/>
          </p:nvPr>
        </p:nvSpPr>
        <p:spPr/>
        <p:txBody>
          <a:bodyPr/>
          <a:lstStyle/>
          <a:p>
            <a:endParaRPr lang="en-US"/>
          </a:p>
        </p:txBody>
      </p:sp>
    </p:spTree>
    <p:extLst>
      <p:ext uri="{BB962C8B-B14F-4D97-AF65-F5344CB8AC3E}">
        <p14:creationId xmlns:p14="http://schemas.microsoft.com/office/powerpoint/2010/main" val="1451441498"/>
      </p:ext>
    </p:extLst>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1E2951-4715-4797-94CC-9ED54D62E5A2}"/>
              </a:ext>
            </a:extLst>
          </p:cNvPr>
          <p:cNvSpPr>
            <a:spLocks noGrp="1"/>
          </p:cNvSpPr>
          <p:nvPr>
            <p:ph type="ctrTitle"/>
          </p:nvPr>
        </p:nvSpPr>
        <p:spPr>
          <a:xfrm>
            <a:off x="4654296" y="329184"/>
            <a:ext cx="6894576" cy="1783080"/>
          </a:xfrm>
        </p:spPr>
        <p:txBody>
          <a:bodyPr vert="horz" lIns="91440" tIns="45720" rIns="91440" bIns="45720" rtlCol="0" anchor="b">
            <a:normAutofit/>
          </a:bodyPr>
          <a:lstStyle/>
          <a:p>
            <a:pPr algn="l"/>
            <a:r>
              <a:rPr lang="en-US" sz="5400" kern="1200">
                <a:solidFill>
                  <a:schemeClr val="tx1"/>
                </a:solidFill>
                <a:latin typeface="+mj-lt"/>
                <a:ea typeface="+mj-ea"/>
                <a:cs typeface="+mj-cs"/>
              </a:rPr>
              <a:t>Madagascar</a:t>
            </a:r>
          </a:p>
        </p:txBody>
      </p:sp>
      <p:pic>
        <p:nvPicPr>
          <p:cNvPr id="22532" name="Picture 4" descr="Madagascar | History, Population, Languages, Map, &amp; Facts | Britannica">
            <a:extLst>
              <a:ext uri="{FF2B5EF4-FFF2-40B4-BE49-F238E27FC236}">
                <a16:creationId xmlns:a16="http://schemas.microsoft.com/office/drawing/2014/main" id="{CF6E885F-8F6F-010B-3210-5A4E31674669}"/>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4776" r="15419" b="-3"/>
          <a:stretch/>
        </p:blipFill>
        <p:spPr bwMode="auto">
          <a:xfrm>
            <a:off x="20" y="10"/>
            <a:ext cx="4041316" cy="4193753"/>
          </a:xfrm>
          <a:custGeom>
            <a:avLst/>
            <a:gdLst/>
            <a:ahLst/>
            <a:cxnLst/>
            <a:rect l="l" t="t" r="r" b="b"/>
            <a:pathLst>
              <a:path w="4041336" h="4193763">
                <a:moveTo>
                  <a:pt x="0" y="0"/>
                </a:moveTo>
                <a:lnTo>
                  <a:pt x="4019848" y="0"/>
                </a:lnTo>
                <a:lnTo>
                  <a:pt x="4021195" y="11419"/>
                </a:lnTo>
                <a:cubicBezTo>
                  <a:pt x="4036145" y="95184"/>
                  <a:pt x="4033611" y="180091"/>
                  <a:pt x="4037665" y="264364"/>
                </a:cubicBezTo>
                <a:cubicBezTo>
                  <a:pt x="4042480" y="367421"/>
                  <a:pt x="4036399" y="470858"/>
                  <a:pt x="4034118" y="574168"/>
                </a:cubicBezTo>
                <a:cubicBezTo>
                  <a:pt x="4032344" y="662121"/>
                  <a:pt x="4023602" y="749948"/>
                  <a:pt x="4026263" y="838028"/>
                </a:cubicBezTo>
                <a:cubicBezTo>
                  <a:pt x="4026453" y="841074"/>
                  <a:pt x="4026453" y="844120"/>
                  <a:pt x="4026263" y="847166"/>
                </a:cubicBezTo>
                <a:cubicBezTo>
                  <a:pt x="4018154" y="944003"/>
                  <a:pt x="4018154" y="1041348"/>
                  <a:pt x="4026263" y="1138186"/>
                </a:cubicBezTo>
                <a:cubicBezTo>
                  <a:pt x="4028835" y="1178494"/>
                  <a:pt x="4028113" y="1218943"/>
                  <a:pt x="4024109" y="1259137"/>
                </a:cubicBezTo>
                <a:cubicBezTo>
                  <a:pt x="4020308" y="1310285"/>
                  <a:pt x="4008145" y="1362194"/>
                  <a:pt x="4016887" y="1412960"/>
                </a:cubicBezTo>
                <a:cubicBezTo>
                  <a:pt x="4022576" y="1454780"/>
                  <a:pt x="4025705" y="1496916"/>
                  <a:pt x="4026263" y="1539116"/>
                </a:cubicBezTo>
                <a:cubicBezTo>
                  <a:pt x="4030697" y="1633542"/>
                  <a:pt x="4026516" y="1728475"/>
                  <a:pt x="4024869" y="1823155"/>
                </a:cubicBezTo>
                <a:cubicBezTo>
                  <a:pt x="4023095" y="1933446"/>
                  <a:pt x="4025883" y="2043737"/>
                  <a:pt x="4017014" y="2154154"/>
                </a:cubicBezTo>
                <a:cubicBezTo>
                  <a:pt x="4012136" y="2243351"/>
                  <a:pt x="4012136" y="2332751"/>
                  <a:pt x="4017014" y="2421948"/>
                </a:cubicBezTo>
                <a:cubicBezTo>
                  <a:pt x="4019421" y="2503683"/>
                  <a:pt x="4031711" y="2584656"/>
                  <a:pt x="4029684" y="2667279"/>
                </a:cubicBezTo>
                <a:cubicBezTo>
                  <a:pt x="4027276" y="2763608"/>
                  <a:pt x="4015874" y="2859684"/>
                  <a:pt x="4019421" y="2956268"/>
                </a:cubicBezTo>
                <a:cubicBezTo>
                  <a:pt x="4021068" y="3002339"/>
                  <a:pt x="4021195" y="3048410"/>
                  <a:pt x="4022082" y="3094480"/>
                </a:cubicBezTo>
                <a:cubicBezTo>
                  <a:pt x="4023222" y="3149943"/>
                  <a:pt x="4033231" y="3205278"/>
                  <a:pt x="4027656" y="3260614"/>
                </a:cubicBezTo>
                <a:cubicBezTo>
                  <a:pt x="4018408" y="3352883"/>
                  <a:pt x="3994462" y="3443628"/>
                  <a:pt x="4009412" y="3538181"/>
                </a:cubicBezTo>
                <a:cubicBezTo>
                  <a:pt x="4017647" y="3590217"/>
                  <a:pt x="4026896" y="3642380"/>
                  <a:pt x="4031711" y="3694923"/>
                </a:cubicBezTo>
                <a:cubicBezTo>
                  <a:pt x="4035892" y="3741882"/>
                  <a:pt x="4046407" y="3789603"/>
                  <a:pt x="4038425" y="3836308"/>
                </a:cubicBezTo>
                <a:cubicBezTo>
                  <a:pt x="4031584" y="3876287"/>
                  <a:pt x="4035131" y="3916266"/>
                  <a:pt x="4029810" y="3956245"/>
                </a:cubicBezTo>
                <a:cubicBezTo>
                  <a:pt x="4022842" y="4008661"/>
                  <a:pt x="4019168" y="4061966"/>
                  <a:pt x="4013847" y="4114764"/>
                </a:cubicBezTo>
                <a:lnTo>
                  <a:pt x="4010970" y="4161894"/>
                </a:lnTo>
                <a:lnTo>
                  <a:pt x="4002764" y="4161042"/>
                </a:lnTo>
                <a:cubicBezTo>
                  <a:pt x="3957904" y="4159210"/>
                  <a:pt x="3912934" y="4160186"/>
                  <a:pt x="3868108" y="4163980"/>
                </a:cubicBezTo>
                <a:cubicBezTo>
                  <a:pt x="3637072" y="4178737"/>
                  <a:pt x="3405779" y="4172076"/>
                  <a:pt x="3174741" y="4175341"/>
                </a:cubicBezTo>
                <a:cubicBezTo>
                  <a:pt x="2865668" y="4179782"/>
                  <a:pt x="2556851" y="4168420"/>
                  <a:pt x="2247906" y="4167376"/>
                </a:cubicBezTo>
                <a:cubicBezTo>
                  <a:pt x="2184582" y="4167115"/>
                  <a:pt x="2121002" y="4170510"/>
                  <a:pt x="2057934" y="4175733"/>
                </a:cubicBezTo>
                <a:cubicBezTo>
                  <a:pt x="1970560" y="4182786"/>
                  <a:pt x="1884336" y="4173905"/>
                  <a:pt x="1797729" y="4165547"/>
                </a:cubicBezTo>
                <a:cubicBezTo>
                  <a:pt x="1693340" y="4155492"/>
                  <a:pt x="1589207" y="4164372"/>
                  <a:pt x="1485458" y="4175995"/>
                </a:cubicBezTo>
                <a:cubicBezTo>
                  <a:pt x="1307344" y="4195571"/>
                  <a:pt x="1127888" y="4198979"/>
                  <a:pt x="949185" y="4186181"/>
                </a:cubicBezTo>
                <a:cubicBezTo>
                  <a:pt x="751793" y="4172468"/>
                  <a:pt x="554529" y="4174950"/>
                  <a:pt x="357136" y="4175995"/>
                </a:cubicBezTo>
                <a:lnTo>
                  <a:pt x="0" y="4175060"/>
                </a:lnTo>
                <a:close/>
              </a:path>
            </a:pathLst>
          </a:custGeom>
          <a:noFill/>
          <a:extLst>
            <a:ext uri="{909E8E84-426E-40DD-AFC4-6F175D3DCCD1}">
              <a14:hiddenFill xmlns:a14="http://schemas.microsoft.com/office/drawing/2010/main">
                <a:solidFill>
                  <a:srgbClr val="FFFFFF"/>
                </a:solidFill>
              </a14:hiddenFill>
            </a:ext>
          </a:extLst>
        </p:spPr>
      </p:pic>
      <p:pic>
        <p:nvPicPr>
          <p:cNvPr id="22530" name="Picture 2" descr="Shape&#10;&#10;Description automatically generated with medium confidence">
            <a:extLst>
              <a:ext uri="{FF2B5EF4-FFF2-40B4-BE49-F238E27FC236}">
                <a16:creationId xmlns:a16="http://schemas.microsoft.com/office/drawing/2014/main" id="{575C97A2-478B-D43B-8402-83347B177BEB}"/>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29" b="4061"/>
          <a:stretch/>
        </p:blipFill>
        <p:spPr bwMode="auto">
          <a:xfrm>
            <a:off x="1" y="4267200"/>
            <a:ext cx="4051081" cy="2590800"/>
          </a:xfrm>
          <a:custGeom>
            <a:avLst/>
            <a:gdLst/>
            <a:ahLst/>
            <a:cxnLst/>
            <a:rect l="l" t="t" r="r" b="b"/>
            <a:pathLst>
              <a:path w="4051081" h="2496030">
                <a:moveTo>
                  <a:pt x="2464753" y="4"/>
                </a:moveTo>
                <a:cubicBezTo>
                  <a:pt x="2509518" y="-78"/>
                  <a:pt x="2554292" y="1163"/>
                  <a:pt x="2599067" y="4428"/>
                </a:cubicBezTo>
                <a:cubicBezTo>
                  <a:pt x="2749817" y="17813"/>
                  <a:pt x="2901270" y="21079"/>
                  <a:pt x="3052443" y="14222"/>
                </a:cubicBezTo>
                <a:cubicBezTo>
                  <a:pt x="3173923" y="5694"/>
                  <a:pt x="3295774" y="4206"/>
                  <a:pt x="3417420" y="9782"/>
                </a:cubicBezTo>
                <a:cubicBezTo>
                  <a:pt x="3530764" y="16442"/>
                  <a:pt x="3644108" y="23233"/>
                  <a:pt x="3757835" y="19315"/>
                </a:cubicBezTo>
                <a:cubicBezTo>
                  <a:pt x="3803121" y="17748"/>
                  <a:pt x="3847768" y="15789"/>
                  <a:pt x="3892671" y="13177"/>
                </a:cubicBezTo>
                <a:cubicBezTo>
                  <a:pt x="3933972" y="9619"/>
                  <a:pt x="3975386" y="7938"/>
                  <a:pt x="4016790" y="8134"/>
                </a:cubicBezTo>
                <a:lnTo>
                  <a:pt x="4034037" y="8999"/>
                </a:lnTo>
                <a:lnTo>
                  <a:pt x="4035370" y="62503"/>
                </a:lnTo>
                <a:cubicBezTo>
                  <a:pt x="4033549" y="118790"/>
                  <a:pt x="4026390" y="174983"/>
                  <a:pt x="4020562" y="231143"/>
                </a:cubicBezTo>
                <a:cubicBezTo>
                  <a:pt x="4014860" y="285717"/>
                  <a:pt x="4006498" y="343464"/>
                  <a:pt x="4019168" y="393470"/>
                </a:cubicBezTo>
                <a:cubicBezTo>
                  <a:pt x="4042480" y="482184"/>
                  <a:pt x="4024236" y="566457"/>
                  <a:pt x="4014100" y="651618"/>
                </a:cubicBezTo>
                <a:cubicBezTo>
                  <a:pt x="4001874" y="734926"/>
                  <a:pt x="4003635" y="819681"/>
                  <a:pt x="4019295" y="902406"/>
                </a:cubicBezTo>
                <a:cubicBezTo>
                  <a:pt x="4031711" y="960787"/>
                  <a:pt x="4031711" y="1020184"/>
                  <a:pt x="4033231" y="1078946"/>
                </a:cubicBezTo>
                <a:cubicBezTo>
                  <a:pt x="4034118" y="1115753"/>
                  <a:pt x="4020562" y="1153193"/>
                  <a:pt x="4011566" y="1189872"/>
                </a:cubicBezTo>
                <a:cubicBezTo>
                  <a:pt x="3995476" y="1256123"/>
                  <a:pt x="3989648" y="1323388"/>
                  <a:pt x="4011566" y="1387989"/>
                </a:cubicBezTo>
                <a:cubicBezTo>
                  <a:pt x="4042100" y="1477465"/>
                  <a:pt x="4059584" y="1566941"/>
                  <a:pt x="4046914" y="1661622"/>
                </a:cubicBezTo>
                <a:cubicBezTo>
                  <a:pt x="4039566" y="1720003"/>
                  <a:pt x="4037919" y="1779654"/>
                  <a:pt x="4026896" y="1837274"/>
                </a:cubicBezTo>
                <a:cubicBezTo>
                  <a:pt x="4008779" y="1932843"/>
                  <a:pt x="4015240" y="2027776"/>
                  <a:pt x="4029684" y="2121948"/>
                </a:cubicBezTo>
                <a:cubicBezTo>
                  <a:pt x="4039832" y="2200637"/>
                  <a:pt x="4040934" y="2280226"/>
                  <a:pt x="4032978" y="2359155"/>
                </a:cubicBezTo>
                <a:lnTo>
                  <a:pt x="4023519" y="2496030"/>
                </a:lnTo>
                <a:lnTo>
                  <a:pt x="0" y="2496030"/>
                </a:lnTo>
                <a:lnTo>
                  <a:pt x="0" y="12459"/>
                </a:lnTo>
                <a:lnTo>
                  <a:pt x="17104" y="15006"/>
                </a:lnTo>
                <a:cubicBezTo>
                  <a:pt x="83627" y="15006"/>
                  <a:pt x="150022" y="12263"/>
                  <a:pt x="216416" y="7824"/>
                </a:cubicBezTo>
                <a:cubicBezTo>
                  <a:pt x="361434" y="-156"/>
                  <a:pt x="506837" y="3162"/>
                  <a:pt x="651370" y="17748"/>
                </a:cubicBezTo>
                <a:cubicBezTo>
                  <a:pt x="753623" y="25440"/>
                  <a:pt x="856335" y="24213"/>
                  <a:pt x="958396" y="14092"/>
                </a:cubicBezTo>
                <a:cubicBezTo>
                  <a:pt x="1145682" y="-1710"/>
                  <a:pt x="1332584" y="10958"/>
                  <a:pt x="1519486" y="21666"/>
                </a:cubicBezTo>
                <a:cubicBezTo>
                  <a:pt x="1700504" y="32113"/>
                  <a:pt x="1881394" y="24408"/>
                  <a:pt x="2062411" y="17487"/>
                </a:cubicBezTo>
                <a:cubicBezTo>
                  <a:pt x="2196255" y="12394"/>
                  <a:pt x="2330459" y="249"/>
                  <a:pt x="2464753" y="4"/>
                </a:cubicBezTo>
                <a:close/>
              </a:path>
            </a:pathLst>
          </a:custGeom>
          <a:noFill/>
          <a:extLst>
            <a:ext uri="{909E8E84-426E-40DD-AFC4-6F175D3DCCD1}">
              <a14:hiddenFill xmlns:a14="http://schemas.microsoft.com/office/drawing/2010/main">
                <a:solidFill>
                  <a:srgbClr val="FFFFFF"/>
                </a:solidFill>
              </a14:hiddenFill>
            </a:ext>
          </a:extLst>
        </p:spPr>
      </p:pic>
      <p:sp>
        <p:nvSpPr>
          <p:cNvPr id="3" name="Subtitle 2">
            <a:extLst>
              <a:ext uri="{FF2B5EF4-FFF2-40B4-BE49-F238E27FC236}">
                <a16:creationId xmlns:a16="http://schemas.microsoft.com/office/drawing/2014/main" id="{A7390020-4849-4F1B-9531-E73219106518}"/>
              </a:ext>
            </a:extLst>
          </p:cNvPr>
          <p:cNvSpPr>
            <a:spLocks noGrp="1"/>
          </p:cNvSpPr>
          <p:nvPr>
            <p:ph type="subTitle" idx="1"/>
          </p:nvPr>
        </p:nvSpPr>
        <p:spPr>
          <a:xfrm>
            <a:off x="4654296" y="2706624"/>
            <a:ext cx="6894576" cy="3483864"/>
          </a:xfrm>
        </p:spPr>
        <p:txBody>
          <a:bodyPr vert="horz" lIns="91440" tIns="45720" rIns="91440" bIns="45720" rtlCol="0">
            <a:normAutofit/>
          </a:bodyPr>
          <a:lstStyle/>
          <a:p>
            <a:pPr indent="-228600" algn="l">
              <a:buFont typeface="Arial" panose="020B0604020202020204" pitchFamily="34" charset="0"/>
              <a:buChar char="•"/>
            </a:pPr>
            <a:r>
              <a:rPr lang="en-US" sz="1900" dirty="0"/>
              <a:t>Things We Will Learn:</a:t>
            </a:r>
          </a:p>
          <a:p>
            <a:pPr indent="-228600" algn="l">
              <a:buFont typeface="Arial" panose="020B0604020202020204" pitchFamily="34" charset="0"/>
              <a:buChar char="•"/>
            </a:pPr>
            <a:r>
              <a:rPr lang="en-US" sz="1900" dirty="0"/>
              <a:t>Geography</a:t>
            </a:r>
          </a:p>
          <a:p>
            <a:pPr indent="-228600" algn="l">
              <a:buFont typeface="Arial" panose="020B0604020202020204" pitchFamily="34" charset="0"/>
              <a:buChar char="•"/>
            </a:pPr>
            <a:r>
              <a:rPr lang="en-US" sz="1900" dirty="0"/>
              <a:t>Language</a:t>
            </a:r>
          </a:p>
          <a:p>
            <a:pPr indent="-228600" algn="l">
              <a:buFont typeface="Arial" panose="020B0604020202020204" pitchFamily="34" charset="0"/>
              <a:buChar char="•"/>
            </a:pPr>
            <a:r>
              <a:rPr lang="en-US" sz="1900" dirty="0"/>
              <a:t>Advancements for the World</a:t>
            </a:r>
          </a:p>
          <a:p>
            <a:pPr indent="-228600" algn="l">
              <a:buFont typeface="Arial" panose="020B0604020202020204" pitchFamily="34" charset="0"/>
              <a:buChar char="•"/>
            </a:pPr>
            <a:r>
              <a:rPr lang="en-US" sz="1900" dirty="0"/>
              <a:t>History</a:t>
            </a:r>
          </a:p>
          <a:p>
            <a:pPr indent="-228600" algn="l">
              <a:buFont typeface="Arial" panose="020B0604020202020204" pitchFamily="34" charset="0"/>
              <a:buChar char="•"/>
            </a:pPr>
            <a:r>
              <a:rPr lang="en-US" sz="1900" dirty="0"/>
              <a:t>Culture</a:t>
            </a:r>
          </a:p>
          <a:p>
            <a:pPr indent="-228600" algn="l">
              <a:buFont typeface="Arial" panose="020B0604020202020204" pitchFamily="34" charset="0"/>
              <a:buChar char="•"/>
            </a:pPr>
            <a:r>
              <a:rPr lang="en-US" sz="1900" dirty="0"/>
              <a:t>Current Events</a:t>
            </a:r>
          </a:p>
          <a:p>
            <a:pPr indent="-228600" algn="l">
              <a:buFont typeface="Arial" panose="020B0604020202020204" pitchFamily="34" charset="0"/>
              <a:buChar char="•"/>
            </a:pPr>
            <a:endParaRPr lang="en-US" sz="1900" dirty="0"/>
          </a:p>
        </p:txBody>
      </p:sp>
    </p:spTree>
    <p:extLst>
      <p:ext uri="{BB962C8B-B14F-4D97-AF65-F5344CB8AC3E}">
        <p14:creationId xmlns:p14="http://schemas.microsoft.com/office/powerpoint/2010/main" val="1358653415"/>
      </p:ext>
    </p:extLst>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E9BF5A-8B4E-49A7-95FB-B103D8343A2C}"/>
              </a:ext>
            </a:extLst>
          </p:cNvPr>
          <p:cNvSpPr>
            <a:spLocks noGrp="1"/>
          </p:cNvSpPr>
          <p:nvPr>
            <p:ph type="title"/>
          </p:nvPr>
        </p:nvSpPr>
        <p:spPr>
          <a:xfrm>
            <a:off x="838201" y="365125"/>
            <a:ext cx="5251316" cy="1807305"/>
          </a:xfrm>
        </p:spPr>
        <p:txBody>
          <a:bodyPr vert="horz" lIns="91440" tIns="45720" rIns="91440" bIns="45720" rtlCol="0" anchor="ctr">
            <a:normAutofit/>
          </a:bodyPr>
          <a:lstStyle/>
          <a:p>
            <a:r>
              <a:rPr lang="en-US" dirty="0"/>
              <a:t>Main Facts</a:t>
            </a:r>
          </a:p>
        </p:txBody>
      </p:sp>
      <p:sp>
        <p:nvSpPr>
          <p:cNvPr id="3" name="Content Placeholder 2">
            <a:extLst>
              <a:ext uri="{FF2B5EF4-FFF2-40B4-BE49-F238E27FC236}">
                <a16:creationId xmlns:a16="http://schemas.microsoft.com/office/drawing/2014/main" id="{BFFE36C5-B7B1-41F9-AFF0-7C8BEFE5DB7C}"/>
              </a:ext>
            </a:extLst>
          </p:cNvPr>
          <p:cNvSpPr>
            <a:spLocks noGrp="1"/>
          </p:cNvSpPr>
          <p:nvPr>
            <p:ph sz="half" idx="1"/>
          </p:nvPr>
        </p:nvSpPr>
        <p:spPr>
          <a:xfrm>
            <a:off x="838200" y="2333297"/>
            <a:ext cx="4619621" cy="3843666"/>
          </a:xfrm>
        </p:spPr>
        <p:txBody>
          <a:bodyPr vert="horz" lIns="91440" tIns="45720" rIns="91440" bIns="45720" rtlCol="0">
            <a:normAutofit lnSpcReduction="10000"/>
          </a:bodyPr>
          <a:lstStyle/>
          <a:p>
            <a:r>
              <a:rPr lang="en-US" sz="2000" dirty="0"/>
              <a:t>Capital: Antananarivo</a:t>
            </a:r>
          </a:p>
          <a:p>
            <a:r>
              <a:rPr lang="en-US" sz="2000" dirty="0"/>
              <a:t>Language: Malagasy, French</a:t>
            </a:r>
          </a:p>
          <a:p>
            <a:r>
              <a:rPr lang="en-US" sz="2000" dirty="0"/>
              <a:t>Exports: Clothing, Petroleum, Chromite, Sugar, Vanilla</a:t>
            </a:r>
          </a:p>
          <a:p>
            <a:r>
              <a:rPr lang="en-US" sz="2000" dirty="0"/>
              <a:t>Fun Facts: Most of Madagascar’s wildlife is nowhere else on earth and lemurs are sacred.  It was originally settled by Asians before mainland Africans,  human rights are protected under the constitution, before French rule, Madagascar was ruled by women (more on this in a minute!), it was a popular spot for pirates!</a:t>
            </a:r>
          </a:p>
        </p:txBody>
      </p:sp>
      <p:pic>
        <p:nvPicPr>
          <p:cNvPr id="23554" name="Picture 2" descr="Madagascar Island: Know Everything About This Exquisite Island">
            <a:extLst>
              <a:ext uri="{FF2B5EF4-FFF2-40B4-BE49-F238E27FC236}">
                <a16:creationId xmlns:a16="http://schemas.microsoft.com/office/drawing/2014/main" id="{3DC875B2-5CB9-2535-45A1-5310CE2B9953}"/>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23826" r="18136" b="-1"/>
          <a:stretch/>
        </p:blipFill>
        <p:spPr bwMode="auto">
          <a:xfrm>
            <a:off x="6229215" y="10"/>
            <a:ext cx="5962785" cy="6857990"/>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67784233"/>
      </p:ext>
    </p:extLst>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7A2CD6-F727-44E2-9D69-2E252ABC53BD}"/>
              </a:ext>
            </a:extLst>
          </p:cNvPr>
          <p:cNvSpPr>
            <a:spLocks noGrp="1"/>
          </p:cNvSpPr>
          <p:nvPr>
            <p:ph type="title"/>
          </p:nvPr>
        </p:nvSpPr>
        <p:spPr>
          <a:xfrm>
            <a:off x="1028700" y="1967266"/>
            <a:ext cx="2628900" cy="2547257"/>
          </a:xfrm>
          <a:noFill/>
        </p:spPr>
        <p:txBody>
          <a:bodyPr vert="horz" lIns="91440" tIns="45720" rIns="91440" bIns="45720" rtlCol="0" anchor="ctr">
            <a:normAutofit/>
          </a:bodyPr>
          <a:lstStyle/>
          <a:p>
            <a:pPr algn="ctr"/>
            <a:r>
              <a:rPr lang="en-US" sz="3600" kern="1200" dirty="0">
                <a:latin typeface="+mj-lt"/>
                <a:ea typeface="+mj-ea"/>
                <a:cs typeface="+mj-cs"/>
              </a:rPr>
              <a:t>Country on Map</a:t>
            </a:r>
          </a:p>
        </p:txBody>
      </p:sp>
      <p:pic>
        <p:nvPicPr>
          <p:cNvPr id="24578" name="Picture 2" descr="Madagascar | History, Population, Languages, Map, &amp; Facts ...">
            <a:extLst>
              <a:ext uri="{FF2B5EF4-FFF2-40B4-BE49-F238E27FC236}">
                <a16:creationId xmlns:a16="http://schemas.microsoft.com/office/drawing/2014/main" id="{ABBAD88B-FD87-3D87-E33A-594F9EAAA8BB}"/>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5259708" y="643466"/>
            <a:ext cx="5815915" cy="55687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15411001"/>
      </p:ext>
    </p:extLst>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823925-04C1-4E4A-9F66-333098CD072F}"/>
              </a:ext>
            </a:extLst>
          </p:cNvPr>
          <p:cNvSpPr>
            <a:spLocks noGrp="1"/>
          </p:cNvSpPr>
          <p:nvPr>
            <p:ph type="title"/>
          </p:nvPr>
        </p:nvSpPr>
        <p:spPr>
          <a:xfrm>
            <a:off x="5232400" y="1641752"/>
            <a:ext cx="6140449" cy="1323439"/>
          </a:xfrm>
        </p:spPr>
        <p:txBody>
          <a:bodyPr vert="horz" lIns="91440" tIns="45720" rIns="91440" bIns="45720" rtlCol="0" anchor="t">
            <a:normAutofit/>
          </a:bodyPr>
          <a:lstStyle/>
          <a:p>
            <a:r>
              <a:rPr lang="en-US" sz="4000" dirty="0"/>
              <a:t>Country Geography</a:t>
            </a:r>
          </a:p>
        </p:txBody>
      </p:sp>
      <p:pic>
        <p:nvPicPr>
          <p:cNvPr id="25602" name="Picture 2" descr="Map&#10;&#10;Description automatically generated">
            <a:extLst>
              <a:ext uri="{FF2B5EF4-FFF2-40B4-BE49-F238E27FC236}">
                <a16:creationId xmlns:a16="http://schemas.microsoft.com/office/drawing/2014/main" id="{EB98CB9A-6B67-A227-F332-C94D4FABEDE1}"/>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t="8366" r="-1" b="-1"/>
          <a:stretch/>
        </p:blipFill>
        <p:spPr bwMode="auto">
          <a:xfrm>
            <a:off x="20" y="10"/>
            <a:ext cx="4546582" cy="6857990"/>
          </a:xfrm>
          <a:custGeom>
            <a:avLst/>
            <a:gdLst/>
            <a:ahLst/>
            <a:cxnLst/>
            <a:rect l="l" t="t" r="r" b="b"/>
            <a:pathLst>
              <a:path w="4546602" h="6858000">
                <a:moveTo>
                  <a:pt x="4221600" y="6662544"/>
                </a:moveTo>
                <a:lnTo>
                  <a:pt x="4210150" y="6683027"/>
                </a:lnTo>
                <a:lnTo>
                  <a:pt x="4207002" y="6702976"/>
                </a:lnTo>
                <a:lnTo>
                  <a:pt x="4207002" y="6702977"/>
                </a:lnTo>
                <a:cubicBezTo>
                  <a:pt x="4207407" y="6716169"/>
                  <a:pt x="4212552" y="6729219"/>
                  <a:pt x="4220838" y="6742553"/>
                </a:cubicBezTo>
                <a:lnTo>
                  <a:pt x="4220839" y="6742555"/>
                </a:lnTo>
                <a:lnTo>
                  <a:pt x="4240316" y="6812062"/>
                </a:lnTo>
                <a:lnTo>
                  <a:pt x="4235543" y="6776800"/>
                </a:lnTo>
                <a:lnTo>
                  <a:pt x="4220839" y="6742555"/>
                </a:lnTo>
                <a:lnTo>
                  <a:pt x="4220838" y="6742552"/>
                </a:lnTo>
                <a:lnTo>
                  <a:pt x="4207002" y="6702976"/>
                </a:lnTo>
                <a:close/>
                <a:moveTo>
                  <a:pt x="4189594" y="6564620"/>
                </a:moveTo>
                <a:lnTo>
                  <a:pt x="4189594" y="6564621"/>
                </a:lnTo>
                <a:cubicBezTo>
                  <a:pt x="4199883" y="6575479"/>
                  <a:pt x="4205977" y="6582147"/>
                  <a:pt x="4212073" y="6588626"/>
                </a:cubicBezTo>
                <a:lnTo>
                  <a:pt x="4228695" y="6625225"/>
                </a:lnTo>
                <a:lnTo>
                  <a:pt x="4221601" y="6662541"/>
                </a:lnTo>
                <a:lnTo>
                  <a:pt x="4221600" y="6662541"/>
                </a:lnTo>
                <a:lnTo>
                  <a:pt x="4221600" y="6662542"/>
                </a:lnTo>
                <a:lnTo>
                  <a:pt x="4221601" y="6662541"/>
                </a:lnTo>
                <a:lnTo>
                  <a:pt x="4228684" y="6645552"/>
                </a:lnTo>
                <a:lnTo>
                  <a:pt x="4228695" y="6625225"/>
                </a:lnTo>
                <a:lnTo>
                  <a:pt x="4228695" y="6625224"/>
                </a:lnTo>
                <a:cubicBezTo>
                  <a:pt x="4226599" y="6611342"/>
                  <a:pt x="4220551" y="6597578"/>
                  <a:pt x="4212073" y="6588625"/>
                </a:cubicBezTo>
                <a:close/>
                <a:moveTo>
                  <a:pt x="4269915" y="6438981"/>
                </a:moveTo>
                <a:lnTo>
                  <a:pt x="4249984" y="6463840"/>
                </a:lnTo>
                <a:lnTo>
                  <a:pt x="4249982" y="6463849"/>
                </a:lnTo>
                <a:lnTo>
                  <a:pt x="4236188" y="6513012"/>
                </a:lnTo>
                <a:lnTo>
                  <a:pt x="4217381" y="6546194"/>
                </a:lnTo>
                <a:lnTo>
                  <a:pt x="4217381" y="6546195"/>
                </a:lnTo>
                <a:lnTo>
                  <a:pt x="4233719" y="6521804"/>
                </a:lnTo>
                <a:lnTo>
                  <a:pt x="4236188" y="6513012"/>
                </a:lnTo>
                <a:lnTo>
                  <a:pt x="4238998" y="6508052"/>
                </a:lnTo>
                <a:lnTo>
                  <a:pt x="4249982" y="6463849"/>
                </a:lnTo>
                <a:lnTo>
                  <a:pt x="4249984" y="6463841"/>
                </a:lnTo>
                <a:cubicBezTo>
                  <a:pt x="4252937" y="6451650"/>
                  <a:pt x="4260413" y="6444077"/>
                  <a:pt x="4269915" y="6438981"/>
                </a:cubicBezTo>
                <a:close/>
                <a:moveTo>
                  <a:pt x="4355914" y="6364769"/>
                </a:moveTo>
                <a:lnTo>
                  <a:pt x="4354607" y="6387910"/>
                </a:lnTo>
                <a:lnTo>
                  <a:pt x="4351952" y="6393385"/>
                </a:lnTo>
                <a:lnTo>
                  <a:pt x="4345189" y="6407332"/>
                </a:lnTo>
                <a:lnTo>
                  <a:pt x="4345189" y="6407333"/>
                </a:lnTo>
                <a:lnTo>
                  <a:pt x="4351952" y="6393385"/>
                </a:lnTo>
                <a:lnTo>
                  <a:pt x="4354608" y="6387910"/>
                </a:lnTo>
                <a:close/>
                <a:moveTo>
                  <a:pt x="4116820" y="4221391"/>
                </a:moveTo>
                <a:lnTo>
                  <a:pt x="4116820" y="4221392"/>
                </a:lnTo>
                <a:cubicBezTo>
                  <a:pt x="4117582" y="4232061"/>
                  <a:pt x="4117772" y="4243873"/>
                  <a:pt x="4122536" y="4253015"/>
                </a:cubicBezTo>
                <a:cubicBezTo>
                  <a:pt x="4134729" y="4277402"/>
                  <a:pt x="4150349" y="4300071"/>
                  <a:pt x="4162352" y="4324646"/>
                </a:cubicBezTo>
                <a:lnTo>
                  <a:pt x="4171306" y="4363891"/>
                </a:lnTo>
                <a:lnTo>
                  <a:pt x="4170544" y="4482004"/>
                </a:lnTo>
                <a:cubicBezTo>
                  <a:pt x="4167876" y="4546776"/>
                  <a:pt x="4167304" y="4612500"/>
                  <a:pt x="4110534" y="4659174"/>
                </a:cubicBezTo>
                <a:cubicBezTo>
                  <a:pt x="4105962" y="4662986"/>
                  <a:pt x="4103294" y="4671176"/>
                  <a:pt x="4102532" y="4677655"/>
                </a:cubicBezTo>
                <a:cubicBezTo>
                  <a:pt x="4098913" y="4707564"/>
                  <a:pt x="4098531" y="4738235"/>
                  <a:pt x="4092625" y="4767764"/>
                </a:cubicBezTo>
                <a:cubicBezTo>
                  <a:pt x="4090244" y="4779575"/>
                  <a:pt x="4089435" y="4790386"/>
                  <a:pt x="4091316" y="4800483"/>
                </a:cubicBezTo>
                <a:lnTo>
                  <a:pt x="4091316" y="4800484"/>
                </a:lnTo>
                <a:cubicBezTo>
                  <a:pt x="4093197" y="4810581"/>
                  <a:pt x="4097770" y="4819964"/>
                  <a:pt x="4106152" y="4828917"/>
                </a:cubicBezTo>
                <a:lnTo>
                  <a:pt x="4128333" y="4863343"/>
                </a:lnTo>
                <a:lnTo>
                  <a:pt x="4135862" y="4889275"/>
                </a:lnTo>
                <a:lnTo>
                  <a:pt x="4134157" y="4912168"/>
                </a:lnTo>
                <a:cubicBezTo>
                  <a:pt x="4132442" y="4919978"/>
                  <a:pt x="4132085" y="4927122"/>
                  <a:pt x="4132755" y="4933805"/>
                </a:cubicBezTo>
                <a:lnTo>
                  <a:pt x="4132755" y="4933806"/>
                </a:lnTo>
                <a:lnTo>
                  <a:pt x="4132757" y="4933810"/>
                </a:lnTo>
                <a:lnTo>
                  <a:pt x="4137514" y="4952673"/>
                </a:lnTo>
                <a:lnTo>
                  <a:pt x="4140307" y="4957453"/>
                </a:lnTo>
                <a:lnTo>
                  <a:pt x="4141585" y="4961456"/>
                </a:lnTo>
                <a:cubicBezTo>
                  <a:pt x="4146096" y="4970097"/>
                  <a:pt x="4151802" y="4978393"/>
                  <a:pt x="4157589" y="4987038"/>
                </a:cubicBezTo>
                <a:cubicBezTo>
                  <a:pt x="4168828" y="5003802"/>
                  <a:pt x="4182926" y="5022853"/>
                  <a:pt x="4184068" y="5041522"/>
                </a:cubicBezTo>
                <a:cubicBezTo>
                  <a:pt x="4184687" y="5052096"/>
                  <a:pt x="4187605" y="5062300"/>
                  <a:pt x="4191284" y="5072376"/>
                </a:cubicBezTo>
                <a:lnTo>
                  <a:pt x="4197188" y="5087444"/>
                </a:lnTo>
                <a:lnTo>
                  <a:pt x="4210215" y="5133220"/>
                </a:lnTo>
                <a:lnTo>
                  <a:pt x="4210217" y="5133225"/>
                </a:lnTo>
                <a:lnTo>
                  <a:pt x="4203501" y="5166113"/>
                </a:lnTo>
                <a:lnTo>
                  <a:pt x="4203501" y="5166114"/>
                </a:lnTo>
                <a:cubicBezTo>
                  <a:pt x="4202739" y="5167638"/>
                  <a:pt x="4203311" y="5169781"/>
                  <a:pt x="4204192" y="5172091"/>
                </a:cubicBezTo>
                <a:lnTo>
                  <a:pt x="4206739" y="5179068"/>
                </a:lnTo>
                <a:lnTo>
                  <a:pt x="4206573" y="5229433"/>
                </a:lnTo>
                <a:lnTo>
                  <a:pt x="4196024" y="5248936"/>
                </a:lnTo>
                <a:lnTo>
                  <a:pt x="4183116" y="5272796"/>
                </a:lnTo>
                <a:cubicBezTo>
                  <a:pt x="4171471" y="5285441"/>
                  <a:pt x="4163765" y="5298595"/>
                  <a:pt x="4159213" y="5312288"/>
                </a:cubicBezTo>
                <a:lnTo>
                  <a:pt x="4158157" y="5321350"/>
                </a:lnTo>
                <a:lnTo>
                  <a:pt x="4155683" y="5326163"/>
                </a:lnTo>
                <a:lnTo>
                  <a:pt x="4154237" y="5355014"/>
                </a:lnTo>
                <a:lnTo>
                  <a:pt x="4154237" y="5355015"/>
                </a:lnTo>
                <a:cubicBezTo>
                  <a:pt x="4154886" y="5364883"/>
                  <a:pt x="4156589" y="5375003"/>
                  <a:pt x="4159113" y="5385385"/>
                </a:cubicBezTo>
                <a:cubicBezTo>
                  <a:pt x="4162352" y="5398722"/>
                  <a:pt x="4164638" y="5412058"/>
                  <a:pt x="4167304" y="5425583"/>
                </a:cubicBezTo>
                <a:cubicBezTo>
                  <a:pt x="4171114" y="5443871"/>
                  <a:pt x="4175116" y="5462352"/>
                  <a:pt x="4178926" y="5480638"/>
                </a:cubicBezTo>
                <a:lnTo>
                  <a:pt x="4183450" y="5507668"/>
                </a:lnTo>
                <a:lnTo>
                  <a:pt x="4172831" y="5531692"/>
                </a:lnTo>
                <a:lnTo>
                  <a:pt x="4172830" y="5531693"/>
                </a:lnTo>
                <a:cubicBezTo>
                  <a:pt x="4165781" y="5537600"/>
                  <a:pt x="4162589" y="5542649"/>
                  <a:pt x="4162685" y="5547578"/>
                </a:cubicBezTo>
                <a:lnTo>
                  <a:pt x="4162685" y="5547579"/>
                </a:lnTo>
                <a:cubicBezTo>
                  <a:pt x="4162780" y="5552508"/>
                  <a:pt x="4166162" y="5557318"/>
                  <a:pt x="4172258" y="5562747"/>
                </a:cubicBezTo>
                <a:cubicBezTo>
                  <a:pt x="4214932" y="5600468"/>
                  <a:pt x="4241603" y="5646190"/>
                  <a:pt x="4243506" y="5704484"/>
                </a:cubicBezTo>
                <a:cubicBezTo>
                  <a:pt x="4243888" y="5716486"/>
                  <a:pt x="4246554" y="5728679"/>
                  <a:pt x="4249412" y="5740489"/>
                </a:cubicBezTo>
                <a:cubicBezTo>
                  <a:pt x="4251127" y="5747729"/>
                  <a:pt x="4253033" y="5756494"/>
                  <a:pt x="4258177" y="5760874"/>
                </a:cubicBezTo>
                <a:cubicBezTo>
                  <a:pt x="4297420" y="5794975"/>
                  <a:pt x="4324663" y="5837458"/>
                  <a:pt x="4346573" y="5883752"/>
                </a:cubicBezTo>
                <a:lnTo>
                  <a:pt x="4346575" y="5883756"/>
                </a:lnTo>
                <a:lnTo>
                  <a:pt x="4364477" y="5935946"/>
                </a:lnTo>
                <a:lnTo>
                  <a:pt x="4364478" y="5935950"/>
                </a:lnTo>
                <a:lnTo>
                  <a:pt x="4360859" y="5993290"/>
                </a:lnTo>
                <a:lnTo>
                  <a:pt x="4360858" y="5993291"/>
                </a:lnTo>
                <a:cubicBezTo>
                  <a:pt x="4359717" y="6004531"/>
                  <a:pt x="4359906" y="6017485"/>
                  <a:pt x="4354382" y="6026440"/>
                </a:cubicBezTo>
                <a:cubicBezTo>
                  <a:pt x="4337045" y="6054825"/>
                  <a:pt x="4318377" y="6082258"/>
                  <a:pt x="4298182" y="6108738"/>
                </a:cubicBezTo>
                <a:cubicBezTo>
                  <a:pt x="4289514" y="6120074"/>
                  <a:pt x="4284561" y="6126884"/>
                  <a:pt x="4284490" y="6133314"/>
                </a:cubicBezTo>
                <a:lnTo>
                  <a:pt x="4284490" y="6133315"/>
                </a:lnTo>
                <a:lnTo>
                  <a:pt x="4288190" y="6143190"/>
                </a:lnTo>
                <a:lnTo>
                  <a:pt x="4300086" y="6155600"/>
                </a:lnTo>
                <a:lnTo>
                  <a:pt x="4300088" y="6155603"/>
                </a:lnTo>
                <a:cubicBezTo>
                  <a:pt x="4322377" y="6175798"/>
                  <a:pt x="4333998" y="6200945"/>
                  <a:pt x="4338759" y="6228757"/>
                </a:cubicBezTo>
                <a:lnTo>
                  <a:pt x="4356096" y="6361540"/>
                </a:lnTo>
                <a:lnTo>
                  <a:pt x="4356096" y="6361539"/>
                </a:lnTo>
                <a:cubicBezTo>
                  <a:pt x="4352476" y="6317151"/>
                  <a:pt x="4346190" y="6272764"/>
                  <a:pt x="4338759" y="6228756"/>
                </a:cubicBezTo>
                <a:cubicBezTo>
                  <a:pt x="4333998" y="6200944"/>
                  <a:pt x="4322377" y="6175797"/>
                  <a:pt x="4300088" y="6155602"/>
                </a:cubicBezTo>
                <a:lnTo>
                  <a:pt x="4300086" y="6155600"/>
                </a:lnTo>
                <a:lnTo>
                  <a:pt x="4284490" y="6133315"/>
                </a:lnTo>
                <a:lnTo>
                  <a:pt x="4298182" y="6108739"/>
                </a:lnTo>
                <a:cubicBezTo>
                  <a:pt x="4318377" y="6082259"/>
                  <a:pt x="4337045" y="6054826"/>
                  <a:pt x="4354382" y="6026441"/>
                </a:cubicBezTo>
                <a:cubicBezTo>
                  <a:pt x="4359906" y="6017486"/>
                  <a:pt x="4359717" y="6004532"/>
                  <a:pt x="4360858" y="5993292"/>
                </a:cubicBezTo>
                <a:lnTo>
                  <a:pt x="4360859" y="5993290"/>
                </a:lnTo>
                <a:lnTo>
                  <a:pt x="4364311" y="5964477"/>
                </a:lnTo>
                <a:lnTo>
                  <a:pt x="4364478" y="5935950"/>
                </a:lnTo>
                <a:lnTo>
                  <a:pt x="4364478" y="5935949"/>
                </a:lnTo>
                <a:lnTo>
                  <a:pt x="4364477" y="5935946"/>
                </a:lnTo>
                <a:lnTo>
                  <a:pt x="4357598" y="5909351"/>
                </a:lnTo>
                <a:lnTo>
                  <a:pt x="4346575" y="5883756"/>
                </a:lnTo>
                <a:lnTo>
                  <a:pt x="4346573" y="5883751"/>
                </a:lnTo>
                <a:cubicBezTo>
                  <a:pt x="4324663" y="5837457"/>
                  <a:pt x="4297420" y="5794974"/>
                  <a:pt x="4258177" y="5760873"/>
                </a:cubicBezTo>
                <a:cubicBezTo>
                  <a:pt x="4253033" y="5756493"/>
                  <a:pt x="4251127" y="5747728"/>
                  <a:pt x="4249412" y="5740488"/>
                </a:cubicBezTo>
                <a:cubicBezTo>
                  <a:pt x="4246554" y="5728678"/>
                  <a:pt x="4243888" y="5716485"/>
                  <a:pt x="4243506" y="5704483"/>
                </a:cubicBezTo>
                <a:cubicBezTo>
                  <a:pt x="4241603" y="5646189"/>
                  <a:pt x="4214932" y="5600467"/>
                  <a:pt x="4172258" y="5562746"/>
                </a:cubicBezTo>
                <a:lnTo>
                  <a:pt x="4162685" y="5547578"/>
                </a:lnTo>
                <a:lnTo>
                  <a:pt x="4172830" y="5531694"/>
                </a:lnTo>
                <a:lnTo>
                  <a:pt x="4172831" y="5531692"/>
                </a:lnTo>
                <a:lnTo>
                  <a:pt x="4181230" y="5520422"/>
                </a:lnTo>
                <a:lnTo>
                  <a:pt x="4183450" y="5507668"/>
                </a:lnTo>
                <a:lnTo>
                  <a:pt x="4183450" y="5507667"/>
                </a:lnTo>
                <a:cubicBezTo>
                  <a:pt x="4183403" y="5498832"/>
                  <a:pt x="4180831" y="5489497"/>
                  <a:pt x="4178926" y="5480637"/>
                </a:cubicBezTo>
                <a:cubicBezTo>
                  <a:pt x="4175116" y="5462351"/>
                  <a:pt x="4171114" y="5443870"/>
                  <a:pt x="4167304" y="5425582"/>
                </a:cubicBezTo>
                <a:cubicBezTo>
                  <a:pt x="4164638" y="5412057"/>
                  <a:pt x="4162352" y="5398721"/>
                  <a:pt x="4159113" y="5385384"/>
                </a:cubicBezTo>
                <a:lnTo>
                  <a:pt x="4154237" y="5355014"/>
                </a:lnTo>
                <a:lnTo>
                  <a:pt x="4158157" y="5321350"/>
                </a:lnTo>
                <a:lnTo>
                  <a:pt x="4183116" y="5272797"/>
                </a:lnTo>
                <a:lnTo>
                  <a:pt x="4196024" y="5248936"/>
                </a:lnTo>
                <a:lnTo>
                  <a:pt x="4206573" y="5229434"/>
                </a:lnTo>
                <a:cubicBezTo>
                  <a:pt x="4210407" y="5213598"/>
                  <a:pt x="4210359" y="5196595"/>
                  <a:pt x="4206739" y="5179068"/>
                </a:cubicBezTo>
                <a:lnTo>
                  <a:pt x="4206739" y="5179067"/>
                </a:lnTo>
                <a:cubicBezTo>
                  <a:pt x="4206263" y="5176876"/>
                  <a:pt x="4205074" y="5174400"/>
                  <a:pt x="4204192" y="5172090"/>
                </a:cubicBezTo>
                <a:lnTo>
                  <a:pt x="4203501" y="5166114"/>
                </a:lnTo>
                <a:lnTo>
                  <a:pt x="4210217" y="5133225"/>
                </a:lnTo>
                <a:lnTo>
                  <a:pt x="4210217" y="5133224"/>
                </a:lnTo>
                <a:lnTo>
                  <a:pt x="4210215" y="5133220"/>
                </a:lnTo>
                <a:lnTo>
                  <a:pt x="4203072" y="5102461"/>
                </a:lnTo>
                <a:lnTo>
                  <a:pt x="4197188" y="5087444"/>
                </a:lnTo>
                <a:lnTo>
                  <a:pt x="4197182" y="5087423"/>
                </a:lnTo>
                <a:cubicBezTo>
                  <a:pt x="4191096" y="5072411"/>
                  <a:pt x="4184997" y="5057381"/>
                  <a:pt x="4184068" y="5041521"/>
                </a:cubicBezTo>
                <a:cubicBezTo>
                  <a:pt x="4182926" y="5022852"/>
                  <a:pt x="4168828" y="5003801"/>
                  <a:pt x="4157589" y="4987037"/>
                </a:cubicBezTo>
                <a:lnTo>
                  <a:pt x="4140307" y="4957453"/>
                </a:lnTo>
                <a:lnTo>
                  <a:pt x="4132757" y="4933810"/>
                </a:lnTo>
                <a:lnTo>
                  <a:pt x="4132755" y="4933805"/>
                </a:lnTo>
                <a:lnTo>
                  <a:pt x="4134157" y="4912169"/>
                </a:lnTo>
                <a:cubicBezTo>
                  <a:pt x="4135919" y="4904359"/>
                  <a:pt x="4136431" y="4896714"/>
                  <a:pt x="4135862" y="4889276"/>
                </a:cubicBezTo>
                <a:lnTo>
                  <a:pt x="4135862" y="4889275"/>
                </a:lnTo>
                <a:lnTo>
                  <a:pt x="4131084" y="4867614"/>
                </a:lnTo>
                <a:lnTo>
                  <a:pt x="4128333" y="4863343"/>
                </a:lnTo>
                <a:lnTo>
                  <a:pt x="4126583" y="4857317"/>
                </a:lnTo>
                <a:cubicBezTo>
                  <a:pt x="4121440" y="4847214"/>
                  <a:pt x="4114439" y="4837703"/>
                  <a:pt x="4106152" y="4828916"/>
                </a:cubicBezTo>
                <a:lnTo>
                  <a:pt x="4091316" y="4800483"/>
                </a:lnTo>
                <a:lnTo>
                  <a:pt x="4092625" y="4767765"/>
                </a:lnTo>
                <a:cubicBezTo>
                  <a:pt x="4098531" y="4738236"/>
                  <a:pt x="4098913" y="4707565"/>
                  <a:pt x="4102532" y="4677656"/>
                </a:cubicBezTo>
                <a:cubicBezTo>
                  <a:pt x="4103294" y="4671177"/>
                  <a:pt x="4105962" y="4662987"/>
                  <a:pt x="4110534" y="4659175"/>
                </a:cubicBezTo>
                <a:cubicBezTo>
                  <a:pt x="4167304" y="4612501"/>
                  <a:pt x="4167876" y="4546777"/>
                  <a:pt x="4170544" y="4482005"/>
                </a:cubicBezTo>
                <a:cubicBezTo>
                  <a:pt x="4172258" y="4442762"/>
                  <a:pt x="4172258" y="4403326"/>
                  <a:pt x="4171306" y="4363891"/>
                </a:cubicBezTo>
                <a:lnTo>
                  <a:pt x="4171306" y="4363890"/>
                </a:lnTo>
                <a:cubicBezTo>
                  <a:pt x="4171114" y="4350554"/>
                  <a:pt x="4168066" y="4336457"/>
                  <a:pt x="4162352" y="4324645"/>
                </a:cubicBezTo>
                <a:cubicBezTo>
                  <a:pt x="4150349" y="4300070"/>
                  <a:pt x="4134729" y="4277401"/>
                  <a:pt x="4122536" y="4253014"/>
                </a:cubicBezTo>
                <a:close/>
                <a:moveTo>
                  <a:pt x="4113010" y="4165383"/>
                </a:moveTo>
                <a:lnTo>
                  <a:pt x="4113010" y="4165384"/>
                </a:lnTo>
                <a:lnTo>
                  <a:pt x="4116915" y="4192388"/>
                </a:lnTo>
                <a:lnTo>
                  <a:pt x="4116915" y="4192387"/>
                </a:lnTo>
                <a:cubicBezTo>
                  <a:pt x="4117011" y="4182767"/>
                  <a:pt x="4116439" y="4173480"/>
                  <a:pt x="4113010" y="4165383"/>
                </a:cubicBezTo>
                <a:close/>
                <a:moveTo>
                  <a:pt x="4100628" y="3885338"/>
                </a:moveTo>
                <a:lnTo>
                  <a:pt x="4100628" y="3885339"/>
                </a:lnTo>
                <a:cubicBezTo>
                  <a:pt x="4110344" y="3897722"/>
                  <a:pt x="4117750" y="3910319"/>
                  <a:pt x="4123009" y="3923125"/>
                </a:cubicBezTo>
                <a:lnTo>
                  <a:pt x="4132513" y="3962160"/>
                </a:lnTo>
                <a:lnTo>
                  <a:pt x="4116821" y="4043838"/>
                </a:lnTo>
                <a:lnTo>
                  <a:pt x="4116820" y="4043839"/>
                </a:lnTo>
                <a:cubicBezTo>
                  <a:pt x="4108057" y="4063842"/>
                  <a:pt x="4102675" y="4083702"/>
                  <a:pt x="4101699" y="4103825"/>
                </a:cubicBezTo>
                <a:lnTo>
                  <a:pt x="4101699" y="4103826"/>
                </a:lnTo>
                <a:lnTo>
                  <a:pt x="4103666" y="4134255"/>
                </a:lnTo>
                <a:lnTo>
                  <a:pt x="4113010" y="4165382"/>
                </a:lnTo>
                <a:lnTo>
                  <a:pt x="4101699" y="4103826"/>
                </a:lnTo>
                <a:lnTo>
                  <a:pt x="4116820" y="4043840"/>
                </a:lnTo>
                <a:lnTo>
                  <a:pt x="4116821" y="4043838"/>
                </a:lnTo>
                <a:lnTo>
                  <a:pt x="4130123" y="4002410"/>
                </a:lnTo>
                <a:lnTo>
                  <a:pt x="4132513" y="3962160"/>
                </a:lnTo>
                <a:lnTo>
                  <a:pt x="4132513" y="3962159"/>
                </a:lnTo>
                <a:cubicBezTo>
                  <a:pt x="4130251" y="3935727"/>
                  <a:pt x="4120060" y="3910104"/>
                  <a:pt x="4100628" y="3885338"/>
                </a:cubicBezTo>
                <a:close/>
                <a:moveTo>
                  <a:pt x="4115391" y="3670561"/>
                </a:moveTo>
                <a:lnTo>
                  <a:pt x="4117820" y="3680164"/>
                </a:lnTo>
                <a:lnTo>
                  <a:pt x="4113772" y="3734837"/>
                </a:lnTo>
                <a:lnTo>
                  <a:pt x="4113772" y="3734838"/>
                </a:lnTo>
                <a:cubicBezTo>
                  <a:pt x="4112820" y="3741316"/>
                  <a:pt x="4111486" y="3749126"/>
                  <a:pt x="4114154" y="3754653"/>
                </a:cubicBezTo>
                <a:lnTo>
                  <a:pt x="4120511" y="3789776"/>
                </a:lnTo>
                <a:lnTo>
                  <a:pt x="4105580" y="3822472"/>
                </a:lnTo>
                <a:cubicBezTo>
                  <a:pt x="4098532" y="3831902"/>
                  <a:pt x="4092912" y="3842046"/>
                  <a:pt x="4091245" y="3852619"/>
                </a:cubicBezTo>
                <a:lnTo>
                  <a:pt x="4091245" y="3852620"/>
                </a:lnTo>
                <a:lnTo>
                  <a:pt x="4092025" y="3868764"/>
                </a:lnTo>
                <a:lnTo>
                  <a:pt x="4100628" y="3885337"/>
                </a:lnTo>
                <a:lnTo>
                  <a:pt x="4091245" y="3852620"/>
                </a:lnTo>
                <a:lnTo>
                  <a:pt x="4105580" y="3822473"/>
                </a:lnTo>
                <a:cubicBezTo>
                  <a:pt x="4113772" y="3811614"/>
                  <a:pt x="4118916" y="3800897"/>
                  <a:pt x="4120511" y="3789777"/>
                </a:cubicBezTo>
                <a:lnTo>
                  <a:pt x="4120511" y="3789776"/>
                </a:lnTo>
                <a:cubicBezTo>
                  <a:pt x="4122107" y="3778655"/>
                  <a:pt x="4120154" y="3767130"/>
                  <a:pt x="4114154" y="3754652"/>
                </a:cubicBezTo>
                <a:lnTo>
                  <a:pt x="4113772" y="3734838"/>
                </a:lnTo>
                <a:lnTo>
                  <a:pt x="4117820" y="3680164"/>
                </a:lnTo>
                <a:lnTo>
                  <a:pt x="4117820" y="3680163"/>
                </a:lnTo>
                <a:close/>
                <a:moveTo>
                  <a:pt x="4185711" y="2836172"/>
                </a:moveTo>
                <a:lnTo>
                  <a:pt x="4177020" y="2848793"/>
                </a:lnTo>
                <a:cubicBezTo>
                  <a:pt x="4172020" y="2865010"/>
                  <a:pt x="4166162" y="2881307"/>
                  <a:pt x="4161416" y="2897785"/>
                </a:cubicBezTo>
                <a:lnTo>
                  <a:pt x="4160387" y="2903551"/>
                </a:lnTo>
                <a:lnTo>
                  <a:pt x="4157113" y="2914328"/>
                </a:lnTo>
                <a:lnTo>
                  <a:pt x="4152482" y="2947859"/>
                </a:lnTo>
                <a:lnTo>
                  <a:pt x="4152481" y="2947862"/>
                </a:lnTo>
                <a:lnTo>
                  <a:pt x="4152481" y="2947863"/>
                </a:lnTo>
                <a:cubicBezTo>
                  <a:pt x="4152112" y="2959157"/>
                  <a:pt x="4153112" y="2970576"/>
                  <a:pt x="4156065" y="2982149"/>
                </a:cubicBezTo>
                <a:lnTo>
                  <a:pt x="4167758" y="3077402"/>
                </a:lnTo>
                <a:lnTo>
                  <a:pt x="4155303" y="3172654"/>
                </a:lnTo>
                <a:cubicBezTo>
                  <a:pt x="4129394" y="3276480"/>
                  <a:pt x="4101962" y="3380305"/>
                  <a:pt x="4107676" y="3489467"/>
                </a:cubicBezTo>
                <a:cubicBezTo>
                  <a:pt x="4108628" y="3507563"/>
                  <a:pt x="4097007" y="3529090"/>
                  <a:pt x="4085577" y="3544713"/>
                </a:cubicBezTo>
                <a:cubicBezTo>
                  <a:pt x="4074719" y="3559668"/>
                  <a:pt x="4068860" y="3566811"/>
                  <a:pt x="4067955" y="3574408"/>
                </a:cubicBezTo>
                <a:lnTo>
                  <a:pt x="4067956" y="3574408"/>
                </a:lnTo>
                <a:lnTo>
                  <a:pt x="4067955" y="3574409"/>
                </a:lnTo>
                <a:cubicBezTo>
                  <a:pt x="4067050" y="3582005"/>
                  <a:pt x="4071099" y="3590054"/>
                  <a:pt x="4080053" y="3606818"/>
                </a:cubicBezTo>
                <a:cubicBezTo>
                  <a:pt x="4084435" y="3614820"/>
                  <a:pt x="4087101" y="3624726"/>
                  <a:pt x="4093579" y="3630633"/>
                </a:cubicBezTo>
                <a:lnTo>
                  <a:pt x="4109452" y="3651926"/>
                </a:lnTo>
                <a:lnTo>
                  <a:pt x="4093579" y="3630632"/>
                </a:lnTo>
                <a:cubicBezTo>
                  <a:pt x="4087101" y="3624725"/>
                  <a:pt x="4084435" y="3614819"/>
                  <a:pt x="4080053" y="3606817"/>
                </a:cubicBezTo>
                <a:cubicBezTo>
                  <a:pt x="4075576" y="3598435"/>
                  <a:pt x="4072325" y="3592232"/>
                  <a:pt x="4070307" y="3587174"/>
                </a:cubicBezTo>
                <a:lnTo>
                  <a:pt x="4067956" y="3574408"/>
                </a:lnTo>
                <a:lnTo>
                  <a:pt x="4073034" y="3562321"/>
                </a:lnTo>
                <a:cubicBezTo>
                  <a:pt x="4075969" y="3557716"/>
                  <a:pt x="4080148" y="3552191"/>
                  <a:pt x="4085577" y="3544714"/>
                </a:cubicBezTo>
                <a:cubicBezTo>
                  <a:pt x="4097007" y="3529091"/>
                  <a:pt x="4108628" y="3507564"/>
                  <a:pt x="4107676" y="3489468"/>
                </a:cubicBezTo>
                <a:cubicBezTo>
                  <a:pt x="4101962" y="3380306"/>
                  <a:pt x="4129394" y="3276481"/>
                  <a:pt x="4155303" y="3172655"/>
                </a:cubicBezTo>
                <a:cubicBezTo>
                  <a:pt x="4163305" y="3140650"/>
                  <a:pt x="4167543" y="3109026"/>
                  <a:pt x="4167758" y="3077402"/>
                </a:cubicBezTo>
                <a:lnTo>
                  <a:pt x="4167758" y="3077401"/>
                </a:lnTo>
                <a:cubicBezTo>
                  <a:pt x="4167972" y="3045777"/>
                  <a:pt x="4164162" y="3014153"/>
                  <a:pt x="4156065" y="2982148"/>
                </a:cubicBezTo>
                <a:lnTo>
                  <a:pt x="4152481" y="2947863"/>
                </a:lnTo>
                <a:lnTo>
                  <a:pt x="4152482" y="2947859"/>
                </a:lnTo>
                <a:lnTo>
                  <a:pt x="4160387" y="2903551"/>
                </a:lnTo>
                <a:lnTo>
                  <a:pt x="4177020" y="2848794"/>
                </a:lnTo>
                <a:cubicBezTo>
                  <a:pt x="4178353" y="2844317"/>
                  <a:pt x="4181639" y="2839983"/>
                  <a:pt x="4185711" y="2836173"/>
                </a:cubicBezTo>
                <a:close/>
                <a:moveTo>
                  <a:pt x="3701225" y="1508458"/>
                </a:moveTo>
                <a:lnTo>
                  <a:pt x="3673131" y="1596214"/>
                </a:lnTo>
                <a:cubicBezTo>
                  <a:pt x="3670654" y="1604979"/>
                  <a:pt x="3672179" y="1615837"/>
                  <a:pt x="3675036" y="1624981"/>
                </a:cubicBezTo>
                <a:cubicBezTo>
                  <a:pt x="3684752" y="1656224"/>
                  <a:pt x="3709137" y="1676037"/>
                  <a:pt x="3731617" y="1697754"/>
                </a:cubicBezTo>
                <a:cubicBezTo>
                  <a:pt x="3741524" y="1707280"/>
                  <a:pt x="3748572" y="1720424"/>
                  <a:pt x="3754286" y="1733189"/>
                </a:cubicBezTo>
                <a:cubicBezTo>
                  <a:pt x="3768957" y="1766336"/>
                  <a:pt x="3782101" y="1800247"/>
                  <a:pt x="3796007" y="1833776"/>
                </a:cubicBezTo>
                <a:cubicBezTo>
                  <a:pt x="3797341" y="1837014"/>
                  <a:pt x="3800770" y="1839680"/>
                  <a:pt x="3803628" y="1842159"/>
                </a:cubicBezTo>
                <a:cubicBezTo>
                  <a:pt x="3833729" y="1866923"/>
                  <a:pt x="3864018" y="1891498"/>
                  <a:pt x="3894119" y="1916455"/>
                </a:cubicBezTo>
                <a:cubicBezTo>
                  <a:pt x="3899833" y="1921217"/>
                  <a:pt x="3904025" y="1928077"/>
                  <a:pt x="3909549" y="1933220"/>
                </a:cubicBezTo>
                <a:cubicBezTo>
                  <a:pt x="3917169" y="1940460"/>
                  <a:pt x="3924410" y="1949604"/>
                  <a:pt x="3933554" y="1953414"/>
                </a:cubicBezTo>
                <a:cubicBezTo>
                  <a:pt x="3962319" y="1965225"/>
                  <a:pt x="3974703" y="1987895"/>
                  <a:pt x="3980037" y="2016470"/>
                </a:cubicBezTo>
                <a:cubicBezTo>
                  <a:pt x="3984990" y="2042571"/>
                  <a:pt x="3989182" y="2068670"/>
                  <a:pt x="3994896" y="2094579"/>
                </a:cubicBezTo>
                <a:cubicBezTo>
                  <a:pt x="4001754" y="2126202"/>
                  <a:pt x="4009184" y="2157637"/>
                  <a:pt x="4017567" y="2188880"/>
                </a:cubicBezTo>
                <a:cubicBezTo>
                  <a:pt x="4021187" y="2202405"/>
                  <a:pt x="4025377" y="2216693"/>
                  <a:pt x="4032807" y="2228315"/>
                </a:cubicBezTo>
                <a:cubicBezTo>
                  <a:pt x="4053382" y="2260891"/>
                  <a:pt x="4067288" y="2295754"/>
                  <a:pt x="4061764" y="2334045"/>
                </a:cubicBezTo>
                <a:cubicBezTo>
                  <a:pt x="4057382" y="2364716"/>
                  <a:pt x="4068622" y="2390435"/>
                  <a:pt x="4086149" y="2409486"/>
                </a:cubicBezTo>
                <a:cubicBezTo>
                  <a:pt x="4094103" y="2418155"/>
                  <a:pt x="4099616" y="2426977"/>
                  <a:pt x="4103250" y="2435913"/>
                </a:cubicBezTo>
                <a:lnTo>
                  <a:pt x="4109081" y="2463018"/>
                </a:lnTo>
                <a:lnTo>
                  <a:pt x="4109080" y="2463031"/>
                </a:lnTo>
                <a:lnTo>
                  <a:pt x="4100439" y="2518262"/>
                </a:lnTo>
                <a:lnTo>
                  <a:pt x="4100438" y="2518264"/>
                </a:lnTo>
                <a:cubicBezTo>
                  <a:pt x="4097771" y="2527790"/>
                  <a:pt x="4096627" y="2536458"/>
                  <a:pt x="4096794" y="2545006"/>
                </a:cubicBezTo>
                <a:lnTo>
                  <a:pt x="4096794" y="2545007"/>
                </a:lnTo>
                <a:cubicBezTo>
                  <a:pt x="4096960" y="2553556"/>
                  <a:pt x="4098437" y="2561986"/>
                  <a:pt x="4101008" y="2571035"/>
                </a:cubicBezTo>
                <a:cubicBezTo>
                  <a:pt x="4113010" y="2612946"/>
                  <a:pt x="4145587" y="2640951"/>
                  <a:pt x="4174162" y="2668002"/>
                </a:cubicBezTo>
                <a:cubicBezTo>
                  <a:pt x="4198547" y="2691055"/>
                  <a:pt x="4212264" y="2716964"/>
                  <a:pt x="4222552" y="2745349"/>
                </a:cubicBezTo>
                <a:lnTo>
                  <a:pt x="4222553" y="2745352"/>
                </a:lnTo>
                <a:lnTo>
                  <a:pt x="4228473" y="2778006"/>
                </a:lnTo>
                <a:lnTo>
                  <a:pt x="4228053" y="2785440"/>
                </a:lnTo>
                <a:lnTo>
                  <a:pt x="4217974" y="2811780"/>
                </a:lnTo>
                <a:lnTo>
                  <a:pt x="4217970" y="2811787"/>
                </a:lnTo>
                <a:lnTo>
                  <a:pt x="4217971" y="2811787"/>
                </a:lnTo>
                <a:lnTo>
                  <a:pt x="4217974" y="2811780"/>
                </a:lnTo>
                <a:lnTo>
                  <a:pt x="4227624" y="2793023"/>
                </a:lnTo>
                <a:lnTo>
                  <a:pt x="4228053" y="2785440"/>
                </a:lnTo>
                <a:lnTo>
                  <a:pt x="4229253" y="2782305"/>
                </a:lnTo>
                <a:lnTo>
                  <a:pt x="4228473" y="2778006"/>
                </a:lnTo>
                <a:lnTo>
                  <a:pt x="4228883" y="2770757"/>
                </a:lnTo>
                <a:lnTo>
                  <a:pt x="4222553" y="2745352"/>
                </a:lnTo>
                <a:lnTo>
                  <a:pt x="4222552" y="2745348"/>
                </a:lnTo>
                <a:cubicBezTo>
                  <a:pt x="4212264" y="2716963"/>
                  <a:pt x="4198547" y="2691054"/>
                  <a:pt x="4174162" y="2668001"/>
                </a:cubicBezTo>
                <a:cubicBezTo>
                  <a:pt x="4145587" y="2640950"/>
                  <a:pt x="4113010" y="2612945"/>
                  <a:pt x="4101008" y="2571034"/>
                </a:cubicBezTo>
                <a:lnTo>
                  <a:pt x="4096794" y="2545007"/>
                </a:lnTo>
                <a:lnTo>
                  <a:pt x="4100438" y="2518265"/>
                </a:lnTo>
                <a:lnTo>
                  <a:pt x="4100439" y="2518262"/>
                </a:lnTo>
                <a:lnTo>
                  <a:pt x="4107019" y="2490551"/>
                </a:lnTo>
                <a:lnTo>
                  <a:pt x="4109080" y="2463031"/>
                </a:lnTo>
                <a:lnTo>
                  <a:pt x="4109082" y="2463019"/>
                </a:lnTo>
                <a:lnTo>
                  <a:pt x="4109081" y="2463018"/>
                </a:lnTo>
                <a:lnTo>
                  <a:pt x="4109082" y="2463018"/>
                </a:lnTo>
                <a:cubicBezTo>
                  <a:pt x="4108200" y="2444777"/>
                  <a:pt x="4102057" y="2426822"/>
                  <a:pt x="4086149" y="2409485"/>
                </a:cubicBezTo>
                <a:cubicBezTo>
                  <a:pt x="4068622" y="2390434"/>
                  <a:pt x="4057382" y="2364715"/>
                  <a:pt x="4061764" y="2334044"/>
                </a:cubicBezTo>
                <a:cubicBezTo>
                  <a:pt x="4067288" y="2295753"/>
                  <a:pt x="4053382" y="2260890"/>
                  <a:pt x="4032807" y="2228314"/>
                </a:cubicBezTo>
                <a:cubicBezTo>
                  <a:pt x="4025377" y="2216692"/>
                  <a:pt x="4021187" y="2202404"/>
                  <a:pt x="4017567" y="2188879"/>
                </a:cubicBezTo>
                <a:cubicBezTo>
                  <a:pt x="4009184" y="2157636"/>
                  <a:pt x="4001754" y="2126201"/>
                  <a:pt x="3994896" y="2094578"/>
                </a:cubicBezTo>
                <a:cubicBezTo>
                  <a:pt x="3989182" y="2068669"/>
                  <a:pt x="3984990" y="2042570"/>
                  <a:pt x="3980037" y="2016469"/>
                </a:cubicBezTo>
                <a:cubicBezTo>
                  <a:pt x="3974703" y="1987894"/>
                  <a:pt x="3962319" y="1965224"/>
                  <a:pt x="3933554" y="1953413"/>
                </a:cubicBezTo>
                <a:cubicBezTo>
                  <a:pt x="3924410" y="1949603"/>
                  <a:pt x="3917169" y="1940459"/>
                  <a:pt x="3909549" y="1933219"/>
                </a:cubicBezTo>
                <a:cubicBezTo>
                  <a:pt x="3904025" y="1928076"/>
                  <a:pt x="3899833" y="1921216"/>
                  <a:pt x="3894119" y="1916454"/>
                </a:cubicBezTo>
                <a:cubicBezTo>
                  <a:pt x="3864018" y="1891497"/>
                  <a:pt x="3833729" y="1866922"/>
                  <a:pt x="3803628" y="1842158"/>
                </a:cubicBezTo>
                <a:cubicBezTo>
                  <a:pt x="3800770" y="1839679"/>
                  <a:pt x="3797341" y="1837013"/>
                  <a:pt x="3796007" y="1833775"/>
                </a:cubicBezTo>
                <a:cubicBezTo>
                  <a:pt x="3782101" y="1800246"/>
                  <a:pt x="3768958" y="1766335"/>
                  <a:pt x="3754286" y="1733188"/>
                </a:cubicBezTo>
                <a:cubicBezTo>
                  <a:pt x="3748572" y="1720423"/>
                  <a:pt x="3741524" y="1707279"/>
                  <a:pt x="3731618" y="1697753"/>
                </a:cubicBezTo>
                <a:cubicBezTo>
                  <a:pt x="3709138" y="1676036"/>
                  <a:pt x="3684752" y="1656223"/>
                  <a:pt x="3675036" y="1624980"/>
                </a:cubicBezTo>
                <a:cubicBezTo>
                  <a:pt x="3672180" y="1615836"/>
                  <a:pt x="3670655" y="1604978"/>
                  <a:pt x="3673132" y="1596213"/>
                </a:cubicBezTo>
                <a:close/>
                <a:moveTo>
                  <a:pt x="3719830" y="1459073"/>
                </a:moveTo>
                <a:lnTo>
                  <a:pt x="3719829" y="1459074"/>
                </a:lnTo>
                <a:lnTo>
                  <a:pt x="3710612" y="1481572"/>
                </a:lnTo>
                <a:close/>
                <a:moveTo>
                  <a:pt x="3739023" y="1268758"/>
                </a:moveTo>
                <a:cubicBezTo>
                  <a:pt x="3739475" y="1275402"/>
                  <a:pt x="3741047" y="1281689"/>
                  <a:pt x="3744190" y="1286070"/>
                </a:cubicBezTo>
                <a:cubicBezTo>
                  <a:pt x="3758763" y="1306930"/>
                  <a:pt x="3765003" y="1328553"/>
                  <a:pt x="3766527" y="1350628"/>
                </a:cubicBezTo>
                <a:lnTo>
                  <a:pt x="3760933" y="1413840"/>
                </a:lnTo>
                <a:lnTo>
                  <a:pt x="3766528" y="1350627"/>
                </a:lnTo>
                <a:cubicBezTo>
                  <a:pt x="3765003" y="1328552"/>
                  <a:pt x="3758764" y="1306930"/>
                  <a:pt x="3744190" y="1286069"/>
                </a:cubicBezTo>
                <a:close/>
                <a:moveTo>
                  <a:pt x="3680752" y="773035"/>
                </a:moveTo>
                <a:lnTo>
                  <a:pt x="3680752" y="773036"/>
                </a:lnTo>
                <a:cubicBezTo>
                  <a:pt x="3683038" y="800277"/>
                  <a:pt x="3686276" y="827330"/>
                  <a:pt x="3688752" y="854380"/>
                </a:cubicBezTo>
                <a:cubicBezTo>
                  <a:pt x="3691038" y="878957"/>
                  <a:pt x="3691800" y="903723"/>
                  <a:pt x="3719805" y="915344"/>
                </a:cubicBezTo>
                <a:cubicBezTo>
                  <a:pt x="3724187" y="917060"/>
                  <a:pt x="3727425" y="922774"/>
                  <a:pt x="3730283" y="927156"/>
                </a:cubicBezTo>
                <a:cubicBezTo>
                  <a:pt x="3774291" y="994786"/>
                  <a:pt x="3773147" y="1030981"/>
                  <a:pt x="3726663" y="1097088"/>
                </a:cubicBezTo>
                <a:cubicBezTo>
                  <a:pt x="3721901" y="1103946"/>
                  <a:pt x="3718471" y="1118614"/>
                  <a:pt x="3722281" y="1123186"/>
                </a:cubicBezTo>
                <a:cubicBezTo>
                  <a:pt x="3738093" y="1142618"/>
                  <a:pt x="3745142" y="1162954"/>
                  <a:pt x="3747000" y="1184029"/>
                </a:cubicBezTo>
                <a:cubicBezTo>
                  <a:pt x="3745142" y="1162954"/>
                  <a:pt x="3738094" y="1142617"/>
                  <a:pt x="3722282" y="1123185"/>
                </a:cubicBezTo>
                <a:cubicBezTo>
                  <a:pt x="3718472" y="1118613"/>
                  <a:pt x="3721902" y="1103945"/>
                  <a:pt x="3726664" y="1097087"/>
                </a:cubicBezTo>
                <a:cubicBezTo>
                  <a:pt x="3773148" y="1030980"/>
                  <a:pt x="3774292" y="994785"/>
                  <a:pt x="3730284" y="927155"/>
                </a:cubicBezTo>
                <a:cubicBezTo>
                  <a:pt x="3727426" y="922773"/>
                  <a:pt x="3724188" y="917059"/>
                  <a:pt x="3719806" y="915343"/>
                </a:cubicBezTo>
                <a:cubicBezTo>
                  <a:pt x="3691800" y="903722"/>
                  <a:pt x="3691038" y="878956"/>
                  <a:pt x="3688752" y="854379"/>
                </a:cubicBezTo>
                <a:close/>
                <a:moveTo>
                  <a:pt x="3736153" y="517851"/>
                </a:moveTo>
                <a:lnTo>
                  <a:pt x="3727235" y="556048"/>
                </a:lnTo>
                <a:cubicBezTo>
                  <a:pt x="3725139" y="564049"/>
                  <a:pt x="3719615" y="572623"/>
                  <a:pt x="3720757" y="580051"/>
                </a:cubicBezTo>
                <a:cubicBezTo>
                  <a:pt x="3724091" y="601579"/>
                  <a:pt x="3721662" y="622201"/>
                  <a:pt x="3717376" y="642538"/>
                </a:cubicBezTo>
                <a:lnTo>
                  <a:pt x="3704853" y="694928"/>
                </a:lnTo>
                <a:lnTo>
                  <a:pt x="3717377" y="642537"/>
                </a:lnTo>
                <a:cubicBezTo>
                  <a:pt x="3721663" y="622201"/>
                  <a:pt x="3724092" y="601578"/>
                  <a:pt x="3720758" y="580050"/>
                </a:cubicBezTo>
                <a:cubicBezTo>
                  <a:pt x="3719616" y="572622"/>
                  <a:pt x="3725140" y="564048"/>
                  <a:pt x="3727236" y="556047"/>
                </a:cubicBezTo>
                <a:close/>
                <a:moveTo>
                  <a:pt x="3749448" y="298169"/>
                </a:moveTo>
                <a:lnTo>
                  <a:pt x="3734666" y="313533"/>
                </a:lnTo>
                <a:lnTo>
                  <a:pt x="3734666" y="313533"/>
                </a:lnTo>
                <a:lnTo>
                  <a:pt x="3734665" y="313534"/>
                </a:lnTo>
                <a:cubicBezTo>
                  <a:pt x="3730473" y="316390"/>
                  <a:pt x="3732759" y="330299"/>
                  <a:pt x="3734093" y="338871"/>
                </a:cubicBezTo>
                <a:lnTo>
                  <a:pt x="3734100" y="338903"/>
                </a:lnTo>
                <a:lnTo>
                  <a:pt x="3744000" y="395640"/>
                </a:lnTo>
                <a:lnTo>
                  <a:pt x="3740190" y="367328"/>
                </a:lnTo>
                <a:lnTo>
                  <a:pt x="3734100" y="338903"/>
                </a:lnTo>
                <a:lnTo>
                  <a:pt x="3734094" y="338870"/>
                </a:lnTo>
                <a:cubicBezTo>
                  <a:pt x="3733427" y="334584"/>
                  <a:pt x="3732522" y="328964"/>
                  <a:pt x="3732308" y="324058"/>
                </a:cubicBezTo>
                <a:lnTo>
                  <a:pt x="3734666" y="313533"/>
                </a:lnTo>
                <a:close/>
                <a:moveTo>
                  <a:pt x="3756993" y="281568"/>
                </a:moveTo>
                <a:lnTo>
                  <a:pt x="3752098" y="295415"/>
                </a:lnTo>
                <a:lnTo>
                  <a:pt x="3752099" y="295415"/>
                </a:lnTo>
                <a:close/>
                <a:moveTo>
                  <a:pt x="3743673" y="24486"/>
                </a:moveTo>
                <a:lnTo>
                  <a:pt x="3741410" y="74129"/>
                </a:lnTo>
                <a:cubicBezTo>
                  <a:pt x="3742333" y="91492"/>
                  <a:pt x="3744643" y="108703"/>
                  <a:pt x="3747334" y="125861"/>
                </a:cubicBezTo>
                <a:lnTo>
                  <a:pt x="3751729" y="153388"/>
                </a:lnTo>
                <a:lnTo>
                  <a:pt x="3760002" y="228944"/>
                </a:lnTo>
                <a:lnTo>
                  <a:pt x="3755543" y="177271"/>
                </a:lnTo>
                <a:lnTo>
                  <a:pt x="3751729" y="153388"/>
                </a:lnTo>
                <a:lnTo>
                  <a:pt x="3751530" y="151569"/>
                </a:lnTo>
                <a:cubicBezTo>
                  <a:pt x="3747300" y="125876"/>
                  <a:pt x="3742795" y="100174"/>
                  <a:pt x="3741411" y="74129"/>
                </a:cubicBezTo>
                <a:close/>
                <a:moveTo>
                  <a:pt x="3741092" y="0"/>
                </a:moveTo>
                <a:lnTo>
                  <a:pt x="4205201" y="0"/>
                </a:lnTo>
                <a:lnTo>
                  <a:pt x="4204073" y="2817"/>
                </a:lnTo>
                <a:cubicBezTo>
                  <a:pt x="4195691" y="21486"/>
                  <a:pt x="4193023" y="43012"/>
                  <a:pt x="4189974" y="63587"/>
                </a:cubicBezTo>
                <a:cubicBezTo>
                  <a:pt x="4184450" y="101308"/>
                  <a:pt x="4181020" y="139219"/>
                  <a:pt x="4176068" y="176939"/>
                </a:cubicBezTo>
                <a:cubicBezTo>
                  <a:pt x="4174924" y="184941"/>
                  <a:pt x="4172830" y="194085"/>
                  <a:pt x="4168066" y="200182"/>
                </a:cubicBezTo>
                <a:cubicBezTo>
                  <a:pt x="4136061" y="241901"/>
                  <a:pt x="4127108" y="292579"/>
                  <a:pt x="4130154" y="340774"/>
                </a:cubicBezTo>
                <a:cubicBezTo>
                  <a:pt x="4132443" y="378686"/>
                  <a:pt x="4134157" y="415835"/>
                  <a:pt x="4130919" y="453364"/>
                </a:cubicBezTo>
                <a:cubicBezTo>
                  <a:pt x="4130727" y="456222"/>
                  <a:pt x="4131109" y="460032"/>
                  <a:pt x="4132633" y="462126"/>
                </a:cubicBezTo>
                <a:cubicBezTo>
                  <a:pt x="4142729" y="475081"/>
                  <a:pt x="4143491" y="488607"/>
                  <a:pt x="4145205" y="505182"/>
                </a:cubicBezTo>
                <a:cubicBezTo>
                  <a:pt x="4147683" y="528615"/>
                  <a:pt x="4145967" y="550141"/>
                  <a:pt x="4141777" y="571860"/>
                </a:cubicBezTo>
                <a:cubicBezTo>
                  <a:pt x="4138729" y="587672"/>
                  <a:pt x="4132443" y="603673"/>
                  <a:pt x="4124440" y="617772"/>
                </a:cubicBezTo>
                <a:cubicBezTo>
                  <a:pt x="4113200" y="637392"/>
                  <a:pt x="4108820" y="656255"/>
                  <a:pt x="4123678" y="674923"/>
                </a:cubicBezTo>
                <a:cubicBezTo>
                  <a:pt x="4139491" y="695116"/>
                  <a:pt x="4133967" y="717977"/>
                  <a:pt x="4134537" y="740268"/>
                </a:cubicBezTo>
                <a:cubicBezTo>
                  <a:pt x="4134729" y="749982"/>
                  <a:pt x="4134347" y="760270"/>
                  <a:pt x="4136823" y="769605"/>
                </a:cubicBezTo>
                <a:cubicBezTo>
                  <a:pt x="4143873" y="796655"/>
                  <a:pt x="4154541" y="822756"/>
                  <a:pt x="4159303" y="850189"/>
                </a:cubicBezTo>
                <a:cubicBezTo>
                  <a:pt x="4161970" y="865430"/>
                  <a:pt x="4157207" y="882384"/>
                  <a:pt x="4153779" y="898198"/>
                </a:cubicBezTo>
                <a:cubicBezTo>
                  <a:pt x="4150159" y="914200"/>
                  <a:pt x="4144635" y="930011"/>
                  <a:pt x="4138919" y="945444"/>
                </a:cubicBezTo>
                <a:cubicBezTo>
                  <a:pt x="4135109" y="955920"/>
                  <a:pt x="4131489" y="967350"/>
                  <a:pt x="4124630" y="975733"/>
                </a:cubicBezTo>
                <a:cubicBezTo>
                  <a:pt x="4109010" y="994785"/>
                  <a:pt x="4106342" y="1014406"/>
                  <a:pt x="4114534" y="1036887"/>
                </a:cubicBezTo>
                <a:cubicBezTo>
                  <a:pt x="4115868" y="1040315"/>
                  <a:pt x="4115868" y="1044315"/>
                  <a:pt x="4116058" y="1048125"/>
                </a:cubicBezTo>
                <a:cubicBezTo>
                  <a:pt x="4120058" y="1109091"/>
                  <a:pt x="4122536" y="1170051"/>
                  <a:pt x="4128632" y="1230633"/>
                </a:cubicBezTo>
                <a:cubicBezTo>
                  <a:pt x="4131109" y="1255206"/>
                  <a:pt x="4141967" y="1278829"/>
                  <a:pt x="4148825" y="1303024"/>
                </a:cubicBezTo>
                <a:cubicBezTo>
                  <a:pt x="4150159" y="1307978"/>
                  <a:pt x="4152255" y="1313504"/>
                  <a:pt x="4151301" y="1318456"/>
                </a:cubicBezTo>
                <a:cubicBezTo>
                  <a:pt x="4141777" y="1372368"/>
                  <a:pt x="4155683" y="1422854"/>
                  <a:pt x="4173972" y="1472575"/>
                </a:cubicBezTo>
                <a:cubicBezTo>
                  <a:pt x="4175878" y="1477717"/>
                  <a:pt x="4175306" y="1484004"/>
                  <a:pt x="4174924" y="1489720"/>
                </a:cubicBezTo>
                <a:cubicBezTo>
                  <a:pt x="4173592" y="1505724"/>
                  <a:pt x="4166924" y="1523059"/>
                  <a:pt x="4170924" y="1537537"/>
                </a:cubicBezTo>
                <a:cubicBezTo>
                  <a:pt x="4181974" y="1576019"/>
                  <a:pt x="4195309" y="1614120"/>
                  <a:pt x="4212073" y="1650317"/>
                </a:cubicBezTo>
                <a:cubicBezTo>
                  <a:pt x="4229028" y="1687086"/>
                  <a:pt x="4243316" y="1721185"/>
                  <a:pt x="4226173" y="1763287"/>
                </a:cubicBezTo>
                <a:cubicBezTo>
                  <a:pt x="4218932" y="1781194"/>
                  <a:pt x="4224076" y="1804816"/>
                  <a:pt x="4225981" y="1825393"/>
                </a:cubicBezTo>
                <a:cubicBezTo>
                  <a:pt x="4227504" y="1840441"/>
                  <a:pt x="4236078" y="1854920"/>
                  <a:pt x="4236078" y="1869780"/>
                </a:cubicBezTo>
                <a:cubicBezTo>
                  <a:pt x="4236078" y="1909408"/>
                  <a:pt x="4246174" y="1944649"/>
                  <a:pt x="4266749" y="1978940"/>
                </a:cubicBezTo>
                <a:cubicBezTo>
                  <a:pt x="4274749" y="1992279"/>
                  <a:pt x="4269416" y="2013043"/>
                  <a:pt x="4271512" y="2030378"/>
                </a:cubicBezTo>
                <a:cubicBezTo>
                  <a:pt x="4273987" y="2048668"/>
                  <a:pt x="4276274" y="2067525"/>
                  <a:pt x="4281800" y="2085054"/>
                </a:cubicBezTo>
                <a:cubicBezTo>
                  <a:pt x="4296278" y="2130393"/>
                  <a:pt x="4312661" y="2175163"/>
                  <a:pt x="4327901" y="2220312"/>
                </a:cubicBezTo>
                <a:cubicBezTo>
                  <a:pt x="4340476" y="2257459"/>
                  <a:pt x="4330569" y="2294039"/>
                  <a:pt x="4325236" y="2330806"/>
                </a:cubicBezTo>
                <a:cubicBezTo>
                  <a:pt x="4321805" y="2353859"/>
                  <a:pt x="4313613" y="2375383"/>
                  <a:pt x="4325807" y="2401292"/>
                </a:cubicBezTo>
                <a:cubicBezTo>
                  <a:pt x="4337427" y="2426059"/>
                  <a:pt x="4334759" y="2457492"/>
                  <a:pt x="4341047" y="2485307"/>
                </a:cubicBezTo>
                <a:cubicBezTo>
                  <a:pt x="4346380" y="2508742"/>
                  <a:pt x="4354954" y="2531409"/>
                  <a:pt x="4363336" y="2554079"/>
                </a:cubicBezTo>
                <a:cubicBezTo>
                  <a:pt x="4374768" y="2584942"/>
                  <a:pt x="4386767" y="2615421"/>
                  <a:pt x="4381054" y="2649143"/>
                </a:cubicBezTo>
                <a:cubicBezTo>
                  <a:pt x="4374575" y="2687436"/>
                  <a:pt x="4398960" y="2713723"/>
                  <a:pt x="4415154" y="2743826"/>
                </a:cubicBezTo>
                <a:cubicBezTo>
                  <a:pt x="4426202" y="2764590"/>
                  <a:pt x="4434395" y="2787259"/>
                  <a:pt x="4441254" y="2809930"/>
                </a:cubicBezTo>
                <a:cubicBezTo>
                  <a:pt x="4450207" y="2840219"/>
                  <a:pt x="4455542" y="2871462"/>
                  <a:pt x="4464304" y="2901943"/>
                </a:cubicBezTo>
                <a:cubicBezTo>
                  <a:pt x="4477448" y="2948047"/>
                  <a:pt x="4487736" y="2994722"/>
                  <a:pt x="4480497" y="3042728"/>
                </a:cubicBezTo>
                <a:cubicBezTo>
                  <a:pt x="4477259" y="3064827"/>
                  <a:pt x="4477448" y="3085403"/>
                  <a:pt x="4482212" y="3107500"/>
                </a:cubicBezTo>
                <a:cubicBezTo>
                  <a:pt x="4490023" y="3143695"/>
                  <a:pt x="4490976" y="3180844"/>
                  <a:pt x="4520122" y="3209993"/>
                </a:cubicBezTo>
                <a:cubicBezTo>
                  <a:pt x="4530410" y="3220280"/>
                  <a:pt x="4533076" y="3238758"/>
                  <a:pt x="4538410" y="3253809"/>
                </a:cubicBezTo>
                <a:cubicBezTo>
                  <a:pt x="4544699" y="3271145"/>
                  <a:pt x="4541459" y="3283908"/>
                  <a:pt x="4523170" y="3293244"/>
                </a:cubicBezTo>
                <a:cubicBezTo>
                  <a:pt x="4514979" y="3297434"/>
                  <a:pt x="4506978" y="3309437"/>
                  <a:pt x="4505643" y="3318771"/>
                </a:cubicBezTo>
                <a:cubicBezTo>
                  <a:pt x="4501643" y="3346776"/>
                  <a:pt x="4507549" y="3372495"/>
                  <a:pt x="4520504" y="3399546"/>
                </a:cubicBezTo>
                <a:cubicBezTo>
                  <a:pt x="4532697" y="3424883"/>
                  <a:pt x="4531362" y="3456508"/>
                  <a:pt x="4536124" y="3485275"/>
                </a:cubicBezTo>
                <a:cubicBezTo>
                  <a:pt x="4539554" y="3505657"/>
                  <a:pt x="4546602" y="3526042"/>
                  <a:pt x="4546602" y="3546617"/>
                </a:cubicBezTo>
                <a:cubicBezTo>
                  <a:pt x="4546602" y="3572146"/>
                  <a:pt x="4540506" y="3597482"/>
                  <a:pt x="4538221" y="3623201"/>
                </a:cubicBezTo>
                <a:cubicBezTo>
                  <a:pt x="4536316" y="3643204"/>
                  <a:pt x="4537079" y="3663589"/>
                  <a:pt x="4534792" y="3683591"/>
                </a:cubicBezTo>
                <a:cubicBezTo>
                  <a:pt x="4533076" y="3699976"/>
                  <a:pt x="4528696" y="3716168"/>
                  <a:pt x="4525077" y="3732361"/>
                </a:cubicBezTo>
                <a:cubicBezTo>
                  <a:pt x="4523742" y="3738267"/>
                  <a:pt x="4518597" y="3744173"/>
                  <a:pt x="4519359" y="3749506"/>
                </a:cubicBezTo>
                <a:cubicBezTo>
                  <a:pt x="4527552" y="3802467"/>
                  <a:pt x="4490976" y="3840569"/>
                  <a:pt x="4474782" y="3885338"/>
                </a:cubicBezTo>
                <a:cubicBezTo>
                  <a:pt x="4457636" y="3932394"/>
                  <a:pt x="4431347" y="3977925"/>
                  <a:pt x="4439157" y="4030503"/>
                </a:cubicBezTo>
                <a:cubicBezTo>
                  <a:pt x="4443919" y="4062318"/>
                  <a:pt x="4454971" y="4092989"/>
                  <a:pt x="4461639" y="4124614"/>
                </a:cubicBezTo>
                <a:cubicBezTo>
                  <a:pt x="4463924" y="4135854"/>
                  <a:pt x="4463542" y="4148427"/>
                  <a:pt x="4461256" y="4159667"/>
                </a:cubicBezTo>
                <a:cubicBezTo>
                  <a:pt x="4450777" y="4213961"/>
                  <a:pt x="4449253" y="4267493"/>
                  <a:pt x="4466400" y="4320837"/>
                </a:cubicBezTo>
                <a:cubicBezTo>
                  <a:pt x="4469259" y="4329979"/>
                  <a:pt x="4471924" y="4339695"/>
                  <a:pt x="4471924" y="4349222"/>
                </a:cubicBezTo>
                <a:cubicBezTo>
                  <a:pt x="4471924" y="4401419"/>
                  <a:pt x="4467924" y="4452665"/>
                  <a:pt x="4449253" y="4502579"/>
                </a:cubicBezTo>
                <a:cubicBezTo>
                  <a:pt x="4442967" y="4519343"/>
                  <a:pt x="4446967" y="4539728"/>
                  <a:pt x="4445443" y="4558207"/>
                </a:cubicBezTo>
                <a:cubicBezTo>
                  <a:pt x="4444111" y="4575351"/>
                  <a:pt x="4443539" y="4592878"/>
                  <a:pt x="4439157" y="4609452"/>
                </a:cubicBezTo>
                <a:cubicBezTo>
                  <a:pt x="4432681" y="4633647"/>
                  <a:pt x="4431919" y="4656126"/>
                  <a:pt x="4437633" y="4681083"/>
                </a:cubicBezTo>
                <a:cubicBezTo>
                  <a:pt x="4442967" y="4704895"/>
                  <a:pt x="4440301" y="4730614"/>
                  <a:pt x="4440491" y="4755381"/>
                </a:cubicBezTo>
                <a:cubicBezTo>
                  <a:pt x="4440681" y="4783004"/>
                  <a:pt x="4440871" y="4810627"/>
                  <a:pt x="4439919" y="4838250"/>
                </a:cubicBezTo>
                <a:cubicBezTo>
                  <a:pt x="4439539" y="4849300"/>
                  <a:pt x="4431919" y="4861873"/>
                  <a:pt x="4434967" y="4871019"/>
                </a:cubicBezTo>
                <a:cubicBezTo>
                  <a:pt x="4445254" y="4900546"/>
                  <a:pt x="4432872" y="4930075"/>
                  <a:pt x="4438395" y="4959602"/>
                </a:cubicBezTo>
                <a:cubicBezTo>
                  <a:pt x="4441254" y="4974082"/>
                  <a:pt x="4433444" y="4990465"/>
                  <a:pt x="4432681" y="5006086"/>
                </a:cubicBezTo>
                <a:cubicBezTo>
                  <a:pt x="4431347" y="5031614"/>
                  <a:pt x="4431919" y="5057141"/>
                  <a:pt x="4431537" y="5082670"/>
                </a:cubicBezTo>
                <a:cubicBezTo>
                  <a:pt x="4431347" y="5091052"/>
                  <a:pt x="4430585" y="5099245"/>
                  <a:pt x="4430202" y="5107627"/>
                </a:cubicBezTo>
                <a:cubicBezTo>
                  <a:pt x="4429823" y="5115057"/>
                  <a:pt x="4428108" y="5122867"/>
                  <a:pt x="4429440" y="5129916"/>
                </a:cubicBezTo>
                <a:cubicBezTo>
                  <a:pt x="4434205" y="5155445"/>
                  <a:pt x="4442016" y="5180591"/>
                  <a:pt x="4445063" y="5206308"/>
                </a:cubicBezTo>
                <a:cubicBezTo>
                  <a:pt x="4447729" y="5228597"/>
                  <a:pt x="4444111" y="5251650"/>
                  <a:pt x="4446015" y="5274129"/>
                </a:cubicBezTo>
                <a:cubicBezTo>
                  <a:pt x="4449253" y="5313754"/>
                  <a:pt x="4454971" y="5353379"/>
                  <a:pt x="4458589" y="5393005"/>
                </a:cubicBezTo>
                <a:cubicBezTo>
                  <a:pt x="4459351" y="5401579"/>
                  <a:pt x="4454587" y="5410531"/>
                  <a:pt x="4454207" y="5419295"/>
                </a:cubicBezTo>
                <a:cubicBezTo>
                  <a:pt x="4453255" y="5446728"/>
                  <a:pt x="4453063" y="5474161"/>
                  <a:pt x="4452493" y="5501594"/>
                </a:cubicBezTo>
                <a:cubicBezTo>
                  <a:pt x="4452301" y="5517215"/>
                  <a:pt x="4452873" y="5533027"/>
                  <a:pt x="4451160" y="5548460"/>
                </a:cubicBezTo>
                <a:cubicBezTo>
                  <a:pt x="4448873" y="5568842"/>
                  <a:pt x="4445443" y="5587321"/>
                  <a:pt x="4460304" y="5606372"/>
                </a:cubicBezTo>
                <a:cubicBezTo>
                  <a:pt x="4483354" y="5635711"/>
                  <a:pt x="4474400" y="5673050"/>
                  <a:pt x="4479734" y="5706959"/>
                </a:cubicBezTo>
                <a:cubicBezTo>
                  <a:pt x="4481069" y="5715723"/>
                  <a:pt x="4481259" y="5724678"/>
                  <a:pt x="4482782" y="5733440"/>
                </a:cubicBezTo>
                <a:cubicBezTo>
                  <a:pt x="4485641" y="5749634"/>
                  <a:pt x="4488879" y="5765635"/>
                  <a:pt x="4492119" y="5781830"/>
                </a:cubicBezTo>
                <a:cubicBezTo>
                  <a:pt x="4492690" y="5784686"/>
                  <a:pt x="4492881" y="5787924"/>
                  <a:pt x="4493834" y="5790592"/>
                </a:cubicBezTo>
                <a:cubicBezTo>
                  <a:pt x="4501833" y="5815169"/>
                  <a:pt x="4510977" y="5839361"/>
                  <a:pt x="4517455" y="5864318"/>
                </a:cubicBezTo>
                <a:cubicBezTo>
                  <a:pt x="4520695" y="5876511"/>
                  <a:pt x="4521076" y="5890037"/>
                  <a:pt x="4519359" y="5902610"/>
                </a:cubicBezTo>
                <a:cubicBezTo>
                  <a:pt x="4514407" y="5939377"/>
                  <a:pt x="4512311" y="5975764"/>
                  <a:pt x="4519551" y="6012723"/>
                </a:cubicBezTo>
                <a:cubicBezTo>
                  <a:pt x="4522408" y="6027392"/>
                  <a:pt x="4517645" y="6043776"/>
                  <a:pt x="4515931" y="6059397"/>
                </a:cubicBezTo>
                <a:cubicBezTo>
                  <a:pt x="4511360" y="6096736"/>
                  <a:pt x="4506405" y="6134075"/>
                  <a:pt x="4502025" y="6171605"/>
                </a:cubicBezTo>
                <a:cubicBezTo>
                  <a:pt x="4499358" y="6195037"/>
                  <a:pt x="4497833" y="6218660"/>
                  <a:pt x="4495167" y="6242093"/>
                </a:cubicBezTo>
                <a:cubicBezTo>
                  <a:pt x="4491927" y="6269144"/>
                  <a:pt x="4486975" y="6296005"/>
                  <a:pt x="4484306" y="6323058"/>
                </a:cubicBezTo>
                <a:cubicBezTo>
                  <a:pt x="4481259" y="6353919"/>
                  <a:pt x="4480688" y="6384972"/>
                  <a:pt x="4477448" y="6415833"/>
                </a:cubicBezTo>
                <a:cubicBezTo>
                  <a:pt x="4471162" y="6472225"/>
                  <a:pt x="4463733" y="6528424"/>
                  <a:pt x="4456683" y="6584812"/>
                </a:cubicBezTo>
                <a:cubicBezTo>
                  <a:pt x="4449825" y="6639488"/>
                  <a:pt x="4443729" y="6694164"/>
                  <a:pt x="4435157" y="6748458"/>
                </a:cubicBezTo>
                <a:cubicBezTo>
                  <a:pt x="4431537" y="6771319"/>
                  <a:pt x="4421630" y="6793035"/>
                  <a:pt x="4416106" y="6815516"/>
                </a:cubicBezTo>
                <a:lnTo>
                  <a:pt x="4406407" y="6858000"/>
                </a:lnTo>
                <a:lnTo>
                  <a:pt x="4234154" y="6858000"/>
                </a:lnTo>
                <a:lnTo>
                  <a:pt x="0" y="6858000"/>
                </a:lnTo>
                <a:lnTo>
                  <a:pt x="0" y="2"/>
                </a:lnTo>
                <a:lnTo>
                  <a:pt x="3741092" y="1"/>
                </a:lnTo>
                <a:lnTo>
                  <a:pt x="3743810" y="21486"/>
                </a:lnTo>
                <a:close/>
              </a:path>
            </a:pathLst>
          </a:custGeom>
          <a:noFill/>
          <a:effectLst/>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EAE4F483-2946-43B9-84CA-9E6CF1509924}"/>
              </a:ext>
            </a:extLst>
          </p:cNvPr>
          <p:cNvSpPr>
            <a:spLocks noGrp="1"/>
          </p:cNvSpPr>
          <p:nvPr>
            <p:ph sz="half" idx="1"/>
          </p:nvPr>
        </p:nvSpPr>
        <p:spPr>
          <a:xfrm>
            <a:off x="5232401" y="3146400"/>
            <a:ext cx="6140449" cy="2682000"/>
          </a:xfrm>
        </p:spPr>
        <p:txBody>
          <a:bodyPr vert="horz" lIns="91440" tIns="45720" rIns="91440" bIns="45720" rtlCol="0">
            <a:normAutofit fontScale="92500" lnSpcReduction="10000"/>
          </a:bodyPr>
          <a:lstStyle/>
          <a:p>
            <a:pPr marL="0" indent="0">
              <a:buNone/>
            </a:pPr>
            <a:endParaRPr lang="en-US" sz="2400" dirty="0">
              <a:solidFill>
                <a:schemeClr val="tx1">
                  <a:alpha val="80000"/>
                </a:schemeClr>
              </a:solidFill>
              <a:sym typeface="Wingdings" panose="05000000000000000000" pitchFamily="2" charset="2"/>
            </a:endParaRPr>
          </a:p>
          <a:p>
            <a:r>
              <a:rPr lang="en-US" sz="2400" dirty="0">
                <a:solidFill>
                  <a:schemeClr val="tx1">
                    <a:alpha val="80000"/>
                  </a:schemeClr>
                </a:solidFill>
                <a:sym typeface="Wingdings" panose="05000000000000000000" pitchFamily="2" charset="2"/>
              </a:rPr>
              <a:t>Longitude and Latitude: 18.7669S, 46.8691E</a:t>
            </a:r>
          </a:p>
          <a:p>
            <a:r>
              <a:rPr lang="en-US" sz="2400" dirty="0">
                <a:solidFill>
                  <a:schemeClr val="tx1">
                    <a:alpha val="80000"/>
                  </a:schemeClr>
                </a:solidFill>
                <a:sym typeface="Wingdings" panose="05000000000000000000" pitchFamily="2" charset="2"/>
              </a:rPr>
              <a:t>Major Mountains, Rivers and Other Geographic sites: </a:t>
            </a:r>
            <a:r>
              <a:rPr lang="en-US" sz="2400" dirty="0" err="1">
                <a:solidFill>
                  <a:schemeClr val="tx1">
                    <a:alpha val="80000"/>
                  </a:schemeClr>
                </a:solidFill>
                <a:sym typeface="Wingdings" panose="05000000000000000000" pitchFamily="2" charset="2"/>
              </a:rPr>
              <a:t>Betsiboka</a:t>
            </a:r>
            <a:r>
              <a:rPr lang="en-US" sz="2400" dirty="0">
                <a:solidFill>
                  <a:schemeClr val="tx1">
                    <a:alpha val="80000"/>
                  </a:schemeClr>
                </a:solidFill>
                <a:sym typeface="Wingdings" panose="05000000000000000000" pitchFamily="2" charset="2"/>
              </a:rPr>
              <a:t> River, </a:t>
            </a:r>
            <a:r>
              <a:rPr lang="en-US" sz="2400" dirty="0" err="1">
                <a:solidFill>
                  <a:schemeClr val="tx1">
                    <a:alpha val="80000"/>
                  </a:schemeClr>
                </a:solidFill>
                <a:sym typeface="Wingdings" panose="05000000000000000000" pitchFamily="2" charset="2"/>
              </a:rPr>
              <a:t>Mangoky</a:t>
            </a:r>
            <a:r>
              <a:rPr lang="en-US" sz="2400" dirty="0">
                <a:solidFill>
                  <a:schemeClr val="tx1">
                    <a:alpha val="80000"/>
                  </a:schemeClr>
                </a:solidFill>
                <a:sym typeface="Wingdings" panose="05000000000000000000" pitchFamily="2" charset="2"/>
              </a:rPr>
              <a:t> River, </a:t>
            </a:r>
            <a:r>
              <a:rPr lang="en-US" sz="2400" dirty="0" err="1">
                <a:solidFill>
                  <a:schemeClr val="tx1">
                    <a:alpha val="80000"/>
                  </a:schemeClr>
                </a:solidFill>
                <a:sym typeface="Wingdings" panose="05000000000000000000" pitchFamily="2" charset="2"/>
              </a:rPr>
              <a:t>Maromokotro</a:t>
            </a:r>
            <a:r>
              <a:rPr lang="en-US" sz="2400" dirty="0">
                <a:solidFill>
                  <a:schemeClr val="tx1">
                    <a:alpha val="80000"/>
                  </a:schemeClr>
                </a:solidFill>
                <a:sym typeface="Wingdings" panose="05000000000000000000" pitchFamily="2" charset="2"/>
              </a:rPr>
              <a:t> Mountain, </a:t>
            </a:r>
            <a:r>
              <a:rPr lang="en-US" sz="2400" dirty="0" err="1">
                <a:solidFill>
                  <a:schemeClr val="tx1">
                    <a:alpha val="80000"/>
                  </a:schemeClr>
                </a:solidFill>
                <a:sym typeface="Wingdings" panose="05000000000000000000" pitchFamily="2" charset="2"/>
              </a:rPr>
              <a:t>Tsiafajavona</a:t>
            </a:r>
            <a:r>
              <a:rPr lang="en-US" sz="2400" dirty="0">
                <a:solidFill>
                  <a:schemeClr val="tx1">
                    <a:alpha val="80000"/>
                  </a:schemeClr>
                </a:solidFill>
                <a:sym typeface="Wingdings" panose="05000000000000000000" pitchFamily="2" charset="2"/>
              </a:rPr>
              <a:t> Mountain,  Lac </a:t>
            </a:r>
            <a:r>
              <a:rPr lang="en-US" sz="2400" dirty="0" err="1">
                <a:solidFill>
                  <a:schemeClr val="tx1">
                    <a:alpha val="80000"/>
                  </a:schemeClr>
                </a:solidFill>
                <a:sym typeface="Wingdings" panose="05000000000000000000" pitchFamily="2" charset="2"/>
              </a:rPr>
              <a:t>Alaotra</a:t>
            </a:r>
            <a:r>
              <a:rPr lang="en-US" sz="2400" dirty="0">
                <a:solidFill>
                  <a:schemeClr val="tx1">
                    <a:alpha val="80000"/>
                  </a:schemeClr>
                </a:solidFill>
                <a:sym typeface="Wingdings" panose="05000000000000000000" pitchFamily="2" charset="2"/>
              </a:rPr>
              <a:t> is the largest lake and is responsible for feeding a large part of the islands population (as part of the country’s rice bowl)</a:t>
            </a:r>
            <a:endParaRPr lang="en-US" sz="2400" dirty="0">
              <a:solidFill>
                <a:schemeClr val="tx1">
                  <a:alpha val="80000"/>
                </a:schemeClr>
              </a:solidFill>
            </a:endParaRPr>
          </a:p>
        </p:txBody>
      </p:sp>
    </p:spTree>
    <p:extLst>
      <p:ext uri="{BB962C8B-B14F-4D97-AF65-F5344CB8AC3E}">
        <p14:creationId xmlns:p14="http://schemas.microsoft.com/office/powerpoint/2010/main" val="187021646"/>
      </p:ext>
    </p:extLst>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DA3E7D-0DB7-4A93-B2B5-57F386A42D46}"/>
              </a:ext>
            </a:extLst>
          </p:cNvPr>
          <p:cNvSpPr>
            <a:spLocks noGrp="1"/>
          </p:cNvSpPr>
          <p:nvPr>
            <p:ph type="title"/>
          </p:nvPr>
        </p:nvSpPr>
        <p:spPr/>
        <p:txBody>
          <a:bodyPr/>
          <a:lstStyle/>
          <a:p>
            <a:r>
              <a:rPr lang="en-US" dirty="0"/>
              <a:t>Climate and Weather</a:t>
            </a:r>
          </a:p>
        </p:txBody>
      </p:sp>
      <p:sp>
        <p:nvSpPr>
          <p:cNvPr id="3" name="Text Placeholder 2">
            <a:extLst>
              <a:ext uri="{FF2B5EF4-FFF2-40B4-BE49-F238E27FC236}">
                <a16:creationId xmlns:a16="http://schemas.microsoft.com/office/drawing/2014/main" id="{B65419F2-5B7E-45E7-9084-583844839C03}"/>
              </a:ext>
            </a:extLst>
          </p:cNvPr>
          <p:cNvSpPr>
            <a:spLocks noGrp="1"/>
          </p:cNvSpPr>
          <p:nvPr>
            <p:ph type="body" idx="1"/>
          </p:nvPr>
        </p:nvSpPr>
        <p:spPr/>
        <p:txBody>
          <a:bodyPr/>
          <a:lstStyle/>
          <a:p>
            <a:r>
              <a:rPr lang="en-US" dirty="0"/>
              <a:t>Climate</a:t>
            </a:r>
          </a:p>
        </p:txBody>
      </p:sp>
      <p:sp>
        <p:nvSpPr>
          <p:cNvPr id="4" name="Content Placeholder 3">
            <a:extLst>
              <a:ext uri="{FF2B5EF4-FFF2-40B4-BE49-F238E27FC236}">
                <a16:creationId xmlns:a16="http://schemas.microsoft.com/office/drawing/2014/main" id="{0CB2281F-4151-409A-B0A9-E37A7B33F0E4}"/>
              </a:ext>
            </a:extLst>
          </p:cNvPr>
          <p:cNvSpPr>
            <a:spLocks noGrp="1"/>
          </p:cNvSpPr>
          <p:nvPr>
            <p:ph sz="half" idx="2"/>
          </p:nvPr>
        </p:nvSpPr>
        <p:spPr/>
        <p:txBody>
          <a:bodyPr/>
          <a:lstStyle/>
          <a:p>
            <a:r>
              <a:rPr lang="en-US" dirty="0"/>
              <a:t>Sub-equatorial climate with a heavy and consistent rainfall.</a:t>
            </a:r>
          </a:p>
        </p:txBody>
      </p:sp>
      <p:sp>
        <p:nvSpPr>
          <p:cNvPr id="5" name="Text Placeholder 4">
            <a:extLst>
              <a:ext uri="{FF2B5EF4-FFF2-40B4-BE49-F238E27FC236}">
                <a16:creationId xmlns:a16="http://schemas.microsoft.com/office/drawing/2014/main" id="{4470AADE-FF33-4371-BBE8-46CDC52A895C}"/>
              </a:ext>
            </a:extLst>
          </p:cNvPr>
          <p:cNvSpPr>
            <a:spLocks noGrp="1"/>
          </p:cNvSpPr>
          <p:nvPr>
            <p:ph type="body" sz="quarter" idx="3"/>
          </p:nvPr>
        </p:nvSpPr>
        <p:spPr/>
        <p:txBody>
          <a:bodyPr/>
          <a:lstStyle/>
          <a:p>
            <a:r>
              <a:rPr lang="en-US" dirty="0"/>
              <a:t>Weather</a:t>
            </a:r>
          </a:p>
        </p:txBody>
      </p:sp>
      <p:sp>
        <p:nvSpPr>
          <p:cNvPr id="6" name="Content Placeholder 5">
            <a:extLst>
              <a:ext uri="{FF2B5EF4-FFF2-40B4-BE49-F238E27FC236}">
                <a16:creationId xmlns:a16="http://schemas.microsoft.com/office/drawing/2014/main" id="{E827A003-B4FF-4A58-92B8-624068C8E860}"/>
              </a:ext>
            </a:extLst>
          </p:cNvPr>
          <p:cNvSpPr>
            <a:spLocks noGrp="1"/>
          </p:cNvSpPr>
          <p:nvPr>
            <p:ph sz="quarter" idx="4"/>
          </p:nvPr>
        </p:nvSpPr>
        <p:spPr/>
        <p:txBody>
          <a:bodyPr/>
          <a:lstStyle/>
          <a:p>
            <a:endParaRPr lang="en-US"/>
          </a:p>
        </p:txBody>
      </p:sp>
    </p:spTree>
    <p:extLst>
      <p:ext uri="{BB962C8B-B14F-4D97-AF65-F5344CB8AC3E}">
        <p14:creationId xmlns:p14="http://schemas.microsoft.com/office/powerpoint/2010/main" val="277223951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AB5C91-55D8-45BF-8DD8-222751538821}"/>
              </a:ext>
            </a:extLst>
          </p:cNvPr>
          <p:cNvSpPr>
            <a:spLocks noGrp="1"/>
          </p:cNvSpPr>
          <p:nvPr>
            <p:ph type="title"/>
          </p:nvPr>
        </p:nvSpPr>
        <p:spPr>
          <a:xfrm>
            <a:off x="890338" y="640080"/>
            <a:ext cx="3734014" cy="3566160"/>
          </a:xfrm>
        </p:spPr>
        <p:txBody>
          <a:bodyPr vert="horz" lIns="91440" tIns="45720" rIns="91440" bIns="45720" rtlCol="0" anchor="b">
            <a:normAutofit/>
          </a:bodyPr>
          <a:lstStyle/>
          <a:p>
            <a:r>
              <a:rPr lang="en-US" sz="5400"/>
              <a:t>Sports</a:t>
            </a:r>
          </a:p>
        </p:txBody>
      </p:sp>
      <p:sp>
        <p:nvSpPr>
          <p:cNvPr id="3" name="Content Placeholder 2">
            <a:extLst>
              <a:ext uri="{FF2B5EF4-FFF2-40B4-BE49-F238E27FC236}">
                <a16:creationId xmlns:a16="http://schemas.microsoft.com/office/drawing/2014/main" id="{8D7AE94E-BE9A-4DC3-A2AE-1D0E1FBFED2E}"/>
              </a:ext>
            </a:extLst>
          </p:cNvPr>
          <p:cNvSpPr>
            <a:spLocks noGrp="1"/>
          </p:cNvSpPr>
          <p:nvPr>
            <p:ph sz="half" idx="1"/>
          </p:nvPr>
        </p:nvSpPr>
        <p:spPr>
          <a:xfrm>
            <a:off x="890339" y="4636008"/>
            <a:ext cx="3734014" cy="1572768"/>
          </a:xfrm>
        </p:spPr>
        <p:txBody>
          <a:bodyPr vert="horz" lIns="91440" tIns="45720" rIns="91440" bIns="45720" rtlCol="0">
            <a:normAutofit/>
          </a:bodyPr>
          <a:lstStyle/>
          <a:p>
            <a:pPr marL="0" indent="0">
              <a:buNone/>
            </a:pPr>
            <a:r>
              <a:rPr lang="en-US" sz="2400"/>
              <a:t>Cycling is the national sport.  It was introduced by Italians!</a:t>
            </a:r>
          </a:p>
        </p:txBody>
      </p:sp>
      <p:pic>
        <p:nvPicPr>
          <p:cNvPr id="37890" name="Picture 2" descr="Girmay: There are two sides to being a World Championships contender |  Cyclingnews">
            <a:extLst>
              <a:ext uri="{FF2B5EF4-FFF2-40B4-BE49-F238E27FC236}">
                <a16:creationId xmlns:a16="http://schemas.microsoft.com/office/drawing/2014/main" id="{31AC6CF6-C3E8-641C-4B1D-EC346BC234E3}"/>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31388" r="1659" b="-1"/>
          <a:stretch/>
        </p:blipFill>
        <p:spPr bwMode="auto">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74949865"/>
      </p:ext>
    </p:extLst>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5A7147-7CD2-4ADA-AF58-AC9BB7387205}"/>
              </a:ext>
            </a:extLst>
          </p:cNvPr>
          <p:cNvSpPr>
            <a:spLocks noGrp="1"/>
          </p:cNvSpPr>
          <p:nvPr>
            <p:ph type="title"/>
          </p:nvPr>
        </p:nvSpPr>
        <p:spPr>
          <a:xfrm>
            <a:off x="481013" y="3752849"/>
            <a:ext cx="3290887" cy="2452687"/>
          </a:xfrm>
        </p:spPr>
        <p:txBody>
          <a:bodyPr vert="horz" lIns="91440" tIns="45720" rIns="91440" bIns="45720" rtlCol="0" anchor="ctr">
            <a:normAutofit/>
          </a:bodyPr>
          <a:lstStyle/>
          <a:p>
            <a:r>
              <a:rPr lang="en-US" sz="3600"/>
              <a:t>Animals</a:t>
            </a:r>
          </a:p>
        </p:txBody>
      </p:sp>
      <p:pic>
        <p:nvPicPr>
          <p:cNvPr id="6" name="Content Placeholder 5" descr="A monkey sitting on a tree branch&#10;&#10;Description automatically generated with medium confidence">
            <a:extLst>
              <a:ext uri="{FF2B5EF4-FFF2-40B4-BE49-F238E27FC236}">
                <a16:creationId xmlns:a16="http://schemas.microsoft.com/office/drawing/2014/main" id="{E28A214C-E231-9C9B-9ED7-BE1FDFDB7708}"/>
              </a:ext>
            </a:extLst>
          </p:cNvPr>
          <p:cNvPicPr>
            <a:picLocks noGrp="1" noChangeAspect="1"/>
          </p:cNvPicPr>
          <p:nvPr>
            <p:ph sz="half" idx="2"/>
          </p:nvPr>
        </p:nvPicPr>
        <p:blipFill rotWithShape="1">
          <a:blip r:embed="rId2"/>
          <a:srcRect b="8467"/>
          <a:stretch/>
        </p:blipFill>
        <p:spPr>
          <a:xfrm>
            <a:off x="20" y="10"/>
            <a:ext cx="12191980" cy="3710603"/>
          </a:xfrm>
          <a:custGeom>
            <a:avLst/>
            <a:gdLst/>
            <a:ahLst/>
            <a:cxnLst/>
            <a:rect l="l" t="t" r="r" b="b"/>
            <a:pathLst>
              <a:path w="12192000" h="3692092">
                <a:moveTo>
                  <a:pt x="0" y="0"/>
                </a:moveTo>
                <a:lnTo>
                  <a:pt x="12192000" y="0"/>
                </a:lnTo>
                <a:lnTo>
                  <a:pt x="12192000" y="3504824"/>
                </a:lnTo>
                <a:lnTo>
                  <a:pt x="12024691" y="3517794"/>
                </a:lnTo>
                <a:cubicBezTo>
                  <a:pt x="8077523" y="3783195"/>
                  <a:pt x="4094678" y="3026959"/>
                  <a:pt x="160485" y="3663863"/>
                </a:cubicBezTo>
                <a:lnTo>
                  <a:pt x="0" y="3692092"/>
                </a:lnTo>
                <a:close/>
              </a:path>
            </a:pathLst>
          </a:custGeom>
        </p:spPr>
      </p:pic>
      <p:sp>
        <p:nvSpPr>
          <p:cNvPr id="3" name="Content Placeholder 2">
            <a:extLst>
              <a:ext uri="{FF2B5EF4-FFF2-40B4-BE49-F238E27FC236}">
                <a16:creationId xmlns:a16="http://schemas.microsoft.com/office/drawing/2014/main" id="{793AE101-E52F-4250-83FE-8DB35D644D0B}"/>
              </a:ext>
            </a:extLst>
          </p:cNvPr>
          <p:cNvSpPr>
            <a:spLocks noGrp="1"/>
          </p:cNvSpPr>
          <p:nvPr>
            <p:ph sz="half" idx="1"/>
          </p:nvPr>
        </p:nvSpPr>
        <p:spPr>
          <a:xfrm>
            <a:off x="4223982" y="3752850"/>
            <a:ext cx="7485413" cy="2452687"/>
          </a:xfrm>
        </p:spPr>
        <p:txBody>
          <a:bodyPr vert="horz" lIns="91440" tIns="45720" rIns="91440" bIns="45720" rtlCol="0" anchor="ctr">
            <a:normAutofit/>
          </a:bodyPr>
          <a:lstStyle/>
          <a:p>
            <a:r>
              <a:rPr lang="en-US" sz="1800" dirty="0"/>
              <a:t>Lemurs</a:t>
            </a:r>
          </a:p>
          <a:p>
            <a:r>
              <a:rPr lang="en-US" sz="1800" dirty="0"/>
              <a:t>Aye-aye</a:t>
            </a:r>
          </a:p>
          <a:p>
            <a:r>
              <a:rPr lang="en-US" sz="1800" dirty="0"/>
              <a:t>Mouse Lemur</a:t>
            </a:r>
          </a:p>
          <a:p>
            <a:r>
              <a:rPr lang="en-US" sz="1800" dirty="0"/>
              <a:t>Indri</a:t>
            </a:r>
          </a:p>
          <a:p>
            <a:r>
              <a:rPr lang="en-US" sz="1800" dirty="0"/>
              <a:t>Malagasy chameleon</a:t>
            </a:r>
          </a:p>
          <a:p>
            <a:r>
              <a:rPr lang="en-US" sz="1800" dirty="0"/>
              <a:t>Sifakas</a:t>
            </a:r>
          </a:p>
          <a:p>
            <a:pPr marL="0"/>
            <a:endParaRPr lang="en-US" sz="1800" dirty="0"/>
          </a:p>
        </p:txBody>
      </p:sp>
    </p:spTree>
    <p:extLst>
      <p:ext uri="{BB962C8B-B14F-4D97-AF65-F5344CB8AC3E}">
        <p14:creationId xmlns:p14="http://schemas.microsoft.com/office/powerpoint/2010/main" val="2373129947"/>
      </p:ext>
    </p:extLst>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EC7C5A-A046-4646-8E03-ED84258C7037}"/>
              </a:ext>
            </a:extLst>
          </p:cNvPr>
          <p:cNvSpPr>
            <a:spLocks noGrp="1"/>
          </p:cNvSpPr>
          <p:nvPr>
            <p:ph type="title"/>
          </p:nvPr>
        </p:nvSpPr>
        <p:spPr>
          <a:xfrm>
            <a:off x="481013" y="327026"/>
            <a:ext cx="3290887" cy="2287588"/>
          </a:xfrm>
        </p:spPr>
        <p:txBody>
          <a:bodyPr vert="horz" lIns="91440" tIns="45720" rIns="91440" bIns="45720" rtlCol="0" anchor="ctr">
            <a:normAutofit/>
          </a:bodyPr>
          <a:lstStyle/>
          <a:p>
            <a:r>
              <a:rPr lang="en-US" sz="3600"/>
              <a:t>Indri</a:t>
            </a:r>
          </a:p>
        </p:txBody>
      </p:sp>
      <p:sp>
        <p:nvSpPr>
          <p:cNvPr id="4" name="Text Placeholder 3">
            <a:extLst>
              <a:ext uri="{FF2B5EF4-FFF2-40B4-BE49-F238E27FC236}">
                <a16:creationId xmlns:a16="http://schemas.microsoft.com/office/drawing/2014/main" id="{70301473-727B-4422-9F8E-AF2F6EE6B012}"/>
              </a:ext>
            </a:extLst>
          </p:cNvPr>
          <p:cNvSpPr>
            <a:spLocks noGrp="1"/>
          </p:cNvSpPr>
          <p:nvPr>
            <p:ph type="body" sz="half" idx="2"/>
          </p:nvPr>
        </p:nvSpPr>
        <p:spPr>
          <a:xfrm>
            <a:off x="4223982" y="327026"/>
            <a:ext cx="7485413" cy="2287587"/>
          </a:xfrm>
        </p:spPr>
        <p:txBody>
          <a:bodyPr vert="horz" lIns="91440" tIns="45720" rIns="91440" bIns="45720" rtlCol="0" anchor="ctr">
            <a:normAutofit/>
          </a:bodyPr>
          <a:lstStyle/>
          <a:p>
            <a:pPr indent="-228600">
              <a:buFont typeface="Arial" panose="020B0604020202020204" pitchFamily="34" charset="0"/>
              <a:buChar char="•"/>
            </a:pPr>
            <a:r>
              <a:rPr lang="en-US" sz="1800"/>
              <a:t>Considered a sacred animal by the Malagasy people, it is featured in local legends.  It’s the largest of all the lemurs and can grow to almost 4 feet tall!  They stand upright and have a short tail so they can sometimes have human like behavior!</a:t>
            </a:r>
          </a:p>
        </p:txBody>
      </p:sp>
      <p:pic>
        <p:nvPicPr>
          <p:cNvPr id="6" name="Content Placeholder 5" descr="A black and white animal&#10;&#10;Description automatically generated with low confidence">
            <a:extLst>
              <a:ext uri="{FF2B5EF4-FFF2-40B4-BE49-F238E27FC236}">
                <a16:creationId xmlns:a16="http://schemas.microsoft.com/office/drawing/2014/main" id="{3BA1D99F-7E56-649A-A0FC-9C29BDC1BBF7}"/>
              </a:ext>
            </a:extLst>
          </p:cNvPr>
          <p:cNvPicPr>
            <a:picLocks noGrp="1" noChangeAspect="1"/>
          </p:cNvPicPr>
          <p:nvPr>
            <p:ph idx="1"/>
          </p:nvPr>
        </p:nvPicPr>
        <p:blipFill rotWithShape="1">
          <a:blip r:embed="rId2"/>
          <a:srcRect l="889" r="-1" b="-1"/>
          <a:stretch/>
        </p:blipFill>
        <p:spPr>
          <a:xfrm>
            <a:off x="-9168" y="2763151"/>
            <a:ext cx="12201168" cy="4093262"/>
          </a:xfrm>
          <a:custGeom>
            <a:avLst/>
            <a:gdLst/>
            <a:ahLst/>
            <a:cxnLst/>
            <a:rect l="l" t="t" r="r" b="b"/>
            <a:pathLst>
              <a:path w="12201168" h="4093262">
                <a:moveTo>
                  <a:pt x="12201168" y="0"/>
                </a:moveTo>
                <a:lnTo>
                  <a:pt x="12201168" y="4093262"/>
                </a:lnTo>
                <a:lnTo>
                  <a:pt x="0" y="4093262"/>
                </a:lnTo>
                <a:lnTo>
                  <a:pt x="0" y="49771"/>
                </a:lnTo>
                <a:lnTo>
                  <a:pt x="344880" y="64399"/>
                </a:lnTo>
                <a:cubicBezTo>
                  <a:pt x="3386438" y="213466"/>
                  <a:pt x="6427997" y="534535"/>
                  <a:pt x="9469555" y="167599"/>
                </a:cubicBezTo>
                <a:cubicBezTo>
                  <a:pt x="10229945" y="75865"/>
                  <a:pt x="10990334" y="27132"/>
                  <a:pt x="11750723" y="7961"/>
                </a:cubicBezTo>
                <a:close/>
              </a:path>
            </a:pathLst>
          </a:custGeom>
        </p:spPr>
      </p:pic>
    </p:spTree>
    <p:extLst>
      <p:ext uri="{BB962C8B-B14F-4D97-AF65-F5344CB8AC3E}">
        <p14:creationId xmlns:p14="http://schemas.microsoft.com/office/powerpoint/2010/main" val="386381221"/>
      </p:ext>
    </p:extLst>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831749-B73C-4BCE-B2E3-079E36207011}"/>
              </a:ext>
            </a:extLst>
          </p:cNvPr>
          <p:cNvSpPr>
            <a:spLocks noGrp="1"/>
          </p:cNvSpPr>
          <p:nvPr>
            <p:ph type="title"/>
          </p:nvPr>
        </p:nvSpPr>
        <p:spPr>
          <a:xfrm>
            <a:off x="630936" y="639520"/>
            <a:ext cx="3429000" cy="1719072"/>
          </a:xfrm>
        </p:spPr>
        <p:txBody>
          <a:bodyPr vert="horz" lIns="91440" tIns="45720" rIns="91440" bIns="45720" rtlCol="0" anchor="b">
            <a:normAutofit/>
          </a:bodyPr>
          <a:lstStyle/>
          <a:p>
            <a:r>
              <a:rPr lang="en-US" sz="5400" kern="1200">
                <a:solidFill>
                  <a:schemeClr val="tx1"/>
                </a:solidFill>
                <a:latin typeface="+mj-lt"/>
                <a:ea typeface="+mj-ea"/>
                <a:cs typeface="+mj-cs"/>
              </a:rPr>
              <a:t>Plants</a:t>
            </a:r>
          </a:p>
        </p:txBody>
      </p:sp>
      <p:sp>
        <p:nvSpPr>
          <p:cNvPr id="3" name="Content Placeholder 2">
            <a:extLst>
              <a:ext uri="{FF2B5EF4-FFF2-40B4-BE49-F238E27FC236}">
                <a16:creationId xmlns:a16="http://schemas.microsoft.com/office/drawing/2014/main" id="{676944CE-19D5-42AB-9585-173E364E3759}"/>
              </a:ext>
            </a:extLst>
          </p:cNvPr>
          <p:cNvSpPr>
            <a:spLocks noGrp="1"/>
          </p:cNvSpPr>
          <p:nvPr>
            <p:ph sz="half" idx="1"/>
          </p:nvPr>
        </p:nvSpPr>
        <p:spPr>
          <a:xfrm>
            <a:off x="630936" y="2807208"/>
            <a:ext cx="3429000" cy="3410712"/>
          </a:xfrm>
        </p:spPr>
        <p:txBody>
          <a:bodyPr vert="horz" lIns="91440" tIns="45720" rIns="91440" bIns="45720" rtlCol="0" anchor="t">
            <a:normAutofit/>
          </a:bodyPr>
          <a:lstStyle/>
          <a:p>
            <a:r>
              <a:rPr lang="en-US" sz="2200" dirty="0"/>
              <a:t>Za Baobab (pictured)</a:t>
            </a:r>
          </a:p>
          <a:p>
            <a:r>
              <a:rPr lang="en-US" sz="2200" dirty="0"/>
              <a:t>Bismarck palm</a:t>
            </a:r>
          </a:p>
          <a:p>
            <a:r>
              <a:rPr lang="en-US" sz="2200" dirty="0"/>
              <a:t>Tapia</a:t>
            </a:r>
          </a:p>
          <a:p>
            <a:r>
              <a:rPr lang="en-US" sz="2200" dirty="0"/>
              <a:t>Madagascar banana tree</a:t>
            </a:r>
          </a:p>
          <a:p>
            <a:r>
              <a:rPr lang="en-US" sz="2200" dirty="0"/>
              <a:t>Tahina palm</a:t>
            </a:r>
          </a:p>
          <a:p>
            <a:r>
              <a:rPr lang="en-US" sz="2200" dirty="0"/>
              <a:t>Octopus trees</a:t>
            </a:r>
          </a:p>
        </p:txBody>
      </p:sp>
      <p:pic>
        <p:nvPicPr>
          <p:cNvPr id="28674" name="Picture 2" descr="The country of Baobabs - MADAMAGAZINE">
            <a:extLst>
              <a:ext uri="{FF2B5EF4-FFF2-40B4-BE49-F238E27FC236}">
                <a16:creationId xmlns:a16="http://schemas.microsoft.com/office/drawing/2014/main" id="{AFCBE0DE-8739-8A32-42FC-26CE609035FF}"/>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bwMode="auto">
          <a:xfrm>
            <a:off x="4654296" y="1201994"/>
            <a:ext cx="6903720" cy="44540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62723171"/>
      </p:ext>
    </p:extLst>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192229-18E0-4837-9676-9817E592F7CE}"/>
              </a:ext>
            </a:extLst>
          </p:cNvPr>
          <p:cNvSpPr>
            <a:spLocks noGrp="1"/>
          </p:cNvSpPr>
          <p:nvPr>
            <p:ph type="title"/>
          </p:nvPr>
        </p:nvSpPr>
        <p:spPr/>
        <p:txBody>
          <a:bodyPr/>
          <a:lstStyle/>
          <a:p>
            <a:r>
              <a:rPr lang="en-US" dirty="0"/>
              <a:t>The Start</a:t>
            </a:r>
          </a:p>
        </p:txBody>
      </p:sp>
      <p:sp>
        <p:nvSpPr>
          <p:cNvPr id="3" name="Content Placeholder 2">
            <a:extLst>
              <a:ext uri="{FF2B5EF4-FFF2-40B4-BE49-F238E27FC236}">
                <a16:creationId xmlns:a16="http://schemas.microsoft.com/office/drawing/2014/main" id="{28B233DD-C2D6-4AFA-BEAB-725529019072}"/>
              </a:ext>
            </a:extLst>
          </p:cNvPr>
          <p:cNvSpPr>
            <a:spLocks noGrp="1"/>
          </p:cNvSpPr>
          <p:nvPr>
            <p:ph sz="half" idx="1"/>
          </p:nvPr>
        </p:nvSpPr>
        <p:spPr/>
        <p:txBody>
          <a:bodyPr>
            <a:normAutofit fontScale="85000" lnSpcReduction="20000"/>
          </a:bodyPr>
          <a:lstStyle/>
          <a:p>
            <a:r>
              <a:rPr lang="en-US" dirty="0"/>
              <a:t>Madagascar was originally settled by those of Indonesian or mixed Indonesian/African descent.  They were followed by Arab traders who began to trade along the northern coast. </a:t>
            </a:r>
          </a:p>
          <a:p>
            <a:r>
              <a:rPr lang="en-US" dirty="0"/>
              <a:t>While Diego Dias of Portugal was the first European to see Madagascar, many Europeans tried to settle there and set up trade, but many failed.  The Portuguese, French, Dutch and English all had their go during the 1500s.  The harsh conditions of the island and the fierce warriors made it too difficult for settlers. </a:t>
            </a:r>
          </a:p>
        </p:txBody>
      </p:sp>
      <p:sp>
        <p:nvSpPr>
          <p:cNvPr id="4" name="Content Placeholder 3">
            <a:extLst>
              <a:ext uri="{FF2B5EF4-FFF2-40B4-BE49-F238E27FC236}">
                <a16:creationId xmlns:a16="http://schemas.microsoft.com/office/drawing/2014/main" id="{3D051D6B-6ADB-4798-BF05-F06876DC7D94}"/>
              </a:ext>
            </a:extLst>
          </p:cNvPr>
          <p:cNvSpPr>
            <a:spLocks noGrp="1"/>
          </p:cNvSpPr>
          <p:nvPr>
            <p:ph sz="half" idx="2"/>
          </p:nvPr>
        </p:nvSpPr>
        <p:spPr/>
        <p:txBody>
          <a:bodyPr>
            <a:normAutofit fontScale="85000" lnSpcReduction="20000"/>
          </a:bodyPr>
          <a:lstStyle/>
          <a:p>
            <a:r>
              <a:rPr lang="en-US" dirty="0"/>
              <a:t>The people who were successful were hardy– pirates!   Madagascar was a great place for pirate ships to lay in wait for trade vessels bringing things to Europe from India.  </a:t>
            </a:r>
          </a:p>
        </p:txBody>
      </p:sp>
    </p:spTree>
    <p:extLst>
      <p:ext uri="{BB962C8B-B14F-4D97-AF65-F5344CB8AC3E}">
        <p14:creationId xmlns:p14="http://schemas.microsoft.com/office/powerpoint/2010/main" val="960530055"/>
      </p:ext>
    </p:extLst>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25D37E-2516-4C36-EE2C-639F267B514E}"/>
              </a:ext>
            </a:extLst>
          </p:cNvPr>
          <p:cNvSpPr>
            <a:spLocks noGrp="1"/>
          </p:cNvSpPr>
          <p:nvPr>
            <p:ph type="title"/>
          </p:nvPr>
        </p:nvSpPr>
        <p:spPr/>
        <p:txBody>
          <a:bodyPr/>
          <a:lstStyle/>
          <a:p>
            <a:r>
              <a:rPr lang="en-US" dirty="0" err="1"/>
              <a:t>Sakalavas</a:t>
            </a:r>
            <a:endParaRPr lang="en-US" dirty="0"/>
          </a:p>
        </p:txBody>
      </p:sp>
      <p:sp>
        <p:nvSpPr>
          <p:cNvPr id="3" name="Content Placeholder 2">
            <a:extLst>
              <a:ext uri="{FF2B5EF4-FFF2-40B4-BE49-F238E27FC236}">
                <a16:creationId xmlns:a16="http://schemas.microsoft.com/office/drawing/2014/main" id="{68954EC5-9329-6B42-F82E-9FCA4E3082EC}"/>
              </a:ext>
            </a:extLst>
          </p:cNvPr>
          <p:cNvSpPr>
            <a:spLocks noGrp="1"/>
          </p:cNvSpPr>
          <p:nvPr>
            <p:ph sz="half" idx="1"/>
          </p:nvPr>
        </p:nvSpPr>
        <p:spPr/>
        <p:txBody>
          <a:bodyPr>
            <a:normAutofit fontScale="92500" lnSpcReduction="20000"/>
          </a:bodyPr>
          <a:lstStyle/>
          <a:p>
            <a:r>
              <a:rPr lang="en-US" dirty="0"/>
              <a:t>In the 1700s, the first kingdom arrived in Madagascar by the </a:t>
            </a:r>
            <a:r>
              <a:rPr lang="en-US" dirty="0" err="1"/>
              <a:t>Sakalavas</a:t>
            </a:r>
            <a:r>
              <a:rPr lang="en-US" dirty="0"/>
              <a:t> people.  They-- like almost every people group-- had rivals.  The Merina had a kingdom that controlled most of the island while the </a:t>
            </a:r>
            <a:r>
              <a:rPr lang="en-US" dirty="0" err="1"/>
              <a:t>Sakalavas</a:t>
            </a:r>
            <a:r>
              <a:rPr lang="en-US" dirty="0"/>
              <a:t> had the west coast.  </a:t>
            </a:r>
          </a:p>
          <a:p>
            <a:r>
              <a:rPr lang="en-US" dirty="0"/>
              <a:t>The Merina King, </a:t>
            </a:r>
            <a:r>
              <a:rPr lang="en-US" dirty="0" err="1"/>
              <a:t>Radama</a:t>
            </a:r>
            <a:r>
              <a:rPr lang="en-US" dirty="0"/>
              <a:t> I, made friends with the British and allowed English missionaries in to spread the gospel of Christianity.  This also brought an industrial revolution to the island.  </a:t>
            </a:r>
          </a:p>
        </p:txBody>
      </p:sp>
      <p:sp>
        <p:nvSpPr>
          <p:cNvPr id="4" name="Content Placeholder 3">
            <a:extLst>
              <a:ext uri="{FF2B5EF4-FFF2-40B4-BE49-F238E27FC236}">
                <a16:creationId xmlns:a16="http://schemas.microsoft.com/office/drawing/2014/main" id="{4EC7C5F8-B99F-8A8A-0317-886586189DB7}"/>
              </a:ext>
            </a:extLst>
          </p:cNvPr>
          <p:cNvSpPr>
            <a:spLocks noGrp="1"/>
          </p:cNvSpPr>
          <p:nvPr>
            <p:ph sz="half" idx="2"/>
          </p:nvPr>
        </p:nvSpPr>
        <p:spPr/>
        <p:txBody>
          <a:bodyPr>
            <a:normAutofit fontScale="92500" lnSpcReduction="20000"/>
          </a:bodyPr>
          <a:lstStyle/>
          <a:p>
            <a:r>
              <a:rPr lang="en-US" dirty="0"/>
              <a:t>When he died, the kings widow, </a:t>
            </a:r>
            <a:r>
              <a:rPr lang="en-US" dirty="0" err="1"/>
              <a:t>Ranavalona</a:t>
            </a:r>
            <a:r>
              <a:rPr lang="en-US" dirty="0"/>
              <a:t> I, wreaked havoc on the island, persecuting the new Christians and kicking out any foreigners.  She also brought back an old custom to kill babies born on unlucky days-yikes!</a:t>
            </a:r>
          </a:p>
          <a:p>
            <a:endParaRPr lang="en-US" dirty="0"/>
          </a:p>
        </p:txBody>
      </p:sp>
    </p:spTree>
    <p:extLst>
      <p:ext uri="{BB962C8B-B14F-4D97-AF65-F5344CB8AC3E}">
        <p14:creationId xmlns:p14="http://schemas.microsoft.com/office/powerpoint/2010/main" val="3314731900"/>
      </p:ext>
    </p:extLst>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664892-C992-59B0-8F2E-985308C30F22}"/>
              </a:ext>
            </a:extLst>
          </p:cNvPr>
          <p:cNvSpPr>
            <a:spLocks noGrp="1"/>
          </p:cNvSpPr>
          <p:nvPr>
            <p:ph type="title"/>
          </p:nvPr>
        </p:nvSpPr>
        <p:spPr/>
        <p:txBody>
          <a:bodyPr/>
          <a:lstStyle/>
          <a:p>
            <a:r>
              <a:rPr lang="en-US" dirty="0" err="1"/>
              <a:t>Ranavalona</a:t>
            </a:r>
            <a:r>
              <a:rPr lang="en-US" dirty="0"/>
              <a:t> (rah-nah-VAH-loo-nah) II</a:t>
            </a:r>
          </a:p>
        </p:txBody>
      </p:sp>
      <p:sp>
        <p:nvSpPr>
          <p:cNvPr id="3" name="Content Placeholder 2">
            <a:extLst>
              <a:ext uri="{FF2B5EF4-FFF2-40B4-BE49-F238E27FC236}">
                <a16:creationId xmlns:a16="http://schemas.microsoft.com/office/drawing/2014/main" id="{E05D615B-7FD3-2FC6-3348-FD089787E7B2}"/>
              </a:ext>
            </a:extLst>
          </p:cNvPr>
          <p:cNvSpPr>
            <a:spLocks noGrp="1"/>
          </p:cNvSpPr>
          <p:nvPr>
            <p:ph sz="half" idx="1"/>
          </p:nvPr>
        </p:nvSpPr>
        <p:spPr/>
        <p:txBody>
          <a:bodyPr>
            <a:normAutofit fontScale="85000" lnSpcReduction="20000"/>
          </a:bodyPr>
          <a:lstStyle/>
          <a:p>
            <a:r>
              <a:rPr lang="en-US" dirty="0"/>
              <a:t>Queen </a:t>
            </a:r>
            <a:r>
              <a:rPr lang="en-US" dirty="0" err="1"/>
              <a:t>Ranavalona</a:t>
            </a:r>
            <a:r>
              <a:rPr lang="en-US" dirty="0"/>
              <a:t> II was born into the royal family of the Merina (or </a:t>
            </a:r>
            <a:r>
              <a:rPr lang="en-US" dirty="0" err="1"/>
              <a:t>Imerina</a:t>
            </a:r>
            <a:r>
              <a:rPr lang="en-US" dirty="0"/>
              <a:t>, as some sources call them), her name was Princess </a:t>
            </a:r>
            <a:r>
              <a:rPr lang="en-US" dirty="0" err="1"/>
              <a:t>Ramoma</a:t>
            </a:r>
            <a:r>
              <a:rPr lang="en-US" dirty="0"/>
              <a:t>.  She was the first wife of King </a:t>
            </a:r>
            <a:r>
              <a:rPr lang="en-US" dirty="0" err="1"/>
              <a:t>Radama</a:t>
            </a:r>
            <a:r>
              <a:rPr lang="en-US" dirty="0"/>
              <a:t> II, who was her cousin.  He married a second time, and even though she was technically the first wife, her rival wife, </a:t>
            </a:r>
            <a:r>
              <a:rPr lang="en-US" dirty="0" err="1"/>
              <a:t>Rasoherina</a:t>
            </a:r>
            <a:r>
              <a:rPr lang="en-US" dirty="0"/>
              <a:t>, became the favored.  King </a:t>
            </a:r>
            <a:r>
              <a:rPr lang="en-US" dirty="0" err="1"/>
              <a:t>Radama</a:t>
            </a:r>
            <a:r>
              <a:rPr lang="en-US" dirty="0"/>
              <a:t> II was assassinated in 1863 and 5 years later the favored wife died. </a:t>
            </a:r>
          </a:p>
        </p:txBody>
      </p:sp>
      <p:sp>
        <p:nvSpPr>
          <p:cNvPr id="4" name="Content Placeholder 3">
            <a:extLst>
              <a:ext uri="{FF2B5EF4-FFF2-40B4-BE49-F238E27FC236}">
                <a16:creationId xmlns:a16="http://schemas.microsoft.com/office/drawing/2014/main" id="{C770838B-323C-7842-8DE6-A20872C9B8D7}"/>
              </a:ext>
            </a:extLst>
          </p:cNvPr>
          <p:cNvSpPr>
            <a:spLocks noGrp="1"/>
          </p:cNvSpPr>
          <p:nvPr>
            <p:ph sz="half" idx="2"/>
          </p:nvPr>
        </p:nvSpPr>
        <p:spPr/>
        <p:txBody>
          <a:bodyPr>
            <a:normAutofit fontScale="85000" lnSpcReduction="20000"/>
          </a:bodyPr>
          <a:lstStyle/>
          <a:p>
            <a:r>
              <a:rPr lang="en-US" dirty="0"/>
              <a:t>Princess </a:t>
            </a:r>
            <a:r>
              <a:rPr lang="en-US" dirty="0" err="1"/>
              <a:t>Ramoma</a:t>
            </a:r>
            <a:r>
              <a:rPr lang="en-US" dirty="0"/>
              <a:t> took the name </a:t>
            </a:r>
            <a:r>
              <a:rPr lang="en-US" dirty="0" err="1"/>
              <a:t>Ranavalona</a:t>
            </a:r>
            <a:r>
              <a:rPr lang="en-US" dirty="0"/>
              <a:t> II when she became queen after the deaths of her husband and his other wife.  Unlike the first </a:t>
            </a:r>
            <a:r>
              <a:rPr lang="en-US" dirty="0" err="1"/>
              <a:t>Ranavalona</a:t>
            </a:r>
            <a:r>
              <a:rPr lang="en-US" dirty="0"/>
              <a:t>, she was very positive towards the Christian missionaries and proclaimed Protestant Christianity as the state religion.  She also set up the government using a lot of the things she was seeing from the European governments.  She was open to trade and missionaries and welcomed the new-comers, often fighting the traditionalist or anti-European factions.</a:t>
            </a:r>
          </a:p>
        </p:txBody>
      </p:sp>
    </p:spTree>
    <p:extLst>
      <p:ext uri="{BB962C8B-B14F-4D97-AF65-F5344CB8AC3E}">
        <p14:creationId xmlns:p14="http://schemas.microsoft.com/office/powerpoint/2010/main" val="2429791039"/>
      </p:ext>
    </p:extLst>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CA5A9F-8565-FAF5-28FB-5D6A4C942563}"/>
              </a:ext>
            </a:extLst>
          </p:cNvPr>
          <p:cNvSpPr>
            <a:spLocks noGrp="1"/>
          </p:cNvSpPr>
          <p:nvPr>
            <p:ph type="title"/>
          </p:nvPr>
        </p:nvSpPr>
        <p:spPr>
          <a:xfrm>
            <a:off x="6513788" y="365125"/>
            <a:ext cx="4840010" cy="1807305"/>
          </a:xfrm>
        </p:spPr>
        <p:txBody>
          <a:bodyPr vert="horz" lIns="91440" tIns="45720" rIns="91440" bIns="45720" rtlCol="0" anchor="ctr">
            <a:normAutofit/>
          </a:bodyPr>
          <a:lstStyle/>
          <a:p>
            <a:r>
              <a:rPr lang="en-US"/>
              <a:t>Ranavalona</a:t>
            </a:r>
            <a:r>
              <a:rPr lang="en-US" dirty="0"/>
              <a:t> III</a:t>
            </a:r>
          </a:p>
        </p:txBody>
      </p:sp>
      <p:pic>
        <p:nvPicPr>
          <p:cNvPr id="7" name="Content Placeholder 6">
            <a:extLst>
              <a:ext uri="{FF2B5EF4-FFF2-40B4-BE49-F238E27FC236}">
                <a16:creationId xmlns:a16="http://schemas.microsoft.com/office/drawing/2014/main" id="{A3F9E19A-7F93-E1E5-84F2-65F0B96D845D}"/>
              </a:ext>
            </a:extLst>
          </p:cNvPr>
          <p:cNvPicPr>
            <a:picLocks noGrp="1" noChangeAspect="1"/>
          </p:cNvPicPr>
          <p:nvPr>
            <p:ph sz="half" idx="2"/>
          </p:nvPr>
        </p:nvPicPr>
        <p:blipFill rotWithShape="1">
          <a:blip r:embed="rId2"/>
          <a:srcRect l="22054" r="11054"/>
          <a:stretch/>
        </p:blipFill>
        <p:spPr>
          <a:xfrm>
            <a:off x="20" y="10"/>
            <a:ext cx="6116549" cy="6857990"/>
          </a:xfrm>
          <a:custGeom>
            <a:avLst/>
            <a:gdLst/>
            <a:ahLst/>
            <a:cxnLst/>
            <a:rect l="l" t="t" r="r" b="b"/>
            <a:pathLst>
              <a:path w="6116569" h="6879321">
                <a:moveTo>
                  <a:pt x="0" y="0"/>
                </a:moveTo>
                <a:lnTo>
                  <a:pt x="2935851" y="0"/>
                </a:lnTo>
                <a:cubicBezTo>
                  <a:pt x="3035710" y="10660"/>
                  <a:pt x="3138421" y="17767"/>
                  <a:pt x="3238280" y="31980"/>
                </a:cubicBezTo>
                <a:cubicBezTo>
                  <a:pt x="3817462" y="106602"/>
                  <a:pt x="3127009" y="277163"/>
                  <a:pt x="3660541" y="550772"/>
                </a:cubicBezTo>
                <a:cubicBezTo>
                  <a:pt x="3706191" y="575645"/>
                  <a:pt x="3757546" y="579199"/>
                  <a:pt x="3808902" y="589860"/>
                </a:cubicBezTo>
                <a:cubicBezTo>
                  <a:pt x="4008620" y="625393"/>
                  <a:pt x="4211192" y="618286"/>
                  <a:pt x="4413762" y="625393"/>
                </a:cubicBezTo>
                <a:cubicBezTo>
                  <a:pt x="4465118" y="628946"/>
                  <a:pt x="4525033" y="625393"/>
                  <a:pt x="4567830" y="721333"/>
                </a:cubicBezTo>
                <a:cubicBezTo>
                  <a:pt x="4425175" y="724888"/>
                  <a:pt x="4305344" y="731994"/>
                  <a:pt x="4171247" y="792401"/>
                </a:cubicBezTo>
                <a:cubicBezTo>
                  <a:pt x="4239722" y="859916"/>
                  <a:pt x="4322462" y="795955"/>
                  <a:pt x="4376671" y="842148"/>
                </a:cubicBezTo>
                <a:cubicBezTo>
                  <a:pt x="4428027" y="888342"/>
                  <a:pt x="4470824" y="891896"/>
                  <a:pt x="4527887" y="813722"/>
                </a:cubicBezTo>
                <a:cubicBezTo>
                  <a:pt x="4556417" y="774634"/>
                  <a:pt x="4604920" y="778187"/>
                  <a:pt x="4633452" y="799508"/>
                </a:cubicBezTo>
                <a:cubicBezTo>
                  <a:pt x="4781813" y="913216"/>
                  <a:pt x="4778960" y="909662"/>
                  <a:pt x="4947293" y="870576"/>
                </a:cubicBezTo>
                <a:cubicBezTo>
                  <a:pt x="5055712" y="845701"/>
                  <a:pt x="5166983" y="806615"/>
                  <a:pt x="5263988" y="820828"/>
                </a:cubicBezTo>
                <a:cubicBezTo>
                  <a:pt x="5275401" y="867022"/>
                  <a:pt x="5263988" y="888342"/>
                  <a:pt x="5249723" y="895449"/>
                </a:cubicBezTo>
                <a:cubicBezTo>
                  <a:pt x="5021475" y="1005604"/>
                  <a:pt x="4975825" y="1122864"/>
                  <a:pt x="4744723" y="1197485"/>
                </a:cubicBezTo>
                <a:cubicBezTo>
                  <a:pt x="4724751" y="1268552"/>
                  <a:pt x="4807491" y="1275660"/>
                  <a:pt x="4767548" y="1346727"/>
                </a:cubicBezTo>
                <a:cubicBezTo>
                  <a:pt x="4693367" y="1407134"/>
                  <a:pt x="4610627" y="1346727"/>
                  <a:pt x="4539299" y="1421348"/>
                </a:cubicBezTo>
                <a:cubicBezTo>
                  <a:pt x="4550712" y="1471094"/>
                  <a:pt x="4610627" y="1432008"/>
                  <a:pt x="4607773" y="1485309"/>
                </a:cubicBezTo>
                <a:cubicBezTo>
                  <a:pt x="4604920" y="1517288"/>
                  <a:pt x="4593508" y="1527948"/>
                  <a:pt x="4579242" y="1535055"/>
                </a:cubicBezTo>
                <a:cubicBezTo>
                  <a:pt x="4776107" y="1538608"/>
                  <a:pt x="5383820" y="1574142"/>
                  <a:pt x="5278255" y="1609676"/>
                </a:cubicBezTo>
                <a:cubicBezTo>
                  <a:pt x="5418057" y="1698511"/>
                  <a:pt x="5623481" y="1609676"/>
                  <a:pt x="5771843" y="1630997"/>
                </a:cubicBezTo>
                <a:cubicBezTo>
                  <a:pt x="5925911" y="1652316"/>
                  <a:pt x="6171278" y="1719830"/>
                  <a:pt x="6105656" y="1748257"/>
                </a:cubicBezTo>
                <a:cubicBezTo>
                  <a:pt x="6031475" y="1780238"/>
                  <a:pt x="5766136" y="2146235"/>
                  <a:pt x="5691955" y="2167555"/>
                </a:cubicBezTo>
                <a:cubicBezTo>
                  <a:pt x="5606362" y="2188875"/>
                  <a:pt x="5589243" y="2217302"/>
                  <a:pt x="5475118" y="2348776"/>
                </a:cubicBezTo>
                <a:cubicBezTo>
                  <a:pt x="5398085" y="2437610"/>
                  <a:pt x="5709074" y="2238623"/>
                  <a:pt x="5826051" y="2291922"/>
                </a:cubicBezTo>
                <a:cubicBezTo>
                  <a:pt x="5868848" y="2309690"/>
                  <a:pt x="5552153" y="2554872"/>
                  <a:pt x="5552153" y="2597513"/>
                </a:cubicBezTo>
                <a:cubicBezTo>
                  <a:pt x="5549300" y="2640153"/>
                  <a:pt x="5577831" y="2647260"/>
                  <a:pt x="5603508" y="2647260"/>
                </a:cubicBezTo>
                <a:cubicBezTo>
                  <a:pt x="5660571" y="2647260"/>
                  <a:pt x="5640599" y="2686346"/>
                  <a:pt x="5700515" y="2679240"/>
                </a:cubicBezTo>
                <a:cubicBezTo>
                  <a:pt x="5523622" y="2800055"/>
                  <a:pt x="5418057" y="2778734"/>
                  <a:pt x="5246870" y="2888889"/>
                </a:cubicBezTo>
                <a:cubicBezTo>
                  <a:pt x="5164130" y="2942189"/>
                  <a:pt x="4921615" y="3119857"/>
                  <a:pt x="4836022" y="3169605"/>
                </a:cubicBezTo>
                <a:cubicBezTo>
                  <a:pt x="4801785" y="3187371"/>
                  <a:pt x="4758988" y="3173158"/>
                  <a:pt x="4736163" y="3233565"/>
                </a:cubicBezTo>
                <a:cubicBezTo>
                  <a:pt x="4770400" y="3279759"/>
                  <a:pt x="4816050" y="3254885"/>
                  <a:pt x="4853141" y="3233565"/>
                </a:cubicBezTo>
                <a:cubicBezTo>
                  <a:pt x="4944440" y="3176711"/>
                  <a:pt x="4935881" y="3190925"/>
                  <a:pt x="4944440" y="3226459"/>
                </a:cubicBezTo>
                <a:cubicBezTo>
                  <a:pt x="4972972" y="3350827"/>
                  <a:pt x="5044300" y="3308186"/>
                  <a:pt x="5109921" y="3283313"/>
                </a:cubicBezTo>
                <a:cubicBezTo>
                  <a:pt x="5303932" y="3208692"/>
                  <a:pt x="5500797" y="3215799"/>
                  <a:pt x="5694809" y="3141178"/>
                </a:cubicBezTo>
                <a:cubicBezTo>
                  <a:pt x="5714781" y="3134070"/>
                  <a:pt x="5612068" y="3283313"/>
                  <a:pt x="5566419" y="3301079"/>
                </a:cubicBezTo>
                <a:cubicBezTo>
                  <a:pt x="5515063" y="3322399"/>
                  <a:pt x="5452294" y="3311739"/>
                  <a:pt x="5415203" y="3397020"/>
                </a:cubicBezTo>
                <a:cubicBezTo>
                  <a:pt x="5477972" y="3414787"/>
                  <a:pt x="5552153" y="3372147"/>
                  <a:pt x="5612068" y="3432554"/>
                </a:cubicBezTo>
                <a:cubicBezTo>
                  <a:pt x="5469413" y="3528494"/>
                  <a:pt x="5329610" y="3535601"/>
                  <a:pt x="5206927" y="3599562"/>
                </a:cubicBezTo>
                <a:cubicBezTo>
                  <a:pt x="5192661" y="3706163"/>
                  <a:pt x="5272548" y="3663523"/>
                  <a:pt x="5301079" y="3723930"/>
                </a:cubicBezTo>
                <a:cubicBezTo>
                  <a:pt x="5072830" y="3844745"/>
                  <a:pt x="4564977" y="4232062"/>
                  <a:pt x="4507915" y="4306683"/>
                </a:cubicBezTo>
                <a:cubicBezTo>
                  <a:pt x="4390937" y="4463031"/>
                  <a:pt x="3900202" y="4562525"/>
                  <a:pt x="3982942" y="4587399"/>
                </a:cubicBezTo>
                <a:cubicBezTo>
                  <a:pt x="4051417" y="4608719"/>
                  <a:pt x="4119891" y="4587399"/>
                  <a:pt x="4185513" y="4541205"/>
                </a:cubicBezTo>
                <a:cubicBezTo>
                  <a:pt x="4291078" y="4466584"/>
                  <a:pt x="5010062" y="4523438"/>
                  <a:pt x="5212633" y="4455924"/>
                </a:cubicBezTo>
                <a:cubicBezTo>
                  <a:pt x="5241164" y="4445264"/>
                  <a:pt x="5283960" y="4409730"/>
                  <a:pt x="5312492" y="4473691"/>
                </a:cubicBezTo>
                <a:cubicBezTo>
                  <a:pt x="5098508" y="4704659"/>
                  <a:pt x="4833169" y="4654913"/>
                  <a:pt x="4596361" y="4818368"/>
                </a:cubicBezTo>
                <a:cubicBezTo>
                  <a:pt x="4684807" y="4917861"/>
                  <a:pt x="4776107" y="4907202"/>
                  <a:pt x="4873113" y="4885882"/>
                </a:cubicBezTo>
                <a:cubicBezTo>
                  <a:pt x="4895938" y="4878775"/>
                  <a:pt x="4930175" y="4871668"/>
                  <a:pt x="4935881" y="4914309"/>
                </a:cubicBezTo>
                <a:cubicBezTo>
                  <a:pt x="4941587" y="4967609"/>
                  <a:pt x="4898790" y="4978270"/>
                  <a:pt x="4873113" y="5003143"/>
                </a:cubicBezTo>
                <a:cubicBezTo>
                  <a:pt x="4833169" y="5038676"/>
                  <a:pt x="4773254" y="4999590"/>
                  <a:pt x="4721898" y="5095530"/>
                </a:cubicBezTo>
                <a:cubicBezTo>
                  <a:pt x="4873113" y="5067104"/>
                  <a:pt x="4998650" y="5020910"/>
                  <a:pt x="5132745" y="4949842"/>
                </a:cubicBezTo>
                <a:cubicBezTo>
                  <a:pt x="5121333" y="5006696"/>
                  <a:pt x="5081390" y="5035123"/>
                  <a:pt x="5101362" y="5081317"/>
                </a:cubicBezTo>
                <a:cubicBezTo>
                  <a:pt x="5118480" y="5116850"/>
                  <a:pt x="5164130" y="5131063"/>
                  <a:pt x="5138452" y="5198578"/>
                </a:cubicBezTo>
                <a:cubicBezTo>
                  <a:pt x="5067125" y="5273199"/>
                  <a:pt x="4967265" y="5258986"/>
                  <a:pt x="4904497" y="5362033"/>
                </a:cubicBezTo>
                <a:cubicBezTo>
                  <a:pt x="4818903" y="5507721"/>
                  <a:pt x="4684807" y="5564575"/>
                  <a:pt x="4579242" y="5674729"/>
                </a:cubicBezTo>
                <a:cubicBezTo>
                  <a:pt x="4545005" y="5713816"/>
                  <a:pt x="4313903" y="5841738"/>
                  <a:pt x="4253988" y="5884379"/>
                </a:cubicBezTo>
                <a:cubicBezTo>
                  <a:pt x="4168395" y="5944786"/>
                  <a:pt x="4071389" y="5966106"/>
                  <a:pt x="3985795" y="6069153"/>
                </a:cubicBezTo>
                <a:cubicBezTo>
                  <a:pt x="4065682" y="6086921"/>
                  <a:pt x="4134157" y="5990979"/>
                  <a:pt x="4231163" y="6030066"/>
                </a:cubicBezTo>
                <a:cubicBezTo>
                  <a:pt x="4074242" y="6133114"/>
                  <a:pt x="3931586" y="6182861"/>
                  <a:pt x="3814609" y="6317889"/>
                </a:cubicBezTo>
                <a:cubicBezTo>
                  <a:pt x="3800343" y="6335656"/>
                  <a:pt x="3771812" y="6332102"/>
                  <a:pt x="3751840" y="6339209"/>
                </a:cubicBezTo>
                <a:cubicBezTo>
                  <a:pt x="3529298" y="6406723"/>
                  <a:pt x="3309608" y="6467130"/>
                  <a:pt x="3089919" y="6563071"/>
                </a:cubicBezTo>
                <a:cubicBezTo>
                  <a:pt x="3041416" y="6584392"/>
                  <a:pt x="2955823" y="6595052"/>
                  <a:pt x="2961529" y="6662566"/>
                </a:cubicBezTo>
                <a:cubicBezTo>
                  <a:pt x="2972941" y="6765613"/>
                  <a:pt x="3055681" y="6687439"/>
                  <a:pt x="3107038" y="6673226"/>
                </a:cubicBezTo>
                <a:cubicBezTo>
                  <a:pt x="3269664" y="6634138"/>
                  <a:pt x="3432292" y="6570178"/>
                  <a:pt x="3594919" y="6591499"/>
                </a:cubicBezTo>
                <a:cubicBezTo>
                  <a:pt x="3483648" y="6637693"/>
                  <a:pt x="3372376" y="6680332"/>
                  <a:pt x="3261106" y="6726527"/>
                </a:cubicBezTo>
                <a:cubicBezTo>
                  <a:pt x="3386642" y="6705206"/>
                  <a:pt x="3495061" y="6786934"/>
                  <a:pt x="3620597" y="6740740"/>
                </a:cubicBezTo>
                <a:cubicBezTo>
                  <a:pt x="3660541" y="6726527"/>
                  <a:pt x="3700484" y="6765613"/>
                  <a:pt x="3703337" y="6826020"/>
                </a:cubicBezTo>
                <a:cubicBezTo>
                  <a:pt x="3706191" y="6847340"/>
                  <a:pt x="3700484" y="6865108"/>
                  <a:pt x="3689072" y="6879321"/>
                </a:cubicBezTo>
                <a:lnTo>
                  <a:pt x="0" y="6879321"/>
                </a:lnTo>
                <a:close/>
              </a:path>
            </a:pathLst>
          </a:custGeom>
        </p:spPr>
      </p:pic>
      <p:sp>
        <p:nvSpPr>
          <p:cNvPr id="3" name="Content Placeholder 2">
            <a:extLst>
              <a:ext uri="{FF2B5EF4-FFF2-40B4-BE49-F238E27FC236}">
                <a16:creationId xmlns:a16="http://schemas.microsoft.com/office/drawing/2014/main" id="{E5B54445-68FC-3379-E572-B7E208948D22}"/>
              </a:ext>
            </a:extLst>
          </p:cNvPr>
          <p:cNvSpPr>
            <a:spLocks noGrp="1"/>
          </p:cNvSpPr>
          <p:nvPr>
            <p:ph sz="half" idx="1"/>
          </p:nvPr>
        </p:nvSpPr>
        <p:spPr>
          <a:xfrm>
            <a:off x="6513788" y="2333297"/>
            <a:ext cx="4840010" cy="3843666"/>
          </a:xfrm>
        </p:spPr>
        <p:txBody>
          <a:bodyPr vert="horz" lIns="91440" tIns="45720" rIns="91440" bIns="45720" rtlCol="0">
            <a:normAutofit/>
          </a:bodyPr>
          <a:lstStyle/>
          <a:p>
            <a:r>
              <a:rPr lang="en-US" sz="1700"/>
              <a:t>Married to Rainilaiarivony, the prime minister at the time, who had no intention of sharing the actual control of the country with his bride.  Their age difference suggests she was forced into marriage. </a:t>
            </a:r>
          </a:p>
          <a:p>
            <a:r>
              <a:rPr lang="en-US" sz="1700"/>
              <a:t>She was timid, taller than average and darker than her subjects.  She did not want Madagascar to fall under French rule, though her efforts failed.  </a:t>
            </a:r>
          </a:p>
          <a:p>
            <a:r>
              <a:rPr lang="en-US" sz="1700"/>
              <a:t>Her husband was forced to surrender the capital and she was exiled to prevent rebels from rallying to her cause.  </a:t>
            </a:r>
          </a:p>
          <a:p>
            <a:r>
              <a:rPr lang="en-US" sz="1700"/>
              <a:t>She was relocated to Algiers.  </a:t>
            </a:r>
          </a:p>
        </p:txBody>
      </p:sp>
    </p:spTree>
    <p:extLst>
      <p:ext uri="{BB962C8B-B14F-4D97-AF65-F5344CB8AC3E}">
        <p14:creationId xmlns:p14="http://schemas.microsoft.com/office/powerpoint/2010/main" val="1534223765"/>
      </p:ext>
    </p:extLst>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53E0CF-AAEC-C680-06C4-5F2BFE5A9342}"/>
              </a:ext>
            </a:extLst>
          </p:cNvPr>
          <p:cNvSpPr>
            <a:spLocks noGrp="1"/>
          </p:cNvSpPr>
          <p:nvPr>
            <p:ph type="title"/>
          </p:nvPr>
        </p:nvSpPr>
        <p:spPr/>
        <p:txBody>
          <a:bodyPr/>
          <a:lstStyle/>
          <a:p>
            <a:r>
              <a:rPr lang="en-US" dirty="0"/>
              <a:t>France Take Over</a:t>
            </a:r>
          </a:p>
        </p:txBody>
      </p:sp>
      <p:sp>
        <p:nvSpPr>
          <p:cNvPr id="3" name="Content Placeholder 2">
            <a:extLst>
              <a:ext uri="{FF2B5EF4-FFF2-40B4-BE49-F238E27FC236}">
                <a16:creationId xmlns:a16="http://schemas.microsoft.com/office/drawing/2014/main" id="{8BBB3936-5C02-5F15-3FF5-82686C4C0198}"/>
              </a:ext>
            </a:extLst>
          </p:cNvPr>
          <p:cNvSpPr>
            <a:spLocks noGrp="1"/>
          </p:cNvSpPr>
          <p:nvPr>
            <p:ph sz="half" idx="1"/>
          </p:nvPr>
        </p:nvSpPr>
        <p:spPr/>
        <p:txBody>
          <a:bodyPr>
            <a:normAutofit fontScale="92500" lnSpcReduction="20000"/>
          </a:bodyPr>
          <a:lstStyle/>
          <a:p>
            <a:r>
              <a:rPr lang="en-US" dirty="0"/>
              <a:t>Madagascar became a French colony in 1896 and they used the country as a source for timber and vanilla.  The people sometimes fought with the French as they were not always treated well by their colonizers.  </a:t>
            </a:r>
          </a:p>
          <a:p>
            <a:r>
              <a:rPr lang="en-US" dirty="0"/>
              <a:t>In 1960, Madagascar became independent.</a:t>
            </a:r>
          </a:p>
          <a:p>
            <a:r>
              <a:rPr lang="en-US" dirty="0"/>
              <a:t>Didier </a:t>
            </a:r>
            <a:r>
              <a:rPr lang="en-US" dirty="0" err="1"/>
              <a:t>Ratsiraka</a:t>
            </a:r>
            <a:r>
              <a:rPr lang="en-US" dirty="0"/>
              <a:t> took control of the country in 1975 and he ruled as a dictator until 1991 as the economy collapsed.  </a:t>
            </a:r>
          </a:p>
        </p:txBody>
      </p:sp>
      <p:sp>
        <p:nvSpPr>
          <p:cNvPr id="4" name="Content Placeholder 3">
            <a:extLst>
              <a:ext uri="{FF2B5EF4-FFF2-40B4-BE49-F238E27FC236}">
                <a16:creationId xmlns:a16="http://schemas.microsoft.com/office/drawing/2014/main" id="{298B92AD-20EB-93C0-F5EF-9A183CF2C288}"/>
              </a:ext>
            </a:extLst>
          </p:cNvPr>
          <p:cNvSpPr>
            <a:spLocks noGrp="1"/>
          </p:cNvSpPr>
          <p:nvPr>
            <p:ph sz="half" idx="2"/>
          </p:nvPr>
        </p:nvSpPr>
        <p:spPr/>
        <p:txBody>
          <a:bodyPr>
            <a:normAutofit fontScale="92500" lnSpcReduction="20000"/>
          </a:bodyPr>
          <a:lstStyle/>
          <a:p>
            <a:r>
              <a:rPr lang="en-US" dirty="0"/>
              <a:t>Marc Ravalomanana became the president of Madagascar and promised democracy to the country.  He started his adult life selling yogurt on the streets from the back of his bicycle and ended up building an empire and becoming Madagascar’s richest man.  Under his leadership, the country continued to improve.</a:t>
            </a:r>
          </a:p>
        </p:txBody>
      </p:sp>
      <p:pic>
        <p:nvPicPr>
          <p:cNvPr id="30722" name="Picture 2" descr="Marc Ravalomanana | Biography &amp; Facts | Britannica">
            <a:extLst>
              <a:ext uri="{FF2B5EF4-FFF2-40B4-BE49-F238E27FC236}">
                <a16:creationId xmlns:a16="http://schemas.microsoft.com/office/drawing/2014/main" id="{931A5958-0A6F-B469-9F6B-E268DEDB3BF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35453" y="4702844"/>
            <a:ext cx="2703513" cy="18028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12868107"/>
      </p:ext>
    </p:extLst>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Ambohitsorohitra Palace - Wikipedia">
            <a:extLst>
              <a:ext uri="{FF2B5EF4-FFF2-40B4-BE49-F238E27FC236}">
                <a16:creationId xmlns:a16="http://schemas.microsoft.com/office/drawing/2014/main" id="{1BE9DC28-A20B-C350-97FA-5E6226686581}"/>
              </a:ext>
            </a:extLst>
          </p:cNvPr>
          <p:cNvPicPr>
            <a:picLocks noGrp="1" noChangeAspect="1" noChangeArrowheads="1"/>
          </p:cNvPicPr>
          <p:nvPr>
            <p:ph sz="half" idx="2"/>
          </p:nvPr>
        </p:nvPicPr>
        <p:blipFill rotWithShape="1">
          <a:blip r:embed="rId2">
            <a:alphaModFix amt="50000"/>
            <a:extLst>
              <a:ext uri="{28A0092B-C50C-407E-A947-70E740481C1C}">
                <a14:useLocalDpi xmlns:a14="http://schemas.microsoft.com/office/drawing/2010/main" val="0"/>
              </a:ext>
            </a:extLst>
          </a:blip>
          <a:srcRect t="24000" b="750"/>
          <a:stretch/>
        </p:blipFill>
        <p:spPr bwMode="auto">
          <a:xfrm>
            <a:off x="20" y="1"/>
            <a:ext cx="12191980" cy="685799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1B212AB6-7E30-4640-BCA1-3B739C97F402}"/>
              </a:ext>
            </a:extLst>
          </p:cNvPr>
          <p:cNvSpPr>
            <a:spLocks noGrp="1"/>
          </p:cNvSpPr>
          <p:nvPr>
            <p:ph type="title"/>
          </p:nvPr>
        </p:nvSpPr>
        <p:spPr>
          <a:xfrm>
            <a:off x="1524000" y="1122362"/>
            <a:ext cx="9144000" cy="2900518"/>
          </a:xfrm>
        </p:spPr>
        <p:txBody>
          <a:bodyPr vert="horz" lIns="91440" tIns="45720" rIns="91440" bIns="45720" rtlCol="0" anchor="b">
            <a:normAutofit/>
          </a:bodyPr>
          <a:lstStyle/>
          <a:p>
            <a:pPr algn="ctr"/>
            <a:r>
              <a:rPr lang="en-US" sz="6000">
                <a:solidFill>
                  <a:srgbClr val="FFFFFF"/>
                </a:solidFill>
              </a:rPr>
              <a:t>Government</a:t>
            </a:r>
          </a:p>
        </p:txBody>
      </p:sp>
      <p:sp>
        <p:nvSpPr>
          <p:cNvPr id="3" name="Content Placeholder 2">
            <a:extLst>
              <a:ext uri="{FF2B5EF4-FFF2-40B4-BE49-F238E27FC236}">
                <a16:creationId xmlns:a16="http://schemas.microsoft.com/office/drawing/2014/main" id="{ADE8128B-EE5C-4E69-BF4D-88465E9E5AF9}"/>
              </a:ext>
            </a:extLst>
          </p:cNvPr>
          <p:cNvSpPr>
            <a:spLocks noGrp="1"/>
          </p:cNvSpPr>
          <p:nvPr>
            <p:ph sz="half" idx="1"/>
          </p:nvPr>
        </p:nvSpPr>
        <p:spPr>
          <a:xfrm>
            <a:off x="1524000" y="4159404"/>
            <a:ext cx="9144000" cy="1098395"/>
          </a:xfrm>
        </p:spPr>
        <p:txBody>
          <a:bodyPr vert="horz" lIns="91440" tIns="45720" rIns="91440" bIns="45720" rtlCol="0">
            <a:normAutofit/>
          </a:bodyPr>
          <a:lstStyle/>
          <a:p>
            <a:pPr marL="0" indent="0" algn="ctr">
              <a:buNone/>
            </a:pPr>
            <a:r>
              <a:rPr lang="en-US" sz="2400">
                <a:solidFill>
                  <a:srgbClr val="FFFFFF"/>
                </a:solidFill>
              </a:rPr>
              <a:t>Semi-presidential republic.</a:t>
            </a:r>
          </a:p>
        </p:txBody>
      </p:sp>
    </p:spTree>
    <p:extLst>
      <p:ext uri="{BB962C8B-B14F-4D97-AF65-F5344CB8AC3E}">
        <p14:creationId xmlns:p14="http://schemas.microsoft.com/office/powerpoint/2010/main" val="3421157978"/>
      </p:ext>
    </p:extLst>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descr="Buy Malagasy Ariary online - MGA home delivery | ManorFX">
            <a:extLst>
              <a:ext uri="{FF2B5EF4-FFF2-40B4-BE49-F238E27FC236}">
                <a16:creationId xmlns:a16="http://schemas.microsoft.com/office/drawing/2014/main" id="{75B7383C-D524-44B9-E604-63B0B7917C8B}"/>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r="888" b="-1"/>
          <a:stretch/>
        </p:blipFill>
        <p:spPr bwMode="auto">
          <a:xfrm>
            <a:off x="-3047" y="10"/>
            <a:ext cx="12191999" cy="685799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5FFEAA47-507C-451F-8A2A-77116B790D90}"/>
              </a:ext>
            </a:extLst>
          </p:cNvPr>
          <p:cNvSpPr>
            <a:spLocks noGrp="1"/>
          </p:cNvSpPr>
          <p:nvPr>
            <p:ph type="title"/>
          </p:nvPr>
        </p:nvSpPr>
        <p:spPr>
          <a:xfrm>
            <a:off x="1097280" y="325550"/>
            <a:ext cx="10058400" cy="3574778"/>
          </a:xfrm>
          <a:effectLst>
            <a:outerShdw blurRad="50800" dist="38100" dir="2700000" algn="tl" rotWithShape="0">
              <a:prstClr val="black">
                <a:alpha val="40000"/>
              </a:prstClr>
            </a:outerShdw>
          </a:effectLst>
        </p:spPr>
        <p:txBody>
          <a:bodyPr vert="horz" lIns="91440" tIns="45720" rIns="91440" bIns="45720" rtlCol="0" anchor="b">
            <a:normAutofit/>
          </a:bodyPr>
          <a:lstStyle/>
          <a:p>
            <a:pPr algn="ctr"/>
            <a:r>
              <a:rPr lang="en-US" sz="5200">
                <a:solidFill>
                  <a:srgbClr val="FFFFFF"/>
                </a:solidFill>
              </a:rPr>
              <a:t>Currency</a:t>
            </a:r>
          </a:p>
        </p:txBody>
      </p:sp>
      <p:sp>
        <p:nvSpPr>
          <p:cNvPr id="3" name="Content Placeholder 2">
            <a:extLst>
              <a:ext uri="{FF2B5EF4-FFF2-40B4-BE49-F238E27FC236}">
                <a16:creationId xmlns:a16="http://schemas.microsoft.com/office/drawing/2014/main" id="{1246AE74-6467-46F3-AB5E-9A67BA782897}"/>
              </a:ext>
            </a:extLst>
          </p:cNvPr>
          <p:cNvSpPr>
            <a:spLocks noGrp="1"/>
          </p:cNvSpPr>
          <p:nvPr>
            <p:ph sz="half" idx="1"/>
          </p:nvPr>
        </p:nvSpPr>
        <p:spPr>
          <a:xfrm>
            <a:off x="1100051" y="4072043"/>
            <a:ext cx="10058400" cy="1282707"/>
          </a:xfrm>
          <a:effectLst>
            <a:outerShdw blurRad="50800" dist="38100" dir="2700000" algn="tl" rotWithShape="0">
              <a:prstClr val="black">
                <a:alpha val="40000"/>
              </a:prstClr>
            </a:outerShdw>
          </a:effectLst>
        </p:spPr>
        <p:txBody>
          <a:bodyPr vert="horz" lIns="91440" tIns="45720" rIns="91440" bIns="45720" rtlCol="0">
            <a:normAutofit/>
          </a:bodyPr>
          <a:lstStyle/>
          <a:p>
            <a:pPr marL="0" indent="0" algn="ctr">
              <a:buNone/>
            </a:pPr>
            <a:r>
              <a:rPr lang="en-US" sz="2400">
                <a:solidFill>
                  <a:srgbClr val="FFFFFF"/>
                </a:solidFill>
              </a:rPr>
              <a:t>Malagasy Ariary</a:t>
            </a:r>
          </a:p>
        </p:txBody>
      </p:sp>
    </p:spTree>
    <p:extLst>
      <p:ext uri="{BB962C8B-B14F-4D97-AF65-F5344CB8AC3E}">
        <p14:creationId xmlns:p14="http://schemas.microsoft.com/office/powerpoint/2010/main" val="385905149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79C312-87AA-4C97-AEEF-8C062F4C11D0}"/>
              </a:ext>
            </a:extLst>
          </p:cNvPr>
          <p:cNvSpPr>
            <a:spLocks noGrp="1"/>
          </p:cNvSpPr>
          <p:nvPr>
            <p:ph type="title"/>
          </p:nvPr>
        </p:nvSpPr>
        <p:spPr/>
        <p:txBody>
          <a:bodyPr/>
          <a:lstStyle/>
          <a:p>
            <a:r>
              <a:rPr lang="en-US" dirty="0"/>
              <a:t>Food</a:t>
            </a:r>
          </a:p>
        </p:txBody>
      </p:sp>
      <p:sp>
        <p:nvSpPr>
          <p:cNvPr id="3" name="Content Placeholder 2">
            <a:extLst>
              <a:ext uri="{FF2B5EF4-FFF2-40B4-BE49-F238E27FC236}">
                <a16:creationId xmlns:a16="http://schemas.microsoft.com/office/drawing/2014/main" id="{96D01539-996B-41A2-9098-AF570F9B915E}"/>
              </a:ext>
            </a:extLst>
          </p:cNvPr>
          <p:cNvSpPr>
            <a:spLocks noGrp="1"/>
          </p:cNvSpPr>
          <p:nvPr>
            <p:ph sz="half" idx="1"/>
          </p:nvPr>
        </p:nvSpPr>
        <p:spPr/>
        <p:txBody>
          <a:bodyPr/>
          <a:lstStyle/>
          <a:p>
            <a:r>
              <a:rPr lang="en-US" dirty="0" err="1"/>
              <a:t>Tsebhi</a:t>
            </a:r>
            <a:r>
              <a:rPr lang="en-US" dirty="0"/>
              <a:t> (stew) served with injera flatbread and </a:t>
            </a:r>
            <a:r>
              <a:rPr lang="en-US" dirty="0" err="1"/>
              <a:t>hilbet</a:t>
            </a:r>
            <a:r>
              <a:rPr lang="en-US" dirty="0"/>
              <a:t> (paste made from legumes</a:t>
            </a:r>
          </a:p>
        </p:txBody>
      </p:sp>
      <p:pic>
        <p:nvPicPr>
          <p:cNvPr id="38914" name="Picture 2" descr="Zigni - Traditional Eritrean Recipe | 196 flavors">
            <a:extLst>
              <a:ext uri="{FF2B5EF4-FFF2-40B4-BE49-F238E27FC236}">
                <a16:creationId xmlns:a16="http://schemas.microsoft.com/office/drawing/2014/main" id="{C10109C0-25B9-D171-9D6A-E82CA9D79D81}"/>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6172200" y="2274094"/>
            <a:ext cx="5181600" cy="3454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38252967"/>
      </p:ext>
    </p:extLst>
  </p:cSld>
  <p:clrMapOvr>
    <a:masterClrMapping/>
  </p:clrMapOvr>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2EFC0D-C5EB-4FC2-964A-7258B127C274}"/>
              </a:ext>
            </a:extLst>
          </p:cNvPr>
          <p:cNvSpPr>
            <a:spLocks noGrp="1"/>
          </p:cNvSpPr>
          <p:nvPr>
            <p:ph type="title"/>
          </p:nvPr>
        </p:nvSpPr>
        <p:spPr>
          <a:xfrm>
            <a:off x="638882" y="639193"/>
            <a:ext cx="3571810" cy="3573516"/>
          </a:xfrm>
        </p:spPr>
        <p:txBody>
          <a:bodyPr vert="horz" lIns="91440" tIns="45720" rIns="91440" bIns="45720" rtlCol="0" anchor="b">
            <a:normAutofit/>
          </a:bodyPr>
          <a:lstStyle/>
          <a:p>
            <a:r>
              <a:rPr lang="en-US" sz="6600" kern="1200">
                <a:solidFill>
                  <a:schemeClr val="tx1"/>
                </a:solidFill>
                <a:latin typeface="+mj-lt"/>
                <a:ea typeface="+mj-ea"/>
                <a:cs typeface="+mj-cs"/>
              </a:rPr>
              <a:t>Religion</a:t>
            </a:r>
          </a:p>
        </p:txBody>
      </p:sp>
      <p:pic>
        <p:nvPicPr>
          <p:cNvPr id="33794" name="Picture 2" descr="Madagascar - Ethnic groups | Britannica">
            <a:extLst>
              <a:ext uri="{FF2B5EF4-FFF2-40B4-BE49-F238E27FC236}">
                <a16:creationId xmlns:a16="http://schemas.microsoft.com/office/drawing/2014/main" id="{12CE43E3-1934-8428-FB50-D459697DED8F}"/>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bwMode="auto">
          <a:xfrm>
            <a:off x="4654296" y="1266941"/>
            <a:ext cx="7214616" cy="43287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72811889"/>
      </p:ext>
    </p:extLst>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0183FA-6C18-4D4C-91B6-7FFD6502A7C4}"/>
              </a:ext>
            </a:extLst>
          </p:cNvPr>
          <p:cNvSpPr>
            <a:spLocks noGrp="1"/>
          </p:cNvSpPr>
          <p:nvPr>
            <p:ph type="title"/>
          </p:nvPr>
        </p:nvSpPr>
        <p:spPr>
          <a:xfrm>
            <a:off x="589560" y="856180"/>
            <a:ext cx="4560584" cy="1128068"/>
          </a:xfrm>
        </p:spPr>
        <p:txBody>
          <a:bodyPr vert="horz" lIns="91440" tIns="45720" rIns="91440" bIns="45720" rtlCol="0" anchor="ctr">
            <a:normAutofit/>
          </a:bodyPr>
          <a:lstStyle/>
          <a:p>
            <a:r>
              <a:rPr lang="en-US" sz="4000"/>
              <a:t>People of Note</a:t>
            </a:r>
          </a:p>
        </p:txBody>
      </p:sp>
      <p:sp>
        <p:nvSpPr>
          <p:cNvPr id="3" name="Content Placeholder 2">
            <a:extLst>
              <a:ext uri="{FF2B5EF4-FFF2-40B4-BE49-F238E27FC236}">
                <a16:creationId xmlns:a16="http://schemas.microsoft.com/office/drawing/2014/main" id="{59129AC3-3F04-4123-A0C7-386894B7F2AC}"/>
              </a:ext>
            </a:extLst>
          </p:cNvPr>
          <p:cNvSpPr>
            <a:spLocks noGrp="1"/>
          </p:cNvSpPr>
          <p:nvPr>
            <p:ph sz="half" idx="1"/>
          </p:nvPr>
        </p:nvSpPr>
        <p:spPr>
          <a:xfrm>
            <a:off x="590719" y="2330505"/>
            <a:ext cx="4559425" cy="3979585"/>
          </a:xfrm>
        </p:spPr>
        <p:txBody>
          <a:bodyPr vert="horz" lIns="91440" tIns="45720" rIns="91440" bIns="45720" rtlCol="0" anchor="ctr">
            <a:normAutofit/>
          </a:bodyPr>
          <a:lstStyle/>
          <a:p>
            <a:r>
              <a:rPr lang="en-US" sz="2000"/>
              <a:t>Jean-Luc Raharimanana – poet.  </a:t>
            </a:r>
          </a:p>
          <a:p>
            <a:r>
              <a:rPr lang="en-US" sz="2000"/>
              <a:t>Erick Manana – musician</a:t>
            </a:r>
          </a:p>
          <a:p>
            <a:r>
              <a:rPr lang="en-US" sz="2000"/>
              <a:t>Jacques Rabemananjara– power and politician, was an important author for the Negritude movement, which was a French speaking, black intellectual group who denounced French colonial racism. </a:t>
            </a:r>
          </a:p>
        </p:txBody>
      </p:sp>
      <p:pic>
        <p:nvPicPr>
          <p:cNvPr id="34818" name="Picture 2" descr="Most Famous People from Madagascar">
            <a:extLst>
              <a:ext uri="{FF2B5EF4-FFF2-40B4-BE49-F238E27FC236}">
                <a16:creationId xmlns:a16="http://schemas.microsoft.com/office/drawing/2014/main" id="{9296399D-97D5-A68D-5308-4C57855DF4F7}"/>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441" r="22191"/>
          <a:stretch/>
        </p:blipFill>
        <p:spPr bwMode="auto">
          <a:xfrm>
            <a:off x="5977788" y="799352"/>
            <a:ext cx="5425410" cy="52592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26815964"/>
      </p:ext>
    </p:extLst>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F38F32-FA6C-485A-A31F-416CB39C7AB0}"/>
              </a:ext>
            </a:extLst>
          </p:cNvPr>
          <p:cNvSpPr>
            <a:spLocks noGrp="1"/>
          </p:cNvSpPr>
          <p:nvPr>
            <p:ph type="title"/>
          </p:nvPr>
        </p:nvSpPr>
        <p:spPr>
          <a:xfrm>
            <a:off x="589560" y="856180"/>
            <a:ext cx="4560584" cy="1128068"/>
          </a:xfrm>
        </p:spPr>
        <p:txBody>
          <a:bodyPr vert="horz" lIns="91440" tIns="45720" rIns="91440" bIns="45720" rtlCol="0" anchor="ctr">
            <a:normAutofit/>
          </a:bodyPr>
          <a:lstStyle/>
          <a:p>
            <a:r>
              <a:rPr lang="en-US" sz="4000"/>
              <a:t>Etiquette</a:t>
            </a:r>
          </a:p>
        </p:txBody>
      </p:sp>
      <p:sp>
        <p:nvSpPr>
          <p:cNvPr id="3" name="Content Placeholder 2">
            <a:extLst>
              <a:ext uri="{FF2B5EF4-FFF2-40B4-BE49-F238E27FC236}">
                <a16:creationId xmlns:a16="http://schemas.microsoft.com/office/drawing/2014/main" id="{070C1BF3-0BBD-4AA6-B365-CBA9589D2763}"/>
              </a:ext>
            </a:extLst>
          </p:cNvPr>
          <p:cNvSpPr>
            <a:spLocks noGrp="1"/>
          </p:cNvSpPr>
          <p:nvPr>
            <p:ph sz="half" idx="1"/>
          </p:nvPr>
        </p:nvSpPr>
        <p:spPr>
          <a:xfrm>
            <a:off x="590719" y="2330505"/>
            <a:ext cx="4559425" cy="3979585"/>
          </a:xfrm>
        </p:spPr>
        <p:txBody>
          <a:bodyPr vert="horz" lIns="91440" tIns="45720" rIns="91440" bIns="45720" rtlCol="0" anchor="ctr">
            <a:normAutofit/>
          </a:bodyPr>
          <a:lstStyle/>
          <a:p>
            <a:r>
              <a:rPr lang="en-US" sz="2000"/>
              <a:t>Pointing without bending the index finger is considered rude.</a:t>
            </a:r>
          </a:p>
          <a:p>
            <a:r>
              <a:rPr lang="en-US" sz="2000"/>
              <a:t>There is no personal space, it is common for women to touch arms, shoulders, elbows, etc., when talking with other women.  </a:t>
            </a:r>
          </a:p>
          <a:p>
            <a:r>
              <a:rPr lang="en-US" sz="2000"/>
              <a:t>Gifts are generally not expected, but appreciated.   </a:t>
            </a:r>
          </a:p>
          <a:p>
            <a:r>
              <a:rPr lang="en-US" sz="2000"/>
              <a:t>People often don’t celebrate birthdays because they don’t know the exact date of their birth.</a:t>
            </a:r>
          </a:p>
        </p:txBody>
      </p:sp>
      <p:pic>
        <p:nvPicPr>
          <p:cNvPr id="35842" name="Picture 2" descr="How the Banjar people of Borneo became ancestors of the Malagasy and  Comorian people">
            <a:extLst>
              <a:ext uri="{FF2B5EF4-FFF2-40B4-BE49-F238E27FC236}">
                <a16:creationId xmlns:a16="http://schemas.microsoft.com/office/drawing/2014/main" id="{EF4A7784-E241-42C2-6EC0-CC6E8A436553}"/>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r="4" b="3065"/>
          <a:stretch/>
        </p:blipFill>
        <p:spPr bwMode="auto">
          <a:xfrm>
            <a:off x="5977788" y="799352"/>
            <a:ext cx="5425410" cy="52592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86839818"/>
      </p:ext>
    </p:extLst>
  </p:cSld>
  <p:clrMapOvr>
    <a:masterClrMapping/>
  </p:clrMapOvr>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044F5D-EA64-47C5-9547-DB78A08BA4E6}"/>
              </a:ext>
            </a:extLst>
          </p:cNvPr>
          <p:cNvSpPr>
            <a:spLocks noGrp="1"/>
          </p:cNvSpPr>
          <p:nvPr>
            <p:ph type="title"/>
          </p:nvPr>
        </p:nvSpPr>
        <p:spPr>
          <a:xfrm>
            <a:off x="630936" y="4562856"/>
            <a:ext cx="3419856" cy="1600200"/>
          </a:xfrm>
        </p:spPr>
        <p:txBody>
          <a:bodyPr vert="horz" lIns="91440" tIns="45720" rIns="91440" bIns="45720" rtlCol="0" anchor="ctr">
            <a:normAutofit/>
          </a:bodyPr>
          <a:lstStyle/>
          <a:p>
            <a:r>
              <a:rPr lang="en-US" sz="4800" kern="1200">
                <a:solidFill>
                  <a:srgbClr val="FFFFFF"/>
                </a:solidFill>
                <a:latin typeface="+mj-lt"/>
                <a:ea typeface="+mj-ea"/>
                <a:cs typeface="+mj-cs"/>
              </a:rPr>
              <a:t>Fashion</a:t>
            </a:r>
          </a:p>
        </p:txBody>
      </p:sp>
      <p:pic>
        <p:nvPicPr>
          <p:cNvPr id="36866" name="Picture 2" descr="What is the national dress for Madagascar? - Quora">
            <a:extLst>
              <a:ext uri="{FF2B5EF4-FFF2-40B4-BE49-F238E27FC236}">
                <a16:creationId xmlns:a16="http://schemas.microsoft.com/office/drawing/2014/main" id="{1B6FA337-C7C2-276A-37B6-2A056722FD33}"/>
              </a:ext>
            </a:extLst>
          </p:cNvPr>
          <p:cNvPicPr>
            <a:picLocks noGrp="1" noChangeAspect="1" noChangeArrowheads="1"/>
          </p:cNvPicPr>
          <p:nvPr>
            <p:ph sz="half" idx="1"/>
          </p:nvPr>
        </p:nvPicPr>
        <p:blipFill rotWithShape="1">
          <a:blip r:embed="rId2">
            <a:extLst>
              <a:ext uri="{28A0092B-C50C-407E-A947-70E740481C1C}">
                <a14:useLocalDpi xmlns:a14="http://schemas.microsoft.com/office/drawing/2010/main" val="0"/>
              </a:ext>
            </a:extLst>
          </a:blip>
          <a:srcRect r="3029" b="-2"/>
          <a:stretch/>
        </p:blipFill>
        <p:spPr bwMode="auto">
          <a:xfrm>
            <a:off x="20" y="10"/>
            <a:ext cx="6095980" cy="4196271"/>
          </a:xfrm>
          <a:custGeom>
            <a:avLst/>
            <a:gdLst/>
            <a:ahLst/>
            <a:cxnLst/>
            <a:rect l="l" t="t" r="r" b="b"/>
            <a:pathLst>
              <a:path w="6005375" h="4196281">
                <a:moveTo>
                  <a:pt x="0" y="0"/>
                </a:moveTo>
                <a:lnTo>
                  <a:pt x="6000673" y="0"/>
                </a:lnTo>
                <a:lnTo>
                  <a:pt x="5998730" y="19709"/>
                </a:lnTo>
                <a:cubicBezTo>
                  <a:pt x="6001245" y="280059"/>
                  <a:pt x="5986414" y="540409"/>
                  <a:pt x="5999656" y="800631"/>
                </a:cubicBezTo>
                <a:cubicBezTo>
                  <a:pt x="6009854" y="1001996"/>
                  <a:pt x="6003364" y="1203233"/>
                  <a:pt x="5999656" y="1404471"/>
                </a:cubicBezTo>
                <a:cubicBezTo>
                  <a:pt x="5992506" y="1790420"/>
                  <a:pt x="6003364" y="2175860"/>
                  <a:pt x="5998730" y="2561300"/>
                </a:cubicBezTo>
                <a:cubicBezTo>
                  <a:pt x="5996744" y="2732154"/>
                  <a:pt x="5998994" y="2902754"/>
                  <a:pt x="6003364" y="3073609"/>
                </a:cubicBezTo>
                <a:cubicBezTo>
                  <a:pt x="6009720" y="3317560"/>
                  <a:pt x="5999922" y="3561638"/>
                  <a:pt x="5989196" y="3805463"/>
                </a:cubicBezTo>
                <a:cubicBezTo>
                  <a:pt x="5985594" y="3872508"/>
                  <a:pt x="5984647" y="3939633"/>
                  <a:pt x="5986348" y="4006695"/>
                </a:cubicBezTo>
                <a:lnTo>
                  <a:pt x="5997254" y="4174633"/>
                </a:lnTo>
                <a:lnTo>
                  <a:pt x="5951600" y="4176620"/>
                </a:lnTo>
                <a:cubicBezTo>
                  <a:pt x="5886701" y="4176651"/>
                  <a:pt x="5821787" y="4174749"/>
                  <a:pt x="5756904" y="4173480"/>
                </a:cubicBezTo>
                <a:cubicBezTo>
                  <a:pt x="5518558" y="4169040"/>
                  <a:pt x="5280085" y="4173480"/>
                  <a:pt x="5042246" y="4150774"/>
                </a:cubicBezTo>
                <a:cubicBezTo>
                  <a:pt x="4977617" y="4144622"/>
                  <a:pt x="4912545" y="4140690"/>
                  <a:pt x="4847599" y="4141467"/>
                </a:cubicBezTo>
                <a:cubicBezTo>
                  <a:pt x="4782654" y="4142244"/>
                  <a:pt x="4717834" y="4147730"/>
                  <a:pt x="4653712" y="4160414"/>
                </a:cubicBezTo>
                <a:cubicBezTo>
                  <a:pt x="4446570" y="4200625"/>
                  <a:pt x="4238795" y="4203162"/>
                  <a:pt x="4029496" y="4186925"/>
                </a:cubicBezTo>
                <a:cubicBezTo>
                  <a:pt x="3943620" y="4180203"/>
                  <a:pt x="3857745" y="4169040"/>
                  <a:pt x="3771488" y="4171196"/>
                </a:cubicBezTo>
                <a:cubicBezTo>
                  <a:pt x="3623584" y="4175129"/>
                  <a:pt x="3475553" y="4167137"/>
                  <a:pt x="3327522" y="4169167"/>
                </a:cubicBezTo>
                <a:cubicBezTo>
                  <a:pt x="3323527" y="4169738"/>
                  <a:pt x="3319442" y="4169205"/>
                  <a:pt x="3315726" y="4167645"/>
                </a:cubicBezTo>
                <a:cubicBezTo>
                  <a:pt x="3278940" y="4142402"/>
                  <a:pt x="3238602" y="4152169"/>
                  <a:pt x="3200548" y="4158765"/>
                </a:cubicBezTo>
                <a:cubicBezTo>
                  <a:pt x="3074081" y="4180710"/>
                  <a:pt x="2947741" y="4191492"/>
                  <a:pt x="2819245" y="4174494"/>
                </a:cubicBezTo>
                <a:cubicBezTo>
                  <a:pt x="2696545" y="4156698"/>
                  <a:pt x="2572095" y="4154478"/>
                  <a:pt x="2448850" y="4167898"/>
                </a:cubicBezTo>
                <a:cubicBezTo>
                  <a:pt x="2279382" y="4187687"/>
                  <a:pt x="2110548" y="4183501"/>
                  <a:pt x="1941461" y="4167898"/>
                </a:cubicBezTo>
                <a:cubicBezTo>
                  <a:pt x="1872836" y="4161556"/>
                  <a:pt x="1803197" y="4150774"/>
                  <a:pt x="1735207" y="4166630"/>
                </a:cubicBezTo>
                <a:cubicBezTo>
                  <a:pt x="1651488" y="4186038"/>
                  <a:pt x="1568022" y="4179695"/>
                  <a:pt x="1484049" y="4175382"/>
                </a:cubicBezTo>
                <a:cubicBezTo>
                  <a:pt x="1377751" y="4169801"/>
                  <a:pt x="1271707" y="4153692"/>
                  <a:pt x="1165028" y="4166376"/>
                </a:cubicBezTo>
                <a:cubicBezTo>
                  <a:pt x="1115684" y="4172211"/>
                  <a:pt x="1066721" y="4181471"/>
                  <a:pt x="1016743" y="4179061"/>
                </a:cubicBezTo>
                <a:cubicBezTo>
                  <a:pt x="878480" y="4172719"/>
                  <a:pt x="740343" y="4165235"/>
                  <a:pt x="601825" y="4166376"/>
                </a:cubicBezTo>
                <a:cubicBezTo>
                  <a:pt x="543856" y="4166757"/>
                  <a:pt x="486267" y="4168659"/>
                  <a:pt x="428552" y="4172845"/>
                </a:cubicBezTo>
                <a:cubicBezTo>
                  <a:pt x="320858" y="4180710"/>
                  <a:pt x="213545" y="4170055"/>
                  <a:pt x="106233" y="4166249"/>
                </a:cubicBezTo>
                <a:lnTo>
                  <a:pt x="0" y="4171008"/>
                </a:lnTo>
                <a:close/>
              </a:path>
            </a:pathLst>
          </a:custGeom>
          <a:noFill/>
          <a:extLst>
            <a:ext uri="{909E8E84-426E-40DD-AFC4-6F175D3DCCD1}">
              <a14:hiddenFill xmlns:a14="http://schemas.microsoft.com/office/drawing/2010/main">
                <a:solidFill>
                  <a:srgbClr val="FFFFFF"/>
                </a:solidFill>
              </a14:hiddenFill>
            </a:ext>
          </a:extLst>
        </p:spPr>
      </p:pic>
      <p:pic>
        <p:nvPicPr>
          <p:cNvPr id="36868" name="Picture 4" descr="Let's celebrate diversity! | UNICEF">
            <a:extLst>
              <a:ext uri="{FF2B5EF4-FFF2-40B4-BE49-F238E27FC236}">
                <a16:creationId xmlns:a16="http://schemas.microsoft.com/office/drawing/2014/main" id="{D40F2FEA-04EE-3741-CD78-55B0D8F8769C}"/>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1917" b="-2"/>
          <a:stretch/>
        </p:blipFill>
        <p:spPr bwMode="auto">
          <a:xfrm>
            <a:off x="6019800" y="-1"/>
            <a:ext cx="6172193" cy="4187672"/>
          </a:xfrm>
          <a:custGeom>
            <a:avLst/>
            <a:gdLst/>
            <a:ahLst/>
            <a:cxnLst/>
            <a:rect l="l" t="t" r="r" b="b"/>
            <a:pathLst>
              <a:path w="6006950" h="4187672">
                <a:moveTo>
                  <a:pt x="9223" y="0"/>
                </a:moveTo>
                <a:lnTo>
                  <a:pt x="6006950" y="0"/>
                </a:lnTo>
                <a:lnTo>
                  <a:pt x="6006950" y="4169490"/>
                </a:lnTo>
                <a:lnTo>
                  <a:pt x="5787907" y="4174448"/>
                </a:lnTo>
                <a:cubicBezTo>
                  <a:pt x="5713866" y="4173475"/>
                  <a:pt x="5639861" y="4169853"/>
                  <a:pt x="5566029" y="4163587"/>
                </a:cubicBezTo>
                <a:cubicBezTo>
                  <a:pt x="5458843" y="4155595"/>
                  <a:pt x="5350768" y="4144559"/>
                  <a:pt x="5244343" y="4164855"/>
                </a:cubicBezTo>
                <a:cubicBezTo>
                  <a:pt x="5127517" y="4187307"/>
                  <a:pt x="5010817" y="4187434"/>
                  <a:pt x="4892977" y="4181726"/>
                </a:cubicBezTo>
                <a:cubicBezTo>
                  <a:pt x="4792260" y="4176906"/>
                  <a:pt x="4691923" y="4151536"/>
                  <a:pt x="4590445" y="4178301"/>
                </a:cubicBezTo>
                <a:cubicBezTo>
                  <a:pt x="4580348" y="4179772"/>
                  <a:pt x="4570061" y="4179341"/>
                  <a:pt x="4560128" y="4177032"/>
                </a:cubicBezTo>
                <a:cubicBezTo>
                  <a:pt x="4449137" y="4161684"/>
                  <a:pt x="4337384" y="4174242"/>
                  <a:pt x="4226013" y="4169929"/>
                </a:cubicBezTo>
                <a:cubicBezTo>
                  <a:pt x="4174640" y="4167899"/>
                  <a:pt x="4122252" y="4169041"/>
                  <a:pt x="4071513" y="4163587"/>
                </a:cubicBezTo>
                <a:cubicBezTo>
                  <a:pt x="3955067" y="4151156"/>
                  <a:pt x="3838874" y="4144559"/>
                  <a:pt x="3723697" y="4173861"/>
                </a:cubicBezTo>
                <a:cubicBezTo>
                  <a:pt x="3690082" y="4181764"/>
                  <a:pt x="3655732" y="4186013"/>
                  <a:pt x="3621204" y="4186546"/>
                </a:cubicBezTo>
                <a:cubicBezTo>
                  <a:pt x="3508437" y="4190605"/>
                  <a:pt x="3396050" y="4182867"/>
                  <a:pt x="3283664" y="4176525"/>
                </a:cubicBezTo>
                <a:cubicBezTo>
                  <a:pt x="3205652" y="4172085"/>
                  <a:pt x="3127768" y="4162445"/>
                  <a:pt x="3049630" y="4170563"/>
                </a:cubicBezTo>
                <a:cubicBezTo>
                  <a:pt x="3004218" y="4175257"/>
                  <a:pt x="2958427" y="4175257"/>
                  <a:pt x="2913015" y="4170563"/>
                </a:cubicBezTo>
                <a:cubicBezTo>
                  <a:pt x="2829321" y="4160758"/>
                  <a:pt x="2744879" y="4158931"/>
                  <a:pt x="2660842" y="4165109"/>
                </a:cubicBezTo>
                <a:cubicBezTo>
                  <a:pt x="2535390" y="4175891"/>
                  <a:pt x="2410065" y="4184897"/>
                  <a:pt x="2284232" y="4167773"/>
                </a:cubicBezTo>
                <a:cubicBezTo>
                  <a:pt x="2212868" y="4156559"/>
                  <a:pt x="2140312" y="4155240"/>
                  <a:pt x="2068592" y="4163840"/>
                </a:cubicBezTo>
                <a:cubicBezTo>
                  <a:pt x="1897729" y="4187814"/>
                  <a:pt x="1726485" y="4180077"/>
                  <a:pt x="1555241" y="4170183"/>
                </a:cubicBezTo>
                <a:cubicBezTo>
                  <a:pt x="1440824" y="4163460"/>
                  <a:pt x="1325901" y="4151156"/>
                  <a:pt x="1211738" y="4167392"/>
                </a:cubicBezTo>
                <a:cubicBezTo>
                  <a:pt x="1066118" y="4187688"/>
                  <a:pt x="920370" y="4180965"/>
                  <a:pt x="774368" y="4175003"/>
                </a:cubicBezTo>
                <a:cubicBezTo>
                  <a:pt x="667182" y="4170563"/>
                  <a:pt x="559869" y="4157117"/>
                  <a:pt x="452430" y="4173734"/>
                </a:cubicBezTo>
                <a:cubicBezTo>
                  <a:pt x="441369" y="4175244"/>
                  <a:pt x="430117" y="4174115"/>
                  <a:pt x="419576" y="4170436"/>
                </a:cubicBezTo>
                <a:cubicBezTo>
                  <a:pt x="378807" y="4157016"/>
                  <a:pt x="335096" y="4155215"/>
                  <a:pt x="293363" y="4165236"/>
                </a:cubicBezTo>
                <a:cubicBezTo>
                  <a:pt x="216367" y="4182106"/>
                  <a:pt x="139497" y="4189463"/>
                  <a:pt x="61105" y="4174115"/>
                </a:cubicBezTo>
                <a:lnTo>
                  <a:pt x="13323" y="4171265"/>
                </a:lnTo>
                <a:lnTo>
                  <a:pt x="28554" y="3843045"/>
                </a:lnTo>
                <a:cubicBezTo>
                  <a:pt x="30457" y="3722610"/>
                  <a:pt x="27412" y="3602256"/>
                  <a:pt x="15626" y="3482187"/>
                </a:cubicBezTo>
                <a:cubicBezTo>
                  <a:pt x="-847" y="3335690"/>
                  <a:pt x="-4304" y="3188124"/>
                  <a:pt x="5296" y="3041068"/>
                </a:cubicBezTo>
                <a:cubicBezTo>
                  <a:pt x="11786" y="2956911"/>
                  <a:pt x="18539" y="2872754"/>
                  <a:pt x="22776" y="2788472"/>
                </a:cubicBezTo>
                <a:cubicBezTo>
                  <a:pt x="28180" y="2668580"/>
                  <a:pt x="25173" y="2548474"/>
                  <a:pt x="13771" y="2428964"/>
                </a:cubicBezTo>
                <a:cubicBezTo>
                  <a:pt x="4237" y="2337829"/>
                  <a:pt x="3177" y="2246070"/>
                  <a:pt x="10593" y="2154757"/>
                </a:cubicBezTo>
                <a:cubicBezTo>
                  <a:pt x="25690" y="1999286"/>
                  <a:pt x="9931" y="1843813"/>
                  <a:pt x="5032" y="1688466"/>
                </a:cubicBezTo>
                <a:cubicBezTo>
                  <a:pt x="-3577" y="1402691"/>
                  <a:pt x="20393" y="1117045"/>
                  <a:pt x="9666" y="831270"/>
                </a:cubicBezTo>
                <a:cubicBezTo>
                  <a:pt x="3841" y="689908"/>
                  <a:pt x="16420" y="548673"/>
                  <a:pt x="9666" y="407311"/>
                </a:cubicBezTo>
                <a:cubicBezTo>
                  <a:pt x="4105" y="306755"/>
                  <a:pt x="397" y="206200"/>
                  <a:pt x="4105" y="105518"/>
                </a:cubicBezTo>
                <a:cubicBezTo>
                  <a:pt x="5164" y="78059"/>
                  <a:pt x="5826" y="50473"/>
                  <a:pt x="9534" y="23396"/>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63273785"/>
      </p:ext>
    </p:extLst>
  </p:cSld>
  <p:clrMapOvr>
    <a:masterClrMapping/>
  </p:clrMapOvr>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AB5C91-55D8-45BF-8DD8-222751538821}"/>
              </a:ext>
            </a:extLst>
          </p:cNvPr>
          <p:cNvSpPr>
            <a:spLocks noGrp="1"/>
          </p:cNvSpPr>
          <p:nvPr>
            <p:ph type="title"/>
          </p:nvPr>
        </p:nvSpPr>
        <p:spPr>
          <a:xfrm>
            <a:off x="640080" y="325369"/>
            <a:ext cx="4368602" cy="1956841"/>
          </a:xfrm>
        </p:spPr>
        <p:txBody>
          <a:bodyPr vert="horz" lIns="91440" tIns="45720" rIns="91440" bIns="45720" rtlCol="0" anchor="b">
            <a:normAutofit/>
          </a:bodyPr>
          <a:lstStyle/>
          <a:p>
            <a:r>
              <a:rPr lang="en-US" sz="5400"/>
              <a:t>Sports</a:t>
            </a:r>
          </a:p>
        </p:txBody>
      </p:sp>
      <p:sp>
        <p:nvSpPr>
          <p:cNvPr id="4" name="Content Placeholder 3">
            <a:extLst>
              <a:ext uri="{FF2B5EF4-FFF2-40B4-BE49-F238E27FC236}">
                <a16:creationId xmlns:a16="http://schemas.microsoft.com/office/drawing/2014/main" id="{EE4D99F5-9BEA-4CBD-8AE0-769BBF01B71D}"/>
              </a:ext>
            </a:extLst>
          </p:cNvPr>
          <p:cNvSpPr>
            <a:spLocks noGrp="1"/>
          </p:cNvSpPr>
          <p:nvPr>
            <p:ph sz="half" idx="2"/>
          </p:nvPr>
        </p:nvSpPr>
        <p:spPr>
          <a:xfrm>
            <a:off x="640080" y="2872899"/>
            <a:ext cx="4243589" cy="3320668"/>
          </a:xfrm>
        </p:spPr>
        <p:txBody>
          <a:bodyPr vert="horz" lIns="91440" tIns="45720" rIns="91440" bIns="45720" rtlCol="0">
            <a:normAutofit lnSpcReduction="10000"/>
          </a:bodyPr>
          <a:lstStyle/>
          <a:p>
            <a:r>
              <a:rPr lang="en-US" sz="2200" dirty="0"/>
              <a:t>Soccer is a big sport</a:t>
            </a:r>
          </a:p>
          <a:p>
            <a:r>
              <a:rPr lang="en-US" sz="2200" dirty="0"/>
              <a:t>Mancala board game is popular for kids</a:t>
            </a:r>
          </a:p>
          <a:p>
            <a:r>
              <a:rPr lang="en-US" sz="2200" dirty="0" err="1"/>
              <a:t>Raboka</a:t>
            </a:r>
            <a:r>
              <a:rPr lang="en-US" sz="2200" dirty="0"/>
              <a:t> is a form of tag the “Ogre” (the person who is “it”, which is a representation of leprosy in the origins of this game) and a tap on the back makes the next person “it’ or Kaka, the Ogre. </a:t>
            </a:r>
          </a:p>
        </p:txBody>
      </p:sp>
      <p:pic>
        <p:nvPicPr>
          <p:cNvPr id="37890" name="Picture 2" descr="Madagascar football captain: 'we're more than a movie' - BBC Sport">
            <a:extLst>
              <a:ext uri="{FF2B5EF4-FFF2-40B4-BE49-F238E27FC236}">
                <a16:creationId xmlns:a16="http://schemas.microsoft.com/office/drawing/2014/main" id="{31685738-D35E-3B3F-8180-83BD494675EE}"/>
              </a:ext>
            </a:extLst>
          </p:cNvPr>
          <p:cNvPicPr>
            <a:picLocks noGrp="1" noChangeAspect="1" noChangeArrowheads="1"/>
          </p:cNvPicPr>
          <p:nvPr>
            <p:ph sz="half" idx="1"/>
          </p:nvPr>
        </p:nvPicPr>
        <p:blipFill rotWithShape="1">
          <a:blip r:embed="rId2">
            <a:extLst>
              <a:ext uri="{28A0092B-C50C-407E-A947-70E740481C1C}">
                <a14:useLocalDpi xmlns:a14="http://schemas.microsoft.com/office/drawing/2010/main" val="0"/>
              </a:ext>
            </a:extLst>
          </a:blip>
          <a:srcRect l="19443" r="24136"/>
          <a:stretch/>
        </p:blipFill>
        <p:spPr bwMode="auto">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92807039"/>
      </p:ext>
    </p:extLst>
  </p:cSld>
  <p:clrMapOvr>
    <a:masterClrMapping/>
  </p:clrMapOvr>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79C312-87AA-4C97-AEEF-8C062F4C11D0}"/>
              </a:ext>
            </a:extLst>
          </p:cNvPr>
          <p:cNvSpPr>
            <a:spLocks noGrp="1"/>
          </p:cNvSpPr>
          <p:nvPr>
            <p:ph type="title"/>
          </p:nvPr>
        </p:nvSpPr>
        <p:spPr>
          <a:xfrm>
            <a:off x="836679" y="723898"/>
            <a:ext cx="6002110" cy="1495425"/>
          </a:xfrm>
        </p:spPr>
        <p:txBody>
          <a:bodyPr vert="horz" lIns="91440" tIns="45720" rIns="91440" bIns="45720" rtlCol="0" anchor="ctr">
            <a:normAutofit/>
          </a:bodyPr>
          <a:lstStyle/>
          <a:p>
            <a:r>
              <a:rPr lang="en-US" sz="4000"/>
              <a:t>Food</a:t>
            </a:r>
          </a:p>
        </p:txBody>
      </p:sp>
      <p:sp>
        <p:nvSpPr>
          <p:cNvPr id="3" name="Content Placeholder 2">
            <a:extLst>
              <a:ext uri="{FF2B5EF4-FFF2-40B4-BE49-F238E27FC236}">
                <a16:creationId xmlns:a16="http://schemas.microsoft.com/office/drawing/2014/main" id="{96D01539-996B-41A2-9098-AF570F9B915E}"/>
              </a:ext>
            </a:extLst>
          </p:cNvPr>
          <p:cNvSpPr>
            <a:spLocks noGrp="1"/>
          </p:cNvSpPr>
          <p:nvPr>
            <p:ph sz="half" idx="1"/>
          </p:nvPr>
        </p:nvSpPr>
        <p:spPr>
          <a:xfrm>
            <a:off x="836680" y="2405067"/>
            <a:ext cx="6002110" cy="3729034"/>
          </a:xfrm>
        </p:spPr>
        <p:txBody>
          <a:bodyPr vert="horz" lIns="91440" tIns="45720" rIns="91440" bIns="45720" rtlCol="0">
            <a:normAutofit/>
          </a:bodyPr>
          <a:lstStyle/>
          <a:p>
            <a:r>
              <a:rPr lang="en-US" sz="2000" dirty="0"/>
              <a:t>Yams, fruits, vegetables, etc.</a:t>
            </a:r>
          </a:p>
          <a:p>
            <a:r>
              <a:rPr lang="en-US" sz="2000" dirty="0"/>
              <a:t>Vary </a:t>
            </a:r>
            <a:r>
              <a:rPr lang="en-US" sz="2000" dirty="0" err="1"/>
              <a:t>Amin’anana</a:t>
            </a:r>
            <a:r>
              <a:rPr lang="en-US" sz="2000" dirty="0"/>
              <a:t>, Rice and green </a:t>
            </a:r>
            <a:r>
              <a:rPr lang="en-US" sz="2000" dirty="0" err="1"/>
              <a:t>vegetbales</a:t>
            </a:r>
            <a:endParaRPr lang="en-US" sz="2000" dirty="0"/>
          </a:p>
          <a:p>
            <a:r>
              <a:rPr lang="en-US" sz="2000" dirty="0" err="1"/>
              <a:t>Ranon’amgango</a:t>
            </a:r>
            <a:r>
              <a:rPr lang="en-US" sz="2000" dirty="0"/>
              <a:t> – drink, after cooking rice, a thin layer of burnt rice is left at the bottom of the pan and heated with water.  It is consumed hot or cold. </a:t>
            </a:r>
          </a:p>
          <a:p>
            <a:r>
              <a:rPr lang="en-US" sz="2000" dirty="0" err="1"/>
              <a:t>Romazava</a:t>
            </a:r>
            <a:r>
              <a:rPr lang="en-US" sz="2000" dirty="0"/>
              <a:t> one of the 7 royal dishes.  It is a soup made of meat mixed with vegetables. (pictured)  </a:t>
            </a:r>
          </a:p>
        </p:txBody>
      </p:sp>
      <p:pic>
        <p:nvPicPr>
          <p:cNvPr id="38914" name="Picture 2" descr="Romazava">
            <a:extLst>
              <a:ext uri="{FF2B5EF4-FFF2-40B4-BE49-F238E27FC236}">
                <a16:creationId xmlns:a16="http://schemas.microsoft.com/office/drawing/2014/main" id="{196F9E2F-766A-15A7-02F1-ABB50A62105A}"/>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12295" r="14905"/>
          <a:stretch/>
        </p:blipFill>
        <p:spPr bwMode="auto">
          <a:xfrm>
            <a:off x="7199440" y="10"/>
            <a:ext cx="4992560" cy="6857990"/>
          </a:xfrm>
          <a:prstGeom prst="rect">
            <a:avLst/>
          </a:prstGeom>
          <a:noFill/>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61482051"/>
      </p:ext>
    </p:extLst>
  </p:cSld>
  <p:clrMapOvr>
    <a:masterClrMapping/>
  </p:clrMapOvr>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277336-356D-4D4B-9D47-6A26FE841CA6}"/>
              </a:ext>
            </a:extLst>
          </p:cNvPr>
          <p:cNvSpPr>
            <a:spLocks noGrp="1"/>
          </p:cNvSpPr>
          <p:nvPr>
            <p:ph type="title"/>
          </p:nvPr>
        </p:nvSpPr>
        <p:spPr/>
        <p:txBody>
          <a:bodyPr/>
          <a:lstStyle/>
          <a:p>
            <a:r>
              <a:rPr lang="en-US" dirty="0"/>
              <a:t>Music</a:t>
            </a:r>
          </a:p>
        </p:txBody>
      </p:sp>
      <p:sp>
        <p:nvSpPr>
          <p:cNvPr id="3" name="Content Placeholder 2">
            <a:extLst>
              <a:ext uri="{FF2B5EF4-FFF2-40B4-BE49-F238E27FC236}">
                <a16:creationId xmlns:a16="http://schemas.microsoft.com/office/drawing/2014/main" id="{C1951244-86C4-475A-8353-8B523D569040}"/>
              </a:ext>
            </a:extLst>
          </p:cNvPr>
          <p:cNvSpPr>
            <a:spLocks noGrp="1"/>
          </p:cNvSpPr>
          <p:nvPr>
            <p:ph sz="half" idx="1"/>
          </p:nvPr>
        </p:nvSpPr>
        <p:spPr/>
        <p:txBody>
          <a:bodyPr/>
          <a:lstStyle/>
          <a:p>
            <a:pPr marL="0" indent="0">
              <a:buNone/>
            </a:pPr>
            <a:r>
              <a:rPr lang="en-US" dirty="0"/>
              <a:t>Traditional instruments</a:t>
            </a:r>
          </a:p>
          <a:p>
            <a:pPr marL="0" indent="0">
              <a:buNone/>
            </a:pPr>
            <a:r>
              <a:rPr lang="en-US" dirty="0"/>
              <a:t>	</a:t>
            </a:r>
            <a:r>
              <a:rPr lang="en-US" dirty="0" err="1"/>
              <a:t>Mandoliny</a:t>
            </a:r>
            <a:endParaRPr lang="en-US" dirty="0"/>
          </a:p>
          <a:p>
            <a:pPr marL="0" indent="0">
              <a:buNone/>
            </a:pPr>
            <a:r>
              <a:rPr lang="en-US" dirty="0"/>
              <a:t>	Kabosy</a:t>
            </a:r>
          </a:p>
          <a:p>
            <a:pPr marL="0" indent="0">
              <a:buNone/>
            </a:pPr>
            <a:r>
              <a:rPr lang="en-US" dirty="0"/>
              <a:t>	Valiha– bamboo tube zither. </a:t>
            </a:r>
          </a:p>
          <a:p>
            <a:pPr marL="0" indent="0">
              <a:buNone/>
            </a:pPr>
            <a:r>
              <a:rPr lang="en-US" dirty="0"/>
              <a:t>Music tradition in Madagascar came from many different influences.  Austronesian people, African, Arab, European and others.  </a:t>
            </a:r>
          </a:p>
        </p:txBody>
      </p:sp>
      <p:sp>
        <p:nvSpPr>
          <p:cNvPr id="4" name="Content Placeholder 3">
            <a:extLst>
              <a:ext uri="{FF2B5EF4-FFF2-40B4-BE49-F238E27FC236}">
                <a16:creationId xmlns:a16="http://schemas.microsoft.com/office/drawing/2014/main" id="{1A96566C-FFD5-4B00-83AA-E2FC678FF6A3}"/>
              </a:ext>
            </a:extLst>
          </p:cNvPr>
          <p:cNvSpPr>
            <a:spLocks noGrp="1"/>
          </p:cNvSpPr>
          <p:nvPr>
            <p:ph sz="half" idx="2"/>
          </p:nvPr>
        </p:nvSpPr>
        <p:spPr/>
        <p:txBody>
          <a:bodyPr/>
          <a:lstStyle/>
          <a:p>
            <a:r>
              <a:rPr lang="en-US" dirty="0">
                <a:hlinkClick r:id="rId2"/>
              </a:rPr>
              <a:t>https://www.youtube.com/watch?v=5h9pzV6K3Y4</a:t>
            </a:r>
            <a:r>
              <a:rPr lang="en-US" dirty="0"/>
              <a:t> </a:t>
            </a:r>
          </a:p>
        </p:txBody>
      </p:sp>
    </p:spTree>
    <p:extLst>
      <p:ext uri="{BB962C8B-B14F-4D97-AF65-F5344CB8AC3E}">
        <p14:creationId xmlns:p14="http://schemas.microsoft.com/office/powerpoint/2010/main" val="794691091"/>
      </p:ext>
    </p:extLst>
  </p:cSld>
  <p:clrMapOvr>
    <a:masterClrMapping/>
  </p:clrMapOvr>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52FA75-EDCF-4052-B1C4-35C4A360906A}"/>
              </a:ext>
            </a:extLst>
          </p:cNvPr>
          <p:cNvSpPr>
            <a:spLocks noGrp="1"/>
          </p:cNvSpPr>
          <p:nvPr>
            <p:ph type="title"/>
          </p:nvPr>
        </p:nvSpPr>
        <p:spPr/>
        <p:txBody>
          <a:bodyPr/>
          <a:lstStyle/>
          <a:p>
            <a:r>
              <a:rPr lang="en-US" dirty="0"/>
              <a:t>Art</a:t>
            </a:r>
          </a:p>
        </p:txBody>
      </p:sp>
      <p:sp>
        <p:nvSpPr>
          <p:cNvPr id="3" name="Content Placeholder 2">
            <a:extLst>
              <a:ext uri="{FF2B5EF4-FFF2-40B4-BE49-F238E27FC236}">
                <a16:creationId xmlns:a16="http://schemas.microsoft.com/office/drawing/2014/main" id="{0439B767-9A3E-4D93-B3A8-E3D7EB3EB0D5}"/>
              </a:ext>
            </a:extLst>
          </p:cNvPr>
          <p:cNvSpPr>
            <a:spLocks noGrp="1"/>
          </p:cNvSpPr>
          <p:nvPr>
            <p:ph sz="half" idx="1"/>
          </p:nvPr>
        </p:nvSpPr>
        <p:spPr/>
        <p:txBody>
          <a:bodyPr/>
          <a:lstStyle/>
          <a:p>
            <a:r>
              <a:rPr lang="en-US" dirty="0"/>
              <a:t>Sculpture</a:t>
            </a:r>
          </a:p>
          <a:p>
            <a:r>
              <a:rPr lang="en-US" dirty="0"/>
              <a:t>Paint</a:t>
            </a:r>
          </a:p>
          <a:p>
            <a:r>
              <a:rPr lang="en-US" dirty="0"/>
              <a:t>Wood Carving </a:t>
            </a:r>
          </a:p>
          <a:p>
            <a:endParaRPr lang="en-US" dirty="0"/>
          </a:p>
        </p:txBody>
      </p:sp>
      <p:pic>
        <p:nvPicPr>
          <p:cNvPr id="39938" name="Picture 2" descr="Kingdoms of Madagascar: Malagasy Funerary Arts | Essay | The ...">
            <a:extLst>
              <a:ext uri="{FF2B5EF4-FFF2-40B4-BE49-F238E27FC236}">
                <a16:creationId xmlns:a16="http://schemas.microsoft.com/office/drawing/2014/main" id="{1E230476-7DB1-7951-E33E-1B62E1A40B27}"/>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7022465" y="1825625"/>
            <a:ext cx="3481070" cy="43513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60358167"/>
      </p:ext>
    </p:extLst>
  </p:cSld>
  <p:clrMapOvr>
    <a:masterClrMapping/>
  </p:clrMapOvr>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811FF1-C070-4D0A-860A-58EDFFCF7557}"/>
              </a:ext>
            </a:extLst>
          </p:cNvPr>
          <p:cNvSpPr>
            <a:spLocks noGrp="1"/>
          </p:cNvSpPr>
          <p:nvPr>
            <p:ph type="title"/>
          </p:nvPr>
        </p:nvSpPr>
        <p:spPr>
          <a:xfrm>
            <a:off x="838200" y="1412488"/>
            <a:ext cx="2899189" cy="4363844"/>
          </a:xfrm>
        </p:spPr>
        <p:txBody>
          <a:bodyPr anchor="t">
            <a:normAutofit/>
          </a:bodyPr>
          <a:lstStyle/>
          <a:p>
            <a:r>
              <a:rPr lang="en-US" sz="4000">
                <a:solidFill>
                  <a:srgbClr val="FFFFFF"/>
                </a:solidFill>
              </a:rPr>
              <a:t>Literature</a:t>
            </a:r>
          </a:p>
        </p:txBody>
      </p:sp>
      <p:sp>
        <p:nvSpPr>
          <p:cNvPr id="3" name="Content Placeholder 2">
            <a:extLst>
              <a:ext uri="{FF2B5EF4-FFF2-40B4-BE49-F238E27FC236}">
                <a16:creationId xmlns:a16="http://schemas.microsoft.com/office/drawing/2014/main" id="{E05BD007-F68C-422F-B6B4-47831088FA20}"/>
              </a:ext>
            </a:extLst>
          </p:cNvPr>
          <p:cNvSpPr>
            <a:spLocks noGrp="1"/>
          </p:cNvSpPr>
          <p:nvPr>
            <p:ph sz="half" idx="1"/>
          </p:nvPr>
        </p:nvSpPr>
        <p:spPr>
          <a:xfrm>
            <a:off x="4380855" y="1412489"/>
            <a:ext cx="3427283" cy="4363844"/>
          </a:xfrm>
        </p:spPr>
        <p:txBody>
          <a:bodyPr>
            <a:normAutofit/>
          </a:bodyPr>
          <a:lstStyle/>
          <a:p>
            <a:r>
              <a:rPr lang="en-US" sz="1900"/>
              <a:t>For Kids</a:t>
            </a:r>
          </a:p>
          <a:p>
            <a:pPr lvl="1"/>
            <a:r>
              <a:rPr lang="en-US" sz="1900"/>
              <a:t>Thank you, Baobab Tree: Madagascar</a:t>
            </a:r>
          </a:p>
          <a:p>
            <a:pPr lvl="1"/>
            <a:r>
              <a:rPr lang="en-US" sz="1900"/>
              <a:t>Treasures of Madagascar</a:t>
            </a:r>
          </a:p>
          <a:p>
            <a:pPr lvl="1"/>
            <a:r>
              <a:rPr lang="en-US" sz="1900"/>
              <a:t>Kids on Earth Madagascar</a:t>
            </a:r>
          </a:p>
          <a:p>
            <a:r>
              <a:rPr lang="en-US" sz="1900"/>
              <a:t>Other Books </a:t>
            </a:r>
          </a:p>
          <a:p>
            <a:pPr lvl="1"/>
            <a:r>
              <a:rPr lang="en-US" sz="1900"/>
              <a:t>Beyond the Rice Fields, Naivo</a:t>
            </a:r>
          </a:p>
          <a:p>
            <a:pPr lvl="1"/>
            <a:r>
              <a:rPr lang="en-US" sz="1900"/>
              <a:t>Red Island House, Andrea Lee</a:t>
            </a:r>
          </a:p>
          <a:p>
            <a:pPr lvl="1"/>
            <a:r>
              <a:rPr lang="en-US" sz="1900"/>
              <a:t>Return to the Enchanted Island, Johary Ravaloson</a:t>
            </a:r>
          </a:p>
        </p:txBody>
      </p:sp>
      <p:pic>
        <p:nvPicPr>
          <p:cNvPr id="40964" name="Picture 4">
            <a:extLst>
              <a:ext uri="{FF2B5EF4-FFF2-40B4-BE49-F238E27FC236}">
                <a16:creationId xmlns:a16="http://schemas.microsoft.com/office/drawing/2014/main" id="{55CF7903-795D-45D1-B726-49F9600C05BA}"/>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8594396" y="1412875"/>
            <a:ext cx="2912132" cy="43640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91185723"/>
      </p:ext>
    </p:extLst>
  </p:cSld>
  <p:clrMapOvr>
    <a:masterClrMapping/>
  </p:clrMapOvr>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65D894-80CB-42CB-81CC-E513CF36F1FB}"/>
              </a:ext>
            </a:extLst>
          </p:cNvPr>
          <p:cNvSpPr>
            <a:spLocks noGrp="1"/>
          </p:cNvSpPr>
          <p:nvPr>
            <p:ph type="title"/>
          </p:nvPr>
        </p:nvSpPr>
        <p:spPr>
          <a:xfrm>
            <a:off x="838200" y="4669978"/>
            <a:ext cx="4391024" cy="1173700"/>
          </a:xfrm>
        </p:spPr>
        <p:txBody>
          <a:bodyPr vert="horz" lIns="91440" tIns="45720" rIns="91440" bIns="45720" rtlCol="0" anchor="t">
            <a:normAutofit/>
          </a:bodyPr>
          <a:lstStyle/>
          <a:p>
            <a:r>
              <a:rPr lang="en-US" sz="4000" kern="1200">
                <a:solidFill>
                  <a:schemeClr val="bg1"/>
                </a:solidFill>
                <a:latin typeface="+mj-lt"/>
                <a:ea typeface="+mj-ea"/>
                <a:cs typeface="+mj-cs"/>
              </a:rPr>
              <a:t>Homes</a:t>
            </a:r>
          </a:p>
        </p:txBody>
      </p:sp>
      <p:pic>
        <p:nvPicPr>
          <p:cNvPr id="6" name="Content Placeholder 5" descr="A group of buildings in a field&#10;&#10;Description automatically generated with low confidence">
            <a:extLst>
              <a:ext uri="{FF2B5EF4-FFF2-40B4-BE49-F238E27FC236}">
                <a16:creationId xmlns:a16="http://schemas.microsoft.com/office/drawing/2014/main" id="{058A88A6-4295-1A90-9352-650E020D1A1E}"/>
              </a:ext>
            </a:extLst>
          </p:cNvPr>
          <p:cNvPicPr>
            <a:picLocks noGrp="1" noChangeAspect="1"/>
          </p:cNvPicPr>
          <p:nvPr>
            <p:ph sz="half" idx="2"/>
          </p:nvPr>
        </p:nvPicPr>
        <p:blipFill rotWithShape="1">
          <a:blip r:embed="rId2"/>
          <a:srcRect l="12573" r="11109" b="-2"/>
          <a:stretch/>
        </p:blipFill>
        <p:spPr>
          <a:xfrm>
            <a:off x="6" y="-1"/>
            <a:ext cx="6000749" cy="3911828"/>
          </a:xfrm>
          <a:custGeom>
            <a:avLst/>
            <a:gdLst/>
            <a:ahLst/>
            <a:cxnLst/>
            <a:rect l="l" t="t" r="r" b="b"/>
            <a:pathLst>
              <a:path w="6000749" h="3911828">
                <a:moveTo>
                  <a:pt x="0" y="0"/>
                </a:moveTo>
                <a:lnTo>
                  <a:pt x="6000749" y="0"/>
                </a:lnTo>
                <a:lnTo>
                  <a:pt x="6000749" y="3767827"/>
                </a:lnTo>
                <a:lnTo>
                  <a:pt x="5572124" y="3740378"/>
                </a:lnTo>
                <a:lnTo>
                  <a:pt x="0" y="3911828"/>
                </a:lnTo>
                <a:close/>
              </a:path>
            </a:pathLst>
          </a:custGeom>
        </p:spPr>
      </p:pic>
      <p:pic>
        <p:nvPicPr>
          <p:cNvPr id="41986" name="Picture 2" descr="Typical Madagascar House in Nosy Be Editorial Photography - Image of home,  plant: 94612472">
            <a:extLst>
              <a:ext uri="{FF2B5EF4-FFF2-40B4-BE49-F238E27FC236}">
                <a16:creationId xmlns:a16="http://schemas.microsoft.com/office/drawing/2014/main" id="{8C9EC49E-A221-BBD2-327E-4427374C6B04}"/>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131"/>
          <a:stretch/>
        </p:blipFill>
        <p:spPr bwMode="auto">
          <a:xfrm>
            <a:off x="6191245" y="-1"/>
            <a:ext cx="6000750" cy="3988028"/>
          </a:xfrm>
          <a:custGeom>
            <a:avLst/>
            <a:gdLst/>
            <a:ahLst/>
            <a:cxnLst/>
            <a:rect l="l" t="t" r="r" b="b"/>
            <a:pathLst>
              <a:path w="6000750" h="3988028">
                <a:moveTo>
                  <a:pt x="0" y="0"/>
                </a:moveTo>
                <a:lnTo>
                  <a:pt x="6000750" y="0"/>
                </a:lnTo>
                <a:lnTo>
                  <a:pt x="6000750" y="797153"/>
                </a:lnTo>
                <a:lnTo>
                  <a:pt x="6000750" y="2634343"/>
                </a:lnTo>
                <a:lnTo>
                  <a:pt x="6000750" y="3911828"/>
                </a:lnTo>
                <a:lnTo>
                  <a:pt x="3248025" y="3988028"/>
                </a:lnTo>
                <a:lnTo>
                  <a:pt x="0" y="3780026"/>
                </a:lnTo>
                <a:close/>
              </a:path>
            </a:pathLst>
          </a:custGeom>
          <a:noFill/>
          <a:extLst>
            <a:ext uri="{909E8E84-426E-40DD-AFC4-6F175D3DCCD1}">
              <a14:hiddenFill xmlns:a14="http://schemas.microsoft.com/office/drawing/2010/main">
                <a:solidFill>
                  <a:srgbClr val="FFFFFF"/>
                </a:solidFill>
              </a14:hiddenFill>
            </a:ext>
          </a:extLst>
        </p:spPr>
      </p:pic>
      <p:sp>
        <p:nvSpPr>
          <p:cNvPr id="42006" name="Content Placeholder 42005">
            <a:extLst>
              <a:ext uri="{FF2B5EF4-FFF2-40B4-BE49-F238E27FC236}">
                <a16:creationId xmlns:a16="http://schemas.microsoft.com/office/drawing/2014/main" id="{23EE3B8C-0682-1A4D-3A87-425F946E8253}"/>
              </a:ext>
            </a:extLst>
          </p:cNvPr>
          <p:cNvSpPr>
            <a:spLocks noGrp="1"/>
          </p:cNvSpPr>
          <p:nvPr>
            <p:ph sz="half" idx="1"/>
          </p:nvPr>
        </p:nvSpPr>
        <p:spPr>
          <a:xfrm>
            <a:off x="5664201" y="4766267"/>
            <a:ext cx="5692774" cy="1077411"/>
          </a:xfrm>
        </p:spPr>
        <p:txBody>
          <a:bodyPr vert="horz" lIns="91440" tIns="45720" rIns="91440" bIns="45720" rtlCol="0">
            <a:normAutofit/>
          </a:bodyPr>
          <a:lstStyle/>
          <a:p>
            <a:endParaRPr lang="en-US" sz="2400">
              <a:solidFill>
                <a:schemeClr val="bg1">
                  <a:alpha val="80000"/>
                </a:schemeClr>
              </a:solidFill>
            </a:endParaRPr>
          </a:p>
        </p:txBody>
      </p:sp>
    </p:spTree>
    <p:extLst>
      <p:ext uri="{BB962C8B-B14F-4D97-AF65-F5344CB8AC3E}">
        <p14:creationId xmlns:p14="http://schemas.microsoft.com/office/powerpoint/2010/main" val="22576018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7,300+ Eritrea Stock Photos, Pictures &amp; Royalty-Free Images - iStock |  Eritrea highlands, Eritrea flag, Keren eritrea">
            <a:extLst>
              <a:ext uri="{FF2B5EF4-FFF2-40B4-BE49-F238E27FC236}">
                <a16:creationId xmlns:a16="http://schemas.microsoft.com/office/drawing/2014/main" id="{75E73E4D-7E54-66CE-6E5C-02D268104791}"/>
              </a:ext>
            </a:extLst>
          </p:cNvPr>
          <p:cNvPicPr>
            <a:picLocks noGrp="1" noChangeAspect="1" noChangeArrowheads="1"/>
          </p:cNvPicPr>
          <p:nvPr>
            <p:ph sz="half" idx="2"/>
          </p:nvPr>
        </p:nvPicPr>
        <p:blipFill rotWithShape="1">
          <a:blip r:embed="rId2">
            <a:alphaModFix amt="60000"/>
            <a:extLst>
              <a:ext uri="{28A0092B-C50C-407E-A947-70E740481C1C}">
                <a14:useLocalDpi xmlns:a14="http://schemas.microsoft.com/office/drawing/2010/main" val="0"/>
              </a:ext>
            </a:extLst>
          </a:blip>
          <a:srcRect l="7227" r="1" b="1"/>
          <a:stretch/>
        </p:blipFill>
        <p:spPr bwMode="auto">
          <a:xfrm>
            <a:off x="180975" y="182880"/>
            <a:ext cx="11823637" cy="6499784"/>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B2E9BF5A-8B4E-49A7-95FB-B103D8343A2C}"/>
              </a:ext>
            </a:extLst>
          </p:cNvPr>
          <p:cNvSpPr>
            <a:spLocks noGrp="1"/>
          </p:cNvSpPr>
          <p:nvPr>
            <p:ph type="title"/>
          </p:nvPr>
        </p:nvSpPr>
        <p:spPr>
          <a:xfrm>
            <a:off x="838200" y="525195"/>
            <a:ext cx="10165218" cy="2806506"/>
          </a:xfrm>
        </p:spPr>
        <p:txBody>
          <a:bodyPr vert="horz" lIns="91440" tIns="45720" rIns="91440" bIns="45720" rtlCol="0" anchor="b">
            <a:normAutofit/>
          </a:bodyPr>
          <a:lstStyle/>
          <a:p>
            <a:r>
              <a:rPr lang="en-US" sz="4000">
                <a:solidFill>
                  <a:srgbClr val="FFFFFF"/>
                </a:solidFill>
              </a:rPr>
              <a:t>Main Facts</a:t>
            </a:r>
          </a:p>
        </p:txBody>
      </p:sp>
      <p:sp>
        <p:nvSpPr>
          <p:cNvPr id="3" name="Content Placeholder 2">
            <a:extLst>
              <a:ext uri="{FF2B5EF4-FFF2-40B4-BE49-F238E27FC236}">
                <a16:creationId xmlns:a16="http://schemas.microsoft.com/office/drawing/2014/main" id="{BFFE36C5-B7B1-41F9-AFF0-7C8BEFE5DB7C}"/>
              </a:ext>
            </a:extLst>
          </p:cNvPr>
          <p:cNvSpPr>
            <a:spLocks noGrp="1"/>
          </p:cNvSpPr>
          <p:nvPr>
            <p:ph sz="half" idx="1"/>
          </p:nvPr>
        </p:nvSpPr>
        <p:spPr>
          <a:xfrm>
            <a:off x="838200" y="3526300"/>
            <a:ext cx="10165218" cy="2588458"/>
          </a:xfrm>
        </p:spPr>
        <p:txBody>
          <a:bodyPr vert="horz" lIns="91440" tIns="45720" rIns="91440" bIns="45720" rtlCol="0">
            <a:normAutofit/>
          </a:bodyPr>
          <a:lstStyle/>
          <a:p>
            <a:r>
              <a:rPr lang="en-US" sz="2000" dirty="0">
                <a:solidFill>
                  <a:srgbClr val="FFFFFF"/>
                </a:solidFill>
              </a:rPr>
              <a:t>Capital: Asmara</a:t>
            </a:r>
          </a:p>
          <a:p>
            <a:r>
              <a:rPr lang="en-US" sz="2000" dirty="0" err="1">
                <a:solidFill>
                  <a:srgbClr val="FFFFFF"/>
                </a:solidFill>
              </a:rPr>
              <a:t>LanguageTigrinya</a:t>
            </a:r>
            <a:r>
              <a:rPr lang="en-US" sz="2000" dirty="0">
                <a:solidFill>
                  <a:srgbClr val="FFFFFF"/>
                </a:solidFill>
              </a:rPr>
              <a:t>, Tigre, Saho, </a:t>
            </a:r>
            <a:r>
              <a:rPr lang="en-US" sz="2000" dirty="0" err="1">
                <a:solidFill>
                  <a:srgbClr val="FFFFFF"/>
                </a:solidFill>
              </a:rPr>
              <a:t>Kunama</a:t>
            </a:r>
            <a:r>
              <a:rPr lang="en-US" sz="2000" dirty="0">
                <a:solidFill>
                  <a:srgbClr val="FFFFFF"/>
                </a:solidFill>
              </a:rPr>
              <a:t>, </a:t>
            </a:r>
            <a:r>
              <a:rPr lang="en-US" sz="2000" dirty="0" err="1">
                <a:solidFill>
                  <a:srgbClr val="FFFFFF"/>
                </a:solidFill>
              </a:rPr>
              <a:t>Rashaida</a:t>
            </a:r>
            <a:r>
              <a:rPr lang="en-US" sz="2000" dirty="0">
                <a:solidFill>
                  <a:srgbClr val="FFFFFF"/>
                </a:solidFill>
              </a:rPr>
              <a:t>, Bilen, Afar, Beni, Amir, Nera. Mostly Tigrinya</a:t>
            </a:r>
          </a:p>
          <a:p>
            <a:r>
              <a:rPr lang="en-US" sz="2000" dirty="0">
                <a:solidFill>
                  <a:srgbClr val="FFFFFF"/>
                </a:solidFill>
              </a:rPr>
              <a:t>Exports: livestock, sorghum, food</a:t>
            </a:r>
          </a:p>
          <a:p>
            <a:r>
              <a:rPr lang="en-US" sz="2000" dirty="0">
                <a:solidFill>
                  <a:srgbClr val="FFFFFF"/>
                </a:solidFill>
              </a:rPr>
              <a:t>Fun Facts: One of the oldest human skeletons ever found was found here!  People refer to Eritrea’s capital as “New Rome”, Used to be part of the ancient Kingdom Aksum and is home to a tank graveyard!</a:t>
            </a:r>
          </a:p>
        </p:txBody>
      </p:sp>
    </p:spTree>
    <p:extLst>
      <p:ext uri="{BB962C8B-B14F-4D97-AF65-F5344CB8AC3E}">
        <p14:creationId xmlns:p14="http://schemas.microsoft.com/office/powerpoint/2010/main" val="49262317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277336-356D-4D4B-9D47-6A26FE841CA6}"/>
              </a:ext>
            </a:extLst>
          </p:cNvPr>
          <p:cNvSpPr>
            <a:spLocks noGrp="1"/>
          </p:cNvSpPr>
          <p:nvPr>
            <p:ph type="title"/>
          </p:nvPr>
        </p:nvSpPr>
        <p:spPr/>
        <p:txBody>
          <a:bodyPr/>
          <a:lstStyle/>
          <a:p>
            <a:r>
              <a:rPr lang="en-US" dirty="0"/>
              <a:t>Music</a:t>
            </a:r>
          </a:p>
        </p:txBody>
      </p:sp>
      <p:sp>
        <p:nvSpPr>
          <p:cNvPr id="4" name="Content Placeholder 3">
            <a:extLst>
              <a:ext uri="{FF2B5EF4-FFF2-40B4-BE49-F238E27FC236}">
                <a16:creationId xmlns:a16="http://schemas.microsoft.com/office/drawing/2014/main" id="{1A96566C-FFD5-4B00-83AA-E2FC678FF6A3}"/>
              </a:ext>
            </a:extLst>
          </p:cNvPr>
          <p:cNvSpPr>
            <a:spLocks noGrp="1"/>
          </p:cNvSpPr>
          <p:nvPr>
            <p:ph sz="half" idx="2"/>
          </p:nvPr>
        </p:nvSpPr>
        <p:spPr/>
        <p:txBody>
          <a:bodyPr/>
          <a:lstStyle/>
          <a:p>
            <a:r>
              <a:rPr lang="en-US" dirty="0">
                <a:hlinkClick r:id="rId2"/>
              </a:rPr>
              <a:t>https://www.youtube.com/watch?v=I4xr0J5MaVo</a:t>
            </a:r>
            <a:r>
              <a:rPr lang="en-US" dirty="0"/>
              <a:t> </a:t>
            </a:r>
          </a:p>
        </p:txBody>
      </p:sp>
      <p:sp>
        <p:nvSpPr>
          <p:cNvPr id="5" name="Content Placeholder 4">
            <a:extLst>
              <a:ext uri="{FF2B5EF4-FFF2-40B4-BE49-F238E27FC236}">
                <a16:creationId xmlns:a16="http://schemas.microsoft.com/office/drawing/2014/main" id="{225353E2-4485-7F21-7DE4-40722D6F4867}"/>
              </a:ext>
            </a:extLst>
          </p:cNvPr>
          <p:cNvSpPr>
            <a:spLocks noGrp="1"/>
          </p:cNvSpPr>
          <p:nvPr>
            <p:ph sz="half" idx="1"/>
          </p:nvPr>
        </p:nvSpPr>
        <p:spPr/>
        <p:txBody>
          <a:bodyPr/>
          <a:lstStyle/>
          <a:p>
            <a:r>
              <a:rPr lang="en-US" dirty="0"/>
              <a:t>The </a:t>
            </a:r>
            <a:r>
              <a:rPr lang="en-US" dirty="0" err="1"/>
              <a:t>kraar</a:t>
            </a:r>
            <a:r>
              <a:rPr lang="en-US" dirty="0"/>
              <a:t>-stringed instrument</a:t>
            </a:r>
          </a:p>
          <a:p>
            <a:r>
              <a:rPr lang="en-US" dirty="0" err="1"/>
              <a:t>Abangala</a:t>
            </a:r>
            <a:r>
              <a:rPr lang="en-US" dirty="0"/>
              <a:t>– like a banjo</a:t>
            </a:r>
          </a:p>
          <a:p>
            <a:r>
              <a:rPr lang="en-US" dirty="0" err="1"/>
              <a:t>Wata</a:t>
            </a:r>
            <a:r>
              <a:rPr lang="en-US" dirty="0"/>
              <a:t>– like the violin</a:t>
            </a:r>
          </a:p>
          <a:p>
            <a:r>
              <a:rPr lang="en-US" dirty="0" err="1"/>
              <a:t>Kebero</a:t>
            </a:r>
            <a:r>
              <a:rPr lang="en-US" dirty="0"/>
              <a:t>– drums</a:t>
            </a:r>
          </a:p>
          <a:p>
            <a:endParaRPr lang="en-US" dirty="0"/>
          </a:p>
        </p:txBody>
      </p:sp>
      <p:pic>
        <p:nvPicPr>
          <p:cNvPr id="39940" name="Picture 4" descr="The Role of Music in Reinforcing Eritrea's Identity, Consciousness, and  Determination – Eritrea Ministry Of Information">
            <a:extLst>
              <a:ext uri="{FF2B5EF4-FFF2-40B4-BE49-F238E27FC236}">
                <a16:creationId xmlns:a16="http://schemas.microsoft.com/office/drawing/2014/main" id="{279E3404-6133-DE90-665C-477ED6FEC60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43700" y="3259054"/>
            <a:ext cx="3581400" cy="24574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20853048"/>
      </p:ext>
    </p:extLst>
  </p:cSld>
  <p:clrMapOvr>
    <a:masterClrMapping/>
  </p:clrMapOvr>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descr="Events in Madagascar: festivals &amp; popular events - Exoticca">
            <a:extLst>
              <a:ext uri="{FF2B5EF4-FFF2-40B4-BE49-F238E27FC236}">
                <a16:creationId xmlns:a16="http://schemas.microsoft.com/office/drawing/2014/main" id="{3ED2A2E9-05B0-4AB7-E945-12F1528C6B46}"/>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t="5972" r="1" b="19272"/>
          <a:stretch/>
        </p:blipFill>
        <p:spPr bwMode="auto">
          <a:xfrm>
            <a:off x="626590" y="317578"/>
            <a:ext cx="10851111" cy="3508437"/>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2A655711-F47D-456E-A888-F01B1CDE2CF5}"/>
              </a:ext>
            </a:extLst>
          </p:cNvPr>
          <p:cNvSpPr>
            <a:spLocks noGrp="1"/>
          </p:cNvSpPr>
          <p:nvPr>
            <p:ph type="title"/>
          </p:nvPr>
        </p:nvSpPr>
        <p:spPr>
          <a:xfrm>
            <a:off x="630936" y="4018137"/>
            <a:ext cx="4569060" cy="2129586"/>
          </a:xfrm>
          <a:noFill/>
        </p:spPr>
        <p:txBody>
          <a:bodyPr vert="horz" lIns="91440" tIns="45720" rIns="91440" bIns="45720" rtlCol="0" anchor="t">
            <a:normAutofit/>
          </a:bodyPr>
          <a:lstStyle/>
          <a:p>
            <a:r>
              <a:rPr lang="en-US" sz="4800">
                <a:solidFill>
                  <a:schemeClr val="bg1"/>
                </a:solidFill>
              </a:rPr>
              <a:t>Festivals and Holidays</a:t>
            </a:r>
          </a:p>
        </p:txBody>
      </p:sp>
      <p:sp>
        <p:nvSpPr>
          <p:cNvPr id="3" name="Content Placeholder 2">
            <a:extLst>
              <a:ext uri="{FF2B5EF4-FFF2-40B4-BE49-F238E27FC236}">
                <a16:creationId xmlns:a16="http://schemas.microsoft.com/office/drawing/2014/main" id="{EE6FCDEB-F573-4645-80B5-8A91BDFC6BD0}"/>
              </a:ext>
            </a:extLst>
          </p:cNvPr>
          <p:cNvSpPr>
            <a:spLocks noGrp="1"/>
          </p:cNvSpPr>
          <p:nvPr>
            <p:ph sz="half" idx="1"/>
          </p:nvPr>
        </p:nvSpPr>
        <p:spPr>
          <a:xfrm>
            <a:off x="5486080" y="4018143"/>
            <a:ext cx="5674105" cy="2129599"/>
          </a:xfrm>
          <a:noFill/>
        </p:spPr>
        <p:txBody>
          <a:bodyPr vert="horz" lIns="91440" tIns="45720" rIns="91440" bIns="45720" rtlCol="0" anchor="t">
            <a:normAutofit/>
          </a:bodyPr>
          <a:lstStyle/>
          <a:p>
            <a:r>
              <a:rPr lang="en-US" sz="1800">
                <a:solidFill>
                  <a:schemeClr val="bg1"/>
                </a:solidFill>
              </a:rPr>
              <a:t>Alahamadi Be is Madagascar’s New Year’s Day and takes two days to celebrate!  They decorate their homes in lights and music and dance are part of the festivities.</a:t>
            </a:r>
          </a:p>
          <a:p>
            <a:r>
              <a:rPr lang="en-US" sz="1800">
                <a:solidFill>
                  <a:schemeClr val="bg1"/>
                </a:solidFill>
              </a:rPr>
              <a:t>Famadihana Festival of The Turning of The Bones.  Festival held every 7-9 years the graves of deceased loved ones are exhumed.  </a:t>
            </a:r>
          </a:p>
        </p:txBody>
      </p:sp>
    </p:spTree>
    <p:extLst>
      <p:ext uri="{BB962C8B-B14F-4D97-AF65-F5344CB8AC3E}">
        <p14:creationId xmlns:p14="http://schemas.microsoft.com/office/powerpoint/2010/main" val="115204324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52FA75-EDCF-4052-B1C4-35C4A360906A}"/>
              </a:ext>
            </a:extLst>
          </p:cNvPr>
          <p:cNvSpPr>
            <a:spLocks noGrp="1"/>
          </p:cNvSpPr>
          <p:nvPr>
            <p:ph type="title"/>
          </p:nvPr>
        </p:nvSpPr>
        <p:spPr>
          <a:xfrm>
            <a:off x="640080" y="325369"/>
            <a:ext cx="4368602" cy="1956841"/>
          </a:xfrm>
        </p:spPr>
        <p:txBody>
          <a:bodyPr vert="horz" lIns="91440" tIns="45720" rIns="91440" bIns="45720" rtlCol="0" anchor="b">
            <a:normAutofit/>
          </a:bodyPr>
          <a:lstStyle/>
          <a:p>
            <a:r>
              <a:rPr lang="en-US" sz="5400"/>
              <a:t>Art</a:t>
            </a:r>
          </a:p>
        </p:txBody>
      </p:sp>
      <p:sp>
        <p:nvSpPr>
          <p:cNvPr id="3" name="Content Placeholder 2">
            <a:extLst>
              <a:ext uri="{FF2B5EF4-FFF2-40B4-BE49-F238E27FC236}">
                <a16:creationId xmlns:a16="http://schemas.microsoft.com/office/drawing/2014/main" id="{0439B767-9A3E-4D93-B3A8-E3D7EB3EB0D5}"/>
              </a:ext>
            </a:extLst>
          </p:cNvPr>
          <p:cNvSpPr>
            <a:spLocks noGrp="1"/>
          </p:cNvSpPr>
          <p:nvPr>
            <p:ph sz="half" idx="1"/>
          </p:nvPr>
        </p:nvSpPr>
        <p:spPr>
          <a:xfrm>
            <a:off x="640080" y="2872899"/>
            <a:ext cx="4243589" cy="3320668"/>
          </a:xfrm>
        </p:spPr>
        <p:txBody>
          <a:bodyPr vert="horz" lIns="91440" tIns="45720" rIns="91440" bIns="45720" rtlCol="0">
            <a:normAutofit/>
          </a:bodyPr>
          <a:lstStyle/>
          <a:p>
            <a:r>
              <a:rPr lang="en-US" sz="2200"/>
              <a:t>Leather work such as jackets, shoes.</a:t>
            </a:r>
          </a:p>
          <a:p>
            <a:r>
              <a:rPr lang="en-US" sz="2200"/>
              <a:t>Clay coffeepots</a:t>
            </a:r>
          </a:p>
          <a:p>
            <a:r>
              <a:rPr lang="en-US" sz="2200"/>
              <a:t>Handmade ropes</a:t>
            </a:r>
          </a:p>
          <a:p>
            <a:r>
              <a:rPr lang="en-US" sz="2200"/>
              <a:t>Baskets</a:t>
            </a:r>
          </a:p>
          <a:p>
            <a:endParaRPr lang="en-US" sz="2200"/>
          </a:p>
        </p:txBody>
      </p:sp>
      <p:pic>
        <p:nvPicPr>
          <p:cNvPr id="40962" name="Picture 2" descr="The history of art and culture in Eritrea – Eritrea Ministry Of Information">
            <a:extLst>
              <a:ext uri="{FF2B5EF4-FFF2-40B4-BE49-F238E27FC236}">
                <a16:creationId xmlns:a16="http://schemas.microsoft.com/office/drawing/2014/main" id="{AA62E60C-65E5-568F-0407-6BCF648B0736}"/>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b="302"/>
          <a:stretch/>
        </p:blipFill>
        <p:spPr bwMode="auto">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7364227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811FF1-C070-4D0A-860A-58EDFFCF7557}"/>
              </a:ext>
            </a:extLst>
          </p:cNvPr>
          <p:cNvSpPr>
            <a:spLocks noGrp="1"/>
          </p:cNvSpPr>
          <p:nvPr>
            <p:ph type="title"/>
          </p:nvPr>
        </p:nvSpPr>
        <p:spPr/>
        <p:txBody>
          <a:bodyPr/>
          <a:lstStyle/>
          <a:p>
            <a:r>
              <a:rPr lang="en-US" dirty="0"/>
              <a:t>Literature</a:t>
            </a:r>
          </a:p>
        </p:txBody>
      </p:sp>
      <p:sp>
        <p:nvSpPr>
          <p:cNvPr id="3" name="Content Placeholder 2">
            <a:extLst>
              <a:ext uri="{FF2B5EF4-FFF2-40B4-BE49-F238E27FC236}">
                <a16:creationId xmlns:a16="http://schemas.microsoft.com/office/drawing/2014/main" id="{E05BD007-F68C-422F-B6B4-47831088FA20}"/>
              </a:ext>
            </a:extLst>
          </p:cNvPr>
          <p:cNvSpPr>
            <a:spLocks noGrp="1"/>
          </p:cNvSpPr>
          <p:nvPr>
            <p:ph sz="half" idx="1"/>
          </p:nvPr>
        </p:nvSpPr>
        <p:spPr/>
        <p:txBody>
          <a:bodyPr/>
          <a:lstStyle/>
          <a:p>
            <a:r>
              <a:rPr lang="en-US" dirty="0"/>
              <a:t>Primarily written in the Tigrinya language.  The first written work in Tigrinya is a list of local laws.</a:t>
            </a:r>
          </a:p>
          <a:p>
            <a:r>
              <a:rPr lang="en-US" dirty="0"/>
              <a:t>I Didn’t Do It For You:  How the World Betrayed a Small African Nation by </a:t>
            </a:r>
            <a:r>
              <a:rPr lang="en-US" dirty="0" err="1"/>
              <a:t>Micheal</a:t>
            </a:r>
            <a:r>
              <a:rPr lang="en-US" dirty="0"/>
              <a:t> Wrong    </a:t>
            </a:r>
          </a:p>
        </p:txBody>
      </p:sp>
      <p:pic>
        <p:nvPicPr>
          <p:cNvPr id="41986" name="Picture 2" descr="I Didn't Do It For You: How the World Used and Abused a Small African  Nation | The Orwell Foundation">
            <a:extLst>
              <a:ext uri="{FF2B5EF4-FFF2-40B4-BE49-F238E27FC236}">
                <a16:creationId xmlns:a16="http://schemas.microsoft.com/office/drawing/2014/main" id="{696227C4-E309-A6DB-F5C7-25286C829D57}"/>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7335396" y="1825625"/>
            <a:ext cx="2855208" cy="43513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3737570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65D894-80CB-42CB-81CC-E513CF36F1FB}"/>
              </a:ext>
            </a:extLst>
          </p:cNvPr>
          <p:cNvSpPr>
            <a:spLocks noGrp="1"/>
          </p:cNvSpPr>
          <p:nvPr>
            <p:ph type="title"/>
          </p:nvPr>
        </p:nvSpPr>
        <p:spPr>
          <a:xfrm>
            <a:off x="1001684" y="170412"/>
            <a:ext cx="10178934" cy="1328730"/>
          </a:xfrm>
        </p:spPr>
        <p:txBody>
          <a:bodyPr vert="horz" lIns="91440" tIns="45720" rIns="91440" bIns="45720" rtlCol="0" anchor="b">
            <a:normAutofit/>
          </a:bodyPr>
          <a:lstStyle/>
          <a:p>
            <a:pPr algn="ctr"/>
            <a:r>
              <a:rPr lang="en-US" sz="5200" kern="1200">
                <a:solidFill>
                  <a:schemeClr val="tx1"/>
                </a:solidFill>
                <a:latin typeface="+mj-lt"/>
                <a:ea typeface="+mj-ea"/>
                <a:cs typeface="+mj-cs"/>
              </a:rPr>
              <a:t>Homes</a:t>
            </a:r>
          </a:p>
        </p:txBody>
      </p:sp>
      <p:pic>
        <p:nvPicPr>
          <p:cNvPr id="43012" name="Picture 4" descr="Photos of New Asmara Housing Construction - Madote">
            <a:extLst>
              <a:ext uri="{FF2B5EF4-FFF2-40B4-BE49-F238E27FC236}">
                <a16:creationId xmlns:a16="http://schemas.microsoft.com/office/drawing/2014/main" id="{CC987452-26FA-A1B8-82EF-847F9DDF57F6}"/>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t="5710" r="-2" b="4906"/>
          <a:stretch/>
        </p:blipFill>
        <p:spPr bwMode="auto">
          <a:xfrm>
            <a:off x="198741" y="2410448"/>
            <a:ext cx="5803323" cy="3890357"/>
          </a:xfrm>
          <a:prstGeom prst="rect">
            <a:avLst/>
          </a:prstGeom>
          <a:noFill/>
          <a:extLst>
            <a:ext uri="{909E8E84-426E-40DD-AFC4-6F175D3DCCD1}">
              <a14:hiddenFill xmlns:a14="http://schemas.microsoft.com/office/drawing/2010/main">
                <a:solidFill>
                  <a:srgbClr val="FFFFFF"/>
                </a:solidFill>
              </a14:hiddenFill>
            </a:ext>
          </a:extLst>
        </p:spPr>
      </p:pic>
      <p:pic>
        <p:nvPicPr>
          <p:cNvPr id="43010" name="Picture 2" descr="Hidmo: A traditional House in Eritrean highlands – Eritrea Ministry Of  Information">
            <a:extLst>
              <a:ext uri="{FF2B5EF4-FFF2-40B4-BE49-F238E27FC236}">
                <a16:creationId xmlns:a16="http://schemas.microsoft.com/office/drawing/2014/main" id="{75CF4661-8FB9-6E75-BEBE-F62BCAB78879}"/>
              </a:ext>
            </a:extLst>
          </p:cNvPr>
          <p:cNvPicPr>
            <a:picLocks noGrp="1" noChangeAspect="1" noChangeArrowheads="1"/>
          </p:cNvPicPr>
          <p:nvPr>
            <p:ph sz="half" idx="1"/>
          </p:nvPr>
        </p:nvPicPr>
        <p:blipFill rotWithShape="1">
          <a:blip r:embed="rId3">
            <a:extLst>
              <a:ext uri="{28A0092B-C50C-407E-A947-70E740481C1C}">
                <a14:useLocalDpi xmlns:a14="http://schemas.microsoft.com/office/drawing/2010/main" val="0"/>
              </a:ext>
            </a:extLst>
          </a:blip>
          <a:srcRect l="1295" r="623" b="-2"/>
          <a:stretch/>
        </p:blipFill>
        <p:spPr bwMode="auto">
          <a:xfrm>
            <a:off x="6189934" y="2410448"/>
            <a:ext cx="5803323" cy="38903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9831744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2" descr="The Importance of Operation Fenkil and the Battle of Massawa in Eritrea's  History - Madote">
            <a:extLst>
              <a:ext uri="{FF2B5EF4-FFF2-40B4-BE49-F238E27FC236}">
                <a16:creationId xmlns:a16="http://schemas.microsoft.com/office/drawing/2014/main" id="{F79B1E75-9FB3-1A0B-1403-80601D747513}"/>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23196" r="2780"/>
          <a:stretch/>
        </p:blipFill>
        <p:spPr bwMode="auto">
          <a:xfrm>
            <a:off x="1" y="10"/>
            <a:ext cx="9669642" cy="685799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2A655711-F47D-456E-A888-F01B1CDE2CF5}"/>
              </a:ext>
            </a:extLst>
          </p:cNvPr>
          <p:cNvSpPr>
            <a:spLocks noGrp="1"/>
          </p:cNvSpPr>
          <p:nvPr>
            <p:ph type="title"/>
          </p:nvPr>
        </p:nvSpPr>
        <p:spPr>
          <a:xfrm>
            <a:off x="7531610" y="365125"/>
            <a:ext cx="3822189" cy="1899912"/>
          </a:xfrm>
        </p:spPr>
        <p:txBody>
          <a:bodyPr vert="horz" lIns="91440" tIns="45720" rIns="91440" bIns="45720" rtlCol="0" anchor="ctr">
            <a:normAutofit/>
          </a:bodyPr>
          <a:lstStyle/>
          <a:p>
            <a:r>
              <a:rPr lang="en-US" sz="4000"/>
              <a:t>Festivals and Holidays</a:t>
            </a:r>
          </a:p>
        </p:txBody>
      </p:sp>
      <p:sp>
        <p:nvSpPr>
          <p:cNvPr id="3" name="Content Placeholder 2">
            <a:extLst>
              <a:ext uri="{FF2B5EF4-FFF2-40B4-BE49-F238E27FC236}">
                <a16:creationId xmlns:a16="http://schemas.microsoft.com/office/drawing/2014/main" id="{EE6FCDEB-F573-4645-80B5-8A91BDFC6BD0}"/>
              </a:ext>
            </a:extLst>
          </p:cNvPr>
          <p:cNvSpPr>
            <a:spLocks noGrp="1"/>
          </p:cNvSpPr>
          <p:nvPr>
            <p:ph sz="half" idx="1"/>
          </p:nvPr>
        </p:nvSpPr>
        <p:spPr>
          <a:xfrm>
            <a:off x="4033036" y="365125"/>
            <a:ext cx="3822189" cy="3742762"/>
          </a:xfrm>
        </p:spPr>
        <p:txBody>
          <a:bodyPr vert="horz" lIns="91440" tIns="45720" rIns="91440" bIns="45720" rtlCol="0">
            <a:normAutofit/>
          </a:bodyPr>
          <a:lstStyle/>
          <a:p>
            <a:r>
              <a:rPr lang="en-US" sz="2000" dirty="0"/>
              <a:t>New Years Day</a:t>
            </a:r>
          </a:p>
          <a:p>
            <a:r>
              <a:rPr lang="en-US" sz="2000" dirty="0"/>
              <a:t>Orthodox Epiphany (when baby Jesus was presented to the Three Wise Men)</a:t>
            </a:r>
          </a:p>
          <a:p>
            <a:r>
              <a:rPr lang="en-US" sz="2000" dirty="0"/>
              <a:t>Fenkil Day – commemorates the Battle of Massawa </a:t>
            </a:r>
          </a:p>
          <a:p>
            <a:r>
              <a:rPr lang="en-US" sz="2000" dirty="0"/>
              <a:t>Women’s </a:t>
            </a:r>
            <a:r>
              <a:rPr lang="en-US" sz="2000" dirty="0" err="1"/>
              <a:t>DAy</a:t>
            </a:r>
            <a:endParaRPr lang="en-US" sz="2000" dirty="0"/>
          </a:p>
        </p:txBody>
      </p:sp>
    </p:spTree>
    <p:extLst>
      <p:ext uri="{BB962C8B-B14F-4D97-AF65-F5344CB8AC3E}">
        <p14:creationId xmlns:p14="http://schemas.microsoft.com/office/powerpoint/2010/main" val="28265653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91292-C381-4CCF-BD8B-01091ADACF0B}"/>
              </a:ext>
            </a:extLst>
          </p:cNvPr>
          <p:cNvSpPr>
            <a:spLocks noGrp="1"/>
          </p:cNvSpPr>
          <p:nvPr>
            <p:ph type="title"/>
          </p:nvPr>
        </p:nvSpPr>
        <p:spPr/>
        <p:txBody>
          <a:bodyPr/>
          <a:lstStyle/>
          <a:p>
            <a:r>
              <a:rPr lang="en-US" dirty="0"/>
              <a:t>Current Events</a:t>
            </a:r>
          </a:p>
        </p:txBody>
      </p:sp>
      <p:sp>
        <p:nvSpPr>
          <p:cNvPr id="3" name="Text Placeholder 2">
            <a:extLst>
              <a:ext uri="{FF2B5EF4-FFF2-40B4-BE49-F238E27FC236}">
                <a16:creationId xmlns:a16="http://schemas.microsoft.com/office/drawing/2014/main" id="{BC5EBE42-1E65-40A8-B306-91FEEDF636E2}"/>
              </a:ext>
            </a:extLst>
          </p:cNvPr>
          <p:cNvSpPr>
            <a:spLocks noGrp="1"/>
          </p:cNvSpPr>
          <p:nvPr>
            <p:ph type="body" idx="1"/>
          </p:nvPr>
        </p:nvSpPr>
        <p:spPr/>
        <p:txBody>
          <a:bodyPr/>
          <a:lstStyle/>
          <a:p>
            <a:r>
              <a:rPr lang="en-US" dirty="0"/>
              <a:t>Political 	</a:t>
            </a:r>
          </a:p>
        </p:txBody>
      </p:sp>
      <p:sp>
        <p:nvSpPr>
          <p:cNvPr id="4" name="Content Placeholder 3">
            <a:extLst>
              <a:ext uri="{FF2B5EF4-FFF2-40B4-BE49-F238E27FC236}">
                <a16:creationId xmlns:a16="http://schemas.microsoft.com/office/drawing/2014/main" id="{7CE39F17-DDF6-47B5-B345-F533B3146C27}"/>
              </a:ext>
            </a:extLst>
          </p:cNvPr>
          <p:cNvSpPr>
            <a:spLocks noGrp="1"/>
          </p:cNvSpPr>
          <p:nvPr>
            <p:ph sz="half" idx="2"/>
          </p:nvPr>
        </p:nvSpPr>
        <p:spPr/>
        <p:txBody>
          <a:bodyPr/>
          <a:lstStyle/>
          <a:p>
            <a:endParaRPr lang="en-US"/>
          </a:p>
        </p:txBody>
      </p:sp>
      <p:sp>
        <p:nvSpPr>
          <p:cNvPr id="5" name="Text Placeholder 4">
            <a:extLst>
              <a:ext uri="{FF2B5EF4-FFF2-40B4-BE49-F238E27FC236}">
                <a16:creationId xmlns:a16="http://schemas.microsoft.com/office/drawing/2014/main" id="{0E0BFC5A-3C6D-4303-9B38-FF40770339A3}"/>
              </a:ext>
            </a:extLst>
          </p:cNvPr>
          <p:cNvSpPr>
            <a:spLocks noGrp="1"/>
          </p:cNvSpPr>
          <p:nvPr>
            <p:ph type="body" sz="quarter" idx="3"/>
          </p:nvPr>
        </p:nvSpPr>
        <p:spPr/>
        <p:txBody>
          <a:bodyPr/>
          <a:lstStyle/>
          <a:p>
            <a:r>
              <a:rPr lang="en-US" dirty="0"/>
              <a:t>Everyday Life</a:t>
            </a:r>
          </a:p>
        </p:txBody>
      </p:sp>
      <p:sp>
        <p:nvSpPr>
          <p:cNvPr id="6" name="Content Placeholder 5">
            <a:extLst>
              <a:ext uri="{FF2B5EF4-FFF2-40B4-BE49-F238E27FC236}">
                <a16:creationId xmlns:a16="http://schemas.microsoft.com/office/drawing/2014/main" id="{7D779EDB-2036-48D1-AE62-7AEA9547BD1D}"/>
              </a:ext>
            </a:extLst>
          </p:cNvPr>
          <p:cNvSpPr>
            <a:spLocks noGrp="1"/>
          </p:cNvSpPr>
          <p:nvPr>
            <p:ph sz="quarter" idx="4"/>
          </p:nvPr>
        </p:nvSpPr>
        <p:spPr/>
        <p:txBody>
          <a:bodyPr/>
          <a:lstStyle/>
          <a:p>
            <a:endParaRPr lang="en-US"/>
          </a:p>
        </p:txBody>
      </p:sp>
    </p:spTree>
    <p:extLst>
      <p:ext uri="{BB962C8B-B14F-4D97-AF65-F5344CB8AC3E}">
        <p14:creationId xmlns:p14="http://schemas.microsoft.com/office/powerpoint/2010/main" val="87729209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2" descr="Zambia Maps &amp; Facts - World Atlas">
            <a:extLst>
              <a:ext uri="{FF2B5EF4-FFF2-40B4-BE49-F238E27FC236}">
                <a16:creationId xmlns:a16="http://schemas.microsoft.com/office/drawing/2014/main" id="{09E38075-E562-1D04-FD36-1F9BEE3CB55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1895475"/>
            <a:ext cx="3954463" cy="4348163"/>
          </a:xfrm>
          <a:prstGeom prst="rect">
            <a:avLst/>
          </a:prstGeom>
          <a:extLst>
            <a:ext uri="{909E8E84-426E-40DD-AFC4-6F175D3DCCD1}">
              <a14:hiddenFill xmlns:a14="http://schemas.microsoft.com/office/drawing/2010/main">
                <a:solidFill>
                  <a:srgbClr val="FFFFFF"/>
                </a:solidFill>
              </a14:hiddenFill>
            </a:ext>
          </a:extLst>
        </p:spPr>
      </p:pic>
      <p:pic>
        <p:nvPicPr>
          <p:cNvPr id="45060" name="Picture 4" descr="Zambia Flag and Meaning – Countryaah.com">
            <a:extLst>
              <a:ext uri="{FF2B5EF4-FFF2-40B4-BE49-F238E27FC236}">
                <a16:creationId xmlns:a16="http://schemas.microsoft.com/office/drawing/2014/main" id="{31365C7B-BED7-8DB0-36EA-C2FE9DC3A7B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64100" y="1895475"/>
            <a:ext cx="6484938" cy="4348163"/>
          </a:xfrm>
          <a:prstGeom prst="rect">
            <a:avLst/>
          </a:prstGeom>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B21E2951-4715-4797-94CC-9ED54D62E5A2}"/>
              </a:ext>
            </a:extLst>
          </p:cNvPr>
          <p:cNvSpPr>
            <a:spLocks noGrp="1"/>
          </p:cNvSpPr>
          <p:nvPr>
            <p:ph type="ctrTitle"/>
          </p:nvPr>
        </p:nvSpPr>
        <p:spPr>
          <a:xfrm>
            <a:off x="838200" y="347664"/>
            <a:ext cx="6163624" cy="1306475"/>
          </a:xfrm>
        </p:spPr>
        <p:txBody>
          <a:bodyPr anchor="ctr">
            <a:normAutofit/>
          </a:bodyPr>
          <a:lstStyle/>
          <a:p>
            <a:r>
              <a:rPr lang="en-US" sz="5200" dirty="0"/>
              <a:t>Zambia</a:t>
            </a:r>
          </a:p>
        </p:txBody>
      </p:sp>
      <p:sp>
        <p:nvSpPr>
          <p:cNvPr id="3" name="Subtitle 2">
            <a:extLst>
              <a:ext uri="{FF2B5EF4-FFF2-40B4-BE49-F238E27FC236}">
                <a16:creationId xmlns:a16="http://schemas.microsoft.com/office/drawing/2014/main" id="{A7390020-4849-4F1B-9531-E73219106518}"/>
              </a:ext>
            </a:extLst>
          </p:cNvPr>
          <p:cNvSpPr>
            <a:spLocks noGrp="1"/>
          </p:cNvSpPr>
          <p:nvPr>
            <p:ph type="subTitle" idx="1"/>
          </p:nvPr>
        </p:nvSpPr>
        <p:spPr>
          <a:xfrm>
            <a:off x="7194351" y="347664"/>
            <a:ext cx="4159448" cy="1306475"/>
          </a:xfrm>
        </p:spPr>
        <p:txBody>
          <a:bodyPr anchor="ctr">
            <a:normAutofit/>
          </a:bodyPr>
          <a:lstStyle/>
          <a:p>
            <a:pPr algn="l"/>
            <a:endParaRPr lang="en-US" sz="600" dirty="0"/>
          </a:p>
        </p:txBody>
      </p:sp>
    </p:spTree>
    <p:extLst>
      <p:ext uri="{BB962C8B-B14F-4D97-AF65-F5344CB8AC3E}">
        <p14:creationId xmlns:p14="http://schemas.microsoft.com/office/powerpoint/2010/main" val="70512030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E9BF5A-8B4E-49A7-95FB-B103D8343A2C}"/>
              </a:ext>
            </a:extLst>
          </p:cNvPr>
          <p:cNvSpPr>
            <a:spLocks noGrp="1"/>
          </p:cNvSpPr>
          <p:nvPr>
            <p:ph type="title"/>
          </p:nvPr>
        </p:nvSpPr>
        <p:spPr>
          <a:xfrm>
            <a:off x="640080" y="325369"/>
            <a:ext cx="4368602" cy="1956841"/>
          </a:xfrm>
        </p:spPr>
        <p:txBody>
          <a:bodyPr vert="horz" lIns="91440" tIns="45720" rIns="91440" bIns="45720" rtlCol="0" anchor="b">
            <a:normAutofit/>
          </a:bodyPr>
          <a:lstStyle/>
          <a:p>
            <a:r>
              <a:rPr lang="en-US" sz="5400"/>
              <a:t>Main Facts</a:t>
            </a:r>
          </a:p>
        </p:txBody>
      </p:sp>
      <p:sp>
        <p:nvSpPr>
          <p:cNvPr id="3" name="Content Placeholder 2">
            <a:extLst>
              <a:ext uri="{FF2B5EF4-FFF2-40B4-BE49-F238E27FC236}">
                <a16:creationId xmlns:a16="http://schemas.microsoft.com/office/drawing/2014/main" id="{BFFE36C5-B7B1-41F9-AFF0-7C8BEFE5DB7C}"/>
              </a:ext>
            </a:extLst>
          </p:cNvPr>
          <p:cNvSpPr>
            <a:spLocks noGrp="1"/>
          </p:cNvSpPr>
          <p:nvPr>
            <p:ph sz="half" idx="1"/>
          </p:nvPr>
        </p:nvSpPr>
        <p:spPr>
          <a:xfrm>
            <a:off x="640080" y="2872899"/>
            <a:ext cx="4243589" cy="3320668"/>
          </a:xfrm>
        </p:spPr>
        <p:txBody>
          <a:bodyPr vert="horz" lIns="91440" tIns="45720" rIns="91440" bIns="45720" rtlCol="0">
            <a:normAutofit fontScale="92500"/>
          </a:bodyPr>
          <a:lstStyle/>
          <a:p>
            <a:r>
              <a:rPr lang="en-US" sz="2200" dirty="0"/>
              <a:t>Capital: Lusaka</a:t>
            </a:r>
          </a:p>
          <a:p>
            <a:r>
              <a:rPr lang="en-US" sz="2200" dirty="0"/>
              <a:t>Language: English</a:t>
            </a:r>
          </a:p>
          <a:p>
            <a:r>
              <a:rPr lang="en-US" sz="2200" dirty="0"/>
              <a:t>Exports: Copper, Gold, Tobacco</a:t>
            </a:r>
          </a:p>
          <a:p>
            <a:r>
              <a:rPr lang="en-US" sz="2200" dirty="0"/>
              <a:t>Fun Facts: (pictured, Victoria Falls Bridge) Gets it’s name from the Zambezi river, the most populated area is known as the Line of Rail as a railway goes through lining Copperbelt with Lusaka and the border town of Livingstone</a:t>
            </a:r>
          </a:p>
        </p:txBody>
      </p:sp>
      <p:pic>
        <p:nvPicPr>
          <p:cNvPr id="46082" name="Picture 2" descr="Zambia | Population, Capital, Language, Flag, &amp; Map | Britannica">
            <a:extLst>
              <a:ext uri="{FF2B5EF4-FFF2-40B4-BE49-F238E27FC236}">
                <a16:creationId xmlns:a16="http://schemas.microsoft.com/office/drawing/2014/main" id="{48CEE45B-54A9-1C8A-A9F2-1B08D2DF3B9C}"/>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20151" r="13649" b="-1"/>
          <a:stretch/>
        </p:blipFill>
        <p:spPr bwMode="auto">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3266352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7A2CD6-F727-44E2-9D69-2E252ABC53BD}"/>
              </a:ext>
            </a:extLst>
          </p:cNvPr>
          <p:cNvSpPr>
            <a:spLocks noGrp="1"/>
          </p:cNvSpPr>
          <p:nvPr>
            <p:ph type="title"/>
          </p:nvPr>
        </p:nvSpPr>
        <p:spPr>
          <a:xfrm>
            <a:off x="828675" y="494414"/>
            <a:ext cx="10534650" cy="817403"/>
          </a:xfrm>
        </p:spPr>
        <p:txBody>
          <a:bodyPr vert="horz" lIns="91440" tIns="45720" rIns="91440" bIns="45720" rtlCol="0" anchor="b">
            <a:normAutofit/>
          </a:bodyPr>
          <a:lstStyle/>
          <a:p>
            <a:pPr algn="ctr"/>
            <a:r>
              <a:rPr lang="en-US" sz="3600" kern="1200">
                <a:solidFill>
                  <a:schemeClr val="tx1"/>
                </a:solidFill>
                <a:latin typeface="+mj-lt"/>
                <a:ea typeface="+mj-ea"/>
                <a:cs typeface="+mj-cs"/>
              </a:rPr>
              <a:t>Country on Map</a:t>
            </a:r>
          </a:p>
        </p:txBody>
      </p:sp>
      <p:pic>
        <p:nvPicPr>
          <p:cNvPr id="47106" name="Picture 2" descr="Zambia Map and Satellite Image">
            <a:extLst>
              <a:ext uri="{FF2B5EF4-FFF2-40B4-BE49-F238E27FC236}">
                <a16:creationId xmlns:a16="http://schemas.microsoft.com/office/drawing/2014/main" id="{98A659D1-2826-0787-A345-D9AC84A73A20}"/>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2394670" y="2354239"/>
            <a:ext cx="7402659" cy="39480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4304256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823925-04C1-4E4A-9F66-333098CD072F}"/>
              </a:ext>
            </a:extLst>
          </p:cNvPr>
          <p:cNvSpPr>
            <a:spLocks noGrp="1"/>
          </p:cNvSpPr>
          <p:nvPr>
            <p:ph type="title"/>
          </p:nvPr>
        </p:nvSpPr>
        <p:spPr/>
        <p:txBody>
          <a:bodyPr/>
          <a:lstStyle/>
          <a:p>
            <a:r>
              <a:rPr lang="en-US" dirty="0"/>
              <a:t>Country Geography</a:t>
            </a:r>
          </a:p>
        </p:txBody>
      </p:sp>
      <p:sp>
        <p:nvSpPr>
          <p:cNvPr id="3" name="Content Placeholder 2">
            <a:extLst>
              <a:ext uri="{FF2B5EF4-FFF2-40B4-BE49-F238E27FC236}">
                <a16:creationId xmlns:a16="http://schemas.microsoft.com/office/drawing/2014/main" id="{EAE4F483-2946-43B9-84CA-9E6CF1509924}"/>
              </a:ext>
            </a:extLst>
          </p:cNvPr>
          <p:cNvSpPr>
            <a:spLocks noGrp="1"/>
          </p:cNvSpPr>
          <p:nvPr>
            <p:ph sz="half" idx="1"/>
          </p:nvPr>
        </p:nvSpPr>
        <p:spPr/>
        <p:txBody>
          <a:bodyPr/>
          <a:lstStyle/>
          <a:p>
            <a:r>
              <a:rPr lang="en-US" dirty="0">
                <a:sym typeface="Wingdings" panose="05000000000000000000" pitchFamily="2" charset="2"/>
              </a:rPr>
              <a:t>Longitude and Latitude: 13.1339S, 27.8493E</a:t>
            </a:r>
          </a:p>
          <a:p>
            <a:endParaRPr lang="en-US" dirty="0">
              <a:sym typeface="Wingdings" panose="05000000000000000000" pitchFamily="2" charset="2"/>
            </a:endParaRPr>
          </a:p>
          <a:p>
            <a:r>
              <a:rPr lang="en-US" dirty="0">
                <a:sym typeface="Wingdings" panose="05000000000000000000" pitchFamily="2" charset="2"/>
              </a:rPr>
              <a:t>Zambezi River, Kafue River, </a:t>
            </a:r>
            <a:r>
              <a:rPr lang="en-US" dirty="0" err="1">
                <a:sym typeface="Wingdings" panose="05000000000000000000" pitchFamily="2" charset="2"/>
              </a:rPr>
              <a:t>Lunga</a:t>
            </a:r>
            <a:r>
              <a:rPr lang="en-US" dirty="0">
                <a:sym typeface="Wingdings" panose="05000000000000000000" pitchFamily="2" charset="2"/>
              </a:rPr>
              <a:t> River, </a:t>
            </a:r>
            <a:r>
              <a:rPr lang="en-US" dirty="0" err="1">
                <a:sym typeface="Wingdings" panose="05000000000000000000" pitchFamily="2" charset="2"/>
              </a:rPr>
              <a:t>Kabompo</a:t>
            </a:r>
            <a:r>
              <a:rPr lang="en-US" dirty="0">
                <a:sym typeface="Wingdings" panose="05000000000000000000" pitchFamily="2" charset="2"/>
              </a:rPr>
              <a:t> River, Victoria Falls, Kafue National Park, South Luangwa National Park</a:t>
            </a:r>
          </a:p>
        </p:txBody>
      </p:sp>
      <p:pic>
        <p:nvPicPr>
          <p:cNvPr id="48130" name="Picture 2" descr="The soil maps of Africa - Display Maps">
            <a:extLst>
              <a:ext uri="{FF2B5EF4-FFF2-40B4-BE49-F238E27FC236}">
                <a16:creationId xmlns:a16="http://schemas.microsoft.com/office/drawing/2014/main" id="{F7DAF401-E152-21FA-53FC-17202A8FF260}"/>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7596187" y="3020219"/>
            <a:ext cx="2333625" cy="19621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403322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7A2CD6-F727-44E2-9D69-2E252ABC53BD}"/>
              </a:ext>
            </a:extLst>
          </p:cNvPr>
          <p:cNvSpPr>
            <a:spLocks noGrp="1"/>
          </p:cNvSpPr>
          <p:nvPr>
            <p:ph type="title"/>
          </p:nvPr>
        </p:nvSpPr>
        <p:spPr>
          <a:xfrm>
            <a:off x="640080" y="2074363"/>
            <a:ext cx="2752354" cy="2709275"/>
          </a:xfrm>
          <a:prstGeom prst="ellipse">
            <a:avLst/>
          </a:prstGeom>
          <a:solidFill>
            <a:srgbClr val="262626"/>
          </a:solidFill>
          <a:ln w="174625" cmpd="thinThick">
            <a:solidFill>
              <a:srgbClr val="262626"/>
            </a:solidFill>
          </a:ln>
        </p:spPr>
        <p:txBody>
          <a:bodyPr vert="horz" lIns="91440" tIns="45720" rIns="91440" bIns="45720" rtlCol="0" anchor="ctr">
            <a:normAutofit/>
          </a:bodyPr>
          <a:lstStyle/>
          <a:p>
            <a:pPr algn="ctr"/>
            <a:r>
              <a:rPr lang="en-US" sz="2600" kern="1200">
                <a:solidFill>
                  <a:srgbClr val="FFFFFF"/>
                </a:solidFill>
                <a:latin typeface="+mj-lt"/>
                <a:ea typeface="+mj-ea"/>
                <a:cs typeface="+mj-cs"/>
              </a:rPr>
              <a:t>Country on Map</a:t>
            </a:r>
          </a:p>
        </p:txBody>
      </p:sp>
      <p:pic>
        <p:nvPicPr>
          <p:cNvPr id="22530" name="Picture 2" descr="Eritrea Map and Satellite Image">
            <a:extLst>
              <a:ext uri="{FF2B5EF4-FFF2-40B4-BE49-F238E27FC236}">
                <a16:creationId xmlns:a16="http://schemas.microsoft.com/office/drawing/2014/main" id="{2783A390-886A-DBA1-6644-8075CD8B12CB}"/>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4038600" y="1510452"/>
            <a:ext cx="7188199" cy="38337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8845688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F08D1E-0C14-2E35-0AE8-A57BF58F351B}"/>
              </a:ext>
            </a:extLst>
          </p:cNvPr>
          <p:cNvSpPr>
            <a:spLocks noGrp="1"/>
          </p:cNvSpPr>
          <p:nvPr>
            <p:ph type="title"/>
          </p:nvPr>
        </p:nvSpPr>
        <p:spPr/>
        <p:txBody>
          <a:bodyPr/>
          <a:lstStyle/>
          <a:p>
            <a:r>
              <a:rPr lang="en-US" dirty="0"/>
              <a:t>Tribes Represented</a:t>
            </a:r>
          </a:p>
        </p:txBody>
      </p:sp>
      <p:sp>
        <p:nvSpPr>
          <p:cNvPr id="3" name="Content Placeholder 2">
            <a:extLst>
              <a:ext uri="{FF2B5EF4-FFF2-40B4-BE49-F238E27FC236}">
                <a16:creationId xmlns:a16="http://schemas.microsoft.com/office/drawing/2014/main" id="{C13CE6DD-14FF-CD9A-C126-9644D0F58643}"/>
              </a:ext>
            </a:extLst>
          </p:cNvPr>
          <p:cNvSpPr>
            <a:spLocks noGrp="1"/>
          </p:cNvSpPr>
          <p:nvPr>
            <p:ph sz="half" idx="1"/>
          </p:nvPr>
        </p:nvSpPr>
        <p:spPr/>
        <p:txBody>
          <a:bodyPr/>
          <a:lstStyle/>
          <a:p>
            <a:r>
              <a:rPr lang="en-US" dirty="0"/>
              <a:t>Many African countries are home to tribes that have been around since well before the countries were formed.  Zambia is home to the Lozi, the Bemba, the Ngoni, Tonga, </a:t>
            </a:r>
            <a:r>
              <a:rPr lang="en-US" dirty="0" err="1"/>
              <a:t>Luvale</a:t>
            </a:r>
            <a:r>
              <a:rPr lang="en-US" dirty="0"/>
              <a:t>, and Kaonde.  </a:t>
            </a:r>
          </a:p>
        </p:txBody>
      </p:sp>
      <p:sp>
        <p:nvSpPr>
          <p:cNvPr id="4" name="Content Placeholder 3">
            <a:extLst>
              <a:ext uri="{FF2B5EF4-FFF2-40B4-BE49-F238E27FC236}">
                <a16:creationId xmlns:a16="http://schemas.microsoft.com/office/drawing/2014/main" id="{AD4F6942-4F4A-75D6-B22C-43E29EE76532}"/>
              </a:ext>
            </a:extLst>
          </p:cNvPr>
          <p:cNvSpPr>
            <a:spLocks noGrp="1"/>
          </p:cNvSpPr>
          <p:nvPr>
            <p:ph sz="half" idx="2"/>
          </p:nvPr>
        </p:nvSpPr>
        <p:spPr/>
        <p:txBody>
          <a:bodyPr/>
          <a:lstStyle/>
          <a:p>
            <a:endParaRPr lang="en-US"/>
          </a:p>
        </p:txBody>
      </p:sp>
    </p:spTree>
    <p:extLst>
      <p:ext uri="{BB962C8B-B14F-4D97-AF65-F5344CB8AC3E}">
        <p14:creationId xmlns:p14="http://schemas.microsoft.com/office/powerpoint/2010/main" val="426400095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9C1521-8DCC-CDC1-36AD-E0A29D0A0CBF}"/>
              </a:ext>
            </a:extLst>
          </p:cNvPr>
          <p:cNvSpPr>
            <a:spLocks noGrp="1"/>
          </p:cNvSpPr>
          <p:nvPr>
            <p:ph type="title"/>
          </p:nvPr>
        </p:nvSpPr>
        <p:spPr>
          <a:xfrm>
            <a:off x="589560" y="856180"/>
            <a:ext cx="4560584" cy="1128068"/>
          </a:xfrm>
        </p:spPr>
        <p:txBody>
          <a:bodyPr vert="horz" lIns="91440" tIns="45720" rIns="91440" bIns="45720" rtlCol="0" anchor="ctr">
            <a:normAutofit/>
          </a:bodyPr>
          <a:lstStyle/>
          <a:p>
            <a:r>
              <a:rPr lang="en-US" sz="4000"/>
              <a:t>Victoria Falls</a:t>
            </a:r>
          </a:p>
        </p:txBody>
      </p:sp>
      <p:sp>
        <p:nvSpPr>
          <p:cNvPr id="3" name="Content Placeholder 2">
            <a:extLst>
              <a:ext uri="{FF2B5EF4-FFF2-40B4-BE49-F238E27FC236}">
                <a16:creationId xmlns:a16="http://schemas.microsoft.com/office/drawing/2014/main" id="{D9789331-A381-5D12-AFBC-84351A995268}"/>
              </a:ext>
            </a:extLst>
          </p:cNvPr>
          <p:cNvSpPr>
            <a:spLocks noGrp="1"/>
          </p:cNvSpPr>
          <p:nvPr>
            <p:ph sz="half" idx="1"/>
          </p:nvPr>
        </p:nvSpPr>
        <p:spPr>
          <a:xfrm>
            <a:off x="590719" y="2330505"/>
            <a:ext cx="4559425" cy="3979585"/>
          </a:xfrm>
        </p:spPr>
        <p:txBody>
          <a:bodyPr vert="horz" lIns="91440" tIns="45720" rIns="91440" bIns="45720" rtlCol="0" anchor="ctr">
            <a:normAutofit/>
          </a:bodyPr>
          <a:lstStyle/>
          <a:p>
            <a:r>
              <a:rPr lang="en-US" sz="2000"/>
              <a:t>On the Zambezi River, provides several unique specials of plants and animals a habitat.  It is DOUBLE the height of Niagra falls and a half kilometer wider. </a:t>
            </a:r>
          </a:p>
          <a:p>
            <a:r>
              <a:rPr lang="en-US" sz="2000"/>
              <a:t>It falls into Devil’s pool, called that because you “will be staring death in the face when swimming at th epool”  </a:t>
            </a:r>
          </a:p>
        </p:txBody>
      </p:sp>
      <p:pic>
        <p:nvPicPr>
          <p:cNvPr id="49154" name="Picture 2" descr="Is Victoria Falls drying up? - Lonely Planet">
            <a:extLst>
              <a:ext uri="{FF2B5EF4-FFF2-40B4-BE49-F238E27FC236}">
                <a16:creationId xmlns:a16="http://schemas.microsoft.com/office/drawing/2014/main" id="{B3F8CC03-012A-FC48-0FD0-B71C7D27409E}"/>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20010" r="11133" b="1"/>
          <a:stretch/>
        </p:blipFill>
        <p:spPr bwMode="auto">
          <a:xfrm>
            <a:off x="5977788" y="799352"/>
            <a:ext cx="5425410" cy="52592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8783897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DA3E7D-0DB7-4A93-B2B5-57F386A42D46}"/>
              </a:ext>
            </a:extLst>
          </p:cNvPr>
          <p:cNvSpPr>
            <a:spLocks noGrp="1"/>
          </p:cNvSpPr>
          <p:nvPr>
            <p:ph type="title"/>
          </p:nvPr>
        </p:nvSpPr>
        <p:spPr/>
        <p:txBody>
          <a:bodyPr/>
          <a:lstStyle/>
          <a:p>
            <a:r>
              <a:rPr lang="en-US" dirty="0"/>
              <a:t>Climate and Weather</a:t>
            </a:r>
          </a:p>
        </p:txBody>
      </p:sp>
      <p:sp>
        <p:nvSpPr>
          <p:cNvPr id="3" name="Text Placeholder 2">
            <a:extLst>
              <a:ext uri="{FF2B5EF4-FFF2-40B4-BE49-F238E27FC236}">
                <a16:creationId xmlns:a16="http://schemas.microsoft.com/office/drawing/2014/main" id="{B65419F2-5B7E-45E7-9084-583844839C03}"/>
              </a:ext>
            </a:extLst>
          </p:cNvPr>
          <p:cNvSpPr>
            <a:spLocks noGrp="1"/>
          </p:cNvSpPr>
          <p:nvPr>
            <p:ph type="body" idx="1"/>
          </p:nvPr>
        </p:nvSpPr>
        <p:spPr/>
        <p:txBody>
          <a:bodyPr/>
          <a:lstStyle/>
          <a:p>
            <a:r>
              <a:rPr lang="en-US" dirty="0"/>
              <a:t>Climate</a:t>
            </a:r>
          </a:p>
        </p:txBody>
      </p:sp>
      <p:sp>
        <p:nvSpPr>
          <p:cNvPr id="4" name="Content Placeholder 3">
            <a:extLst>
              <a:ext uri="{FF2B5EF4-FFF2-40B4-BE49-F238E27FC236}">
                <a16:creationId xmlns:a16="http://schemas.microsoft.com/office/drawing/2014/main" id="{0CB2281F-4151-409A-B0A9-E37A7B33F0E4}"/>
              </a:ext>
            </a:extLst>
          </p:cNvPr>
          <p:cNvSpPr>
            <a:spLocks noGrp="1"/>
          </p:cNvSpPr>
          <p:nvPr>
            <p:ph sz="half" idx="2"/>
          </p:nvPr>
        </p:nvSpPr>
        <p:spPr/>
        <p:txBody>
          <a:bodyPr/>
          <a:lstStyle/>
          <a:p>
            <a:r>
              <a:rPr lang="en-US" dirty="0"/>
              <a:t>Sub-tropical climate with three seasons– hot and dry, wet and rainy, and cool.</a:t>
            </a:r>
          </a:p>
        </p:txBody>
      </p:sp>
      <p:sp>
        <p:nvSpPr>
          <p:cNvPr id="5" name="Text Placeholder 4">
            <a:extLst>
              <a:ext uri="{FF2B5EF4-FFF2-40B4-BE49-F238E27FC236}">
                <a16:creationId xmlns:a16="http://schemas.microsoft.com/office/drawing/2014/main" id="{4470AADE-FF33-4371-BBE8-46CDC52A895C}"/>
              </a:ext>
            </a:extLst>
          </p:cNvPr>
          <p:cNvSpPr>
            <a:spLocks noGrp="1"/>
          </p:cNvSpPr>
          <p:nvPr>
            <p:ph type="body" sz="quarter" idx="3"/>
          </p:nvPr>
        </p:nvSpPr>
        <p:spPr/>
        <p:txBody>
          <a:bodyPr/>
          <a:lstStyle/>
          <a:p>
            <a:r>
              <a:rPr lang="en-US" dirty="0"/>
              <a:t>Weather</a:t>
            </a:r>
          </a:p>
        </p:txBody>
      </p:sp>
      <p:sp>
        <p:nvSpPr>
          <p:cNvPr id="6" name="Content Placeholder 5">
            <a:extLst>
              <a:ext uri="{FF2B5EF4-FFF2-40B4-BE49-F238E27FC236}">
                <a16:creationId xmlns:a16="http://schemas.microsoft.com/office/drawing/2014/main" id="{E827A003-B4FF-4A58-92B8-624068C8E860}"/>
              </a:ext>
            </a:extLst>
          </p:cNvPr>
          <p:cNvSpPr>
            <a:spLocks noGrp="1"/>
          </p:cNvSpPr>
          <p:nvPr>
            <p:ph sz="quarter" idx="4"/>
          </p:nvPr>
        </p:nvSpPr>
        <p:spPr/>
        <p:txBody>
          <a:bodyPr/>
          <a:lstStyle/>
          <a:p>
            <a:r>
              <a:rPr lang="en-US" dirty="0"/>
              <a:t>What is it like in the capital?</a:t>
            </a:r>
          </a:p>
        </p:txBody>
      </p:sp>
    </p:spTree>
    <p:extLst>
      <p:ext uri="{BB962C8B-B14F-4D97-AF65-F5344CB8AC3E}">
        <p14:creationId xmlns:p14="http://schemas.microsoft.com/office/powerpoint/2010/main" val="155463322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5A7147-7CD2-4ADA-AF58-AC9BB7387205}"/>
              </a:ext>
            </a:extLst>
          </p:cNvPr>
          <p:cNvSpPr>
            <a:spLocks noGrp="1"/>
          </p:cNvSpPr>
          <p:nvPr>
            <p:ph type="title"/>
          </p:nvPr>
        </p:nvSpPr>
        <p:spPr>
          <a:xfrm>
            <a:off x="4654296" y="329184"/>
            <a:ext cx="6894576" cy="1783080"/>
          </a:xfrm>
        </p:spPr>
        <p:txBody>
          <a:bodyPr vert="horz" lIns="91440" tIns="45720" rIns="91440" bIns="45720" rtlCol="0" anchor="b">
            <a:normAutofit/>
          </a:bodyPr>
          <a:lstStyle/>
          <a:p>
            <a:r>
              <a:rPr lang="en-US" sz="5400"/>
              <a:t>Animals</a:t>
            </a:r>
          </a:p>
        </p:txBody>
      </p:sp>
      <p:pic>
        <p:nvPicPr>
          <p:cNvPr id="50178" name="Picture 2" descr="A raccoon in a tree&#10;&#10;Description automatically generated with medium confidence">
            <a:extLst>
              <a:ext uri="{FF2B5EF4-FFF2-40B4-BE49-F238E27FC236}">
                <a16:creationId xmlns:a16="http://schemas.microsoft.com/office/drawing/2014/main" id="{E478F280-9521-30E1-CB9A-A7126C70CCA6}"/>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11250" r="7525"/>
          <a:stretch/>
        </p:blipFill>
        <p:spPr bwMode="auto">
          <a:xfrm>
            <a:off x="20" y="1"/>
            <a:ext cx="4052522" cy="6858000"/>
          </a:xfrm>
          <a:custGeom>
            <a:avLst/>
            <a:gdLst/>
            <a:ahLst/>
            <a:cxnLst/>
            <a:rect l="l" t="t" r="r" b="b"/>
            <a:pathLst>
              <a:path w="4052542" h="6858000">
                <a:moveTo>
                  <a:pt x="0" y="0"/>
                </a:moveTo>
                <a:lnTo>
                  <a:pt x="4020923" y="0"/>
                </a:lnTo>
                <a:lnTo>
                  <a:pt x="4022656" y="14697"/>
                </a:lnTo>
                <a:cubicBezTo>
                  <a:pt x="4037606" y="98462"/>
                  <a:pt x="4035072" y="183369"/>
                  <a:pt x="4039126" y="267642"/>
                </a:cubicBezTo>
                <a:cubicBezTo>
                  <a:pt x="4043941" y="370699"/>
                  <a:pt x="4037860" y="474136"/>
                  <a:pt x="4035579" y="577446"/>
                </a:cubicBezTo>
                <a:cubicBezTo>
                  <a:pt x="4033805" y="665399"/>
                  <a:pt x="4025063" y="753226"/>
                  <a:pt x="4027724" y="841306"/>
                </a:cubicBezTo>
                <a:cubicBezTo>
                  <a:pt x="4027914" y="844352"/>
                  <a:pt x="4027914" y="847398"/>
                  <a:pt x="4027724" y="850444"/>
                </a:cubicBezTo>
                <a:cubicBezTo>
                  <a:pt x="4019615" y="947281"/>
                  <a:pt x="4019615" y="1044626"/>
                  <a:pt x="4027724" y="1141464"/>
                </a:cubicBezTo>
                <a:cubicBezTo>
                  <a:pt x="4030296" y="1181772"/>
                  <a:pt x="4029574" y="1222221"/>
                  <a:pt x="4025570" y="1262415"/>
                </a:cubicBezTo>
                <a:cubicBezTo>
                  <a:pt x="4021769" y="1313563"/>
                  <a:pt x="4009606" y="1365472"/>
                  <a:pt x="4018348" y="1416238"/>
                </a:cubicBezTo>
                <a:cubicBezTo>
                  <a:pt x="4024037" y="1458058"/>
                  <a:pt x="4027166" y="1500194"/>
                  <a:pt x="4027724" y="1542394"/>
                </a:cubicBezTo>
                <a:cubicBezTo>
                  <a:pt x="4032158" y="1636820"/>
                  <a:pt x="4027977" y="1731753"/>
                  <a:pt x="4026330" y="1826433"/>
                </a:cubicBezTo>
                <a:cubicBezTo>
                  <a:pt x="4024556" y="1936724"/>
                  <a:pt x="4027344" y="2047015"/>
                  <a:pt x="4018475" y="2157432"/>
                </a:cubicBezTo>
                <a:cubicBezTo>
                  <a:pt x="4013597" y="2246629"/>
                  <a:pt x="4013597" y="2336029"/>
                  <a:pt x="4018475" y="2425226"/>
                </a:cubicBezTo>
                <a:cubicBezTo>
                  <a:pt x="4020882" y="2506961"/>
                  <a:pt x="4033172" y="2587934"/>
                  <a:pt x="4031145" y="2670557"/>
                </a:cubicBezTo>
                <a:cubicBezTo>
                  <a:pt x="4028737" y="2766886"/>
                  <a:pt x="4017335" y="2862962"/>
                  <a:pt x="4020882" y="2959546"/>
                </a:cubicBezTo>
                <a:cubicBezTo>
                  <a:pt x="4022529" y="3005617"/>
                  <a:pt x="4022656" y="3051688"/>
                  <a:pt x="4023543" y="3097758"/>
                </a:cubicBezTo>
                <a:cubicBezTo>
                  <a:pt x="4024683" y="3153221"/>
                  <a:pt x="4034692" y="3208556"/>
                  <a:pt x="4029117" y="3263892"/>
                </a:cubicBezTo>
                <a:cubicBezTo>
                  <a:pt x="4019869" y="3356161"/>
                  <a:pt x="3995923" y="3446906"/>
                  <a:pt x="4010873" y="3541459"/>
                </a:cubicBezTo>
                <a:cubicBezTo>
                  <a:pt x="4019108" y="3593495"/>
                  <a:pt x="4028357" y="3645658"/>
                  <a:pt x="4033172" y="3698201"/>
                </a:cubicBezTo>
                <a:cubicBezTo>
                  <a:pt x="4037353" y="3745160"/>
                  <a:pt x="4047868" y="3792881"/>
                  <a:pt x="4039886" y="3839586"/>
                </a:cubicBezTo>
                <a:cubicBezTo>
                  <a:pt x="4033045" y="3879565"/>
                  <a:pt x="4036592" y="3919544"/>
                  <a:pt x="4031271" y="3959523"/>
                </a:cubicBezTo>
                <a:cubicBezTo>
                  <a:pt x="4024303" y="4011939"/>
                  <a:pt x="4020629" y="4065244"/>
                  <a:pt x="4015308" y="4118042"/>
                </a:cubicBezTo>
                <a:cubicBezTo>
                  <a:pt x="4010620" y="4165889"/>
                  <a:pt x="4006946" y="4213610"/>
                  <a:pt x="4019615" y="4258539"/>
                </a:cubicBezTo>
                <a:cubicBezTo>
                  <a:pt x="4050656" y="4371622"/>
                  <a:pt x="4033679" y="4484070"/>
                  <a:pt x="4022023" y="4596391"/>
                </a:cubicBezTo>
                <a:cubicBezTo>
                  <a:pt x="4016321" y="4650965"/>
                  <a:pt x="4007959" y="4708712"/>
                  <a:pt x="4020629" y="4758718"/>
                </a:cubicBezTo>
                <a:cubicBezTo>
                  <a:pt x="4043941" y="4847432"/>
                  <a:pt x="4025697" y="4931705"/>
                  <a:pt x="4015561" y="5016866"/>
                </a:cubicBezTo>
                <a:cubicBezTo>
                  <a:pt x="4003335" y="5100174"/>
                  <a:pt x="4005096" y="5184929"/>
                  <a:pt x="4020756" y="5267654"/>
                </a:cubicBezTo>
                <a:cubicBezTo>
                  <a:pt x="4033172" y="5326035"/>
                  <a:pt x="4033172" y="5385432"/>
                  <a:pt x="4034692" y="5444194"/>
                </a:cubicBezTo>
                <a:cubicBezTo>
                  <a:pt x="4035579" y="5481001"/>
                  <a:pt x="4022023" y="5518441"/>
                  <a:pt x="4013027" y="5555120"/>
                </a:cubicBezTo>
                <a:cubicBezTo>
                  <a:pt x="3996937" y="5621371"/>
                  <a:pt x="3991109" y="5688636"/>
                  <a:pt x="4013027" y="5753237"/>
                </a:cubicBezTo>
                <a:cubicBezTo>
                  <a:pt x="4043561" y="5842713"/>
                  <a:pt x="4061045" y="5932189"/>
                  <a:pt x="4048375" y="6026870"/>
                </a:cubicBezTo>
                <a:cubicBezTo>
                  <a:pt x="4041027" y="6085251"/>
                  <a:pt x="4039380" y="6144902"/>
                  <a:pt x="4028357" y="6202522"/>
                </a:cubicBezTo>
                <a:cubicBezTo>
                  <a:pt x="4010240" y="6298091"/>
                  <a:pt x="4016701" y="6393024"/>
                  <a:pt x="4031145" y="6487196"/>
                </a:cubicBezTo>
                <a:cubicBezTo>
                  <a:pt x="4041293" y="6565885"/>
                  <a:pt x="4042395" y="6645474"/>
                  <a:pt x="4034439" y="6724403"/>
                </a:cubicBezTo>
                <a:lnTo>
                  <a:pt x="4025206" y="6858000"/>
                </a:lnTo>
                <a:lnTo>
                  <a:pt x="0" y="6858000"/>
                </a:lnTo>
                <a:close/>
              </a:path>
            </a:pathLst>
          </a:cu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793AE101-E52F-4250-83FE-8DB35D644D0B}"/>
              </a:ext>
            </a:extLst>
          </p:cNvPr>
          <p:cNvSpPr>
            <a:spLocks noGrp="1"/>
          </p:cNvSpPr>
          <p:nvPr>
            <p:ph sz="half" idx="1"/>
          </p:nvPr>
        </p:nvSpPr>
        <p:spPr>
          <a:xfrm>
            <a:off x="4654296" y="2706624"/>
            <a:ext cx="6894576" cy="3483864"/>
          </a:xfrm>
        </p:spPr>
        <p:txBody>
          <a:bodyPr vert="horz" lIns="91440" tIns="45720" rIns="91440" bIns="45720" rtlCol="0">
            <a:normAutofit/>
          </a:bodyPr>
          <a:lstStyle/>
          <a:p>
            <a:r>
              <a:rPr lang="en-US" sz="2200" dirty="0"/>
              <a:t>Lechwe</a:t>
            </a:r>
          </a:p>
          <a:p>
            <a:r>
              <a:rPr lang="en-US" sz="2200" dirty="0"/>
              <a:t>Galago (pictured)</a:t>
            </a:r>
          </a:p>
          <a:p>
            <a:r>
              <a:rPr lang="en-US" sz="2200" dirty="0"/>
              <a:t>Turaco</a:t>
            </a:r>
          </a:p>
          <a:p>
            <a:r>
              <a:rPr lang="en-US" sz="2200" dirty="0"/>
              <a:t>Bat-eared Fox</a:t>
            </a:r>
          </a:p>
          <a:p>
            <a:r>
              <a:rPr lang="en-US" sz="2200" dirty="0"/>
              <a:t>African fish eagle</a:t>
            </a:r>
          </a:p>
          <a:p>
            <a:endParaRPr lang="en-US" sz="2200" dirty="0"/>
          </a:p>
        </p:txBody>
      </p:sp>
    </p:spTree>
    <p:extLst>
      <p:ext uri="{BB962C8B-B14F-4D97-AF65-F5344CB8AC3E}">
        <p14:creationId xmlns:p14="http://schemas.microsoft.com/office/powerpoint/2010/main" val="324325951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EC7C5A-A046-4646-8E03-ED84258C7037}"/>
              </a:ext>
            </a:extLst>
          </p:cNvPr>
          <p:cNvSpPr>
            <a:spLocks noGrp="1"/>
          </p:cNvSpPr>
          <p:nvPr>
            <p:ph type="title"/>
          </p:nvPr>
        </p:nvSpPr>
        <p:spPr/>
        <p:txBody>
          <a:bodyPr/>
          <a:lstStyle/>
          <a:p>
            <a:r>
              <a:rPr lang="en-US" dirty="0"/>
              <a:t>Lechwe</a:t>
            </a:r>
          </a:p>
        </p:txBody>
      </p:sp>
      <p:sp>
        <p:nvSpPr>
          <p:cNvPr id="4" name="Text Placeholder 3">
            <a:extLst>
              <a:ext uri="{FF2B5EF4-FFF2-40B4-BE49-F238E27FC236}">
                <a16:creationId xmlns:a16="http://schemas.microsoft.com/office/drawing/2014/main" id="{70301473-727B-4422-9F8E-AF2F6EE6B012}"/>
              </a:ext>
            </a:extLst>
          </p:cNvPr>
          <p:cNvSpPr>
            <a:spLocks noGrp="1"/>
          </p:cNvSpPr>
          <p:nvPr>
            <p:ph type="body" sz="half" idx="2"/>
          </p:nvPr>
        </p:nvSpPr>
        <p:spPr/>
        <p:txBody>
          <a:bodyPr/>
          <a:lstStyle/>
          <a:p>
            <a:r>
              <a:rPr lang="en-US" dirty="0"/>
              <a:t>An antelope found in south-central Africa. There are two species of lechwe, the common and the Nile.    Their hooves are adapted for swampy terrain.  </a:t>
            </a:r>
          </a:p>
        </p:txBody>
      </p:sp>
      <p:pic>
        <p:nvPicPr>
          <p:cNvPr id="51202" name="Picture 2" descr="Image Result">
            <a:extLst>
              <a:ext uri="{FF2B5EF4-FFF2-40B4-BE49-F238E27FC236}">
                <a16:creationId xmlns:a16="http://schemas.microsoft.com/office/drawing/2014/main" id="{E2BF4444-A3D2-52C9-4D5C-5C861FD04363}"/>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754813" y="1909762"/>
            <a:ext cx="3028950" cy="30289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0257535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831749-B73C-4BCE-B2E3-079E36207011}"/>
              </a:ext>
            </a:extLst>
          </p:cNvPr>
          <p:cNvSpPr>
            <a:spLocks noGrp="1"/>
          </p:cNvSpPr>
          <p:nvPr>
            <p:ph type="title"/>
          </p:nvPr>
        </p:nvSpPr>
        <p:spPr/>
        <p:txBody>
          <a:bodyPr/>
          <a:lstStyle/>
          <a:p>
            <a:r>
              <a:rPr lang="en-US" dirty="0"/>
              <a:t>Plants</a:t>
            </a:r>
          </a:p>
        </p:txBody>
      </p:sp>
      <p:sp>
        <p:nvSpPr>
          <p:cNvPr id="3" name="Content Placeholder 2">
            <a:extLst>
              <a:ext uri="{FF2B5EF4-FFF2-40B4-BE49-F238E27FC236}">
                <a16:creationId xmlns:a16="http://schemas.microsoft.com/office/drawing/2014/main" id="{676944CE-19D5-42AB-9585-173E364E3759}"/>
              </a:ext>
            </a:extLst>
          </p:cNvPr>
          <p:cNvSpPr>
            <a:spLocks noGrp="1"/>
          </p:cNvSpPr>
          <p:nvPr>
            <p:ph sz="half" idx="1"/>
          </p:nvPr>
        </p:nvSpPr>
        <p:spPr/>
        <p:txBody>
          <a:bodyPr/>
          <a:lstStyle/>
          <a:p>
            <a:r>
              <a:rPr lang="en-US" dirty="0" err="1"/>
              <a:t>Zombi</a:t>
            </a:r>
            <a:r>
              <a:rPr lang="en-US" dirty="0"/>
              <a:t> Pea– food crop, climbing plant. (pictured)</a:t>
            </a:r>
          </a:p>
          <a:p>
            <a:r>
              <a:rPr lang="en-US" dirty="0"/>
              <a:t>Mexican sunflower</a:t>
            </a:r>
          </a:p>
          <a:p>
            <a:r>
              <a:rPr lang="en-US" dirty="0"/>
              <a:t>Red cedar</a:t>
            </a:r>
          </a:p>
          <a:p>
            <a:r>
              <a:rPr lang="en-US" dirty="0"/>
              <a:t>Chinese hibiscus</a:t>
            </a:r>
          </a:p>
          <a:p>
            <a:r>
              <a:rPr lang="en-US" dirty="0"/>
              <a:t>Madagascar periwinkle</a:t>
            </a:r>
          </a:p>
          <a:p>
            <a:endParaRPr lang="en-US" dirty="0"/>
          </a:p>
        </p:txBody>
      </p:sp>
      <p:pic>
        <p:nvPicPr>
          <p:cNvPr id="52226" name="Picture 2" descr="Zombi Pea">
            <a:extLst>
              <a:ext uri="{FF2B5EF4-FFF2-40B4-BE49-F238E27FC236}">
                <a16:creationId xmlns:a16="http://schemas.microsoft.com/office/drawing/2014/main" id="{98639CBB-6E3A-5268-820C-4A0EFF7C8208}"/>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7244080" y="1969294"/>
            <a:ext cx="3037840" cy="4064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662591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192229-18E0-4837-9676-9817E592F7CE}"/>
              </a:ext>
            </a:extLst>
          </p:cNvPr>
          <p:cNvSpPr>
            <a:spLocks noGrp="1"/>
          </p:cNvSpPr>
          <p:nvPr>
            <p:ph type="title"/>
          </p:nvPr>
        </p:nvSpPr>
        <p:spPr/>
        <p:txBody>
          <a:bodyPr/>
          <a:lstStyle/>
          <a:p>
            <a:r>
              <a:rPr lang="en-US" dirty="0"/>
              <a:t>Old History</a:t>
            </a:r>
          </a:p>
        </p:txBody>
      </p:sp>
      <p:sp>
        <p:nvSpPr>
          <p:cNvPr id="3" name="Content Placeholder 2">
            <a:extLst>
              <a:ext uri="{FF2B5EF4-FFF2-40B4-BE49-F238E27FC236}">
                <a16:creationId xmlns:a16="http://schemas.microsoft.com/office/drawing/2014/main" id="{28B233DD-C2D6-4AFA-BEAB-725529019072}"/>
              </a:ext>
            </a:extLst>
          </p:cNvPr>
          <p:cNvSpPr>
            <a:spLocks noGrp="1"/>
          </p:cNvSpPr>
          <p:nvPr>
            <p:ph sz="half" idx="1"/>
          </p:nvPr>
        </p:nvSpPr>
        <p:spPr/>
        <p:txBody>
          <a:bodyPr/>
          <a:lstStyle/>
          <a:p>
            <a:r>
              <a:rPr lang="en-US" dirty="0"/>
              <a:t>Shona people in 1100s (12</a:t>
            </a:r>
            <a:r>
              <a:rPr lang="en-US" baseline="30000" dirty="0"/>
              <a:t>th</a:t>
            </a:r>
            <a:r>
              <a:rPr lang="en-US" dirty="0"/>
              <a:t> century)  They create their empire, the </a:t>
            </a:r>
            <a:r>
              <a:rPr lang="en-US" dirty="0" err="1"/>
              <a:t>Mwene</a:t>
            </a:r>
            <a:r>
              <a:rPr lang="en-US" dirty="0"/>
              <a:t> </a:t>
            </a:r>
            <a:r>
              <a:rPr lang="en-US" dirty="0" err="1"/>
              <a:t>Mutapa</a:t>
            </a:r>
            <a:r>
              <a:rPr lang="en-US" dirty="0"/>
              <a:t> which includes southern Zambia.</a:t>
            </a:r>
          </a:p>
          <a:p>
            <a:r>
              <a:rPr lang="en-US" dirty="0"/>
              <a:t>In the 1500s, people from Luba and Lunda of Zaire arrive and set up small kingdoms.</a:t>
            </a:r>
          </a:p>
          <a:p>
            <a:r>
              <a:rPr lang="en-US" dirty="0"/>
              <a:t>Then like other nearby areas, the Portuguese arrive in the 1800s.</a:t>
            </a:r>
          </a:p>
        </p:txBody>
      </p:sp>
      <p:pic>
        <p:nvPicPr>
          <p:cNvPr id="55298" name="Picture 2" descr="Epic World History: Luba-Lunda">
            <a:extLst>
              <a:ext uri="{FF2B5EF4-FFF2-40B4-BE49-F238E27FC236}">
                <a16:creationId xmlns:a16="http://schemas.microsoft.com/office/drawing/2014/main" id="{71813D8F-66D4-2C84-DC83-8C87B7FBA9B3}"/>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6519862" y="2824956"/>
            <a:ext cx="4486275" cy="23526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2145210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0194E5-A5BA-15B2-0D40-3C16F74FC46A}"/>
              </a:ext>
            </a:extLst>
          </p:cNvPr>
          <p:cNvSpPr>
            <a:spLocks noGrp="1"/>
          </p:cNvSpPr>
          <p:nvPr>
            <p:ph type="title"/>
          </p:nvPr>
        </p:nvSpPr>
        <p:spPr/>
        <p:txBody>
          <a:bodyPr/>
          <a:lstStyle/>
          <a:p>
            <a:r>
              <a:rPr lang="en-US" dirty="0"/>
              <a:t>Rhodesia</a:t>
            </a:r>
          </a:p>
        </p:txBody>
      </p:sp>
      <p:sp>
        <p:nvSpPr>
          <p:cNvPr id="3" name="Content Placeholder 2">
            <a:extLst>
              <a:ext uri="{FF2B5EF4-FFF2-40B4-BE49-F238E27FC236}">
                <a16:creationId xmlns:a16="http://schemas.microsoft.com/office/drawing/2014/main" id="{0140A8FC-0CB5-2C5B-9F83-223416C6B99A}"/>
              </a:ext>
            </a:extLst>
          </p:cNvPr>
          <p:cNvSpPr>
            <a:spLocks noGrp="1"/>
          </p:cNvSpPr>
          <p:nvPr>
            <p:ph sz="half" idx="1"/>
          </p:nvPr>
        </p:nvSpPr>
        <p:spPr>
          <a:xfrm>
            <a:off x="838200" y="1825625"/>
            <a:ext cx="5181600" cy="3949533"/>
          </a:xfrm>
        </p:spPr>
        <p:txBody>
          <a:bodyPr/>
          <a:lstStyle/>
          <a:p>
            <a:r>
              <a:rPr lang="en-US" dirty="0"/>
              <a:t>Zambia was named Rhodesia for a time.  It was a territory, an unrecognized state.   In 1889, Britain had control over Northern Rhodesia which included Zambia.</a:t>
            </a:r>
          </a:p>
          <a:p>
            <a:r>
              <a:rPr lang="en-US" dirty="0"/>
              <a:t>In the 1920s, Copper was discovered, so more Europeans arrived. </a:t>
            </a:r>
          </a:p>
        </p:txBody>
      </p:sp>
      <p:pic>
        <p:nvPicPr>
          <p:cNvPr id="53250" name="Picture 2" descr="Rhodesia - Wikipedia">
            <a:extLst>
              <a:ext uri="{FF2B5EF4-FFF2-40B4-BE49-F238E27FC236}">
                <a16:creationId xmlns:a16="http://schemas.microsoft.com/office/drawing/2014/main" id="{43B7CF37-5F18-7197-B927-2EFF65303DFF}"/>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7620143" y="3131453"/>
            <a:ext cx="2285714" cy="17396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7459770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E6C128-90C8-FDAC-1E28-5E98011E5C06}"/>
              </a:ext>
            </a:extLst>
          </p:cNvPr>
          <p:cNvSpPr>
            <a:spLocks noGrp="1"/>
          </p:cNvSpPr>
          <p:nvPr>
            <p:ph type="title"/>
          </p:nvPr>
        </p:nvSpPr>
        <p:spPr/>
        <p:txBody>
          <a:bodyPr/>
          <a:lstStyle/>
          <a:p>
            <a:r>
              <a:rPr lang="en-US" dirty="0"/>
              <a:t>UNIP and Independence</a:t>
            </a:r>
          </a:p>
        </p:txBody>
      </p:sp>
      <p:sp>
        <p:nvSpPr>
          <p:cNvPr id="3" name="Content Placeholder 2">
            <a:extLst>
              <a:ext uri="{FF2B5EF4-FFF2-40B4-BE49-F238E27FC236}">
                <a16:creationId xmlns:a16="http://schemas.microsoft.com/office/drawing/2014/main" id="{88710827-687F-7BDA-4E2F-94F5E825C24B}"/>
              </a:ext>
            </a:extLst>
          </p:cNvPr>
          <p:cNvSpPr>
            <a:spLocks noGrp="1"/>
          </p:cNvSpPr>
          <p:nvPr>
            <p:ph sz="half" idx="1"/>
          </p:nvPr>
        </p:nvSpPr>
        <p:spPr/>
        <p:txBody>
          <a:bodyPr/>
          <a:lstStyle/>
          <a:p>
            <a:r>
              <a:rPr lang="en-US" dirty="0"/>
              <a:t>United National Independence Party was formed by Kenneth Kaunda in 1960.  The campaigned for independence from the white-ruled Southern Rhodesia. </a:t>
            </a:r>
          </a:p>
          <a:p>
            <a:r>
              <a:rPr lang="en-US" dirty="0"/>
              <a:t>In 1964, independence was granted.</a:t>
            </a:r>
          </a:p>
        </p:txBody>
      </p:sp>
      <p:sp>
        <p:nvSpPr>
          <p:cNvPr id="4" name="Content Placeholder 3">
            <a:extLst>
              <a:ext uri="{FF2B5EF4-FFF2-40B4-BE49-F238E27FC236}">
                <a16:creationId xmlns:a16="http://schemas.microsoft.com/office/drawing/2014/main" id="{803B9B9D-4EF7-0D8D-A597-01D6F6FAD4C9}"/>
              </a:ext>
            </a:extLst>
          </p:cNvPr>
          <p:cNvSpPr>
            <a:spLocks noGrp="1"/>
          </p:cNvSpPr>
          <p:nvPr>
            <p:ph sz="half" idx="2"/>
          </p:nvPr>
        </p:nvSpPr>
        <p:spPr/>
        <p:txBody>
          <a:bodyPr/>
          <a:lstStyle/>
          <a:p>
            <a:endParaRPr lang="en-US"/>
          </a:p>
        </p:txBody>
      </p:sp>
    </p:spTree>
    <p:extLst>
      <p:ext uri="{BB962C8B-B14F-4D97-AF65-F5344CB8AC3E}">
        <p14:creationId xmlns:p14="http://schemas.microsoft.com/office/powerpoint/2010/main" val="352736082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B50329-CA02-9E37-0775-53CB6B23D8E9}"/>
              </a:ext>
            </a:extLst>
          </p:cNvPr>
          <p:cNvSpPr>
            <a:spLocks noGrp="1"/>
          </p:cNvSpPr>
          <p:nvPr>
            <p:ph type="title"/>
          </p:nvPr>
        </p:nvSpPr>
        <p:spPr/>
        <p:txBody>
          <a:bodyPr/>
          <a:lstStyle/>
          <a:p>
            <a:r>
              <a:rPr lang="en-US" dirty="0"/>
              <a:t>Food</a:t>
            </a:r>
          </a:p>
        </p:txBody>
      </p:sp>
      <p:sp>
        <p:nvSpPr>
          <p:cNvPr id="3" name="Content Placeholder 2">
            <a:extLst>
              <a:ext uri="{FF2B5EF4-FFF2-40B4-BE49-F238E27FC236}">
                <a16:creationId xmlns:a16="http://schemas.microsoft.com/office/drawing/2014/main" id="{A65F7D16-0483-648A-C818-539D75D8C073}"/>
              </a:ext>
            </a:extLst>
          </p:cNvPr>
          <p:cNvSpPr>
            <a:spLocks noGrp="1"/>
          </p:cNvSpPr>
          <p:nvPr>
            <p:ph sz="half" idx="1"/>
          </p:nvPr>
        </p:nvSpPr>
        <p:spPr/>
        <p:txBody>
          <a:bodyPr/>
          <a:lstStyle/>
          <a:p>
            <a:r>
              <a:rPr lang="en-US" dirty="0"/>
              <a:t>One of the main issues in any country is feeding the people.  There have been crop issues and food shortages in Zambia since the food riots in 1990.  However, throughout the early 2000s, the Zambian government asked for aid to feed 2 million people after a drought and poor harvest, and refused genetically modified maize.  </a:t>
            </a:r>
          </a:p>
          <a:p>
            <a:endParaRPr lang="en-US" dirty="0"/>
          </a:p>
        </p:txBody>
      </p:sp>
      <p:sp>
        <p:nvSpPr>
          <p:cNvPr id="4" name="Content Placeholder 3">
            <a:extLst>
              <a:ext uri="{FF2B5EF4-FFF2-40B4-BE49-F238E27FC236}">
                <a16:creationId xmlns:a16="http://schemas.microsoft.com/office/drawing/2014/main" id="{EE28425C-77AE-F836-F802-EA7264FC55C1}"/>
              </a:ext>
            </a:extLst>
          </p:cNvPr>
          <p:cNvSpPr>
            <a:spLocks noGrp="1"/>
          </p:cNvSpPr>
          <p:nvPr>
            <p:ph sz="half" idx="2"/>
          </p:nvPr>
        </p:nvSpPr>
        <p:spPr/>
        <p:txBody>
          <a:bodyPr/>
          <a:lstStyle/>
          <a:p>
            <a:endParaRPr lang="en-US"/>
          </a:p>
        </p:txBody>
      </p:sp>
    </p:spTree>
    <p:extLst>
      <p:ext uri="{BB962C8B-B14F-4D97-AF65-F5344CB8AC3E}">
        <p14:creationId xmlns:p14="http://schemas.microsoft.com/office/powerpoint/2010/main" val="13283271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034FF-B526-470A-55C4-B97818159EA7}"/>
              </a:ext>
            </a:extLst>
          </p:cNvPr>
          <p:cNvSpPr>
            <a:spLocks noGrp="1"/>
          </p:cNvSpPr>
          <p:nvPr>
            <p:ph type="title"/>
          </p:nvPr>
        </p:nvSpPr>
        <p:spPr>
          <a:xfrm>
            <a:off x="640080" y="325369"/>
            <a:ext cx="4368602" cy="1956841"/>
          </a:xfrm>
        </p:spPr>
        <p:txBody>
          <a:bodyPr anchor="b">
            <a:normAutofit/>
          </a:bodyPr>
          <a:lstStyle/>
          <a:p>
            <a:r>
              <a:rPr lang="en-US" sz="5400"/>
              <a:t>Asmara</a:t>
            </a:r>
          </a:p>
        </p:txBody>
      </p:sp>
      <p:sp>
        <p:nvSpPr>
          <p:cNvPr id="3" name="Content Placeholder 2">
            <a:extLst>
              <a:ext uri="{FF2B5EF4-FFF2-40B4-BE49-F238E27FC236}">
                <a16:creationId xmlns:a16="http://schemas.microsoft.com/office/drawing/2014/main" id="{4D423723-7E7E-543B-2304-66E24A244653}"/>
              </a:ext>
            </a:extLst>
          </p:cNvPr>
          <p:cNvSpPr>
            <a:spLocks noGrp="1"/>
          </p:cNvSpPr>
          <p:nvPr>
            <p:ph idx="1"/>
          </p:nvPr>
        </p:nvSpPr>
        <p:spPr>
          <a:xfrm>
            <a:off x="640080" y="2904983"/>
            <a:ext cx="4243589" cy="3320668"/>
          </a:xfrm>
        </p:spPr>
        <p:txBody>
          <a:bodyPr>
            <a:normAutofit/>
          </a:bodyPr>
          <a:lstStyle/>
          <a:p>
            <a:r>
              <a:rPr lang="en-US" sz="2200"/>
              <a:t>Asmara is the capital of Eritrea, considered a World Heritage site, describing it as a well-preserved example of a colonial planned city.</a:t>
            </a:r>
          </a:p>
        </p:txBody>
      </p:sp>
      <p:pic>
        <p:nvPicPr>
          <p:cNvPr id="28674" name="Picture 2" descr="Asmara in the World Heritage List: Between the Realities of Nomination and  Beyond – Eritrea Ministry Of Information">
            <a:extLst>
              <a:ext uri="{FF2B5EF4-FFF2-40B4-BE49-F238E27FC236}">
                <a16:creationId xmlns:a16="http://schemas.microsoft.com/office/drawing/2014/main" id="{98497EF8-20BF-EDDB-5278-412C5E80FF71}"/>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6619" r="16606" b="-1"/>
          <a:stretch/>
        </p:blipFill>
        <p:spPr bwMode="auto">
          <a:xfrm>
            <a:off x="5311702" y="32094"/>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2751520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DF31FE-540E-1D10-FC07-1898B7ADEF5B}"/>
              </a:ext>
            </a:extLst>
          </p:cNvPr>
          <p:cNvSpPr>
            <a:spLocks noGrp="1"/>
          </p:cNvSpPr>
          <p:nvPr>
            <p:ph type="title"/>
          </p:nvPr>
        </p:nvSpPr>
        <p:spPr>
          <a:xfrm>
            <a:off x="481013" y="3752849"/>
            <a:ext cx="3290887" cy="2452687"/>
          </a:xfrm>
        </p:spPr>
        <p:txBody>
          <a:bodyPr vert="horz" lIns="91440" tIns="45720" rIns="91440" bIns="45720" rtlCol="0" anchor="ctr">
            <a:normAutofit/>
          </a:bodyPr>
          <a:lstStyle/>
          <a:p>
            <a:r>
              <a:rPr lang="en-US" sz="3600"/>
              <a:t>Coal and China</a:t>
            </a:r>
          </a:p>
        </p:txBody>
      </p:sp>
      <p:pic>
        <p:nvPicPr>
          <p:cNvPr id="56322" name="Picture 2" descr="China in Zambia: Jobs or exploitation? - BBC News">
            <a:extLst>
              <a:ext uri="{FF2B5EF4-FFF2-40B4-BE49-F238E27FC236}">
                <a16:creationId xmlns:a16="http://schemas.microsoft.com/office/drawing/2014/main" id="{14549A9C-8501-16DA-ECA1-8E3EE1078631}"/>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t="23533" b="22361"/>
          <a:stretch/>
        </p:blipFill>
        <p:spPr bwMode="auto">
          <a:xfrm>
            <a:off x="20" y="10"/>
            <a:ext cx="12191980" cy="3710603"/>
          </a:xfrm>
          <a:custGeom>
            <a:avLst/>
            <a:gdLst/>
            <a:ahLst/>
            <a:cxnLst/>
            <a:rect l="l" t="t" r="r" b="b"/>
            <a:pathLst>
              <a:path w="12192000" h="3692092">
                <a:moveTo>
                  <a:pt x="0" y="0"/>
                </a:moveTo>
                <a:lnTo>
                  <a:pt x="12192000" y="0"/>
                </a:lnTo>
                <a:lnTo>
                  <a:pt x="12192000" y="3504824"/>
                </a:lnTo>
                <a:lnTo>
                  <a:pt x="12024691" y="3517794"/>
                </a:lnTo>
                <a:cubicBezTo>
                  <a:pt x="8077523" y="3783195"/>
                  <a:pt x="4094678" y="3026959"/>
                  <a:pt x="160485" y="3663863"/>
                </a:cubicBezTo>
                <a:lnTo>
                  <a:pt x="0" y="3692092"/>
                </a:lnTo>
                <a:close/>
              </a:path>
            </a:pathLst>
          </a:cu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445ED3B1-7509-9808-16AC-1A990742753E}"/>
              </a:ext>
            </a:extLst>
          </p:cNvPr>
          <p:cNvSpPr>
            <a:spLocks noGrp="1"/>
          </p:cNvSpPr>
          <p:nvPr>
            <p:ph sz="half" idx="1"/>
          </p:nvPr>
        </p:nvSpPr>
        <p:spPr>
          <a:xfrm>
            <a:off x="4223982" y="3752850"/>
            <a:ext cx="7485413" cy="2452687"/>
          </a:xfrm>
        </p:spPr>
        <p:txBody>
          <a:bodyPr vert="horz" lIns="91440" tIns="45720" rIns="91440" bIns="45720" rtlCol="0" anchor="ctr">
            <a:normAutofit/>
          </a:bodyPr>
          <a:lstStyle/>
          <a:p>
            <a:r>
              <a:rPr lang="en-US" sz="1800"/>
              <a:t>In 2010, Zambia and China signed a mining cooperation agreement and deal.  This didn’t mean they get along.  Working conditions sometimes caused demonstrations, which lead to deaths.  In 2012, a Chinese mine manager was killed during a pay protest.  </a:t>
            </a:r>
          </a:p>
          <a:p>
            <a:r>
              <a:rPr lang="en-US" sz="1800"/>
              <a:t>In 2013, The government takes over the Chinese-owned Collum Coal mine.  </a:t>
            </a:r>
          </a:p>
        </p:txBody>
      </p:sp>
    </p:spTree>
    <p:extLst>
      <p:ext uri="{BB962C8B-B14F-4D97-AF65-F5344CB8AC3E}">
        <p14:creationId xmlns:p14="http://schemas.microsoft.com/office/powerpoint/2010/main" val="346229529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654B12-C0B7-AE9C-6E9E-9AF76152BD0E}"/>
              </a:ext>
            </a:extLst>
          </p:cNvPr>
          <p:cNvSpPr>
            <a:spLocks noGrp="1"/>
          </p:cNvSpPr>
          <p:nvPr>
            <p:ph type="title"/>
          </p:nvPr>
        </p:nvSpPr>
        <p:spPr>
          <a:xfrm>
            <a:off x="640080" y="325369"/>
            <a:ext cx="4368602" cy="1956841"/>
          </a:xfrm>
        </p:spPr>
        <p:txBody>
          <a:bodyPr vert="horz" lIns="91440" tIns="45720" rIns="91440" bIns="45720" rtlCol="0" anchor="b">
            <a:normAutofit/>
          </a:bodyPr>
          <a:lstStyle/>
          <a:p>
            <a:r>
              <a:rPr lang="en-US" sz="5400"/>
              <a:t>Things Going Downhill</a:t>
            </a:r>
          </a:p>
        </p:txBody>
      </p:sp>
      <p:sp>
        <p:nvSpPr>
          <p:cNvPr id="3" name="Content Placeholder 2">
            <a:extLst>
              <a:ext uri="{FF2B5EF4-FFF2-40B4-BE49-F238E27FC236}">
                <a16:creationId xmlns:a16="http://schemas.microsoft.com/office/drawing/2014/main" id="{2DF1629A-0214-024F-232F-456C4051DEBB}"/>
              </a:ext>
            </a:extLst>
          </p:cNvPr>
          <p:cNvSpPr>
            <a:spLocks noGrp="1"/>
          </p:cNvSpPr>
          <p:nvPr>
            <p:ph sz="half" idx="1"/>
          </p:nvPr>
        </p:nvSpPr>
        <p:spPr>
          <a:xfrm>
            <a:off x="640080" y="2872899"/>
            <a:ext cx="4243589" cy="3320668"/>
          </a:xfrm>
        </p:spPr>
        <p:txBody>
          <a:bodyPr vert="horz" lIns="91440" tIns="45720" rIns="91440" bIns="45720" rtlCol="0">
            <a:normAutofit/>
          </a:bodyPr>
          <a:lstStyle/>
          <a:p>
            <a:r>
              <a:rPr lang="en-US" sz="1900"/>
              <a:t>Rwandans who fled to Zambia were accused to ritual killings, causing rioting and looting.  </a:t>
            </a:r>
          </a:p>
          <a:p>
            <a:r>
              <a:rPr lang="en-US" sz="1900"/>
              <a:t>A state of emergency is declared after a market is set fire.  President at the time, Lungu, says he thinks it’s an act of sabotage.</a:t>
            </a:r>
          </a:p>
          <a:p>
            <a:r>
              <a:rPr lang="en-US" sz="1900"/>
              <a:t>In 2017, President Lungu says he wants to introduce compulsoryHIV testing (as HIV is running rampant in the country).  </a:t>
            </a:r>
          </a:p>
        </p:txBody>
      </p:sp>
      <p:pic>
        <p:nvPicPr>
          <p:cNvPr id="54274" name="Picture 2" descr="Fire destroys Zambia's biggest trading hub, City Market | Africanews">
            <a:extLst>
              <a:ext uri="{FF2B5EF4-FFF2-40B4-BE49-F238E27FC236}">
                <a16:creationId xmlns:a16="http://schemas.microsoft.com/office/drawing/2014/main" id="{E8CFAE50-044B-7350-BC61-21E3A8268263}"/>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18241" r="29100"/>
          <a:stretch/>
        </p:blipFill>
        <p:spPr bwMode="auto">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0437072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Picture 2" descr="Lusaka | national capital, Zambia | Britannica">
            <a:extLst>
              <a:ext uri="{FF2B5EF4-FFF2-40B4-BE49-F238E27FC236}">
                <a16:creationId xmlns:a16="http://schemas.microsoft.com/office/drawing/2014/main" id="{DE16E226-9465-E1A1-648A-16E427DB4C3E}"/>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a:stretch/>
        </p:blipFill>
        <p:spPr bwMode="auto">
          <a:xfrm>
            <a:off x="-3047" y="10"/>
            <a:ext cx="12191999" cy="685799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1B212AB6-7E30-4640-BCA1-3B739C97F402}"/>
              </a:ext>
            </a:extLst>
          </p:cNvPr>
          <p:cNvSpPr>
            <a:spLocks noGrp="1"/>
          </p:cNvSpPr>
          <p:nvPr>
            <p:ph type="title"/>
          </p:nvPr>
        </p:nvSpPr>
        <p:spPr>
          <a:xfrm>
            <a:off x="1097280" y="325550"/>
            <a:ext cx="10058400" cy="3574778"/>
          </a:xfrm>
          <a:effectLst>
            <a:outerShdw blurRad="50800" dist="38100" dir="2700000" algn="tl" rotWithShape="0">
              <a:prstClr val="black">
                <a:alpha val="40000"/>
              </a:prstClr>
            </a:outerShdw>
          </a:effectLst>
        </p:spPr>
        <p:txBody>
          <a:bodyPr vert="horz" lIns="91440" tIns="45720" rIns="91440" bIns="45720" rtlCol="0" anchor="b">
            <a:normAutofit/>
          </a:bodyPr>
          <a:lstStyle/>
          <a:p>
            <a:pPr algn="ctr"/>
            <a:r>
              <a:rPr lang="en-US" sz="5200">
                <a:solidFill>
                  <a:srgbClr val="FFFFFF"/>
                </a:solidFill>
              </a:rPr>
              <a:t>Government</a:t>
            </a:r>
          </a:p>
        </p:txBody>
      </p:sp>
      <p:sp>
        <p:nvSpPr>
          <p:cNvPr id="3" name="Content Placeholder 2">
            <a:extLst>
              <a:ext uri="{FF2B5EF4-FFF2-40B4-BE49-F238E27FC236}">
                <a16:creationId xmlns:a16="http://schemas.microsoft.com/office/drawing/2014/main" id="{ADE8128B-EE5C-4E69-BF4D-88465E9E5AF9}"/>
              </a:ext>
            </a:extLst>
          </p:cNvPr>
          <p:cNvSpPr>
            <a:spLocks noGrp="1"/>
          </p:cNvSpPr>
          <p:nvPr>
            <p:ph sz="half" idx="1"/>
          </p:nvPr>
        </p:nvSpPr>
        <p:spPr>
          <a:xfrm>
            <a:off x="1100051" y="4072043"/>
            <a:ext cx="10058400" cy="1282707"/>
          </a:xfrm>
          <a:effectLst>
            <a:outerShdw blurRad="50800" dist="38100" dir="2700000" algn="tl" rotWithShape="0">
              <a:prstClr val="black">
                <a:alpha val="40000"/>
              </a:prstClr>
            </a:outerShdw>
          </a:effectLst>
        </p:spPr>
        <p:txBody>
          <a:bodyPr vert="horz" lIns="91440" tIns="45720" rIns="91440" bIns="45720" rtlCol="0">
            <a:normAutofit/>
          </a:bodyPr>
          <a:lstStyle/>
          <a:p>
            <a:pPr marL="0" indent="0" algn="ctr">
              <a:buNone/>
            </a:pPr>
            <a:r>
              <a:rPr lang="en-US" sz="2400" b="0" i="0">
                <a:solidFill>
                  <a:srgbClr val="FFFFFF"/>
                </a:solidFill>
                <a:effectLst/>
              </a:rPr>
              <a:t>multiparty republic with one legislative house</a:t>
            </a:r>
            <a:endParaRPr lang="en-US" sz="2400">
              <a:solidFill>
                <a:srgbClr val="FFFFFF"/>
              </a:solidFill>
            </a:endParaRPr>
          </a:p>
        </p:txBody>
      </p:sp>
    </p:spTree>
    <p:extLst>
      <p:ext uri="{BB962C8B-B14F-4D97-AF65-F5344CB8AC3E}">
        <p14:creationId xmlns:p14="http://schemas.microsoft.com/office/powerpoint/2010/main" val="382839960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0" name="Picture 2" descr="Zambia money hi-res stock photography and images - Alamy">
            <a:extLst>
              <a:ext uri="{FF2B5EF4-FFF2-40B4-BE49-F238E27FC236}">
                <a16:creationId xmlns:a16="http://schemas.microsoft.com/office/drawing/2014/main" id="{835B7581-486C-AF60-7CA4-C703D6FDA725}"/>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t="16865" r="-1" b="-1"/>
          <a:stretch/>
        </p:blipFill>
        <p:spPr bwMode="auto">
          <a:xfrm>
            <a:off x="5101771" y="10"/>
            <a:ext cx="7094361" cy="685798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5FFEAA47-507C-451F-8A2A-77116B790D90}"/>
              </a:ext>
            </a:extLst>
          </p:cNvPr>
          <p:cNvSpPr>
            <a:spLocks noGrp="1"/>
          </p:cNvSpPr>
          <p:nvPr>
            <p:ph type="title"/>
          </p:nvPr>
        </p:nvSpPr>
        <p:spPr>
          <a:xfrm>
            <a:off x="643467" y="795509"/>
            <a:ext cx="4092525" cy="2798604"/>
          </a:xfrm>
        </p:spPr>
        <p:txBody>
          <a:bodyPr vert="horz" lIns="91440" tIns="45720" rIns="91440" bIns="45720" rtlCol="0" anchor="b">
            <a:normAutofit/>
          </a:bodyPr>
          <a:lstStyle/>
          <a:p>
            <a:pPr algn="ctr"/>
            <a:r>
              <a:rPr lang="en-US" sz="6000" dirty="0"/>
              <a:t>Currency</a:t>
            </a:r>
          </a:p>
        </p:txBody>
      </p:sp>
    </p:spTree>
    <p:extLst>
      <p:ext uri="{BB962C8B-B14F-4D97-AF65-F5344CB8AC3E}">
        <p14:creationId xmlns:p14="http://schemas.microsoft.com/office/powerpoint/2010/main" val="198871869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2EFC0D-C5EB-4FC2-964A-7258B127C274}"/>
              </a:ext>
            </a:extLst>
          </p:cNvPr>
          <p:cNvSpPr>
            <a:spLocks noGrp="1"/>
          </p:cNvSpPr>
          <p:nvPr>
            <p:ph type="title"/>
          </p:nvPr>
        </p:nvSpPr>
        <p:spPr>
          <a:xfrm>
            <a:off x="1028700" y="1967266"/>
            <a:ext cx="2628900" cy="2547257"/>
          </a:xfrm>
          <a:noFill/>
        </p:spPr>
        <p:txBody>
          <a:bodyPr vert="horz" lIns="91440" tIns="45720" rIns="91440" bIns="45720" rtlCol="0" anchor="ctr">
            <a:normAutofit/>
          </a:bodyPr>
          <a:lstStyle/>
          <a:p>
            <a:pPr algn="ctr"/>
            <a:r>
              <a:rPr lang="en-US" sz="3600" kern="1200">
                <a:solidFill>
                  <a:srgbClr val="FFFFFF"/>
                </a:solidFill>
                <a:latin typeface="+mj-lt"/>
                <a:ea typeface="+mj-ea"/>
                <a:cs typeface="+mj-cs"/>
              </a:rPr>
              <a:t>Religion</a:t>
            </a:r>
          </a:p>
        </p:txBody>
      </p:sp>
      <p:pic>
        <p:nvPicPr>
          <p:cNvPr id="59394" name="Picture 2" descr="Zambia - Religion | Britannica">
            <a:extLst>
              <a:ext uri="{FF2B5EF4-FFF2-40B4-BE49-F238E27FC236}">
                <a16:creationId xmlns:a16="http://schemas.microsoft.com/office/drawing/2014/main" id="{952565A6-3537-A215-DEA7-9A5A6547C292}"/>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bwMode="auto">
          <a:xfrm>
            <a:off x="4777316" y="1393625"/>
            <a:ext cx="6780700" cy="40684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6734392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61A834-23E8-1B59-D96E-D40718D3B260}"/>
              </a:ext>
            </a:extLst>
          </p:cNvPr>
          <p:cNvSpPr>
            <a:spLocks noGrp="1"/>
          </p:cNvSpPr>
          <p:nvPr>
            <p:ph type="title"/>
          </p:nvPr>
        </p:nvSpPr>
        <p:spPr/>
        <p:txBody>
          <a:bodyPr/>
          <a:lstStyle/>
          <a:p>
            <a:r>
              <a:rPr lang="en-US" dirty="0"/>
              <a:t>Barotseland</a:t>
            </a:r>
          </a:p>
        </p:txBody>
      </p:sp>
      <p:sp>
        <p:nvSpPr>
          <p:cNvPr id="3" name="Content Placeholder 2">
            <a:extLst>
              <a:ext uri="{FF2B5EF4-FFF2-40B4-BE49-F238E27FC236}">
                <a16:creationId xmlns:a16="http://schemas.microsoft.com/office/drawing/2014/main" id="{277DA575-F20E-2617-5765-2C111F6CA326}"/>
              </a:ext>
            </a:extLst>
          </p:cNvPr>
          <p:cNvSpPr>
            <a:spLocks noGrp="1"/>
          </p:cNvSpPr>
          <p:nvPr>
            <p:ph sz="half" idx="1"/>
          </p:nvPr>
        </p:nvSpPr>
        <p:spPr/>
        <p:txBody>
          <a:bodyPr/>
          <a:lstStyle/>
          <a:p>
            <a:r>
              <a:rPr lang="en-US" dirty="0"/>
              <a:t>There is a system of traditional leaders, known as chiefs, throughout Zambia.  In Barotseland, they have their own king.  In 2012, Barotseland declared independence from Zambia and is seeking it’s own state. </a:t>
            </a:r>
          </a:p>
        </p:txBody>
      </p:sp>
      <p:sp>
        <p:nvSpPr>
          <p:cNvPr id="4" name="Content Placeholder 3">
            <a:extLst>
              <a:ext uri="{FF2B5EF4-FFF2-40B4-BE49-F238E27FC236}">
                <a16:creationId xmlns:a16="http://schemas.microsoft.com/office/drawing/2014/main" id="{A8DD1D89-0D30-5675-1B38-3AEA65C7558E}"/>
              </a:ext>
            </a:extLst>
          </p:cNvPr>
          <p:cNvSpPr>
            <a:spLocks noGrp="1"/>
          </p:cNvSpPr>
          <p:nvPr>
            <p:ph sz="half" idx="2"/>
          </p:nvPr>
        </p:nvSpPr>
        <p:spPr/>
        <p:txBody>
          <a:bodyPr/>
          <a:lstStyle/>
          <a:p>
            <a:endParaRPr lang="en-US"/>
          </a:p>
        </p:txBody>
      </p:sp>
    </p:spTree>
    <p:extLst>
      <p:ext uri="{BB962C8B-B14F-4D97-AF65-F5344CB8AC3E}">
        <p14:creationId xmlns:p14="http://schemas.microsoft.com/office/powerpoint/2010/main" val="4353252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E3F557-D8B3-98D3-0F10-E81E4700B398}"/>
              </a:ext>
            </a:extLst>
          </p:cNvPr>
          <p:cNvSpPr>
            <a:spLocks noGrp="1"/>
          </p:cNvSpPr>
          <p:nvPr>
            <p:ph type="title"/>
          </p:nvPr>
        </p:nvSpPr>
        <p:spPr>
          <a:xfrm>
            <a:off x="7320466" y="609600"/>
            <a:ext cx="4140014" cy="1330839"/>
          </a:xfrm>
        </p:spPr>
        <p:txBody>
          <a:bodyPr vert="horz" lIns="91440" tIns="45720" rIns="91440" bIns="45720" rtlCol="0" anchor="ctr">
            <a:normAutofit/>
          </a:bodyPr>
          <a:lstStyle/>
          <a:p>
            <a:r>
              <a:rPr lang="en-US"/>
              <a:t>Wet Lands</a:t>
            </a:r>
            <a:endParaRPr lang="en-US" dirty="0"/>
          </a:p>
        </p:txBody>
      </p:sp>
      <p:pic>
        <p:nvPicPr>
          <p:cNvPr id="60418" name="Picture 2" descr="Huts Submerged in the Barotse Floods Stock Photo - Image of plain, cabin:  197208996">
            <a:extLst>
              <a:ext uri="{FF2B5EF4-FFF2-40B4-BE49-F238E27FC236}">
                <a16:creationId xmlns:a16="http://schemas.microsoft.com/office/drawing/2014/main" id="{0FD7D800-7AA2-87F4-7F24-1ED6ED1A3F4E}"/>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23709" r="9115" b="-1"/>
          <a:stretch/>
        </p:blipFill>
        <p:spPr bwMode="auto">
          <a:xfrm>
            <a:off x="20" y="10"/>
            <a:ext cx="6901711" cy="6857990"/>
          </a:xfrm>
          <a:custGeom>
            <a:avLst/>
            <a:gdLst/>
            <a:ahLst/>
            <a:cxnLst/>
            <a:rect l="l" t="t" r="r" b="b"/>
            <a:pathLst>
              <a:path w="6901731" h="6858000">
                <a:moveTo>
                  <a:pt x="0" y="0"/>
                </a:moveTo>
                <a:lnTo>
                  <a:pt x="6897896" y="5958"/>
                </a:lnTo>
                <a:lnTo>
                  <a:pt x="6866823" y="62592"/>
                </a:lnTo>
                <a:lnTo>
                  <a:pt x="6901731" y="89476"/>
                </a:lnTo>
                <a:lnTo>
                  <a:pt x="6901731" y="103833"/>
                </a:lnTo>
                <a:lnTo>
                  <a:pt x="6900034" y="110092"/>
                </a:lnTo>
                <a:lnTo>
                  <a:pt x="6901731" y="113679"/>
                </a:lnTo>
                <a:lnTo>
                  <a:pt x="6901731" y="405560"/>
                </a:lnTo>
                <a:lnTo>
                  <a:pt x="6900456" y="429509"/>
                </a:lnTo>
                <a:cubicBezTo>
                  <a:pt x="6892773" y="535647"/>
                  <a:pt x="6878314" y="537918"/>
                  <a:pt x="6886342" y="636808"/>
                </a:cubicBezTo>
                <a:cubicBezTo>
                  <a:pt x="6892506" y="756883"/>
                  <a:pt x="6864504" y="771443"/>
                  <a:pt x="6851784" y="839073"/>
                </a:cubicBezTo>
                <a:cubicBezTo>
                  <a:pt x="6838675" y="892655"/>
                  <a:pt x="6864124" y="961738"/>
                  <a:pt x="6845760" y="994930"/>
                </a:cubicBezTo>
                <a:cubicBezTo>
                  <a:pt x="6833572" y="1024166"/>
                  <a:pt x="6859282" y="1058905"/>
                  <a:pt x="6845601" y="1112932"/>
                </a:cubicBezTo>
                <a:cubicBezTo>
                  <a:pt x="6838700" y="1149910"/>
                  <a:pt x="6829138" y="1151035"/>
                  <a:pt x="6820235" y="1187433"/>
                </a:cubicBezTo>
                <a:cubicBezTo>
                  <a:pt x="6815504" y="1196464"/>
                  <a:pt x="6777707" y="1338549"/>
                  <a:pt x="6759643" y="1337010"/>
                </a:cubicBezTo>
                <a:cubicBezTo>
                  <a:pt x="6737660" y="1337296"/>
                  <a:pt x="6760650" y="1396341"/>
                  <a:pt x="6736375" y="1382272"/>
                </a:cubicBezTo>
                <a:cubicBezTo>
                  <a:pt x="6755741" y="1415836"/>
                  <a:pt x="6714675" y="1414567"/>
                  <a:pt x="6701292" y="1432111"/>
                </a:cubicBezTo>
                <a:cubicBezTo>
                  <a:pt x="6721110" y="1460185"/>
                  <a:pt x="6692106" y="1490815"/>
                  <a:pt x="6686578" y="1518624"/>
                </a:cubicBezTo>
                <a:cubicBezTo>
                  <a:pt x="6682512" y="1567002"/>
                  <a:pt x="6679579" y="1571443"/>
                  <a:pt x="6670824" y="1607743"/>
                </a:cubicBezTo>
                <a:cubicBezTo>
                  <a:pt x="6671133" y="1629590"/>
                  <a:pt x="6663161" y="1656870"/>
                  <a:pt x="6664392" y="1696405"/>
                </a:cubicBezTo>
                <a:cubicBezTo>
                  <a:pt x="6655686" y="1770486"/>
                  <a:pt x="6641938" y="1757082"/>
                  <a:pt x="6642880" y="1812372"/>
                </a:cubicBezTo>
                <a:cubicBezTo>
                  <a:pt x="6638579" y="1872475"/>
                  <a:pt x="6619231" y="1825476"/>
                  <a:pt x="6612547" y="1876437"/>
                </a:cubicBezTo>
                <a:cubicBezTo>
                  <a:pt x="6600695" y="1913834"/>
                  <a:pt x="6591061" y="1923231"/>
                  <a:pt x="6571760" y="1953331"/>
                </a:cubicBezTo>
                <a:cubicBezTo>
                  <a:pt x="6561039" y="1989021"/>
                  <a:pt x="6544090" y="2087896"/>
                  <a:pt x="6520213" y="2096455"/>
                </a:cubicBezTo>
                <a:lnTo>
                  <a:pt x="6492461" y="2188148"/>
                </a:lnTo>
                <a:cubicBezTo>
                  <a:pt x="6504372" y="2211333"/>
                  <a:pt x="6489131" y="2253220"/>
                  <a:pt x="6471854" y="2259117"/>
                </a:cubicBezTo>
                <a:cubicBezTo>
                  <a:pt x="6466151" y="2287829"/>
                  <a:pt x="6440452" y="2301346"/>
                  <a:pt x="6439832" y="2328334"/>
                </a:cubicBezTo>
                <a:cubicBezTo>
                  <a:pt x="6431013" y="2351201"/>
                  <a:pt x="6444250" y="2396409"/>
                  <a:pt x="6425162" y="2408211"/>
                </a:cubicBezTo>
                <a:lnTo>
                  <a:pt x="6417221" y="2427382"/>
                </a:lnTo>
                <a:lnTo>
                  <a:pt x="6425030" y="2464387"/>
                </a:lnTo>
                <a:lnTo>
                  <a:pt x="6406293" y="2472223"/>
                </a:lnTo>
                <a:cubicBezTo>
                  <a:pt x="6406862" y="2477277"/>
                  <a:pt x="6406486" y="2491723"/>
                  <a:pt x="6405400" y="2493547"/>
                </a:cubicBezTo>
                <a:lnTo>
                  <a:pt x="6374829" y="2532070"/>
                </a:lnTo>
                <a:cubicBezTo>
                  <a:pt x="6374597" y="2545374"/>
                  <a:pt x="6360976" y="2563797"/>
                  <a:pt x="6350864" y="2577422"/>
                </a:cubicBezTo>
                <a:cubicBezTo>
                  <a:pt x="6327056" y="2632768"/>
                  <a:pt x="6341262" y="2616275"/>
                  <a:pt x="6329174" y="2663854"/>
                </a:cubicBezTo>
                <a:cubicBezTo>
                  <a:pt x="6326303" y="2703642"/>
                  <a:pt x="6332854" y="2709643"/>
                  <a:pt x="6315095" y="2741507"/>
                </a:cubicBezTo>
                <a:cubicBezTo>
                  <a:pt x="6319921" y="2740191"/>
                  <a:pt x="6321925" y="2742004"/>
                  <a:pt x="6322463" y="2745641"/>
                </a:cubicBezTo>
                <a:cubicBezTo>
                  <a:pt x="6322245" y="2747982"/>
                  <a:pt x="6322027" y="2750323"/>
                  <a:pt x="6321808" y="2752663"/>
                </a:cubicBezTo>
                <a:lnTo>
                  <a:pt x="6314569" y="2756718"/>
                </a:lnTo>
                <a:cubicBezTo>
                  <a:pt x="6289324" y="2773686"/>
                  <a:pt x="6317551" y="2780051"/>
                  <a:pt x="6315211" y="2811618"/>
                </a:cubicBezTo>
                <a:cubicBezTo>
                  <a:pt x="6315620" y="2826627"/>
                  <a:pt x="6296047" y="2885298"/>
                  <a:pt x="6302211" y="2882314"/>
                </a:cubicBezTo>
                <a:lnTo>
                  <a:pt x="6286167" y="2949597"/>
                </a:lnTo>
                <a:cubicBezTo>
                  <a:pt x="6286401" y="2994618"/>
                  <a:pt x="6286615" y="2971464"/>
                  <a:pt x="6287037" y="3008578"/>
                </a:cubicBezTo>
                <a:cubicBezTo>
                  <a:pt x="6293795" y="3029535"/>
                  <a:pt x="6274405" y="3114154"/>
                  <a:pt x="6259150" y="3123139"/>
                </a:cubicBezTo>
                <a:cubicBezTo>
                  <a:pt x="6250085" y="3189063"/>
                  <a:pt x="6269067" y="3151280"/>
                  <a:pt x="6272249" y="3227854"/>
                </a:cubicBezTo>
                <a:cubicBezTo>
                  <a:pt x="6278775" y="3295842"/>
                  <a:pt x="6289216" y="3303765"/>
                  <a:pt x="6292288" y="3378383"/>
                </a:cubicBezTo>
                <a:cubicBezTo>
                  <a:pt x="6303894" y="3395995"/>
                  <a:pt x="6287498" y="3432581"/>
                  <a:pt x="6288328" y="3459618"/>
                </a:cubicBezTo>
                <a:cubicBezTo>
                  <a:pt x="6289158" y="3486653"/>
                  <a:pt x="6299937" y="3538735"/>
                  <a:pt x="6297272" y="3540603"/>
                </a:cubicBezTo>
                <a:cubicBezTo>
                  <a:pt x="6296849" y="3577379"/>
                  <a:pt x="6294184" y="3587943"/>
                  <a:pt x="6291001" y="3638374"/>
                </a:cubicBezTo>
                <a:cubicBezTo>
                  <a:pt x="6283026" y="3666794"/>
                  <a:pt x="6265833" y="3731744"/>
                  <a:pt x="6283592" y="3763609"/>
                </a:cubicBezTo>
                <a:cubicBezTo>
                  <a:pt x="6264286" y="3758340"/>
                  <a:pt x="6290177" y="3803150"/>
                  <a:pt x="6274068" y="3814506"/>
                </a:cubicBezTo>
                <a:cubicBezTo>
                  <a:pt x="6260645" y="3821643"/>
                  <a:pt x="6265372" y="3836902"/>
                  <a:pt x="6262850" y="3850454"/>
                </a:cubicBezTo>
                <a:cubicBezTo>
                  <a:pt x="6250418" y="3863479"/>
                  <a:pt x="6250660" y="3955243"/>
                  <a:pt x="6257357" y="3975474"/>
                </a:cubicBezTo>
                <a:cubicBezTo>
                  <a:pt x="6245091" y="4036737"/>
                  <a:pt x="6237535" y="4029237"/>
                  <a:pt x="6257889" y="4073155"/>
                </a:cubicBezTo>
                <a:cubicBezTo>
                  <a:pt x="6259272" y="4085906"/>
                  <a:pt x="6239882" y="4116397"/>
                  <a:pt x="6237441" y="4126638"/>
                </a:cubicBezTo>
                <a:lnTo>
                  <a:pt x="6245587" y="4172738"/>
                </a:lnTo>
                <a:lnTo>
                  <a:pt x="6235772" y="4176721"/>
                </a:lnTo>
                <a:lnTo>
                  <a:pt x="6233287" y="4195136"/>
                </a:lnTo>
                <a:lnTo>
                  <a:pt x="6234619" y="4280850"/>
                </a:lnTo>
                <a:cubicBezTo>
                  <a:pt x="6239453" y="4320763"/>
                  <a:pt x="6223309" y="4337596"/>
                  <a:pt x="6219318" y="4402526"/>
                </a:cubicBezTo>
                <a:cubicBezTo>
                  <a:pt x="6205466" y="4516209"/>
                  <a:pt x="6216183" y="4588729"/>
                  <a:pt x="6216810" y="4651172"/>
                </a:cubicBezTo>
                <a:cubicBezTo>
                  <a:pt x="6217673" y="4756959"/>
                  <a:pt x="6228654" y="4824005"/>
                  <a:pt x="6225945" y="4916779"/>
                </a:cubicBezTo>
                <a:cubicBezTo>
                  <a:pt x="6217032" y="4993010"/>
                  <a:pt x="6264271" y="4984591"/>
                  <a:pt x="6230174" y="5051379"/>
                </a:cubicBezTo>
                <a:cubicBezTo>
                  <a:pt x="6235713" y="5056951"/>
                  <a:pt x="6239420" y="5163714"/>
                  <a:pt x="6242600" y="5170879"/>
                </a:cubicBezTo>
                <a:lnTo>
                  <a:pt x="6235996" y="5216428"/>
                </a:lnTo>
                <a:lnTo>
                  <a:pt x="6214638" y="5285298"/>
                </a:lnTo>
                <a:cubicBezTo>
                  <a:pt x="6211392" y="5297492"/>
                  <a:pt x="6225576" y="5312063"/>
                  <a:pt x="6228432" y="5317696"/>
                </a:cubicBezTo>
                <a:lnTo>
                  <a:pt x="6246496" y="5398787"/>
                </a:lnTo>
                <a:lnTo>
                  <a:pt x="6244793" y="5399530"/>
                </a:lnTo>
                <a:lnTo>
                  <a:pt x="6241695" y="5406948"/>
                </a:lnTo>
                <a:lnTo>
                  <a:pt x="6267461" y="5499413"/>
                </a:lnTo>
                <a:cubicBezTo>
                  <a:pt x="6285387" y="5533848"/>
                  <a:pt x="6284888" y="5550029"/>
                  <a:pt x="6295987" y="5582659"/>
                </a:cubicBezTo>
                <a:cubicBezTo>
                  <a:pt x="6311253" y="5681724"/>
                  <a:pt x="6295439" y="5695558"/>
                  <a:pt x="6364803" y="5784263"/>
                </a:cubicBezTo>
                <a:cubicBezTo>
                  <a:pt x="6379348" y="5818651"/>
                  <a:pt x="6412475" y="5906802"/>
                  <a:pt x="6423050" y="5922637"/>
                </a:cubicBezTo>
                <a:cubicBezTo>
                  <a:pt x="6445210" y="5973612"/>
                  <a:pt x="6468179" y="6023873"/>
                  <a:pt x="6497767" y="6090108"/>
                </a:cubicBezTo>
                <a:cubicBezTo>
                  <a:pt x="6571895" y="6150548"/>
                  <a:pt x="6572491" y="6236583"/>
                  <a:pt x="6606710" y="6281543"/>
                </a:cubicBezTo>
                <a:cubicBezTo>
                  <a:pt x="6633675" y="6335892"/>
                  <a:pt x="6654357" y="6388782"/>
                  <a:pt x="6667540" y="6443715"/>
                </a:cubicBezTo>
                <a:cubicBezTo>
                  <a:pt x="6685192" y="6466826"/>
                  <a:pt x="6650500" y="6508701"/>
                  <a:pt x="6659722" y="6550105"/>
                </a:cubicBezTo>
                <a:cubicBezTo>
                  <a:pt x="6665926" y="6645044"/>
                  <a:pt x="6669126" y="6627536"/>
                  <a:pt x="6671805" y="6687397"/>
                </a:cubicBezTo>
                <a:cubicBezTo>
                  <a:pt x="6682671" y="6733683"/>
                  <a:pt x="6665210" y="6772117"/>
                  <a:pt x="6669658" y="6806602"/>
                </a:cubicBezTo>
                <a:cubicBezTo>
                  <a:pt x="6661174" y="6812658"/>
                  <a:pt x="6667097" y="6831470"/>
                  <a:pt x="6675783" y="6850325"/>
                </a:cubicBezTo>
                <a:lnTo>
                  <a:pt x="6679704" y="6858000"/>
                </a:lnTo>
                <a:lnTo>
                  <a:pt x="4532241" y="6858000"/>
                </a:lnTo>
                <a:lnTo>
                  <a:pt x="1208596" y="6858000"/>
                </a:lnTo>
                <a:lnTo>
                  <a:pt x="0" y="6858000"/>
                </a:lnTo>
                <a:close/>
              </a:path>
            </a:pathLst>
          </a:cu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DA7C6AB2-0C69-446D-1A03-7F1574976879}"/>
              </a:ext>
            </a:extLst>
          </p:cNvPr>
          <p:cNvSpPr>
            <a:spLocks noGrp="1"/>
          </p:cNvSpPr>
          <p:nvPr>
            <p:ph sz="half" idx="1"/>
          </p:nvPr>
        </p:nvSpPr>
        <p:spPr>
          <a:xfrm>
            <a:off x="7320465" y="2194102"/>
            <a:ext cx="4140013" cy="3908586"/>
          </a:xfrm>
        </p:spPr>
        <p:txBody>
          <a:bodyPr vert="horz" lIns="91440" tIns="45720" rIns="91440" bIns="45720" rtlCol="0">
            <a:normAutofit/>
          </a:bodyPr>
          <a:lstStyle/>
          <a:p>
            <a:r>
              <a:rPr lang="en-US" sz="2000"/>
              <a:t>In Barotseland, there is a floodplain on the Zambezi River.  There are about 250,000 people who live in this floodplain, and when the huts flood in the spring, they move somewhere else.  They have a ceremony, called Kuomboka, during the move to their new homes.  </a:t>
            </a:r>
          </a:p>
        </p:txBody>
      </p:sp>
    </p:spTree>
    <p:extLst>
      <p:ext uri="{BB962C8B-B14F-4D97-AF65-F5344CB8AC3E}">
        <p14:creationId xmlns:p14="http://schemas.microsoft.com/office/powerpoint/2010/main" val="29615475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E496F5-FA72-ACF8-D54F-49099E9AFC92}"/>
              </a:ext>
            </a:extLst>
          </p:cNvPr>
          <p:cNvSpPr>
            <a:spLocks noGrp="1"/>
          </p:cNvSpPr>
          <p:nvPr>
            <p:ph type="title"/>
          </p:nvPr>
        </p:nvSpPr>
        <p:spPr>
          <a:xfrm>
            <a:off x="589560" y="856180"/>
            <a:ext cx="4560584" cy="1128068"/>
          </a:xfrm>
        </p:spPr>
        <p:txBody>
          <a:bodyPr vert="horz" lIns="91440" tIns="45720" rIns="91440" bIns="45720" rtlCol="0" anchor="ctr">
            <a:normAutofit/>
          </a:bodyPr>
          <a:lstStyle/>
          <a:p>
            <a:r>
              <a:rPr lang="en-US" sz="4000"/>
              <a:t>Refugee Settlement</a:t>
            </a:r>
          </a:p>
        </p:txBody>
      </p:sp>
      <p:sp>
        <p:nvSpPr>
          <p:cNvPr id="3" name="Content Placeholder 2">
            <a:extLst>
              <a:ext uri="{FF2B5EF4-FFF2-40B4-BE49-F238E27FC236}">
                <a16:creationId xmlns:a16="http://schemas.microsoft.com/office/drawing/2014/main" id="{D66CEBBF-E064-89E2-50EC-2333375500EA}"/>
              </a:ext>
            </a:extLst>
          </p:cNvPr>
          <p:cNvSpPr>
            <a:spLocks noGrp="1"/>
          </p:cNvSpPr>
          <p:nvPr>
            <p:ph sz="half" idx="1"/>
          </p:nvPr>
        </p:nvSpPr>
        <p:spPr>
          <a:xfrm>
            <a:off x="590719" y="2330505"/>
            <a:ext cx="4559425" cy="3979585"/>
          </a:xfrm>
        </p:spPr>
        <p:txBody>
          <a:bodyPr vert="horz" lIns="91440" tIns="45720" rIns="91440" bIns="45720" rtlCol="0" anchor="ctr">
            <a:normAutofit/>
          </a:bodyPr>
          <a:lstStyle/>
          <a:p>
            <a:r>
              <a:rPr lang="en-US" sz="2000" dirty="0" err="1"/>
              <a:t>Mayukwayukwa</a:t>
            </a:r>
            <a:r>
              <a:rPr lang="en-US" sz="2000" dirty="0"/>
              <a:t> is one of the oldest refugee settlement in Africa.  It is home to 14,000 people who have fled from Democratic Republic of Congo, Angola or Rwanda.  </a:t>
            </a:r>
          </a:p>
        </p:txBody>
      </p:sp>
      <p:pic>
        <p:nvPicPr>
          <p:cNvPr id="61442" name="Picture 2" descr="Project brief">
            <a:extLst>
              <a:ext uri="{FF2B5EF4-FFF2-40B4-BE49-F238E27FC236}">
                <a16:creationId xmlns:a16="http://schemas.microsoft.com/office/drawing/2014/main" id="{0C08C78A-D148-4203-445A-C9C06BF90749}"/>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14998" r="23675" b="1"/>
          <a:stretch/>
        </p:blipFill>
        <p:spPr bwMode="auto">
          <a:xfrm>
            <a:off x="5977788" y="799352"/>
            <a:ext cx="5425410" cy="52592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5601296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6B685C-4924-2E84-1E12-97687C0E96DB}"/>
              </a:ext>
            </a:extLst>
          </p:cNvPr>
          <p:cNvSpPr>
            <a:spLocks noGrp="1"/>
          </p:cNvSpPr>
          <p:nvPr>
            <p:ph type="title"/>
          </p:nvPr>
        </p:nvSpPr>
        <p:spPr/>
        <p:txBody>
          <a:bodyPr/>
          <a:lstStyle/>
          <a:p>
            <a:r>
              <a:rPr lang="en-US" dirty="0"/>
              <a:t>World’s Longest Freshwater Lake</a:t>
            </a:r>
          </a:p>
        </p:txBody>
      </p:sp>
      <p:sp>
        <p:nvSpPr>
          <p:cNvPr id="3" name="Content Placeholder 2">
            <a:extLst>
              <a:ext uri="{FF2B5EF4-FFF2-40B4-BE49-F238E27FC236}">
                <a16:creationId xmlns:a16="http://schemas.microsoft.com/office/drawing/2014/main" id="{76AEE2DC-0D0A-BC62-B73C-63B73B5FA83A}"/>
              </a:ext>
            </a:extLst>
          </p:cNvPr>
          <p:cNvSpPr>
            <a:spLocks noGrp="1"/>
          </p:cNvSpPr>
          <p:nvPr>
            <p:ph sz="half" idx="1"/>
          </p:nvPr>
        </p:nvSpPr>
        <p:spPr/>
        <p:txBody>
          <a:bodyPr/>
          <a:lstStyle/>
          <a:p>
            <a:r>
              <a:rPr lang="en-US" dirty="0"/>
              <a:t>Tanganyika is the longest freshwater lake in the world.  It is not only in Zambia, but also Tanzania, Burundi and the DRC.</a:t>
            </a:r>
          </a:p>
        </p:txBody>
      </p:sp>
      <p:pic>
        <p:nvPicPr>
          <p:cNvPr id="62468" name="Picture 4" descr="ESA - Earth from Space: Africa's ancient Lake Tanganyika">
            <a:extLst>
              <a:ext uri="{FF2B5EF4-FFF2-40B4-BE49-F238E27FC236}">
                <a16:creationId xmlns:a16="http://schemas.microsoft.com/office/drawing/2014/main" id="{4854DA96-43A7-C1E4-414D-6732E95FF271}"/>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6587331" y="1825625"/>
            <a:ext cx="4351338" cy="43513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2634927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0183FA-6C18-4D4C-91B6-7FFD6502A7C4}"/>
              </a:ext>
            </a:extLst>
          </p:cNvPr>
          <p:cNvSpPr>
            <a:spLocks noGrp="1"/>
          </p:cNvSpPr>
          <p:nvPr>
            <p:ph type="title"/>
          </p:nvPr>
        </p:nvSpPr>
        <p:spPr>
          <a:xfrm>
            <a:off x="589560" y="856180"/>
            <a:ext cx="4560584" cy="1128068"/>
          </a:xfrm>
        </p:spPr>
        <p:txBody>
          <a:bodyPr vert="horz" lIns="91440" tIns="45720" rIns="91440" bIns="45720" rtlCol="0" anchor="ctr">
            <a:normAutofit/>
          </a:bodyPr>
          <a:lstStyle/>
          <a:p>
            <a:r>
              <a:rPr lang="en-US" sz="4000"/>
              <a:t>People of Note</a:t>
            </a:r>
          </a:p>
        </p:txBody>
      </p:sp>
      <p:sp>
        <p:nvSpPr>
          <p:cNvPr id="3" name="Content Placeholder 2">
            <a:extLst>
              <a:ext uri="{FF2B5EF4-FFF2-40B4-BE49-F238E27FC236}">
                <a16:creationId xmlns:a16="http://schemas.microsoft.com/office/drawing/2014/main" id="{59129AC3-3F04-4123-A0C7-386894B7F2AC}"/>
              </a:ext>
            </a:extLst>
          </p:cNvPr>
          <p:cNvSpPr>
            <a:spLocks noGrp="1"/>
          </p:cNvSpPr>
          <p:nvPr>
            <p:ph sz="half" idx="1"/>
          </p:nvPr>
        </p:nvSpPr>
        <p:spPr>
          <a:xfrm>
            <a:off x="590719" y="2330505"/>
            <a:ext cx="4559425" cy="3979585"/>
          </a:xfrm>
        </p:spPr>
        <p:txBody>
          <a:bodyPr vert="horz" lIns="91440" tIns="45720" rIns="91440" bIns="45720" rtlCol="0" anchor="ctr">
            <a:normAutofit/>
          </a:bodyPr>
          <a:lstStyle/>
          <a:p>
            <a:r>
              <a:rPr lang="en-US" sz="2000" dirty="0"/>
              <a:t>Samuel </a:t>
            </a:r>
            <a:r>
              <a:rPr lang="en-US" sz="2000" dirty="0" err="1"/>
              <a:t>Matete</a:t>
            </a:r>
            <a:r>
              <a:rPr lang="en-US" sz="2000" dirty="0"/>
              <a:t>– track and field athlete.</a:t>
            </a:r>
          </a:p>
          <a:p>
            <a:r>
              <a:rPr lang="en-US" sz="2000" dirty="0"/>
              <a:t>Mutale </a:t>
            </a:r>
            <a:r>
              <a:rPr lang="en-US" sz="2000" dirty="0" err="1"/>
              <a:t>Nalumango</a:t>
            </a:r>
            <a:r>
              <a:rPr lang="en-US" sz="2000" dirty="0"/>
              <a:t>—14</a:t>
            </a:r>
            <a:r>
              <a:rPr lang="en-US" sz="2000" baseline="30000" dirty="0"/>
              <a:t>th</a:t>
            </a:r>
            <a:r>
              <a:rPr lang="en-US" sz="2000" dirty="0"/>
              <a:t> president and 2</a:t>
            </a:r>
            <a:r>
              <a:rPr lang="en-US" sz="2000" baseline="30000" dirty="0"/>
              <a:t>nd</a:t>
            </a:r>
            <a:r>
              <a:rPr lang="en-US" sz="2000" dirty="0"/>
              <a:t> female president of Zambia.  Educator and politician. </a:t>
            </a:r>
          </a:p>
          <a:p>
            <a:r>
              <a:rPr lang="en-US" sz="2000" dirty="0"/>
              <a:t>Barbra Banda– female boxer. </a:t>
            </a:r>
          </a:p>
        </p:txBody>
      </p:sp>
      <p:pic>
        <p:nvPicPr>
          <p:cNvPr id="63490" name="Picture 2">
            <a:extLst>
              <a:ext uri="{FF2B5EF4-FFF2-40B4-BE49-F238E27FC236}">
                <a16:creationId xmlns:a16="http://schemas.microsoft.com/office/drawing/2014/main" id="{DFD8FA09-F916-E7F7-1A9A-373B96D6C7A4}"/>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t="16465" r="2" b="10832"/>
          <a:stretch/>
        </p:blipFill>
        <p:spPr bwMode="auto">
          <a:xfrm>
            <a:off x="5977788" y="799352"/>
            <a:ext cx="5425410" cy="52592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043273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823925-04C1-4E4A-9F66-333098CD072F}"/>
              </a:ext>
            </a:extLst>
          </p:cNvPr>
          <p:cNvSpPr>
            <a:spLocks noGrp="1"/>
          </p:cNvSpPr>
          <p:nvPr>
            <p:ph type="title"/>
          </p:nvPr>
        </p:nvSpPr>
        <p:spPr>
          <a:xfrm>
            <a:off x="630936" y="639520"/>
            <a:ext cx="3429000" cy="1719072"/>
          </a:xfrm>
        </p:spPr>
        <p:txBody>
          <a:bodyPr vert="horz" lIns="91440" tIns="45720" rIns="91440" bIns="45720" rtlCol="0" anchor="b">
            <a:normAutofit/>
          </a:bodyPr>
          <a:lstStyle/>
          <a:p>
            <a:r>
              <a:rPr lang="en-US" sz="5400" kern="1200">
                <a:solidFill>
                  <a:schemeClr val="tx1"/>
                </a:solidFill>
                <a:latin typeface="+mj-lt"/>
                <a:ea typeface="+mj-ea"/>
                <a:cs typeface="+mj-cs"/>
              </a:rPr>
              <a:t>Country Geography</a:t>
            </a:r>
          </a:p>
        </p:txBody>
      </p:sp>
      <p:sp>
        <p:nvSpPr>
          <p:cNvPr id="3" name="Content Placeholder 2">
            <a:extLst>
              <a:ext uri="{FF2B5EF4-FFF2-40B4-BE49-F238E27FC236}">
                <a16:creationId xmlns:a16="http://schemas.microsoft.com/office/drawing/2014/main" id="{EAE4F483-2946-43B9-84CA-9E6CF1509924}"/>
              </a:ext>
            </a:extLst>
          </p:cNvPr>
          <p:cNvSpPr>
            <a:spLocks noGrp="1"/>
          </p:cNvSpPr>
          <p:nvPr>
            <p:ph sz="half" idx="1"/>
          </p:nvPr>
        </p:nvSpPr>
        <p:spPr>
          <a:xfrm>
            <a:off x="630936" y="2807208"/>
            <a:ext cx="3429000" cy="3410712"/>
          </a:xfrm>
        </p:spPr>
        <p:txBody>
          <a:bodyPr vert="horz" lIns="91440" tIns="45720" rIns="91440" bIns="45720" rtlCol="0" anchor="t">
            <a:normAutofit/>
          </a:bodyPr>
          <a:lstStyle/>
          <a:p>
            <a:r>
              <a:rPr lang="en-US" sz="2200" dirty="0">
                <a:sym typeface="Wingdings" panose="05000000000000000000" pitchFamily="2" charset="2"/>
              </a:rPr>
              <a:t>Longitude and Latitude: 15.17N, 39.7E</a:t>
            </a:r>
          </a:p>
        </p:txBody>
      </p:sp>
      <p:pic>
        <p:nvPicPr>
          <p:cNvPr id="23554" name="Picture 2" descr="Geography of Eritrea - Wikipedia">
            <a:extLst>
              <a:ext uri="{FF2B5EF4-FFF2-40B4-BE49-F238E27FC236}">
                <a16:creationId xmlns:a16="http://schemas.microsoft.com/office/drawing/2014/main" id="{E8E7F24D-8AC7-5371-F224-75268FF699CC}"/>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bwMode="auto">
          <a:xfrm>
            <a:off x="4659176" y="640080"/>
            <a:ext cx="6893959" cy="55778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6956760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4" name="Picture 2" descr="Zambian Culture &amp; Customs - FAQ Travel Tips, Languages, Religions">
            <a:extLst>
              <a:ext uri="{FF2B5EF4-FFF2-40B4-BE49-F238E27FC236}">
                <a16:creationId xmlns:a16="http://schemas.microsoft.com/office/drawing/2014/main" id="{C34F32B8-00DE-D7FC-6E19-8F4C8B9341CB}"/>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6941" r="-1" b="-1"/>
          <a:stretch/>
        </p:blipFill>
        <p:spPr bwMode="auto">
          <a:xfrm>
            <a:off x="4403034" y="10"/>
            <a:ext cx="7788963" cy="685799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F7F38F32-FA6C-485A-A31F-416CB39C7AB0}"/>
              </a:ext>
            </a:extLst>
          </p:cNvPr>
          <p:cNvSpPr>
            <a:spLocks noGrp="1"/>
          </p:cNvSpPr>
          <p:nvPr>
            <p:ph type="title"/>
          </p:nvPr>
        </p:nvSpPr>
        <p:spPr>
          <a:xfrm>
            <a:off x="838200" y="365125"/>
            <a:ext cx="3822189" cy="1899912"/>
          </a:xfrm>
        </p:spPr>
        <p:txBody>
          <a:bodyPr vert="horz" lIns="91440" tIns="45720" rIns="91440" bIns="45720" rtlCol="0" anchor="ctr">
            <a:normAutofit/>
          </a:bodyPr>
          <a:lstStyle/>
          <a:p>
            <a:r>
              <a:rPr lang="en-US" sz="4000"/>
              <a:t>Customs</a:t>
            </a:r>
          </a:p>
        </p:txBody>
      </p:sp>
      <p:sp>
        <p:nvSpPr>
          <p:cNvPr id="3" name="Content Placeholder 2">
            <a:extLst>
              <a:ext uri="{FF2B5EF4-FFF2-40B4-BE49-F238E27FC236}">
                <a16:creationId xmlns:a16="http://schemas.microsoft.com/office/drawing/2014/main" id="{070C1BF3-0BBD-4AA6-B365-CBA9589D2763}"/>
              </a:ext>
            </a:extLst>
          </p:cNvPr>
          <p:cNvSpPr>
            <a:spLocks noGrp="1"/>
          </p:cNvSpPr>
          <p:nvPr>
            <p:ph sz="half" idx="1"/>
          </p:nvPr>
        </p:nvSpPr>
        <p:spPr>
          <a:xfrm>
            <a:off x="480391" y="2265037"/>
            <a:ext cx="3822189" cy="3742762"/>
          </a:xfrm>
        </p:spPr>
        <p:txBody>
          <a:bodyPr vert="horz" lIns="91440" tIns="45720" rIns="91440" bIns="45720" rtlCol="0">
            <a:normAutofit/>
          </a:bodyPr>
          <a:lstStyle/>
          <a:p>
            <a:r>
              <a:rPr lang="en-US" sz="2000" dirty="0"/>
              <a:t>Always greet before starting a conversation.  Women offer their hands to men at greeting. </a:t>
            </a:r>
          </a:p>
          <a:p>
            <a:r>
              <a:rPr lang="en-US" sz="2000" dirty="0"/>
              <a:t>Gifts are presented as a sign of honor, friendship and appreciation. </a:t>
            </a:r>
          </a:p>
        </p:txBody>
      </p:sp>
    </p:spTree>
    <p:extLst>
      <p:ext uri="{BB962C8B-B14F-4D97-AF65-F5344CB8AC3E}">
        <p14:creationId xmlns:p14="http://schemas.microsoft.com/office/powerpoint/2010/main" val="129449735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8" name="Picture 2" descr="Global Fashion Zambia | Facebook">
            <a:extLst>
              <a:ext uri="{FF2B5EF4-FFF2-40B4-BE49-F238E27FC236}">
                <a16:creationId xmlns:a16="http://schemas.microsoft.com/office/drawing/2014/main" id="{750FE711-2B98-3ABB-5099-E646CF5B5ECF}"/>
              </a:ext>
            </a:extLst>
          </p:cNvPr>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5184775" y="492125"/>
            <a:ext cx="3871913" cy="5880100"/>
          </a:xfrm>
          <a:prstGeom prst="rect">
            <a:avLst/>
          </a:prstGeom>
          <a:extLst>
            <a:ext uri="{909E8E84-426E-40DD-AFC4-6F175D3DCCD1}">
              <a14:hiddenFill xmlns:a14="http://schemas.microsoft.com/office/drawing/2010/main">
                <a:solidFill>
                  <a:srgbClr val="FFFFFF"/>
                </a:solidFill>
              </a14:hiddenFill>
            </a:ext>
          </a:extLst>
        </p:spPr>
      </p:pic>
      <p:pic>
        <p:nvPicPr>
          <p:cNvPr id="65540" name="Picture 4" descr="21 Best Zambian ideas | african fashion, african clothing, african men  fashion">
            <a:extLst>
              <a:ext uri="{FF2B5EF4-FFF2-40B4-BE49-F238E27FC236}">
                <a16:creationId xmlns:a16="http://schemas.microsoft.com/office/drawing/2014/main" id="{35227DE8-E5AB-3A3B-BF64-F09E2F73E042}"/>
              </a:ext>
            </a:extLst>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9128125" y="492125"/>
            <a:ext cx="2547938" cy="5880100"/>
          </a:xfrm>
          <a:prstGeom prst="rect">
            <a:avLst/>
          </a:prstGeom>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27044F5D-EA64-47C5-9547-DB78A08BA4E6}"/>
              </a:ext>
            </a:extLst>
          </p:cNvPr>
          <p:cNvSpPr>
            <a:spLocks noGrp="1"/>
          </p:cNvSpPr>
          <p:nvPr>
            <p:ph type="title"/>
          </p:nvPr>
        </p:nvSpPr>
        <p:spPr>
          <a:xfrm>
            <a:off x="742950" y="742951"/>
            <a:ext cx="3476625" cy="4962524"/>
          </a:xfrm>
        </p:spPr>
        <p:txBody>
          <a:bodyPr vert="horz" lIns="91440" tIns="45720" rIns="91440" bIns="45720" rtlCol="0" anchor="ctr">
            <a:normAutofit/>
          </a:bodyPr>
          <a:lstStyle/>
          <a:p>
            <a:pPr algn="ctr"/>
            <a:r>
              <a:rPr lang="en-US" sz="4800" kern="1200" dirty="0">
                <a:latin typeface="+mj-lt"/>
                <a:ea typeface="+mj-ea"/>
                <a:cs typeface="+mj-cs"/>
              </a:rPr>
              <a:t>Fashion</a:t>
            </a:r>
          </a:p>
        </p:txBody>
      </p:sp>
    </p:spTree>
    <p:extLst>
      <p:ext uri="{BB962C8B-B14F-4D97-AF65-F5344CB8AC3E}">
        <p14:creationId xmlns:p14="http://schemas.microsoft.com/office/powerpoint/2010/main" val="315897824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2" name="Picture 2" descr="Football as the Most Popular Sport in Zambia">
            <a:extLst>
              <a:ext uri="{FF2B5EF4-FFF2-40B4-BE49-F238E27FC236}">
                <a16:creationId xmlns:a16="http://schemas.microsoft.com/office/drawing/2014/main" id="{3B21ABC1-E8E1-DE0C-A8FF-6E057C337BA5}"/>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a:stretch/>
        </p:blipFill>
        <p:spPr bwMode="auto">
          <a:xfrm>
            <a:off x="-3047" y="10"/>
            <a:ext cx="12191999" cy="685799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6AAB5C91-55D8-45BF-8DD8-222751538821}"/>
              </a:ext>
            </a:extLst>
          </p:cNvPr>
          <p:cNvSpPr>
            <a:spLocks noGrp="1"/>
          </p:cNvSpPr>
          <p:nvPr>
            <p:ph type="title"/>
          </p:nvPr>
        </p:nvSpPr>
        <p:spPr>
          <a:xfrm>
            <a:off x="1097280" y="325550"/>
            <a:ext cx="10058400" cy="3574778"/>
          </a:xfrm>
          <a:effectLst>
            <a:outerShdw blurRad="50800" dist="38100" dir="2700000" algn="tl" rotWithShape="0">
              <a:prstClr val="black">
                <a:alpha val="40000"/>
              </a:prstClr>
            </a:outerShdw>
          </a:effectLst>
        </p:spPr>
        <p:txBody>
          <a:bodyPr vert="horz" lIns="91440" tIns="45720" rIns="91440" bIns="45720" rtlCol="0" anchor="b">
            <a:normAutofit/>
          </a:bodyPr>
          <a:lstStyle/>
          <a:p>
            <a:pPr algn="ctr"/>
            <a:r>
              <a:rPr lang="en-US" sz="5200">
                <a:solidFill>
                  <a:srgbClr val="FFFFFF"/>
                </a:solidFill>
              </a:rPr>
              <a:t>Sports</a:t>
            </a:r>
          </a:p>
        </p:txBody>
      </p:sp>
      <p:sp>
        <p:nvSpPr>
          <p:cNvPr id="3" name="Content Placeholder 2">
            <a:extLst>
              <a:ext uri="{FF2B5EF4-FFF2-40B4-BE49-F238E27FC236}">
                <a16:creationId xmlns:a16="http://schemas.microsoft.com/office/drawing/2014/main" id="{8D7AE94E-BE9A-4DC3-A2AE-1D0E1FBFED2E}"/>
              </a:ext>
            </a:extLst>
          </p:cNvPr>
          <p:cNvSpPr>
            <a:spLocks noGrp="1"/>
          </p:cNvSpPr>
          <p:nvPr>
            <p:ph sz="half" idx="1"/>
          </p:nvPr>
        </p:nvSpPr>
        <p:spPr>
          <a:xfrm>
            <a:off x="1100051" y="4072043"/>
            <a:ext cx="10058400" cy="1282707"/>
          </a:xfrm>
          <a:effectLst>
            <a:outerShdw blurRad="50800" dist="38100" dir="2700000" algn="tl" rotWithShape="0">
              <a:prstClr val="black">
                <a:alpha val="40000"/>
              </a:prstClr>
            </a:outerShdw>
          </a:effectLst>
        </p:spPr>
        <p:txBody>
          <a:bodyPr vert="horz" lIns="91440" tIns="45720" rIns="91440" bIns="45720" rtlCol="0">
            <a:normAutofit/>
          </a:bodyPr>
          <a:lstStyle/>
          <a:p>
            <a:pPr marL="0" indent="0" algn="ctr">
              <a:buNone/>
            </a:pPr>
            <a:r>
              <a:rPr lang="en-US" sz="2400">
                <a:solidFill>
                  <a:srgbClr val="FFFFFF"/>
                </a:solidFill>
              </a:rPr>
              <a:t>Boxing, netball, volleyball, squash, rugby, golf, etc.</a:t>
            </a:r>
          </a:p>
        </p:txBody>
      </p:sp>
    </p:spTree>
    <p:extLst>
      <p:ext uri="{BB962C8B-B14F-4D97-AF65-F5344CB8AC3E}">
        <p14:creationId xmlns:p14="http://schemas.microsoft.com/office/powerpoint/2010/main" val="324262608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79C312-87AA-4C97-AEEF-8C062F4C11D0}"/>
              </a:ext>
            </a:extLst>
          </p:cNvPr>
          <p:cNvSpPr>
            <a:spLocks noGrp="1"/>
          </p:cNvSpPr>
          <p:nvPr>
            <p:ph type="title"/>
          </p:nvPr>
        </p:nvSpPr>
        <p:spPr>
          <a:xfrm>
            <a:off x="640080" y="325369"/>
            <a:ext cx="4368602" cy="1956841"/>
          </a:xfrm>
        </p:spPr>
        <p:txBody>
          <a:bodyPr vert="horz" lIns="91440" tIns="45720" rIns="91440" bIns="45720" rtlCol="0" anchor="b">
            <a:normAutofit/>
          </a:bodyPr>
          <a:lstStyle/>
          <a:p>
            <a:r>
              <a:rPr lang="en-US" sz="5400"/>
              <a:t>Food</a:t>
            </a:r>
          </a:p>
        </p:txBody>
      </p:sp>
      <p:sp>
        <p:nvSpPr>
          <p:cNvPr id="3" name="Content Placeholder 2">
            <a:extLst>
              <a:ext uri="{FF2B5EF4-FFF2-40B4-BE49-F238E27FC236}">
                <a16:creationId xmlns:a16="http://schemas.microsoft.com/office/drawing/2014/main" id="{96D01539-996B-41A2-9098-AF570F9B915E}"/>
              </a:ext>
            </a:extLst>
          </p:cNvPr>
          <p:cNvSpPr>
            <a:spLocks noGrp="1"/>
          </p:cNvSpPr>
          <p:nvPr>
            <p:ph sz="half" idx="1"/>
          </p:nvPr>
        </p:nvSpPr>
        <p:spPr>
          <a:xfrm>
            <a:off x="640080" y="2872899"/>
            <a:ext cx="4243589" cy="3320668"/>
          </a:xfrm>
        </p:spPr>
        <p:txBody>
          <a:bodyPr vert="horz" lIns="91440" tIns="45720" rIns="91440" bIns="45720" rtlCol="0">
            <a:normAutofit/>
          </a:bodyPr>
          <a:lstStyle/>
          <a:p>
            <a:r>
              <a:rPr lang="en-US" sz="2200"/>
              <a:t>Nshima, or pounded white maize is part of nearly every Zambian meal.  Often served with stew, cooked vegetables, etc. </a:t>
            </a:r>
          </a:p>
        </p:txBody>
      </p:sp>
      <p:pic>
        <p:nvPicPr>
          <p:cNvPr id="67586" name="Picture 2" descr="Zambian Fish Curry With Nshima • BLACK FOODIE">
            <a:extLst>
              <a:ext uri="{FF2B5EF4-FFF2-40B4-BE49-F238E27FC236}">
                <a16:creationId xmlns:a16="http://schemas.microsoft.com/office/drawing/2014/main" id="{29CC4E48-DD46-86B5-40EB-6EEF90B86871}"/>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r="3707" b="-2"/>
          <a:stretch/>
        </p:blipFill>
        <p:spPr bwMode="auto">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7242798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277336-356D-4D4B-9D47-6A26FE841CA6}"/>
              </a:ext>
            </a:extLst>
          </p:cNvPr>
          <p:cNvSpPr>
            <a:spLocks noGrp="1"/>
          </p:cNvSpPr>
          <p:nvPr>
            <p:ph type="title"/>
          </p:nvPr>
        </p:nvSpPr>
        <p:spPr>
          <a:xfrm>
            <a:off x="6392583" y="501651"/>
            <a:ext cx="4414848" cy="1716255"/>
          </a:xfrm>
        </p:spPr>
        <p:txBody>
          <a:bodyPr vert="horz" lIns="91440" tIns="45720" rIns="91440" bIns="45720" rtlCol="0" anchor="b">
            <a:normAutofit/>
          </a:bodyPr>
          <a:lstStyle/>
          <a:p>
            <a:r>
              <a:rPr lang="en-US" sz="5600"/>
              <a:t>Music</a:t>
            </a:r>
          </a:p>
        </p:txBody>
      </p:sp>
      <p:pic>
        <p:nvPicPr>
          <p:cNvPr id="68610" name="Picture 2" descr="Afropop Worldwide | Zambian Motherload: Roots Music from Way Down South">
            <a:extLst>
              <a:ext uri="{FF2B5EF4-FFF2-40B4-BE49-F238E27FC236}">
                <a16:creationId xmlns:a16="http://schemas.microsoft.com/office/drawing/2014/main" id="{E61C2F7E-9450-77A1-B1AA-08CE87BC0350}"/>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8257" r="8314" b="-3"/>
          <a:stretch/>
        </p:blipFill>
        <p:spPr bwMode="auto">
          <a:xfrm>
            <a:off x="279143" y="299509"/>
            <a:ext cx="5221625" cy="6258983"/>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C1951244-86C4-475A-8353-8B523D569040}"/>
              </a:ext>
            </a:extLst>
          </p:cNvPr>
          <p:cNvSpPr>
            <a:spLocks noGrp="1"/>
          </p:cNvSpPr>
          <p:nvPr>
            <p:ph sz="half" idx="1"/>
          </p:nvPr>
        </p:nvSpPr>
        <p:spPr>
          <a:xfrm>
            <a:off x="6392583" y="2645922"/>
            <a:ext cx="4434721" cy="3710427"/>
          </a:xfrm>
        </p:spPr>
        <p:txBody>
          <a:bodyPr vert="horz" lIns="91440" tIns="45720" rIns="91440" bIns="45720" rtlCol="0" anchor="t">
            <a:normAutofit/>
          </a:bodyPr>
          <a:lstStyle/>
          <a:p>
            <a:r>
              <a:rPr lang="en-US" sz="2000">
                <a:solidFill>
                  <a:schemeClr val="tx1">
                    <a:alpha val="80000"/>
                  </a:schemeClr>
                </a:solidFill>
              </a:rPr>
              <a:t>Zimbuzza– drums, babtone, bows, reed flutes, horns, bells, kalimba (hand piano), etc.  </a:t>
            </a:r>
          </a:p>
          <a:p>
            <a:r>
              <a:rPr lang="en-US" sz="2000">
                <a:solidFill>
                  <a:schemeClr val="tx1">
                    <a:alpha val="80000"/>
                  </a:schemeClr>
                </a:solidFill>
                <a:hlinkClick r:id="rId3"/>
              </a:rPr>
              <a:t>https://www.youtube.com/watch?v=XTQCdXXayKc</a:t>
            </a:r>
            <a:r>
              <a:rPr lang="en-US" sz="2000">
                <a:solidFill>
                  <a:schemeClr val="tx1">
                    <a:alpha val="80000"/>
                  </a:schemeClr>
                </a:solidFill>
              </a:rPr>
              <a:t> </a:t>
            </a:r>
          </a:p>
        </p:txBody>
      </p:sp>
    </p:spTree>
    <p:extLst>
      <p:ext uri="{BB962C8B-B14F-4D97-AF65-F5344CB8AC3E}">
        <p14:creationId xmlns:p14="http://schemas.microsoft.com/office/powerpoint/2010/main" val="83913983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52FA75-EDCF-4052-B1C4-35C4A360906A}"/>
              </a:ext>
            </a:extLst>
          </p:cNvPr>
          <p:cNvSpPr>
            <a:spLocks noGrp="1"/>
          </p:cNvSpPr>
          <p:nvPr>
            <p:ph type="title"/>
          </p:nvPr>
        </p:nvSpPr>
        <p:spPr>
          <a:xfrm>
            <a:off x="890338" y="640080"/>
            <a:ext cx="3734014" cy="3566160"/>
          </a:xfrm>
        </p:spPr>
        <p:txBody>
          <a:bodyPr vert="horz" lIns="91440" tIns="45720" rIns="91440" bIns="45720" rtlCol="0" anchor="b">
            <a:normAutofit/>
          </a:bodyPr>
          <a:lstStyle/>
          <a:p>
            <a:r>
              <a:rPr lang="en-US" sz="5400"/>
              <a:t>Art</a:t>
            </a:r>
          </a:p>
        </p:txBody>
      </p:sp>
      <p:pic>
        <p:nvPicPr>
          <p:cNvPr id="69634" name="Picture 2" descr="Zambian Culture - Language, tribes, religion, art and music">
            <a:extLst>
              <a:ext uri="{FF2B5EF4-FFF2-40B4-BE49-F238E27FC236}">
                <a16:creationId xmlns:a16="http://schemas.microsoft.com/office/drawing/2014/main" id="{D670226C-2121-5E42-D9CC-4DCE4F838607}"/>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t="5908" r="-1" b="19318"/>
          <a:stretch/>
        </p:blipFill>
        <p:spPr bwMode="auto">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8941069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811FF1-C070-4D0A-860A-58EDFFCF7557}"/>
              </a:ext>
            </a:extLst>
          </p:cNvPr>
          <p:cNvSpPr>
            <a:spLocks noGrp="1"/>
          </p:cNvSpPr>
          <p:nvPr>
            <p:ph type="title"/>
          </p:nvPr>
        </p:nvSpPr>
        <p:spPr>
          <a:xfrm>
            <a:off x="5232400" y="1641752"/>
            <a:ext cx="6140449" cy="1323439"/>
          </a:xfrm>
        </p:spPr>
        <p:txBody>
          <a:bodyPr vert="horz" lIns="91440" tIns="45720" rIns="91440" bIns="45720" rtlCol="0" anchor="t">
            <a:normAutofit/>
          </a:bodyPr>
          <a:lstStyle/>
          <a:p>
            <a:r>
              <a:rPr lang="en-US" sz="4000">
                <a:solidFill>
                  <a:schemeClr val="bg1"/>
                </a:solidFill>
              </a:rPr>
              <a:t>Literature</a:t>
            </a:r>
          </a:p>
        </p:txBody>
      </p:sp>
      <p:pic>
        <p:nvPicPr>
          <p:cNvPr id="70658" name="Picture 2" descr="Text&#10;&#10;Description automatically generated">
            <a:extLst>
              <a:ext uri="{FF2B5EF4-FFF2-40B4-BE49-F238E27FC236}">
                <a16:creationId xmlns:a16="http://schemas.microsoft.com/office/drawing/2014/main" id="{DFBB886D-B4E9-1841-E31E-6259E1C84809}"/>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r="-2" b="2330"/>
          <a:stretch/>
        </p:blipFill>
        <p:spPr bwMode="auto">
          <a:xfrm>
            <a:off x="20" y="10"/>
            <a:ext cx="4546582" cy="6857990"/>
          </a:xfrm>
          <a:custGeom>
            <a:avLst/>
            <a:gdLst/>
            <a:ahLst/>
            <a:cxnLst/>
            <a:rect l="l" t="t" r="r" b="b"/>
            <a:pathLst>
              <a:path w="4546602" h="6858000">
                <a:moveTo>
                  <a:pt x="4221600" y="6662544"/>
                </a:moveTo>
                <a:lnTo>
                  <a:pt x="4210150" y="6683027"/>
                </a:lnTo>
                <a:lnTo>
                  <a:pt x="4207002" y="6702976"/>
                </a:lnTo>
                <a:lnTo>
                  <a:pt x="4207002" y="6702977"/>
                </a:lnTo>
                <a:cubicBezTo>
                  <a:pt x="4207407" y="6716169"/>
                  <a:pt x="4212552" y="6729219"/>
                  <a:pt x="4220838" y="6742553"/>
                </a:cubicBezTo>
                <a:lnTo>
                  <a:pt x="4220839" y="6742555"/>
                </a:lnTo>
                <a:lnTo>
                  <a:pt x="4240316" y="6812062"/>
                </a:lnTo>
                <a:lnTo>
                  <a:pt x="4235543" y="6776800"/>
                </a:lnTo>
                <a:lnTo>
                  <a:pt x="4220839" y="6742555"/>
                </a:lnTo>
                <a:lnTo>
                  <a:pt x="4220838" y="6742552"/>
                </a:lnTo>
                <a:lnTo>
                  <a:pt x="4207002" y="6702976"/>
                </a:lnTo>
                <a:close/>
                <a:moveTo>
                  <a:pt x="4189594" y="6564620"/>
                </a:moveTo>
                <a:lnTo>
                  <a:pt x="4189594" y="6564621"/>
                </a:lnTo>
                <a:cubicBezTo>
                  <a:pt x="4199883" y="6575479"/>
                  <a:pt x="4205977" y="6582147"/>
                  <a:pt x="4212073" y="6588626"/>
                </a:cubicBezTo>
                <a:lnTo>
                  <a:pt x="4228695" y="6625225"/>
                </a:lnTo>
                <a:lnTo>
                  <a:pt x="4221601" y="6662541"/>
                </a:lnTo>
                <a:lnTo>
                  <a:pt x="4221600" y="6662541"/>
                </a:lnTo>
                <a:lnTo>
                  <a:pt x="4221600" y="6662542"/>
                </a:lnTo>
                <a:lnTo>
                  <a:pt x="4221601" y="6662541"/>
                </a:lnTo>
                <a:lnTo>
                  <a:pt x="4228684" y="6645552"/>
                </a:lnTo>
                <a:lnTo>
                  <a:pt x="4228695" y="6625225"/>
                </a:lnTo>
                <a:lnTo>
                  <a:pt x="4228695" y="6625224"/>
                </a:lnTo>
                <a:cubicBezTo>
                  <a:pt x="4226599" y="6611342"/>
                  <a:pt x="4220551" y="6597578"/>
                  <a:pt x="4212073" y="6588625"/>
                </a:cubicBezTo>
                <a:close/>
                <a:moveTo>
                  <a:pt x="4269915" y="6438981"/>
                </a:moveTo>
                <a:lnTo>
                  <a:pt x="4249984" y="6463840"/>
                </a:lnTo>
                <a:lnTo>
                  <a:pt x="4249982" y="6463849"/>
                </a:lnTo>
                <a:lnTo>
                  <a:pt x="4236188" y="6513012"/>
                </a:lnTo>
                <a:lnTo>
                  <a:pt x="4217381" y="6546194"/>
                </a:lnTo>
                <a:lnTo>
                  <a:pt x="4217381" y="6546195"/>
                </a:lnTo>
                <a:lnTo>
                  <a:pt x="4233719" y="6521804"/>
                </a:lnTo>
                <a:lnTo>
                  <a:pt x="4236188" y="6513012"/>
                </a:lnTo>
                <a:lnTo>
                  <a:pt x="4238998" y="6508052"/>
                </a:lnTo>
                <a:lnTo>
                  <a:pt x="4249982" y="6463849"/>
                </a:lnTo>
                <a:lnTo>
                  <a:pt x="4249984" y="6463841"/>
                </a:lnTo>
                <a:cubicBezTo>
                  <a:pt x="4252937" y="6451650"/>
                  <a:pt x="4260413" y="6444077"/>
                  <a:pt x="4269915" y="6438981"/>
                </a:cubicBezTo>
                <a:close/>
                <a:moveTo>
                  <a:pt x="4355914" y="6364769"/>
                </a:moveTo>
                <a:lnTo>
                  <a:pt x="4354607" y="6387910"/>
                </a:lnTo>
                <a:lnTo>
                  <a:pt x="4351952" y="6393385"/>
                </a:lnTo>
                <a:lnTo>
                  <a:pt x="4345189" y="6407332"/>
                </a:lnTo>
                <a:lnTo>
                  <a:pt x="4345189" y="6407333"/>
                </a:lnTo>
                <a:lnTo>
                  <a:pt x="4351952" y="6393385"/>
                </a:lnTo>
                <a:lnTo>
                  <a:pt x="4354608" y="6387910"/>
                </a:lnTo>
                <a:close/>
                <a:moveTo>
                  <a:pt x="4116820" y="4221391"/>
                </a:moveTo>
                <a:lnTo>
                  <a:pt x="4116820" y="4221392"/>
                </a:lnTo>
                <a:cubicBezTo>
                  <a:pt x="4117582" y="4232061"/>
                  <a:pt x="4117772" y="4243873"/>
                  <a:pt x="4122536" y="4253015"/>
                </a:cubicBezTo>
                <a:cubicBezTo>
                  <a:pt x="4134729" y="4277402"/>
                  <a:pt x="4150349" y="4300071"/>
                  <a:pt x="4162352" y="4324646"/>
                </a:cubicBezTo>
                <a:lnTo>
                  <a:pt x="4171306" y="4363891"/>
                </a:lnTo>
                <a:lnTo>
                  <a:pt x="4170544" y="4482004"/>
                </a:lnTo>
                <a:cubicBezTo>
                  <a:pt x="4167876" y="4546776"/>
                  <a:pt x="4167304" y="4612500"/>
                  <a:pt x="4110534" y="4659174"/>
                </a:cubicBezTo>
                <a:cubicBezTo>
                  <a:pt x="4105962" y="4662986"/>
                  <a:pt x="4103294" y="4671176"/>
                  <a:pt x="4102532" y="4677655"/>
                </a:cubicBezTo>
                <a:cubicBezTo>
                  <a:pt x="4098913" y="4707564"/>
                  <a:pt x="4098531" y="4738235"/>
                  <a:pt x="4092625" y="4767764"/>
                </a:cubicBezTo>
                <a:cubicBezTo>
                  <a:pt x="4090244" y="4779575"/>
                  <a:pt x="4089435" y="4790386"/>
                  <a:pt x="4091316" y="4800483"/>
                </a:cubicBezTo>
                <a:lnTo>
                  <a:pt x="4091316" y="4800484"/>
                </a:lnTo>
                <a:cubicBezTo>
                  <a:pt x="4093197" y="4810581"/>
                  <a:pt x="4097770" y="4819964"/>
                  <a:pt x="4106152" y="4828917"/>
                </a:cubicBezTo>
                <a:lnTo>
                  <a:pt x="4128333" y="4863343"/>
                </a:lnTo>
                <a:lnTo>
                  <a:pt x="4135862" y="4889275"/>
                </a:lnTo>
                <a:lnTo>
                  <a:pt x="4134157" y="4912168"/>
                </a:lnTo>
                <a:cubicBezTo>
                  <a:pt x="4132442" y="4919978"/>
                  <a:pt x="4132085" y="4927122"/>
                  <a:pt x="4132755" y="4933805"/>
                </a:cubicBezTo>
                <a:lnTo>
                  <a:pt x="4132755" y="4933806"/>
                </a:lnTo>
                <a:lnTo>
                  <a:pt x="4132757" y="4933810"/>
                </a:lnTo>
                <a:lnTo>
                  <a:pt x="4137514" y="4952673"/>
                </a:lnTo>
                <a:lnTo>
                  <a:pt x="4140307" y="4957453"/>
                </a:lnTo>
                <a:lnTo>
                  <a:pt x="4141585" y="4961456"/>
                </a:lnTo>
                <a:cubicBezTo>
                  <a:pt x="4146096" y="4970097"/>
                  <a:pt x="4151802" y="4978393"/>
                  <a:pt x="4157589" y="4987038"/>
                </a:cubicBezTo>
                <a:cubicBezTo>
                  <a:pt x="4168828" y="5003802"/>
                  <a:pt x="4182926" y="5022853"/>
                  <a:pt x="4184068" y="5041522"/>
                </a:cubicBezTo>
                <a:cubicBezTo>
                  <a:pt x="4184687" y="5052096"/>
                  <a:pt x="4187605" y="5062300"/>
                  <a:pt x="4191284" y="5072376"/>
                </a:cubicBezTo>
                <a:lnTo>
                  <a:pt x="4197188" y="5087444"/>
                </a:lnTo>
                <a:lnTo>
                  <a:pt x="4210215" y="5133220"/>
                </a:lnTo>
                <a:lnTo>
                  <a:pt x="4210217" y="5133225"/>
                </a:lnTo>
                <a:lnTo>
                  <a:pt x="4203501" y="5166113"/>
                </a:lnTo>
                <a:lnTo>
                  <a:pt x="4203501" y="5166114"/>
                </a:lnTo>
                <a:cubicBezTo>
                  <a:pt x="4202739" y="5167638"/>
                  <a:pt x="4203311" y="5169781"/>
                  <a:pt x="4204192" y="5172091"/>
                </a:cubicBezTo>
                <a:lnTo>
                  <a:pt x="4206739" y="5179068"/>
                </a:lnTo>
                <a:lnTo>
                  <a:pt x="4206573" y="5229433"/>
                </a:lnTo>
                <a:lnTo>
                  <a:pt x="4196024" y="5248936"/>
                </a:lnTo>
                <a:lnTo>
                  <a:pt x="4183116" y="5272796"/>
                </a:lnTo>
                <a:cubicBezTo>
                  <a:pt x="4171471" y="5285441"/>
                  <a:pt x="4163765" y="5298595"/>
                  <a:pt x="4159213" y="5312288"/>
                </a:cubicBezTo>
                <a:lnTo>
                  <a:pt x="4158157" y="5321350"/>
                </a:lnTo>
                <a:lnTo>
                  <a:pt x="4155683" y="5326163"/>
                </a:lnTo>
                <a:lnTo>
                  <a:pt x="4154237" y="5355014"/>
                </a:lnTo>
                <a:lnTo>
                  <a:pt x="4154237" y="5355015"/>
                </a:lnTo>
                <a:cubicBezTo>
                  <a:pt x="4154886" y="5364883"/>
                  <a:pt x="4156589" y="5375003"/>
                  <a:pt x="4159113" y="5385385"/>
                </a:cubicBezTo>
                <a:cubicBezTo>
                  <a:pt x="4162352" y="5398722"/>
                  <a:pt x="4164638" y="5412058"/>
                  <a:pt x="4167304" y="5425583"/>
                </a:cubicBezTo>
                <a:cubicBezTo>
                  <a:pt x="4171114" y="5443871"/>
                  <a:pt x="4175116" y="5462352"/>
                  <a:pt x="4178926" y="5480638"/>
                </a:cubicBezTo>
                <a:lnTo>
                  <a:pt x="4183450" y="5507668"/>
                </a:lnTo>
                <a:lnTo>
                  <a:pt x="4172831" y="5531692"/>
                </a:lnTo>
                <a:lnTo>
                  <a:pt x="4172830" y="5531693"/>
                </a:lnTo>
                <a:cubicBezTo>
                  <a:pt x="4165781" y="5537600"/>
                  <a:pt x="4162589" y="5542649"/>
                  <a:pt x="4162685" y="5547578"/>
                </a:cubicBezTo>
                <a:lnTo>
                  <a:pt x="4162685" y="5547579"/>
                </a:lnTo>
                <a:cubicBezTo>
                  <a:pt x="4162780" y="5552508"/>
                  <a:pt x="4166162" y="5557318"/>
                  <a:pt x="4172258" y="5562747"/>
                </a:cubicBezTo>
                <a:cubicBezTo>
                  <a:pt x="4214932" y="5600468"/>
                  <a:pt x="4241603" y="5646190"/>
                  <a:pt x="4243506" y="5704484"/>
                </a:cubicBezTo>
                <a:cubicBezTo>
                  <a:pt x="4243888" y="5716486"/>
                  <a:pt x="4246554" y="5728679"/>
                  <a:pt x="4249412" y="5740489"/>
                </a:cubicBezTo>
                <a:cubicBezTo>
                  <a:pt x="4251127" y="5747729"/>
                  <a:pt x="4253033" y="5756494"/>
                  <a:pt x="4258177" y="5760874"/>
                </a:cubicBezTo>
                <a:cubicBezTo>
                  <a:pt x="4297420" y="5794975"/>
                  <a:pt x="4324663" y="5837458"/>
                  <a:pt x="4346573" y="5883752"/>
                </a:cubicBezTo>
                <a:lnTo>
                  <a:pt x="4346575" y="5883756"/>
                </a:lnTo>
                <a:lnTo>
                  <a:pt x="4364477" y="5935946"/>
                </a:lnTo>
                <a:lnTo>
                  <a:pt x="4364478" y="5935950"/>
                </a:lnTo>
                <a:lnTo>
                  <a:pt x="4360859" y="5993290"/>
                </a:lnTo>
                <a:lnTo>
                  <a:pt x="4360858" y="5993291"/>
                </a:lnTo>
                <a:cubicBezTo>
                  <a:pt x="4359717" y="6004531"/>
                  <a:pt x="4359906" y="6017485"/>
                  <a:pt x="4354382" y="6026440"/>
                </a:cubicBezTo>
                <a:cubicBezTo>
                  <a:pt x="4337045" y="6054825"/>
                  <a:pt x="4318377" y="6082258"/>
                  <a:pt x="4298182" y="6108738"/>
                </a:cubicBezTo>
                <a:cubicBezTo>
                  <a:pt x="4289514" y="6120074"/>
                  <a:pt x="4284561" y="6126884"/>
                  <a:pt x="4284490" y="6133314"/>
                </a:cubicBezTo>
                <a:lnTo>
                  <a:pt x="4284490" y="6133315"/>
                </a:lnTo>
                <a:lnTo>
                  <a:pt x="4288190" y="6143190"/>
                </a:lnTo>
                <a:lnTo>
                  <a:pt x="4300086" y="6155600"/>
                </a:lnTo>
                <a:lnTo>
                  <a:pt x="4300088" y="6155603"/>
                </a:lnTo>
                <a:cubicBezTo>
                  <a:pt x="4322377" y="6175798"/>
                  <a:pt x="4333998" y="6200945"/>
                  <a:pt x="4338759" y="6228757"/>
                </a:cubicBezTo>
                <a:lnTo>
                  <a:pt x="4356096" y="6361540"/>
                </a:lnTo>
                <a:lnTo>
                  <a:pt x="4356096" y="6361539"/>
                </a:lnTo>
                <a:cubicBezTo>
                  <a:pt x="4352476" y="6317151"/>
                  <a:pt x="4346190" y="6272764"/>
                  <a:pt x="4338759" y="6228756"/>
                </a:cubicBezTo>
                <a:cubicBezTo>
                  <a:pt x="4333998" y="6200944"/>
                  <a:pt x="4322377" y="6175797"/>
                  <a:pt x="4300088" y="6155602"/>
                </a:cubicBezTo>
                <a:lnTo>
                  <a:pt x="4300086" y="6155600"/>
                </a:lnTo>
                <a:lnTo>
                  <a:pt x="4284490" y="6133315"/>
                </a:lnTo>
                <a:lnTo>
                  <a:pt x="4298182" y="6108739"/>
                </a:lnTo>
                <a:cubicBezTo>
                  <a:pt x="4318377" y="6082259"/>
                  <a:pt x="4337045" y="6054826"/>
                  <a:pt x="4354382" y="6026441"/>
                </a:cubicBezTo>
                <a:cubicBezTo>
                  <a:pt x="4359906" y="6017486"/>
                  <a:pt x="4359717" y="6004532"/>
                  <a:pt x="4360858" y="5993292"/>
                </a:cubicBezTo>
                <a:lnTo>
                  <a:pt x="4360859" y="5993290"/>
                </a:lnTo>
                <a:lnTo>
                  <a:pt x="4364311" y="5964477"/>
                </a:lnTo>
                <a:lnTo>
                  <a:pt x="4364478" y="5935950"/>
                </a:lnTo>
                <a:lnTo>
                  <a:pt x="4364478" y="5935949"/>
                </a:lnTo>
                <a:lnTo>
                  <a:pt x="4364477" y="5935946"/>
                </a:lnTo>
                <a:lnTo>
                  <a:pt x="4357598" y="5909351"/>
                </a:lnTo>
                <a:lnTo>
                  <a:pt x="4346575" y="5883756"/>
                </a:lnTo>
                <a:lnTo>
                  <a:pt x="4346573" y="5883751"/>
                </a:lnTo>
                <a:cubicBezTo>
                  <a:pt x="4324663" y="5837457"/>
                  <a:pt x="4297420" y="5794974"/>
                  <a:pt x="4258177" y="5760873"/>
                </a:cubicBezTo>
                <a:cubicBezTo>
                  <a:pt x="4253033" y="5756493"/>
                  <a:pt x="4251127" y="5747728"/>
                  <a:pt x="4249412" y="5740488"/>
                </a:cubicBezTo>
                <a:cubicBezTo>
                  <a:pt x="4246554" y="5728678"/>
                  <a:pt x="4243888" y="5716485"/>
                  <a:pt x="4243506" y="5704483"/>
                </a:cubicBezTo>
                <a:cubicBezTo>
                  <a:pt x="4241603" y="5646189"/>
                  <a:pt x="4214932" y="5600467"/>
                  <a:pt x="4172258" y="5562746"/>
                </a:cubicBezTo>
                <a:lnTo>
                  <a:pt x="4162685" y="5547578"/>
                </a:lnTo>
                <a:lnTo>
                  <a:pt x="4172830" y="5531694"/>
                </a:lnTo>
                <a:lnTo>
                  <a:pt x="4172831" y="5531692"/>
                </a:lnTo>
                <a:lnTo>
                  <a:pt x="4181230" y="5520422"/>
                </a:lnTo>
                <a:lnTo>
                  <a:pt x="4183450" y="5507668"/>
                </a:lnTo>
                <a:lnTo>
                  <a:pt x="4183450" y="5507667"/>
                </a:lnTo>
                <a:cubicBezTo>
                  <a:pt x="4183403" y="5498832"/>
                  <a:pt x="4180831" y="5489497"/>
                  <a:pt x="4178926" y="5480637"/>
                </a:cubicBezTo>
                <a:cubicBezTo>
                  <a:pt x="4175116" y="5462351"/>
                  <a:pt x="4171114" y="5443870"/>
                  <a:pt x="4167304" y="5425582"/>
                </a:cubicBezTo>
                <a:cubicBezTo>
                  <a:pt x="4164638" y="5412057"/>
                  <a:pt x="4162352" y="5398721"/>
                  <a:pt x="4159113" y="5385384"/>
                </a:cubicBezTo>
                <a:lnTo>
                  <a:pt x="4154237" y="5355014"/>
                </a:lnTo>
                <a:lnTo>
                  <a:pt x="4158157" y="5321350"/>
                </a:lnTo>
                <a:lnTo>
                  <a:pt x="4183116" y="5272797"/>
                </a:lnTo>
                <a:lnTo>
                  <a:pt x="4196024" y="5248936"/>
                </a:lnTo>
                <a:lnTo>
                  <a:pt x="4206573" y="5229434"/>
                </a:lnTo>
                <a:cubicBezTo>
                  <a:pt x="4210407" y="5213598"/>
                  <a:pt x="4210359" y="5196595"/>
                  <a:pt x="4206739" y="5179068"/>
                </a:cubicBezTo>
                <a:lnTo>
                  <a:pt x="4206739" y="5179067"/>
                </a:lnTo>
                <a:cubicBezTo>
                  <a:pt x="4206263" y="5176876"/>
                  <a:pt x="4205074" y="5174400"/>
                  <a:pt x="4204192" y="5172090"/>
                </a:cubicBezTo>
                <a:lnTo>
                  <a:pt x="4203501" y="5166114"/>
                </a:lnTo>
                <a:lnTo>
                  <a:pt x="4210217" y="5133225"/>
                </a:lnTo>
                <a:lnTo>
                  <a:pt x="4210217" y="5133224"/>
                </a:lnTo>
                <a:lnTo>
                  <a:pt x="4210215" y="5133220"/>
                </a:lnTo>
                <a:lnTo>
                  <a:pt x="4203072" y="5102461"/>
                </a:lnTo>
                <a:lnTo>
                  <a:pt x="4197188" y="5087444"/>
                </a:lnTo>
                <a:lnTo>
                  <a:pt x="4197182" y="5087423"/>
                </a:lnTo>
                <a:cubicBezTo>
                  <a:pt x="4191096" y="5072411"/>
                  <a:pt x="4184997" y="5057381"/>
                  <a:pt x="4184068" y="5041521"/>
                </a:cubicBezTo>
                <a:cubicBezTo>
                  <a:pt x="4182926" y="5022852"/>
                  <a:pt x="4168828" y="5003801"/>
                  <a:pt x="4157589" y="4987037"/>
                </a:cubicBezTo>
                <a:lnTo>
                  <a:pt x="4140307" y="4957453"/>
                </a:lnTo>
                <a:lnTo>
                  <a:pt x="4132757" y="4933810"/>
                </a:lnTo>
                <a:lnTo>
                  <a:pt x="4132755" y="4933805"/>
                </a:lnTo>
                <a:lnTo>
                  <a:pt x="4134157" y="4912169"/>
                </a:lnTo>
                <a:cubicBezTo>
                  <a:pt x="4135919" y="4904359"/>
                  <a:pt x="4136431" y="4896714"/>
                  <a:pt x="4135862" y="4889276"/>
                </a:cubicBezTo>
                <a:lnTo>
                  <a:pt x="4135862" y="4889275"/>
                </a:lnTo>
                <a:lnTo>
                  <a:pt x="4131084" y="4867614"/>
                </a:lnTo>
                <a:lnTo>
                  <a:pt x="4128333" y="4863343"/>
                </a:lnTo>
                <a:lnTo>
                  <a:pt x="4126583" y="4857317"/>
                </a:lnTo>
                <a:cubicBezTo>
                  <a:pt x="4121440" y="4847214"/>
                  <a:pt x="4114439" y="4837703"/>
                  <a:pt x="4106152" y="4828916"/>
                </a:cubicBezTo>
                <a:lnTo>
                  <a:pt x="4091316" y="4800483"/>
                </a:lnTo>
                <a:lnTo>
                  <a:pt x="4092625" y="4767765"/>
                </a:lnTo>
                <a:cubicBezTo>
                  <a:pt x="4098531" y="4738236"/>
                  <a:pt x="4098913" y="4707565"/>
                  <a:pt x="4102532" y="4677656"/>
                </a:cubicBezTo>
                <a:cubicBezTo>
                  <a:pt x="4103294" y="4671177"/>
                  <a:pt x="4105962" y="4662987"/>
                  <a:pt x="4110534" y="4659175"/>
                </a:cubicBezTo>
                <a:cubicBezTo>
                  <a:pt x="4167304" y="4612501"/>
                  <a:pt x="4167876" y="4546777"/>
                  <a:pt x="4170544" y="4482005"/>
                </a:cubicBezTo>
                <a:cubicBezTo>
                  <a:pt x="4172258" y="4442762"/>
                  <a:pt x="4172258" y="4403326"/>
                  <a:pt x="4171306" y="4363891"/>
                </a:cubicBezTo>
                <a:lnTo>
                  <a:pt x="4171306" y="4363890"/>
                </a:lnTo>
                <a:cubicBezTo>
                  <a:pt x="4171114" y="4350554"/>
                  <a:pt x="4168066" y="4336457"/>
                  <a:pt x="4162352" y="4324645"/>
                </a:cubicBezTo>
                <a:cubicBezTo>
                  <a:pt x="4150349" y="4300070"/>
                  <a:pt x="4134729" y="4277401"/>
                  <a:pt x="4122536" y="4253014"/>
                </a:cubicBezTo>
                <a:close/>
                <a:moveTo>
                  <a:pt x="4113010" y="4165383"/>
                </a:moveTo>
                <a:lnTo>
                  <a:pt x="4113010" y="4165384"/>
                </a:lnTo>
                <a:lnTo>
                  <a:pt x="4116915" y="4192388"/>
                </a:lnTo>
                <a:lnTo>
                  <a:pt x="4116915" y="4192387"/>
                </a:lnTo>
                <a:cubicBezTo>
                  <a:pt x="4117011" y="4182767"/>
                  <a:pt x="4116439" y="4173480"/>
                  <a:pt x="4113010" y="4165383"/>
                </a:cubicBezTo>
                <a:close/>
                <a:moveTo>
                  <a:pt x="4100628" y="3885338"/>
                </a:moveTo>
                <a:lnTo>
                  <a:pt x="4100628" y="3885339"/>
                </a:lnTo>
                <a:cubicBezTo>
                  <a:pt x="4110344" y="3897722"/>
                  <a:pt x="4117750" y="3910319"/>
                  <a:pt x="4123009" y="3923125"/>
                </a:cubicBezTo>
                <a:lnTo>
                  <a:pt x="4132513" y="3962160"/>
                </a:lnTo>
                <a:lnTo>
                  <a:pt x="4116821" y="4043838"/>
                </a:lnTo>
                <a:lnTo>
                  <a:pt x="4116820" y="4043839"/>
                </a:lnTo>
                <a:cubicBezTo>
                  <a:pt x="4108057" y="4063842"/>
                  <a:pt x="4102675" y="4083702"/>
                  <a:pt x="4101699" y="4103825"/>
                </a:cubicBezTo>
                <a:lnTo>
                  <a:pt x="4101699" y="4103826"/>
                </a:lnTo>
                <a:lnTo>
                  <a:pt x="4103666" y="4134255"/>
                </a:lnTo>
                <a:lnTo>
                  <a:pt x="4113010" y="4165382"/>
                </a:lnTo>
                <a:lnTo>
                  <a:pt x="4101699" y="4103826"/>
                </a:lnTo>
                <a:lnTo>
                  <a:pt x="4116820" y="4043840"/>
                </a:lnTo>
                <a:lnTo>
                  <a:pt x="4116821" y="4043838"/>
                </a:lnTo>
                <a:lnTo>
                  <a:pt x="4130123" y="4002410"/>
                </a:lnTo>
                <a:lnTo>
                  <a:pt x="4132513" y="3962160"/>
                </a:lnTo>
                <a:lnTo>
                  <a:pt x="4132513" y="3962159"/>
                </a:lnTo>
                <a:cubicBezTo>
                  <a:pt x="4130251" y="3935727"/>
                  <a:pt x="4120060" y="3910104"/>
                  <a:pt x="4100628" y="3885338"/>
                </a:cubicBezTo>
                <a:close/>
                <a:moveTo>
                  <a:pt x="4115391" y="3670561"/>
                </a:moveTo>
                <a:lnTo>
                  <a:pt x="4117820" y="3680164"/>
                </a:lnTo>
                <a:lnTo>
                  <a:pt x="4113772" y="3734837"/>
                </a:lnTo>
                <a:lnTo>
                  <a:pt x="4113772" y="3734838"/>
                </a:lnTo>
                <a:cubicBezTo>
                  <a:pt x="4112820" y="3741316"/>
                  <a:pt x="4111486" y="3749126"/>
                  <a:pt x="4114154" y="3754653"/>
                </a:cubicBezTo>
                <a:lnTo>
                  <a:pt x="4120511" y="3789776"/>
                </a:lnTo>
                <a:lnTo>
                  <a:pt x="4105580" y="3822472"/>
                </a:lnTo>
                <a:cubicBezTo>
                  <a:pt x="4098532" y="3831902"/>
                  <a:pt x="4092912" y="3842046"/>
                  <a:pt x="4091245" y="3852619"/>
                </a:cubicBezTo>
                <a:lnTo>
                  <a:pt x="4091245" y="3852620"/>
                </a:lnTo>
                <a:lnTo>
                  <a:pt x="4092025" y="3868764"/>
                </a:lnTo>
                <a:lnTo>
                  <a:pt x="4100628" y="3885337"/>
                </a:lnTo>
                <a:lnTo>
                  <a:pt x="4091245" y="3852620"/>
                </a:lnTo>
                <a:lnTo>
                  <a:pt x="4105580" y="3822473"/>
                </a:lnTo>
                <a:cubicBezTo>
                  <a:pt x="4113772" y="3811614"/>
                  <a:pt x="4118916" y="3800897"/>
                  <a:pt x="4120511" y="3789777"/>
                </a:cubicBezTo>
                <a:lnTo>
                  <a:pt x="4120511" y="3789776"/>
                </a:lnTo>
                <a:cubicBezTo>
                  <a:pt x="4122107" y="3778655"/>
                  <a:pt x="4120154" y="3767130"/>
                  <a:pt x="4114154" y="3754652"/>
                </a:cubicBezTo>
                <a:lnTo>
                  <a:pt x="4113772" y="3734838"/>
                </a:lnTo>
                <a:lnTo>
                  <a:pt x="4117820" y="3680164"/>
                </a:lnTo>
                <a:lnTo>
                  <a:pt x="4117820" y="3680163"/>
                </a:lnTo>
                <a:close/>
                <a:moveTo>
                  <a:pt x="4185711" y="2836172"/>
                </a:moveTo>
                <a:lnTo>
                  <a:pt x="4177020" y="2848793"/>
                </a:lnTo>
                <a:cubicBezTo>
                  <a:pt x="4172020" y="2865010"/>
                  <a:pt x="4166162" y="2881307"/>
                  <a:pt x="4161416" y="2897785"/>
                </a:cubicBezTo>
                <a:lnTo>
                  <a:pt x="4160387" y="2903551"/>
                </a:lnTo>
                <a:lnTo>
                  <a:pt x="4157113" y="2914328"/>
                </a:lnTo>
                <a:lnTo>
                  <a:pt x="4152482" y="2947859"/>
                </a:lnTo>
                <a:lnTo>
                  <a:pt x="4152481" y="2947862"/>
                </a:lnTo>
                <a:lnTo>
                  <a:pt x="4152481" y="2947863"/>
                </a:lnTo>
                <a:cubicBezTo>
                  <a:pt x="4152112" y="2959157"/>
                  <a:pt x="4153112" y="2970576"/>
                  <a:pt x="4156065" y="2982149"/>
                </a:cubicBezTo>
                <a:lnTo>
                  <a:pt x="4167758" y="3077402"/>
                </a:lnTo>
                <a:lnTo>
                  <a:pt x="4155303" y="3172654"/>
                </a:lnTo>
                <a:cubicBezTo>
                  <a:pt x="4129394" y="3276480"/>
                  <a:pt x="4101962" y="3380305"/>
                  <a:pt x="4107676" y="3489467"/>
                </a:cubicBezTo>
                <a:cubicBezTo>
                  <a:pt x="4108628" y="3507563"/>
                  <a:pt x="4097007" y="3529090"/>
                  <a:pt x="4085577" y="3544713"/>
                </a:cubicBezTo>
                <a:cubicBezTo>
                  <a:pt x="4074719" y="3559668"/>
                  <a:pt x="4068860" y="3566811"/>
                  <a:pt x="4067955" y="3574408"/>
                </a:cubicBezTo>
                <a:lnTo>
                  <a:pt x="4067956" y="3574408"/>
                </a:lnTo>
                <a:lnTo>
                  <a:pt x="4067955" y="3574409"/>
                </a:lnTo>
                <a:cubicBezTo>
                  <a:pt x="4067050" y="3582005"/>
                  <a:pt x="4071099" y="3590054"/>
                  <a:pt x="4080053" y="3606818"/>
                </a:cubicBezTo>
                <a:cubicBezTo>
                  <a:pt x="4084435" y="3614820"/>
                  <a:pt x="4087101" y="3624726"/>
                  <a:pt x="4093579" y="3630633"/>
                </a:cubicBezTo>
                <a:lnTo>
                  <a:pt x="4109452" y="3651926"/>
                </a:lnTo>
                <a:lnTo>
                  <a:pt x="4093579" y="3630632"/>
                </a:lnTo>
                <a:cubicBezTo>
                  <a:pt x="4087101" y="3624725"/>
                  <a:pt x="4084435" y="3614819"/>
                  <a:pt x="4080053" y="3606817"/>
                </a:cubicBezTo>
                <a:cubicBezTo>
                  <a:pt x="4075576" y="3598435"/>
                  <a:pt x="4072325" y="3592232"/>
                  <a:pt x="4070307" y="3587174"/>
                </a:cubicBezTo>
                <a:lnTo>
                  <a:pt x="4067956" y="3574408"/>
                </a:lnTo>
                <a:lnTo>
                  <a:pt x="4073034" y="3562321"/>
                </a:lnTo>
                <a:cubicBezTo>
                  <a:pt x="4075969" y="3557716"/>
                  <a:pt x="4080148" y="3552191"/>
                  <a:pt x="4085577" y="3544714"/>
                </a:cubicBezTo>
                <a:cubicBezTo>
                  <a:pt x="4097007" y="3529091"/>
                  <a:pt x="4108628" y="3507564"/>
                  <a:pt x="4107676" y="3489468"/>
                </a:cubicBezTo>
                <a:cubicBezTo>
                  <a:pt x="4101962" y="3380306"/>
                  <a:pt x="4129394" y="3276481"/>
                  <a:pt x="4155303" y="3172655"/>
                </a:cubicBezTo>
                <a:cubicBezTo>
                  <a:pt x="4163305" y="3140650"/>
                  <a:pt x="4167543" y="3109026"/>
                  <a:pt x="4167758" y="3077402"/>
                </a:cubicBezTo>
                <a:lnTo>
                  <a:pt x="4167758" y="3077401"/>
                </a:lnTo>
                <a:cubicBezTo>
                  <a:pt x="4167972" y="3045777"/>
                  <a:pt x="4164162" y="3014153"/>
                  <a:pt x="4156065" y="2982148"/>
                </a:cubicBezTo>
                <a:lnTo>
                  <a:pt x="4152481" y="2947863"/>
                </a:lnTo>
                <a:lnTo>
                  <a:pt x="4152482" y="2947859"/>
                </a:lnTo>
                <a:lnTo>
                  <a:pt x="4160387" y="2903551"/>
                </a:lnTo>
                <a:lnTo>
                  <a:pt x="4177020" y="2848794"/>
                </a:lnTo>
                <a:cubicBezTo>
                  <a:pt x="4178353" y="2844317"/>
                  <a:pt x="4181639" y="2839983"/>
                  <a:pt x="4185711" y="2836173"/>
                </a:cubicBezTo>
                <a:close/>
                <a:moveTo>
                  <a:pt x="3701225" y="1508458"/>
                </a:moveTo>
                <a:lnTo>
                  <a:pt x="3673131" y="1596214"/>
                </a:lnTo>
                <a:cubicBezTo>
                  <a:pt x="3670654" y="1604979"/>
                  <a:pt x="3672179" y="1615837"/>
                  <a:pt x="3675036" y="1624981"/>
                </a:cubicBezTo>
                <a:cubicBezTo>
                  <a:pt x="3684752" y="1656224"/>
                  <a:pt x="3709137" y="1676037"/>
                  <a:pt x="3731617" y="1697754"/>
                </a:cubicBezTo>
                <a:cubicBezTo>
                  <a:pt x="3741524" y="1707280"/>
                  <a:pt x="3748572" y="1720424"/>
                  <a:pt x="3754286" y="1733189"/>
                </a:cubicBezTo>
                <a:cubicBezTo>
                  <a:pt x="3768957" y="1766336"/>
                  <a:pt x="3782101" y="1800247"/>
                  <a:pt x="3796007" y="1833776"/>
                </a:cubicBezTo>
                <a:cubicBezTo>
                  <a:pt x="3797341" y="1837014"/>
                  <a:pt x="3800770" y="1839680"/>
                  <a:pt x="3803628" y="1842159"/>
                </a:cubicBezTo>
                <a:cubicBezTo>
                  <a:pt x="3833729" y="1866923"/>
                  <a:pt x="3864018" y="1891498"/>
                  <a:pt x="3894119" y="1916455"/>
                </a:cubicBezTo>
                <a:cubicBezTo>
                  <a:pt x="3899833" y="1921217"/>
                  <a:pt x="3904025" y="1928077"/>
                  <a:pt x="3909549" y="1933220"/>
                </a:cubicBezTo>
                <a:cubicBezTo>
                  <a:pt x="3917169" y="1940460"/>
                  <a:pt x="3924410" y="1949604"/>
                  <a:pt x="3933554" y="1953414"/>
                </a:cubicBezTo>
                <a:cubicBezTo>
                  <a:pt x="3962319" y="1965225"/>
                  <a:pt x="3974703" y="1987895"/>
                  <a:pt x="3980037" y="2016470"/>
                </a:cubicBezTo>
                <a:cubicBezTo>
                  <a:pt x="3984990" y="2042571"/>
                  <a:pt x="3989182" y="2068670"/>
                  <a:pt x="3994896" y="2094579"/>
                </a:cubicBezTo>
                <a:cubicBezTo>
                  <a:pt x="4001754" y="2126202"/>
                  <a:pt x="4009184" y="2157637"/>
                  <a:pt x="4017567" y="2188880"/>
                </a:cubicBezTo>
                <a:cubicBezTo>
                  <a:pt x="4021187" y="2202405"/>
                  <a:pt x="4025377" y="2216693"/>
                  <a:pt x="4032807" y="2228315"/>
                </a:cubicBezTo>
                <a:cubicBezTo>
                  <a:pt x="4053382" y="2260891"/>
                  <a:pt x="4067288" y="2295754"/>
                  <a:pt x="4061764" y="2334045"/>
                </a:cubicBezTo>
                <a:cubicBezTo>
                  <a:pt x="4057382" y="2364716"/>
                  <a:pt x="4068622" y="2390435"/>
                  <a:pt x="4086149" y="2409486"/>
                </a:cubicBezTo>
                <a:cubicBezTo>
                  <a:pt x="4094103" y="2418155"/>
                  <a:pt x="4099616" y="2426977"/>
                  <a:pt x="4103250" y="2435913"/>
                </a:cubicBezTo>
                <a:lnTo>
                  <a:pt x="4109081" y="2463018"/>
                </a:lnTo>
                <a:lnTo>
                  <a:pt x="4109080" y="2463031"/>
                </a:lnTo>
                <a:lnTo>
                  <a:pt x="4100439" y="2518262"/>
                </a:lnTo>
                <a:lnTo>
                  <a:pt x="4100438" y="2518264"/>
                </a:lnTo>
                <a:cubicBezTo>
                  <a:pt x="4097771" y="2527790"/>
                  <a:pt x="4096627" y="2536458"/>
                  <a:pt x="4096794" y="2545006"/>
                </a:cubicBezTo>
                <a:lnTo>
                  <a:pt x="4096794" y="2545007"/>
                </a:lnTo>
                <a:cubicBezTo>
                  <a:pt x="4096960" y="2553556"/>
                  <a:pt x="4098437" y="2561986"/>
                  <a:pt x="4101008" y="2571035"/>
                </a:cubicBezTo>
                <a:cubicBezTo>
                  <a:pt x="4113010" y="2612946"/>
                  <a:pt x="4145587" y="2640951"/>
                  <a:pt x="4174162" y="2668002"/>
                </a:cubicBezTo>
                <a:cubicBezTo>
                  <a:pt x="4198547" y="2691055"/>
                  <a:pt x="4212264" y="2716964"/>
                  <a:pt x="4222552" y="2745349"/>
                </a:cubicBezTo>
                <a:lnTo>
                  <a:pt x="4222553" y="2745352"/>
                </a:lnTo>
                <a:lnTo>
                  <a:pt x="4228473" y="2778006"/>
                </a:lnTo>
                <a:lnTo>
                  <a:pt x="4228053" y="2785440"/>
                </a:lnTo>
                <a:lnTo>
                  <a:pt x="4217974" y="2811780"/>
                </a:lnTo>
                <a:lnTo>
                  <a:pt x="4217970" y="2811787"/>
                </a:lnTo>
                <a:lnTo>
                  <a:pt x="4217971" y="2811787"/>
                </a:lnTo>
                <a:lnTo>
                  <a:pt x="4217974" y="2811780"/>
                </a:lnTo>
                <a:lnTo>
                  <a:pt x="4227624" y="2793023"/>
                </a:lnTo>
                <a:lnTo>
                  <a:pt x="4228053" y="2785440"/>
                </a:lnTo>
                <a:lnTo>
                  <a:pt x="4229253" y="2782305"/>
                </a:lnTo>
                <a:lnTo>
                  <a:pt x="4228473" y="2778006"/>
                </a:lnTo>
                <a:lnTo>
                  <a:pt x="4228883" y="2770757"/>
                </a:lnTo>
                <a:lnTo>
                  <a:pt x="4222553" y="2745352"/>
                </a:lnTo>
                <a:lnTo>
                  <a:pt x="4222552" y="2745348"/>
                </a:lnTo>
                <a:cubicBezTo>
                  <a:pt x="4212264" y="2716963"/>
                  <a:pt x="4198547" y="2691054"/>
                  <a:pt x="4174162" y="2668001"/>
                </a:cubicBezTo>
                <a:cubicBezTo>
                  <a:pt x="4145587" y="2640950"/>
                  <a:pt x="4113010" y="2612945"/>
                  <a:pt x="4101008" y="2571034"/>
                </a:cubicBezTo>
                <a:lnTo>
                  <a:pt x="4096794" y="2545007"/>
                </a:lnTo>
                <a:lnTo>
                  <a:pt x="4100438" y="2518265"/>
                </a:lnTo>
                <a:lnTo>
                  <a:pt x="4100439" y="2518262"/>
                </a:lnTo>
                <a:lnTo>
                  <a:pt x="4107019" y="2490551"/>
                </a:lnTo>
                <a:lnTo>
                  <a:pt x="4109080" y="2463031"/>
                </a:lnTo>
                <a:lnTo>
                  <a:pt x="4109082" y="2463019"/>
                </a:lnTo>
                <a:lnTo>
                  <a:pt x="4109081" y="2463018"/>
                </a:lnTo>
                <a:lnTo>
                  <a:pt x="4109082" y="2463018"/>
                </a:lnTo>
                <a:cubicBezTo>
                  <a:pt x="4108200" y="2444777"/>
                  <a:pt x="4102057" y="2426822"/>
                  <a:pt x="4086149" y="2409485"/>
                </a:cubicBezTo>
                <a:cubicBezTo>
                  <a:pt x="4068622" y="2390434"/>
                  <a:pt x="4057382" y="2364715"/>
                  <a:pt x="4061764" y="2334044"/>
                </a:cubicBezTo>
                <a:cubicBezTo>
                  <a:pt x="4067288" y="2295753"/>
                  <a:pt x="4053382" y="2260890"/>
                  <a:pt x="4032807" y="2228314"/>
                </a:cubicBezTo>
                <a:cubicBezTo>
                  <a:pt x="4025377" y="2216692"/>
                  <a:pt x="4021187" y="2202404"/>
                  <a:pt x="4017567" y="2188879"/>
                </a:cubicBezTo>
                <a:cubicBezTo>
                  <a:pt x="4009184" y="2157636"/>
                  <a:pt x="4001754" y="2126201"/>
                  <a:pt x="3994896" y="2094578"/>
                </a:cubicBezTo>
                <a:cubicBezTo>
                  <a:pt x="3989182" y="2068669"/>
                  <a:pt x="3984990" y="2042570"/>
                  <a:pt x="3980037" y="2016469"/>
                </a:cubicBezTo>
                <a:cubicBezTo>
                  <a:pt x="3974703" y="1987894"/>
                  <a:pt x="3962319" y="1965224"/>
                  <a:pt x="3933554" y="1953413"/>
                </a:cubicBezTo>
                <a:cubicBezTo>
                  <a:pt x="3924410" y="1949603"/>
                  <a:pt x="3917169" y="1940459"/>
                  <a:pt x="3909549" y="1933219"/>
                </a:cubicBezTo>
                <a:cubicBezTo>
                  <a:pt x="3904025" y="1928076"/>
                  <a:pt x="3899833" y="1921216"/>
                  <a:pt x="3894119" y="1916454"/>
                </a:cubicBezTo>
                <a:cubicBezTo>
                  <a:pt x="3864018" y="1891497"/>
                  <a:pt x="3833729" y="1866922"/>
                  <a:pt x="3803628" y="1842158"/>
                </a:cubicBezTo>
                <a:cubicBezTo>
                  <a:pt x="3800770" y="1839679"/>
                  <a:pt x="3797341" y="1837013"/>
                  <a:pt x="3796007" y="1833775"/>
                </a:cubicBezTo>
                <a:cubicBezTo>
                  <a:pt x="3782101" y="1800246"/>
                  <a:pt x="3768958" y="1766335"/>
                  <a:pt x="3754286" y="1733188"/>
                </a:cubicBezTo>
                <a:cubicBezTo>
                  <a:pt x="3748572" y="1720423"/>
                  <a:pt x="3741524" y="1707279"/>
                  <a:pt x="3731618" y="1697753"/>
                </a:cubicBezTo>
                <a:cubicBezTo>
                  <a:pt x="3709138" y="1676036"/>
                  <a:pt x="3684752" y="1656223"/>
                  <a:pt x="3675036" y="1624980"/>
                </a:cubicBezTo>
                <a:cubicBezTo>
                  <a:pt x="3672180" y="1615836"/>
                  <a:pt x="3670655" y="1604978"/>
                  <a:pt x="3673132" y="1596213"/>
                </a:cubicBezTo>
                <a:close/>
                <a:moveTo>
                  <a:pt x="3719830" y="1459073"/>
                </a:moveTo>
                <a:lnTo>
                  <a:pt x="3719829" y="1459074"/>
                </a:lnTo>
                <a:lnTo>
                  <a:pt x="3710612" y="1481572"/>
                </a:lnTo>
                <a:close/>
                <a:moveTo>
                  <a:pt x="3739023" y="1268758"/>
                </a:moveTo>
                <a:cubicBezTo>
                  <a:pt x="3739475" y="1275402"/>
                  <a:pt x="3741047" y="1281689"/>
                  <a:pt x="3744190" y="1286070"/>
                </a:cubicBezTo>
                <a:cubicBezTo>
                  <a:pt x="3758763" y="1306930"/>
                  <a:pt x="3765003" y="1328553"/>
                  <a:pt x="3766527" y="1350628"/>
                </a:cubicBezTo>
                <a:lnTo>
                  <a:pt x="3760933" y="1413840"/>
                </a:lnTo>
                <a:lnTo>
                  <a:pt x="3766528" y="1350627"/>
                </a:lnTo>
                <a:cubicBezTo>
                  <a:pt x="3765003" y="1328552"/>
                  <a:pt x="3758764" y="1306930"/>
                  <a:pt x="3744190" y="1286069"/>
                </a:cubicBezTo>
                <a:close/>
                <a:moveTo>
                  <a:pt x="3680752" y="773035"/>
                </a:moveTo>
                <a:lnTo>
                  <a:pt x="3680752" y="773036"/>
                </a:lnTo>
                <a:cubicBezTo>
                  <a:pt x="3683038" y="800277"/>
                  <a:pt x="3686276" y="827330"/>
                  <a:pt x="3688752" y="854380"/>
                </a:cubicBezTo>
                <a:cubicBezTo>
                  <a:pt x="3691038" y="878957"/>
                  <a:pt x="3691800" y="903723"/>
                  <a:pt x="3719805" y="915344"/>
                </a:cubicBezTo>
                <a:cubicBezTo>
                  <a:pt x="3724187" y="917060"/>
                  <a:pt x="3727425" y="922774"/>
                  <a:pt x="3730283" y="927156"/>
                </a:cubicBezTo>
                <a:cubicBezTo>
                  <a:pt x="3774291" y="994786"/>
                  <a:pt x="3773147" y="1030981"/>
                  <a:pt x="3726663" y="1097088"/>
                </a:cubicBezTo>
                <a:cubicBezTo>
                  <a:pt x="3721901" y="1103946"/>
                  <a:pt x="3718471" y="1118614"/>
                  <a:pt x="3722281" y="1123186"/>
                </a:cubicBezTo>
                <a:cubicBezTo>
                  <a:pt x="3738093" y="1142618"/>
                  <a:pt x="3745142" y="1162954"/>
                  <a:pt x="3747000" y="1184029"/>
                </a:cubicBezTo>
                <a:cubicBezTo>
                  <a:pt x="3745142" y="1162954"/>
                  <a:pt x="3738094" y="1142617"/>
                  <a:pt x="3722282" y="1123185"/>
                </a:cubicBezTo>
                <a:cubicBezTo>
                  <a:pt x="3718472" y="1118613"/>
                  <a:pt x="3721902" y="1103945"/>
                  <a:pt x="3726664" y="1097087"/>
                </a:cubicBezTo>
                <a:cubicBezTo>
                  <a:pt x="3773148" y="1030980"/>
                  <a:pt x="3774292" y="994785"/>
                  <a:pt x="3730284" y="927155"/>
                </a:cubicBezTo>
                <a:cubicBezTo>
                  <a:pt x="3727426" y="922773"/>
                  <a:pt x="3724188" y="917059"/>
                  <a:pt x="3719806" y="915343"/>
                </a:cubicBezTo>
                <a:cubicBezTo>
                  <a:pt x="3691800" y="903722"/>
                  <a:pt x="3691038" y="878956"/>
                  <a:pt x="3688752" y="854379"/>
                </a:cubicBezTo>
                <a:close/>
                <a:moveTo>
                  <a:pt x="3736153" y="517851"/>
                </a:moveTo>
                <a:lnTo>
                  <a:pt x="3727235" y="556048"/>
                </a:lnTo>
                <a:cubicBezTo>
                  <a:pt x="3725139" y="564049"/>
                  <a:pt x="3719615" y="572623"/>
                  <a:pt x="3720757" y="580051"/>
                </a:cubicBezTo>
                <a:cubicBezTo>
                  <a:pt x="3724091" y="601579"/>
                  <a:pt x="3721662" y="622201"/>
                  <a:pt x="3717376" y="642538"/>
                </a:cubicBezTo>
                <a:lnTo>
                  <a:pt x="3704853" y="694928"/>
                </a:lnTo>
                <a:lnTo>
                  <a:pt x="3717377" y="642537"/>
                </a:lnTo>
                <a:cubicBezTo>
                  <a:pt x="3721663" y="622201"/>
                  <a:pt x="3724092" y="601578"/>
                  <a:pt x="3720758" y="580050"/>
                </a:cubicBezTo>
                <a:cubicBezTo>
                  <a:pt x="3719616" y="572622"/>
                  <a:pt x="3725140" y="564048"/>
                  <a:pt x="3727236" y="556047"/>
                </a:cubicBezTo>
                <a:close/>
                <a:moveTo>
                  <a:pt x="3749448" y="298169"/>
                </a:moveTo>
                <a:lnTo>
                  <a:pt x="3734666" y="313533"/>
                </a:lnTo>
                <a:lnTo>
                  <a:pt x="3734666" y="313533"/>
                </a:lnTo>
                <a:lnTo>
                  <a:pt x="3734665" y="313534"/>
                </a:lnTo>
                <a:cubicBezTo>
                  <a:pt x="3730473" y="316390"/>
                  <a:pt x="3732759" y="330299"/>
                  <a:pt x="3734093" y="338871"/>
                </a:cubicBezTo>
                <a:lnTo>
                  <a:pt x="3734100" y="338903"/>
                </a:lnTo>
                <a:lnTo>
                  <a:pt x="3744000" y="395640"/>
                </a:lnTo>
                <a:lnTo>
                  <a:pt x="3740190" y="367328"/>
                </a:lnTo>
                <a:lnTo>
                  <a:pt x="3734100" y="338903"/>
                </a:lnTo>
                <a:lnTo>
                  <a:pt x="3734094" y="338870"/>
                </a:lnTo>
                <a:cubicBezTo>
                  <a:pt x="3733427" y="334584"/>
                  <a:pt x="3732522" y="328964"/>
                  <a:pt x="3732308" y="324058"/>
                </a:cubicBezTo>
                <a:lnTo>
                  <a:pt x="3734666" y="313533"/>
                </a:lnTo>
                <a:close/>
                <a:moveTo>
                  <a:pt x="3756993" y="281568"/>
                </a:moveTo>
                <a:lnTo>
                  <a:pt x="3752098" y="295415"/>
                </a:lnTo>
                <a:lnTo>
                  <a:pt x="3752099" y="295415"/>
                </a:lnTo>
                <a:close/>
                <a:moveTo>
                  <a:pt x="3743673" y="24486"/>
                </a:moveTo>
                <a:lnTo>
                  <a:pt x="3741410" y="74129"/>
                </a:lnTo>
                <a:cubicBezTo>
                  <a:pt x="3742333" y="91492"/>
                  <a:pt x="3744643" y="108703"/>
                  <a:pt x="3747334" y="125861"/>
                </a:cubicBezTo>
                <a:lnTo>
                  <a:pt x="3751729" y="153388"/>
                </a:lnTo>
                <a:lnTo>
                  <a:pt x="3760002" y="228944"/>
                </a:lnTo>
                <a:lnTo>
                  <a:pt x="3755543" y="177271"/>
                </a:lnTo>
                <a:lnTo>
                  <a:pt x="3751729" y="153388"/>
                </a:lnTo>
                <a:lnTo>
                  <a:pt x="3751530" y="151569"/>
                </a:lnTo>
                <a:cubicBezTo>
                  <a:pt x="3747300" y="125876"/>
                  <a:pt x="3742795" y="100174"/>
                  <a:pt x="3741411" y="74129"/>
                </a:cubicBezTo>
                <a:close/>
                <a:moveTo>
                  <a:pt x="3741092" y="0"/>
                </a:moveTo>
                <a:lnTo>
                  <a:pt x="4205201" y="0"/>
                </a:lnTo>
                <a:lnTo>
                  <a:pt x="4204073" y="2817"/>
                </a:lnTo>
                <a:cubicBezTo>
                  <a:pt x="4195691" y="21486"/>
                  <a:pt x="4193023" y="43012"/>
                  <a:pt x="4189974" y="63587"/>
                </a:cubicBezTo>
                <a:cubicBezTo>
                  <a:pt x="4184450" y="101308"/>
                  <a:pt x="4181020" y="139219"/>
                  <a:pt x="4176068" y="176939"/>
                </a:cubicBezTo>
                <a:cubicBezTo>
                  <a:pt x="4174924" y="184941"/>
                  <a:pt x="4172830" y="194085"/>
                  <a:pt x="4168066" y="200182"/>
                </a:cubicBezTo>
                <a:cubicBezTo>
                  <a:pt x="4136061" y="241901"/>
                  <a:pt x="4127108" y="292579"/>
                  <a:pt x="4130154" y="340774"/>
                </a:cubicBezTo>
                <a:cubicBezTo>
                  <a:pt x="4132443" y="378686"/>
                  <a:pt x="4134157" y="415835"/>
                  <a:pt x="4130919" y="453364"/>
                </a:cubicBezTo>
                <a:cubicBezTo>
                  <a:pt x="4130727" y="456222"/>
                  <a:pt x="4131109" y="460032"/>
                  <a:pt x="4132633" y="462126"/>
                </a:cubicBezTo>
                <a:cubicBezTo>
                  <a:pt x="4142729" y="475081"/>
                  <a:pt x="4143491" y="488607"/>
                  <a:pt x="4145205" y="505182"/>
                </a:cubicBezTo>
                <a:cubicBezTo>
                  <a:pt x="4147683" y="528615"/>
                  <a:pt x="4145967" y="550141"/>
                  <a:pt x="4141777" y="571860"/>
                </a:cubicBezTo>
                <a:cubicBezTo>
                  <a:pt x="4138729" y="587672"/>
                  <a:pt x="4132443" y="603673"/>
                  <a:pt x="4124440" y="617772"/>
                </a:cubicBezTo>
                <a:cubicBezTo>
                  <a:pt x="4113200" y="637392"/>
                  <a:pt x="4108820" y="656255"/>
                  <a:pt x="4123678" y="674923"/>
                </a:cubicBezTo>
                <a:cubicBezTo>
                  <a:pt x="4139491" y="695116"/>
                  <a:pt x="4133967" y="717977"/>
                  <a:pt x="4134537" y="740268"/>
                </a:cubicBezTo>
                <a:cubicBezTo>
                  <a:pt x="4134729" y="749982"/>
                  <a:pt x="4134347" y="760270"/>
                  <a:pt x="4136823" y="769605"/>
                </a:cubicBezTo>
                <a:cubicBezTo>
                  <a:pt x="4143873" y="796655"/>
                  <a:pt x="4154541" y="822756"/>
                  <a:pt x="4159303" y="850189"/>
                </a:cubicBezTo>
                <a:cubicBezTo>
                  <a:pt x="4161970" y="865430"/>
                  <a:pt x="4157207" y="882384"/>
                  <a:pt x="4153779" y="898198"/>
                </a:cubicBezTo>
                <a:cubicBezTo>
                  <a:pt x="4150159" y="914200"/>
                  <a:pt x="4144635" y="930011"/>
                  <a:pt x="4138919" y="945444"/>
                </a:cubicBezTo>
                <a:cubicBezTo>
                  <a:pt x="4135109" y="955920"/>
                  <a:pt x="4131489" y="967350"/>
                  <a:pt x="4124630" y="975733"/>
                </a:cubicBezTo>
                <a:cubicBezTo>
                  <a:pt x="4109010" y="994785"/>
                  <a:pt x="4106342" y="1014406"/>
                  <a:pt x="4114534" y="1036887"/>
                </a:cubicBezTo>
                <a:cubicBezTo>
                  <a:pt x="4115868" y="1040315"/>
                  <a:pt x="4115868" y="1044315"/>
                  <a:pt x="4116058" y="1048125"/>
                </a:cubicBezTo>
                <a:cubicBezTo>
                  <a:pt x="4120058" y="1109091"/>
                  <a:pt x="4122536" y="1170051"/>
                  <a:pt x="4128632" y="1230633"/>
                </a:cubicBezTo>
                <a:cubicBezTo>
                  <a:pt x="4131109" y="1255206"/>
                  <a:pt x="4141967" y="1278829"/>
                  <a:pt x="4148825" y="1303024"/>
                </a:cubicBezTo>
                <a:cubicBezTo>
                  <a:pt x="4150159" y="1307978"/>
                  <a:pt x="4152255" y="1313504"/>
                  <a:pt x="4151301" y="1318456"/>
                </a:cubicBezTo>
                <a:cubicBezTo>
                  <a:pt x="4141777" y="1372368"/>
                  <a:pt x="4155683" y="1422854"/>
                  <a:pt x="4173972" y="1472575"/>
                </a:cubicBezTo>
                <a:cubicBezTo>
                  <a:pt x="4175878" y="1477717"/>
                  <a:pt x="4175306" y="1484004"/>
                  <a:pt x="4174924" y="1489720"/>
                </a:cubicBezTo>
                <a:cubicBezTo>
                  <a:pt x="4173592" y="1505724"/>
                  <a:pt x="4166924" y="1523059"/>
                  <a:pt x="4170924" y="1537537"/>
                </a:cubicBezTo>
                <a:cubicBezTo>
                  <a:pt x="4181974" y="1576019"/>
                  <a:pt x="4195309" y="1614120"/>
                  <a:pt x="4212073" y="1650317"/>
                </a:cubicBezTo>
                <a:cubicBezTo>
                  <a:pt x="4229028" y="1687086"/>
                  <a:pt x="4243316" y="1721185"/>
                  <a:pt x="4226173" y="1763287"/>
                </a:cubicBezTo>
                <a:cubicBezTo>
                  <a:pt x="4218932" y="1781194"/>
                  <a:pt x="4224076" y="1804816"/>
                  <a:pt x="4225981" y="1825393"/>
                </a:cubicBezTo>
                <a:cubicBezTo>
                  <a:pt x="4227504" y="1840441"/>
                  <a:pt x="4236078" y="1854920"/>
                  <a:pt x="4236078" y="1869780"/>
                </a:cubicBezTo>
                <a:cubicBezTo>
                  <a:pt x="4236078" y="1909408"/>
                  <a:pt x="4246174" y="1944649"/>
                  <a:pt x="4266749" y="1978940"/>
                </a:cubicBezTo>
                <a:cubicBezTo>
                  <a:pt x="4274749" y="1992279"/>
                  <a:pt x="4269416" y="2013043"/>
                  <a:pt x="4271512" y="2030378"/>
                </a:cubicBezTo>
                <a:cubicBezTo>
                  <a:pt x="4273987" y="2048668"/>
                  <a:pt x="4276274" y="2067525"/>
                  <a:pt x="4281800" y="2085054"/>
                </a:cubicBezTo>
                <a:cubicBezTo>
                  <a:pt x="4296278" y="2130393"/>
                  <a:pt x="4312661" y="2175163"/>
                  <a:pt x="4327901" y="2220312"/>
                </a:cubicBezTo>
                <a:cubicBezTo>
                  <a:pt x="4340476" y="2257459"/>
                  <a:pt x="4330569" y="2294039"/>
                  <a:pt x="4325236" y="2330806"/>
                </a:cubicBezTo>
                <a:cubicBezTo>
                  <a:pt x="4321805" y="2353859"/>
                  <a:pt x="4313613" y="2375383"/>
                  <a:pt x="4325807" y="2401292"/>
                </a:cubicBezTo>
                <a:cubicBezTo>
                  <a:pt x="4337427" y="2426059"/>
                  <a:pt x="4334759" y="2457492"/>
                  <a:pt x="4341047" y="2485307"/>
                </a:cubicBezTo>
                <a:cubicBezTo>
                  <a:pt x="4346380" y="2508742"/>
                  <a:pt x="4354954" y="2531409"/>
                  <a:pt x="4363336" y="2554079"/>
                </a:cubicBezTo>
                <a:cubicBezTo>
                  <a:pt x="4374768" y="2584942"/>
                  <a:pt x="4386767" y="2615421"/>
                  <a:pt x="4381054" y="2649143"/>
                </a:cubicBezTo>
                <a:cubicBezTo>
                  <a:pt x="4374575" y="2687436"/>
                  <a:pt x="4398960" y="2713723"/>
                  <a:pt x="4415154" y="2743826"/>
                </a:cubicBezTo>
                <a:cubicBezTo>
                  <a:pt x="4426202" y="2764590"/>
                  <a:pt x="4434395" y="2787259"/>
                  <a:pt x="4441254" y="2809930"/>
                </a:cubicBezTo>
                <a:cubicBezTo>
                  <a:pt x="4450207" y="2840219"/>
                  <a:pt x="4455542" y="2871462"/>
                  <a:pt x="4464304" y="2901943"/>
                </a:cubicBezTo>
                <a:cubicBezTo>
                  <a:pt x="4477448" y="2948047"/>
                  <a:pt x="4487736" y="2994722"/>
                  <a:pt x="4480497" y="3042728"/>
                </a:cubicBezTo>
                <a:cubicBezTo>
                  <a:pt x="4477259" y="3064827"/>
                  <a:pt x="4477448" y="3085403"/>
                  <a:pt x="4482212" y="3107500"/>
                </a:cubicBezTo>
                <a:cubicBezTo>
                  <a:pt x="4490023" y="3143695"/>
                  <a:pt x="4490976" y="3180844"/>
                  <a:pt x="4520122" y="3209993"/>
                </a:cubicBezTo>
                <a:cubicBezTo>
                  <a:pt x="4530410" y="3220280"/>
                  <a:pt x="4533076" y="3238758"/>
                  <a:pt x="4538410" y="3253809"/>
                </a:cubicBezTo>
                <a:cubicBezTo>
                  <a:pt x="4544699" y="3271145"/>
                  <a:pt x="4541459" y="3283908"/>
                  <a:pt x="4523170" y="3293244"/>
                </a:cubicBezTo>
                <a:cubicBezTo>
                  <a:pt x="4514979" y="3297434"/>
                  <a:pt x="4506978" y="3309437"/>
                  <a:pt x="4505643" y="3318771"/>
                </a:cubicBezTo>
                <a:cubicBezTo>
                  <a:pt x="4501643" y="3346776"/>
                  <a:pt x="4507549" y="3372495"/>
                  <a:pt x="4520504" y="3399546"/>
                </a:cubicBezTo>
                <a:cubicBezTo>
                  <a:pt x="4532697" y="3424883"/>
                  <a:pt x="4531362" y="3456508"/>
                  <a:pt x="4536124" y="3485275"/>
                </a:cubicBezTo>
                <a:cubicBezTo>
                  <a:pt x="4539554" y="3505657"/>
                  <a:pt x="4546602" y="3526042"/>
                  <a:pt x="4546602" y="3546617"/>
                </a:cubicBezTo>
                <a:cubicBezTo>
                  <a:pt x="4546602" y="3572146"/>
                  <a:pt x="4540506" y="3597482"/>
                  <a:pt x="4538221" y="3623201"/>
                </a:cubicBezTo>
                <a:cubicBezTo>
                  <a:pt x="4536316" y="3643204"/>
                  <a:pt x="4537079" y="3663589"/>
                  <a:pt x="4534792" y="3683591"/>
                </a:cubicBezTo>
                <a:cubicBezTo>
                  <a:pt x="4533076" y="3699976"/>
                  <a:pt x="4528696" y="3716168"/>
                  <a:pt x="4525077" y="3732361"/>
                </a:cubicBezTo>
                <a:cubicBezTo>
                  <a:pt x="4523742" y="3738267"/>
                  <a:pt x="4518597" y="3744173"/>
                  <a:pt x="4519359" y="3749506"/>
                </a:cubicBezTo>
                <a:cubicBezTo>
                  <a:pt x="4527552" y="3802467"/>
                  <a:pt x="4490976" y="3840569"/>
                  <a:pt x="4474782" y="3885338"/>
                </a:cubicBezTo>
                <a:cubicBezTo>
                  <a:pt x="4457636" y="3932394"/>
                  <a:pt x="4431347" y="3977925"/>
                  <a:pt x="4439157" y="4030503"/>
                </a:cubicBezTo>
                <a:cubicBezTo>
                  <a:pt x="4443919" y="4062318"/>
                  <a:pt x="4454971" y="4092989"/>
                  <a:pt x="4461639" y="4124614"/>
                </a:cubicBezTo>
                <a:cubicBezTo>
                  <a:pt x="4463924" y="4135854"/>
                  <a:pt x="4463542" y="4148427"/>
                  <a:pt x="4461256" y="4159667"/>
                </a:cubicBezTo>
                <a:cubicBezTo>
                  <a:pt x="4450777" y="4213961"/>
                  <a:pt x="4449253" y="4267493"/>
                  <a:pt x="4466400" y="4320837"/>
                </a:cubicBezTo>
                <a:cubicBezTo>
                  <a:pt x="4469259" y="4329979"/>
                  <a:pt x="4471924" y="4339695"/>
                  <a:pt x="4471924" y="4349222"/>
                </a:cubicBezTo>
                <a:cubicBezTo>
                  <a:pt x="4471924" y="4401419"/>
                  <a:pt x="4467924" y="4452665"/>
                  <a:pt x="4449253" y="4502579"/>
                </a:cubicBezTo>
                <a:cubicBezTo>
                  <a:pt x="4442967" y="4519343"/>
                  <a:pt x="4446967" y="4539728"/>
                  <a:pt x="4445443" y="4558207"/>
                </a:cubicBezTo>
                <a:cubicBezTo>
                  <a:pt x="4444111" y="4575351"/>
                  <a:pt x="4443539" y="4592878"/>
                  <a:pt x="4439157" y="4609452"/>
                </a:cubicBezTo>
                <a:cubicBezTo>
                  <a:pt x="4432681" y="4633647"/>
                  <a:pt x="4431919" y="4656126"/>
                  <a:pt x="4437633" y="4681083"/>
                </a:cubicBezTo>
                <a:cubicBezTo>
                  <a:pt x="4442967" y="4704895"/>
                  <a:pt x="4440301" y="4730614"/>
                  <a:pt x="4440491" y="4755381"/>
                </a:cubicBezTo>
                <a:cubicBezTo>
                  <a:pt x="4440681" y="4783004"/>
                  <a:pt x="4440871" y="4810627"/>
                  <a:pt x="4439919" y="4838250"/>
                </a:cubicBezTo>
                <a:cubicBezTo>
                  <a:pt x="4439539" y="4849300"/>
                  <a:pt x="4431919" y="4861873"/>
                  <a:pt x="4434967" y="4871019"/>
                </a:cubicBezTo>
                <a:cubicBezTo>
                  <a:pt x="4445254" y="4900546"/>
                  <a:pt x="4432872" y="4930075"/>
                  <a:pt x="4438395" y="4959602"/>
                </a:cubicBezTo>
                <a:cubicBezTo>
                  <a:pt x="4441254" y="4974082"/>
                  <a:pt x="4433444" y="4990465"/>
                  <a:pt x="4432681" y="5006086"/>
                </a:cubicBezTo>
                <a:cubicBezTo>
                  <a:pt x="4431347" y="5031614"/>
                  <a:pt x="4431919" y="5057141"/>
                  <a:pt x="4431537" y="5082670"/>
                </a:cubicBezTo>
                <a:cubicBezTo>
                  <a:pt x="4431347" y="5091052"/>
                  <a:pt x="4430585" y="5099245"/>
                  <a:pt x="4430202" y="5107627"/>
                </a:cubicBezTo>
                <a:cubicBezTo>
                  <a:pt x="4429823" y="5115057"/>
                  <a:pt x="4428108" y="5122867"/>
                  <a:pt x="4429440" y="5129916"/>
                </a:cubicBezTo>
                <a:cubicBezTo>
                  <a:pt x="4434205" y="5155445"/>
                  <a:pt x="4442016" y="5180591"/>
                  <a:pt x="4445063" y="5206308"/>
                </a:cubicBezTo>
                <a:cubicBezTo>
                  <a:pt x="4447729" y="5228597"/>
                  <a:pt x="4444111" y="5251650"/>
                  <a:pt x="4446015" y="5274129"/>
                </a:cubicBezTo>
                <a:cubicBezTo>
                  <a:pt x="4449253" y="5313754"/>
                  <a:pt x="4454971" y="5353379"/>
                  <a:pt x="4458589" y="5393005"/>
                </a:cubicBezTo>
                <a:cubicBezTo>
                  <a:pt x="4459351" y="5401579"/>
                  <a:pt x="4454587" y="5410531"/>
                  <a:pt x="4454207" y="5419295"/>
                </a:cubicBezTo>
                <a:cubicBezTo>
                  <a:pt x="4453255" y="5446728"/>
                  <a:pt x="4453063" y="5474161"/>
                  <a:pt x="4452493" y="5501594"/>
                </a:cubicBezTo>
                <a:cubicBezTo>
                  <a:pt x="4452301" y="5517215"/>
                  <a:pt x="4452873" y="5533027"/>
                  <a:pt x="4451160" y="5548460"/>
                </a:cubicBezTo>
                <a:cubicBezTo>
                  <a:pt x="4448873" y="5568842"/>
                  <a:pt x="4445443" y="5587321"/>
                  <a:pt x="4460304" y="5606372"/>
                </a:cubicBezTo>
                <a:cubicBezTo>
                  <a:pt x="4483354" y="5635711"/>
                  <a:pt x="4474400" y="5673050"/>
                  <a:pt x="4479734" y="5706959"/>
                </a:cubicBezTo>
                <a:cubicBezTo>
                  <a:pt x="4481069" y="5715723"/>
                  <a:pt x="4481259" y="5724678"/>
                  <a:pt x="4482782" y="5733440"/>
                </a:cubicBezTo>
                <a:cubicBezTo>
                  <a:pt x="4485641" y="5749634"/>
                  <a:pt x="4488879" y="5765635"/>
                  <a:pt x="4492119" y="5781830"/>
                </a:cubicBezTo>
                <a:cubicBezTo>
                  <a:pt x="4492690" y="5784686"/>
                  <a:pt x="4492881" y="5787924"/>
                  <a:pt x="4493834" y="5790592"/>
                </a:cubicBezTo>
                <a:cubicBezTo>
                  <a:pt x="4501833" y="5815169"/>
                  <a:pt x="4510977" y="5839361"/>
                  <a:pt x="4517455" y="5864318"/>
                </a:cubicBezTo>
                <a:cubicBezTo>
                  <a:pt x="4520695" y="5876511"/>
                  <a:pt x="4521076" y="5890037"/>
                  <a:pt x="4519359" y="5902610"/>
                </a:cubicBezTo>
                <a:cubicBezTo>
                  <a:pt x="4514407" y="5939377"/>
                  <a:pt x="4512311" y="5975764"/>
                  <a:pt x="4519551" y="6012723"/>
                </a:cubicBezTo>
                <a:cubicBezTo>
                  <a:pt x="4522408" y="6027392"/>
                  <a:pt x="4517645" y="6043776"/>
                  <a:pt x="4515931" y="6059397"/>
                </a:cubicBezTo>
                <a:cubicBezTo>
                  <a:pt x="4511360" y="6096736"/>
                  <a:pt x="4506405" y="6134075"/>
                  <a:pt x="4502025" y="6171605"/>
                </a:cubicBezTo>
                <a:cubicBezTo>
                  <a:pt x="4499358" y="6195037"/>
                  <a:pt x="4497833" y="6218660"/>
                  <a:pt x="4495167" y="6242093"/>
                </a:cubicBezTo>
                <a:cubicBezTo>
                  <a:pt x="4491927" y="6269144"/>
                  <a:pt x="4486975" y="6296005"/>
                  <a:pt x="4484306" y="6323058"/>
                </a:cubicBezTo>
                <a:cubicBezTo>
                  <a:pt x="4481259" y="6353919"/>
                  <a:pt x="4480688" y="6384972"/>
                  <a:pt x="4477448" y="6415833"/>
                </a:cubicBezTo>
                <a:cubicBezTo>
                  <a:pt x="4471162" y="6472225"/>
                  <a:pt x="4463733" y="6528424"/>
                  <a:pt x="4456683" y="6584812"/>
                </a:cubicBezTo>
                <a:cubicBezTo>
                  <a:pt x="4449825" y="6639488"/>
                  <a:pt x="4443729" y="6694164"/>
                  <a:pt x="4435157" y="6748458"/>
                </a:cubicBezTo>
                <a:cubicBezTo>
                  <a:pt x="4431537" y="6771319"/>
                  <a:pt x="4421630" y="6793035"/>
                  <a:pt x="4416106" y="6815516"/>
                </a:cubicBezTo>
                <a:lnTo>
                  <a:pt x="4406407" y="6858000"/>
                </a:lnTo>
                <a:lnTo>
                  <a:pt x="4234154" y="6858000"/>
                </a:lnTo>
                <a:lnTo>
                  <a:pt x="0" y="6858000"/>
                </a:lnTo>
                <a:lnTo>
                  <a:pt x="0" y="2"/>
                </a:lnTo>
                <a:lnTo>
                  <a:pt x="3741092" y="1"/>
                </a:lnTo>
                <a:lnTo>
                  <a:pt x="3743810" y="21486"/>
                </a:lnTo>
                <a:close/>
              </a:path>
            </a:pathLst>
          </a:custGeom>
          <a:noFill/>
          <a:effectLst/>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E05BD007-F68C-422F-B6B4-47831088FA20}"/>
              </a:ext>
            </a:extLst>
          </p:cNvPr>
          <p:cNvSpPr>
            <a:spLocks noGrp="1"/>
          </p:cNvSpPr>
          <p:nvPr>
            <p:ph sz="half" idx="1"/>
          </p:nvPr>
        </p:nvSpPr>
        <p:spPr>
          <a:xfrm>
            <a:off x="5232401" y="3146400"/>
            <a:ext cx="6140449" cy="2682000"/>
          </a:xfrm>
        </p:spPr>
        <p:txBody>
          <a:bodyPr vert="horz" lIns="91440" tIns="45720" rIns="91440" bIns="45720" rtlCol="0">
            <a:normAutofit/>
          </a:bodyPr>
          <a:lstStyle/>
          <a:p>
            <a:r>
              <a:rPr lang="en-US" sz="2400" dirty="0">
                <a:solidFill>
                  <a:schemeClr val="tx1">
                    <a:alpha val="80000"/>
                  </a:schemeClr>
                </a:solidFill>
              </a:rPr>
              <a:t>In 1964 young Zambians created The New Writers Group and created a journal New Writing from Zambia.  They also had writing workshops, hosted visiting scholars, had writing contests.  </a:t>
            </a:r>
          </a:p>
          <a:p>
            <a:r>
              <a:rPr lang="en-US" sz="2400" dirty="0" err="1">
                <a:solidFill>
                  <a:schemeClr val="tx1">
                    <a:alpha val="80000"/>
                  </a:schemeClr>
                </a:solidFill>
              </a:rPr>
              <a:t>Binwell</a:t>
            </a:r>
            <a:r>
              <a:rPr lang="en-US" sz="2400" dirty="0">
                <a:solidFill>
                  <a:schemeClr val="tx1">
                    <a:alpha val="80000"/>
                  </a:schemeClr>
                </a:solidFill>
              </a:rPr>
              <a:t> Sinyangwe, </a:t>
            </a:r>
            <a:r>
              <a:rPr lang="en-US" sz="2400" dirty="0" err="1">
                <a:solidFill>
                  <a:schemeClr val="tx1">
                    <a:alpha val="80000"/>
                  </a:schemeClr>
                </a:solidFill>
              </a:rPr>
              <a:t>Efemia</a:t>
            </a:r>
            <a:r>
              <a:rPr lang="en-US" sz="2400" dirty="0">
                <a:solidFill>
                  <a:schemeClr val="tx1">
                    <a:alpha val="80000"/>
                  </a:schemeClr>
                </a:solidFill>
              </a:rPr>
              <a:t> Chela, etc. authors</a:t>
            </a:r>
            <a:r>
              <a:rPr lang="en-US" sz="2400" dirty="0">
                <a:solidFill>
                  <a:schemeClr val="bg1">
                    <a:alpha val="80000"/>
                  </a:schemeClr>
                </a:solidFill>
              </a:rPr>
              <a:t>. </a:t>
            </a:r>
          </a:p>
        </p:txBody>
      </p:sp>
    </p:spTree>
    <p:extLst>
      <p:ext uri="{BB962C8B-B14F-4D97-AF65-F5344CB8AC3E}">
        <p14:creationId xmlns:p14="http://schemas.microsoft.com/office/powerpoint/2010/main" val="342723027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65D894-80CB-42CB-81CC-E513CF36F1FB}"/>
              </a:ext>
            </a:extLst>
          </p:cNvPr>
          <p:cNvSpPr>
            <a:spLocks noGrp="1"/>
          </p:cNvSpPr>
          <p:nvPr>
            <p:ph type="title"/>
          </p:nvPr>
        </p:nvSpPr>
        <p:spPr>
          <a:xfrm>
            <a:off x="640080" y="4419600"/>
            <a:ext cx="10908792" cy="1203960"/>
          </a:xfrm>
        </p:spPr>
        <p:txBody>
          <a:bodyPr vert="horz" lIns="91440" tIns="45720" rIns="91440" bIns="45720" rtlCol="0" anchor="ctr">
            <a:normAutofit/>
          </a:bodyPr>
          <a:lstStyle/>
          <a:p>
            <a:pPr algn="ctr"/>
            <a:r>
              <a:rPr lang="en-US" sz="6600" kern="1200">
                <a:solidFill>
                  <a:schemeClr val="tx1"/>
                </a:solidFill>
                <a:latin typeface="+mj-lt"/>
                <a:ea typeface="+mj-ea"/>
                <a:cs typeface="+mj-cs"/>
              </a:rPr>
              <a:t>Homes</a:t>
            </a:r>
          </a:p>
        </p:txBody>
      </p:sp>
      <p:pic>
        <p:nvPicPr>
          <p:cNvPr id="71682" name="Picture 2" descr="One Hour in Zambia: Visit Kabwata Cultural Village, Where Artisans From the  10 Provinces Unite">
            <a:extLst>
              <a:ext uri="{FF2B5EF4-FFF2-40B4-BE49-F238E27FC236}">
                <a16:creationId xmlns:a16="http://schemas.microsoft.com/office/drawing/2014/main" id="{CCD8A3C5-17BE-7F9D-7F6C-0F1FC93E163A}"/>
              </a:ext>
            </a:extLst>
          </p:cNvPr>
          <p:cNvPicPr>
            <a:picLocks noGrp="1" noChangeAspect="1" noChangeArrowheads="1"/>
          </p:cNvPicPr>
          <p:nvPr>
            <p:ph sz="half" idx="1"/>
          </p:nvPr>
        </p:nvPicPr>
        <p:blipFill rotWithShape="1">
          <a:blip r:embed="rId2">
            <a:extLst>
              <a:ext uri="{28A0092B-C50C-407E-A947-70E740481C1C}">
                <a14:useLocalDpi xmlns:a14="http://schemas.microsoft.com/office/drawing/2010/main" val="0"/>
              </a:ext>
            </a:extLst>
          </a:blip>
          <a:srcRect b="8250"/>
          <a:stretch/>
        </p:blipFill>
        <p:spPr bwMode="auto">
          <a:xfrm>
            <a:off x="6" y="-11"/>
            <a:ext cx="6095994" cy="4194796"/>
          </a:xfrm>
          <a:custGeom>
            <a:avLst/>
            <a:gdLst/>
            <a:ahLst/>
            <a:cxnLst/>
            <a:rect l="l" t="t" r="r" b="b"/>
            <a:pathLst>
              <a:path w="6002835" h="4194796">
                <a:moveTo>
                  <a:pt x="0" y="0"/>
                </a:moveTo>
                <a:lnTo>
                  <a:pt x="5999418" y="0"/>
                </a:lnTo>
                <a:lnTo>
                  <a:pt x="5996190" y="32760"/>
                </a:lnTo>
                <a:cubicBezTo>
                  <a:pt x="5998706" y="293110"/>
                  <a:pt x="5983874" y="553460"/>
                  <a:pt x="5997116" y="813682"/>
                </a:cubicBezTo>
                <a:cubicBezTo>
                  <a:pt x="6007314" y="1015047"/>
                  <a:pt x="6000824" y="1216284"/>
                  <a:pt x="5997116" y="1417522"/>
                </a:cubicBezTo>
                <a:cubicBezTo>
                  <a:pt x="5989967" y="1803471"/>
                  <a:pt x="6000824" y="2188911"/>
                  <a:pt x="5996190" y="2574351"/>
                </a:cubicBezTo>
                <a:cubicBezTo>
                  <a:pt x="5994204" y="2745205"/>
                  <a:pt x="5996454" y="2915805"/>
                  <a:pt x="6000824" y="3086660"/>
                </a:cubicBezTo>
                <a:cubicBezTo>
                  <a:pt x="6007180" y="3330611"/>
                  <a:pt x="5997382" y="3574689"/>
                  <a:pt x="5986656" y="3818514"/>
                </a:cubicBezTo>
                <a:cubicBezTo>
                  <a:pt x="5983054" y="3885559"/>
                  <a:pt x="5982107" y="3952684"/>
                  <a:pt x="5983808" y="4019746"/>
                </a:cubicBezTo>
                <a:lnTo>
                  <a:pt x="5993788" y="4173418"/>
                </a:lnTo>
                <a:lnTo>
                  <a:pt x="5955106" y="4175101"/>
                </a:lnTo>
                <a:cubicBezTo>
                  <a:pt x="5890100" y="4175133"/>
                  <a:pt x="5825078" y="4173227"/>
                  <a:pt x="5760087" y="4171956"/>
                </a:cubicBezTo>
                <a:cubicBezTo>
                  <a:pt x="5521345" y="4167509"/>
                  <a:pt x="5282477" y="4171956"/>
                  <a:pt x="5044242" y="4149213"/>
                </a:cubicBezTo>
                <a:cubicBezTo>
                  <a:pt x="4979506" y="4143051"/>
                  <a:pt x="4914326" y="4139111"/>
                  <a:pt x="4849272" y="4139890"/>
                </a:cubicBezTo>
                <a:cubicBezTo>
                  <a:pt x="4784218" y="4140668"/>
                  <a:pt x="4719291" y="4146163"/>
                  <a:pt x="4655063" y="4158869"/>
                </a:cubicBezTo>
                <a:cubicBezTo>
                  <a:pt x="4447578" y="4199146"/>
                  <a:pt x="4239457" y="4201688"/>
                  <a:pt x="4029811" y="4185424"/>
                </a:cubicBezTo>
                <a:cubicBezTo>
                  <a:pt x="3943792" y="4178690"/>
                  <a:pt x="3857774" y="4167509"/>
                  <a:pt x="3771375" y="4169669"/>
                </a:cubicBezTo>
                <a:cubicBezTo>
                  <a:pt x="3623225" y="4173608"/>
                  <a:pt x="3474948" y="4165603"/>
                  <a:pt x="3326672" y="4167636"/>
                </a:cubicBezTo>
                <a:cubicBezTo>
                  <a:pt x="3322669" y="4168208"/>
                  <a:pt x="3318578" y="4167674"/>
                  <a:pt x="3314855" y="4166111"/>
                </a:cubicBezTo>
                <a:cubicBezTo>
                  <a:pt x="3278008" y="4140827"/>
                  <a:pt x="3237604" y="4150610"/>
                  <a:pt x="3199487" y="4157217"/>
                </a:cubicBezTo>
                <a:cubicBezTo>
                  <a:pt x="3072810" y="4179198"/>
                  <a:pt x="2946260" y="4189998"/>
                  <a:pt x="2817550" y="4172972"/>
                </a:cubicBezTo>
                <a:cubicBezTo>
                  <a:pt x="2694647" y="4155146"/>
                  <a:pt x="2569990" y="4152923"/>
                  <a:pt x="2446541" y="4166365"/>
                </a:cubicBezTo>
                <a:cubicBezTo>
                  <a:pt x="2276791" y="4186186"/>
                  <a:pt x="2107677" y="4181993"/>
                  <a:pt x="1938308" y="4166365"/>
                </a:cubicBezTo>
                <a:cubicBezTo>
                  <a:pt x="1869570" y="4160013"/>
                  <a:pt x="1799815" y="4149213"/>
                  <a:pt x="1731712" y="4165095"/>
                </a:cubicBezTo>
                <a:cubicBezTo>
                  <a:pt x="1647854" y="4184535"/>
                  <a:pt x="1564250" y="4178182"/>
                  <a:pt x="1480137" y="4173862"/>
                </a:cubicBezTo>
                <a:cubicBezTo>
                  <a:pt x="1373663" y="4168271"/>
                  <a:pt x="1267442" y="4152135"/>
                  <a:pt x="1160586" y="4164841"/>
                </a:cubicBezTo>
                <a:cubicBezTo>
                  <a:pt x="1111161" y="4170685"/>
                  <a:pt x="1062116" y="4179961"/>
                  <a:pt x="1012055" y="4177547"/>
                </a:cubicBezTo>
                <a:cubicBezTo>
                  <a:pt x="873562" y="4171194"/>
                  <a:pt x="735196" y="4163697"/>
                  <a:pt x="596449" y="4164841"/>
                </a:cubicBezTo>
                <a:cubicBezTo>
                  <a:pt x="538383" y="4165222"/>
                  <a:pt x="480699" y="4167128"/>
                  <a:pt x="422887" y="4171321"/>
                </a:cubicBezTo>
                <a:cubicBezTo>
                  <a:pt x="315015" y="4179198"/>
                  <a:pt x="207524" y="4168525"/>
                  <a:pt x="100033" y="4164714"/>
                </a:cubicBezTo>
                <a:lnTo>
                  <a:pt x="0" y="4169195"/>
                </a:lnTo>
                <a:close/>
              </a:path>
            </a:pathLst>
          </a:custGeom>
          <a:noFill/>
          <a:extLst>
            <a:ext uri="{909E8E84-426E-40DD-AFC4-6F175D3DCCD1}">
              <a14:hiddenFill xmlns:a14="http://schemas.microsoft.com/office/drawing/2010/main">
                <a:solidFill>
                  <a:srgbClr val="FFFFFF"/>
                </a:solidFill>
              </a14:hiddenFill>
            </a:ext>
          </a:extLst>
        </p:spPr>
      </p:pic>
      <p:pic>
        <p:nvPicPr>
          <p:cNvPr id="71684" name="Picture 4" descr="Lusaka Modern House For Construction And Interior Design | Lusaka">
            <a:extLst>
              <a:ext uri="{FF2B5EF4-FFF2-40B4-BE49-F238E27FC236}">
                <a16:creationId xmlns:a16="http://schemas.microsoft.com/office/drawing/2014/main" id="{4BBCC90E-B608-8DFB-BCBB-6C078604A1C5}"/>
              </a:ext>
            </a:extLst>
          </p:cNvPr>
          <p:cNvPicPr>
            <a:picLocks noGrp="1" noChangeAspect="1" noChangeArrowheads="1"/>
          </p:cNvPicPr>
          <p:nvPr>
            <p:ph sz="half" idx="2"/>
          </p:nvPr>
        </p:nvPicPr>
        <p:blipFill rotWithShape="1">
          <a:blip r:embed="rId3">
            <a:extLst>
              <a:ext uri="{28A0092B-C50C-407E-A947-70E740481C1C}">
                <a14:useLocalDpi xmlns:a14="http://schemas.microsoft.com/office/drawing/2010/main" val="0"/>
              </a:ext>
            </a:extLst>
          </a:blip>
          <a:srcRect t="3946" r="1" b="5507"/>
          <a:stretch/>
        </p:blipFill>
        <p:spPr bwMode="auto">
          <a:xfrm>
            <a:off x="6019800" y="12"/>
            <a:ext cx="6172195" cy="4186171"/>
          </a:xfrm>
          <a:custGeom>
            <a:avLst/>
            <a:gdLst/>
            <a:ahLst/>
            <a:cxnLst/>
            <a:rect l="l" t="t" r="r" b="b"/>
            <a:pathLst>
              <a:path w="6009490" h="4186171">
                <a:moveTo>
                  <a:pt x="9049" y="0"/>
                </a:moveTo>
                <a:lnTo>
                  <a:pt x="6009490" y="0"/>
                </a:lnTo>
                <a:lnTo>
                  <a:pt x="6009490" y="4168273"/>
                </a:lnTo>
                <a:lnTo>
                  <a:pt x="5803951" y="4172925"/>
                </a:lnTo>
                <a:cubicBezTo>
                  <a:pt x="5729787" y="4171950"/>
                  <a:pt x="5655658" y="4168322"/>
                  <a:pt x="5581704" y="4162045"/>
                </a:cubicBezTo>
                <a:cubicBezTo>
                  <a:pt x="5474340" y="4154041"/>
                  <a:pt x="5366086" y="4142987"/>
                  <a:pt x="5259485" y="4163316"/>
                </a:cubicBezTo>
                <a:cubicBezTo>
                  <a:pt x="5142465" y="4185805"/>
                  <a:pt x="5025571" y="4185932"/>
                  <a:pt x="4907534" y="4180215"/>
                </a:cubicBezTo>
                <a:cubicBezTo>
                  <a:pt x="4806650" y="4175387"/>
                  <a:pt x="4706147" y="4149975"/>
                  <a:pt x="4604501" y="4176784"/>
                </a:cubicBezTo>
                <a:cubicBezTo>
                  <a:pt x="4594387" y="4178258"/>
                  <a:pt x="4584082" y="4177826"/>
                  <a:pt x="4574133" y="4175514"/>
                </a:cubicBezTo>
                <a:cubicBezTo>
                  <a:pt x="4462958" y="4160140"/>
                  <a:pt x="4351020" y="4172718"/>
                  <a:pt x="4239463" y="4168398"/>
                </a:cubicBezTo>
                <a:cubicBezTo>
                  <a:pt x="4188005" y="4166365"/>
                  <a:pt x="4135530" y="4167509"/>
                  <a:pt x="4084706" y="4162045"/>
                </a:cubicBezTo>
                <a:cubicBezTo>
                  <a:pt x="3968067" y="4149594"/>
                  <a:pt x="3851682" y="4142987"/>
                  <a:pt x="3736314" y="4172337"/>
                </a:cubicBezTo>
                <a:cubicBezTo>
                  <a:pt x="3702643" y="4180253"/>
                  <a:pt x="3668235" y="4184509"/>
                  <a:pt x="3633650" y="4185043"/>
                </a:cubicBezTo>
                <a:cubicBezTo>
                  <a:pt x="3520696" y="4189109"/>
                  <a:pt x="3408122" y="4181358"/>
                  <a:pt x="3295549" y="4175005"/>
                </a:cubicBezTo>
                <a:cubicBezTo>
                  <a:pt x="3217408" y="4170558"/>
                  <a:pt x="3139394" y="4160902"/>
                  <a:pt x="3061127" y="4169034"/>
                </a:cubicBezTo>
                <a:cubicBezTo>
                  <a:pt x="3015640" y="4173735"/>
                  <a:pt x="2969772" y="4173735"/>
                  <a:pt x="2924285" y="4169034"/>
                </a:cubicBezTo>
                <a:cubicBezTo>
                  <a:pt x="2840452" y="4159212"/>
                  <a:pt x="2755870" y="4157382"/>
                  <a:pt x="2671694" y="4163570"/>
                </a:cubicBezTo>
                <a:cubicBezTo>
                  <a:pt x="2546033" y="4174370"/>
                  <a:pt x="2420500" y="4183391"/>
                  <a:pt x="2294459" y="4166238"/>
                </a:cubicBezTo>
                <a:cubicBezTo>
                  <a:pt x="2222976" y="4155006"/>
                  <a:pt x="2150298" y="4153685"/>
                  <a:pt x="2078460" y="4162300"/>
                </a:cubicBezTo>
                <a:cubicBezTo>
                  <a:pt x="1907313" y="4186314"/>
                  <a:pt x="1735785" y="4178563"/>
                  <a:pt x="1564257" y="4168653"/>
                </a:cubicBezTo>
                <a:cubicBezTo>
                  <a:pt x="1449650" y="4161918"/>
                  <a:pt x="1334536" y="4149594"/>
                  <a:pt x="1220183" y="4165857"/>
                </a:cubicBezTo>
                <a:cubicBezTo>
                  <a:pt x="1074321" y="4186186"/>
                  <a:pt x="928331" y="4179452"/>
                  <a:pt x="782087" y="4173481"/>
                </a:cubicBezTo>
                <a:cubicBezTo>
                  <a:pt x="674723" y="4169034"/>
                  <a:pt x="567232" y="4155565"/>
                  <a:pt x="459614" y="4172210"/>
                </a:cubicBezTo>
                <a:cubicBezTo>
                  <a:pt x="448535" y="4173722"/>
                  <a:pt x="437265" y="4172591"/>
                  <a:pt x="426706" y="4168907"/>
                </a:cubicBezTo>
                <a:cubicBezTo>
                  <a:pt x="385869" y="4155464"/>
                  <a:pt x="342085" y="4153660"/>
                  <a:pt x="300283" y="4163697"/>
                </a:cubicBezTo>
                <a:cubicBezTo>
                  <a:pt x="223159" y="4180596"/>
                  <a:pt x="146162" y="4187965"/>
                  <a:pt x="67640" y="4172591"/>
                </a:cubicBezTo>
                <a:lnTo>
                  <a:pt x="14015" y="4169393"/>
                </a:lnTo>
                <a:lnTo>
                  <a:pt x="28554" y="3856095"/>
                </a:lnTo>
                <a:cubicBezTo>
                  <a:pt x="30458" y="3735660"/>
                  <a:pt x="27412" y="3615306"/>
                  <a:pt x="15626" y="3495237"/>
                </a:cubicBezTo>
                <a:cubicBezTo>
                  <a:pt x="-847" y="3348740"/>
                  <a:pt x="-4304" y="3201174"/>
                  <a:pt x="5296" y="3054118"/>
                </a:cubicBezTo>
                <a:cubicBezTo>
                  <a:pt x="11786" y="2969961"/>
                  <a:pt x="18539" y="2885804"/>
                  <a:pt x="22776" y="2801522"/>
                </a:cubicBezTo>
                <a:cubicBezTo>
                  <a:pt x="28180" y="2681630"/>
                  <a:pt x="25173" y="2561524"/>
                  <a:pt x="13771" y="2442014"/>
                </a:cubicBezTo>
                <a:cubicBezTo>
                  <a:pt x="4237" y="2350879"/>
                  <a:pt x="3177" y="2259120"/>
                  <a:pt x="10593" y="2167807"/>
                </a:cubicBezTo>
                <a:cubicBezTo>
                  <a:pt x="25690" y="2012336"/>
                  <a:pt x="9931" y="1856863"/>
                  <a:pt x="5032" y="1701516"/>
                </a:cubicBezTo>
                <a:cubicBezTo>
                  <a:pt x="-3577" y="1415742"/>
                  <a:pt x="20393" y="1130095"/>
                  <a:pt x="9666" y="844320"/>
                </a:cubicBezTo>
                <a:cubicBezTo>
                  <a:pt x="3841" y="702958"/>
                  <a:pt x="16420" y="561723"/>
                  <a:pt x="9666" y="420361"/>
                </a:cubicBezTo>
                <a:cubicBezTo>
                  <a:pt x="4105" y="319805"/>
                  <a:pt x="397" y="219250"/>
                  <a:pt x="4105" y="118568"/>
                </a:cubicBezTo>
                <a:cubicBezTo>
                  <a:pt x="5164" y="91109"/>
                  <a:pt x="5826" y="63523"/>
                  <a:pt x="9534" y="36446"/>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5962916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706" name="Picture 2" descr="Traditional Ceremonies | Discoverzambia">
            <a:extLst>
              <a:ext uri="{FF2B5EF4-FFF2-40B4-BE49-F238E27FC236}">
                <a16:creationId xmlns:a16="http://schemas.microsoft.com/office/drawing/2014/main" id="{CCB3162A-6B9B-033F-26FC-9FF1D391241C}"/>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t="688" r="23576" b="8403"/>
          <a:stretch/>
        </p:blipFill>
        <p:spPr bwMode="auto">
          <a:xfrm>
            <a:off x="3717234" y="10"/>
            <a:ext cx="8474765" cy="685799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2A655711-F47D-456E-A888-F01B1CDE2CF5}"/>
              </a:ext>
            </a:extLst>
          </p:cNvPr>
          <p:cNvSpPr>
            <a:spLocks noGrp="1"/>
          </p:cNvSpPr>
          <p:nvPr>
            <p:ph type="title"/>
          </p:nvPr>
        </p:nvSpPr>
        <p:spPr>
          <a:xfrm>
            <a:off x="371094" y="1161288"/>
            <a:ext cx="3438144" cy="1124712"/>
          </a:xfrm>
        </p:spPr>
        <p:txBody>
          <a:bodyPr vert="horz" lIns="91440" tIns="45720" rIns="91440" bIns="45720" rtlCol="0" anchor="b">
            <a:normAutofit/>
          </a:bodyPr>
          <a:lstStyle/>
          <a:p>
            <a:r>
              <a:rPr lang="en-US" sz="2800"/>
              <a:t>Festivals and Holidays</a:t>
            </a:r>
          </a:p>
        </p:txBody>
      </p:sp>
      <p:sp>
        <p:nvSpPr>
          <p:cNvPr id="3" name="Content Placeholder 2">
            <a:extLst>
              <a:ext uri="{FF2B5EF4-FFF2-40B4-BE49-F238E27FC236}">
                <a16:creationId xmlns:a16="http://schemas.microsoft.com/office/drawing/2014/main" id="{EE6FCDEB-F573-4645-80B5-8A91BDFC6BD0}"/>
              </a:ext>
            </a:extLst>
          </p:cNvPr>
          <p:cNvSpPr>
            <a:spLocks noGrp="1"/>
          </p:cNvSpPr>
          <p:nvPr>
            <p:ph sz="half" idx="1"/>
          </p:nvPr>
        </p:nvSpPr>
        <p:spPr>
          <a:xfrm>
            <a:off x="371094" y="2718054"/>
            <a:ext cx="3438906" cy="3207258"/>
          </a:xfrm>
        </p:spPr>
        <p:txBody>
          <a:bodyPr vert="horz" lIns="91440" tIns="45720" rIns="91440" bIns="45720" rtlCol="0" anchor="t">
            <a:normAutofit/>
          </a:bodyPr>
          <a:lstStyle/>
          <a:p>
            <a:r>
              <a:rPr lang="en-US" sz="1700"/>
              <a:t>Nc’wala, celebrated by the Ngoni tribe.</a:t>
            </a:r>
          </a:p>
          <a:p>
            <a:r>
              <a:rPr lang="en-US" sz="1700"/>
              <a:t>Ku-omboka “to get onto dry land”  it marks the end of the rainy season and the chief of the Lozi people decides that it’s time to head for higher ground.  </a:t>
            </a:r>
          </a:p>
        </p:txBody>
      </p:sp>
    </p:spTree>
    <p:extLst>
      <p:ext uri="{BB962C8B-B14F-4D97-AF65-F5344CB8AC3E}">
        <p14:creationId xmlns:p14="http://schemas.microsoft.com/office/powerpoint/2010/main" val="25982809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91292-C381-4CCF-BD8B-01091ADACF0B}"/>
              </a:ext>
            </a:extLst>
          </p:cNvPr>
          <p:cNvSpPr>
            <a:spLocks noGrp="1"/>
          </p:cNvSpPr>
          <p:nvPr>
            <p:ph type="title"/>
          </p:nvPr>
        </p:nvSpPr>
        <p:spPr/>
        <p:txBody>
          <a:bodyPr/>
          <a:lstStyle/>
          <a:p>
            <a:r>
              <a:rPr lang="en-US" dirty="0"/>
              <a:t>Current Events</a:t>
            </a:r>
          </a:p>
        </p:txBody>
      </p:sp>
      <p:sp>
        <p:nvSpPr>
          <p:cNvPr id="3" name="Text Placeholder 2">
            <a:extLst>
              <a:ext uri="{FF2B5EF4-FFF2-40B4-BE49-F238E27FC236}">
                <a16:creationId xmlns:a16="http://schemas.microsoft.com/office/drawing/2014/main" id="{BC5EBE42-1E65-40A8-B306-91FEEDF636E2}"/>
              </a:ext>
            </a:extLst>
          </p:cNvPr>
          <p:cNvSpPr>
            <a:spLocks noGrp="1"/>
          </p:cNvSpPr>
          <p:nvPr>
            <p:ph type="body" idx="1"/>
          </p:nvPr>
        </p:nvSpPr>
        <p:spPr/>
        <p:txBody>
          <a:bodyPr/>
          <a:lstStyle/>
          <a:p>
            <a:r>
              <a:rPr lang="en-US" dirty="0"/>
              <a:t>Political 	</a:t>
            </a:r>
          </a:p>
        </p:txBody>
      </p:sp>
      <p:sp>
        <p:nvSpPr>
          <p:cNvPr id="4" name="Content Placeholder 3">
            <a:extLst>
              <a:ext uri="{FF2B5EF4-FFF2-40B4-BE49-F238E27FC236}">
                <a16:creationId xmlns:a16="http://schemas.microsoft.com/office/drawing/2014/main" id="{7CE39F17-DDF6-47B5-B345-F533B3146C27}"/>
              </a:ext>
            </a:extLst>
          </p:cNvPr>
          <p:cNvSpPr>
            <a:spLocks noGrp="1"/>
          </p:cNvSpPr>
          <p:nvPr>
            <p:ph sz="half" idx="2"/>
          </p:nvPr>
        </p:nvSpPr>
        <p:spPr/>
        <p:txBody>
          <a:bodyPr/>
          <a:lstStyle/>
          <a:p>
            <a:endParaRPr lang="en-US"/>
          </a:p>
        </p:txBody>
      </p:sp>
      <p:sp>
        <p:nvSpPr>
          <p:cNvPr id="5" name="Text Placeholder 4">
            <a:extLst>
              <a:ext uri="{FF2B5EF4-FFF2-40B4-BE49-F238E27FC236}">
                <a16:creationId xmlns:a16="http://schemas.microsoft.com/office/drawing/2014/main" id="{0E0BFC5A-3C6D-4303-9B38-FF40770339A3}"/>
              </a:ext>
            </a:extLst>
          </p:cNvPr>
          <p:cNvSpPr>
            <a:spLocks noGrp="1"/>
          </p:cNvSpPr>
          <p:nvPr>
            <p:ph type="body" sz="quarter" idx="3"/>
          </p:nvPr>
        </p:nvSpPr>
        <p:spPr/>
        <p:txBody>
          <a:bodyPr/>
          <a:lstStyle/>
          <a:p>
            <a:r>
              <a:rPr lang="en-US" dirty="0"/>
              <a:t>Everyday Life</a:t>
            </a:r>
          </a:p>
        </p:txBody>
      </p:sp>
      <p:sp>
        <p:nvSpPr>
          <p:cNvPr id="6" name="Content Placeholder 5">
            <a:extLst>
              <a:ext uri="{FF2B5EF4-FFF2-40B4-BE49-F238E27FC236}">
                <a16:creationId xmlns:a16="http://schemas.microsoft.com/office/drawing/2014/main" id="{7D779EDB-2036-48D1-AE62-7AEA9547BD1D}"/>
              </a:ext>
            </a:extLst>
          </p:cNvPr>
          <p:cNvSpPr>
            <a:spLocks noGrp="1"/>
          </p:cNvSpPr>
          <p:nvPr>
            <p:ph sz="quarter" idx="4"/>
          </p:nvPr>
        </p:nvSpPr>
        <p:spPr/>
        <p:txBody>
          <a:bodyPr/>
          <a:lstStyle/>
          <a:p>
            <a:endParaRPr lang="en-US"/>
          </a:p>
        </p:txBody>
      </p:sp>
    </p:spTree>
    <p:extLst>
      <p:ext uri="{BB962C8B-B14F-4D97-AF65-F5344CB8AC3E}">
        <p14:creationId xmlns:p14="http://schemas.microsoft.com/office/powerpoint/2010/main" val="16415459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DA3E7D-0DB7-4A93-B2B5-57F386A42D46}"/>
              </a:ext>
            </a:extLst>
          </p:cNvPr>
          <p:cNvSpPr>
            <a:spLocks noGrp="1"/>
          </p:cNvSpPr>
          <p:nvPr>
            <p:ph type="title"/>
          </p:nvPr>
        </p:nvSpPr>
        <p:spPr/>
        <p:txBody>
          <a:bodyPr/>
          <a:lstStyle/>
          <a:p>
            <a:r>
              <a:rPr lang="en-US" dirty="0"/>
              <a:t>Climate and Weather</a:t>
            </a:r>
          </a:p>
        </p:txBody>
      </p:sp>
      <p:sp>
        <p:nvSpPr>
          <p:cNvPr id="3" name="Text Placeholder 2">
            <a:extLst>
              <a:ext uri="{FF2B5EF4-FFF2-40B4-BE49-F238E27FC236}">
                <a16:creationId xmlns:a16="http://schemas.microsoft.com/office/drawing/2014/main" id="{B65419F2-5B7E-45E7-9084-583844839C03}"/>
              </a:ext>
            </a:extLst>
          </p:cNvPr>
          <p:cNvSpPr>
            <a:spLocks noGrp="1"/>
          </p:cNvSpPr>
          <p:nvPr>
            <p:ph type="body" idx="1"/>
          </p:nvPr>
        </p:nvSpPr>
        <p:spPr/>
        <p:txBody>
          <a:bodyPr/>
          <a:lstStyle/>
          <a:p>
            <a:r>
              <a:rPr lang="en-US" dirty="0"/>
              <a:t>Climate</a:t>
            </a:r>
          </a:p>
        </p:txBody>
      </p:sp>
      <p:sp>
        <p:nvSpPr>
          <p:cNvPr id="4" name="Content Placeholder 3">
            <a:extLst>
              <a:ext uri="{FF2B5EF4-FFF2-40B4-BE49-F238E27FC236}">
                <a16:creationId xmlns:a16="http://schemas.microsoft.com/office/drawing/2014/main" id="{0CB2281F-4151-409A-B0A9-E37A7B33F0E4}"/>
              </a:ext>
            </a:extLst>
          </p:cNvPr>
          <p:cNvSpPr>
            <a:spLocks noGrp="1"/>
          </p:cNvSpPr>
          <p:nvPr>
            <p:ph sz="half" idx="2"/>
          </p:nvPr>
        </p:nvSpPr>
        <p:spPr/>
        <p:txBody>
          <a:bodyPr/>
          <a:lstStyle/>
          <a:p>
            <a:r>
              <a:rPr lang="en-US" dirty="0"/>
              <a:t>Mostly arid and most of it’s land classified as hot and receiving an annual rainfall less than 350 mm.</a:t>
            </a:r>
          </a:p>
        </p:txBody>
      </p:sp>
      <p:sp>
        <p:nvSpPr>
          <p:cNvPr id="5" name="Text Placeholder 4">
            <a:extLst>
              <a:ext uri="{FF2B5EF4-FFF2-40B4-BE49-F238E27FC236}">
                <a16:creationId xmlns:a16="http://schemas.microsoft.com/office/drawing/2014/main" id="{4470AADE-FF33-4371-BBE8-46CDC52A895C}"/>
              </a:ext>
            </a:extLst>
          </p:cNvPr>
          <p:cNvSpPr>
            <a:spLocks noGrp="1"/>
          </p:cNvSpPr>
          <p:nvPr>
            <p:ph type="body" sz="quarter" idx="3"/>
          </p:nvPr>
        </p:nvSpPr>
        <p:spPr/>
        <p:txBody>
          <a:bodyPr/>
          <a:lstStyle/>
          <a:p>
            <a:r>
              <a:rPr lang="en-US" dirty="0"/>
              <a:t>Weather</a:t>
            </a:r>
          </a:p>
        </p:txBody>
      </p:sp>
      <p:sp>
        <p:nvSpPr>
          <p:cNvPr id="6" name="Content Placeholder 5">
            <a:extLst>
              <a:ext uri="{FF2B5EF4-FFF2-40B4-BE49-F238E27FC236}">
                <a16:creationId xmlns:a16="http://schemas.microsoft.com/office/drawing/2014/main" id="{E827A003-B4FF-4A58-92B8-624068C8E860}"/>
              </a:ext>
            </a:extLst>
          </p:cNvPr>
          <p:cNvSpPr>
            <a:spLocks noGrp="1"/>
          </p:cNvSpPr>
          <p:nvPr>
            <p:ph sz="quarter" idx="4"/>
          </p:nvPr>
        </p:nvSpPr>
        <p:spPr/>
        <p:txBody>
          <a:bodyPr/>
          <a:lstStyle/>
          <a:p>
            <a:r>
              <a:rPr lang="en-US" dirty="0"/>
              <a:t>What’s it like in the capital today?</a:t>
            </a:r>
          </a:p>
        </p:txBody>
      </p:sp>
    </p:spTree>
    <p:extLst>
      <p:ext uri="{BB962C8B-B14F-4D97-AF65-F5344CB8AC3E}">
        <p14:creationId xmlns:p14="http://schemas.microsoft.com/office/powerpoint/2010/main" val="250252846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1E2951-4715-4797-94CC-9ED54D62E5A2}"/>
              </a:ext>
            </a:extLst>
          </p:cNvPr>
          <p:cNvSpPr>
            <a:spLocks noGrp="1"/>
          </p:cNvSpPr>
          <p:nvPr>
            <p:ph type="ctrTitle"/>
          </p:nvPr>
        </p:nvSpPr>
        <p:spPr>
          <a:xfrm>
            <a:off x="638881" y="4501453"/>
            <a:ext cx="10909640" cy="1065836"/>
          </a:xfrm>
        </p:spPr>
        <p:txBody>
          <a:bodyPr anchor="ctr">
            <a:normAutofit/>
          </a:bodyPr>
          <a:lstStyle/>
          <a:p>
            <a:r>
              <a:rPr lang="en-US" sz="6600" dirty="0"/>
              <a:t>Zimbabwe</a:t>
            </a:r>
          </a:p>
        </p:txBody>
      </p:sp>
      <p:pic>
        <p:nvPicPr>
          <p:cNvPr id="73730" name="Picture 2" descr="Zimbabwe Maps &amp; Facts - World Atlas">
            <a:extLst>
              <a:ext uri="{FF2B5EF4-FFF2-40B4-BE49-F238E27FC236}">
                <a16:creationId xmlns:a16="http://schemas.microsoft.com/office/drawing/2014/main" id="{601CE40F-0610-BADA-8817-C177BBCFC36D}"/>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349997" y="320040"/>
            <a:ext cx="3554501" cy="3895344"/>
          </a:xfrm>
          <a:prstGeom prst="rect">
            <a:avLst/>
          </a:prstGeom>
          <a:noFill/>
          <a:extLst>
            <a:ext uri="{909E8E84-426E-40DD-AFC4-6F175D3DCCD1}">
              <a14:hiddenFill xmlns:a14="http://schemas.microsoft.com/office/drawing/2010/main">
                <a:solidFill>
                  <a:srgbClr val="FFFFFF"/>
                </a:solidFill>
              </a14:hiddenFill>
            </a:ext>
          </a:extLst>
        </p:spPr>
      </p:pic>
      <p:pic>
        <p:nvPicPr>
          <p:cNvPr id="73732" name="Picture 4" descr="Flag of Zimbabwe - Wikipedia">
            <a:extLst>
              <a:ext uri="{FF2B5EF4-FFF2-40B4-BE49-F238E27FC236}">
                <a16:creationId xmlns:a16="http://schemas.microsoft.com/office/drawing/2014/main" id="{E286DF8C-7952-976A-2ABD-4F972C5175F8}"/>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254496" y="864108"/>
            <a:ext cx="5614416" cy="28072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8174974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E9BF5A-8B4E-49A7-95FB-B103D8343A2C}"/>
              </a:ext>
            </a:extLst>
          </p:cNvPr>
          <p:cNvSpPr>
            <a:spLocks noGrp="1"/>
          </p:cNvSpPr>
          <p:nvPr>
            <p:ph type="title"/>
          </p:nvPr>
        </p:nvSpPr>
        <p:spPr/>
        <p:txBody>
          <a:bodyPr/>
          <a:lstStyle/>
          <a:p>
            <a:r>
              <a:rPr lang="en-US" dirty="0"/>
              <a:t>Main Facts</a:t>
            </a:r>
          </a:p>
        </p:txBody>
      </p:sp>
      <p:sp>
        <p:nvSpPr>
          <p:cNvPr id="3" name="Content Placeholder 2">
            <a:extLst>
              <a:ext uri="{FF2B5EF4-FFF2-40B4-BE49-F238E27FC236}">
                <a16:creationId xmlns:a16="http://schemas.microsoft.com/office/drawing/2014/main" id="{BFFE36C5-B7B1-41F9-AFF0-7C8BEFE5DB7C}"/>
              </a:ext>
            </a:extLst>
          </p:cNvPr>
          <p:cNvSpPr>
            <a:spLocks noGrp="1"/>
          </p:cNvSpPr>
          <p:nvPr>
            <p:ph sz="half" idx="1"/>
          </p:nvPr>
        </p:nvSpPr>
        <p:spPr/>
        <p:txBody>
          <a:bodyPr>
            <a:normAutofit fontScale="85000" lnSpcReduction="20000"/>
          </a:bodyPr>
          <a:lstStyle/>
          <a:p>
            <a:r>
              <a:rPr lang="en-US" dirty="0"/>
              <a:t>Capital: </a:t>
            </a:r>
            <a:r>
              <a:rPr lang="en-US" dirty="0" err="1"/>
              <a:t>Herare</a:t>
            </a:r>
            <a:endParaRPr lang="en-US" dirty="0"/>
          </a:p>
          <a:p>
            <a:r>
              <a:rPr lang="en-US" dirty="0"/>
              <a:t>Language: 16 Official Languages!  It holds to </a:t>
            </a:r>
            <a:r>
              <a:rPr lang="en-US" dirty="0" err="1"/>
              <a:t>Guiness</a:t>
            </a:r>
            <a:r>
              <a:rPr lang="en-US" dirty="0"/>
              <a:t> World Record of most official languages.  Chewa, </a:t>
            </a:r>
            <a:r>
              <a:rPr lang="en-US" dirty="0" err="1"/>
              <a:t>Chibarwe</a:t>
            </a:r>
            <a:r>
              <a:rPr lang="en-US" dirty="0"/>
              <a:t>, English, Kalanga, Khoisan, </a:t>
            </a:r>
            <a:r>
              <a:rPr lang="en-US" dirty="0" err="1"/>
              <a:t>Nambya</a:t>
            </a:r>
            <a:r>
              <a:rPr lang="en-US" dirty="0"/>
              <a:t>, </a:t>
            </a:r>
            <a:r>
              <a:rPr lang="en-US" dirty="0" err="1"/>
              <a:t>Ndau</a:t>
            </a:r>
            <a:r>
              <a:rPr lang="en-US" dirty="0"/>
              <a:t>, Ndebele, Shangani, Shona, sign language, Sotho, Tonga, Tswana, Venda, Xhosa</a:t>
            </a:r>
          </a:p>
          <a:p>
            <a:r>
              <a:rPr lang="en-US" dirty="0"/>
              <a:t>Exports: Mining, Tobacco, Forestry.</a:t>
            </a:r>
          </a:p>
          <a:p>
            <a:r>
              <a:rPr lang="en-US" dirty="0"/>
              <a:t>Fun Facts:  It has a multi currency financial system.  They have the South African Rand, euro and </a:t>
            </a:r>
            <a:r>
              <a:rPr lang="en-US" dirty="0" err="1"/>
              <a:t>Bostwana</a:t>
            </a:r>
            <a:r>
              <a:rPr lang="en-US" dirty="0"/>
              <a:t> Pula.  It has 5 UNESCO World heritage sites.  Home to one of the worlds biggest waterfalls.</a:t>
            </a:r>
          </a:p>
        </p:txBody>
      </p:sp>
      <p:pic>
        <p:nvPicPr>
          <p:cNvPr id="75778" name="Picture 2" descr="ZIMBABWE - The epitome of African beauty - Issuu">
            <a:extLst>
              <a:ext uri="{FF2B5EF4-FFF2-40B4-BE49-F238E27FC236}">
                <a16:creationId xmlns:a16="http://schemas.microsoft.com/office/drawing/2014/main" id="{5D17089B-85CB-00BC-945E-7C38D8C1FBB9}"/>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6525781" y="1825625"/>
            <a:ext cx="4474438" cy="43513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8592857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0B9211-6822-1157-C4B5-1D79BCD7CDCF}"/>
              </a:ext>
            </a:extLst>
          </p:cNvPr>
          <p:cNvSpPr>
            <a:spLocks noGrp="1"/>
          </p:cNvSpPr>
          <p:nvPr>
            <p:ph type="title"/>
          </p:nvPr>
        </p:nvSpPr>
        <p:spPr>
          <a:xfrm>
            <a:off x="640080" y="325369"/>
            <a:ext cx="4368602" cy="1956841"/>
          </a:xfrm>
        </p:spPr>
        <p:txBody>
          <a:bodyPr vert="horz" lIns="91440" tIns="45720" rIns="91440" bIns="45720" rtlCol="0" anchor="b">
            <a:normAutofit/>
          </a:bodyPr>
          <a:lstStyle/>
          <a:p>
            <a:r>
              <a:rPr lang="en-US" sz="5400"/>
              <a:t>The Flag</a:t>
            </a:r>
          </a:p>
        </p:txBody>
      </p:sp>
      <p:sp>
        <p:nvSpPr>
          <p:cNvPr id="3" name="Content Placeholder 2">
            <a:extLst>
              <a:ext uri="{FF2B5EF4-FFF2-40B4-BE49-F238E27FC236}">
                <a16:creationId xmlns:a16="http://schemas.microsoft.com/office/drawing/2014/main" id="{33131381-3191-4C17-AAFB-7014361607A2}"/>
              </a:ext>
            </a:extLst>
          </p:cNvPr>
          <p:cNvSpPr>
            <a:spLocks noGrp="1"/>
          </p:cNvSpPr>
          <p:nvPr>
            <p:ph sz="half" idx="1"/>
          </p:nvPr>
        </p:nvSpPr>
        <p:spPr>
          <a:xfrm>
            <a:off x="640080" y="2872899"/>
            <a:ext cx="4243589" cy="3320668"/>
          </a:xfrm>
        </p:spPr>
        <p:txBody>
          <a:bodyPr vert="horz" lIns="91440" tIns="45720" rIns="91440" bIns="45720" rtlCol="0">
            <a:normAutofit/>
          </a:bodyPr>
          <a:lstStyle/>
          <a:p>
            <a:r>
              <a:rPr lang="en-US" sz="1700"/>
              <a:t>It was the last African nation to gain independence from British colonial rule in 1980, the flag was first lifted on midnight of April 18</a:t>
            </a:r>
            <a:r>
              <a:rPr lang="en-US" sz="1700" baseline="30000"/>
              <a:t>th</a:t>
            </a:r>
            <a:r>
              <a:rPr lang="en-US" sz="1700"/>
              <a:t>, their Independence Day.  The green stripe represents vegetation and agriculture, the gold represents the country’s mineral wealth, the red represents the blood shed during the war of liberation.  Black is the black majority and the white triangle represents peace.  The red star represents the nation’s goal and the golden bird if the “Great Zimbabwe Bird” which is the national symbol.</a:t>
            </a:r>
          </a:p>
        </p:txBody>
      </p:sp>
      <p:pic>
        <p:nvPicPr>
          <p:cNvPr id="74754" name="Picture 2" descr="Flag of Zimbabwe - Wikipedia">
            <a:extLst>
              <a:ext uri="{FF2B5EF4-FFF2-40B4-BE49-F238E27FC236}">
                <a16:creationId xmlns:a16="http://schemas.microsoft.com/office/drawing/2014/main" id="{1CC24D5F-B12C-2638-4ED5-815E7B21EE80}"/>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r="49849"/>
          <a:stretch/>
        </p:blipFill>
        <p:spPr bwMode="auto">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6492250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7A2CD6-F727-44E2-9D69-2E252ABC53BD}"/>
              </a:ext>
            </a:extLst>
          </p:cNvPr>
          <p:cNvSpPr>
            <a:spLocks noGrp="1"/>
          </p:cNvSpPr>
          <p:nvPr>
            <p:ph type="title"/>
          </p:nvPr>
        </p:nvSpPr>
        <p:spPr>
          <a:xfrm>
            <a:off x="1028700" y="1967266"/>
            <a:ext cx="2628900" cy="2547257"/>
          </a:xfrm>
          <a:noFill/>
        </p:spPr>
        <p:txBody>
          <a:bodyPr vert="horz" lIns="91440" tIns="45720" rIns="91440" bIns="45720" rtlCol="0" anchor="ctr">
            <a:normAutofit/>
          </a:bodyPr>
          <a:lstStyle/>
          <a:p>
            <a:pPr algn="ctr"/>
            <a:r>
              <a:rPr lang="en-US" sz="3600" kern="1200" dirty="0">
                <a:latin typeface="+mj-lt"/>
                <a:ea typeface="+mj-ea"/>
                <a:cs typeface="+mj-cs"/>
              </a:rPr>
              <a:t>Country on Map</a:t>
            </a:r>
          </a:p>
        </p:txBody>
      </p:sp>
      <p:pic>
        <p:nvPicPr>
          <p:cNvPr id="76802" name="Picture 2" descr="Map africa zimbabwe hi-res stock photography and images - Alamy">
            <a:extLst>
              <a:ext uri="{FF2B5EF4-FFF2-40B4-BE49-F238E27FC236}">
                <a16:creationId xmlns:a16="http://schemas.microsoft.com/office/drawing/2014/main" id="{58535A7D-D5BF-64AF-B7E3-DE31C2BAFFB0}"/>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5814874" y="643466"/>
            <a:ext cx="4705584" cy="55687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4804624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823925-04C1-4E4A-9F66-333098CD072F}"/>
              </a:ext>
            </a:extLst>
          </p:cNvPr>
          <p:cNvSpPr>
            <a:spLocks noGrp="1"/>
          </p:cNvSpPr>
          <p:nvPr>
            <p:ph type="title"/>
          </p:nvPr>
        </p:nvSpPr>
        <p:spPr/>
        <p:txBody>
          <a:bodyPr/>
          <a:lstStyle/>
          <a:p>
            <a:r>
              <a:rPr lang="en-US" dirty="0"/>
              <a:t>Country Geography</a:t>
            </a:r>
          </a:p>
        </p:txBody>
      </p:sp>
      <p:sp>
        <p:nvSpPr>
          <p:cNvPr id="3" name="Content Placeholder 2">
            <a:extLst>
              <a:ext uri="{FF2B5EF4-FFF2-40B4-BE49-F238E27FC236}">
                <a16:creationId xmlns:a16="http://schemas.microsoft.com/office/drawing/2014/main" id="{EAE4F483-2946-43B9-84CA-9E6CF1509924}"/>
              </a:ext>
            </a:extLst>
          </p:cNvPr>
          <p:cNvSpPr>
            <a:spLocks noGrp="1"/>
          </p:cNvSpPr>
          <p:nvPr>
            <p:ph sz="half" idx="1"/>
          </p:nvPr>
        </p:nvSpPr>
        <p:spPr/>
        <p:txBody>
          <a:bodyPr/>
          <a:lstStyle/>
          <a:p>
            <a:r>
              <a:rPr lang="en-US" dirty="0">
                <a:sym typeface="Wingdings" panose="05000000000000000000" pitchFamily="2" charset="2"/>
              </a:rPr>
              <a:t>Longitude and Latitude: 19.0154S, 29.1549E</a:t>
            </a:r>
          </a:p>
          <a:p>
            <a:r>
              <a:rPr lang="en-US" dirty="0">
                <a:sym typeface="Wingdings" panose="05000000000000000000" pitchFamily="2" charset="2"/>
              </a:rPr>
              <a:t>Mazowe River, </a:t>
            </a:r>
            <a:r>
              <a:rPr lang="en-US" dirty="0" err="1">
                <a:sym typeface="Wingdings" panose="05000000000000000000" pitchFamily="2" charset="2"/>
              </a:rPr>
              <a:t>Ruya</a:t>
            </a:r>
            <a:r>
              <a:rPr lang="en-US" dirty="0">
                <a:sym typeface="Wingdings" panose="05000000000000000000" pitchFamily="2" charset="2"/>
              </a:rPr>
              <a:t> River, </a:t>
            </a:r>
            <a:r>
              <a:rPr lang="en-US" dirty="0" err="1">
                <a:sym typeface="Wingdings" panose="05000000000000000000" pitchFamily="2" charset="2"/>
              </a:rPr>
              <a:t>Messenguezi</a:t>
            </a:r>
            <a:r>
              <a:rPr lang="en-US" dirty="0">
                <a:sym typeface="Wingdings" panose="05000000000000000000" pitchFamily="2" charset="2"/>
              </a:rPr>
              <a:t> River</a:t>
            </a:r>
          </a:p>
          <a:p>
            <a:r>
              <a:rPr lang="en-US" dirty="0">
                <a:sym typeface="Wingdings" panose="05000000000000000000" pitchFamily="2" charset="2"/>
              </a:rPr>
              <a:t>Mount </a:t>
            </a:r>
            <a:r>
              <a:rPr lang="en-US" dirty="0" err="1">
                <a:sym typeface="Wingdings" panose="05000000000000000000" pitchFamily="2" charset="2"/>
              </a:rPr>
              <a:t>Nyangani</a:t>
            </a:r>
            <a:r>
              <a:rPr lang="en-US" dirty="0">
                <a:sym typeface="Wingdings" panose="05000000000000000000" pitchFamily="2" charset="2"/>
              </a:rPr>
              <a:t>, Mont </a:t>
            </a:r>
            <a:r>
              <a:rPr lang="en-US" dirty="0" err="1">
                <a:sym typeface="Wingdings" panose="05000000000000000000" pitchFamily="2" charset="2"/>
              </a:rPr>
              <a:t>Binga</a:t>
            </a:r>
            <a:r>
              <a:rPr lang="en-US" dirty="0">
                <a:sym typeface="Wingdings" panose="05000000000000000000" pitchFamily="2" charset="2"/>
              </a:rPr>
              <a:t>, </a:t>
            </a:r>
            <a:r>
              <a:rPr lang="en-US" dirty="0" err="1">
                <a:sym typeface="Wingdings" panose="05000000000000000000" pitchFamily="2" charset="2"/>
              </a:rPr>
              <a:t>Chora</a:t>
            </a:r>
            <a:r>
              <a:rPr lang="en-US" dirty="0">
                <a:sym typeface="Wingdings" panose="05000000000000000000" pitchFamily="2" charset="2"/>
              </a:rPr>
              <a:t>, </a:t>
            </a:r>
            <a:r>
              <a:rPr lang="en-US" dirty="0" err="1">
                <a:sym typeface="Wingdings" panose="05000000000000000000" pitchFamily="2" charset="2"/>
              </a:rPr>
              <a:t>Nyangui</a:t>
            </a:r>
            <a:r>
              <a:rPr lang="en-US" dirty="0">
                <a:sym typeface="Wingdings" panose="05000000000000000000" pitchFamily="2" charset="2"/>
              </a:rPr>
              <a:t>, Himalaya</a:t>
            </a:r>
          </a:p>
        </p:txBody>
      </p:sp>
      <p:pic>
        <p:nvPicPr>
          <p:cNvPr id="77826" name="Picture 2">
            <a:extLst>
              <a:ext uri="{FF2B5EF4-FFF2-40B4-BE49-F238E27FC236}">
                <a16:creationId xmlns:a16="http://schemas.microsoft.com/office/drawing/2014/main" id="{BF5ECC2F-5DB4-4DFD-C3E8-15AC13C0A4AE}"/>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6276010" y="1825625"/>
            <a:ext cx="4973980" cy="43513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6364652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7CFC78B-BCD1-91FC-4BC1-ED63242DAF2F}"/>
              </a:ext>
            </a:extLst>
          </p:cNvPr>
          <p:cNvSpPr>
            <a:spLocks noGrp="1"/>
          </p:cNvSpPr>
          <p:nvPr>
            <p:ph type="title"/>
          </p:nvPr>
        </p:nvSpPr>
        <p:spPr/>
        <p:txBody>
          <a:bodyPr/>
          <a:lstStyle/>
          <a:p>
            <a:r>
              <a:rPr lang="en-US" dirty="0"/>
              <a:t>UNESCO</a:t>
            </a:r>
          </a:p>
        </p:txBody>
      </p:sp>
      <p:sp>
        <p:nvSpPr>
          <p:cNvPr id="5" name="Content Placeholder 4">
            <a:extLst>
              <a:ext uri="{FF2B5EF4-FFF2-40B4-BE49-F238E27FC236}">
                <a16:creationId xmlns:a16="http://schemas.microsoft.com/office/drawing/2014/main" id="{37BE71DC-D751-50B3-7B1C-440243B47D38}"/>
              </a:ext>
            </a:extLst>
          </p:cNvPr>
          <p:cNvSpPr>
            <a:spLocks noGrp="1"/>
          </p:cNvSpPr>
          <p:nvPr>
            <p:ph sz="half" idx="1"/>
          </p:nvPr>
        </p:nvSpPr>
        <p:spPr/>
        <p:txBody>
          <a:bodyPr>
            <a:normAutofit fontScale="77500" lnSpcReduction="20000"/>
          </a:bodyPr>
          <a:lstStyle/>
          <a:p>
            <a:r>
              <a:rPr lang="en-US" dirty="0"/>
              <a:t>Great Zimbabwe– Medieval city in the south-eastern hills near lake </a:t>
            </a:r>
            <a:r>
              <a:rPr lang="en-US" dirty="0" err="1"/>
              <a:t>Mutirikwi</a:t>
            </a:r>
            <a:r>
              <a:rPr lang="en-US" dirty="0"/>
              <a:t>.  Thought to be the capital of a great kingdom during the Late Iron Age.</a:t>
            </a:r>
          </a:p>
          <a:p>
            <a:r>
              <a:rPr lang="en-US" dirty="0" err="1"/>
              <a:t>Matobo</a:t>
            </a:r>
            <a:r>
              <a:rPr lang="en-US" dirty="0"/>
              <a:t> National Park- </a:t>
            </a:r>
            <a:r>
              <a:rPr lang="en-US" dirty="0" err="1"/>
              <a:t>Matobo</a:t>
            </a:r>
            <a:r>
              <a:rPr lang="en-US" dirty="0"/>
              <a:t> Hills known for balancing rock formations and </a:t>
            </a:r>
            <a:r>
              <a:rPr lang="en-US" dirty="0" err="1"/>
              <a:t>Nswatugi</a:t>
            </a:r>
            <a:r>
              <a:rPr lang="en-US" dirty="0"/>
              <a:t> Cave with Stone Age rock art.  </a:t>
            </a:r>
          </a:p>
          <a:p>
            <a:r>
              <a:rPr lang="en-US" dirty="0"/>
              <a:t>Great Zimbabwe– Medieval city in the south-eastern hills near lake </a:t>
            </a:r>
            <a:r>
              <a:rPr lang="en-US" dirty="0" err="1"/>
              <a:t>Mutirikwi</a:t>
            </a:r>
            <a:r>
              <a:rPr lang="en-US" dirty="0"/>
              <a:t>.  Thought to be the capital of a great kingdom during the Late Iron Age. According to legend, the capital of the Queen of Sheba </a:t>
            </a:r>
            <a:r>
              <a:rPr lang="en-US" dirty="0">
                <a:hlinkClick r:id="rId2"/>
              </a:rPr>
              <a:t>https://www.youtube.com/watch?v=I1KRjQmFEIc</a:t>
            </a:r>
            <a:r>
              <a:rPr lang="en-US" dirty="0"/>
              <a:t> </a:t>
            </a:r>
          </a:p>
        </p:txBody>
      </p:sp>
      <p:sp>
        <p:nvSpPr>
          <p:cNvPr id="6" name="Content Placeholder 5">
            <a:extLst>
              <a:ext uri="{FF2B5EF4-FFF2-40B4-BE49-F238E27FC236}">
                <a16:creationId xmlns:a16="http://schemas.microsoft.com/office/drawing/2014/main" id="{034DDF5A-8478-C5EE-F70B-AAC41FFAF421}"/>
              </a:ext>
            </a:extLst>
          </p:cNvPr>
          <p:cNvSpPr>
            <a:spLocks noGrp="1"/>
          </p:cNvSpPr>
          <p:nvPr>
            <p:ph sz="half" idx="2"/>
          </p:nvPr>
        </p:nvSpPr>
        <p:spPr/>
        <p:txBody>
          <a:bodyPr>
            <a:normAutofit fontScale="77500" lnSpcReduction="20000"/>
          </a:bodyPr>
          <a:lstStyle/>
          <a:p>
            <a:r>
              <a:rPr lang="en-US" dirty="0" err="1"/>
              <a:t>Khami</a:t>
            </a:r>
            <a:r>
              <a:rPr lang="en-US" dirty="0"/>
              <a:t> Ruins- was once the capital of the Kingdom of </a:t>
            </a:r>
            <a:r>
              <a:rPr lang="en-US" dirty="0" err="1"/>
              <a:t>Butwa</a:t>
            </a:r>
            <a:r>
              <a:rPr lang="en-US" dirty="0"/>
              <a:t> of the </a:t>
            </a:r>
            <a:r>
              <a:rPr lang="en-US" dirty="0" err="1"/>
              <a:t>Torwa</a:t>
            </a:r>
            <a:r>
              <a:rPr lang="en-US" dirty="0"/>
              <a:t> dynasty.  </a:t>
            </a:r>
          </a:p>
          <a:p>
            <a:r>
              <a:rPr lang="en-US" dirty="0"/>
              <a:t>Mana Pools National Park– Northern Zimbabwe, includes the islands of the Zambezi River.  Large populations of elephants, hippos and Nile crocodiles gather at sunrise in the Long Pool.  </a:t>
            </a:r>
          </a:p>
          <a:p>
            <a:r>
              <a:rPr lang="en-US" dirty="0"/>
              <a:t>Victoria Falls– one of the worlds largest waterfalls </a:t>
            </a:r>
            <a:r>
              <a:rPr lang="en-US" dirty="0">
                <a:hlinkClick r:id="rId3"/>
              </a:rPr>
              <a:t>https://www.youtube.com/watch?v=WsMjBMxpUTc</a:t>
            </a:r>
            <a:r>
              <a:rPr lang="en-US" dirty="0"/>
              <a:t> </a:t>
            </a:r>
          </a:p>
        </p:txBody>
      </p:sp>
    </p:spTree>
    <p:extLst>
      <p:ext uri="{BB962C8B-B14F-4D97-AF65-F5344CB8AC3E}">
        <p14:creationId xmlns:p14="http://schemas.microsoft.com/office/powerpoint/2010/main" val="213009353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DA3E7D-0DB7-4A93-B2B5-57F386A42D46}"/>
              </a:ext>
            </a:extLst>
          </p:cNvPr>
          <p:cNvSpPr>
            <a:spLocks noGrp="1"/>
          </p:cNvSpPr>
          <p:nvPr>
            <p:ph type="title"/>
          </p:nvPr>
        </p:nvSpPr>
        <p:spPr/>
        <p:txBody>
          <a:bodyPr/>
          <a:lstStyle/>
          <a:p>
            <a:r>
              <a:rPr lang="en-US" dirty="0"/>
              <a:t>Climate and Weather</a:t>
            </a:r>
          </a:p>
        </p:txBody>
      </p:sp>
      <p:sp>
        <p:nvSpPr>
          <p:cNvPr id="3" name="Text Placeholder 2">
            <a:extLst>
              <a:ext uri="{FF2B5EF4-FFF2-40B4-BE49-F238E27FC236}">
                <a16:creationId xmlns:a16="http://schemas.microsoft.com/office/drawing/2014/main" id="{B65419F2-5B7E-45E7-9084-583844839C03}"/>
              </a:ext>
            </a:extLst>
          </p:cNvPr>
          <p:cNvSpPr>
            <a:spLocks noGrp="1"/>
          </p:cNvSpPr>
          <p:nvPr>
            <p:ph type="body" idx="1"/>
          </p:nvPr>
        </p:nvSpPr>
        <p:spPr/>
        <p:txBody>
          <a:bodyPr/>
          <a:lstStyle/>
          <a:p>
            <a:r>
              <a:rPr lang="en-US" dirty="0"/>
              <a:t>Climate</a:t>
            </a:r>
          </a:p>
        </p:txBody>
      </p:sp>
      <p:sp>
        <p:nvSpPr>
          <p:cNvPr id="4" name="Content Placeholder 3">
            <a:extLst>
              <a:ext uri="{FF2B5EF4-FFF2-40B4-BE49-F238E27FC236}">
                <a16:creationId xmlns:a16="http://schemas.microsoft.com/office/drawing/2014/main" id="{0CB2281F-4151-409A-B0A9-E37A7B33F0E4}"/>
              </a:ext>
            </a:extLst>
          </p:cNvPr>
          <p:cNvSpPr>
            <a:spLocks noGrp="1"/>
          </p:cNvSpPr>
          <p:nvPr>
            <p:ph sz="half" idx="2"/>
          </p:nvPr>
        </p:nvSpPr>
        <p:spPr/>
        <p:txBody>
          <a:bodyPr/>
          <a:lstStyle/>
          <a:p>
            <a:r>
              <a:rPr lang="en-US" dirty="0"/>
              <a:t>Rainy season along with relatively high temperatures from October to March and it encounters dry season with low temperatures from June to August</a:t>
            </a:r>
          </a:p>
        </p:txBody>
      </p:sp>
      <p:sp>
        <p:nvSpPr>
          <p:cNvPr id="5" name="Text Placeholder 4">
            <a:extLst>
              <a:ext uri="{FF2B5EF4-FFF2-40B4-BE49-F238E27FC236}">
                <a16:creationId xmlns:a16="http://schemas.microsoft.com/office/drawing/2014/main" id="{4470AADE-FF33-4371-BBE8-46CDC52A895C}"/>
              </a:ext>
            </a:extLst>
          </p:cNvPr>
          <p:cNvSpPr>
            <a:spLocks noGrp="1"/>
          </p:cNvSpPr>
          <p:nvPr>
            <p:ph type="body" sz="quarter" idx="3"/>
          </p:nvPr>
        </p:nvSpPr>
        <p:spPr/>
        <p:txBody>
          <a:bodyPr/>
          <a:lstStyle/>
          <a:p>
            <a:r>
              <a:rPr lang="en-US" dirty="0"/>
              <a:t>Weather</a:t>
            </a:r>
          </a:p>
        </p:txBody>
      </p:sp>
      <p:sp>
        <p:nvSpPr>
          <p:cNvPr id="6" name="Content Placeholder 5">
            <a:extLst>
              <a:ext uri="{FF2B5EF4-FFF2-40B4-BE49-F238E27FC236}">
                <a16:creationId xmlns:a16="http://schemas.microsoft.com/office/drawing/2014/main" id="{E827A003-B4FF-4A58-92B8-624068C8E860}"/>
              </a:ext>
            </a:extLst>
          </p:cNvPr>
          <p:cNvSpPr>
            <a:spLocks noGrp="1"/>
          </p:cNvSpPr>
          <p:nvPr>
            <p:ph sz="quarter" idx="4"/>
          </p:nvPr>
        </p:nvSpPr>
        <p:spPr/>
        <p:txBody>
          <a:bodyPr/>
          <a:lstStyle/>
          <a:p>
            <a:endParaRPr lang="en-US"/>
          </a:p>
        </p:txBody>
      </p:sp>
    </p:spTree>
    <p:extLst>
      <p:ext uri="{BB962C8B-B14F-4D97-AF65-F5344CB8AC3E}">
        <p14:creationId xmlns:p14="http://schemas.microsoft.com/office/powerpoint/2010/main" val="133075492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5A7147-7CD2-4ADA-AF58-AC9BB7387205}"/>
              </a:ext>
            </a:extLst>
          </p:cNvPr>
          <p:cNvSpPr>
            <a:spLocks noGrp="1"/>
          </p:cNvSpPr>
          <p:nvPr>
            <p:ph type="title"/>
          </p:nvPr>
        </p:nvSpPr>
        <p:spPr>
          <a:xfrm>
            <a:off x="6981825" y="1641752"/>
            <a:ext cx="4391024" cy="1323439"/>
          </a:xfrm>
        </p:spPr>
        <p:txBody>
          <a:bodyPr vert="horz" lIns="91440" tIns="45720" rIns="91440" bIns="45720" rtlCol="0" anchor="t">
            <a:normAutofit/>
          </a:bodyPr>
          <a:lstStyle/>
          <a:p>
            <a:r>
              <a:rPr lang="en-US" sz="4000" dirty="0"/>
              <a:t>Animals</a:t>
            </a:r>
          </a:p>
        </p:txBody>
      </p:sp>
      <p:pic>
        <p:nvPicPr>
          <p:cNvPr id="78850" name="Picture 2" descr="African buffalo - Wikipedia">
            <a:extLst>
              <a:ext uri="{FF2B5EF4-FFF2-40B4-BE49-F238E27FC236}">
                <a16:creationId xmlns:a16="http://schemas.microsoft.com/office/drawing/2014/main" id="{B0126EDD-0CA3-C995-6D2E-439F4438320E}"/>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11399" r="13743" b="-1"/>
          <a:stretch/>
        </p:blipFill>
        <p:spPr bwMode="auto">
          <a:xfrm>
            <a:off x="827088" y="1498600"/>
            <a:ext cx="5260975" cy="4676775"/>
          </a:xfrm>
          <a:custGeom>
            <a:avLst/>
            <a:gdLst/>
            <a:ahLst/>
            <a:cxnLst/>
            <a:rect l="l" t="t" r="r" b="b"/>
            <a:pathLst>
              <a:path w="5260975" h="4707593">
                <a:moveTo>
                  <a:pt x="0" y="0"/>
                </a:moveTo>
                <a:lnTo>
                  <a:pt x="5260975" y="0"/>
                </a:lnTo>
                <a:lnTo>
                  <a:pt x="5260975" y="3296937"/>
                </a:lnTo>
                <a:lnTo>
                  <a:pt x="5260975" y="3518571"/>
                </a:lnTo>
                <a:lnTo>
                  <a:pt x="5226503" y="3534000"/>
                </a:lnTo>
                <a:cubicBezTo>
                  <a:pt x="5219783" y="3536785"/>
                  <a:pt x="5212389" y="3538321"/>
                  <a:pt x="5206341" y="3542065"/>
                </a:cubicBezTo>
                <a:cubicBezTo>
                  <a:pt x="5178495" y="3559156"/>
                  <a:pt x="5151515" y="3577591"/>
                  <a:pt x="5123287" y="3594010"/>
                </a:cubicBezTo>
                <a:cubicBezTo>
                  <a:pt x="5094195" y="3611004"/>
                  <a:pt x="5068175" y="3631071"/>
                  <a:pt x="5048107" y="3658244"/>
                </a:cubicBezTo>
                <a:cubicBezTo>
                  <a:pt x="5029480" y="3683496"/>
                  <a:pt x="5011429" y="3709131"/>
                  <a:pt x="4992899" y="3734479"/>
                </a:cubicBezTo>
                <a:cubicBezTo>
                  <a:pt x="4988194" y="3740912"/>
                  <a:pt x="4983873" y="3748498"/>
                  <a:pt x="4977440" y="3752627"/>
                </a:cubicBezTo>
                <a:cubicBezTo>
                  <a:pt x="4964094" y="3761268"/>
                  <a:pt x="4949499" y="3768277"/>
                  <a:pt x="4935193" y="3775382"/>
                </a:cubicBezTo>
                <a:cubicBezTo>
                  <a:pt x="4922903" y="3781431"/>
                  <a:pt x="4909845" y="3785943"/>
                  <a:pt x="4897844" y="3792472"/>
                </a:cubicBezTo>
                <a:cubicBezTo>
                  <a:pt x="4888243" y="3797658"/>
                  <a:pt x="4879697" y="3804859"/>
                  <a:pt x="4870767" y="3811388"/>
                </a:cubicBezTo>
                <a:cubicBezTo>
                  <a:pt x="4862990" y="3817052"/>
                  <a:pt x="4854445" y="3821949"/>
                  <a:pt x="4847916" y="3828767"/>
                </a:cubicBezTo>
                <a:cubicBezTo>
                  <a:pt x="4831977" y="3845281"/>
                  <a:pt x="4815942" y="3861508"/>
                  <a:pt x="4796163" y="3873702"/>
                </a:cubicBezTo>
                <a:cubicBezTo>
                  <a:pt x="4776672" y="3885799"/>
                  <a:pt x="4758237" y="3899338"/>
                  <a:pt x="4738843" y="3911628"/>
                </a:cubicBezTo>
                <a:cubicBezTo>
                  <a:pt x="4719831" y="3923630"/>
                  <a:pt x="4702645" y="3936783"/>
                  <a:pt x="4692755" y="3958099"/>
                </a:cubicBezTo>
                <a:cubicBezTo>
                  <a:pt x="4688339" y="3967508"/>
                  <a:pt x="4682097" y="3977782"/>
                  <a:pt x="4673744" y="3983255"/>
                </a:cubicBezTo>
                <a:cubicBezTo>
                  <a:pt x="4661838" y="3991032"/>
                  <a:pt x="4646764" y="3993817"/>
                  <a:pt x="4633801" y="4000442"/>
                </a:cubicBezTo>
                <a:cubicBezTo>
                  <a:pt x="4618535" y="4008219"/>
                  <a:pt x="4600869" y="4014940"/>
                  <a:pt x="4590499" y="4027326"/>
                </a:cubicBezTo>
                <a:cubicBezTo>
                  <a:pt x="4581281" y="4038368"/>
                  <a:pt x="4571968" y="4047009"/>
                  <a:pt x="4559773" y="4054018"/>
                </a:cubicBezTo>
                <a:cubicBezTo>
                  <a:pt x="4551229" y="4058915"/>
                  <a:pt x="4544892" y="4067844"/>
                  <a:pt x="4536059" y="4071877"/>
                </a:cubicBezTo>
                <a:cubicBezTo>
                  <a:pt x="4524441" y="4077254"/>
                  <a:pt x="4512727" y="4081479"/>
                  <a:pt x="4502549" y="4089832"/>
                </a:cubicBezTo>
                <a:cubicBezTo>
                  <a:pt x="4491987" y="4098473"/>
                  <a:pt x="4479986" y="4105290"/>
                  <a:pt x="4468944" y="4113356"/>
                </a:cubicBezTo>
                <a:cubicBezTo>
                  <a:pt x="4463087" y="4117676"/>
                  <a:pt x="4458286" y="4123341"/>
                  <a:pt x="4452622" y="4127854"/>
                </a:cubicBezTo>
                <a:cubicBezTo>
                  <a:pt x="4442252" y="4136111"/>
                  <a:pt x="4431690" y="4144176"/>
                  <a:pt x="4421032" y="4151953"/>
                </a:cubicBezTo>
                <a:cubicBezTo>
                  <a:pt x="4410375" y="4159731"/>
                  <a:pt x="4400197" y="4168756"/>
                  <a:pt x="4388483" y="4174421"/>
                </a:cubicBezTo>
                <a:cubicBezTo>
                  <a:pt x="4368513" y="4184023"/>
                  <a:pt x="4346717" y="4189784"/>
                  <a:pt x="4327321" y="4200153"/>
                </a:cubicBezTo>
                <a:cubicBezTo>
                  <a:pt x="4307639" y="4210714"/>
                  <a:pt x="4289107" y="4223965"/>
                  <a:pt x="4271633" y="4237983"/>
                </a:cubicBezTo>
                <a:cubicBezTo>
                  <a:pt x="4257807" y="4249025"/>
                  <a:pt x="4244845" y="4259971"/>
                  <a:pt x="4227465" y="4265635"/>
                </a:cubicBezTo>
                <a:cubicBezTo>
                  <a:pt x="4217768" y="4268804"/>
                  <a:pt x="4207591" y="4275717"/>
                  <a:pt x="4201733" y="4283783"/>
                </a:cubicBezTo>
                <a:cubicBezTo>
                  <a:pt x="4189059" y="4301353"/>
                  <a:pt x="4172833" y="4313739"/>
                  <a:pt x="4154494" y="4324301"/>
                </a:cubicBezTo>
                <a:cubicBezTo>
                  <a:pt x="4130010" y="4338511"/>
                  <a:pt x="4105814" y="4353009"/>
                  <a:pt x="4081234" y="4366931"/>
                </a:cubicBezTo>
                <a:cubicBezTo>
                  <a:pt x="4066737" y="4375189"/>
                  <a:pt x="4052335" y="4383926"/>
                  <a:pt x="4036971" y="4389975"/>
                </a:cubicBezTo>
                <a:cubicBezTo>
                  <a:pt x="4005575" y="4402457"/>
                  <a:pt x="3973410" y="4413114"/>
                  <a:pt x="3941725" y="4424733"/>
                </a:cubicBezTo>
                <a:cubicBezTo>
                  <a:pt x="3931355" y="4428477"/>
                  <a:pt x="3921561" y="4433854"/>
                  <a:pt x="3910999" y="4437119"/>
                </a:cubicBezTo>
                <a:cubicBezTo>
                  <a:pt x="3899573" y="4440671"/>
                  <a:pt x="3887285" y="4441727"/>
                  <a:pt x="3875859" y="4445280"/>
                </a:cubicBezTo>
                <a:cubicBezTo>
                  <a:pt x="3856847" y="4451136"/>
                  <a:pt x="3838412" y="4458626"/>
                  <a:pt x="3819401" y="4464579"/>
                </a:cubicBezTo>
                <a:cubicBezTo>
                  <a:pt x="3782723" y="4476005"/>
                  <a:pt x="3745949" y="4486951"/>
                  <a:pt x="3709176" y="4497800"/>
                </a:cubicBezTo>
                <a:cubicBezTo>
                  <a:pt x="3701303" y="4500105"/>
                  <a:pt x="3692757" y="4500393"/>
                  <a:pt x="3684981" y="4502889"/>
                </a:cubicBezTo>
                <a:cubicBezTo>
                  <a:pt x="3664337" y="4509610"/>
                  <a:pt x="3643789" y="4516907"/>
                  <a:pt x="3623338" y="4524300"/>
                </a:cubicBezTo>
                <a:cubicBezTo>
                  <a:pt x="3610953" y="4528813"/>
                  <a:pt x="3598854" y="4534382"/>
                  <a:pt x="3586373" y="4538702"/>
                </a:cubicBezTo>
                <a:cubicBezTo>
                  <a:pt x="3576387" y="4542159"/>
                  <a:pt x="3566113" y="4544847"/>
                  <a:pt x="3555743" y="4546960"/>
                </a:cubicBezTo>
                <a:cubicBezTo>
                  <a:pt x="3546814" y="4548785"/>
                  <a:pt x="3537501" y="4548592"/>
                  <a:pt x="3528667" y="4550801"/>
                </a:cubicBezTo>
                <a:cubicBezTo>
                  <a:pt x="3504759" y="4556753"/>
                  <a:pt x="3481140" y="4563475"/>
                  <a:pt x="3457424" y="4569811"/>
                </a:cubicBezTo>
                <a:cubicBezTo>
                  <a:pt x="3447919" y="4572308"/>
                  <a:pt x="3438221" y="4574133"/>
                  <a:pt x="3429003" y="4577301"/>
                </a:cubicBezTo>
                <a:cubicBezTo>
                  <a:pt x="3404327" y="4585654"/>
                  <a:pt x="3380036" y="4595159"/>
                  <a:pt x="3355264" y="4603033"/>
                </a:cubicBezTo>
                <a:cubicBezTo>
                  <a:pt x="3334717" y="4609562"/>
                  <a:pt x="3313593" y="4614266"/>
                  <a:pt x="3292757" y="4620027"/>
                </a:cubicBezTo>
                <a:cubicBezTo>
                  <a:pt x="3283924" y="4622524"/>
                  <a:pt x="3275475" y="4626077"/>
                  <a:pt x="3266643" y="4628188"/>
                </a:cubicBezTo>
                <a:cubicBezTo>
                  <a:pt x="3246863" y="4632990"/>
                  <a:pt x="3226796" y="4637022"/>
                  <a:pt x="3206921" y="4641823"/>
                </a:cubicBezTo>
                <a:cubicBezTo>
                  <a:pt x="3195590" y="4644607"/>
                  <a:pt x="3184645" y="4649600"/>
                  <a:pt x="3173123" y="4651425"/>
                </a:cubicBezTo>
                <a:cubicBezTo>
                  <a:pt x="3145759" y="4655745"/>
                  <a:pt x="3118203" y="4658817"/>
                  <a:pt x="3090646" y="4662274"/>
                </a:cubicBezTo>
                <a:cubicBezTo>
                  <a:pt x="3062227" y="4665826"/>
                  <a:pt x="3033902" y="4669571"/>
                  <a:pt x="3005480" y="4672739"/>
                </a:cubicBezTo>
                <a:cubicBezTo>
                  <a:pt x="2989926" y="4674372"/>
                  <a:pt x="2974275" y="4674660"/>
                  <a:pt x="2958721" y="4676196"/>
                </a:cubicBezTo>
                <a:cubicBezTo>
                  <a:pt x="2945087" y="4677541"/>
                  <a:pt x="2931549" y="4680037"/>
                  <a:pt x="2917915" y="4681670"/>
                </a:cubicBezTo>
                <a:cubicBezTo>
                  <a:pt x="2906105" y="4683013"/>
                  <a:pt x="2894199" y="4683781"/>
                  <a:pt x="2882389" y="4685126"/>
                </a:cubicBezTo>
                <a:cubicBezTo>
                  <a:pt x="2863475" y="4687334"/>
                  <a:pt x="2844655" y="4689831"/>
                  <a:pt x="2825837" y="4692135"/>
                </a:cubicBezTo>
                <a:cubicBezTo>
                  <a:pt x="2817964" y="4692999"/>
                  <a:pt x="2809706" y="4695399"/>
                  <a:pt x="2802313" y="4693960"/>
                </a:cubicBezTo>
                <a:cubicBezTo>
                  <a:pt x="2783686" y="4690310"/>
                  <a:pt x="2765347" y="4691367"/>
                  <a:pt x="2746816" y="4693863"/>
                </a:cubicBezTo>
                <a:cubicBezTo>
                  <a:pt x="2740479" y="4694728"/>
                  <a:pt x="2733662" y="4694535"/>
                  <a:pt x="2727517" y="4692903"/>
                </a:cubicBezTo>
                <a:cubicBezTo>
                  <a:pt x="2714939" y="4689638"/>
                  <a:pt x="2702745" y="4685029"/>
                  <a:pt x="2690359" y="4680997"/>
                </a:cubicBezTo>
                <a:cubicBezTo>
                  <a:pt x="2689014" y="4680517"/>
                  <a:pt x="2687382" y="4680421"/>
                  <a:pt x="2685943" y="4680133"/>
                </a:cubicBezTo>
                <a:cubicBezTo>
                  <a:pt x="2677781" y="4678500"/>
                  <a:pt x="2669717" y="4676868"/>
                  <a:pt x="2661554" y="4675428"/>
                </a:cubicBezTo>
                <a:cubicBezTo>
                  <a:pt x="2657138" y="4674660"/>
                  <a:pt x="2652625" y="4674564"/>
                  <a:pt x="2648208" y="4673892"/>
                </a:cubicBezTo>
                <a:cubicBezTo>
                  <a:pt x="2631118" y="4671203"/>
                  <a:pt x="2612299" y="4675716"/>
                  <a:pt x="2597512" y="4664099"/>
                </a:cubicBezTo>
                <a:cubicBezTo>
                  <a:pt x="2587911" y="4656609"/>
                  <a:pt x="2578597" y="4658338"/>
                  <a:pt x="2568324" y="4659490"/>
                </a:cubicBezTo>
                <a:cubicBezTo>
                  <a:pt x="2560547" y="4660354"/>
                  <a:pt x="2552577" y="4660065"/>
                  <a:pt x="2544704" y="4660162"/>
                </a:cubicBezTo>
                <a:cubicBezTo>
                  <a:pt x="2530878" y="4660449"/>
                  <a:pt x="2517052" y="4660546"/>
                  <a:pt x="2503225" y="4661026"/>
                </a:cubicBezTo>
                <a:cubicBezTo>
                  <a:pt x="2498808" y="4661218"/>
                  <a:pt x="2494297" y="4663619"/>
                  <a:pt x="2489975" y="4663235"/>
                </a:cubicBezTo>
                <a:cubicBezTo>
                  <a:pt x="2470004" y="4661410"/>
                  <a:pt x="2450033" y="4658529"/>
                  <a:pt x="2430061" y="4656897"/>
                </a:cubicBezTo>
                <a:cubicBezTo>
                  <a:pt x="2418732" y="4655938"/>
                  <a:pt x="2407114" y="4657761"/>
                  <a:pt x="2395880" y="4656417"/>
                </a:cubicBezTo>
                <a:cubicBezTo>
                  <a:pt x="2382919" y="4654881"/>
                  <a:pt x="2370245" y="4650945"/>
                  <a:pt x="2357378" y="4648544"/>
                </a:cubicBezTo>
                <a:cubicBezTo>
                  <a:pt x="2353826" y="4647872"/>
                  <a:pt x="2349889" y="4648736"/>
                  <a:pt x="2346145" y="4648928"/>
                </a:cubicBezTo>
                <a:cubicBezTo>
                  <a:pt x="2341920" y="4649120"/>
                  <a:pt x="2337791" y="4649504"/>
                  <a:pt x="2333567" y="4649600"/>
                </a:cubicBezTo>
                <a:cubicBezTo>
                  <a:pt x="2320700" y="4649793"/>
                  <a:pt x="2307835" y="4649504"/>
                  <a:pt x="2294968" y="4650177"/>
                </a:cubicBezTo>
                <a:cubicBezTo>
                  <a:pt x="2287095" y="4650561"/>
                  <a:pt x="2278839" y="4654497"/>
                  <a:pt x="2271540" y="4653057"/>
                </a:cubicBezTo>
                <a:cubicBezTo>
                  <a:pt x="2256659" y="4650272"/>
                  <a:pt x="2241776" y="4656513"/>
                  <a:pt x="2226895" y="4651329"/>
                </a:cubicBezTo>
                <a:cubicBezTo>
                  <a:pt x="2222285" y="4649793"/>
                  <a:pt x="2215948" y="4653633"/>
                  <a:pt x="2210379" y="4653825"/>
                </a:cubicBezTo>
                <a:cubicBezTo>
                  <a:pt x="2196457" y="4654305"/>
                  <a:pt x="2182535" y="4654209"/>
                  <a:pt x="2168613" y="4654113"/>
                </a:cubicBezTo>
                <a:cubicBezTo>
                  <a:pt x="2156131" y="4654017"/>
                  <a:pt x="2143168" y="4655361"/>
                  <a:pt x="2131167" y="4652673"/>
                </a:cubicBezTo>
                <a:cubicBezTo>
                  <a:pt x="2118588" y="4649793"/>
                  <a:pt x="2107259" y="4650177"/>
                  <a:pt x="2095065" y="4653441"/>
                </a:cubicBezTo>
                <a:cubicBezTo>
                  <a:pt x="2086711" y="4655649"/>
                  <a:pt x="2077878" y="4655938"/>
                  <a:pt x="2069237" y="4656609"/>
                </a:cubicBezTo>
                <a:cubicBezTo>
                  <a:pt x="2059924" y="4657377"/>
                  <a:pt x="2049650" y="4655361"/>
                  <a:pt x="2041201" y="4658529"/>
                </a:cubicBezTo>
                <a:cubicBezTo>
                  <a:pt x="2016044" y="4667939"/>
                  <a:pt x="1990216" y="4669955"/>
                  <a:pt x="1963909" y="4669955"/>
                </a:cubicBezTo>
                <a:cubicBezTo>
                  <a:pt x="1959107" y="4669955"/>
                  <a:pt x="1954210" y="4668612"/>
                  <a:pt x="1949603" y="4667171"/>
                </a:cubicBezTo>
                <a:cubicBezTo>
                  <a:pt x="1922717" y="4658529"/>
                  <a:pt x="1895737" y="4659297"/>
                  <a:pt x="1868373" y="4664578"/>
                </a:cubicBezTo>
                <a:cubicBezTo>
                  <a:pt x="1862708" y="4665731"/>
                  <a:pt x="1856372" y="4665923"/>
                  <a:pt x="1850707" y="4664771"/>
                </a:cubicBezTo>
                <a:cubicBezTo>
                  <a:pt x="1834768" y="4661410"/>
                  <a:pt x="1819309" y="4655841"/>
                  <a:pt x="1803275" y="4653441"/>
                </a:cubicBezTo>
                <a:cubicBezTo>
                  <a:pt x="1776775" y="4649504"/>
                  <a:pt x="1753828" y="4662754"/>
                  <a:pt x="1730112" y="4671396"/>
                </a:cubicBezTo>
                <a:cubicBezTo>
                  <a:pt x="1707548" y="4679557"/>
                  <a:pt x="1688345" y="4697992"/>
                  <a:pt x="1661652" y="4693863"/>
                </a:cubicBezTo>
                <a:cubicBezTo>
                  <a:pt x="1658965" y="4693479"/>
                  <a:pt x="1655988" y="4696071"/>
                  <a:pt x="1653011" y="4696744"/>
                </a:cubicBezTo>
                <a:cubicBezTo>
                  <a:pt x="1644850" y="4698568"/>
                  <a:pt x="1636689" y="4700776"/>
                  <a:pt x="1628431" y="4701641"/>
                </a:cubicBezTo>
                <a:cubicBezTo>
                  <a:pt x="1618350" y="4702793"/>
                  <a:pt x="1608076" y="4702409"/>
                  <a:pt x="1597995" y="4703369"/>
                </a:cubicBezTo>
                <a:cubicBezTo>
                  <a:pt x="1585032" y="4704521"/>
                  <a:pt x="1572263" y="4707593"/>
                  <a:pt x="1559396" y="4707593"/>
                </a:cubicBezTo>
                <a:cubicBezTo>
                  <a:pt x="1549026" y="4707593"/>
                  <a:pt x="1538753" y="4704041"/>
                  <a:pt x="1528480" y="4702312"/>
                </a:cubicBezTo>
                <a:cubicBezTo>
                  <a:pt x="1513981" y="4699912"/>
                  <a:pt x="1498042" y="4700584"/>
                  <a:pt x="1485272" y="4694439"/>
                </a:cubicBezTo>
                <a:cubicBezTo>
                  <a:pt x="1471639" y="4687910"/>
                  <a:pt x="1458676" y="4684934"/>
                  <a:pt x="1444562" y="4686950"/>
                </a:cubicBezTo>
                <a:cubicBezTo>
                  <a:pt x="1439857" y="4687622"/>
                  <a:pt x="1433808" y="4691655"/>
                  <a:pt x="1431696" y="4695783"/>
                </a:cubicBezTo>
                <a:cubicBezTo>
                  <a:pt x="1426991" y="4705001"/>
                  <a:pt x="1420559" y="4706634"/>
                  <a:pt x="1411821" y="4703464"/>
                </a:cubicBezTo>
                <a:cubicBezTo>
                  <a:pt x="1404236" y="4700776"/>
                  <a:pt x="1394922" y="4699432"/>
                  <a:pt x="1389738" y="4694247"/>
                </a:cubicBezTo>
                <a:cubicBezTo>
                  <a:pt x="1375047" y="4679557"/>
                  <a:pt x="1356324" y="4679077"/>
                  <a:pt x="1338081" y="4675141"/>
                </a:cubicBezTo>
                <a:cubicBezTo>
                  <a:pt x="1326945" y="4672739"/>
                  <a:pt x="1316574" y="4672644"/>
                  <a:pt x="1305436" y="4674276"/>
                </a:cubicBezTo>
                <a:cubicBezTo>
                  <a:pt x="1281241" y="4677925"/>
                  <a:pt x="1257717" y="4672739"/>
                  <a:pt x="1234481" y="4666115"/>
                </a:cubicBezTo>
                <a:cubicBezTo>
                  <a:pt x="1219118" y="4661698"/>
                  <a:pt x="1203372" y="4659010"/>
                  <a:pt x="1188106" y="4654497"/>
                </a:cubicBezTo>
                <a:cubicBezTo>
                  <a:pt x="1176680" y="4651041"/>
                  <a:pt x="1165255" y="4646912"/>
                  <a:pt x="1154790" y="4641343"/>
                </a:cubicBezTo>
                <a:cubicBezTo>
                  <a:pt x="1139618" y="4633181"/>
                  <a:pt x="1126369" y="4620891"/>
                  <a:pt x="1107069" y="4624156"/>
                </a:cubicBezTo>
                <a:cubicBezTo>
                  <a:pt x="1090074" y="4627036"/>
                  <a:pt x="1074713" y="4620988"/>
                  <a:pt x="1059158" y="4615227"/>
                </a:cubicBezTo>
                <a:cubicBezTo>
                  <a:pt x="1047732" y="4611002"/>
                  <a:pt x="1036308" y="4606681"/>
                  <a:pt x="1024496" y="4603993"/>
                </a:cubicBezTo>
                <a:cubicBezTo>
                  <a:pt x="1010478" y="4600824"/>
                  <a:pt x="994635" y="4602169"/>
                  <a:pt x="982153" y="4596311"/>
                </a:cubicBezTo>
                <a:cubicBezTo>
                  <a:pt x="969095" y="4590166"/>
                  <a:pt x="958246" y="4594295"/>
                  <a:pt x="946628" y="4596024"/>
                </a:cubicBezTo>
                <a:cubicBezTo>
                  <a:pt x="928097" y="4598712"/>
                  <a:pt x="909661" y="4603705"/>
                  <a:pt x="890939" y="4597368"/>
                </a:cubicBezTo>
                <a:cubicBezTo>
                  <a:pt x="868184" y="4589687"/>
                  <a:pt x="845620" y="4581430"/>
                  <a:pt x="822769" y="4574133"/>
                </a:cubicBezTo>
                <a:cubicBezTo>
                  <a:pt x="813934" y="4571347"/>
                  <a:pt x="804431" y="4570195"/>
                  <a:pt x="795212" y="4568947"/>
                </a:cubicBezTo>
                <a:cubicBezTo>
                  <a:pt x="786476" y="4567891"/>
                  <a:pt x="776010" y="4570579"/>
                  <a:pt x="769288" y="4566547"/>
                </a:cubicBezTo>
                <a:cubicBezTo>
                  <a:pt x="752005" y="4556178"/>
                  <a:pt x="734243" y="4551089"/>
                  <a:pt x="714271" y="4551089"/>
                </a:cubicBezTo>
                <a:cubicBezTo>
                  <a:pt x="706781" y="4551089"/>
                  <a:pt x="699484" y="4546768"/>
                  <a:pt x="691900" y="4545999"/>
                </a:cubicBezTo>
                <a:cubicBezTo>
                  <a:pt x="681529" y="4545040"/>
                  <a:pt x="669623" y="4542447"/>
                  <a:pt x="660598" y="4546096"/>
                </a:cubicBezTo>
                <a:cubicBezTo>
                  <a:pt x="639379" y="4554737"/>
                  <a:pt x="622193" y="4547536"/>
                  <a:pt x="603662" y="4538991"/>
                </a:cubicBezTo>
                <a:cubicBezTo>
                  <a:pt x="585418" y="4530541"/>
                  <a:pt x="566215" y="4523821"/>
                  <a:pt x="546821" y="4518251"/>
                </a:cubicBezTo>
                <a:cubicBezTo>
                  <a:pt x="539524" y="4516235"/>
                  <a:pt x="530787" y="4519596"/>
                  <a:pt x="522721" y="4520267"/>
                </a:cubicBezTo>
                <a:cubicBezTo>
                  <a:pt x="519840" y="4520460"/>
                  <a:pt x="516671" y="4520748"/>
                  <a:pt x="514080" y="4519788"/>
                </a:cubicBezTo>
                <a:cubicBezTo>
                  <a:pt x="489020" y="4510570"/>
                  <a:pt x="463575" y="4503561"/>
                  <a:pt x="436404" y="4508361"/>
                </a:cubicBezTo>
                <a:cubicBezTo>
                  <a:pt x="433908" y="4508842"/>
                  <a:pt x="431123" y="4507786"/>
                  <a:pt x="428626" y="4507114"/>
                </a:cubicBezTo>
                <a:cubicBezTo>
                  <a:pt x="416432" y="4503657"/>
                  <a:pt x="404526" y="4498184"/>
                  <a:pt x="392141" y="4496936"/>
                </a:cubicBezTo>
                <a:cubicBezTo>
                  <a:pt x="361608" y="4493864"/>
                  <a:pt x="330884" y="4492615"/>
                  <a:pt x="300157" y="4490599"/>
                </a:cubicBezTo>
                <a:cubicBezTo>
                  <a:pt x="298237" y="4490503"/>
                  <a:pt x="296221" y="4490503"/>
                  <a:pt x="294493" y="4489831"/>
                </a:cubicBezTo>
                <a:cubicBezTo>
                  <a:pt x="283163" y="4485702"/>
                  <a:pt x="273274" y="4487047"/>
                  <a:pt x="263671" y="4494919"/>
                </a:cubicBezTo>
                <a:cubicBezTo>
                  <a:pt x="259447" y="4498376"/>
                  <a:pt x="253686" y="4500200"/>
                  <a:pt x="248406" y="4502121"/>
                </a:cubicBezTo>
                <a:cubicBezTo>
                  <a:pt x="240628" y="4505002"/>
                  <a:pt x="232659" y="4507786"/>
                  <a:pt x="224594" y="4509610"/>
                </a:cubicBezTo>
                <a:cubicBezTo>
                  <a:pt x="216624" y="4511338"/>
                  <a:pt x="208079" y="4513738"/>
                  <a:pt x="200398" y="4512395"/>
                </a:cubicBezTo>
                <a:cubicBezTo>
                  <a:pt x="186572" y="4509994"/>
                  <a:pt x="173417" y="4504618"/>
                  <a:pt x="159783" y="4501064"/>
                </a:cubicBezTo>
                <a:cubicBezTo>
                  <a:pt x="155079" y="4499816"/>
                  <a:pt x="149893" y="4500009"/>
                  <a:pt x="144997" y="4499912"/>
                </a:cubicBezTo>
                <a:cubicBezTo>
                  <a:pt x="133763" y="4499625"/>
                  <a:pt x="122241" y="4502409"/>
                  <a:pt x="112064" y="4494440"/>
                </a:cubicBezTo>
                <a:cubicBezTo>
                  <a:pt x="102655" y="4486951"/>
                  <a:pt x="93148" y="4489158"/>
                  <a:pt x="83259" y="4494824"/>
                </a:cubicBezTo>
                <a:cubicBezTo>
                  <a:pt x="76154" y="4498857"/>
                  <a:pt x="68090" y="4502025"/>
                  <a:pt x="60120" y="4503561"/>
                </a:cubicBezTo>
                <a:cubicBezTo>
                  <a:pt x="49174" y="4505673"/>
                  <a:pt x="38324" y="4506538"/>
                  <a:pt x="26514" y="4505289"/>
                </a:cubicBezTo>
                <a:cubicBezTo>
                  <a:pt x="18161" y="4504425"/>
                  <a:pt x="11343" y="4504041"/>
                  <a:pt x="4814" y="4498952"/>
                </a:cubicBezTo>
                <a:cubicBezTo>
                  <a:pt x="3759" y="4498184"/>
                  <a:pt x="1839" y="4497992"/>
                  <a:pt x="398" y="4498089"/>
                </a:cubicBezTo>
                <a:lnTo>
                  <a:pt x="0" y="4498087"/>
                </a:lnTo>
                <a:close/>
              </a:path>
            </a:pathLst>
          </a:custGeom>
          <a:noFill/>
          <a:effectLst>
            <a:outerShdw blurRad="381000" dist="152400" dir="5400000" algn="t" rotWithShape="0">
              <a:prstClr val="black">
                <a:alpha val="10000"/>
              </a:prstClr>
            </a:outerShdw>
          </a:effectLst>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793AE101-E52F-4250-83FE-8DB35D644D0B}"/>
              </a:ext>
            </a:extLst>
          </p:cNvPr>
          <p:cNvSpPr>
            <a:spLocks noGrp="1"/>
          </p:cNvSpPr>
          <p:nvPr>
            <p:ph sz="half" idx="1"/>
          </p:nvPr>
        </p:nvSpPr>
        <p:spPr>
          <a:xfrm>
            <a:off x="6981826" y="3146400"/>
            <a:ext cx="4391024" cy="2682000"/>
          </a:xfrm>
        </p:spPr>
        <p:txBody>
          <a:bodyPr vert="horz" lIns="91440" tIns="45720" rIns="91440" bIns="45720" rtlCol="0">
            <a:normAutofit/>
          </a:bodyPr>
          <a:lstStyle/>
          <a:p>
            <a:r>
              <a:rPr lang="en-US" sz="1900" dirty="0">
                <a:solidFill>
                  <a:schemeClr val="tx1">
                    <a:alpha val="80000"/>
                  </a:schemeClr>
                </a:solidFill>
              </a:rPr>
              <a:t>African Buffalo</a:t>
            </a:r>
          </a:p>
          <a:p>
            <a:r>
              <a:rPr lang="en-US" sz="1900" dirty="0">
                <a:solidFill>
                  <a:schemeClr val="tx1">
                    <a:alpha val="80000"/>
                  </a:schemeClr>
                </a:solidFill>
              </a:rPr>
              <a:t>African Bush Elephant</a:t>
            </a:r>
          </a:p>
          <a:p>
            <a:r>
              <a:rPr lang="en-US" sz="1900" dirty="0">
                <a:solidFill>
                  <a:schemeClr val="tx1">
                    <a:alpha val="80000"/>
                  </a:schemeClr>
                </a:solidFill>
              </a:rPr>
              <a:t>Black Rhinoceros</a:t>
            </a:r>
          </a:p>
          <a:p>
            <a:r>
              <a:rPr lang="en-US" sz="1900" dirty="0">
                <a:solidFill>
                  <a:schemeClr val="tx1">
                    <a:alpha val="80000"/>
                  </a:schemeClr>
                </a:solidFill>
              </a:rPr>
              <a:t>Southern Giraffe</a:t>
            </a:r>
          </a:p>
          <a:p>
            <a:r>
              <a:rPr lang="en-US" sz="1900" dirty="0">
                <a:solidFill>
                  <a:schemeClr val="tx1">
                    <a:alpha val="80000"/>
                  </a:schemeClr>
                </a:solidFill>
              </a:rPr>
              <a:t>African Leopard</a:t>
            </a:r>
          </a:p>
          <a:p>
            <a:r>
              <a:rPr lang="en-US" sz="1900" dirty="0">
                <a:solidFill>
                  <a:schemeClr val="tx1">
                    <a:alpha val="80000"/>
                  </a:schemeClr>
                </a:solidFill>
              </a:rPr>
              <a:t>Lion</a:t>
            </a:r>
          </a:p>
          <a:p>
            <a:r>
              <a:rPr lang="en-US" sz="1900" dirty="0">
                <a:solidFill>
                  <a:schemeClr val="bg1">
                    <a:alpha val="80000"/>
                  </a:schemeClr>
                </a:solidFill>
              </a:rPr>
              <a:t>Plains Zebra</a:t>
            </a:r>
          </a:p>
          <a:p>
            <a:endParaRPr lang="en-US" sz="1900" dirty="0">
              <a:solidFill>
                <a:schemeClr val="bg1">
                  <a:alpha val="80000"/>
                </a:schemeClr>
              </a:solidFill>
            </a:endParaRPr>
          </a:p>
        </p:txBody>
      </p:sp>
    </p:spTree>
    <p:extLst>
      <p:ext uri="{BB962C8B-B14F-4D97-AF65-F5344CB8AC3E}">
        <p14:creationId xmlns:p14="http://schemas.microsoft.com/office/powerpoint/2010/main" val="29990694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EC7C5A-A046-4646-8E03-ED84258C7037}"/>
              </a:ext>
            </a:extLst>
          </p:cNvPr>
          <p:cNvSpPr>
            <a:spLocks noGrp="1"/>
          </p:cNvSpPr>
          <p:nvPr>
            <p:ph type="title"/>
          </p:nvPr>
        </p:nvSpPr>
        <p:spPr>
          <a:xfrm>
            <a:off x="5232400" y="1367673"/>
            <a:ext cx="6124576" cy="2665509"/>
          </a:xfrm>
        </p:spPr>
        <p:txBody>
          <a:bodyPr vert="horz" lIns="91440" tIns="45720" rIns="91440" bIns="45720" rtlCol="0" anchor="b">
            <a:normAutofit/>
          </a:bodyPr>
          <a:lstStyle/>
          <a:p>
            <a:pPr algn="r"/>
            <a:r>
              <a:rPr lang="en-US" sz="7200" dirty="0"/>
              <a:t>African Bush Elephant</a:t>
            </a:r>
          </a:p>
        </p:txBody>
      </p:sp>
      <p:sp>
        <p:nvSpPr>
          <p:cNvPr id="4" name="Text Placeholder 3">
            <a:extLst>
              <a:ext uri="{FF2B5EF4-FFF2-40B4-BE49-F238E27FC236}">
                <a16:creationId xmlns:a16="http://schemas.microsoft.com/office/drawing/2014/main" id="{70301473-727B-4422-9F8E-AF2F6EE6B012}"/>
              </a:ext>
            </a:extLst>
          </p:cNvPr>
          <p:cNvSpPr>
            <a:spLocks noGrp="1"/>
          </p:cNvSpPr>
          <p:nvPr>
            <p:ph type="body" sz="half" idx="2"/>
          </p:nvPr>
        </p:nvSpPr>
        <p:spPr>
          <a:xfrm>
            <a:off x="5228702" y="4414180"/>
            <a:ext cx="6128274" cy="884538"/>
          </a:xfrm>
        </p:spPr>
        <p:txBody>
          <a:bodyPr vert="horz" lIns="91440" tIns="45720" rIns="91440" bIns="45720" rtlCol="0">
            <a:normAutofit/>
          </a:bodyPr>
          <a:lstStyle/>
          <a:p>
            <a:pPr algn="r"/>
            <a:r>
              <a:rPr lang="en-US" sz="2400" dirty="0"/>
              <a:t>Largest land mammal in the world and the largest of the three elephant species</a:t>
            </a:r>
            <a:r>
              <a:rPr lang="en-US" sz="2400" dirty="0">
                <a:solidFill>
                  <a:schemeClr val="bg1"/>
                </a:solidFill>
              </a:rPr>
              <a:t>. </a:t>
            </a:r>
          </a:p>
        </p:txBody>
      </p:sp>
      <p:pic>
        <p:nvPicPr>
          <p:cNvPr id="79874" name="Picture 2" descr="African bush elephant - Wikipedia">
            <a:extLst>
              <a:ext uri="{FF2B5EF4-FFF2-40B4-BE49-F238E27FC236}">
                <a16:creationId xmlns:a16="http://schemas.microsoft.com/office/drawing/2014/main" id="{96BD7443-3828-4BA9-9D28-7B114F2617B1}"/>
              </a:ext>
            </a:extLst>
          </p:cNvPr>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r="579"/>
          <a:stretch/>
        </p:blipFill>
        <p:spPr bwMode="auto">
          <a:xfrm>
            <a:off x="1" y="10"/>
            <a:ext cx="4551219" cy="6857990"/>
          </a:xfrm>
          <a:custGeom>
            <a:avLst/>
            <a:gdLst/>
            <a:ahLst/>
            <a:cxnLst/>
            <a:rect l="l" t="t" r="r" b="b"/>
            <a:pathLst>
              <a:path w="4551219" h="6858000">
                <a:moveTo>
                  <a:pt x="4194211" y="6564619"/>
                </a:moveTo>
                <a:lnTo>
                  <a:pt x="4194211" y="6564620"/>
                </a:lnTo>
                <a:cubicBezTo>
                  <a:pt x="4204498" y="6575478"/>
                  <a:pt x="4210595" y="6582146"/>
                  <a:pt x="4216690" y="6588625"/>
                </a:cubicBezTo>
                <a:lnTo>
                  <a:pt x="4233312" y="6625224"/>
                </a:lnTo>
                <a:lnTo>
                  <a:pt x="4226218" y="6662539"/>
                </a:lnTo>
                <a:lnTo>
                  <a:pt x="4226217" y="6662540"/>
                </a:lnTo>
                <a:lnTo>
                  <a:pt x="4226216" y="6662543"/>
                </a:lnTo>
                <a:lnTo>
                  <a:pt x="4214767" y="6683026"/>
                </a:lnTo>
                <a:lnTo>
                  <a:pt x="4211619" y="6702975"/>
                </a:lnTo>
                <a:lnTo>
                  <a:pt x="4211619" y="6702976"/>
                </a:lnTo>
                <a:cubicBezTo>
                  <a:pt x="4212024" y="6716168"/>
                  <a:pt x="4217168" y="6729218"/>
                  <a:pt x="4225455" y="6742552"/>
                </a:cubicBezTo>
                <a:lnTo>
                  <a:pt x="4225456" y="6742554"/>
                </a:lnTo>
                <a:lnTo>
                  <a:pt x="4244933" y="6812061"/>
                </a:lnTo>
                <a:lnTo>
                  <a:pt x="4244933" y="6812063"/>
                </a:lnTo>
                <a:lnTo>
                  <a:pt x="4244933" y="6812062"/>
                </a:lnTo>
                <a:lnTo>
                  <a:pt x="4244933" y="6812061"/>
                </a:lnTo>
                <a:lnTo>
                  <a:pt x="4240159" y="6776799"/>
                </a:lnTo>
                <a:lnTo>
                  <a:pt x="4225456" y="6742554"/>
                </a:lnTo>
                <a:lnTo>
                  <a:pt x="4225455" y="6742551"/>
                </a:lnTo>
                <a:lnTo>
                  <a:pt x="4211619" y="6702975"/>
                </a:lnTo>
                <a:lnTo>
                  <a:pt x="4226216" y="6662543"/>
                </a:lnTo>
                <a:lnTo>
                  <a:pt x="4226217" y="6662541"/>
                </a:lnTo>
                <a:lnTo>
                  <a:pt x="4226218" y="6662539"/>
                </a:lnTo>
                <a:lnTo>
                  <a:pt x="4233301" y="6645551"/>
                </a:lnTo>
                <a:lnTo>
                  <a:pt x="4233312" y="6625224"/>
                </a:lnTo>
                <a:lnTo>
                  <a:pt x="4233312" y="6625223"/>
                </a:lnTo>
                <a:cubicBezTo>
                  <a:pt x="4231216" y="6611340"/>
                  <a:pt x="4225168" y="6597577"/>
                  <a:pt x="4216690" y="6588624"/>
                </a:cubicBezTo>
                <a:close/>
                <a:moveTo>
                  <a:pt x="4274532" y="6438980"/>
                </a:moveTo>
                <a:lnTo>
                  <a:pt x="4254602" y="6463839"/>
                </a:lnTo>
                <a:lnTo>
                  <a:pt x="4254600" y="6463848"/>
                </a:lnTo>
                <a:lnTo>
                  <a:pt x="4240803" y="6513011"/>
                </a:lnTo>
                <a:lnTo>
                  <a:pt x="4221998" y="6546193"/>
                </a:lnTo>
                <a:lnTo>
                  <a:pt x="4221998" y="6546194"/>
                </a:lnTo>
                <a:lnTo>
                  <a:pt x="4238336" y="6521803"/>
                </a:lnTo>
                <a:lnTo>
                  <a:pt x="4240803" y="6513011"/>
                </a:lnTo>
                <a:lnTo>
                  <a:pt x="4243614" y="6508051"/>
                </a:lnTo>
                <a:lnTo>
                  <a:pt x="4254600" y="6463848"/>
                </a:lnTo>
                <a:lnTo>
                  <a:pt x="4254602" y="6463840"/>
                </a:lnTo>
                <a:cubicBezTo>
                  <a:pt x="4257553" y="6451649"/>
                  <a:pt x="4265030" y="6444076"/>
                  <a:pt x="4274532" y="6438980"/>
                </a:cubicBezTo>
                <a:close/>
                <a:moveTo>
                  <a:pt x="4360506" y="6365203"/>
                </a:moveTo>
                <a:lnTo>
                  <a:pt x="4359224" y="6387909"/>
                </a:lnTo>
                <a:lnTo>
                  <a:pt x="4357461" y="6391548"/>
                </a:lnTo>
                <a:lnTo>
                  <a:pt x="4349806" y="6407331"/>
                </a:lnTo>
                <a:lnTo>
                  <a:pt x="4349806" y="6407332"/>
                </a:lnTo>
                <a:lnTo>
                  <a:pt x="4357461" y="6391548"/>
                </a:lnTo>
                <a:lnTo>
                  <a:pt x="4359225" y="6387909"/>
                </a:lnTo>
                <a:close/>
                <a:moveTo>
                  <a:pt x="4121437" y="4221390"/>
                </a:moveTo>
                <a:lnTo>
                  <a:pt x="4121437" y="4221391"/>
                </a:lnTo>
                <a:cubicBezTo>
                  <a:pt x="4122199" y="4232060"/>
                  <a:pt x="4122389" y="4243872"/>
                  <a:pt x="4127153" y="4253014"/>
                </a:cubicBezTo>
                <a:cubicBezTo>
                  <a:pt x="4139346" y="4277401"/>
                  <a:pt x="4154966" y="4300070"/>
                  <a:pt x="4166969" y="4324645"/>
                </a:cubicBezTo>
                <a:lnTo>
                  <a:pt x="4175923" y="4363890"/>
                </a:lnTo>
                <a:lnTo>
                  <a:pt x="4175161" y="4482003"/>
                </a:lnTo>
                <a:cubicBezTo>
                  <a:pt x="4172493" y="4546775"/>
                  <a:pt x="4171921" y="4612499"/>
                  <a:pt x="4115151" y="4659173"/>
                </a:cubicBezTo>
                <a:cubicBezTo>
                  <a:pt x="4110579" y="4662985"/>
                  <a:pt x="4107911" y="4671175"/>
                  <a:pt x="4107149" y="4677654"/>
                </a:cubicBezTo>
                <a:cubicBezTo>
                  <a:pt x="4103530" y="4707563"/>
                  <a:pt x="4103148" y="4738234"/>
                  <a:pt x="4097242" y="4767763"/>
                </a:cubicBezTo>
                <a:cubicBezTo>
                  <a:pt x="4094861" y="4779574"/>
                  <a:pt x="4094052" y="4790386"/>
                  <a:pt x="4095933" y="4800482"/>
                </a:cubicBezTo>
                <a:lnTo>
                  <a:pt x="4095933" y="4800483"/>
                </a:lnTo>
                <a:cubicBezTo>
                  <a:pt x="4097814" y="4810580"/>
                  <a:pt x="4102387" y="4819963"/>
                  <a:pt x="4110769" y="4828916"/>
                </a:cubicBezTo>
                <a:lnTo>
                  <a:pt x="4132950" y="4863342"/>
                </a:lnTo>
                <a:lnTo>
                  <a:pt x="4140479" y="4889274"/>
                </a:lnTo>
                <a:lnTo>
                  <a:pt x="4138774" y="4912167"/>
                </a:lnTo>
                <a:cubicBezTo>
                  <a:pt x="4137059" y="4919977"/>
                  <a:pt x="4136702" y="4927121"/>
                  <a:pt x="4137372" y="4933803"/>
                </a:cubicBezTo>
                <a:lnTo>
                  <a:pt x="4137372" y="4933804"/>
                </a:lnTo>
                <a:lnTo>
                  <a:pt x="4142131" y="4952672"/>
                </a:lnTo>
                <a:lnTo>
                  <a:pt x="4144924" y="4957453"/>
                </a:lnTo>
                <a:lnTo>
                  <a:pt x="4146202" y="4961455"/>
                </a:lnTo>
                <a:cubicBezTo>
                  <a:pt x="4150713" y="4970096"/>
                  <a:pt x="4156419" y="4978393"/>
                  <a:pt x="4162206" y="4987037"/>
                </a:cubicBezTo>
                <a:cubicBezTo>
                  <a:pt x="4173445" y="5003801"/>
                  <a:pt x="4187543" y="5022852"/>
                  <a:pt x="4188685" y="5041521"/>
                </a:cubicBezTo>
                <a:cubicBezTo>
                  <a:pt x="4189304" y="5052095"/>
                  <a:pt x="4192222" y="5062299"/>
                  <a:pt x="4195901" y="5072375"/>
                </a:cubicBezTo>
                <a:lnTo>
                  <a:pt x="4201805" y="5087442"/>
                </a:lnTo>
                <a:lnTo>
                  <a:pt x="4214832" y="5133219"/>
                </a:lnTo>
                <a:lnTo>
                  <a:pt x="4214833" y="5133224"/>
                </a:lnTo>
                <a:lnTo>
                  <a:pt x="4208118" y="5166112"/>
                </a:lnTo>
                <a:lnTo>
                  <a:pt x="4208118" y="5166113"/>
                </a:lnTo>
                <a:cubicBezTo>
                  <a:pt x="4207356" y="5167637"/>
                  <a:pt x="4207928" y="5169780"/>
                  <a:pt x="4208809" y="5172090"/>
                </a:cubicBezTo>
                <a:lnTo>
                  <a:pt x="4211356" y="5179067"/>
                </a:lnTo>
                <a:cubicBezTo>
                  <a:pt x="4214976" y="5196594"/>
                  <a:pt x="4215024" y="5213597"/>
                  <a:pt x="4211190" y="5229433"/>
                </a:cubicBezTo>
                <a:lnTo>
                  <a:pt x="4200644" y="5248928"/>
                </a:lnTo>
                <a:lnTo>
                  <a:pt x="4187733" y="5272795"/>
                </a:lnTo>
                <a:cubicBezTo>
                  <a:pt x="4176088" y="5285440"/>
                  <a:pt x="4168382" y="5298594"/>
                  <a:pt x="4163830" y="5312287"/>
                </a:cubicBezTo>
                <a:lnTo>
                  <a:pt x="4162774" y="5321350"/>
                </a:lnTo>
                <a:lnTo>
                  <a:pt x="4160300" y="5326162"/>
                </a:lnTo>
                <a:lnTo>
                  <a:pt x="4158854" y="5355013"/>
                </a:lnTo>
                <a:lnTo>
                  <a:pt x="4158854" y="5355014"/>
                </a:lnTo>
                <a:cubicBezTo>
                  <a:pt x="4159503" y="5364882"/>
                  <a:pt x="4161206" y="5375002"/>
                  <a:pt x="4163730" y="5385384"/>
                </a:cubicBezTo>
                <a:cubicBezTo>
                  <a:pt x="4166969" y="5398721"/>
                  <a:pt x="4169255" y="5412057"/>
                  <a:pt x="4171921" y="5425582"/>
                </a:cubicBezTo>
                <a:cubicBezTo>
                  <a:pt x="4175731" y="5443870"/>
                  <a:pt x="4179733" y="5462351"/>
                  <a:pt x="4183543" y="5480637"/>
                </a:cubicBezTo>
                <a:lnTo>
                  <a:pt x="4188067" y="5507667"/>
                </a:lnTo>
                <a:lnTo>
                  <a:pt x="4177448" y="5531691"/>
                </a:lnTo>
                <a:lnTo>
                  <a:pt x="4177447" y="5531692"/>
                </a:lnTo>
                <a:cubicBezTo>
                  <a:pt x="4170398" y="5537599"/>
                  <a:pt x="4167206" y="5542648"/>
                  <a:pt x="4167302" y="5547577"/>
                </a:cubicBezTo>
                <a:lnTo>
                  <a:pt x="4167302" y="5547578"/>
                </a:lnTo>
                <a:cubicBezTo>
                  <a:pt x="4167397" y="5552507"/>
                  <a:pt x="4170779" y="5557317"/>
                  <a:pt x="4176875" y="5562746"/>
                </a:cubicBezTo>
                <a:cubicBezTo>
                  <a:pt x="4219548" y="5600467"/>
                  <a:pt x="4246219" y="5646189"/>
                  <a:pt x="4248123" y="5704483"/>
                </a:cubicBezTo>
                <a:cubicBezTo>
                  <a:pt x="4248505" y="5716485"/>
                  <a:pt x="4251171" y="5728678"/>
                  <a:pt x="4254029" y="5740488"/>
                </a:cubicBezTo>
                <a:cubicBezTo>
                  <a:pt x="4255744" y="5747728"/>
                  <a:pt x="4257650" y="5756493"/>
                  <a:pt x="4262794" y="5760873"/>
                </a:cubicBezTo>
                <a:cubicBezTo>
                  <a:pt x="4302037" y="5794974"/>
                  <a:pt x="4329280" y="5837457"/>
                  <a:pt x="4351189" y="5883751"/>
                </a:cubicBezTo>
                <a:lnTo>
                  <a:pt x="4351191" y="5883755"/>
                </a:lnTo>
                <a:lnTo>
                  <a:pt x="4369094" y="5935945"/>
                </a:lnTo>
                <a:lnTo>
                  <a:pt x="4369096" y="5935949"/>
                </a:lnTo>
                <a:lnTo>
                  <a:pt x="4365476" y="5993289"/>
                </a:lnTo>
                <a:lnTo>
                  <a:pt x="4365475" y="5993290"/>
                </a:lnTo>
                <a:cubicBezTo>
                  <a:pt x="4364334" y="6004530"/>
                  <a:pt x="4364524" y="6017484"/>
                  <a:pt x="4358999" y="6026439"/>
                </a:cubicBezTo>
                <a:cubicBezTo>
                  <a:pt x="4341662" y="6054824"/>
                  <a:pt x="4322994" y="6082257"/>
                  <a:pt x="4302799" y="6108737"/>
                </a:cubicBezTo>
                <a:cubicBezTo>
                  <a:pt x="4294131" y="6120073"/>
                  <a:pt x="4289178" y="6126883"/>
                  <a:pt x="4289107" y="6133313"/>
                </a:cubicBezTo>
                <a:lnTo>
                  <a:pt x="4289107" y="6133314"/>
                </a:lnTo>
                <a:lnTo>
                  <a:pt x="4292807" y="6143189"/>
                </a:lnTo>
                <a:lnTo>
                  <a:pt x="4304703" y="6155599"/>
                </a:lnTo>
                <a:lnTo>
                  <a:pt x="4304706" y="6155602"/>
                </a:lnTo>
                <a:cubicBezTo>
                  <a:pt x="4326994" y="6175797"/>
                  <a:pt x="4338614" y="6200944"/>
                  <a:pt x="4343376" y="6228756"/>
                </a:cubicBezTo>
                <a:lnTo>
                  <a:pt x="4360713" y="6361539"/>
                </a:lnTo>
                <a:lnTo>
                  <a:pt x="4360713" y="6361538"/>
                </a:lnTo>
                <a:cubicBezTo>
                  <a:pt x="4357093" y="6317150"/>
                  <a:pt x="4350808" y="6272763"/>
                  <a:pt x="4343376" y="6228755"/>
                </a:cubicBezTo>
                <a:cubicBezTo>
                  <a:pt x="4338614" y="6200943"/>
                  <a:pt x="4326994" y="6175796"/>
                  <a:pt x="4304706" y="6155601"/>
                </a:cubicBezTo>
                <a:lnTo>
                  <a:pt x="4304703" y="6155599"/>
                </a:lnTo>
                <a:lnTo>
                  <a:pt x="4289107" y="6133314"/>
                </a:lnTo>
                <a:lnTo>
                  <a:pt x="4302799" y="6108738"/>
                </a:lnTo>
                <a:cubicBezTo>
                  <a:pt x="4322994" y="6082258"/>
                  <a:pt x="4341662" y="6054825"/>
                  <a:pt x="4358999" y="6026440"/>
                </a:cubicBezTo>
                <a:cubicBezTo>
                  <a:pt x="4364524" y="6017485"/>
                  <a:pt x="4364334" y="6004531"/>
                  <a:pt x="4365475" y="5993291"/>
                </a:cubicBezTo>
                <a:lnTo>
                  <a:pt x="4365476" y="5993289"/>
                </a:lnTo>
                <a:lnTo>
                  <a:pt x="4368929" y="5964476"/>
                </a:lnTo>
                <a:lnTo>
                  <a:pt x="4369096" y="5935949"/>
                </a:lnTo>
                <a:lnTo>
                  <a:pt x="4369096" y="5935948"/>
                </a:lnTo>
                <a:lnTo>
                  <a:pt x="4369094" y="5935945"/>
                </a:lnTo>
                <a:lnTo>
                  <a:pt x="4362214" y="5909350"/>
                </a:lnTo>
                <a:lnTo>
                  <a:pt x="4351191" y="5883755"/>
                </a:lnTo>
                <a:lnTo>
                  <a:pt x="4351189" y="5883750"/>
                </a:lnTo>
                <a:cubicBezTo>
                  <a:pt x="4329280" y="5837456"/>
                  <a:pt x="4302037" y="5794973"/>
                  <a:pt x="4262794" y="5760872"/>
                </a:cubicBezTo>
                <a:cubicBezTo>
                  <a:pt x="4257650" y="5756492"/>
                  <a:pt x="4255744" y="5747727"/>
                  <a:pt x="4254029" y="5740487"/>
                </a:cubicBezTo>
                <a:cubicBezTo>
                  <a:pt x="4251171" y="5728677"/>
                  <a:pt x="4248505" y="5716484"/>
                  <a:pt x="4248123" y="5704482"/>
                </a:cubicBezTo>
                <a:cubicBezTo>
                  <a:pt x="4246219" y="5646188"/>
                  <a:pt x="4219548" y="5600466"/>
                  <a:pt x="4176875" y="5562745"/>
                </a:cubicBezTo>
                <a:lnTo>
                  <a:pt x="4167302" y="5547577"/>
                </a:lnTo>
                <a:lnTo>
                  <a:pt x="4177447" y="5531693"/>
                </a:lnTo>
                <a:lnTo>
                  <a:pt x="4177448" y="5531691"/>
                </a:lnTo>
                <a:lnTo>
                  <a:pt x="4185847" y="5520421"/>
                </a:lnTo>
                <a:lnTo>
                  <a:pt x="4188067" y="5507667"/>
                </a:lnTo>
                <a:lnTo>
                  <a:pt x="4188067" y="5507666"/>
                </a:lnTo>
                <a:cubicBezTo>
                  <a:pt x="4188020" y="5498831"/>
                  <a:pt x="4185448" y="5489496"/>
                  <a:pt x="4183543" y="5480636"/>
                </a:cubicBezTo>
                <a:cubicBezTo>
                  <a:pt x="4179733" y="5462350"/>
                  <a:pt x="4175731" y="5443869"/>
                  <a:pt x="4171921" y="5425581"/>
                </a:cubicBezTo>
                <a:cubicBezTo>
                  <a:pt x="4169255" y="5412056"/>
                  <a:pt x="4166969" y="5398720"/>
                  <a:pt x="4163730" y="5385383"/>
                </a:cubicBezTo>
                <a:lnTo>
                  <a:pt x="4158854" y="5355013"/>
                </a:lnTo>
                <a:lnTo>
                  <a:pt x="4162774" y="5321350"/>
                </a:lnTo>
                <a:lnTo>
                  <a:pt x="4187733" y="5272796"/>
                </a:lnTo>
                <a:lnTo>
                  <a:pt x="4200644" y="5248928"/>
                </a:lnTo>
                <a:lnTo>
                  <a:pt x="4211191" y="5229432"/>
                </a:lnTo>
                <a:lnTo>
                  <a:pt x="4211356" y="5179067"/>
                </a:lnTo>
                <a:lnTo>
                  <a:pt x="4211356" y="5179066"/>
                </a:lnTo>
                <a:cubicBezTo>
                  <a:pt x="4210880" y="5176875"/>
                  <a:pt x="4209690" y="5174399"/>
                  <a:pt x="4208809" y="5172089"/>
                </a:cubicBezTo>
                <a:lnTo>
                  <a:pt x="4208118" y="5166113"/>
                </a:lnTo>
                <a:lnTo>
                  <a:pt x="4214833" y="5133224"/>
                </a:lnTo>
                <a:lnTo>
                  <a:pt x="4214833" y="5133223"/>
                </a:lnTo>
                <a:lnTo>
                  <a:pt x="4214832" y="5133219"/>
                </a:lnTo>
                <a:lnTo>
                  <a:pt x="4207690" y="5102460"/>
                </a:lnTo>
                <a:lnTo>
                  <a:pt x="4201805" y="5087442"/>
                </a:lnTo>
                <a:lnTo>
                  <a:pt x="4201799" y="5087422"/>
                </a:lnTo>
                <a:cubicBezTo>
                  <a:pt x="4195713" y="5072410"/>
                  <a:pt x="4189614" y="5057380"/>
                  <a:pt x="4188685" y="5041520"/>
                </a:cubicBezTo>
                <a:cubicBezTo>
                  <a:pt x="4187543" y="5022851"/>
                  <a:pt x="4173445" y="5003800"/>
                  <a:pt x="4162206" y="4987036"/>
                </a:cubicBezTo>
                <a:lnTo>
                  <a:pt x="4144924" y="4957453"/>
                </a:lnTo>
                <a:lnTo>
                  <a:pt x="4137372" y="4933804"/>
                </a:lnTo>
                <a:lnTo>
                  <a:pt x="4138774" y="4912168"/>
                </a:lnTo>
                <a:cubicBezTo>
                  <a:pt x="4140536" y="4904357"/>
                  <a:pt x="4141048" y="4896713"/>
                  <a:pt x="4140479" y="4889275"/>
                </a:cubicBezTo>
                <a:lnTo>
                  <a:pt x="4140479" y="4889274"/>
                </a:lnTo>
                <a:lnTo>
                  <a:pt x="4135701" y="4867613"/>
                </a:lnTo>
                <a:lnTo>
                  <a:pt x="4132950" y="4863342"/>
                </a:lnTo>
                <a:lnTo>
                  <a:pt x="4131200" y="4857316"/>
                </a:lnTo>
                <a:cubicBezTo>
                  <a:pt x="4126057" y="4847213"/>
                  <a:pt x="4119056" y="4837702"/>
                  <a:pt x="4110769" y="4828915"/>
                </a:cubicBezTo>
                <a:lnTo>
                  <a:pt x="4095933" y="4800482"/>
                </a:lnTo>
                <a:lnTo>
                  <a:pt x="4097242" y="4767764"/>
                </a:lnTo>
                <a:cubicBezTo>
                  <a:pt x="4103148" y="4738235"/>
                  <a:pt x="4103530" y="4707564"/>
                  <a:pt x="4107149" y="4677655"/>
                </a:cubicBezTo>
                <a:cubicBezTo>
                  <a:pt x="4107911" y="4671176"/>
                  <a:pt x="4110579" y="4662986"/>
                  <a:pt x="4115151" y="4659174"/>
                </a:cubicBezTo>
                <a:cubicBezTo>
                  <a:pt x="4171921" y="4612500"/>
                  <a:pt x="4172493" y="4546776"/>
                  <a:pt x="4175161" y="4482004"/>
                </a:cubicBezTo>
                <a:cubicBezTo>
                  <a:pt x="4176875" y="4442761"/>
                  <a:pt x="4176875" y="4403325"/>
                  <a:pt x="4175923" y="4363890"/>
                </a:cubicBezTo>
                <a:lnTo>
                  <a:pt x="4175923" y="4363889"/>
                </a:lnTo>
                <a:cubicBezTo>
                  <a:pt x="4175731" y="4350553"/>
                  <a:pt x="4172683" y="4336456"/>
                  <a:pt x="4166969" y="4324644"/>
                </a:cubicBezTo>
                <a:cubicBezTo>
                  <a:pt x="4154966" y="4300069"/>
                  <a:pt x="4139346" y="4277400"/>
                  <a:pt x="4127153" y="4253013"/>
                </a:cubicBezTo>
                <a:close/>
                <a:moveTo>
                  <a:pt x="4190328" y="2836171"/>
                </a:moveTo>
                <a:lnTo>
                  <a:pt x="4181637" y="2848792"/>
                </a:lnTo>
                <a:cubicBezTo>
                  <a:pt x="4176637" y="2865009"/>
                  <a:pt x="4170779" y="2881306"/>
                  <a:pt x="4166033" y="2897784"/>
                </a:cubicBezTo>
                <a:lnTo>
                  <a:pt x="4165004" y="2903549"/>
                </a:lnTo>
                <a:lnTo>
                  <a:pt x="4161730" y="2914327"/>
                </a:lnTo>
                <a:lnTo>
                  <a:pt x="4157099" y="2947858"/>
                </a:lnTo>
                <a:lnTo>
                  <a:pt x="4157098" y="2947861"/>
                </a:lnTo>
                <a:lnTo>
                  <a:pt x="4157098" y="2947862"/>
                </a:lnTo>
                <a:cubicBezTo>
                  <a:pt x="4156729" y="2959156"/>
                  <a:pt x="4157729" y="2970575"/>
                  <a:pt x="4160682" y="2982148"/>
                </a:cubicBezTo>
                <a:lnTo>
                  <a:pt x="4172375" y="3077401"/>
                </a:lnTo>
                <a:lnTo>
                  <a:pt x="4159920" y="3172653"/>
                </a:lnTo>
                <a:cubicBezTo>
                  <a:pt x="4134011" y="3276479"/>
                  <a:pt x="4106579" y="3380304"/>
                  <a:pt x="4112293" y="3489466"/>
                </a:cubicBezTo>
                <a:cubicBezTo>
                  <a:pt x="4113245" y="3507562"/>
                  <a:pt x="4101624" y="3529089"/>
                  <a:pt x="4090194" y="3544712"/>
                </a:cubicBezTo>
                <a:cubicBezTo>
                  <a:pt x="4079336" y="3559667"/>
                  <a:pt x="4073477" y="3566811"/>
                  <a:pt x="4072572" y="3574407"/>
                </a:cubicBezTo>
                <a:lnTo>
                  <a:pt x="4072572" y="3574408"/>
                </a:lnTo>
                <a:cubicBezTo>
                  <a:pt x="4071667" y="3582004"/>
                  <a:pt x="4075716" y="3590053"/>
                  <a:pt x="4084670" y="3606817"/>
                </a:cubicBezTo>
                <a:cubicBezTo>
                  <a:pt x="4089052" y="3614819"/>
                  <a:pt x="4091718" y="3624725"/>
                  <a:pt x="4098196" y="3630632"/>
                </a:cubicBezTo>
                <a:lnTo>
                  <a:pt x="4115925" y="3654415"/>
                </a:lnTo>
                <a:lnTo>
                  <a:pt x="4118836" y="3665923"/>
                </a:lnTo>
                <a:lnTo>
                  <a:pt x="4122437" y="3680163"/>
                </a:lnTo>
                <a:lnTo>
                  <a:pt x="4118389" y="3734836"/>
                </a:lnTo>
                <a:lnTo>
                  <a:pt x="4118389" y="3734837"/>
                </a:lnTo>
                <a:cubicBezTo>
                  <a:pt x="4117437" y="3741315"/>
                  <a:pt x="4116103" y="3749125"/>
                  <a:pt x="4118771" y="3754652"/>
                </a:cubicBezTo>
                <a:lnTo>
                  <a:pt x="4125128" y="3789775"/>
                </a:lnTo>
                <a:lnTo>
                  <a:pt x="4110197" y="3822471"/>
                </a:lnTo>
                <a:cubicBezTo>
                  <a:pt x="4103149" y="3831901"/>
                  <a:pt x="4097529" y="3842045"/>
                  <a:pt x="4095862" y="3852618"/>
                </a:cubicBezTo>
                <a:lnTo>
                  <a:pt x="4095862" y="3852619"/>
                </a:lnTo>
                <a:lnTo>
                  <a:pt x="4096642" y="3868763"/>
                </a:lnTo>
                <a:lnTo>
                  <a:pt x="4105245" y="3885336"/>
                </a:lnTo>
                <a:lnTo>
                  <a:pt x="4105245" y="3885338"/>
                </a:lnTo>
                <a:cubicBezTo>
                  <a:pt x="4114961" y="3897721"/>
                  <a:pt x="4122367" y="3910318"/>
                  <a:pt x="4127626" y="3923124"/>
                </a:cubicBezTo>
                <a:lnTo>
                  <a:pt x="4137130" y="3962159"/>
                </a:lnTo>
                <a:lnTo>
                  <a:pt x="4121438" y="4043837"/>
                </a:lnTo>
                <a:lnTo>
                  <a:pt x="4121437" y="4043838"/>
                </a:lnTo>
                <a:cubicBezTo>
                  <a:pt x="4112674" y="4063841"/>
                  <a:pt x="4107292" y="4083701"/>
                  <a:pt x="4106316" y="4103824"/>
                </a:cubicBezTo>
                <a:lnTo>
                  <a:pt x="4106316" y="4103825"/>
                </a:lnTo>
                <a:lnTo>
                  <a:pt x="4108283" y="4134255"/>
                </a:lnTo>
                <a:lnTo>
                  <a:pt x="4117627" y="4165381"/>
                </a:lnTo>
                <a:lnTo>
                  <a:pt x="4117627" y="4165383"/>
                </a:lnTo>
                <a:lnTo>
                  <a:pt x="4121532" y="4192387"/>
                </a:lnTo>
                <a:lnTo>
                  <a:pt x="4121532" y="4192386"/>
                </a:lnTo>
                <a:cubicBezTo>
                  <a:pt x="4121628" y="4182766"/>
                  <a:pt x="4121056" y="4173479"/>
                  <a:pt x="4117627" y="4165382"/>
                </a:cubicBezTo>
                <a:lnTo>
                  <a:pt x="4117627" y="4165381"/>
                </a:lnTo>
                <a:lnTo>
                  <a:pt x="4106316" y="4103825"/>
                </a:lnTo>
                <a:lnTo>
                  <a:pt x="4121437" y="4043839"/>
                </a:lnTo>
                <a:lnTo>
                  <a:pt x="4121438" y="4043837"/>
                </a:lnTo>
                <a:lnTo>
                  <a:pt x="4134740" y="4002409"/>
                </a:lnTo>
                <a:lnTo>
                  <a:pt x="4137130" y="3962159"/>
                </a:lnTo>
                <a:lnTo>
                  <a:pt x="4137130" y="3962158"/>
                </a:lnTo>
                <a:cubicBezTo>
                  <a:pt x="4134868" y="3935726"/>
                  <a:pt x="4124677" y="3910103"/>
                  <a:pt x="4105245" y="3885337"/>
                </a:cubicBezTo>
                <a:lnTo>
                  <a:pt x="4105245" y="3885336"/>
                </a:lnTo>
                <a:lnTo>
                  <a:pt x="4095862" y="3852619"/>
                </a:lnTo>
                <a:lnTo>
                  <a:pt x="4110197" y="3822472"/>
                </a:lnTo>
                <a:cubicBezTo>
                  <a:pt x="4118389" y="3811613"/>
                  <a:pt x="4123533" y="3800896"/>
                  <a:pt x="4125128" y="3789776"/>
                </a:cubicBezTo>
                <a:lnTo>
                  <a:pt x="4125128" y="3789775"/>
                </a:lnTo>
                <a:cubicBezTo>
                  <a:pt x="4126724" y="3778654"/>
                  <a:pt x="4124771" y="3767129"/>
                  <a:pt x="4118771" y="3754651"/>
                </a:cubicBezTo>
                <a:lnTo>
                  <a:pt x="4118389" y="3734837"/>
                </a:lnTo>
                <a:lnTo>
                  <a:pt x="4122437" y="3680163"/>
                </a:lnTo>
                <a:lnTo>
                  <a:pt x="4122437" y="3680162"/>
                </a:lnTo>
                <a:lnTo>
                  <a:pt x="4118836" y="3665923"/>
                </a:lnTo>
                <a:lnTo>
                  <a:pt x="4115925" y="3654415"/>
                </a:lnTo>
                <a:lnTo>
                  <a:pt x="4115925" y="3654415"/>
                </a:lnTo>
                <a:lnTo>
                  <a:pt x="4115925" y="3654415"/>
                </a:lnTo>
                <a:cubicBezTo>
                  <a:pt x="4112115" y="3646122"/>
                  <a:pt x="4106436" y="3638156"/>
                  <a:pt x="4098196" y="3630631"/>
                </a:cubicBezTo>
                <a:cubicBezTo>
                  <a:pt x="4091718" y="3624724"/>
                  <a:pt x="4089052" y="3614818"/>
                  <a:pt x="4084670" y="3606816"/>
                </a:cubicBezTo>
                <a:cubicBezTo>
                  <a:pt x="4080193" y="3598434"/>
                  <a:pt x="4076942" y="3592231"/>
                  <a:pt x="4074924" y="3587173"/>
                </a:cubicBezTo>
                <a:lnTo>
                  <a:pt x="4072572" y="3574407"/>
                </a:lnTo>
                <a:lnTo>
                  <a:pt x="4077651" y="3562320"/>
                </a:lnTo>
                <a:cubicBezTo>
                  <a:pt x="4080586" y="3557715"/>
                  <a:pt x="4084765" y="3552190"/>
                  <a:pt x="4090194" y="3544713"/>
                </a:cubicBezTo>
                <a:cubicBezTo>
                  <a:pt x="4101624" y="3529090"/>
                  <a:pt x="4113245" y="3507563"/>
                  <a:pt x="4112293" y="3489467"/>
                </a:cubicBezTo>
                <a:cubicBezTo>
                  <a:pt x="4106579" y="3380305"/>
                  <a:pt x="4134011" y="3276480"/>
                  <a:pt x="4159920" y="3172654"/>
                </a:cubicBezTo>
                <a:cubicBezTo>
                  <a:pt x="4167922" y="3140649"/>
                  <a:pt x="4172160" y="3109025"/>
                  <a:pt x="4172375" y="3077401"/>
                </a:cubicBezTo>
                <a:lnTo>
                  <a:pt x="4172375" y="3077400"/>
                </a:lnTo>
                <a:cubicBezTo>
                  <a:pt x="4172589" y="3045776"/>
                  <a:pt x="4168779" y="3014152"/>
                  <a:pt x="4160682" y="2982147"/>
                </a:cubicBezTo>
                <a:lnTo>
                  <a:pt x="4157098" y="2947862"/>
                </a:lnTo>
                <a:lnTo>
                  <a:pt x="4157099" y="2947858"/>
                </a:lnTo>
                <a:lnTo>
                  <a:pt x="4165004" y="2903549"/>
                </a:lnTo>
                <a:lnTo>
                  <a:pt x="4181637" y="2848793"/>
                </a:lnTo>
                <a:cubicBezTo>
                  <a:pt x="4182970" y="2844316"/>
                  <a:pt x="4186256" y="2839982"/>
                  <a:pt x="4190328" y="2836172"/>
                </a:cubicBezTo>
                <a:close/>
                <a:moveTo>
                  <a:pt x="3705842" y="1508457"/>
                </a:moveTo>
                <a:lnTo>
                  <a:pt x="3677748" y="1596213"/>
                </a:lnTo>
                <a:cubicBezTo>
                  <a:pt x="3675271" y="1604978"/>
                  <a:pt x="3676796" y="1615836"/>
                  <a:pt x="3679653" y="1624980"/>
                </a:cubicBezTo>
                <a:cubicBezTo>
                  <a:pt x="3689369" y="1656223"/>
                  <a:pt x="3713754" y="1676036"/>
                  <a:pt x="3736234" y="1697753"/>
                </a:cubicBezTo>
                <a:cubicBezTo>
                  <a:pt x="3746141" y="1707279"/>
                  <a:pt x="3753189" y="1720423"/>
                  <a:pt x="3758903" y="1733188"/>
                </a:cubicBezTo>
                <a:cubicBezTo>
                  <a:pt x="3773574" y="1766335"/>
                  <a:pt x="3786718" y="1800246"/>
                  <a:pt x="3800624" y="1833775"/>
                </a:cubicBezTo>
                <a:cubicBezTo>
                  <a:pt x="3801958" y="1837013"/>
                  <a:pt x="3805387" y="1839679"/>
                  <a:pt x="3808245" y="1842158"/>
                </a:cubicBezTo>
                <a:cubicBezTo>
                  <a:pt x="3838346" y="1866922"/>
                  <a:pt x="3868635" y="1891497"/>
                  <a:pt x="3898736" y="1916454"/>
                </a:cubicBezTo>
                <a:cubicBezTo>
                  <a:pt x="3904450" y="1921216"/>
                  <a:pt x="3908642" y="1928076"/>
                  <a:pt x="3914166" y="1933219"/>
                </a:cubicBezTo>
                <a:cubicBezTo>
                  <a:pt x="3921786" y="1940459"/>
                  <a:pt x="3929027" y="1949603"/>
                  <a:pt x="3938171" y="1953413"/>
                </a:cubicBezTo>
                <a:cubicBezTo>
                  <a:pt x="3966936" y="1965224"/>
                  <a:pt x="3979320" y="1987894"/>
                  <a:pt x="3984654" y="2016469"/>
                </a:cubicBezTo>
                <a:cubicBezTo>
                  <a:pt x="3989607" y="2042570"/>
                  <a:pt x="3993799" y="2068669"/>
                  <a:pt x="3999513" y="2094578"/>
                </a:cubicBezTo>
                <a:cubicBezTo>
                  <a:pt x="4006371" y="2126201"/>
                  <a:pt x="4013801" y="2157636"/>
                  <a:pt x="4022184" y="2188879"/>
                </a:cubicBezTo>
                <a:cubicBezTo>
                  <a:pt x="4025804" y="2202404"/>
                  <a:pt x="4029994" y="2216692"/>
                  <a:pt x="4037424" y="2228314"/>
                </a:cubicBezTo>
                <a:cubicBezTo>
                  <a:pt x="4057999" y="2260890"/>
                  <a:pt x="4071905" y="2295753"/>
                  <a:pt x="4066381" y="2334044"/>
                </a:cubicBezTo>
                <a:cubicBezTo>
                  <a:pt x="4061999" y="2364715"/>
                  <a:pt x="4073239" y="2390434"/>
                  <a:pt x="4090766" y="2409485"/>
                </a:cubicBezTo>
                <a:cubicBezTo>
                  <a:pt x="4098720" y="2418154"/>
                  <a:pt x="4104233" y="2426976"/>
                  <a:pt x="4107867" y="2435912"/>
                </a:cubicBezTo>
                <a:lnTo>
                  <a:pt x="4113698" y="2463017"/>
                </a:lnTo>
                <a:lnTo>
                  <a:pt x="4105056" y="2518262"/>
                </a:lnTo>
                <a:lnTo>
                  <a:pt x="4105055" y="2518263"/>
                </a:lnTo>
                <a:cubicBezTo>
                  <a:pt x="4102388" y="2527789"/>
                  <a:pt x="4101244" y="2536456"/>
                  <a:pt x="4101411" y="2545005"/>
                </a:cubicBezTo>
                <a:lnTo>
                  <a:pt x="4101411" y="2545006"/>
                </a:lnTo>
                <a:cubicBezTo>
                  <a:pt x="4101577" y="2553555"/>
                  <a:pt x="4103054" y="2561985"/>
                  <a:pt x="4105625" y="2571034"/>
                </a:cubicBezTo>
                <a:cubicBezTo>
                  <a:pt x="4117627" y="2612945"/>
                  <a:pt x="4150204" y="2640950"/>
                  <a:pt x="4178779" y="2668001"/>
                </a:cubicBezTo>
                <a:cubicBezTo>
                  <a:pt x="4203164" y="2691054"/>
                  <a:pt x="4216880" y="2716963"/>
                  <a:pt x="4227170" y="2745348"/>
                </a:cubicBezTo>
                <a:lnTo>
                  <a:pt x="4227170" y="2745351"/>
                </a:lnTo>
                <a:lnTo>
                  <a:pt x="4233090" y="2778005"/>
                </a:lnTo>
                <a:lnTo>
                  <a:pt x="4232670" y="2785439"/>
                </a:lnTo>
                <a:lnTo>
                  <a:pt x="4222591" y="2811779"/>
                </a:lnTo>
                <a:lnTo>
                  <a:pt x="4222587" y="2811786"/>
                </a:lnTo>
                <a:lnTo>
                  <a:pt x="4222588" y="2811786"/>
                </a:lnTo>
                <a:lnTo>
                  <a:pt x="4222591" y="2811779"/>
                </a:lnTo>
                <a:lnTo>
                  <a:pt x="4232241" y="2793022"/>
                </a:lnTo>
                <a:lnTo>
                  <a:pt x="4232670" y="2785439"/>
                </a:lnTo>
                <a:lnTo>
                  <a:pt x="4233870" y="2782304"/>
                </a:lnTo>
                <a:lnTo>
                  <a:pt x="4233090" y="2778005"/>
                </a:lnTo>
                <a:lnTo>
                  <a:pt x="4233500" y="2770757"/>
                </a:lnTo>
                <a:lnTo>
                  <a:pt x="4227170" y="2745351"/>
                </a:lnTo>
                <a:lnTo>
                  <a:pt x="4227170" y="2745347"/>
                </a:lnTo>
                <a:cubicBezTo>
                  <a:pt x="4216880" y="2716962"/>
                  <a:pt x="4203164" y="2691053"/>
                  <a:pt x="4178779" y="2668000"/>
                </a:cubicBezTo>
                <a:cubicBezTo>
                  <a:pt x="4150204" y="2640949"/>
                  <a:pt x="4117627" y="2612944"/>
                  <a:pt x="4105625" y="2571033"/>
                </a:cubicBezTo>
                <a:lnTo>
                  <a:pt x="4101411" y="2545006"/>
                </a:lnTo>
                <a:lnTo>
                  <a:pt x="4105055" y="2518264"/>
                </a:lnTo>
                <a:lnTo>
                  <a:pt x="4105056" y="2518262"/>
                </a:lnTo>
                <a:lnTo>
                  <a:pt x="4111636" y="2490550"/>
                </a:lnTo>
                <a:lnTo>
                  <a:pt x="4113698" y="2463017"/>
                </a:lnTo>
                <a:lnTo>
                  <a:pt x="4113698" y="2463016"/>
                </a:lnTo>
                <a:cubicBezTo>
                  <a:pt x="4112817" y="2444776"/>
                  <a:pt x="4106674" y="2426821"/>
                  <a:pt x="4090766" y="2409484"/>
                </a:cubicBezTo>
                <a:cubicBezTo>
                  <a:pt x="4073239" y="2390433"/>
                  <a:pt x="4061999" y="2364714"/>
                  <a:pt x="4066381" y="2334043"/>
                </a:cubicBezTo>
                <a:cubicBezTo>
                  <a:pt x="4071905" y="2295752"/>
                  <a:pt x="4057999" y="2260889"/>
                  <a:pt x="4037424" y="2228313"/>
                </a:cubicBezTo>
                <a:cubicBezTo>
                  <a:pt x="4029994" y="2216691"/>
                  <a:pt x="4025804" y="2202403"/>
                  <a:pt x="4022184" y="2188878"/>
                </a:cubicBezTo>
                <a:cubicBezTo>
                  <a:pt x="4013801" y="2157635"/>
                  <a:pt x="4006371" y="2126200"/>
                  <a:pt x="3999513" y="2094577"/>
                </a:cubicBezTo>
                <a:cubicBezTo>
                  <a:pt x="3993799" y="2068668"/>
                  <a:pt x="3989607" y="2042569"/>
                  <a:pt x="3984654" y="2016468"/>
                </a:cubicBezTo>
                <a:cubicBezTo>
                  <a:pt x="3979320" y="1987893"/>
                  <a:pt x="3966936" y="1965223"/>
                  <a:pt x="3938171" y="1953412"/>
                </a:cubicBezTo>
                <a:cubicBezTo>
                  <a:pt x="3929027" y="1949602"/>
                  <a:pt x="3921786" y="1940458"/>
                  <a:pt x="3914166" y="1933218"/>
                </a:cubicBezTo>
                <a:cubicBezTo>
                  <a:pt x="3908642" y="1928075"/>
                  <a:pt x="3904450" y="1921215"/>
                  <a:pt x="3898736" y="1916453"/>
                </a:cubicBezTo>
                <a:cubicBezTo>
                  <a:pt x="3868635" y="1891496"/>
                  <a:pt x="3838346" y="1866921"/>
                  <a:pt x="3808245" y="1842157"/>
                </a:cubicBezTo>
                <a:cubicBezTo>
                  <a:pt x="3805387" y="1839678"/>
                  <a:pt x="3801958" y="1837012"/>
                  <a:pt x="3800624" y="1833774"/>
                </a:cubicBezTo>
                <a:cubicBezTo>
                  <a:pt x="3786718" y="1800245"/>
                  <a:pt x="3773575" y="1766334"/>
                  <a:pt x="3758903" y="1733187"/>
                </a:cubicBezTo>
                <a:cubicBezTo>
                  <a:pt x="3753189" y="1720422"/>
                  <a:pt x="3746141" y="1707278"/>
                  <a:pt x="3736235" y="1697752"/>
                </a:cubicBezTo>
                <a:cubicBezTo>
                  <a:pt x="3713755" y="1676035"/>
                  <a:pt x="3689369" y="1656222"/>
                  <a:pt x="3679653" y="1624979"/>
                </a:cubicBezTo>
                <a:cubicBezTo>
                  <a:pt x="3676797" y="1615835"/>
                  <a:pt x="3675272" y="1604977"/>
                  <a:pt x="3677749" y="1596212"/>
                </a:cubicBezTo>
                <a:close/>
                <a:moveTo>
                  <a:pt x="3724447" y="1459072"/>
                </a:moveTo>
                <a:lnTo>
                  <a:pt x="3724446" y="1459073"/>
                </a:lnTo>
                <a:lnTo>
                  <a:pt x="3715229" y="1481571"/>
                </a:lnTo>
                <a:close/>
                <a:moveTo>
                  <a:pt x="3743640" y="1268757"/>
                </a:moveTo>
                <a:cubicBezTo>
                  <a:pt x="3744092" y="1275401"/>
                  <a:pt x="3745664" y="1281688"/>
                  <a:pt x="3748807" y="1286069"/>
                </a:cubicBezTo>
                <a:cubicBezTo>
                  <a:pt x="3763380" y="1306929"/>
                  <a:pt x="3769620" y="1328552"/>
                  <a:pt x="3771144" y="1350627"/>
                </a:cubicBezTo>
                <a:lnTo>
                  <a:pt x="3765550" y="1413839"/>
                </a:lnTo>
                <a:lnTo>
                  <a:pt x="3771145" y="1350626"/>
                </a:lnTo>
                <a:cubicBezTo>
                  <a:pt x="3769620" y="1328551"/>
                  <a:pt x="3763381" y="1306929"/>
                  <a:pt x="3748807" y="1286068"/>
                </a:cubicBezTo>
                <a:close/>
                <a:moveTo>
                  <a:pt x="3685369" y="773034"/>
                </a:moveTo>
                <a:lnTo>
                  <a:pt x="3685369" y="773035"/>
                </a:lnTo>
                <a:cubicBezTo>
                  <a:pt x="3687655" y="800276"/>
                  <a:pt x="3690893" y="827329"/>
                  <a:pt x="3693369" y="854379"/>
                </a:cubicBezTo>
                <a:cubicBezTo>
                  <a:pt x="3695655" y="878956"/>
                  <a:pt x="3696417" y="903722"/>
                  <a:pt x="3724422" y="915343"/>
                </a:cubicBezTo>
                <a:cubicBezTo>
                  <a:pt x="3728804" y="917059"/>
                  <a:pt x="3732042" y="922773"/>
                  <a:pt x="3734900" y="927155"/>
                </a:cubicBezTo>
                <a:cubicBezTo>
                  <a:pt x="3778908" y="994785"/>
                  <a:pt x="3777764" y="1030980"/>
                  <a:pt x="3731280" y="1097087"/>
                </a:cubicBezTo>
                <a:cubicBezTo>
                  <a:pt x="3726518" y="1103945"/>
                  <a:pt x="3723088" y="1118613"/>
                  <a:pt x="3726898" y="1123185"/>
                </a:cubicBezTo>
                <a:cubicBezTo>
                  <a:pt x="3742710" y="1142617"/>
                  <a:pt x="3749759" y="1162953"/>
                  <a:pt x="3751617" y="1184028"/>
                </a:cubicBezTo>
                <a:cubicBezTo>
                  <a:pt x="3749759" y="1162953"/>
                  <a:pt x="3742711" y="1142616"/>
                  <a:pt x="3726899" y="1123184"/>
                </a:cubicBezTo>
                <a:cubicBezTo>
                  <a:pt x="3723089" y="1118612"/>
                  <a:pt x="3726519" y="1103944"/>
                  <a:pt x="3731281" y="1097086"/>
                </a:cubicBezTo>
                <a:cubicBezTo>
                  <a:pt x="3777765" y="1030979"/>
                  <a:pt x="3778909" y="994784"/>
                  <a:pt x="3734901" y="927154"/>
                </a:cubicBezTo>
                <a:cubicBezTo>
                  <a:pt x="3732043" y="922772"/>
                  <a:pt x="3728805" y="917058"/>
                  <a:pt x="3724423" y="915342"/>
                </a:cubicBezTo>
                <a:cubicBezTo>
                  <a:pt x="3696417" y="903721"/>
                  <a:pt x="3695655" y="878955"/>
                  <a:pt x="3693369" y="854378"/>
                </a:cubicBezTo>
                <a:close/>
                <a:moveTo>
                  <a:pt x="3740770" y="517850"/>
                </a:moveTo>
                <a:lnTo>
                  <a:pt x="3731852" y="556047"/>
                </a:lnTo>
                <a:cubicBezTo>
                  <a:pt x="3729756" y="564048"/>
                  <a:pt x="3724232" y="572622"/>
                  <a:pt x="3725374" y="580050"/>
                </a:cubicBezTo>
                <a:cubicBezTo>
                  <a:pt x="3728708" y="601578"/>
                  <a:pt x="3726279" y="622200"/>
                  <a:pt x="3721993" y="642537"/>
                </a:cubicBezTo>
                <a:lnTo>
                  <a:pt x="3709470" y="694927"/>
                </a:lnTo>
                <a:lnTo>
                  <a:pt x="3721994" y="642536"/>
                </a:lnTo>
                <a:cubicBezTo>
                  <a:pt x="3726280" y="622200"/>
                  <a:pt x="3728709" y="601577"/>
                  <a:pt x="3725375" y="580049"/>
                </a:cubicBezTo>
                <a:cubicBezTo>
                  <a:pt x="3724233" y="572621"/>
                  <a:pt x="3729757" y="564047"/>
                  <a:pt x="3731853" y="556046"/>
                </a:cubicBezTo>
                <a:close/>
                <a:moveTo>
                  <a:pt x="3754065" y="298168"/>
                </a:moveTo>
                <a:lnTo>
                  <a:pt x="3739283" y="313532"/>
                </a:lnTo>
                <a:lnTo>
                  <a:pt x="3739283" y="313532"/>
                </a:lnTo>
                <a:lnTo>
                  <a:pt x="3739282" y="313533"/>
                </a:lnTo>
                <a:cubicBezTo>
                  <a:pt x="3735090" y="316389"/>
                  <a:pt x="3737376" y="330298"/>
                  <a:pt x="3738710" y="338870"/>
                </a:cubicBezTo>
                <a:lnTo>
                  <a:pt x="3738716" y="338898"/>
                </a:lnTo>
                <a:lnTo>
                  <a:pt x="3748617" y="395639"/>
                </a:lnTo>
                <a:lnTo>
                  <a:pt x="3744807" y="367327"/>
                </a:lnTo>
                <a:lnTo>
                  <a:pt x="3738716" y="338898"/>
                </a:lnTo>
                <a:lnTo>
                  <a:pt x="3738711" y="338869"/>
                </a:lnTo>
                <a:cubicBezTo>
                  <a:pt x="3738044" y="334583"/>
                  <a:pt x="3737139" y="328963"/>
                  <a:pt x="3736925" y="324057"/>
                </a:cubicBezTo>
                <a:lnTo>
                  <a:pt x="3739283" y="313532"/>
                </a:lnTo>
                <a:close/>
                <a:moveTo>
                  <a:pt x="3761610" y="281567"/>
                </a:moveTo>
                <a:lnTo>
                  <a:pt x="3756715" y="295414"/>
                </a:lnTo>
                <a:lnTo>
                  <a:pt x="3756716" y="295414"/>
                </a:lnTo>
                <a:close/>
                <a:moveTo>
                  <a:pt x="3748290" y="24485"/>
                </a:moveTo>
                <a:lnTo>
                  <a:pt x="3746027" y="74128"/>
                </a:lnTo>
                <a:cubicBezTo>
                  <a:pt x="3746950" y="91491"/>
                  <a:pt x="3749260" y="108702"/>
                  <a:pt x="3751951" y="125860"/>
                </a:cubicBezTo>
                <a:lnTo>
                  <a:pt x="3756346" y="153386"/>
                </a:lnTo>
                <a:lnTo>
                  <a:pt x="3764619" y="228943"/>
                </a:lnTo>
                <a:lnTo>
                  <a:pt x="3760160" y="177270"/>
                </a:lnTo>
                <a:lnTo>
                  <a:pt x="3756346" y="153386"/>
                </a:lnTo>
                <a:lnTo>
                  <a:pt x="3756147" y="151568"/>
                </a:lnTo>
                <a:cubicBezTo>
                  <a:pt x="3751917" y="125875"/>
                  <a:pt x="3747412" y="100173"/>
                  <a:pt x="3746028" y="74128"/>
                </a:cubicBezTo>
                <a:close/>
                <a:moveTo>
                  <a:pt x="3745709" y="0"/>
                </a:moveTo>
                <a:lnTo>
                  <a:pt x="3748427" y="21485"/>
                </a:lnTo>
                <a:lnTo>
                  <a:pt x="3745709" y="0"/>
                </a:lnTo>
                <a:lnTo>
                  <a:pt x="4209817" y="0"/>
                </a:lnTo>
                <a:lnTo>
                  <a:pt x="4208690" y="2816"/>
                </a:lnTo>
                <a:cubicBezTo>
                  <a:pt x="4200308" y="21485"/>
                  <a:pt x="4197640" y="43011"/>
                  <a:pt x="4194592" y="63586"/>
                </a:cubicBezTo>
                <a:cubicBezTo>
                  <a:pt x="4189067" y="101307"/>
                  <a:pt x="4185637" y="139218"/>
                  <a:pt x="4180685" y="176938"/>
                </a:cubicBezTo>
                <a:cubicBezTo>
                  <a:pt x="4179541" y="184940"/>
                  <a:pt x="4177447" y="194084"/>
                  <a:pt x="4172683" y="200181"/>
                </a:cubicBezTo>
                <a:cubicBezTo>
                  <a:pt x="4140678" y="241900"/>
                  <a:pt x="4131725" y="292578"/>
                  <a:pt x="4134771" y="340773"/>
                </a:cubicBezTo>
                <a:cubicBezTo>
                  <a:pt x="4137060" y="378685"/>
                  <a:pt x="4138774" y="415834"/>
                  <a:pt x="4135536" y="453363"/>
                </a:cubicBezTo>
                <a:cubicBezTo>
                  <a:pt x="4135344" y="456221"/>
                  <a:pt x="4135726" y="460031"/>
                  <a:pt x="4137250" y="462125"/>
                </a:cubicBezTo>
                <a:cubicBezTo>
                  <a:pt x="4147346" y="475080"/>
                  <a:pt x="4148108" y="488606"/>
                  <a:pt x="4149822" y="505181"/>
                </a:cubicBezTo>
                <a:cubicBezTo>
                  <a:pt x="4152300" y="528614"/>
                  <a:pt x="4150584" y="550140"/>
                  <a:pt x="4146394" y="571859"/>
                </a:cubicBezTo>
                <a:cubicBezTo>
                  <a:pt x="4143346" y="587671"/>
                  <a:pt x="4137060" y="603672"/>
                  <a:pt x="4129057" y="617771"/>
                </a:cubicBezTo>
                <a:cubicBezTo>
                  <a:pt x="4117817" y="637391"/>
                  <a:pt x="4113437" y="656254"/>
                  <a:pt x="4128295" y="674922"/>
                </a:cubicBezTo>
                <a:cubicBezTo>
                  <a:pt x="4144108" y="695115"/>
                  <a:pt x="4138584" y="717976"/>
                  <a:pt x="4139154" y="740267"/>
                </a:cubicBezTo>
                <a:cubicBezTo>
                  <a:pt x="4139346" y="749981"/>
                  <a:pt x="4138964" y="760269"/>
                  <a:pt x="4141440" y="769604"/>
                </a:cubicBezTo>
                <a:cubicBezTo>
                  <a:pt x="4148490" y="796654"/>
                  <a:pt x="4159158" y="822755"/>
                  <a:pt x="4163920" y="850188"/>
                </a:cubicBezTo>
                <a:cubicBezTo>
                  <a:pt x="4166587" y="865429"/>
                  <a:pt x="4161824" y="882383"/>
                  <a:pt x="4158396" y="898197"/>
                </a:cubicBezTo>
                <a:cubicBezTo>
                  <a:pt x="4154776" y="914199"/>
                  <a:pt x="4149252" y="930010"/>
                  <a:pt x="4143536" y="945443"/>
                </a:cubicBezTo>
                <a:cubicBezTo>
                  <a:pt x="4139726" y="955919"/>
                  <a:pt x="4136106" y="967349"/>
                  <a:pt x="4129247" y="975732"/>
                </a:cubicBezTo>
                <a:cubicBezTo>
                  <a:pt x="4113627" y="994784"/>
                  <a:pt x="4110959" y="1014405"/>
                  <a:pt x="4119151" y="1036886"/>
                </a:cubicBezTo>
                <a:cubicBezTo>
                  <a:pt x="4120485" y="1040314"/>
                  <a:pt x="4120485" y="1044314"/>
                  <a:pt x="4120675" y="1048124"/>
                </a:cubicBezTo>
                <a:cubicBezTo>
                  <a:pt x="4124675" y="1109090"/>
                  <a:pt x="4127153" y="1170050"/>
                  <a:pt x="4133249" y="1230632"/>
                </a:cubicBezTo>
                <a:cubicBezTo>
                  <a:pt x="4135726" y="1255205"/>
                  <a:pt x="4146584" y="1278828"/>
                  <a:pt x="4153442" y="1303023"/>
                </a:cubicBezTo>
                <a:cubicBezTo>
                  <a:pt x="4154776" y="1307977"/>
                  <a:pt x="4156872" y="1313503"/>
                  <a:pt x="4155918" y="1318455"/>
                </a:cubicBezTo>
                <a:cubicBezTo>
                  <a:pt x="4146394" y="1372367"/>
                  <a:pt x="4160300" y="1422853"/>
                  <a:pt x="4178589" y="1472574"/>
                </a:cubicBezTo>
                <a:cubicBezTo>
                  <a:pt x="4180495" y="1477716"/>
                  <a:pt x="4179923" y="1484003"/>
                  <a:pt x="4179541" y="1489719"/>
                </a:cubicBezTo>
                <a:cubicBezTo>
                  <a:pt x="4178209" y="1505723"/>
                  <a:pt x="4171541" y="1523058"/>
                  <a:pt x="4175541" y="1537536"/>
                </a:cubicBezTo>
                <a:cubicBezTo>
                  <a:pt x="4186591" y="1576018"/>
                  <a:pt x="4199926" y="1614119"/>
                  <a:pt x="4216690" y="1650316"/>
                </a:cubicBezTo>
                <a:cubicBezTo>
                  <a:pt x="4233645" y="1687085"/>
                  <a:pt x="4247933" y="1721184"/>
                  <a:pt x="4230789" y="1763286"/>
                </a:cubicBezTo>
                <a:cubicBezTo>
                  <a:pt x="4223548" y="1781193"/>
                  <a:pt x="4228693" y="1804815"/>
                  <a:pt x="4230597" y="1825392"/>
                </a:cubicBezTo>
                <a:cubicBezTo>
                  <a:pt x="4232121" y="1840440"/>
                  <a:pt x="4240696" y="1854919"/>
                  <a:pt x="4240696" y="1869779"/>
                </a:cubicBezTo>
                <a:cubicBezTo>
                  <a:pt x="4240696" y="1909407"/>
                  <a:pt x="4250791" y="1944648"/>
                  <a:pt x="4271366" y="1978939"/>
                </a:cubicBezTo>
                <a:cubicBezTo>
                  <a:pt x="4279367" y="1992278"/>
                  <a:pt x="4274032" y="2013042"/>
                  <a:pt x="4276128" y="2030377"/>
                </a:cubicBezTo>
                <a:cubicBezTo>
                  <a:pt x="4278604" y="2048667"/>
                  <a:pt x="4280890" y="2067524"/>
                  <a:pt x="4286418" y="2085053"/>
                </a:cubicBezTo>
                <a:cubicBezTo>
                  <a:pt x="4300895" y="2130392"/>
                  <a:pt x="4317278" y="2175162"/>
                  <a:pt x="4332518" y="2220311"/>
                </a:cubicBezTo>
                <a:cubicBezTo>
                  <a:pt x="4345093" y="2257458"/>
                  <a:pt x="4335186" y="2294038"/>
                  <a:pt x="4329853" y="2330805"/>
                </a:cubicBezTo>
                <a:cubicBezTo>
                  <a:pt x="4326422" y="2353858"/>
                  <a:pt x="4318230" y="2375382"/>
                  <a:pt x="4330422" y="2401291"/>
                </a:cubicBezTo>
                <a:cubicBezTo>
                  <a:pt x="4342044" y="2426058"/>
                  <a:pt x="4339377" y="2457491"/>
                  <a:pt x="4345663" y="2485306"/>
                </a:cubicBezTo>
                <a:cubicBezTo>
                  <a:pt x="4350997" y="2508741"/>
                  <a:pt x="4359572" y="2531408"/>
                  <a:pt x="4367953" y="2554078"/>
                </a:cubicBezTo>
                <a:cubicBezTo>
                  <a:pt x="4379384" y="2584941"/>
                  <a:pt x="4391384" y="2615420"/>
                  <a:pt x="4385670" y="2649142"/>
                </a:cubicBezTo>
                <a:cubicBezTo>
                  <a:pt x="4379192" y="2687435"/>
                  <a:pt x="4403577" y="2713722"/>
                  <a:pt x="4419771" y="2743825"/>
                </a:cubicBezTo>
                <a:cubicBezTo>
                  <a:pt x="4430819" y="2764589"/>
                  <a:pt x="4439012" y="2787258"/>
                  <a:pt x="4445870" y="2809929"/>
                </a:cubicBezTo>
                <a:cubicBezTo>
                  <a:pt x="4454824" y="2840218"/>
                  <a:pt x="4460158" y="2871461"/>
                  <a:pt x="4468921" y="2901942"/>
                </a:cubicBezTo>
                <a:cubicBezTo>
                  <a:pt x="4482065" y="2948046"/>
                  <a:pt x="4492353" y="2994721"/>
                  <a:pt x="4485113" y="3042727"/>
                </a:cubicBezTo>
                <a:cubicBezTo>
                  <a:pt x="4481875" y="3064826"/>
                  <a:pt x="4482065" y="3085402"/>
                  <a:pt x="4486829" y="3107499"/>
                </a:cubicBezTo>
                <a:cubicBezTo>
                  <a:pt x="4494639" y="3143694"/>
                  <a:pt x="4495592" y="3180843"/>
                  <a:pt x="4524738" y="3209992"/>
                </a:cubicBezTo>
                <a:cubicBezTo>
                  <a:pt x="4535027" y="3220279"/>
                  <a:pt x="4537693" y="3238757"/>
                  <a:pt x="4543028" y="3253808"/>
                </a:cubicBezTo>
                <a:cubicBezTo>
                  <a:pt x="4549315" y="3271144"/>
                  <a:pt x="4546075" y="3283907"/>
                  <a:pt x="4527787" y="3293243"/>
                </a:cubicBezTo>
                <a:cubicBezTo>
                  <a:pt x="4519596" y="3297433"/>
                  <a:pt x="4511594" y="3309436"/>
                  <a:pt x="4510260" y="3318770"/>
                </a:cubicBezTo>
                <a:cubicBezTo>
                  <a:pt x="4506260" y="3346775"/>
                  <a:pt x="4512166" y="3372494"/>
                  <a:pt x="4525122" y="3399545"/>
                </a:cubicBezTo>
                <a:cubicBezTo>
                  <a:pt x="4537313" y="3424882"/>
                  <a:pt x="4535979" y="3456507"/>
                  <a:pt x="4540741" y="3485274"/>
                </a:cubicBezTo>
                <a:cubicBezTo>
                  <a:pt x="4544171" y="3505656"/>
                  <a:pt x="4551219" y="3526041"/>
                  <a:pt x="4551219" y="3546616"/>
                </a:cubicBezTo>
                <a:cubicBezTo>
                  <a:pt x="4551219" y="3572145"/>
                  <a:pt x="4545123" y="3597481"/>
                  <a:pt x="4542837" y="3623200"/>
                </a:cubicBezTo>
                <a:cubicBezTo>
                  <a:pt x="4540933" y="3643203"/>
                  <a:pt x="4541695" y="3663588"/>
                  <a:pt x="4539409" y="3683590"/>
                </a:cubicBezTo>
                <a:cubicBezTo>
                  <a:pt x="4537693" y="3699975"/>
                  <a:pt x="4533313" y="3716167"/>
                  <a:pt x="4529694" y="3732360"/>
                </a:cubicBezTo>
                <a:cubicBezTo>
                  <a:pt x="4528359" y="3738266"/>
                  <a:pt x="4523214" y="3744172"/>
                  <a:pt x="4523976" y="3749505"/>
                </a:cubicBezTo>
                <a:cubicBezTo>
                  <a:pt x="4532169" y="3802466"/>
                  <a:pt x="4495592" y="3840568"/>
                  <a:pt x="4479399" y="3885337"/>
                </a:cubicBezTo>
                <a:cubicBezTo>
                  <a:pt x="4462252" y="3932393"/>
                  <a:pt x="4435964" y="3977924"/>
                  <a:pt x="4443774" y="4030502"/>
                </a:cubicBezTo>
                <a:cubicBezTo>
                  <a:pt x="4448536" y="4062317"/>
                  <a:pt x="4459586" y="4092988"/>
                  <a:pt x="4466255" y="4124613"/>
                </a:cubicBezTo>
                <a:cubicBezTo>
                  <a:pt x="4468541" y="4135853"/>
                  <a:pt x="4468159" y="4148426"/>
                  <a:pt x="4465873" y="4159666"/>
                </a:cubicBezTo>
                <a:cubicBezTo>
                  <a:pt x="4455394" y="4213960"/>
                  <a:pt x="4453871" y="4267492"/>
                  <a:pt x="4471017" y="4320836"/>
                </a:cubicBezTo>
                <a:cubicBezTo>
                  <a:pt x="4473875" y="4329978"/>
                  <a:pt x="4476541" y="4339694"/>
                  <a:pt x="4476541" y="4349221"/>
                </a:cubicBezTo>
                <a:cubicBezTo>
                  <a:pt x="4476541" y="4401418"/>
                  <a:pt x="4472541" y="4452664"/>
                  <a:pt x="4453871" y="4502578"/>
                </a:cubicBezTo>
                <a:cubicBezTo>
                  <a:pt x="4447584" y="4519342"/>
                  <a:pt x="4451584" y="4539727"/>
                  <a:pt x="4450060" y="4558206"/>
                </a:cubicBezTo>
                <a:cubicBezTo>
                  <a:pt x="4448728" y="4575350"/>
                  <a:pt x="4448156" y="4592877"/>
                  <a:pt x="4443774" y="4609451"/>
                </a:cubicBezTo>
                <a:cubicBezTo>
                  <a:pt x="4437298" y="4633646"/>
                  <a:pt x="4436536" y="4656125"/>
                  <a:pt x="4442250" y="4681082"/>
                </a:cubicBezTo>
                <a:cubicBezTo>
                  <a:pt x="4447584" y="4704894"/>
                  <a:pt x="4444919" y="4730613"/>
                  <a:pt x="4445108" y="4755380"/>
                </a:cubicBezTo>
                <a:cubicBezTo>
                  <a:pt x="4445298" y="4783003"/>
                  <a:pt x="4445488" y="4810626"/>
                  <a:pt x="4444537" y="4838249"/>
                </a:cubicBezTo>
                <a:cubicBezTo>
                  <a:pt x="4444156" y="4849299"/>
                  <a:pt x="4436536" y="4861872"/>
                  <a:pt x="4439584" y="4871018"/>
                </a:cubicBezTo>
                <a:cubicBezTo>
                  <a:pt x="4449870" y="4900545"/>
                  <a:pt x="4437488" y="4930074"/>
                  <a:pt x="4443012" y="4959601"/>
                </a:cubicBezTo>
                <a:cubicBezTo>
                  <a:pt x="4445870" y="4974081"/>
                  <a:pt x="4438060" y="4990464"/>
                  <a:pt x="4437298" y="5006085"/>
                </a:cubicBezTo>
                <a:cubicBezTo>
                  <a:pt x="4435964" y="5031613"/>
                  <a:pt x="4436536" y="5057140"/>
                  <a:pt x="4436154" y="5082669"/>
                </a:cubicBezTo>
                <a:cubicBezTo>
                  <a:pt x="4435964" y="5091051"/>
                  <a:pt x="4435203" y="5099244"/>
                  <a:pt x="4434819" y="5107626"/>
                </a:cubicBezTo>
                <a:cubicBezTo>
                  <a:pt x="4434439" y="5115056"/>
                  <a:pt x="4432725" y="5122866"/>
                  <a:pt x="4434057" y="5129915"/>
                </a:cubicBezTo>
                <a:cubicBezTo>
                  <a:pt x="4438822" y="5155444"/>
                  <a:pt x="4446632" y="5180590"/>
                  <a:pt x="4449680" y="5206307"/>
                </a:cubicBezTo>
                <a:cubicBezTo>
                  <a:pt x="4452346" y="5228596"/>
                  <a:pt x="4448728" y="5251649"/>
                  <a:pt x="4450632" y="5274128"/>
                </a:cubicBezTo>
                <a:cubicBezTo>
                  <a:pt x="4453871" y="5313753"/>
                  <a:pt x="4459586" y="5353378"/>
                  <a:pt x="4463207" y="5393004"/>
                </a:cubicBezTo>
                <a:cubicBezTo>
                  <a:pt x="4463968" y="5401578"/>
                  <a:pt x="4459204" y="5410530"/>
                  <a:pt x="4458824" y="5419294"/>
                </a:cubicBezTo>
                <a:cubicBezTo>
                  <a:pt x="4457872" y="5446727"/>
                  <a:pt x="4457680" y="5474160"/>
                  <a:pt x="4457110" y="5501593"/>
                </a:cubicBezTo>
                <a:cubicBezTo>
                  <a:pt x="4456918" y="5517214"/>
                  <a:pt x="4457490" y="5533026"/>
                  <a:pt x="4455776" y="5548459"/>
                </a:cubicBezTo>
                <a:cubicBezTo>
                  <a:pt x="4453490" y="5568841"/>
                  <a:pt x="4450060" y="5587320"/>
                  <a:pt x="4464920" y="5606371"/>
                </a:cubicBezTo>
                <a:cubicBezTo>
                  <a:pt x="4487972" y="5635710"/>
                  <a:pt x="4479018" y="5673049"/>
                  <a:pt x="4484351" y="5706958"/>
                </a:cubicBezTo>
                <a:cubicBezTo>
                  <a:pt x="4485685" y="5715722"/>
                  <a:pt x="4485875" y="5724677"/>
                  <a:pt x="4487399" y="5733439"/>
                </a:cubicBezTo>
                <a:cubicBezTo>
                  <a:pt x="4490257" y="5749633"/>
                  <a:pt x="4493495" y="5765634"/>
                  <a:pt x="4496736" y="5781829"/>
                </a:cubicBezTo>
                <a:cubicBezTo>
                  <a:pt x="4497306" y="5784685"/>
                  <a:pt x="4497498" y="5787923"/>
                  <a:pt x="4498450" y="5790591"/>
                </a:cubicBezTo>
                <a:cubicBezTo>
                  <a:pt x="4506450" y="5815168"/>
                  <a:pt x="4515594" y="5839360"/>
                  <a:pt x="4522072" y="5864317"/>
                </a:cubicBezTo>
                <a:cubicBezTo>
                  <a:pt x="4525311" y="5876510"/>
                  <a:pt x="4525693" y="5890036"/>
                  <a:pt x="4523976" y="5902609"/>
                </a:cubicBezTo>
                <a:cubicBezTo>
                  <a:pt x="4519024" y="5939376"/>
                  <a:pt x="4516928" y="5975763"/>
                  <a:pt x="4524168" y="6012722"/>
                </a:cubicBezTo>
                <a:cubicBezTo>
                  <a:pt x="4527025" y="6027391"/>
                  <a:pt x="4522263" y="6043775"/>
                  <a:pt x="4520548" y="6059396"/>
                </a:cubicBezTo>
                <a:cubicBezTo>
                  <a:pt x="4515976" y="6096735"/>
                  <a:pt x="4511022" y="6134074"/>
                  <a:pt x="4506642" y="6171604"/>
                </a:cubicBezTo>
                <a:cubicBezTo>
                  <a:pt x="4503975" y="6195036"/>
                  <a:pt x="4502450" y="6218659"/>
                  <a:pt x="4499785" y="6242092"/>
                </a:cubicBezTo>
                <a:cubicBezTo>
                  <a:pt x="4496544" y="6269143"/>
                  <a:pt x="4491591" y="6296004"/>
                  <a:pt x="4488923" y="6323057"/>
                </a:cubicBezTo>
                <a:cubicBezTo>
                  <a:pt x="4485875" y="6353918"/>
                  <a:pt x="4485305" y="6384971"/>
                  <a:pt x="4482065" y="6415832"/>
                </a:cubicBezTo>
                <a:cubicBezTo>
                  <a:pt x="4475779" y="6472224"/>
                  <a:pt x="4468349" y="6528423"/>
                  <a:pt x="4461300" y="6584811"/>
                </a:cubicBezTo>
                <a:cubicBezTo>
                  <a:pt x="4454442" y="6639487"/>
                  <a:pt x="4448346" y="6694163"/>
                  <a:pt x="4439775" y="6748457"/>
                </a:cubicBezTo>
                <a:cubicBezTo>
                  <a:pt x="4436154" y="6771318"/>
                  <a:pt x="4426247" y="6793034"/>
                  <a:pt x="4420723" y="6815515"/>
                </a:cubicBezTo>
                <a:lnTo>
                  <a:pt x="4411023" y="6858000"/>
                </a:lnTo>
                <a:lnTo>
                  <a:pt x="4238770" y="6858000"/>
                </a:lnTo>
                <a:lnTo>
                  <a:pt x="0" y="6858000"/>
                </a:lnTo>
                <a:lnTo>
                  <a:pt x="0" y="1"/>
                </a:ln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3138960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898" name="Picture 2" descr="Red Spider Lily, Lycoris radiata, heirloom bulbs">
            <a:extLst>
              <a:ext uri="{FF2B5EF4-FFF2-40B4-BE49-F238E27FC236}">
                <a16:creationId xmlns:a16="http://schemas.microsoft.com/office/drawing/2014/main" id="{9DC6F144-7DD2-816B-8DB4-FE5E7C0001C9}"/>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23011" t="2091" r="-2" b="6999"/>
          <a:stretch/>
        </p:blipFill>
        <p:spPr bwMode="auto">
          <a:xfrm>
            <a:off x="20" y="10"/>
            <a:ext cx="8668492" cy="685799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5A831749-B73C-4BCE-B2E3-079E36207011}"/>
              </a:ext>
            </a:extLst>
          </p:cNvPr>
          <p:cNvSpPr>
            <a:spLocks noGrp="1"/>
          </p:cNvSpPr>
          <p:nvPr>
            <p:ph type="title"/>
          </p:nvPr>
        </p:nvSpPr>
        <p:spPr>
          <a:xfrm>
            <a:off x="8395868" y="1161288"/>
            <a:ext cx="3438144" cy="1124712"/>
          </a:xfrm>
        </p:spPr>
        <p:txBody>
          <a:bodyPr vert="horz" lIns="91440" tIns="45720" rIns="91440" bIns="45720" rtlCol="0" anchor="b">
            <a:normAutofit/>
          </a:bodyPr>
          <a:lstStyle/>
          <a:p>
            <a:r>
              <a:rPr lang="en-US" sz="2800"/>
              <a:t>Plants</a:t>
            </a:r>
          </a:p>
        </p:txBody>
      </p:sp>
      <p:sp>
        <p:nvSpPr>
          <p:cNvPr id="3" name="Content Placeholder 2">
            <a:extLst>
              <a:ext uri="{FF2B5EF4-FFF2-40B4-BE49-F238E27FC236}">
                <a16:creationId xmlns:a16="http://schemas.microsoft.com/office/drawing/2014/main" id="{676944CE-19D5-42AB-9585-173E364E3759}"/>
              </a:ext>
            </a:extLst>
          </p:cNvPr>
          <p:cNvSpPr>
            <a:spLocks noGrp="1"/>
          </p:cNvSpPr>
          <p:nvPr>
            <p:ph sz="half" idx="1"/>
          </p:nvPr>
        </p:nvSpPr>
        <p:spPr>
          <a:xfrm>
            <a:off x="8395868" y="2718054"/>
            <a:ext cx="3438906" cy="3207258"/>
          </a:xfrm>
        </p:spPr>
        <p:txBody>
          <a:bodyPr vert="horz" lIns="91440" tIns="45720" rIns="91440" bIns="45720" rtlCol="0" anchor="t">
            <a:normAutofit/>
          </a:bodyPr>
          <a:lstStyle/>
          <a:p>
            <a:r>
              <a:rPr lang="en-US" sz="1700" dirty="0"/>
              <a:t>Mostly Savanna, but the moist mountainous region on the east grows tropical evergreen and hardwood forests.  </a:t>
            </a:r>
          </a:p>
          <a:p>
            <a:r>
              <a:rPr lang="en-US" sz="1700" dirty="0"/>
              <a:t>Hibiscus, Spider Lilly (pictured), </a:t>
            </a:r>
            <a:r>
              <a:rPr lang="en-US" sz="1700" dirty="0" err="1"/>
              <a:t>Leonotus</a:t>
            </a:r>
            <a:r>
              <a:rPr lang="en-US" sz="1700" dirty="0"/>
              <a:t>, </a:t>
            </a:r>
            <a:r>
              <a:rPr lang="en-US" sz="1700" dirty="0" err="1"/>
              <a:t>Dombeye</a:t>
            </a:r>
            <a:endParaRPr lang="en-US" sz="1700" dirty="0"/>
          </a:p>
        </p:txBody>
      </p:sp>
    </p:spTree>
    <p:extLst>
      <p:ext uri="{BB962C8B-B14F-4D97-AF65-F5344CB8AC3E}">
        <p14:creationId xmlns:p14="http://schemas.microsoft.com/office/powerpoint/2010/main" val="575273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5A7147-7CD2-4ADA-AF58-AC9BB7387205}"/>
              </a:ext>
            </a:extLst>
          </p:cNvPr>
          <p:cNvSpPr>
            <a:spLocks noGrp="1"/>
          </p:cNvSpPr>
          <p:nvPr>
            <p:ph type="title"/>
          </p:nvPr>
        </p:nvSpPr>
        <p:spPr/>
        <p:txBody>
          <a:bodyPr/>
          <a:lstStyle/>
          <a:p>
            <a:r>
              <a:rPr lang="en-US" dirty="0"/>
              <a:t>Animals</a:t>
            </a:r>
          </a:p>
        </p:txBody>
      </p:sp>
      <p:sp>
        <p:nvSpPr>
          <p:cNvPr id="3" name="Content Placeholder 2">
            <a:extLst>
              <a:ext uri="{FF2B5EF4-FFF2-40B4-BE49-F238E27FC236}">
                <a16:creationId xmlns:a16="http://schemas.microsoft.com/office/drawing/2014/main" id="{793AE101-E52F-4250-83FE-8DB35D644D0B}"/>
              </a:ext>
            </a:extLst>
          </p:cNvPr>
          <p:cNvSpPr>
            <a:spLocks noGrp="1"/>
          </p:cNvSpPr>
          <p:nvPr>
            <p:ph sz="half" idx="1"/>
          </p:nvPr>
        </p:nvSpPr>
        <p:spPr/>
        <p:txBody>
          <a:bodyPr/>
          <a:lstStyle/>
          <a:p>
            <a:r>
              <a:rPr lang="en-US" dirty="0"/>
              <a:t>Buffalo</a:t>
            </a:r>
          </a:p>
          <a:p>
            <a:r>
              <a:rPr lang="en-US" dirty="0"/>
              <a:t>Cheetahs</a:t>
            </a:r>
          </a:p>
          <a:p>
            <a:r>
              <a:rPr lang="en-US" dirty="0"/>
              <a:t>Elephants</a:t>
            </a:r>
          </a:p>
          <a:p>
            <a:r>
              <a:rPr lang="en-US" dirty="0"/>
              <a:t>Giraffe</a:t>
            </a:r>
          </a:p>
          <a:p>
            <a:r>
              <a:rPr lang="en-US" dirty="0"/>
              <a:t>Leopards</a:t>
            </a:r>
          </a:p>
          <a:p>
            <a:endParaRPr lang="en-US" dirty="0"/>
          </a:p>
        </p:txBody>
      </p:sp>
      <p:pic>
        <p:nvPicPr>
          <p:cNvPr id="24578" name="Picture 2" descr="African Buffalo - The Animal Facts - Appearance, Habitat, Diet, Behavior">
            <a:extLst>
              <a:ext uri="{FF2B5EF4-FFF2-40B4-BE49-F238E27FC236}">
                <a16:creationId xmlns:a16="http://schemas.microsoft.com/office/drawing/2014/main" id="{F94EEDF8-5022-F05D-694A-9828360DBFC5}"/>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6172200" y="2217960"/>
            <a:ext cx="5181600" cy="35666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8359700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192229-18E0-4837-9676-9817E592F7CE}"/>
              </a:ext>
            </a:extLst>
          </p:cNvPr>
          <p:cNvSpPr>
            <a:spLocks noGrp="1"/>
          </p:cNvSpPr>
          <p:nvPr>
            <p:ph type="title"/>
          </p:nvPr>
        </p:nvSpPr>
        <p:spPr>
          <a:xfrm>
            <a:off x="640080" y="325369"/>
            <a:ext cx="4368602" cy="1956841"/>
          </a:xfrm>
        </p:spPr>
        <p:txBody>
          <a:bodyPr vert="horz" lIns="91440" tIns="45720" rIns="91440" bIns="45720" rtlCol="0" anchor="b">
            <a:normAutofit/>
          </a:bodyPr>
          <a:lstStyle/>
          <a:p>
            <a:r>
              <a:rPr lang="en-US" sz="5400"/>
              <a:t>Tribes</a:t>
            </a:r>
          </a:p>
        </p:txBody>
      </p:sp>
      <p:sp>
        <p:nvSpPr>
          <p:cNvPr id="3" name="Content Placeholder 2">
            <a:extLst>
              <a:ext uri="{FF2B5EF4-FFF2-40B4-BE49-F238E27FC236}">
                <a16:creationId xmlns:a16="http://schemas.microsoft.com/office/drawing/2014/main" id="{28B233DD-C2D6-4AFA-BEAB-725529019072}"/>
              </a:ext>
            </a:extLst>
          </p:cNvPr>
          <p:cNvSpPr>
            <a:spLocks noGrp="1"/>
          </p:cNvSpPr>
          <p:nvPr>
            <p:ph sz="half" idx="1"/>
          </p:nvPr>
        </p:nvSpPr>
        <p:spPr>
          <a:xfrm>
            <a:off x="640080" y="2872899"/>
            <a:ext cx="4243589" cy="3320668"/>
          </a:xfrm>
        </p:spPr>
        <p:txBody>
          <a:bodyPr vert="horz" lIns="91440" tIns="45720" rIns="91440" bIns="45720" rtlCol="0">
            <a:normAutofit/>
          </a:bodyPr>
          <a:lstStyle/>
          <a:p>
            <a:r>
              <a:rPr lang="en-US" sz="2200"/>
              <a:t>Honoring the tribes that live in Africa, some that live in this area are the Karanga (Southern Shona), Zezuru (Central Shona), Korekore (Northern Shona), Manyika (Eastern Shona), Ndau, which is also in Mozambique</a:t>
            </a:r>
          </a:p>
        </p:txBody>
      </p:sp>
      <p:pic>
        <p:nvPicPr>
          <p:cNvPr id="81922" name="Picture 2" descr="5 Fascinating Facts About The Shona People | Rhino Africa Blog">
            <a:extLst>
              <a:ext uri="{FF2B5EF4-FFF2-40B4-BE49-F238E27FC236}">
                <a16:creationId xmlns:a16="http://schemas.microsoft.com/office/drawing/2014/main" id="{7D54D759-F7C6-C90B-09CB-9F68D7910FC3}"/>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15851" r="8922"/>
          <a:stretch/>
        </p:blipFill>
        <p:spPr bwMode="auto">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4713100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4C11F1-9C47-2B86-E887-ED2E7DE048AF}"/>
              </a:ext>
            </a:extLst>
          </p:cNvPr>
          <p:cNvSpPr>
            <a:spLocks noGrp="1"/>
          </p:cNvSpPr>
          <p:nvPr>
            <p:ph type="title"/>
          </p:nvPr>
        </p:nvSpPr>
        <p:spPr>
          <a:xfrm>
            <a:off x="686834" y="1153572"/>
            <a:ext cx="3200400" cy="4461163"/>
          </a:xfrm>
        </p:spPr>
        <p:txBody>
          <a:bodyPr>
            <a:normAutofit/>
          </a:bodyPr>
          <a:lstStyle/>
          <a:p>
            <a:r>
              <a:rPr lang="en-US">
                <a:solidFill>
                  <a:srgbClr val="FFFFFF"/>
                </a:solidFill>
              </a:rPr>
              <a:t>Shona?</a:t>
            </a:r>
          </a:p>
        </p:txBody>
      </p:sp>
      <p:sp>
        <p:nvSpPr>
          <p:cNvPr id="3" name="Content Placeholder 2">
            <a:extLst>
              <a:ext uri="{FF2B5EF4-FFF2-40B4-BE49-F238E27FC236}">
                <a16:creationId xmlns:a16="http://schemas.microsoft.com/office/drawing/2014/main" id="{B882DF99-2F54-97AC-958E-4FC0D26C5921}"/>
              </a:ext>
            </a:extLst>
          </p:cNvPr>
          <p:cNvSpPr>
            <a:spLocks noGrp="1"/>
          </p:cNvSpPr>
          <p:nvPr>
            <p:ph idx="1"/>
          </p:nvPr>
        </p:nvSpPr>
        <p:spPr>
          <a:xfrm>
            <a:off x="4447308" y="591344"/>
            <a:ext cx="6906491" cy="5585619"/>
          </a:xfrm>
        </p:spPr>
        <p:txBody>
          <a:bodyPr anchor="ctr">
            <a:normAutofit/>
          </a:bodyPr>
          <a:lstStyle/>
          <a:p>
            <a:pPr marL="0" indent="0">
              <a:buNone/>
            </a:pPr>
            <a:r>
              <a:rPr lang="en-US" dirty="0"/>
              <a:t> Who are the Shona? They are part of the Bantu ethnic group native to Southern Africa, living primarily in Zimbabwe and Mozambique.  </a:t>
            </a:r>
          </a:p>
          <a:p>
            <a:r>
              <a:rPr lang="en-US" dirty="0"/>
              <a:t>The Shona religion is a blend of monotheism (1 god) and veneration </a:t>
            </a:r>
            <a:r>
              <a:rPr lang="en-US" dirty="0" err="1"/>
              <a:t>fo</a:t>
            </a:r>
            <a:r>
              <a:rPr lang="en-US" dirty="0"/>
              <a:t> </a:t>
            </a:r>
            <a:r>
              <a:rPr lang="en-US" dirty="0" err="1"/>
              <a:t>ancestory</a:t>
            </a:r>
            <a:r>
              <a:rPr lang="en-US" dirty="0"/>
              <a:t>.  </a:t>
            </a:r>
            <a:r>
              <a:rPr lang="en-US" dirty="0" err="1"/>
              <a:t>Mwari</a:t>
            </a:r>
            <a:r>
              <a:rPr lang="en-US" dirty="0"/>
              <a:t>, the god, is omnipotent but also remote and ancestors or other spirits serves as intermediaries. </a:t>
            </a:r>
          </a:p>
          <a:p>
            <a:r>
              <a:rPr lang="en-US" dirty="0"/>
              <a:t>There is some local lore that Shona people are actually originally Jewish.</a:t>
            </a:r>
          </a:p>
        </p:txBody>
      </p:sp>
    </p:spTree>
    <p:extLst>
      <p:ext uri="{BB962C8B-B14F-4D97-AF65-F5344CB8AC3E}">
        <p14:creationId xmlns:p14="http://schemas.microsoft.com/office/powerpoint/2010/main" val="329881518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135054-5426-3E2F-84E6-917ECAF9935D}"/>
              </a:ext>
            </a:extLst>
          </p:cNvPr>
          <p:cNvSpPr>
            <a:spLocks noGrp="1"/>
          </p:cNvSpPr>
          <p:nvPr>
            <p:ph type="title"/>
          </p:nvPr>
        </p:nvSpPr>
        <p:spPr/>
        <p:txBody>
          <a:bodyPr/>
          <a:lstStyle/>
          <a:p>
            <a:r>
              <a:rPr lang="en-US" dirty="0"/>
              <a:t>Pre-Colonialism</a:t>
            </a:r>
          </a:p>
        </p:txBody>
      </p:sp>
      <p:sp>
        <p:nvSpPr>
          <p:cNvPr id="3" name="Content Placeholder 2">
            <a:extLst>
              <a:ext uri="{FF2B5EF4-FFF2-40B4-BE49-F238E27FC236}">
                <a16:creationId xmlns:a16="http://schemas.microsoft.com/office/drawing/2014/main" id="{00C627F1-64B1-5C3F-3263-75B80E2AE9B1}"/>
              </a:ext>
            </a:extLst>
          </p:cNvPr>
          <p:cNvSpPr>
            <a:spLocks noGrp="1"/>
          </p:cNvSpPr>
          <p:nvPr>
            <p:ph idx="1"/>
          </p:nvPr>
        </p:nvSpPr>
        <p:spPr/>
        <p:txBody>
          <a:bodyPr/>
          <a:lstStyle/>
          <a:p>
            <a:r>
              <a:rPr lang="en-US" dirty="0"/>
              <a:t>Before Bantu speakers arrived the region was populated by San people. </a:t>
            </a:r>
          </a:p>
          <a:p>
            <a:r>
              <a:rPr lang="en-US" dirty="0"/>
              <a:t>Bantu people arrived during the early Iron Age.  And developed ceramics.  They then created a series of trading empires, including the Kingdom of Mapungubwe and Kingdom of Zimbabwe.  </a:t>
            </a:r>
          </a:p>
        </p:txBody>
      </p:sp>
    </p:spTree>
    <p:extLst>
      <p:ext uri="{BB962C8B-B14F-4D97-AF65-F5344CB8AC3E}">
        <p14:creationId xmlns:p14="http://schemas.microsoft.com/office/powerpoint/2010/main" val="642909850"/>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9EC606-B0DC-B7A1-345C-65C248762C11}"/>
              </a:ext>
            </a:extLst>
          </p:cNvPr>
          <p:cNvSpPr>
            <a:spLocks noGrp="1"/>
          </p:cNvSpPr>
          <p:nvPr>
            <p:ph type="title"/>
          </p:nvPr>
        </p:nvSpPr>
        <p:spPr>
          <a:xfrm>
            <a:off x="371094" y="1161288"/>
            <a:ext cx="3438144" cy="1239012"/>
          </a:xfrm>
        </p:spPr>
        <p:txBody>
          <a:bodyPr anchor="ctr">
            <a:normAutofit/>
          </a:bodyPr>
          <a:lstStyle/>
          <a:p>
            <a:r>
              <a:rPr lang="en-US" sz="2800"/>
              <a:t>Mapungubwe</a:t>
            </a:r>
          </a:p>
        </p:txBody>
      </p:sp>
      <p:sp>
        <p:nvSpPr>
          <p:cNvPr id="82950" name="Content Placeholder 82949">
            <a:extLst>
              <a:ext uri="{FF2B5EF4-FFF2-40B4-BE49-F238E27FC236}">
                <a16:creationId xmlns:a16="http://schemas.microsoft.com/office/drawing/2014/main" id="{8C753CCB-81ED-E4D0-DA84-D1E982588F85}"/>
              </a:ext>
            </a:extLst>
          </p:cNvPr>
          <p:cNvSpPr>
            <a:spLocks noGrp="1"/>
          </p:cNvSpPr>
          <p:nvPr>
            <p:ph idx="1"/>
          </p:nvPr>
        </p:nvSpPr>
        <p:spPr>
          <a:xfrm>
            <a:off x="371094" y="2718054"/>
            <a:ext cx="3438906" cy="3207258"/>
          </a:xfrm>
        </p:spPr>
        <p:txBody>
          <a:bodyPr anchor="t">
            <a:normAutofit/>
          </a:bodyPr>
          <a:lstStyle/>
          <a:p>
            <a:r>
              <a:rPr lang="en-US" sz="1700" dirty="0"/>
              <a:t>It was the largest kingdom in the sub-continent before it was abandoned in the 14</a:t>
            </a:r>
            <a:r>
              <a:rPr lang="en-US" sz="1700" baseline="30000" dirty="0"/>
              <a:t>th</a:t>
            </a:r>
            <a:r>
              <a:rPr lang="en-US" sz="1700" dirty="0"/>
              <a:t> century (1300s).  There are sites here with palaces and settlements.  </a:t>
            </a:r>
          </a:p>
          <a:p>
            <a:r>
              <a:rPr lang="en-US" sz="1700" dirty="0">
                <a:hlinkClick r:id="rId2"/>
              </a:rPr>
              <a:t>https://www.youtube.com/watch?v=U2JR2FVrDHM</a:t>
            </a:r>
            <a:r>
              <a:rPr lang="en-US" sz="1700" dirty="0"/>
              <a:t> </a:t>
            </a:r>
          </a:p>
        </p:txBody>
      </p:sp>
      <p:pic>
        <p:nvPicPr>
          <p:cNvPr id="82946" name="Picture 2" descr="Mapungubwe: map - Kids | Britannica Kids | Homework Help">
            <a:extLst>
              <a:ext uri="{FF2B5EF4-FFF2-40B4-BE49-F238E27FC236}">
                <a16:creationId xmlns:a16="http://schemas.microsoft.com/office/drawing/2014/main" id="{7768CDFA-7CFA-2041-D712-9B2AEB51DB28}"/>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980080" y="841248"/>
            <a:ext cx="6764215" cy="52760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96460921"/>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901372-5651-DCA6-5197-DC594A576698}"/>
              </a:ext>
            </a:extLst>
          </p:cNvPr>
          <p:cNvSpPr>
            <a:spLocks noGrp="1"/>
          </p:cNvSpPr>
          <p:nvPr>
            <p:ph type="title"/>
          </p:nvPr>
        </p:nvSpPr>
        <p:spPr>
          <a:xfrm>
            <a:off x="793662" y="386930"/>
            <a:ext cx="10066122" cy="1298448"/>
          </a:xfrm>
        </p:spPr>
        <p:txBody>
          <a:bodyPr anchor="b">
            <a:normAutofit/>
          </a:bodyPr>
          <a:lstStyle/>
          <a:p>
            <a:r>
              <a:rPr lang="en-US" sz="4800"/>
              <a:t>British Invade</a:t>
            </a:r>
          </a:p>
        </p:txBody>
      </p:sp>
      <p:sp>
        <p:nvSpPr>
          <p:cNvPr id="3" name="Content Placeholder 2">
            <a:extLst>
              <a:ext uri="{FF2B5EF4-FFF2-40B4-BE49-F238E27FC236}">
                <a16:creationId xmlns:a16="http://schemas.microsoft.com/office/drawing/2014/main" id="{63800A02-4E55-3D1E-5978-9B07810B2363}"/>
              </a:ext>
            </a:extLst>
          </p:cNvPr>
          <p:cNvSpPr>
            <a:spLocks noGrp="1"/>
          </p:cNvSpPr>
          <p:nvPr>
            <p:ph idx="1"/>
          </p:nvPr>
        </p:nvSpPr>
        <p:spPr>
          <a:xfrm>
            <a:off x="793661" y="2599509"/>
            <a:ext cx="4530898" cy="3639450"/>
          </a:xfrm>
        </p:spPr>
        <p:txBody>
          <a:bodyPr anchor="ctr">
            <a:normAutofit lnSpcReduction="10000"/>
          </a:bodyPr>
          <a:lstStyle/>
          <a:p>
            <a:r>
              <a:rPr lang="en-US" sz="2000" dirty="0"/>
              <a:t>1880s, The British South Africa Company arrived and colonized (moved in, set up a government, etc.  Definition is to send a group of settlers to a place and establish political control). Colonial Area of Southern Rhodesia</a:t>
            </a:r>
          </a:p>
          <a:p>
            <a:r>
              <a:rPr lang="en-US" sz="2000" dirty="0"/>
              <a:t>Cecil Rhodes was the leader of the BSAC and got mining rights from King </a:t>
            </a:r>
            <a:r>
              <a:rPr lang="en-US" sz="2000" dirty="0" err="1"/>
              <a:t>Lobengula</a:t>
            </a:r>
            <a:r>
              <a:rPr lang="en-US" sz="2000" dirty="0"/>
              <a:t> of the Ndebele people to grant a royal charter over Matabeleland.  He negotiated more deals and promoted immigration of European settlers.  He wanted to extract diamonds and ores present.  </a:t>
            </a:r>
          </a:p>
          <a:p>
            <a:endParaRPr lang="en-US" sz="2000" dirty="0"/>
          </a:p>
        </p:txBody>
      </p:sp>
      <p:pic>
        <p:nvPicPr>
          <p:cNvPr id="83970" name="Picture 2" descr="Rhodesia Crisis | Historical Atlas of Sub-Saharan Africa (11 November 1965)  | Omniatlas">
            <a:extLst>
              <a:ext uri="{FF2B5EF4-FFF2-40B4-BE49-F238E27FC236}">
                <a16:creationId xmlns:a16="http://schemas.microsoft.com/office/drawing/2014/main" id="{45B054CB-9395-603A-1248-30A0BD3924A6}"/>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911532" y="3002305"/>
            <a:ext cx="5150277" cy="26781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93117825"/>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046245-4113-7E6A-5411-DE736E1D4F4B}"/>
              </a:ext>
            </a:extLst>
          </p:cNvPr>
          <p:cNvSpPr>
            <a:spLocks noGrp="1"/>
          </p:cNvSpPr>
          <p:nvPr>
            <p:ph type="title"/>
          </p:nvPr>
        </p:nvSpPr>
        <p:spPr/>
        <p:txBody>
          <a:bodyPr/>
          <a:lstStyle/>
          <a:p>
            <a:r>
              <a:rPr lang="en-US" dirty="0"/>
              <a:t>Lancaster Housing Agreement</a:t>
            </a:r>
          </a:p>
        </p:txBody>
      </p:sp>
      <p:sp>
        <p:nvSpPr>
          <p:cNvPr id="3" name="Content Placeholder 2">
            <a:extLst>
              <a:ext uri="{FF2B5EF4-FFF2-40B4-BE49-F238E27FC236}">
                <a16:creationId xmlns:a16="http://schemas.microsoft.com/office/drawing/2014/main" id="{4882931F-BE52-237B-2A78-D1BF1896D2A8}"/>
              </a:ext>
            </a:extLst>
          </p:cNvPr>
          <p:cNvSpPr>
            <a:spLocks noGrp="1"/>
          </p:cNvSpPr>
          <p:nvPr>
            <p:ph idx="1"/>
          </p:nvPr>
        </p:nvSpPr>
        <p:spPr/>
        <p:txBody>
          <a:bodyPr/>
          <a:lstStyle/>
          <a:p>
            <a:r>
              <a:rPr lang="en-US" dirty="0"/>
              <a:t>A </a:t>
            </a:r>
            <a:r>
              <a:rPr lang="en-US" dirty="0" err="1"/>
              <a:t>Looooong</a:t>
            </a:r>
            <a:r>
              <a:rPr lang="en-US" dirty="0"/>
              <a:t> time later, almost exactly 100 years later after the British came to mine, there was a majority rule and much fighting for freedom, The Lancaster House Agreement was signed on December 21, 1979.  Why was that important?  It ended a war for independence in the area.  The Rhodesian Bush War, and led to Rhodesia achieving internationally recognized independence as Zimbabwe.  </a:t>
            </a:r>
          </a:p>
          <a:p>
            <a:r>
              <a:rPr lang="en-US" dirty="0"/>
              <a:t>The Rhodesian Bush War started in 1964 and went on until 1979.  </a:t>
            </a:r>
          </a:p>
          <a:p>
            <a:r>
              <a:rPr lang="en-US" dirty="0"/>
              <a:t>Interesting Fact: 300 Americans volunteered to fight in the Rhodesian Security Forces during the war as ordinary soldiers.</a:t>
            </a:r>
          </a:p>
        </p:txBody>
      </p:sp>
    </p:spTree>
    <p:extLst>
      <p:ext uri="{BB962C8B-B14F-4D97-AF65-F5344CB8AC3E}">
        <p14:creationId xmlns:p14="http://schemas.microsoft.com/office/powerpoint/2010/main" val="329493557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6A791C-15EB-7C16-3500-AF2389B44795}"/>
              </a:ext>
            </a:extLst>
          </p:cNvPr>
          <p:cNvSpPr>
            <a:spLocks noGrp="1"/>
          </p:cNvSpPr>
          <p:nvPr>
            <p:ph type="title"/>
          </p:nvPr>
        </p:nvSpPr>
        <p:spPr/>
        <p:txBody>
          <a:bodyPr/>
          <a:lstStyle/>
          <a:p>
            <a:r>
              <a:rPr lang="en-US" dirty="0"/>
              <a:t>Freedom But Difficulty</a:t>
            </a:r>
          </a:p>
        </p:txBody>
      </p:sp>
      <p:sp>
        <p:nvSpPr>
          <p:cNvPr id="3" name="Content Placeholder 2">
            <a:extLst>
              <a:ext uri="{FF2B5EF4-FFF2-40B4-BE49-F238E27FC236}">
                <a16:creationId xmlns:a16="http://schemas.microsoft.com/office/drawing/2014/main" id="{E9495151-541F-2FE2-D181-DB5A51748EF2}"/>
              </a:ext>
            </a:extLst>
          </p:cNvPr>
          <p:cNvSpPr>
            <a:spLocks noGrp="1"/>
          </p:cNvSpPr>
          <p:nvPr>
            <p:ph idx="1"/>
          </p:nvPr>
        </p:nvSpPr>
        <p:spPr/>
        <p:txBody>
          <a:bodyPr>
            <a:normAutofit fontScale="92500" lnSpcReduction="20000"/>
          </a:bodyPr>
          <a:lstStyle/>
          <a:p>
            <a:r>
              <a:rPr lang="en-US" dirty="0"/>
              <a:t>Becoming a new country is hard work and sometimes it doesn’t go well.  During the 2000s, Zimbabwe’s economy was deteriorating due to economic sanctions (Definition: Withdrawal of customary trade and financial relations for foreign and security-policy purposes).  These sanctions were put in place because a corrupt government was making other countries question if the country was respecting international human rights.  Zimbabweans being emigrating to get away. </a:t>
            </a:r>
          </a:p>
          <a:p>
            <a:r>
              <a:rPr lang="en-US" dirty="0"/>
              <a:t>There was also fights between different groups of people within the country to deal with. </a:t>
            </a:r>
          </a:p>
          <a:p>
            <a:r>
              <a:rPr lang="en-US" dirty="0"/>
              <a:t>In 2007, the educational system started to fail due to the economic difficulties the country was seeing.  In some places, students could be found writing in the dust on the floor because they had no books or pencils.  Corruption and confusion caused a lot of heartache for students. </a:t>
            </a:r>
          </a:p>
          <a:p>
            <a:endParaRPr lang="en-US" dirty="0"/>
          </a:p>
        </p:txBody>
      </p:sp>
    </p:spTree>
    <p:extLst>
      <p:ext uri="{BB962C8B-B14F-4D97-AF65-F5344CB8AC3E}">
        <p14:creationId xmlns:p14="http://schemas.microsoft.com/office/powerpoint/2010/main" val="3574498539"/>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994" name="Picture 2" descr="Zimbabwe Plans a New City for the Rich as Harare Decays - Bloomberg">
            <a:extLst>
              <a:ext uri="{FF2B5EF4-FFF2-40B4-BE49-F238E27FC236}">
                <a16:creationId xmlns:a16="http://schemas.microsoft.com/office/drawing/2014/main" id="{5643FB77-40DD-1EEB-280F-6601C2538F3B}"/>
              </a:ext>
            </a:extLst>
          </p:cNvPr>
          <p:cNvPicPr>
            <a:picLocks noGrp="1" noChangeAspect="1" noChangeArrowheads="1"/>
          </p:cNvPicPr>
          <p:nvPr>
            <p:ph sz="half" idx="2"/>
          </p:nvPr>
        </p:nvPicPr>
        <p:blipFill rotWithShape="1">
          <a:blip r:embed="rId2">
            <a:alphaModFix amt="50000"/>
            <a:extLst>
              <a:ext uri="{28A0092B-C50C-407E-A947-70E740481C1C}">
                <a14:useLocalDpi xmlns:a14="http://schemas.microsoft.com/office/drawing/2010/main" val="0"/>
              </a:ext>
            </a:extLst>
          </a:blip>
          <a:srcRect t="15730"/>
          <a:stretch/>
        </p:blipFill>
        <p:spPr bwMode="auto">
          <a:xfrm>
            <a:off x="20" y="1"/>
            <a:ext cx="12191980" cy="685799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1B212AB6-7E30-4640-BCA1-3B739C97F402}"/>
              </a:ext>
            </a:extLst>
          </p:cNvPr>
          <p:cNvSpPr>
            <a:spLocks noGrp="1"/>
          </p:cNvSpPr>
          <p:nvPr>
            <p:ph type="title"/>
          </p:nvPr>
        </p:nvSpPr>
        <p:spPr>
          <a:xfrm>
            <a:off x="1524000" y="1122362"/>
            <a:ext cx="9144000" cy="2900518"/>
          </a:xfrm>
        </p:spPr>
        <p:txBody>
          <a:bodyPr vert="horz" lIns="91440" tIns="45720" rIns="91440" bIns="45720" rtlCol="0" anchor="b">
            <a:normAutofit/>
          </a:bodyPr>
          <a:lstStyle/>
          <a:p>
            <a:pPr algn="ctr"/>
            <a:r>
              <a:rPr lang="en-US" sz="6000">
                <a:solidFill>
                  <a:srgbClr val="FFFFFF"/>
                </a:solidFill>
              </a:rPr>
              <a:t>Government</a:t>
            </a:r>
          </a:p>
        </p:txBody>
      </p:sp>
      <p:sp>
        <p:nvSpPr>
          <p:cNvPr id="3" name="Content Placeholder 2">
            <a:extLst>
              <a:ext uri="{FF2B5EF4-FFF2-40B4-BE49-F238E27FC236}">
                <a16:creationId xmlns:a16="http://schemas.microsoft.com/office/drawing/2014/main" id="{ADE8128B-EE5C-4E69-BF4D-88465E9E5AF9}"/>
              </a:ext>
            </a:extLst>
          </p:cNvPr>
          <p:cNvSpPr>
            <a:spLocks noGrp="1"/>
          </p:cNvSpPr>
          <p:nvPr>
            <p:ph sz="half" idx="1"/>
          </p:nvPr>
        </p:nvSpPr>
        <p:spPr>
          <a:xfrm>
            <a:off x="1524000" y="4159404"/>
            <a:ext cx="9144000" cy="1098395"/>
          </a:xfrm>
        </p:spPr>
        <p:txBody>
          <a:bodyPr vert="horz" lIns="91440" tIns="45720" rIns="91440" bIns="45720" rtlCol="0">
            <a:normAutofit/>
          </a:bodyPr>
          <a:lstStyle/>
          <a:p>
            <a:pPr marL="0" indent="0" algn="ctr">
              <a:buNone/>
            </a:pPr>
            <a:r>
              <a:rPr lang="en-US" sz="2400">
                <a:solidFill>
                  <a:srgbClr val="FFFFFF"/>
                </a:solidFill>
              </a:rPr>
              <a:t>Republic, semi-presidential system. </a:t>
            </a:r>
          </a:p>
        </p:txBody>
      </p:sp>
    </p:spTree>
    <p:extLst>
      <p:ext uri="{BB962C8B-B14F-4D97-AF65-F5344CB8AC3E}">
        <p14:creationId xmlns:p14="http://schemas.microsoft.com/office/powerpoint/2010/main" val="4040531808"/>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018" name="Picture 2" descr="Zimbabwean dollar - Wikipedia">
            <a:extLst>
              <a:ext uri="{FF2B5EF4-FFF2-40B4-BE49-F238E27FC236}">
                <a16:creationId xmlns:a16="http://schemas.microsoft.com/office/drawing/2014/main" id="{4562FE2E-EEC8-2CAA-B494-0A8232C5F86D}"/>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t="10184" r="-2" b="9344"/>
          <a:stretch/>
        </p:blipFill>
        <p:spPr bwMode="auto">
          <a:xfrm>
            <a:off x="4038599" y="16052"/>
            <a:ext cx="8160026" cy="687580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5FFEAA47-507C-451F-8A2A-77116B790D90}"/>
              </a:ext>
            </a:extLst>
          </p:cNvPr>
          <p:cNvSpPr>
            <a:spLocks noGrp="1"/>
          </p:cNvSpPr>
          <p:nvPr>
            <p:ph type="title"/>
          </p:nvPr>
        </p:nvSpPr>
        <p:spPr>
          <a:xfrm>
            <a:off x="534473" y="2950387"/>
            <a:ext cx="3052293" cy="3531403"/>
          </a:xfrm>
        </p:spPr>
        <p:txBody>
          <a:bodyPr vert="horz" lIns="91440" tIns="45720" rIns="91440" bIns="45720" rtlCol="0" anchor="t">
            <a:normAutofit/>
          </a:bodyPr>
          <a:lstStyle/>
          <a:p>
            <a:pPr algn="r"/>
            <a:r>
              <a:rPr lang="en-US" sz="4000" dirty="0"/>
              <a:t>Currenc</a:t>
            </a:r>
            <a:r>
              <a:rPr lang="en-US" sz="4000" dirty="0">
                <a:solidFill>
                  <a:srgbClr val="FFFFFF"/>
                </a:solidFill>
              </a:rPr>
              <a:t>y</a:t>
            </a:r>
          </a:p>
        </p:txBody>
      </p:sp>
    </p:spTree>
    <p:extLst>
      <p:ext uri="{BB962C8B-B14F-4D97-AF65-F5344CB8AC3E}">
        <p14:creationId xmlns:p14="http://schemas.microsoft.com/office/powerpoint/2010/main" val="3616724552"/>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042" name="Picture 2" descr="Zimbabwe | History, Map, Flag, Population, Capital, &amp; Facts | Britannica">
            <a:extLst>
              <a:ext uri="{FF2B5EF4-FFF2-40B4-BE49-F238E27FC236}">
                <a16:creationId xmlns:a16="http://schemas.microsoft.com/office/drawing/2014/main" id="{BDC5DD8A-5997-8B82-1196-11557B12407C}"/>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3375" r="25418" b="-1"/>
          <a:stretch/>
        </p:blipFill>
        <p:spPr bwMode="auto">
          <a:xfrm>
            <a:off x="4038599" y="10"/>
            <a:ext cx="8160026" cy="687580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292EFC0D-C5EB-4FC2-964A-7258B127C274}"/>
              </a:ext>
            </a:extLst>
          </p:cNvPr>
          <p:cNvSpPr>
            <a:spLocks noGrp="1"/>
          </p:cNvSpPr>
          <p:nvPr>
            <p:ph type="title"/>
          </p:nvPr>
        </p:nvSpPr>
        <p:spPr>
          <a:xfrm>
            <a:off x="534473" y="2950387"/>
            <a:ext cx="3052293" cy="3531403"/>
          </a:xfrm>
        </p:spPr>
        <p:txBody>
          <a:bodyPr vert="horz" lIns="91440" tIns="45720" rIns="91440" bIns="45720" rtlCol="0" anchor="t">
            <a:normAutofit/>
          </a:bodyPr>
          <a:lstStyle/>
          <a:p>
            <a:pPr algn="r"/>
            <a:r>
              <a:rPr lang="en-US" sz="4000">
                <a:solidFill>
                  <a:srgbClr val="FFFFFF"/>
                </a:solidFill>
              </a:rPr>
              <a:t>Religion</a:t>
            </a:r>
          </a:p>
        </p:txBody>
      </p:sp>
    </p:spTree>
    <p:extLst>
      <p:ext uri="{BB962C8B-B14F-4D97-AF65-F5344CB8AC3E}">
        <p14:creationId xmlns:p14="http://schemas.microsoft.com/office/powerpoint/2010/main" val="40839807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EC7C5A-A046-4646-8E03-ED84258C7037}"/>
              </a:ext>
            </a:extLst>
          </p:cNvPr>
          <p:cNvSpPr>
            <a:spLocks noGrp="1"/>
          </p:cNvSpPr>
          <p:nvPr>
            <p:ph type="title"/>
          </p:nvPr>
        </p:nvSpPr>
        <p:spPr>
          <a:xfrm>
            <a:off x="477981" y="1122363"/>
            <a:ext cx="4023360" cy="3204134"/>
          </a:xfrm>
        </p:spPr>
        <p:txBody>
          <a:bodyPr vert="horz" lIns="91440" tIns="45720" rIns="91440" bIns="45720" rtlCol="0" anchor="b">
            <a:normAutofit/>
          </a:bodyPr>
          <a:lstStyle/>
          <a:p>
            <a:r>
              <a:rPr lang="en-US" sz="4800" kern="1200" dirty="0">
                <a:solidFill>
                  <a:schemeClr val="tx1"/>
                </a:solidFill>
                <a:latin typeface="+mj-lt"/>
                <a:ea typeface="+mj-ea"/>
                <a:cs typeface="+mj-cs"/>
              </a:rPr>
              <a:t>African Wild Donkeys</a:t>
            </a:r>
          </a:p>
        </p:txBody>
      </p:sp>
      <p:sp>
        <p:nvSpPr>
          <p:cNvPr id="4" name="Text Placeholder 3">
            <a:extLst>
              <a:ext uri="{FF2B5EF4-FFF2-40B4-BE49-F238E27FC236}">
                <a16:creationId xmlns:a16="http://schemas.microsoft.com/office/drawing/2014/main" id="{70301473-727B-4422-9F8E-AF2F6EE6B012}"/>
              </a:ext>
            </a:extLst>
          </p:cNvPr>
          <p:cNvSpPr>
            <a:spLocks noGrp="1"/>
          </p:cNvSpPr>
          <p:nvPr>
            <p:ph type="body" sz="half" idx="2"/>
          </p:nvPr>
        </p:nvSpPr>
        <p:spPr>
          <a:xfrm>
            <a:off x="477981" y="4872922"/>
            <a:ext cx="3933306" cy="1208141"/>
          </a:xfrm>
        </p:spPr>
        <p:txBody>
          <a:bodyPr vert="horz" lIns="91440" tIns="45720" rIns="91440" bIns="45720" rtlCol="0">
            <a:normAutofit/>
          </a:bodyPr>
          <a:lstStyle/>
          <a:p>
            <a:r>
              <a:rPr lang="en-US" sz="2000" kern="1200" dirty="0">
                <a:solidFill>
                  <a:schemeClr val="tx1"/>
                </a:solidFill>
                <a:latin typeface="+mn-lt"/>
                <a:ea typeface="+mn-ea"/>
                <a:cs typeface="+mn-cs"/>
              </a:rPr>
              <a:t>Eritrea is the home to the world’s only population of free-range African wild donkeys!</a:t>
            </a:r>
          </a:p>
        </p:txBody>
      </p:sp>
      <p:pic>
        <p:nvPicPr>
          <p:cNvPr id="25604" name="Picture 4" descr="African wild ass in Eritrea">
            <a:extLst>
              <a:ext uri="{FF2B5EF4-FFF2-40B4-BE49-F238E27FC236}">
                <a16:creationId xmlns:a16="http://schemas.microsoft.com/office/drawing/2014/main" id="{122C946E-DE1B-8D10-6745-116EEF7AFC6E}"/>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4864608" y="766085"/>
            <a:ext cx="6846363" cy="51745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82741997"/>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778A38-DFA6-417F-B6B2-909257847B4B}"/>
              </a:ext>
            </a:extLst>
          </p:cNvPr>
          <p:cNvSpPr>
            <a:spLocks noGrp="1"/>
          </p:cNvSpPr>
          <p:nvPr>
            <p:ph type="title"/>
          </p:nvPr>
        </p:nvSpPr>
        <p:spPr/>
        <p:txBody>
          <a:bodyPr/>
          <a:lstStyle/>
          <a:p>
            <a:r>
              <a:rPr lang="en-US" dirty="0"/>
              <a:t>Lake Kariba</a:t>
            </a:r>
          </a:p>
        </p:txBody>
      </p:sp>
      <p:sp>
        <p:nvSpPr>
          <p:cNvPr id="3" name="Content Placeholder 2">
            <a:extLst>
              <a:ext uri="{FF2B5EF4-FFF2-40B4-BE49-F238E27FC236}">
                <a16:creationId xmlns:a16="http://schemas.microsoft.com/office/drawing/2014/main" id="{5F6A3F0F-4C4A-4849-909B-27F7D2816C39}"/>
              </a:ext>
            </a:extLst>
          </p:cNvPr>
          <p:cNvSpPr>
            <a:spLocks noGrp="1"/>
          </p:cNvSpPr>
          <p:nvPr>
            <p:ph sz="half" idx="1"/>
          </p:nvPr>
        </p:nvSpPr>
        <p:spPr>
          <a:xfrm>
            <a:off x="1604210" y="1825625"/>
            <a:ext cx="4415589" cy="3821196"/>
          </a:xfrm>
        </p:spPr>
        <p:txBody>
          <a:bodyPr>
            <a:normAutofit fontScale="55000" lnSpcReduction="20000"/>
          </a:bodyPr>
          <a:lstStyle/>
          <a:p>
            <a:r>
              <a:rPr lang="en-US" dirty="0"/>
              <a:t>The largest man-made lake (by volume) Lake Kariba is here. </a:t>
            </a:r>
          </a:p>
          <a:p>
            <a:r>
              <a:rPr lang="en-US" dirty="0"/>
              <a:t>There is a high number of crocodiles and hippos and there is a waterborne parasite that make it </a:t>
            </a:r>
            <a:r>
              <a:rPr lang="en-US" dirty="0" err="1"/>
              <a:t>unswimmable</a:t>
            </a:r>
            <a:r>
              <a:rPr lang="en-US" dirty="0"/>
              <a:t>. </a:t>
            </a:r>
          </a:p>
          <a:p>
            <a:r>
              <a:rPr lang="en-US" dirty="0"/>
              <a:t>It is fed by the Zambezi River.</a:t>
            </a:r>
          </a:p>
          <a:p>
            <a:r>
              <a:rPr lang="en-US" dirty="0"/>
              <a:t>The chief designer of the Kariba Dam Wall, Andre Coyne, was a French engineer and inventor.  It took 3 years for the dam wall to be completed (finished in 1959)  Filling the lake caused more than 20 earthquakes greater than 5 on the Richter Scale.</a:t>
            </a:r>
          </a:p>
          <a:p>
            <a:r>
              <a:rPr lang="en-US" dirty="0"/>
              <a:t>Operation Noah was a 5 year wildlife rescue operation to relocate 6000 animals while the lake was filling up after the completion of the wall.  </a:t>
            </a:r>
          </a:p>
          <a:p>
            <a:r>
              <a:rPr lang="en-US" dirty="0"/>
              <a:t>  Home of the Tiger fish, Tilapia Bream, Catfish and mighty </a:t>
            </a:r>
            <a:r>
              <a:rPr lang="en-US" dirty="0" err="1"/>
              <a:t>Vundu</a:t>
            </a:r>
            <a:r>
              <a:rPr lang="en-US" dirty="0"/>
              <a:t>.</a:t>
            </a:r>
          </a:p>
          <a:p>
            <a:endParaRPr lang="en-US" dirty="0"/>
          </a:p>
        </p:txBody>
      </p:sp>
      <p:pic>
        <p:nvPicPr>
          <p:cNvPr id="91138" name="Picture 2" descr="Lake Kariba, Zimbabwe Travel Trivia | Water Power | Overseas Adventure  Travel">
            <a:extLst>
              <a:ext uri="{FF2B5EF4-FFF2-40B4-BE49-F238E27FC236}">
                <a16:creationId xmlns:a16="http://schemas.microsoft.com/office/drawing/2014/main" id="{8762F95D-7EAC-1FAC-7705-9E5626F521D3}"/>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6172200" y="2888774"/>
            <a:ext cx="5181600" cy="22250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4955755"/>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08D446-9802-A51B-22F7-8DFF36219AE4}"/>
              </a:ext>
            </a:extLst>
          </p:cNvPr>
          <p:cNvSpPr>
            <a:spLocks noGrp="1"/>
          </p:cNvSpPr>
          <p:nvPr>
            <p:ph type="title"/>
          </p:nvPr>
        </p:nvSpPr>
        <p:spPr/>
        <p:txBody>
          <a:bodyPr/>
          <a:lstStyle/>
          <a:p>
            <a:r>
              <a:rPr lang="en-US" dirty="0"/>
              <a:t>More on Kariba</a:t>
            </a:r>
          </a:p>
        </p:txBody>
      </p:sp>
      <p:sp>
        <p:nvSpPr>
          <p:cNvPr id="3" name="Content Placeholder 2">
            <a:extLst>
              <a:ext uri="{FF2B5EF4-FFF2-40B4-BE49-F238E27FC236}">
                <a16:creationId xmlns:a16="http://schemas.microsoft.com/office/drawing/2014/main" id="{822B1171-2AFA-F2A3-5FE3-3CD98F2A3FF8}"/>
              </a:ext>
            </a:extLst>
          </p:cNvPr>
          <p:cNvSpPr>
            <a:spLocks noGrp="1"/>
          </p:cNvSpPr>
          <p:nvPr>
            <p:ph sz="half" idx="1"/>
          </p:nvPr>
        </p:nvSpPr>
        <p:spPr>
          <a:xfrm>
            <a:off x="838200" y="1825625"/>
            <a:ext cx="4584032" cy="4351338"/>
          </a:xfrm>
        </p:spPr>
        <p:txBody>
          <a:bodyPr>
            <a:normAutofit fontScale="92500" lnSpcReduction="10000"/>
          </a:bodyPr>
          <a:lstStyle/>
          <a:p>
            <a:r>
              <a:rPr lang="en-US" dirty="0"/>
              <a:t>In 2015, engineers found that a hole more than 260 feet deep in the riverbed, causing cracks and threatening to topple the dam.  If it were co collapse, 3.5 million lives would be at risk.</a:t>
            </a:r>
          </a:p>
          <a:p>
            <a:r>
              <a:rPr lang="en-US" dirty="0"/>
              <a:t>It also produced hydroelectricity, but in 2023 they suspended electric generation due to historically low rainfall, meaning less water.  </a:t>
            </a:r>
          </a:p>
        </p:txBody>
      </p:sp>
      <p:sp>
        <p:nvSpPr>
          <p:cNvPr id="4" name="Content Placeholder 3">
            <a:extLst>
              <a:ext uri="{FF2B5EF4-FFF2-40B4-BE49-F238E27FC236}">
                <a16:creationId xmlns:a16="http://schemas.microsoft.com/office/drawing/2014/main" id="{DEFD01F1-375D-47DE-44A4-6C8C46189C4B}"/>
              </a:ext>
            </a:extLst>
          </p:cNvPr>
          <p:cNvSpPr>
            <a:spLocks noGrp="1"/>
          </p:cNvSpPr>
          <p:nvPr>
            <p:ph sz="half" idx="2"/>
          </p:nvPr>
        </p:nvSpPr>
        <p:spPr/>
        <p:txBody>
          <a:bodyPr>
            <a:normAutofit fontScale="92500" lnSpcReduction="10000"/>
          </a:bodyPr>
          <a:lstStyle/>
          <a:p>
            <a:r>
              <a:rPr lang="en-US" dirty="0"/>
              <a:t>The dam blocked the migration of native fish species and it changed the Zambezi River in other areas of Africa, like the delta and wetlands, changing ecosystems for the length of the river. </a:t>
            </a:r>
          </a:p>
          <a:p>
            <a:r>
              <a:rPr lang="en-US" dirty="0"/>
              <a:t>On the other hand, it opened up tourism and other benefits to the area to support the local economy.  There are always pros and cons to every decision of man.</a:t>
            </a:r>
          </a:p>
        </p:txBody>
      </p:sp>
    </p:spTree>
    <p:extLst>
      <p:ext uri="{BB962C8B-B14F-4D97-AF65-F5344CB8AC3E}">
        <p14:creationId xmlns:p14="http://schemas.microsoft.com/office/powerpoint/2010/main" val="2256041045"/>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0183FA-6C18-4D4C-91B6-7FFD6502A7C4}"/>
              </a:ext>
            </a:extLst>
          </p:cNvPr>
          <p:cNvSpPr>
            <a:spLocks noGrp="1"/>
          </p:cNvSpPr>
          <p:nvPr>
            <p:ph type="title"/>
          </p:nvPr>
        </p:nvSpPr>
        <p:spPr>
          <a:xfrm>
            <a:off x="6981825" y="1641752"/>
            <a:ext cx="4391024" cy="1323439"/>
          </a:xfrm>
        </p:spPr>
        <p:txBody>
          <a:bodyPr vert="horz" lIns="91440" tIns="45720" rIns="91440" bIns="45720" rtlCol="0" anchor="t">
            <a:normAutofit/>
          </a:bodyPr>
          <a:lstStyle/>
          <a:p>
            <a:r>
              <a:rPr lang="en-US" sz="4000" dirty="0"/>
              <a:t>People of Note</a:t>
            </a:r>
          </a:p>
        </p:txBody>
      </p:sp>
      <p:pic>
        <p:nvPicPr>
          <p:cNvPr id="90114" name="Picture 2" descr="Doris Lessing">
            <a:extLst>
              <a:ext uri="{FF2B5EF4-FFF2-40B4-BE49-F238E27FC236}">
                <a16:creationId xmlns:a16="http://schemas.microsoft.com/office/drawing/2014/main" id="{D18125EE-27AA-EC45-1699-B7B8C5E4D3FC}"/>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4628" r="1628" b="-1"/>
          <a:stretch/>
        </p:blipFill>
        <p:spPr bwMode="auto">
          <a:xfrm>
            <a:off x="827088" y="1498600"/>
            <a:ext cx="5260975" cy="4676775"/>
          </a:xfrm>
          <a:custGeom>
            <a:avLst/>
            <a:gdLst/>
            <a:ahLst/>
            <a:cxnLst/>
            <a:rect l="l" t="t" r="r" b="b"/>
            <a:pathLst>
              <a:path w="5260975" h="4707593">
                <a:moveTo>
                  <a:pt x="0" y="0"/>
                </a:moveTo>
                <a:lnTo>
                  <a:pt x="5260975" y="0"/>
                </a:lnTo>
                <a:lnTo>
                  <a:pt x="5260975" y="3296937"/>
                </a:lnTo>
                <a:lnTo>
                  <a:pt x="5260975" y="3518571"/>
                </a:lnTo>
                <a:lnTo>
                  <a:pt x="5226503" y="3534000"/>
                </a:lnTo>
                <a:cubicBezTo>
                  <a:pt x="5219783" y="3536785"/>
                  <a:pt x="5212389" y="3538321"/>
                  <a:pt x="5206341" y="3542065"/>
                </a:cubicBezTo>
                <a:cubicBezTo>
                  <a:pt x="5178495" y="3559156"/>
                  <a:pt x="5151515" y="3577591"/>
                  <a:pt x="5123287" y="3594010"/>
                </a:cubicBezTo>
                <a:cubicBezTo>
                  <a:pt x="5094195" y="3611004"/>
                  <a:pt x="5068175" y="3631071"/>
                  <a:pt x="5048107" y="3658244"/>
                </a:cubicBezTo>
                <a:cubicBezTo>
                  <a:pt x="5029480" y="3683496"/>
                  <a:pt x="5011429" y="3709131"/>
                  <a:pt x="4992899" y="3734479"/>
                </a:cubicBezTo>
                <a:cubicBezTo>
                  <a:pt x="4988194" y="3740912"/>
                  <a:pt x="4983873" y="3748498"/>
                  <a:pt x="4977440" y="3752627"/>
                </a:cubicBezTo>
                <a:cubicBezTo>
                  <a:pt x="4964094" y="3761268"/>
                  <a:pt x="4949499" y="3768277"/>
                  <a:pt x="4935193" y="3775382"/>
                </a:cubicBezTo>
                <a:cubicBezTo>
                  <a:pt x="4922903" y="3781431"/>
                  <a:pt x="4909845" y="3785943"/>
                  <a:pt x="4897844" y="3792472"/>
                </a:cubicBezTo>
                <a:cubicBezTo>
                  <a:pt x="4888243" y="3797658"/>
                  <a:pt x="4879697" y="3804859"/>
                  <a:pt x="4870767" y="3811388"/>
                </a:cubicBezTo>
                <a:cubicBezTo>
                  <a:pt x="4862990" y="3817052"/>
                  <a:pt x="4854445" y="3821949"/>
                  <a:pt x="4847916" y="3828767"/>
                </a:cubicBezTo>
                <a:cubicBezTo>
                  <a:pt x="4831977" y="3845281"/>
                  <a:pt x="4815942" y="3861508"/>
                  <a:pt x="4796163" y="3873702"/>
                </a:cubicBezTo>
                <a:cubicBezTo>
                  <a:pt x="4776672" y="3885799"/>
                  <a:pt x="4758237" y="3899338"/>
                  <a:pt x="4738843" y="3911628"/>
                </a:cubicBezTo>
                <a:cubicBezTo>
                  <a:pt x="4719831" y="3923630"/>
                  <a:pt x="4702645" y="3936783"/>
                  <a:pt x="4692755" y="3958099"/>
                </a:cubicBezTo>
                <a:cubicBezTo>
                  <a:pt x="4688339" y="3967508"/>
                  <a:pt x="4682097" y="3977782"/>
                  <a:pt x="4673744" y="3983255"/>
                </a:cubicBezTo>
                <a:cubicBezTo>
                  <a:pt x="4661838" y="3991032"/>
                  <a:pt x="4646764" y="3993817"/>
                  <a:pt x="4633801" y="4000442"/>
                </a:cubicBezTo>
                <a:cubicBezTo>
                  <a:pt x="4618535" y="4008219"/>
                  <a:pt x="4600869" y="4014940"/>
                  <a:pt x="4590499" y="4027326"/>
                </a:cubicBezTo>
                <a:cubicBezTo>
                  <a:pt x="4581281" y="4038368"/>
                  <a:pt x="4571968" y="4047009"/>
                  <a:pt x="4559773" y="4054018"/>
                </a:cubicBezTo>
                <a:cubicBezTo>
                  <a:pt x="4551229" y="4058915"/>
                  <a:pt x="4544892" y="4067844"/>
                  <a:pt x="4536059" y="4071877"/>
                </a:cubicBezTo>
                <a:cubicBezTo>
                  <a:pt x="4524441" y="4077254"/>
                  <a:pt x="4512727" y="4081479"/>
                  <a:pt x="4502549" y="4089832"/>
                </a:cubicBezTo>
                <a:cubicBezTo>
                  <a:pt x="4491987" y="4098473"/>
                  <a:pt x="4479986" y="4105290"/>
                  <a:pt x="4468944" y="4113356"/>
                </a:cubicBezTo>
                <a:cubicBezTo>
                  <a:pt x="4463087" y="4117676"/>
                  <a:pt x="4458286" y="4123341"/>
                  <a:pt x="4452622" y="4127854"/>
                </a:cubicBezTo>
                <a:cubicBezTo>
                  <a:pt x="4442252" y="4136111"/>
                  <a:pt x="4431690" y="4144176"/>
                  <a:pt x="4421032" y="4151953"/>
                </a:cubicBezTo>
                <a:cubicBezTo>
                  <a:pt x="4410375" y="4159731"/>
                  <a:pt x="4400197" y="4168756"/>
                  <a:pt x="4388483" y="4174421"/>
                </a:cubicBezTo>
                <a:cubicBezTo>
                  <a:pt x="4368513" y="4184023"/>
                  <a:pt x="4346717" y="4189784"/>
                  <a:pt x="4327321" y="4200153"/>
                </a:cubicBezTo>
                <a:cubicBezTo>
                  <a:pt x="4307639" y="4210714"/>
                  <a:pt x="4289107" y="4223965"/>
                  <a:pt x="4271633" y="4237983"/>
                </a:cubicBezTo>
                <a:cubicBezTo>
                  <a:pt x="4257807" y="4249025"/>
                  <a:pt x="4244845" y="4259971"/>
                  <a:pt x="4227465" y="4265635"/>
                </a:cubicBezTo>
                <a:cubicBezTo>
                  <a:pt x="4217768" y="4268804"/>
                  <a:pt x="4207591" y="4275717"/>
                  <a:pt x="4201733" y="4283783"/>
                </a:cubicBezTo>
                <a:cubicBezTo>
                  <a:pt x="4189059" y="4301353"/>
                  <a:pt x="4172833" y="4313739"/>
                  <a:pt x="4154494" y="4324301"/>
                </a:cubicBezTo>
                <a:cubicBezTo>
                  <a:pt x="4130010" y="4338511"/>
                  <a:pt x="4105814" y="4353009"/>
                  <a:pt x="4081234" y="4366931"/>
                </a:cubicBezTo>
                <a:cubicBezTo>
                  <a:pt x="4066737" y="4375189"/>
                  <a:pt x="4052335" y="4383926"/>
                  <a:pt x="4036971" y="4389975"/>
                </a:cubicBezTo>
                <a:cubicBezTo>
                  <a:pt x="4005575" y="4402457"/>
                  <a:pt x="3973410" y="4413114"/>
                  <a:pt x="3941725" y="4424733"/>
                </a:cubicBezTo>
                <a:cubicBezTo>
                  <a:pt x="3931355" y="4428477"/>
                  <a:pt x="3921561" y="4433854"/>
                  <a:pt x="3910999" y="4437119"/>
                </a:cubicBezTo>
                <a:cubicBezTo>
                  <a:pt x="3899573" y="4440671"/>
                  <a:pt x="3887285" y="4441727"/>
                  <a:pt x="3875859" y="4445280"/>
                </a:cubicBezTo>
                <a:cubicBezTo>
                  <a:pt x="3856847" y="4451136"/>
                  <a:pt x="3838412" y="4458626"/>
                  <a:pt x="3819401" y="4464579"/>
                </a:cubicBezTo>
                <a:cubicBezTo>
                  <a:pt x="3782723" y="4476005"/>
                  <a:pt x="3745949" y="4486951"/>
                  <a:pt x="3709176" y="4497800"/>
                </a:cubicBezTo>
                <a:cubicBezTo>
                  <a:pt x="3701303" y="4500105"/>
                  <a:pt x="3692757" y="4500393"/>
                  <a:pt x="3684981" y="4502889"/>
                </a:cubicBezTo>
                <a:cubicBezTo>
                  <a:pt x="3664337" y="4509610"/>
                  <a:pt x="3643789" y="4516907"/>
                  <a:pt x="3623338" y="4524300"/>
                </a:cubicBezTo>
                <a:cubicBezTo>
                  <a:pt x="3610953" y="4528813"/>
                  <a:pt x="3598854" y="4534382"/>
                  <a:pt x="3586373" y="4538702"/>
                </a:cubicBezTo>
                <a:cubicBezTo>
                  <a:pt x="3576387" y="4542159"/>
                  <a:pt x="3566113" y="4544847"/>
                  <a:pt x="3555743" y="4546960"/>
                </a:cubicBezTo>
                <a:cubicBezTo>
                  <a:pt x="3546814" y="4548785"/>
                  <a:pt x="3537501" y="4548592"/>
                  <a:pt x="3528667" y="4550801"/>
                </a:cubicBezTo>
                <a:cubicBezTo>
                  <a:pt x="3504759" y="4556753"/>
                  <a:pt x="3481140" y="4563475"/>
                  <a:pt x="3457424" y="4569811"/>
                </a:cubicBezTo>
                <a:cubicBezTo>
                  <a:pt x="3447919" y="4572308"/>
                  <a:pt x="3438221" y="4574133"/>
                  <a:pt x="3429003" y="4577301"/>
                </a:cubicBezTo>
                <a:cubicBezTo>
                  <a:pt x="3404327" y="4585654"/>
                  <a:pt x="3380036" y="4595159"/>
                  <a:pt x="3355264" y="4603033"/>
                </a:cubicBezTo>
                <a:cubicBezTo>
                  <a:pt x="3334717" y="4609562"/>
                  <a:pt x="3313593" y="4614266"/>
                  <a:pt x="3292757" y="4620027"/>
                </a:cubicBezTo>
                <a:cubicBezTo>
                  <a:pt x="3283924" y="4622524"/>
                  <a:pt x="3275475" y="4626077"/>
                  <a:pt x="3266643" y="4628188"/>
                </a:cubicBezTo>
                <a:cubicBezTo>
                  <a:pt x="3246863" y="4632990"/>
                  <a:pt x="3226796" y="4637022"/>
                  <a:pt x="3206921" y="4641823"/>
                </a:cubicBezTo>
                <a:cubicBezTo>
                  <a:pt x="3195590" y="4644607"/>
                  <a:pt x="3184645" y="4649600"/>
                  <a:pt x="3173123" y="4651425"/>
                </a:cubicBezTo>
                <a:cubicBezTo>
                  <a:pt x="3145759" y="4655745"/>
                  <a:pt x="3118203" y="4658817"/>
                  <a:pt x="3090646" y="4662274"/>
                </a:cubicBezTo>
                <a:cubicBezTo>
                  <a:pt x="3062227" y="4665826"/>
                  <a:pt x="3033902" y="4669571"/>
                  <a:pt x="3005480" y="4672739"/>
                </a:cubicBezTo>
                <a:cubicBezTo>
                  <a:pt x="2989926" y="4674372"/>
                  <a:pt x="2974275" y="4674660"/>
                  <a:pt x="2958721" y="4676196"/>
                </a:cubicBezTo>
                <a:cubicBezTo>
                  <a:pt x="2945087" y="4677541"/>
                  <a:pt x="2931549" y="4680037"/>
                  <a:pt x="2917915" y="4681670"/>
                </a:cubicBezTo>
                <a:cubicBezTo>
                  <a:pt x="2906105" y="4683013"/>
                  <a:pt x="2894199" y="4683781"/>
                  <a:pt x="2882389" y="4685126"/>
                </a:cubicBezTo>
                <a:cubicBezTo>
                  <a:pt x="2863475" y="4687334"/>
                  <a:pt x="2844655" y="4689831"/>
                  <a:pt x="2825837" y="4692135"/>
                </a:cubicBezTo>
                <a:cubicBezTo>
                  <a:pt x="2817964" y="4692999"/>
                  <a:pt x="2809706" y="4695399"/>
                  <a:pt x="2802313" y="4693960"/>
                </a:cubicBezTo>
                <a:cubicBezTo>
                  <a:pt x="2783686" y="4690310"/>
                  <a:pt x="2765347" y="4691367"/>
                  <a:pt x="2746816" y="4693863"/>
                </a:cubicBezTo>
                <a:cubicBezTo>
                  <a:pt x="2740479" y="4694728"/>
                  <a:pt x="2733662" y="4694535"/>
                  <a:pt x="2727517" y="4692903"/>
                </a:cubicBezTo>
                <a:cubicBezTo>
                  <a:pt x="2714939" y="4689638"/>
                  <a:pt x="2702745" y="4685029"/>
                  <a:pt x="2690359" y="4680997"/>
                </a:cubicBezTo>
                <a:cubicBezTo>
                  <a:pt x="2689014" y="4680517"/>
                  <a:pt x="2687382" y="4680421"/>
                  <a:pt x="2685943" y="4680133"/>
                </a:cubicBezTo>
                <a:cubicBezTo>
                  <a:pt x="2677781" y="4678500"/>
                  <a:pt x="2669717" y="4676868"/>
                  <a:pt x="2661554" y="4675428"/>
                </a:cubicBezTo>
                <a:cubicBezTo>
                  <a:pt x="2657138" y="4674660"/>
                  <a:pt x="2652625" y="4674564"/>
                  <a:pt x="2648208" y="4673892"/>
                </a:cubicBezTo>
                <a:cubicBezTo>
                  <a:pt x="2631118" y="4671203"/>
                  <a:pt x="2612299" y="4675716"/>
                  <a:pt x="2597512" y="4664099"/>
                </a:cubicBezTo>
                <a:cubicBezTo>
                  <a:pt x="2587911" y="4656609"/>
                  <a:pt x="2578597" y="4658338"/>
                  <a:pt x="2568324" y="4659490"/>
                </a:cubicBezTo>
                <a:cubicBezTo>
                  <a:pt x="2560547" y="4660354"/>
                  <a:pt x="2552577" y="4660065"/>
                  <a:pt x="2544704" y="4660162"/>
                </a:cubicBezTo>
                <a:cubicBezTo>
                  <a:pt x="2530878" y="4660449"/>
                  <a:pt x="2517052" y="4660546"/>
                  <a:pt x="2503225" y="4661026"/>
                </a:cubicBezTo>
                <a:cubicBezTo>
                  <a:pt x="2498808" y="4661218"/>
                  <a:pt x="2494297" y="4663619"/>
                  <a:pt x="2489975" y="4663235"/>
                </a:cubicBezTo>
                <a:cubicBezTo>
                  <a:pt x="2470004" y="4661410"/>
                  <a:pt x="2450033" y="4658529"/>
                  <a:pt x="2430061" y="4656897"/>
                </a:cubicBezTo>
                <a:cubicBezTo>
                  <a:pt x="2418732" y="4655938"/>
                  <a:pt x="2407114" y="4657761"/>
                  <a:pt x="2395880" y="4656417"/>
                </a:cubicBezTo>
                <a:cubicBezTo>
                  <a:pt x="2382919" y="4654881"/>
                  <a:pt x="2370245" y="4650945"/>
                  <a:pt x="2357378" y="4648544"/>
                </a:cubicBezTo>
                <a:cubicBezTo>
                  <a:pt x="2353826" y="4647872"/>
                  <a:pt x="2349889" y="4648736"/>
                  <a:pt x="2346145" y="4648928"/>
                </a:cubicBezTo>
                <a:cubicBezTo>
                  <a:pt x="2341920" y="4649120"/>
                  <a:pt x="2337791" y="4649504"/>
                  <a:pt x="2333567" y="4649600"/>
                </a:cubicBezTo>
                <a:cubicBezTo>
                  <a:pt x="2320700" y="4649793"/>
                  <a:pt x="2307835" y="4649504"/>
                  <a:pt x="2294968" y="4650177"/>
                </a:cubicBezTo>
                <a:cubicBezTo>
                  <a:pt x="2287095" y="4650561"/>
                  <a:pt x="2278839" y="4654497"/>
                  <a:pt x="2271540" y="4653057"/>
                </a:cubicBezTo>
                <a:cubicBezTo>
                  <a:pt x="2256659" y="4650272"/>
                  <a:pt x="2241776" y="4656513"/>
                  <a:pt x="2226895" y="4651329"/>
                </a:cubicBezTo>
                <a:cubicBezTo>
                  <a:pt x="2222285" y="4649793"/>
                  <a:pt x="2215948" y="4653633"/>
                  <a:pt x="2210379" y="4653825"/>
                </a:cubicBezTo>
                <a:cubicBezTo>
                  <a:pt x="2196457" y="4654305"/>
                  <a:pt x="2182535" y="4654209"/>
                  <a:pt x="2168613" y="4654113"/>
                </a:cubicBezTo>
                <a:cubicBezTo>
                  <a:pt x="2156131" y="4654017"/>
                  <a:pt x="2143168" y="4655361"/>
                  <a:pt x="2131167" y="4652673"/>
                </a:cubicBezTo>
                <a:cubicBezTo>
                  <a:pt x="2118588" y="4649793"/>
                  <a:pt x="2107259" y="4650177"/>
                  <a:pt x="2095065" y="4653441"/>
                </a:cubicBezTo>
                <a:cubicBezTo>
                  <a:pt x="2086711" y="4655649"/>
                  <a:pt x="2077878" y="4655938"/>
                  <a:pt x="2069237" y="4656609"/>
                </a:cubicBezTo>
                <a:cubicBezTo>
                  <a:pt x="2059924" y="4657377"/>
                  <a:pt x="2049650" y="4655361"/>
                  <a:pt x="2041201" y="4658529"/>
                </a:cubicBezTo>
                <a:cubicBezTo>
                  <a:pt x="2016044" y="4667939"/>
                  <a:pt x="1990216" y="4669955"/>
                  <a:pt x="1963909" y="4669955"/>
                </a:cubicBezTo>
                <a:cubicBezTo>
                  <a:pt x="1959107" y="4669955"/>
                  <a:pt x="1954210" y="4668612"/>
                  <a:pt x="1949603" y="4667171"/>
                </a:cubicBezTo>
                <a:cubicBezTo>
                  <a:pt x="1922717" y="4658529"/>
                  <a:pt x="1895737" y="4659297"/>
                  <a:pt x="1868373" y="4664578"/>
                </a:cubicBezTo>
                <a:cubicBezTo>
                  <a:pt x="1862708" y="4665731"/>
                  <a:pt x="1856372" y="4665923"/>
                  <a:pt x="1850707" y="4664771"/>
                </a:cubicBezTo>
                <a:cubicBezTo>
                  <a:pt x="1834768" y="4661410"/>
                  <a:pt x="1819309" y="4655841"/>
                  <a:pt x="1803275" y="4653441"/>
                </a:cubicBezTo>
                <a:cubicBezTo>
                  <a:pt x="1776775" y="4649504"/>
                  <a:pt x="1753828" y="4662754"/>
                  <a:pt x="1730112" y="4671396"/>
                </a:cubicBezTo>
                <a:cubicBezTo>
                  <a:pt x="1707548" y="4679557"/>
                  <a:pt x="1688345" y="4697992"/>
                  <a:pt x="1661652" y="4693863"/>
                </a:cubicBezTo>
                <a:cubicBezTo>
                  <a:pt x="1658965" y="4693479"/>
                  <a:pt x="1655988" y="4696071"/>
                  <a:pt x="1653011" y="4696744"/>
                </a:cubicBezTo>
                <a:cubicBezTo>
                  <a:pt x="1644850" y="4698568"/>
                  <a:pt x="1636689" y="4700776"/>
                  <a:pt x="1628431" y="4701641"/>
                </a:cubicBezTo>
                <a:cubicBezTo>
                  <a:pt x="1618350" y="4702793"/>
                  <a:pt x="1608076" y="4702409"/>
                  <a:pt x="1597995" y="4703369"/>
                </a:cubicBezTo>
                <a:cubicBezTo>
                  <a:pt x="1585032" y="4704521"/>
                  <a:pt x="1572263" y="4707593"/>
                  <a:pt x="1559396" y="4707593"/>
                </a:cubicBezTo>
                <a:cubicBezTo>
                  <a:pt x="1549026" y="4707593"/>
                  <a:pt x="1538753" y="4704041"/>
                  <a:pt x="1528480" y="4702312"/>
                </a:cubicBezTo>
                <a:cubicBezTo>
                  <a:pt x="1513981" y="4699912"/>
                  <a:pt x="1498042" y="4700584"/>
                  <a:pt x="1485272" y="4694439"/>
                </a:cubicBezTo>
                <a:cubicBezTo>
                  <a:pt x="1471639" y="4687910"/>
                  <a:pt x="1458676" y="4684934"/>
                  <a:pt x="1444562" y="4686950"/>
                </a:cubicBezTo>
                <a:cubicBezTo>
                  <a:pt x="1439857" y="4687622"/>
                  <a:pt x="1433808" y="4691655"/>
                  <a:pt x="1431696" y="4695783"/>
                </a:cubicBezTo>
                <a:cubicBezTo>
                  <a:pt x="1426991" y="4705001"/>
                  <a:pt x="1420559" y="4706634"/>
                  <a:pt x="1411821" y="4703464"/>
                </a:cubicBezTo>
                <a:cubicBezTo>
                  <a:pt x="1404236" y="4700776"/>
                  <a:pt x="1394922" y="4699432"/>
                  <a:pt x="1389738" y="4694247"/>
                </a:cubicBezTo>
                <a:cubicBezTo>
                  <a:pt x="1375047" y="4679557"/>
                  <a:pt x="1356324" y="4679077"/>
                  <a:pt x="1338081" y="4675141"/>
                </a:cubicBezTo>
                <a:cubicBezTo>
                  <a:pt x="1326945" y="4672739"/>
                  <a:pt x="1316574" y="4672644"/>
                  <a:pt x="1305436" y="4674276"/>
                </a:cubicBezTo>
                <a:cubicBezTo>
                  <a:pt x="1281241" y="4677925"/>
                  <a:pt x="1257717" y="4672739"/>
                  <a:pt x="1234481" y="4666115"/>
                </a:cubicBezTo>
                <a:cubicBezTo>
                  <a:pt x="1219118" y="4661698"/>
                  <a:pt x="1203372" y="4659010"/>
                  <a:pt x="1188106" y="4654497"/>
                </a:cubicBezTo>
                <a:cubicBezTo>
                  <a:pt x="1176680" y="4651041"/>
                  <a:pt x="1165255" y="4646912"/>
                  <a:pt x="1154790" y="4641343"/>
                </a:cubicBezTo>
                <a:cubicBezTo>
                  <a:pt x="1139618" y="4633181"/>
                  <a:pt x="1126369" y="4620891"/>
                  <a:pt x="1107069" y="4624156"/>
                </a:cubicBezTo>
                <a:cubicBezTo>
                  <a:pt x="1090074" y="4627036"/>
                  <a:pt x="1074713" y="4620988"/>
                  <a:pt x="1059158" y="4615227"/>
                </a:cubicBezTo>
                <a:cubicBezTo>
                  <a:pt x="1047732" y="4611002"/>
                  <a:pt x="1036308" y="4606681"/>
                  <a:pt x="1024496" y="4603993"/>
                </a:cubicBezTo>
                <a:cubicBezTo>
                  <a:pt x="1010478" y="4600824"/>
                  <a:pt x="994635" y="4602169"/>
                  <a:pt x="982153" y="4596311"/>
                </a:cubicBezTo>
                <a:cubicBezTo>
                  <a:pt x="969095" y="4590166"/>
                  <a:pt x="958246" y="4594295"/>
                  <a:pt x="946628" y="4596024"/>
                </a:cubicBezTo>
                <a:cubicBezTo>
                  <a:pt x="928097" y="4598712"/>
                  <a:pt x="909661" y="4603705"/>
                  <a:pt x="890939" y="4597368"/>
                </a:cubicBezTo>
                <a:cubicBezTo>
                  <a:pt x="868184" y="4589687"/>
                  <a:pt x="845620" y="4581430"/>
                  <a:pt x="822769" y="4574133"/>
                </a:cubicBezTo>
                <a:cubicBezTo>
                  <a:pt x="813934" y="4571347"/>
                  <a:pt x="804431" y="4570195"/>
                  <a:pt x="795212" y="4568947"/>
                </a:cubicBezTo>
                <a:cubicBezTo>
                  <a:pt x="786476" y="4567891"/>
                  <a:pt x="776010" y="4570579"/>
                  <a:pt x="769288" y="4566547"/>
                </a:cubicBezTo>
                <a:cubicBezTo>
                  <a:pt x="752005" y="4556178"/>
                  <a:pt x="734243" y="4551089"/>
                  <a:pt x="714271" y="4551089"/>
                </a:cubicBezTo>
                <a:cubicBezTo>
                  <a:pt x="706781" y="4551089"/>
                  <a:pt x="699484" y="4546768"/>
                  <a:pt x="691900" y="4545999"/>
                </a:cubicBezTo>
                <a:cubicBezTo>
                  <a:pt x="681529" y="4545040"/>
                  <a:pt x="669623" y="4542447"/>
                  <a:pt x="660598" y="4546096"/>
                </a:cubicBezTo>
                <a:cubicBezTo>
                  <a:pt x="639379" y="4554737"/>
                  <a:pt x="622193" y="4547536"/>
                  <a:pt x="603662" y="4538991"/>
                </a:cubicBezTo>
                <a:cubicBezTo>
                  <a:pt x="585418" y="4530541"/>
                  <a:pt x="566215" y="4523821"/>
                  <a:pt x="546821" y="4518251"/>
                </a:cubicBezTo>
                <a:cubicBezTo>
                  <a:pt x="539524" y="4516235"/>
                  <a:pt x="530787" y="4519596"/>
                  <a:pt x="522721" y="4520267"/>
                </a:cubicBezTo>
                <a:cubicBezTo>
                  <a:pt x="519840" y="4520460"/>
                  <a:pt x="516671" y="4520748"/>
                  <a:pt x="514080" y="4519788"/>
                </a:cubicBezTo>
                <a:cubicBezTo>
                  <a:pt x="489020" y="4510570"/>
                  <a:pt x="463575" y="4503561"/>
                  <a:pt x="436404" y="4508361"/>
                </a:cubicBezTo>
                <a:cubicBezTo>
                  <a:pt x="433908" y="4508842"/>
                  <a:pt x="431123" y="4507786"/>
                  <a:pt x="428626" y="4507114"/>
                </a:cubicBezTo>
                <a:cubicBezTo>
                  <a:pt x="416432" y="4503657"/>
                  <a:pt x="404526" y="4498184"/>
                  <a:pt x="392141" y="4496936"/>
                </a:cubicBezTo>
                <a:cubicBezTo>
                  <a:pt x="361608" y="4493864"/>
                  <a:pt x="330884" y="4492615"/>
                  <a:pt x="300157" y="4490599"/>
                </a:cubicBezTo>
                <a:cubicBezTo>
                  <a:pt x="298237" y="4490503"/>
                  <a:pt x="296221" y="4490503"/>
                  <a:pt x="294493" y="4489831"/>
                </a:cubicBezTo>
                <a:cubicBezTo>
                  <a:pt x="283163" y="4485702"/>
                  <a:pt x="273274" y="4487047"/>
                  <a:pt x="263671" y="4494919"/>
                </a:cubicBezTo>
                <a:cubicBezTo>
                  <a:pt x="259447" y="4498376"/>
                  <a:pt x="253686" y="4500200"/>
                  <a:pt x="248406" y="4502121"/>
                </a:cubicBezTo>
                <a:cubicBezTo>
                  <a:pt x="240628" y="4505002"/>
                  <a:pt x="232659" y="4507786"/>
                  <a:pt x="224594" y="4509610"/>
                </a:cubicBezTo>
                <a:cubicBezTo>
                  <a:pt x="216624" y="4511338"/>
                  <a:pt x="208079" y="4513738"/>
                  <a:pt x="200398" y="4512395"/>
                </a:cubicBezTo>
                <a:cubicBezTo>
                  <a:pt x="186572" y="4509994"/>
                  <a:pt x="173417" y="4504618"/>
                  <a:pt x="159783" y="4501064"/>
                </a:cubicBezTo>
                <a:cubicBezTo>
                  <a:pt x="155079" y="4499816"/>
                  <a:pt x="149893" y="4500009"/>
                  <a:pt x="144997" y="4499912"/>
                </a:cubicBezTo>
                <a:cubicBezTo>
                  <a:pt x="133763" y="4499625"/>
                  <a:pt x="122241" y="4502409"/>
                  <a:pt x="112064" y="4494440"/>
                </a:cubicBezTo>
                <a:cubicBezTo>
                  <a:pt x="102655" y="4486951"/>
                  <a:pt x="93148" y="4489158"/>
                  <a:pt x="83259" y="4494824"/>
                </a:cubicBezTo>
                <a:cubicBezTo>
                  <a:pt x="76154" y="4498857"/>
                  <a:pt x="68090" y="4502025"/>
                  <a:pt x="60120" y="4503561"/>
                </a:cubicBezTo>
                <a:cubicBezTo>
                  <a:pt x="49174" y="4505673"/>
                  <a:pt x="38324" y="4506538"/>
                  <a:pt x="26514" y="4505289"/>
                </a:cubicBezTo>
                <a:cubicBezTo>
                  <a:pt x="18161" y="4504425"/>
                  <a:pt x="11343" y="4504041"/>
                  <a:pt x="4814" y="4498952"/>
                </a:cubicBezTo>
                <a:cubicBezTo>
                  <a:pt x="3759" y="4498184"/>
                  <a:pt x="1839" y="4497992"/>
                  <a:pt x="398" y="4498089"/>
                </a:cubicBezTo>
                <a:lnTo>
                  <a:pt x="0" y="4498087"/>
                </a:lnTo>
                <a:close/>
              </a:path>
            </a:pathLst>
          </a:custGeom>
          <a:noFill/>
          <a:effectLst>
            <a:outerShdw blurRad="381000" dist="152400" dir="5400000" algn="t" rotWithShape="0">
              <a:prstClr val="black">
                <a:alpha val="10000"/>
              </a:prstClr>
            </a:outerShdw>
          </a:effectLst>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59129AC3-3F04-4123-A0C7-386894B7F2AC}"/>
              </a:ext>
            </a:extLst>
          </p:cNvPr>
          <p:cNvSpPr>
            <a:spLocks noGrp="1"/>
          </p:cNvSpPr>
          <p:nvPr>
            <p:ph sz="half" idx="1"/>
          </p:nvPr>
        </p:nvSpPr>
        <p:spPr>
          <a:xfrm>
            <a:off x="6981826" y="3146400"/>
            <a:ext cx="4391024" cy="2682000"/>
          </a:xfrm>
        </p:spPr>
        <p:txBody>
          <a:bodyPr vert="horz" lIns="91440" tIns="45720" rIns="91440" bIns="45720" rtlCol="0">
            <a:normAutofit/>
          </a:bodyPr>
          <a:lstStyle/>
          <a:p>
            <a:r>
              <a:rPr lang="en-US" sz="2200" dirty="0">
                <a:solidFill>
                  <a:schemeClr val="tx1">
                    <a:alpha val="80000"/>
                  </a:schemeClr>
                </a:solidFill>
              </a:rPr>
              <a:t>Byron Black– Tennis player.</a:t>
            </a:r>
          </a:p>
          <a:p>
            <a:r>
              <a:rPr lang="en-US" sz="2200" dirty="0">
                <a:solidFill>
                  <a:schemeClr val="tx1">
                    <a:alpha val="80000"/>
                  </a:schemeClr>
                </a:solidFill>
              </a:rPr>
              <a:t>Warren Carne, cross country mountain cyclist. </a:t>
            </a:r>
          </a:p>
          <a:p>
            <a:r>
              <a:rPr lang="en-US" sz="2200" dirty="0">
                <a:solidFill>
                  <a:schemeClr val="tx1">
                    <a:alpha val="80000"/>
                  </a:schemeClr>
                </a:solidFill>
              </a:rPr>
              <a:t>Doris Lessing (Pictured)- Novelist.</a:t>
            </a:r>
          </a:p>
          <a:p>
            <a:r>
              <a:rPr lang="en-US" sz="2200" dirty="0">
                <a:solidFill>
                  <a:schemeClr val="tx1">
                    <a:alpha val="80000"/>
                  </a:schemeClr>
                </a:solidFill>
              </a:rPr>
              <a:t>Danai Gurira, actress and playwright.</a:t>
            </a:r>
          </a:p>
          <a:p>
            <a:endParaRPr lang="en-US" sz="2200" dirty="0">
              <a:solidFill>
                <a:schemeClr val="bg1">
                  <a:alpha val="80000"/>
                </a:schemeClr>
              </a:solidFill>
            </a:endParaRPr>
          </a:p>
        </p:txBody>
      </p:sp>
    </p:spTree>
    <p:extLst>
      <p:ext uri="{BB962C8B-B14F-4D97-AF65-F5344CB8AC3E}">
        <p14:creationId xmlns:p14="http://schemas.microsoft.com/office/powerpoint/2010/main" val="1822485157"/>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F38F32-FA6C-485A-A31F-416CB39C7AB0}"/>
              </a:ext>
            </a:extLst>
          </p:cNvPr>
          <p:cNvSpPr>
            <a:spLocks noGrp="1"/>
          </p:cNvSpPr>
          <p:nvPr>
            <p:ph type="title"/>
          </p:nvPr>
        </p:nvSpPr>
        <p:spPr/>
        <p:txBody>
          <a:bodyPr/>
          <a:lstStyle/>
          <a:p>
            <a:r>
              <a:rPr lang="en-US" dirty="0"/>
              <a:t>Customs</a:t>
            </a:r>
          </a:p>
        </p:txBody>
      </p:sp>
      <p:sp>
        <p:nvSpPr>
          <p:cNvPr id="3" name="Content Placeholder 2">
            <a:extLst>
              <a:ext uri="{FF2B5EF4-FFF2-40B4-BE49-F238E27FC236}">
                <a16:creationId xmlns:a16="http://schemas.microsoft.com/office/drawing/2014/main" id="{070C1BF3-0BBD-4AA6-B365-CBA9589D2763}"/>
              </a:ext>
            </a:extLst>
          </p:cNvPr>
          <p:cNvSpPr>
            <a:spLocks noGrp="1"/>
          </p:cNvSpPr>
          <p:nvPr>
            <p:ph sz="half" idx="1"/>
          </p:nvPr>
        </p:nvSpPr>
        <p:spPr/>
        <p:txBody>
          <a:bodyPr/>
          <a:lstStyle/>
          <a:p>
            <a:r>
              <a:rPr lang="en-US" dirty="0"/>
              <a:t>The is a great emphasis on communal gathering within tribes (collectivistic culture, put their group interests before their own)</a:t>
            </a:r>
          </a:p>
          <a:p>
            <a:r>
              <a:rPr lang="en-US" dirty="0"/>
              <a:t>Zimbabwe tradition uses the mbira (finger piano) to govern the weather in droughts and floods.  </a:t>
            </a:r>
          </a:p>
          <a:p>
            <a:endParaRPr lang="en-US" dirty="0"/>
          </a:p>
        </p:txBody>
      </p:sp>
    </p:spTree>
    <p:extLst>
      <p:ext uri="{BB962C8B-B14F-4D97-AF65-F5344CB8AC3E}">
        <p14:creationId xmlns:p14="http://schemas.microsoft.com/office/powerpoint/2010/main" val="3517433757"/>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044F5D-EA64-47C5-9547-DB78A08BA4E6}"/>
              </a:ext>
            </a:extLst>
          </p:cNvPr>
          <p:cNvSpPr>
            <a:spLocks noGrp="1"/>
          </p:cNvSpPr>
          <p:nvPr>
            <p:ph type="title"/>
          </p:nvPr>
        </p:nvSpPr>
        <p:spPr>
          <a:xfrm>
            <a:off x="6981825" y="1641752"/>
            <a:ext cx="4391024" cy="1323439"/>
          </a:xfrm>
        </p:spPr>
        <p:txBody>
          <a:bodyPr vert="horz" lIns="91440" tIns="45720" rIns="91440" bIns="45720" rtlCol="0" anchor="t">
            <a:normAutofit/>
          </a:bodyPr>
          <a:lstStyle/>
          <a:p>
            <a:r>
              <a:rPr lang="en-US" sz="4000" dirty="0"/>
              <a:t>Fashion</a:t>
            </a:r>
          </a:p>
        </p:txBody>
      </p:sp>
      <p:pic>
        <p:nvPicPr>
          <p:cNvPr id="92162" name="Picture 2" descr="Zimbabwean traditional dress hi-res stock photography and images - Alamy">
            <a:extLst>
              <a:ext uri="{FF2B5EF4-FFF2-40B4-BE49-F238E27FC236}">
                <a16:creationId xmlns:a16="http://schemas.microsoft.com/office/drawing/2014/main" id="{CC1415C8-B98B-7205-31A7-21AE239F98FA}"/>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t="21709" r="-2" b="22953"/>
          <a:stretch/>
        </p:blipFill>
        <p:spPr bwMode="auto">
          <a:xfrm>
            <a:off x="827088" y="1498600"/>
            <a:ext cx="5260975" cy="4676775"/>
          </a:xfrm>
          <a:custGeom>
            <a:avLst/>
            <a:gdLst/>
            <a:ahLst/>
            <a:cxnLst/>
            <a:rect l="l" t="t" r="r" b="b"/>
            <a:pathLst>
              <a:path w="5260975" h="4707593">
                <a:moveTo>
                  <a:pt x="0" y="0"/>
                </a:moveTo>
                <a:lnTo>
                  <a:pt x="5260975" y="0"/>
                </a:lnTo>
                <a:lnTo>
                  <a:pt x="5260975" y="3296937"/>
                </a:lnTo>
                <a:lnTo>
                  <a:pt x="5260975" y="3518571"/>
                </a:lnTo>
                <a:lnTo>
                  <a:pt x="5226503" y="3534000"/>
                </a:lnTo>
                <a:cubicBezTo>
                  <a:pt x="5219783" y="3536785"/>
                  <a:pt x="5212389" y="3538321"/>
                  <a:pt x="5206341" y="3542065"/>
                </a:cubicBezTo>
                <a:cubicBezTo>
                  <a:pt x="5178495" y="3559156"/>
                  <a:pt x="5151515" y="3577591"/>
                  <a:pt x="5123287" y="3594010"/>
                </a:cubicBezTo>
                <a:cubicBezTo>
                  <a:pt x="5094195" y="3611004"/>
                  <a:pt x="5068175" y="3631071"/>
                  <a:pt x="5048107" y="3658244"/>
                </a:cubicBezTo>
                <a:cubicBezTo>
                  <a:pt x="5029480" y="3683496"/>
                  <a:pt x="5011429" y="3709131"/>
                  <a:pt x="4992899" y="3734479"/>
                </a:cubicBezTo>
                <a:cubicBezTo>
                  <a:pt x="4988194" y="3740912"/>
                  <a:pt x="4983873" y="3748498"/>
                  <a:pt x="4977440" y="3752627"/>
                </a:cubicBezTo>
                <a:cubicBezTo>
                  <a:pt x="4964094" y="3761268"/>
                  <a:pt x="4949499" y="3768277"/>
                  <a:pt x="4935193" y="3775382"/>
                </a:cubicBezTo>
                <a:cubicBezTo>
                  <a:pt x="4922903" y="3781431"/>
                  <a:pt x="4909845" y="3785943"/>
                  <a:pt x="4897844" y="3792472"/>
                </a:cubicBezTo>
                <a:cubicBezTo>
                  <a:pt x="4888243" y="3797658"/>
                  <a:pt x="4879697" y="3804859"/>
                  <a:pt x="4870767" y="3811388"/>
                </a:cubicBezTo>
                <a:cubicBezTo>
                  <a:pt x="4862990" y="3817052"/>
                  <a:pt x="4854445" y="3821949"/>
                  <a:pt x="4847916" y="3828767"/>
                </a:cubicBezTo>
                <a:cubicBezTo>
                  <a:pt x="4831977" y="3845281"/>
                  <a:pt x="4815942" y="3861508"/>
                  <a:pt x="4796163" y="3873702"/>
                </a:cubicBezTo>
                <a:cubicBezTo>
                  <a:pt x="4776672" y="3885799"/>
                  <a:pt x="4758237" y="3899338"/>
                  <a:pt x="4738843" y="3911628"/>
                </a:cubicBezTo>
                <a:cubicBezTo>
                  <a:pt x="4719831" y="3923630"/>
                  <a:pt x="4702645" y="3936783"/>
                  <a:pt x="4692755" y="3958099"/>
                </a:cubicBezTo>
                <a:cubicBezTo>
                  <a:pt x="4688339" y="3967508"/>
                  <a:pt x="4682097" y="3977782"/>
                  <a:pt x="4673744" y="3983255"/>
                </a:cubicBezTo>
                <a:cubicBezTo>
                  <a:pt x="4661838" y="3991032"/>
                  <a:pt x="4646764" y="3993817"/>
                  <a:pt x="4633801" y="4000442"/>
                </a:cubicBezTo>
                <a:cubicBezTo>
                  <a:pt x="4618535" y="4008219"/>
                  <a:pt x="4600869" y="4014940"/>
                  <a:pt x="4590499" y="4027326"/>
                </a:cubicBezTo>
                <a:cubicBezTo>
                  <a:pt x="4581281" y="4038368"/>
                  <a:pt x="4571968" y="4047009"/>
                  <a:pt x="4559773" y="4054018"/>
                </a:cubicBezTo>
                <a:cubicBezTo>
                  <a:pt x="4551229" y="4058915"/>
                  <a:pt x="4544892" y="4067844"/>
                  <a:pt x="4536059" y="4071877"/>
                </a:cubicBezTo>
                <a:cubicBezTo>
                  <a:pt x="4524441" y="4077254"/>
                  <a:pt x="4512727" y="4081479"/>
                  <a:pt x="4502549" y="4089832"/>
                </a:cubicBezTo>
                <a:cubicBezTo>
                  <a:pt x="4491987" y="4098473"/>
                  <a:pt x="4479986" y="4105290"/>
                  <a:pt x="4468944" y="4113356"/>
                </a:cubicBezTo>
                <a:cubicBezTo>
                  <a:pt x="4463087" y="4117676"/>
                  <a:pt x="4458286" y="4123341"/>
                  <a:pt x="4452622" y="4127854"/>
                </a:cubicBezTo>
                <a:cubicBezTo>
                  <a:pt x="4442252" y="4136111"/>
                  <a:pt x="4431690" y="4144176"/>
                  <a:pt x="4421032" y="4151953"/>
                </a:cubicBezTo>
                <a:cubicBezTo>
                  <a:pt x="4410375" y="4159731"/>
                  <a:pt x="4400197" y="4168756"/>
                  <a:pt x="4388483" y="4174421"/>
                </a:cubicBezTo>
                <a:cubicBezTo>
                  <a:pt x="4368513" y="4184023"/>
                  <a:pt x="4346717" y="4189784"/>
                  <a:pt x="4327321" y="4200153"/>
                </a:cubicBezTo>
                <a:cubicBezTo>
                  <a:pt x="4307639" y="4210714"/>
                  <a:pt x="4289107" y="4223965"/>
                  <a:pt x="4271633" y="4237983"/>
                </a:cubicBezTo>
                <a:cubicBezTo>
                  <a:pt x="4257807" y="4249025"/>
                  <a:pt x="4244845" y="4259971"/>
                  <a:pt x="4227465" y="4265635"/>
                </a:cubicBezTo>
                <a:cubicBezTo>
                  <a:pt x="4217768" y="4268804"/>
                  <a:pt x="4207591" y="4275717"/>
                  <a:pt x="4201733" y="4283783"/>
                </a:cubicBezTo>
                <a:cubicBezTo>
                  <a:pt x="4189059" y="4301353"/>
                  <a:pt x="4172833" y="4313739"/>
                  <a:pt x="4154494" y="4324301"/>
                </a:cubicBezTo>
                <a:cubicBezTo>
                  <a:pt x="4130010" y="4338511"/>
                  <a:pt x="4105814" y="4353009"/>
                  <a:pt x="4081234" y="4366931"/>
                </a:cubicBezTo>
                <a:cubicBezTo>
                  <a:pt x="4066737" y="4375189"/>
                  <a:pt x="4052335" y="4383926"/>
                  <a:pt x="4036971" y="4389975"/>
                </a:cubicBezTo>
                <a:cubicBezTo>
                  <a:pt x="4005575" y="4402457"/>
                  <a:pt x="3973410" y="4413114"/>
                  <a:pt x="3941725" y="4424733"/>
                </a:cubicBezTo>
                <a:cubicBezTo>
                  <a:pt x="3931355" y="4428477"/>
                  <a:pt x="3921561" y="4433854"/>
                  <a:pt x="3910999" y="4437119"/>
                </a:cubicBezTo>
                <a:cubicBezTo>
                  <a:pt x="3899573" y="4440671"/>
                  <a:pt x="3887285" y="4441727"/>
                  <a:pt x="3875859" y="4445280"/>
                </a:cubicBezTo>
                <a:cubicBezTo>
                  <a:pt x="3856847" y="4451136"/>
                  <a:pt x="3838412" y="4458626"/>
                  <a:pt x="3819401" y="4464579"/>
                </a:cubicBezTo>
                <a:cubicBezTo>
                  <a:pt x="3782723" y="4476005"/>
                  <a:pt x="3745949" y="4486951"/>
                  <a:pt x="3709176" y="4497800"/>
                </a:cubicBezTo>
                <a:cubicBezTo>
                  <a:pt x="3701303" y="4500105"/>
                  <a:pt x="3692757" y="4500393"/>
                  <a:pt x="3684981" y="4502889"/>
                </a:cubicBezTo>
                <a:cubicBezTo>
                  <a:pt x="3664337" y="4509610"/>
                  <a:pt x="3643789" y="4516907"/>
                  <a:pt x="3623338" y="4524300"/>
                </a:cubicBezTo>
                <a:cubicBezTo>
                  <a:pt x="3610953" y="4528813"/>
                  <a:pt x="3598854" y="4534382"/>
                  <a:pt x="3586373" y="4538702"/>
                </a:cubicBezTo>
                <a:cubicBezTo>
                  <a:pt x="3576387" y="4542159"/>
                  <a:pt x="3566113" y="4544847"/>
                  <a:pt x="3555743" y="4546960"/>
                </a:cubicBezTo>
                <a:cubicBezTo>
                  <a:pt x="3546814" y="4548785"/>
                  <a:pt x="3537501" y="4548592"/>
                  <a:pt x="3528667" y="4550801"/>
                </a:cubicBezTo>
                <a:cubicBezTo>
                  <a:pt x="3504759" y="4556753"/>
                  <a:pt x="3481140" y="4563475"/>
                  <a:pt x="3457424" y="4569811"/>
                </a:cubicBezTo>
                <a:cubicBezTo>
                  <a:pt x="3447919" y="4572308"/>
                  <a:pt x="3438221" y="4574133"/>
                  <a:pt x="3429003" y="4577301"/>
                </a:cubicBezTo>
                <a:cubicBezTo>
                  <a:pt x="3404327" y="4585654"/>
                  <a:pt x="3380036" y="4595159"/>
                  <a:pt x="3355264" y="4603033"/>
                </a:cubicBezTo>
                <a:cubicBezTo>
                  <a:pt x="3334717" y="4609562"/>
                  <a:pt x="3313593" y="4614266"/>
                  <a:pt x="3292757" y="4620027"/>
                </a:cubicBezTo>
                <a:cubicBezTo>
                  <a:pt x="3283924" y="4622524"/>
                  <a:pt x="3275475" y="4626077"/>
                  <a:pt x="3266643" y="4628188"/>
                </a:cubicBezTo>
                <a:cubicBezTo>
                  <a:pt x="3246863" y="4632990"/>
                  <a:pt x="3226796" y="4637022"/>
                  <a:pt x="3206921" y="4641823"/>
                </a:cubicBezTo>
                <a:cubicBezTo>
                  <a:pt x="3195590" y="4644607"/>
                  <a:pt x="3184645" y="4649600"/>
                  <a:pt x="3173123" y="4651425"/>
                </a:cubicBezTo>
                <a:cubicBezTo>
                  <a:pt x="3145759" y="4655745"/>
                  <a:pt x="3118203" y="4658817"/>
                  <a:pt x="3090646" y="4662274"/>
                </a:cubicBezTo>
                <a:cubicBezTo>
                  <a:pt x="3062227" y="4665826"/>
                  <a:pt x="3033902" y="4669571"/>
                  <a:pt x="3005480" y="4672739"/>
                </a:cubicBezTo>
                <a:cubicBezTo>
                  <a:pt x="2989926" y="4674372"/>
                  <a:pt x="2974275" y="4674660"/>
                  <a:pt x="2958721" y="4676196"/>
                </a:cubicBezTo>
                <a:cubicBezTo>
                  <a:pt x="2945087" y="4677541"/>
                  <a:pt x="2931549" y="4680037"/>
                  <a:pt x="2917915" y="4681670"/>
                </a:cubicBezTo>
                <a:cubicBezTo>
                  <a:pt x="2906105" y="4683013"/>
                  <a:pt x="2894199" y="4683781"/>
                  <a:pt x="2882389" y="4685126"/>
                </a:cubicBezTo>
                <a:cubicBezTo>
                  <a:pt x="2863475" y="4687334"/>
                  <a:pt x="2844655" y="4689831"/>
                  <a:pt x="2825837" y="4692135"/>
                </a:cubicBezTo>
                <a:cubicBezTo>
                  <a:pt x="2817964" y="4692999"/>
                  <a:pt x="2809706" y="4695399"/>
                  <a:pt x="2802313" y="4693960"/>
                </a:cubicBezTo>
                <a:cubicBezTo>
                  <a:pt x="2783686" y="4690310"/>
                  <a:pt x="2765347" y="4691367"/>
                  <a:pt x="2746816" y="4693863"/>
                </a:cubicBezTo>
                <a:cubicBezTo>
                  <a:pt x="2740479" y="4694728"/>
                  <a:pt x="2733662" y="4694535"/>
                  <a:pt x="2727517" y="4692903"/>
                </a:cubicBezTo>
                <a:cubicBezTo>
                  <a:pt x="2714939" y="4689638"/>
                  <a:pt x="2702745" y="4685029"/>
                  <a:pt x="2690359" y="4680997"/>
                </a:cubicBezTo>
                <a:cubicBezTo>
                  <a:pt x="2689014" y="4680517"/>
                  <a:pt x="2687382" y="4680421"/>
                  <a:pt x="2685943" y="4680133"/>
                </a:cubicBezTo>
                <a:cubicBezTo>
                  <a:pt x="2677781" y="4678500"/>
                  <a:pt x="2669717" y="4676868"/>
                  <a:pt x="2661554" y="4675428"/>
                </a:cubicBezTo>
                <a:cubicBezTo>
                  <a:pt x="2657138" y="4674660"/>
                  <a:pt x="2652625" y="4674564"/>
                  <a:pt x="2648208" y="4673892"/>
                </a:cubicBezTo>
                <a:cubicBezTo>
                  <a:pt x="2631118" y="4671203"/>
                  <a:pt x="2612299" y="4675716"/>
                  <a:pt x="2597512" y="4664099"/>
                </a:cubicBezTo>
                <a:cubicBezTo>
                  <a:pt x="2587911" y="4656609"/>
                  <a:pt x="2578597" y="4658338"/>
                  <a:pt x="2568324" y="4659490"/>
                </a:cubicBezTo>
                <a:cubicBezTo>
                  <a:pt x="2560547" y="4660354"/>
                  <a:pt x="2552577" y="4660065"/>
                  <a:pt x="2544704" y="4660162"/>
                </a:cubicBezTo>
                <a:cubicBezTo>
                  <a:pt x="2530878" y="4660449"/>
                  <a:pt x="2517052" y="4660546"/>
                  <a:pt x="2503225" y="4661026"/>
                </a:cubicBezTo>
                <a:cubicBezTo>
                  <a:pt x="2498808" y="4661218"/>
                  <a:pt x="2494297" y="4663619"/>
                  <a:pt x="2489975" y="4663235"/>
                </a:cubicBezTo>
                <a:cubicBezTo>
                  <a:pt x="2470004" y="4661410"/>
                  <a:pt x="2450033" y="4658529"/>
                  <a:pt x="2430061" y="4656897"/>
                </a:cubicBezTo>
                <a:cubicBezTo>
                  <a:pt x="2418732" y="4655938"/>
                  <a:pt x="2407114" y="4657761"/>
                  <a:pt x="2395880" y="4656417"/>
                </a:cubicBezTo>
                <a:cubicBezTo>
                  <a:pt x="2382919" y="4654881"/>
                  <a:pt x="2370245" y="4650945"/>
                  <a:pt x="2357378" y="4648544"/>
                </a:cubicBezTo>
                <a:cubicBezTo>
                  <a:pt x="2353826" y="4647872"/>
                  <a:pt x="2349889" y="4648736"/>
                  <a:pt x="2346145" y="4648928"/>
                </a:cubicBezTo>
                <a:cubicBezTo>
                  <a:pt x="2341920" y="4649120"/>
                  <a:pt x="2337791" y="4649504"/>
                  <a:pt x="2333567" y="4649600"/>
                </a:cubicBezTo>
                <a:cubicBezTo>
                  <a:pt x="2320700" y="4649793"/>
                  <a:pt x="2307835" y="4649504"/>
                  <a:pt x="2294968" y="4650177"/>
                </a:cubicBezTo>
                <a:cubicBezTo>
                  <a:pt x="2287095" y="4650561"/>
                  <a:pt x="2278839" y="4654497"/>
                  <a:pt x="2271540" y="4653057"/>
                </a:cubicBezTo>
                <a:cubicBezTo>
                  <a:pt x="2256659" y="4650272"/>
                  <a:pt x="2241776" y="4656513"/>
                  <a:pt x="2226895" y="4651329"/>
                </a:cubicBezTo>
                <a:cubicBezTo>
                  <a:pt x="2222285" y="4649793"/>
                  <a:pt x="2215948" y="4653633"/>
                  <a:pt x="2210379" y="4653825"/>
                </a:cubicBezTo>
                <a:cubicBezTo>
                  <a:pt x="2196457" y="4654305"/>
                  <a:pt x="2182535" y="4654209"/>
                  <a:pt x="2168613" y="4654113"/>
                </a:cubicBezTo>
                <a:cubicBezTo>
                  <a:pt x="2156131" y="4654017"/>
                  <a:pt x="2143168" y="4655361"/>
                  <a:pt x="2131167" y="4652673"/>
                </a:cubicBezTo>
                <a:cubicBezTo>
                  <a:pt x="2118588" y="4649793"/>
                  <a:pt x="2107259" y="4650177"/>
                  <a:pt x="2095065" y="4653441"/>
                </a:cubicBezTo>
                <a:cubicBezTo>
                  <a:pt x="2086711" y="4655649"/>
                  <a:pt x="2077878" y="4655938"/>
                  <a:pt x="2069237" y="4656609"/>
                </a:cubicBezTo>
                <a:cubicBezTo>
                  <a:pt x="2059924" y="4657377"/>
                  <a:pt x="2049650" y="4655361"/>
                  <a:pt x="2041201" y="4658529"/>
                </a:cubicBezTo>
                <a:cubicBezTo>
                  <a:pt x="2016044" y="4667939"/>
                  <a:pt x="1990216" y="4669955"/>
                  <a:pt x="1963909" y="4669955"/>
                </a:cubicBezTo>
                <a:cubicBezTo>
                  <a:pt x="1959107" y="4669955"/>
                  <a:pt x="1954210" y="4668612"/>
                  <a:pt x="1949603" y="4667171"/>
                </a:cubicBezTo>
                <a:cubicBezTo>
                  <a:pt x="1922717" y="4658529"/>
                  <a:pt x="1895737" y="4659297"/>
                  <a:pt x="1868373" y="4664578"/>
                </a:cubicBezTo>
                <a:cubicBezTo>
                  <a:pt x="1862708" y="4665731"/>
                  <a:pt x="1856372" y="4665923"/>
                  <a:pt x="1850707" y="4664771"/>
                </a:cubicBezTo>
                <a:cubicBezTo>
                  <a:pt x="1834768" y="4661410"/>
                  <a:pt x="1819309" y="4655841"/>
                  <a:pt x="1803275" y="4653441"/>
                </a:cubicBezTo>
                <a:cubicBezTo>
                  <a:pt x="1776775" y="4649504"/>
                  <a:pt x="1753828" y="4662754"/>
                  <a:pt x="1730112" y="4671396"/>
                </a:cubicBezTo>
                <a:cubicBezTo>
                  <a:pt x="1707548" y="4679557"/>
                  <a:pt x="1688345" y="4697992"/>
                  <a:pt x="1661652" y="4693863"/>
                </a:cubicBezTo>
                <a:cubicBezTo>
                  <a:pt x="1658965" y="4693479"/>
                  <a:pt x="1655988" y="4696071"/>
                  <a:pt x="1653011" y="4696744"/>
                </a:cubicBezTo>
                <a:cubicBezTo>
                  <a:pt x="1644850" y="4698568"/>
                  <a:pt x="1636689" y="4700776"/>
                  <a:pt x="1628431" y="4701641"/>
                </a:cubicBezTo>
                <a:cubicBezTo>
                  <a:pt x="1618350" y="4702793"/>
                  <a:pt x="1608076" y="4702409"/>
                  <a:pt x="1597995" y="4703369"/>
                </a:cubicBezTo>
                <a:cubicBezTo>
                  <a:pt x="1585032" y="4704521"/>
                  <a:pt x="1572263" y="4707593"/>
                  <a:pt x="1559396" y="4707593"/>
                </a:cubicBezTo>
                <a:cubicBezTo>
                  <a:pt x="1549026" y="4707593"/>
                  <a:pt x="1538753" y="4704041"/>
                  <a:pt x="1528480" y="4702312"/>
                </a:cubicBezTo>
                <a:cubicBezTo>
                  <a:pt x="1513981" y="4699912"/>
                  <a:pt x="1498042" y="4700584"/>
                  <a:pt x="1485272" y="4694439"/>
                </a:cubicBezTo>
                <a:cubicBezTo>
                  <a:pt x="1471639" y="4687910"/>
                  <a:pt x="1458676" y="4684934"/>
                  <a:pt x="1444562" y="4686950"/>
                </a:cubicBezTo>
                <a:cubicBezTo>
                  <a:pt x="1439857" y="4687622"/>
                  <a:pt x="1433808" y="4691655"/>
                  <a:pt x="1431696" y="4695783"/>
                </a:cubicBezTo>
                <a:cubicBezTo>
                  <a:pt x="1426991" y="4705001"/>
                  <a:pt x="1420559" y="4706634"/>
                  <a:pt x="1411821" y="4703464"/>
                </a:cubicBezTo>
                <a:cubicBezTo>
                  <a:pt x="1404236" y="4700776"/>
                  <a:pt x="1394922" y="4699432"/>
                  <a:pt x="1389738" y="4694247"/>
                </a:cubicBezTo>
                <a:cubicBezTo>
                  <a:pt x="1375047" y="4679557"/>
                  <a:pt x="1356324" y="4679077"/>
                  <a:pt x="1338081" y="4675141"/>
                </a:cubicBezTo>
                <a:cubicBezTo>
                  <a:pt x="1326945" y="4672739"/>
                  <a:pt x="1316574" y="4672644"/>
                  <a:pt x="1305436" y="4674276"/>
                </a:cubicBezTo>
                <a:cubicBezTo>
                  <a:pt x="1281241" y="4677925"/>
                  <a:pt x="1257717" y="4672739"/>
                  <a:pt x="1234481" y="4666115"/>
                </a:cubicBezTo>
                <a:cubicBezTo>
                  <a:pt x="1219118" y="4661698"/>
                  <a:pt x="1203372" y="4659010"/>
                  <a:pt x="1188106" y="4654497"/>
                </a:cubicBezTo>
                <a:cubicBezTo>
                  <a:pt x="1176680" y="4651041"/>
                  <a:pt x="1165255" y="4646912"/>
                  <a:pt x="1154790" y="4641343"/>
                </a:cubicBezTo>
                <a:cubicBezTo>
                  <a:pt x="1139618" y="4633181"/>
                  <a:pt x="1126369" y="4620891"/>
                  <a:pt x="1107069" y="4624156"/>
                </a:cubicBezTo>
                <a:cubicBezTo>
                  <a:pt x="1090074" y="4627036"/>
                  <a:pt x="1074713" y="4620988"/>
                  <a:pt x="1059158" y="4615227"/>
                </a:cubicBezTo>
                <a:cubicBezTo>
                  <a:pt x="1047732" y="4611002"/>
                  <a:pt x="1036308" y="4606681"/>
                  <a:pt x="1024496" y="4603993"/>
                </a:cubicBezTo>
                <a:cubicBezTo>
                  <a:pt x="1010478" y="4600824"/>
                  <a:pt x="994635" y="4602169"/>
                  <a:pt x="982153" y="4596311"/>
                </a:cubicBezTo>
                <a:cubicBezTo>
                  <a:pt x="969095" y="4590166"/>
                  <a:pt x="958246" y="4594295"/>
                  <a:pt x="946628" y="4596024"/>
                </a:cubicBezTo>
                <a:cubicBezTo>
                  <a:pt x="928097" y="4598712"/>
                  <a:pt x="909661" y="4603705"/>
                  <a:pt x="890939" y="4597368"/>
                </a:cubicBezTo>
                <a:cubicBezTo>
                  <a:pt x="868184" y="4589687"/>
                  <a:pt x="845620" y="4581430"/>
                  <a:pt x="822769" y="4574133"/>
                </a:cubicBezTo>
                <a:cubicBezTo>
                  <a:pt x="813934" y="4571347"/>
                  <a:pt x="804431" y="4570195"/>
                  <a:pt x="795212" y="4568947"/>
                </a:cubicBezTo>
                <a:cubicBezTo>
                  <a:pt x="786476" y="4567891"/>
                  <a:pt x="776010" y="4570579"/>
                  <a:pt x="769288" y="4566547"/>
                </a:cubicBezTo>
                <a:cubicBezTo>
                  <a:pt x="752005" y="4556178"/>
                  <a:pt x="734243" y="4551089"/>
                  <a:pt x="714271" y="4551089"/>
                </a:cubicBezTo>
                <a:cubicBezTo>
                  <a:pt x="706781" y="4551089"/>
                  <a:pt x="699484" y="4546768"/>
                  <a:pt x="691900" y="4545999"/>
                </a:cubicBezTo>
                <a:cubicBezTo>
                  <a:pt x="681529" y="4545040"/>
                  <a:pt x="669623" y="4542447"/>
                  <a:pt x="660598" y="4546096"/>
                </a:cubicBezTo>
                <a:cubicBezTo>
                  <a:pt x="639379" y="4554737"/>
                  <a:pt x="622193" y="4547536"/>
                  <a:pt x="603662" y="4538991"/>
                </a:cubicBezTo>
                <a:cubicBezTo>
                  <a:pt x="585418" y="4530541"/>
                  <a:pt x="566215" y="4523821"/>
                  <a:pt x="546821" y="4518251"/>
                </a:cubicBezTo>
                <a:cubicBezTo>
                  <a:pt x="539524" y="4516235"/>
                  <a:pt x="530787" y="4519596"/>
                  <a:pt x="522721" y="4520267"/>
                </a:cubicBezTo>
                <a:cubicBezTo>
                  <a:pt x="519840" y="4520460"/>
                  <a:pt x="516671" y="4520748"/>
                  <a:pt x="514080" y="4519788"/>
                </a:cubicBezTo>
                <a:cubicBezTo>
                  <a:pt x="489020" y="4510570"/>
                  <a:pt x="463575" y="4503561"/>
                  <a:pt x="436404" y="4508361"/>
                </a:cubicBezTo>
                <a:cubicBezTo>
                  <a:pt x="433908" y="4508842"/>
                  <a:pt x="431123" y="4507786"/>
                  <a:pt x="428626" y="4507114"/>
                </a:cubicBezTo>
                <a:cubicBezTo>
                  <a:pt x="416432" y="4503657"/>
                  <a:pt x="404526" y="4498184"/>
                  <a:pt x="392141" y="4496936"/>
                </a:cubicBezTo>
                <a:cubicBezTo>
                  <a:pt x="361608" y="4493864"/>
                  <a:pt x="330884" y="4492615"/>
                  <a:pt x="300157" y="4490599"/>
                </a:cubicBezTo>
                <a:cubicBezTo>
                  <a:pt x="298237" y="4490503"/>
                  <a:pt x="296221" y="4490503"/>
                  <a:pt x="294493" y="4489831"/>
                </a:cubicBezTo>
                <a:cubicBezTo>
                  <a:pt x="283163" y="4485702"/>
                  <a:pt x="273274" y="4487047"/>
                  <a:pt x="263671" y="4494919"/>
                </a:cubicBezTo>
                <a:cubicBezTo>
                  <a:pt x="259447" y="4498376"/>
                  <a:pt x="253686" y="4500200"/>
                  <a:pt x="248406" y="4502121"/>
                </a:cubicBezTo>
                <a:cubicBezTo>
                  <a:pt x="240628" y="4505002"/>
                  <a:pt x="232659" y="4507786"/>
                  <a:pt x="224594" y="4509610"/>
                </a:cubicBezTo>
                <a:cubicBezTo>
                  <a:pt x="216624" y="4511338"/>
                  <a:pt x="208079" y="4513738"/>
                  <a:pt x="200398" y="4512395"/>
                </a:cubicBezTo>
                <a:cubicBezTo>
                  <a:pt x="186572" y="4509994"/>
                  <a:pt x="173417" y="4504618"/>
                  <a:pt x="159783" y="4501064"/>
                </a:cubicBezTo>
                <a:cubicBezTo>
                  <a:pt x="155079" y="4499816"/>
                  <a:pt x="149893" y="4500009"/>
                  <a:pt x="144997" y="4499912"/>
                </a:cubicBezTo>
                <a:cubicBezTo>
                  <a:pt x="133763" y="4499625"/>
                  <a:pt x="122241" y="4502409"/>
                  <a:pt x="112064" y="4494440"/>
                </a:cubicBezTo>
                <a:cubicBezTo>
                  <a:pt x="102655" y="4486951"/>
                  <a:pt x="93148" y="4489158"/>
                  <a:pt x="83259" y="4494824"/>
                </a:cubicBezTo>
                <a:cubicBezTo>
                  <a:pt x="76154" y="4498857"/>
                  <a:pt x="68090" y="4502025"/>
                  <a:pt x="60120" y="4503561"/>
                </a:cubicBezTo>
                <a:cubicBezTo>
                  <a:pt x="49174" y="4505673"/>
                  <a:pt x="38324" y="4506538"/>
                  <a:pt x="26514" y="4505289"/>
                </a:cubicBezTo>
                <a:cubicBezTo>
                  <a:pt x="18161" y="4504425"/>
                  <a:pt x="11343" y="4504041"/>
                  <a:pt x="4814" y="4498952"/>
                </a:cubicBezTo>
                <a:cubicBezTo>
                  <a:pt x="3759" y="4498184"/>
                  <a:pt x="1839" y="4497992"/>
                  <a:pt x="398" y="4498089"/>
                </a:cubicBezTo>
                <a:lnTo>
                  <a:pt x="0" y="4498087"/>
                </a:lnTo>
                <a:close/>
              </a:path>
            </a:pathLst>
          </a:custGeom>
          <a:noFill/>
          <a:effectLst>
            <a:outerShdw blurRad="381000" dist="152400" dir="5400000" algn="t" rotWithShape="0">
              <a:prstClr val="black">
                <a:alpha val="10000"/>
              </a:prstClr>
            </a:outerShdw>
          </a:effectLst>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76E959E1-FF00-4D92-B38B-D8BD6DA0CF3B}"/>
              </a:ext>
            </a:extLst>
          </p:cNvPr>
          <p:cNvSpPr>
            <a:spLocks noGrp="1"/>
          </p:cNvSpPr>
          <p:nvPr>
            <p:ph sz="half" idx="1"/>
          </p:nvPr>
        </p:nvSpPr>
        <p:spPr>
          <a:xfrm>
            <a:off x="6981826" y="3146400"/>
            <a:ext cx="4391024" cy="2682000"/>
          </a:xfrm>
        </p:spPr>
        <p:txBody>
          <a:bodyPr vert="horz" lIns="91440" tIns="45720" rIns="91440" bIns="45720" rtlCol="0">
            <a:normAutofit/>
          </a:bodyPr>
          <a:lstStyle/>
          <a:p>
            <a:r>
              <a:rPr lang="en-US" sz="2400">
                <a:solidFill>
                  <a:schemeClr val="bg1">
                    <a:alpha val="80000"/>
                  </a:schemeClr>
                </a:solidFill>
              </a:rPr>
              <a:t>Traditional: Wraparound dresses and headdresses for women.  Men wore a breastplate made from animal skin.</a:t>
            </a:r>
          </a:p>
        </p:txBody>
      </p:sp>
    </p:spTree>
    <p:extLst>
      <p:ext uri="{BB962C8B-B14F-4D97-AF65-F5344CB8AC3E}">
        <p14:creationId xmlns:p14="http://schemas.microsoft.com/office/powerpoint/2010/main" val="1647602623"/>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AB5C91-55D8-45BF-8DD8-222751538821}"/>
              </a:ext>
            </a:extLst>
          </p:cNvPr>
          <p:cNvSpPr>
            <a:spLocks noGrp="1"/>
          </p:cNvSpPr>
          <p:nvPr>
            <p:ph type="title"/>
          </p:nvPr>
        </p:nvSpPr>
        <p:spPr>
          <a:xfrm>
            <a:off x="6099175" y="1354819"/>
            <a:ext cx="5240881" cy="2411014"/>
          </a:xfrm>
        </p:spPr>
        <p:txBody>
          <a:bodyPr vert="horz" lIns="91440" tIns="45720" rIns="91440" bIns="45720" rtlCol="0" anchor="b">
            <a:normAutofit/>
          </a:bodyPr>
          <a:lstStyle/>
          <a:p>
            <a:r>
              <a:rPr lang="en-US" sz="7200" kern="1200">
                <a:solidFill>
                  <a:schemeClr val="bg1"/>
                </a:solidFill>
                <a:latin typeface="+mj-lt"/>
                <a:ea typeface="+mj-ea"/>
                <a:cs typeface="+mj-cs"/>
              </a:rPr>
              <a:t>Sports</a:t>
            </a:r>
          </a:p>
        </p:txBody>
      </p:sp>
      <p:sp>
        <p:nvSpPr>
          <p:cNvPr id="3" name="Content Placeholder 2">
            <a:extLst>
              <a:ext uri="{FF2B5EF4-FFF2-40B4-BE49-F238E27FC236}">
                <a16:creationId xmlns:a16="http://schemas.microsoft.com/office/drawing/2014/main" id="{8D7AE94E-BE9A-4DC3-A2AE-1D0E1FBFED2E}"/>
              </a:ext>
            </a:extLst>
          </p:cNvPr>
          <p:cNvSpPr>
            <a:spLocks noGrp="1"/>
          </p:cNvSpPr>
          <p:nvPr>
            <p:ph sz="half" idx="1"/>
          </p:nvPr>
        </p:nvSpPr>
        <p:spPr>
          <a:xfrm>
            <a:off x="6096000" y="4146832"/>
            <a:ext cx="3497263" cy="1012778"/>
          </a:xfrm>
        </p:spPr>
        <p:txBody>
          <a:bodyPr vert="horz" lIns="91440" tIns="45720" rIns="91440" bIns="45720" rtlCol="0">
            <a:normAutofit/>
          </a:bodyPr>
          <a:lstStyle/>
          <a:p>
            <a:pPr marL="0" indent="0">
              <a:buNone/>
            </a:pPr>
            <a:r>
              <a:rPr lang="en-US" sz="1900" kern="1200">
                <a:solidFill>
                  <a:schemeClr val="bg1"/>
                </a:solidFill>
                <a:latin typeface="+mn-lt"/>
                <a:ea typeface="+mn-ea"/>
                <a:cs typeface="+mn-cs"/>
              </a:rPr>
              <a:t>Football is the most popular, but rugby, cricket, tennis, golf and netball are also well watched. </a:t>
            </a:r>
          </a:p>
        </p:txBody>
      </p:sp>
      <p:pic>
        <p:nvPicPr>
          <p:cNvPr id="93186" name="Picture 2" descr="Sport in Zimbabwe - Wikipedia">
            <a:extLst>
              <a:ext uri="{FF2B5EF4-FFF2-40B4-BE49-F238E27FC236}">
                <a16:creationId xmlns:a16="http://schemas.microsoft.com/office/drawing/2014/main" id="{BD229C65-060A-307A-9580-4C63975AD83A}"/>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bwMode="auto">
          <a:xfrm>
            <a:off x="835024" y="1615490"/>
            <a:ext cx="4397376" cy="29156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99527071"/>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79C312-87AA-4C97-AEEF-8C062F4C11D0}"/>
              </a:ext>
            </a:extLst>
          </p:cNvPr>
          <p:cNvSpPr>
            <a:spLocks noGrp="1"/>
          </p:cNvSpPr>
          <p:nvPr>
            <p:ph type="title"/>
          </p:nvPr>
        </p:nvSpPr>
        <p:spPr/>
        <p:txBody>
          <a:bodyPr/>
          <a:lstStyle/>
          <a:p>
            <a:r>
              <a:rPr lang="en-US" dirty="0"/>
              <a:t>Food</a:t>
            </a:r>
          </a:p>
        </p:txBody>
      </p:sp>
      <p:sp>
        <p:nvSpPr>
          <p:cNvPr id="3" name="Content Placeholder 2">
            <a:extLst>
              <a:ext uri="{FF2B5EF4-FFF2-40B4-BE49-F238E27FC236}">
                <a16:creationId xmlns:a16="http://schemas.microsoft.com/office/drawing/2014/main" id="{96D01539-996B-41A2-9098-AF570F9B915E}"/>
              </a:ext>
            </a:extLst>
          </p:cNvPr>
          <p:cNvSpPr>
            <a:spLocks noGrp="1"/>
          </p:cNvSpPr>
          <p:nvPr>
            <p:ph sz="half" idx="1"/>
          </p:nvPr>
        </p:nvSpPr>
        <p:spPr/>
        <p:txBody>
          <a:bodyPr/>
          <a:lstStyle/>
          <a:p>
            <a:r>
              <a:rPr lang="en-US" dirty="0"/>
              <a:t>Maize and corn remain staples as well as millet.  </a:t>
            </a:r>
          </a:p>
          <a:p>
            <a:r>
              <a:rPr lang="en-US" dirty="0" err="1"/>
              <a:t>Sadza</a:t>
            </a:r>
            <a:endParaRPr lang="en-US" dirty="0"/>
          </a:p>
          <a:p>
            <a:r>
              <a:rPr lang="en-US" dirty="0" err="1"/>
              <a:t>Madhumbe</a:t>
            </a:r>
            <a:r>
              <a:rPr lang="en-US" dirty="0"/>
              <a:t> or yams. </a:t>
            </a:r>
          </a:p>
        </p:txBody>
      </p:sp>
      <p:pic>
        <p:nvPicPr>
          <p:cNvPr id="94216" name="Picture 8" descr="Sadza reMapfunde (Sorghum Sadza) - ZimboKitchen">
            <a:extLst>
              <a:ext uri="{FF2B5EF4-FFF2-40B4-BE49-F238E27FC236}">
                <a16:creationId xmlns:a16="http://schemas.microsoft.com/office/drawing/2014/main" id="{02738F6A-BF37-A815-B4F8-A8F8E7F61D71}"/>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6172200" y="2278412"/>
            <a:ext cx="5181600" cy="34457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44815365"/>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277336-356D-4D4B-9D47-6A26FE841CA6}"/>
              </a:ext>
            </a:extLst>
          </p:cNvPr>
          <p:cNvSpPr>
            <a:spLocks noGrp="1"/>
          </p:cNvSpPr>
          <p:nvPr>
            <p:ph type="title"/>
          </p:nvPr>
        </p:nvSpPr>
        <p:spPr/>
        <p:txBody>
          <a:bodyPr/>
          <a:lstStyle/>
          <a:p>
            <a:r>
              <a:rPr lang="en-US" dirty="0"/>
              <a:t>Music</a:t>
            </a:r>
          </a:p>
        </p:txBody>
      </p:sp>
      <p:sp>
        <p:nvSpPr>
          <p:cNvPr id="3" name="Content Placeholder 2">
            <a:extLst>
              <a:ext uri="{FF2B5EF4-FFF2-40B4-BE49-F238E27FC236}">
                <a16:creationId xmlns:a16="http://schemas.microsoft.com/office/drawing/2014/main" id="{C1951244-86C4-475A-8353-8B523D569040}"/>
              </a:ext>
            </a:extLst>
          </p:cNvPr>
          <p:cNvSpPr>
            <a:spLocks noGrp="1"/>
          </p:cNvSpPr>
          <p:nvPr>
            <p:ph sz="half" idx="1"/>
          </p:nvPr>
        </p:nvSpPr>
        <p:spPr/>
        <p:txBody>
          <a:bodyPr/>
          <a:lstStyle/>
          <a:p>
            <a:r>
              <a:rPr lang="en-US" dirty="0"/>
              <a:t>Mbira (finger piano)</a:t>
            </a:r>
          </a:p>
          <a:p>
            <a:r>
              <a:rPr lang="en-US" dirty="0"/>
              <a:t>Drums</a:t>
            </a:r>
          </a:p>
          <a:p>
            <a:r>
              <a:rPr lang="en-US" dirty="0"/>
              <a:t>Rattles</a:t>
            </a:r>
          </a:p>
          <a:p>
            <a:r>
              <a:rPr lang="en-US" dirty="0">
                <a:hlinkClick r:id="rId2"/>
              </a:rPr>
              <a:t>https://www.youtube.com/watch?v=6HwoGSZOBns</a:t>
            </a:r>
            <a:r>
              <a:rPr lang="en-US" dirty="0"/>
              <a:t> </a:t>
            </a:r>
          </a:p>
          <a:p>
            <a:endParaRPr lang="en-US" dirty="0"/>
          </a:p>
        </p:txBody>
      </p:sp>
      <p:sp>
        <p:nvSpPr>
          <p:cNvPr id="4" name="Content Placeholder 3">
            <a:extLst>
              <a:ext uri="{FF2B5EF4-FFF2-40B4-BE49-F238E27FC236}">
                <a16:creationId xmlns:a16="http://schemas.microsoft.com/office/drawing/2014/main" id="{1A96566C-FFD5-4B00-83AA-E2FC678FF6A3}"/>
              </a:ext>
            </a:extLst>
          </p:cNvPr>
          <p:cNvSpPr>
            <a:spLocks noGrp="1"/>
          </p:cNvSpPr>
          <p:nvPr>
            <p:ph sz="half" idx="2"/>
          </p:nvPr>
        </p:nvSpPr>
        <p:spPr/>
        <p:txBody>
          <a:bodyPr/>
          <a:lstStyle/>
          <a:p>
            <a:r>
              <a:rPr lang="en-US" dirty="0">
                <a:hlinkClick r:id="rId3"/>
              </a:rPr>
              <a:t>https://www.youtube.com/watch?v=mPTspK5wM9o&amp;list=PLnfMIilts0qmS3bPo_gEWdX86cqaAq7Of&amp;index=3</a:t>
            </a:r>
            <a:r>
              <a:rPr lang="en-US" dirty="0"/>
              <a:t> </a:t>
            </a:r>
          </a:p>
          <a:p>
            <a:r>
              <a:rPr lang="en-US" dirty="0" err="1"/>
              <a:t>Kwaya</a:t>
            </a:r>
            <a:r>
              <a:rPr lang="en-US" dirty="0"/>
              <a:t>– Too Late (video above)</a:t>
            </a:r>
          </a:p>
          <a:p>
            <a:endParaRPr lang="en-US" dirty="0"/>
          </a:p>
        </p:txBody>
      </p:sp>
    </p:spTree>
    <p:extLst>
      <p:ext uri="{BB962C8B-B14F-4D97-AF65-F5344CB8AC3E}">
        <p14:creationId xmlns:p14="http://schemas.microsoft.com/office/powerpoint/2010/main" val="1332754281"/>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52FA75-EDCF-4052-B1C4-35C4A360906A}"/>
              </a:ext>
            </a:extLst>
          </p:cNvPr>
          <p:cNvSpPr>
            <a:spLocks noGrp="1"/>
          </p:cNvSpPr>
          <p:nvPr>
            <p:ph type="title"/>
          </p:nvPr>
        </p:nvSpPr>
        <p:spPr/>
        <p:txBody>
          <a:bodyPr/>
          <a:lstStyle/>
          <a:p>
            <a:r>
              <a:rPr lang="en-US" dirty="0"/>
              <a:t>Art</a:t>
            </a:r>
          </a:p>
        </p:txBody>
      </p:sp>
      <p:sp>
        <p:nvSpPr>
          <p:cNvPr id="3" name="Content Placeholder 2">
            <a:extLst>
              <a:ext uri="{FF2B5EF4-FFF2-40B4-BE49-F238E27FC236}">
                <a16:creationId xmlns:a16="http://schemas.microsoft.com/office/drawing/2014/main" id="{0439B767-9A3E-4D93-B3A8-E3D7EB3EB0D5}"/>
              </a:ext>
            </a:extLst>
          </p:cNvPr>
          <p:cNvSpPr>
            <a:spLocks noGrp="1"/>
          </p:cNvSpPr>
          <p:nvPr>
            <p:ph sz="half" idx="1"/>
          </p:nvPr>
        </p:nvSpPr>
        <p:spPr/>
        <p:txBody>
          <a:bodyPr/>
          <a:lstStyle/>
          <a:p>
            <a:r>
              <a:rPr lang="en-US" dirty="0"/>
              <a:t>Matabele people are known for their artistic talent, they often carry on African traditions.  The women are responsible for painting the outside gates, front walls, sidewalls and interior of the home.  </a:t>
            </a:r>
          </a:p>
        </p:txBody>
      </p:sp>
      <p:pic>
        <p:nvPicPr>
          <p:cNvPr id="88066" name="Picture 2" descr="Ndebele home">
            <a:extLst>
              <a:ext uri="{FF2B5EF4-FFF2-40B4-BE49-F238E27FC236}">
                <a16:creationId xmlns:a16="http://schemas.microsoft.com/office/drawing/2014/main" id="{FC860135-4F76-01D0-979D-380E6F1E3900}"/>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6172200" y="2058194"/>
            <a:ext cx="5181600" cy="3886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9178479"/>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090" name="Picture 2" descr="77 Zimbabwe Traditional House Images, Stock Photos &amp; Vectors | Shutterstock">
            <a:extLst>
              <a:ext uri="{FF2B5EF4-FFF2-40B4-BE49-F238E27FC236}">
                <a16:creationId xmlns:a16="http://schemas.microsoft.com/office/drawing/2014/main" id="{61EFFE0A-6665-AF2F-FD58-42B0A33293E4}"/>
              </a:ext>
            </a:extLst>
          </p:cNvPr>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642938" y="895350"/>
            <a:ext cx="5530850" cy="3951288"/>
          </a:xfrm>
          <a:prstGeom prst="rect">
            <a:avLst/>
          </a:prstGeom>
          <a:extLst>
            <a:ext uri="{909E8E84-426E-40DD-AFC4-6F175D3DCCD1}">
              <a14:hiddenFill xmlns:a14="http://schemas.microsoft.com/office/drawing/2010/main">
                <a:solidFill>
                  <a:srgbClr val="FFFFFF"/>
                </a:solidFill>
              </a14:hiddenFill>
            </a:ext>
          </a:extLst>
        </p:spPr>
      </p:pic>
      <p:pic>
        <p:nvPicPr>
          <p:cNvPr id="89092" name="Picture 4" descr="Very typical Hararean House | Photo">
            <a:extLst>
              <a:ext uri="{FF2B5EF4-FFF2-40B4-BE49-F238E27FC236}">
                <a16:creationId xmlns:a16="http://schemas.microsoft.com/office/drawing/2014/main" id="{D41696E5-18C1-7497-1864-1E2714396D01}"/>
              </a:ext>
            </a:extLst>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6248400" y="895350"/>
            <a:ext cx="5299075" cy="3951288"/>
          </a:xfrm>
          <a:prstGeom prst="rect">
            <a:avLst/>
          </a:prstGeom>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0365D894-80CB-42CB-81CC-E513CF36F1FB}"/>
              </a:ext>
            </a:extLst>
          </p:cNvPr>
          <p:cNvSpPr>
            <a:spLocks noGrp="1"/>
          </p:cNvSpPr>
          <p:nvPr>
            <p:ph type="title"/>
          </p:nvPr>
        </p:nvSpPr>
        <p:spPr>
          <a:xfrm>
            <a:off x="838200" y="5358141"/>
            <a:ext cx="10515600" cy="942664"/>
          </a:xfrm>
        </p:spPr>
        <p:txBody>
          <a:bodyPr vert="horz" lIns="91440" tIns="45720" rIns="91440" bIns="45720" rtlCol="0" anchor="ctr">
            <a:normAutofit/>
          </a:bodyPr>
          <a:lstStyle/>
          <a:p>
            <a:pPr algn="ctr"/>
            <a:r>
              <a:rPr lang="en-US" sz="5200" kern="1200">
                <a:solidFill>
                  <a:schemeClr val="tx1"/>
                </a:solidFill>
                <a:latin typeface="+mj-lt"/>
                <a:ea typeface="+mj-ea"/>
                <a:cs typeface="+mj-cs"/>
              </a:rPr>
              <a:t>Homes</a:t>
            </a:r>
          </a:p>
        </p:txBody>
      </p:sp>
    </p:spTree>
    <p:extLst>
      <p:ext uri="{BB962C8B-B14F-4D97-AF65-F5344CB8AC3E}">
        <p14:creationId xmlns:p14="http://schemas.microsoft.com/office/powerpoint/2010/main" val="30794097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831749-B73C-4BCE-B2E3-079E36207011}"/>
              </a:ext>
            </a:extLst>
          </p:cNvPr>
          <p:cNvSpPr>
            <a:spLocks noGrp="1"/>
          </p:cNvSpPr>
          <p:nvPr>
            <p:ph type="title"/>
          </p:nvPr>
        </p:nvSpPr>
        <p:spPr/>
        <p:txBody>
          <a:bodyPr/>
          <a:lstStyle/>
          <a:p>
            <a:r>
              <a:rPr lang="en-US" dirty="0"/>
              <a:t>Plants</a:t>
            </a:r>
          </a:p>
        </p:txBody>
      </p:sp>
      <p:sp>
        <p:nvSpPr>
          <p:cNvPr id="3" name="Content Placeholder 2">
            <a:extLst>
              <a:ext uri="{FF2B5EF4-FFF2-40B4-BE49-F238E27FC236}">
                <a16:creationId xmlns:a16="http://schemas.microsoft.com/office/drawing/2014/main" id="{676944CE-19D5-42AB-9585-173E364E3759}"/>
              </a:ext>
            </a:extLst>
          </p:cNvPr>
          <p:cNvSpPr>
            <a:spLocks noGrp="1"/>
          </p:cNvSpPr>
          <p:nvPr>
            <p:ph sz="half" idx="1"/>
          </p:nvPr>
        </p:nvSpPr>
        <p:spPr/>
        <p:txBody>
          <a:bodyPr/>
          <a:lstStyle/>
          <a:p>
            <a:r>
              <a:rPr lang="en-US" dirty="0"/>
              <a:t>Wheat </a:t>
            </a:r>
          </a:p>
          <a:p>
            <a:r>
              <a:rPr lang="en-US" dirty="0"/>
              <a:t>Barley</a:t>
            </a:r>
          </a:p>
          <a:p>
            <a:r>
              <a:rPr lang="en-US" dirty="0"/>
              <a:t>Grass Pea</a:t>
            </a:r>
          </a:p>
          <a:p>
            <a:r>
              <a:rPr lang="en-US" dirty="0"/>
              <a:t>Cactus</a:t>
            </a:r>
          </a:p>
        </p:txBody>
      </p:sp>
      <p:pic>
        <p:nvPicPr>
          <p:cNvPr id="26626" name="Picture 2" descr="Why Eritrea is turning to cactus">
            <a:extLst>
              <a:ext uri="{FF2B5EF4-FFF2-40B4-BE49-F238E27FC236}">
                <a16:creationId xmlns:a16="http://schemas.microsoft.com/office/drawing/2014/main" id="{0176B1B1-2DB3-4790-08DE-96E77B206AF3}"/>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6172200" y="2058194"/>
            <a:ext cx="5181600" cy="3886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43158979"/>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655711-F47D-456E-A888-F01B1CDE2CF5}"/>
              </a:ext>
            </a:extLst>
          </p:cNvPr>
          <p:cNvSpPr>
            <a:spLocks noGrp="1"/>
          </p:cNvSpPr>
          <p:nvPr>
            <p:ph type="title"/>
          </p:nvPr>
        </p:nvSpPr>
        <p:spPr/>
        <p:txBody>
          <a:bodyPr/>
          <a:lstStyle/>
          <a:p>
            <a:r>
              <a:rPr lang="en-US" dirty="0"/>
              <a:t>Festivals and Holidays</a:t>
            </a:r>
          </a:p>
        </p:txBody>
      </p:sp>
      <p:sp>
        <p:nvSpPr>
          <p:cNvPr id="3" name="Content Placeholder 2">
            <a:extLst>
              <a:ext uri="{FF2B5EF4-FFF2-40B4-BE49-F238E27FC236}">
                <a16:creationId xmlns:a16="http://schemas.microsoft.com/office/drawing/2014/main" id="{EE6FCDEB-F573-4645-80B5-8A91BDFC6BD0}"/>
              </a:ext>
            </a:extLst>
          </p:cNvPr>
          <p:cNvSpPr>
            <a:spLocks noGrp="1"/>
          </p:cNvSpPr>
          <p:nvPr>
            <p:ph sz="half" idx="1"/>
          </p:nvPr>
        </p:nvSpPr>
        <p:spPr/>
        <p:txBody>
          <a:bodyPr/>
          <a:lstStyle/>
          <a:p>
            <a:r>
              <a:rPr lang="en-US" dirty="0"/>
              <a:t>Harare International Festive of Arts</a:t>
            </a:r>
          </a:p>
          <a:p>
            <a:r>
              <a:rPr lang="en-US" dirty="0"/>
              <a:t>Harare Jazz Festival</a:t>
            </a:r>
          </a:p>
          <a:p>
            <a:r>
              <a:rPr lang="en-US" dirty="0"/>
              <a:t>Christmas</a:t>
            </a:r>
          </a:p>
          <a:p>
            <a:r>
              <a:rPr lang="en-US" dirty="0" err="1"/>
              <a:t>Matendera</a:t>
            </a:r>
            <a:r>
              <a:rPr lang="en-US" dirty="0"/>
              <a:t> festival is a ceremony celebrated every year with native dances, traditional music, cuisine and a marathon. </a:t>
            </a:r>
          </a:p>
        </p:txBody>
      </p:sp>
      <p:pic>
        <p:nvPicPr>
          <p:cNvPr id="95234" name="Picture 2" descr="Running races 2022 - 2023: Half marathons in Zimbabwe | Ahotu">
            <a:extLst>
              <a:ext uri="{FF2B5EF4-FFF2-40B4-BE49-F238E27FC236}">
                <a16:creationId xmlns:a16="http://schemas.microsoft.com/office/drawing/2014/main" id="{AC7B4A0A-954D-7E15-4D50-FA9A840E9DFA}"/>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6172200" y="3107915"/>
            <a:ext cx="5181600" cy="17867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76216127"/>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1E2951-4715-4797-94CC-9ED54D62E5A2}"/>
              </a:ext>
            </a:extLst>
          </p:cNvPr>
          <p:cNvSpPr>
            <a:spLocks noGrp="1"/>
          </p:cNvSpPr>
          <p:nvPr>
            <p:ph type="ctrTitle"/>
          </p:nvPr>
        </p:nvSpPr>
        <p:spPr>
          <a:xfrm>
            <a:off x="838199" y="370319"/>
            <a:ext cx="4164401" cy="1851885"/>
          </a:xfrm>
        </p:spPr>
        <p:txBody>
          <a:bodyPr vert="horz" lIns="91440" tIns="45720" rIns="91440" bIns="45720" rtlCol="0" anchor="ctr">
            <a:normAutofit/>
          </a:bodyPr>
          <a:lstStyle/>
          <a:p>
            <a:pPr algn="l"/>
            <a:r>
              <a:rPr lang="en-US" sz="4000" kern="1200">
                <a:solidFill>
                  <a:schemeClr val="tx1"/>
                </a:solidFill>
                <a:latin typeface="+mj-lt"/>
                <a:ea typeface="+mj-ea"/>
                <a:cs typeface="+mj-cs"/>
              </a:rPr>
              <a:t>Rwanda</a:t>
            </a:r>
          </a:p>
        </p:txBody>
      </p:sp>
      <p:sp>
        <p:nvSpPr>
          <p:cNvPr id="3" name="Subtitle 2">
            <a:extLst>
              <a:ext uri="{FF2B5EF4-FFF2-40B4-BE49-F238E27FC236}">
                <a16:creationId xmlns:a16="http://schemas.microsoft.com/office/drawing/2014/main" id="{A7390020-4849-4F1B-9531-E73219106518}"/>
              </a:ext>
            </a:extLst>
          </p:cNvPr>
          <p:cNvSpPr>
            <a:spLocks noGrp="1"/>
          </p:cNvSpPr>
          <p:nvPr>
            <p:ph type="subTitle" idx="1"/>
          </p:nvPr>
        </p:nvSpPr>
        <p:spPr>
          <a:xfrm>
            <a:off x="5188941" y="370319"/>
            <a:ext cx="6298971" cy="1851885"/>
          </a:xfrm>
        </p:spPr>
        <p:txBody>
          <a:bodyPr vert="horz" lIns="91440" tIns="45720" rIns="91440" bIns="45720" rtlCol="0" anchor="ctr">
            <a:normAutofit/>
          </a:bodyPr>
          <a:lstStyle/>
          <a:p>
            <a:pPr indent="-228600" algn="l">
              <a:buFont typeface="Arial" panose="020B0604020202020204" pitchFamily="34" charset="0"/>
              <a:buChar char="•"/>
            </a:pPr>
            <a:r>
              <a:rPr lang="en-US" sz="1000"/>
              <a:t>Things We Will Learn:</a:t>
            </a:r>
          </a:p>
          <a:p>
            <a:pPr indent="-228600" algn="l">
              <a:buFont typeface="Arial" panose="020B0604020202020204" pitchFamily="34" charset="0"/>
              <a:buChar char="•"/>
            </a:pPr>
            <a:r>
              <a:rPr lang="en-US" sz="1000"/>
              <a:t>Geography</a:t>
            </a:r>
          </a:p>
          <a:p>
            <a:pPr indent="-228600" algn="l">
              <a:buFont typeface="Arial" panose="020B0604020202020204" pitchFamily="34" charset="0"/>
              <a:buChar char="•"/>
            </a:pPr>
            <a:r>
              <a:rPr lang="en-US" sz="1000"/>
              <a:t>Language</a:t>
            </a:r>
          </a:p>
          <a:p>
            <a:pPr indent="-228600" algn="l">
              <a:buFont typeface="Arial" panose="020B0604020202020204" pitchFamily="34" charset="0"/>
              <a:buChar char="•"/>
            </a:pPr>
            <a:r>
              <a:rPr lang="en-US" sz="1000"/>
              <a:t>Advancements for the World</a:t>
            </a:r>
          </a:p>
          <a:p>
            <a:pPr indent="-228600" algn="l">
              <a:buFont typeface="Arial" panose="020B0604020202020204" pitchFamily="34" charset="0"/>
              <a:buChar char="•"/>
            </a:pPr>
            <a:r>
              <a:rPr lang="en-US" sz="1000"/>
              <a:t>History</a:t>
            </a:r>
          </a:p>
          <a:p>
            <a:pPr indent="-228600" algn="l">
              <a:buFont typeface="Arial" panose="020B0604020202020204" pitchFamily="34" charset="0"/>
              <a:buChar char="•"/>
            </a:pPr>
            <a:r>
              <a:rPr lang="en-US" sz="1000"/>
              <a:t>Culture</a:t>
            </a:r>
          </a:p>
          <a:p>
            <a:pPr indent="-228600" algn="l">
              <a:buFont typeface="Arial" panose="020B0604020202020204" pitchFamily="34" charset="0"/>
              <a:buChar char="•"/>
            </a:pPr>
            <a:r>
              <a:rPr lang="en-US" sz="1000"/>
              <a:t>Current Events</a:t>
            </a:r>
          </a:p>
          <a:p>
            <a:pPr indent="-228600" algn="l">
              <a:buFont typeface="Arial" panose="020B0604020202020204" pitchFamily="34" charset="0"/>
              <a:buChar char="•"/>
            </a:pPr>
            <a:endParaRPr lang="en-US" sz="1000"/>
          </a:p>
        </p:txBody>
      </p:sp>
      <p:pic>
        <p:nvPicPr>
          <p:cNvPr id="1026" name="Picture 2" descr="Rwanda | Religion, Population, Language, &amp; Capital | Britannica">
            <a:extLst>
              <a:ext uri="{FF2B5EF4-FFF2-40B4-BE49-F238E27FC236}">
                <a16:creationId xmlns:a16="http://schemas.microsoft.com/office/drawing/2014/main" id="{9426FBAB-0347-CAEE-B1D3-D925832801F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4460" r="7371" b="2"/>
          <a:stretch/>
        </p:blipFill>
        <p:spPr bwMode="auto">
          <a:xfrm>
            <a:off x="838199" y="2392326"/>
            <a:ext cx="4164414" cy="3917209"/>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Flags, Symbols &amp; Currency of Rwanda - World Atlas">
            <a:extLst>
              <a:ext uri="{FF2B5EF4-FFF2-40B4-BE49-F238E27FC236}">
                <a16:creationId xmlns:a16="http://schemas.microsoft.com/office/drawing/2014/main" id="{D9882470-0C60-32B1-0FDD-BA788E43080C}"/>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3" b="6832"/>
          <a:stretch/>
        </p:blipFill>
        <p:spPr bwMode="auto">
          <a:xfrm>
            <a:off x="5188940" y="2392326"/>
            <a:ext cx="6298971" cy="39172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29701440"/>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E9BF5A-8B4E-49A7-95FB-B103D8343A2C}"/>
              </a:ext>
            </a:extLst>
          </p:cNvPr>
          <p:cNvSpPr>
            <a:spLocks noGrp="1"/>
          </p:cNvSpPr>
          <p:nvPr>
            <p:ph type="title"/>
          </p:nvPr>
        </p:nvSpPr>
        <p:spPr>
          <a:xfrm>
            <a:off x="7531610" y="365125"/>
            <a:ext cx="3822189" cy="1899912"/>
          </a:xfrm>
        </p:spPr>
        <p:txBody>
          <a:bodyPr vert="horz" lIns="91440" tIns="45720" rIns="91440" bIns="45720" rtlCol="0" anchor="ctr">
            <a:normAutofit/>
          </a:bodyPr>
          <a:lstStyle/>
          <a:p>
            <a:r>
              <a:rPr lang="en-US" sz="4000"/>
              <a:t>Main Facts</a:t>
            </a:r>
          </a:p>
        </p:txBody>
      </p:sp>
      <p:pic>
        <p:nvPicPr>
          <p:cNvPr id="2050" name="Picture 2" descr="Rwanda: natural beauty, wildlife and luxury lodges. - Nota ...">
            <a:extLst>
              <a:ext uri="{FF2B5EF4-FFF2-40B4-BE49-F238E27FC236}">
                <a16:creationId xmlns:a16="http://schemas.microsoft.com/office/drawing/2014/main" id="{7E9BCCB1-254D-FA04-D10F-A34272713530}"/>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16273" r="26834"/>
          <a:stretch/>
        </p:blipFill>
        <p:spPr bwMode="auto">
          <a:xfrm>
            <a:off x="1" y="10"/>
            <a:ext cx="6936390" cy="6857990"/>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BFFE36C5-B7B1-41F9-AFF0-7C8BEFE5DB7C}"/>
              </a:ext>
            </a:extLst>
          </p:cNvPr>
          <p:cNvSpPr>
            <a:spLocks noGrp="1"/>
          </p:cNvSpPr>
          <p:nvPr>
            <p:ph sz="half" idx="1"/>
          </p:nvPr>
        </p:nvSpPr>
        <p:spPr>
          <a:xfrm>
            <a:off x="7531610" y="2434201"/>
            <a:ext cx="3822189" cy="3742762"/>
          </a:xfrm>
        </p:spPr>
        <p:txBody>
          <a:bodyPr vert="horz" lIns="91440" tIns="45720" rIns="91440" bIns="45720" rtlCol="0">
            <a:normAutofit fontScale="92500" lnSpcReduction="10000"/>
          </a:bodyPr>
          <a:lstStyle/>
          <a:p>
            <a:pPr marL="0" indent="0">
              <a:buNone/>
            </a:pPr>
            <a:r>
              <a:rPr lang="en-US" sz="2000" dirty="0"/>
              <a:t> Capital: Kigali</a:t>
            </a:r>
          </a:p>
          <a:p>
            <a:r>
              <a:rPr lang="en-US" sz="2000" dirty="0"/>
              <a:t>Language: Kinyarwanda, English, French, Swahili </a:t>
            </a:r>
            <a:r>
              <a:rPr lang="en-US" sz="2000" dirty="0">
                <a:hlinkClick r:id="rId3"/>
              </a:rPr>
              <a:t>https://www.youtube.com/watch?v=wnv0umFfgT0</a:t>
            </a:r>
            <a:r>
              <a:rPr lang="en-US" sz="2000" dirty="0"/>
              <a:t> </a:t>
            </a:r>
          </a:p>
          <a:p>
            <a:r>
              <a:rPr lang="en-US" sz="2000" dirty="0"/>
              <a:t>Exports: Gold, Petroleum, Tin Ores</a:t>
            </a:r>
          </a:p>
          <a:p>
            <a:r>
              <a:rPr lang="en-US" sz="2000" dirty="0"/>
              <a:t>Fun Facts: Plastic bags are banned, highest % of women in parliament in the world, every last Saturday of the month is community work day, home to endangered mountain gorillas, known as “Land of a Thousand Hills” and the country hosts a car free day. </a:t>
            </a:r>
          </a:p>
        </p:txBody>
      </p:sp>
    </p:spTree>
    <p:extLst>
      <p:ext uri="{BB962C8B-B14F-4D97-AF65-F5344CB8AC3E}">
        <p14:creationId xmlns:p14="http://schemas.microsoft.com/office/powerpoint/2010/main" val="2665879239"/>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7A2CD6-F727-44E2-9D69-2E252ABC53BD}"/>
              </a:ext>
            </a:extLst>
          </p:cNvPr>
          <p:cNvSpPr>
            <a:spLocks noGrp="1"/>
          </p:cNvSpPr>
          <p:nvPr>
            <p:ph type="title"/>
          </p:nvPr>
        </p:nvSpPr>
        <p:spPr/>
        <p:txBody>
          <a:bodyPr/>
          <a:lstStyle/>
          <a:p>
            <a:r>
              <a:rPr lang="en-US" dirty="0"/>
              <a:t>Country on Map</a:t>
            </a:r>
          </a:p>
        </p:txBody>
      </p:sp>
      <p:pic>
        <p:nvPicPr>
          <p:cNvPr id="3074" name="Picture 2" descr="Rwanda Outline Inset Into A Map Of Africa Over A White ...">
            <a:extLst>
              <a:ext uri="{FF2B5EF4-FFF2-40B4-BE49-F238E27FC236}">
                <a16:creationId xmlns:a16="http://schemas.microsoft.com/office/drawing/2014/main" id="{538981BC-D0C6-2DC3-48AD-D93DB918F8B9}"/>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277853" y="365125"/>
            <a:ext cx="5864198" cy="64981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81329763"/>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823925-04C1-4E4A-9F66-333098CD072F}"/>
              </a:ext>
            </a:extLst>
          </p:cNvPr>
          <p:cNvSpPr>
            <a:spLocks noGrp="1"/>
          </p:cNvSpPr>
          <p:nvPr>
            <p:ph type="title"/>
          </p:nvPr>
        </p:nvSpPr>
        <p:spPr>
          <a:xfrm>
            <a:off x="7390833" y="681037"/>
            <a:ext cx="4090777" cy="1788811"/>
          </a:xfrm>
        </p:spPr>
        <p:txBody>
          <a:bodyPr vert="horz" lIns="91440" tIns="45720" rIns="91440" bIns="45720" rtlCol="0" anchor="ctr">
            <a:normAutofit/>
          </a:bodyPr>
          <a:lstStyle/>
          <a:p>
            <a:r>
              <a:rPr lang="en-US" sz="4000"/>
              <a:t>Country Geography</a:t>
            </a:r>
          </a:p>
        </p:txBody>
      </p:sp>
      <p:pic>
        <p:nvPicPr>
          <p:cNvPr id="4098" name="Picture 2" descr="Geography of Rwanda - Wikipedia">
            <a:extLst>
              <a:ext uri="{FF2B5EF4-FFF2-40B4-BE49-F238E27FC236}">
                <a16:creationId xmlns:a16="http://schemas.microsoft.com/office/drawing/2014/main" id="{9438EDF0-2D23-AC8B-A73D-0BE5ED1A696C}"/>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r="11089"/>
          <a:stretch/>
        </p:blipFill>
        <p:spPr bwMode="auto">
          <a:xfrm>
            <a:off x="815807" y="804672"/>
            <a:ext cx="5934456" cy="5248656"/>
          </a:xfrm>
          <a:prstGeom prst="rect">
            <a:avLst/>
          </a:prstGeom>
          <a:noFill/>
          <a:effectLst/>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EAE4F483-2946-43B9-84CA-9E6CF1509924}"/>
              </a:ext>
            </a:extLst>
          </p:cNvPr>
          <p:cNvSpPr>
            <a:spLocks noGrp="1"/>
          </p:cNvSpPr>
          <p:nvPr>
            <p:ph sz="half" idx="1"/>
          </p:nvPr>
        </p:nvSpPr>
        <p:spPr>
          <a:xfrm>
            <a:off x="7390833" y="2630161"/>
            <a:ext cx="4090778" cy="3546801"/>
          </a:xfrm>
        </p:spPr>
        <p:txBody>
          <a:bodyPr vert="horz" lIns="91440" tIns="45720" rIns="91440" bIns="45720" rtlCol="0">
            <a:normAutofit/>
          </a:bodyPr>
          <a:lstStyle/>
          <a:p>
            <a:r>
              <a:rPr lang="en-US" sz="2000" dirty="0">
                <a:sym typeface="Wingdings" panose="05000000000000000000" pitchFamily="2" charset="2"/>
              </a:rPr>
              <a:t>Longitude and Latitude: 1.9403S, 29.873E</a:t>
            </a:r>
          </a:p>
          <a:p>
            <a:r>
              <a:rPr lang="en-US" sz="2000" dirty="0">
                <a:sym typeface="Wingdings" panose="05000000000000000000" pitchFamily="2" charset="2"/>
              </a:rPr>
              <a:t>Major Mountains, Rivers and Other Geographic sites: Mount Karisimbi, Mount </a:t>
            </a:r>
            <a:r>
              <a:rPr lang="en-US" sz="2000" dirty="0" err="1">
                <a:sym typeface="Wingdings" panose="05000000000000000000" pitchFamily="2" charset="2"/>
              </a:rPr>
              <a:t>Bisoke</a:t>
            </a:r>
            <a:r>
              <a:rPr lang="en-US" sz="2000" dirty="0">
                <a:sym typeface="Wingdings" panose="05000000000000000000" pitchFamily="2" charset="2"/>
              </a:rPr>
              <a:t>, Kigali, </a:t>
            </a:r>
            <a:r>
              <a:rPr lang="en-US" sz="2000" dirty="0" err="1">
                <a:sym typeface="Wingdings" panose="05000000000000000000" pitchFamily="2" charset="2"/>
              </a:rPr>
              <a:t>Nyabarongo</a:t>
            </a:r>
            <a:r>
              <a:rPr lang="en-US" sz="2000" dirty="0">
                <a:sym typeface="Wingdings" panose="05000000000000000000" pitchFamily="2" charset="2"/>
              </a:rPr>
              <a:t> River, </a:t>
            </a:r>
            <a:r>
              <a:rPr lang="en-US" sz="2000" dirty="0" err="1">
                <a:sym typeface="Wingdings" panose="05000000000000000000" pitchFamily="2" charset="2"/>
              </a:rPr>
              <a:t>Akanyaru</a:t>
            </a:r>
            <a:r>
              <a:rPr lang="en-US" sz="2000" dirty="0">
                <a:sym typeface="Wingdings" panose="05000000000000000000" pitchFamily="2" charset="2"/>
              </a:rPr>
              <a:t> River, Lake Kivu, Lake </a:t>
            </a:r>
            <a:r>
              <a:rPr lang="en-US" sz="2000" dirty="0" err="1">
                <a:sym typeface="Wingdings" panose="05000000000000000000" pitchFamily="2" charset="2"/>
              </a:rPr>
              <a:t>Ruhondo</a:t>
            </a:r>
            <a:r>
              <a:rPr lang="en-US" sz="2000" dirty="0">
                <a:sym typeface="Wingdings" panose="05000000000000000000" pitchFamily="2" charset="2"/>
              </a:rPr>
              <a:t>,  </a:t>
            </a:r>
            <a:r>
              <a:rPr lang="en-US" sz="2000" dirty="0" err="1">
                <a:sym typeface="Wingdings" panose="05000000000000000000" pitchFamily="2" charset="2"/>
              </a:rPr>
              <a:t>Nyungwe</a:t>
            </a:r>
            <a:r>
              <a:rPr lang="en-US" sz="2000" dirty="0">
                <a:sym typeface="Wingdings" panose="05000000000000000000" pitchFamily="2" charset="2"/>
              </a:rPr>
              <a:t> Forest National Park, Virunga Mountains,  </a:t>
            </a:r>
            <a:r>
              <a:rPr lang="en-US" sz="2000" dirty="0" err="1">
                <a:sym typeface="Wingdings" panose="05000000000000000000" pitchFamily="2" charset="2"/>
              </a:rPr>
              <a:t>Nyagatare</a:t>
            </a:r>
            <a:r>
              <a:rPr lang="en-US" sz="2000" dirty="0">
                <a:sym typeface="Wingdings" panose="05000000000000000000" pitchFamily="2" charset="2"/>
              </a:rPr>
              <a:t>.</a:t>
            </a:r>
            <a:endParaRPr lang="en-US" sz="2000" dirty="0"/>
          </a:p>
        </p:txBody>
      </p:sp>
    </p:spTree>
    <p:extLst>
      <p:ext uri="{BB962C8B-B14F-4D97-AF65-F5344CB8AC3E}">
        <p14:creationId xmlns:p14="http://schemas.microsoft.com/office/powerpoint/2010/main" val="4123760492"/>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D4CD63-FDB5-4DD7-5D7D-BA6A7BF168A0}"/>
              </a:ext>
            </a:extLst>
          </p:cNvPr>
          <p:cNvSpPr>
            <a:spLocks noGrp="1"/>
          </p:cNvSpPr>
          <p:nvPr>
            <p:ph type="title"/>
          </p:nvPr>
        </p:nvSpPr>
        <p:spPr>
          <a:xfrm>
            <a:off x="838201" y="365125"/>
            <a:ext cx="5251316" cy="1807305"/>
          </a:xfrm>
        </p:spPr>
        <p:txBody>
          <a:bodyPr vert="horz" lIns="91440" tIns="45720" rIns="91440" bIns="45720" rtlCol="0" anchor="ctr">
            <a:normAutofit/>
          </a:bodyPr>
          <a:lstStyle/>
          <a:p>
            <a:r>
              <a:rPr lang="en-US" dirty="0"/>
              <a:t>Lake Kivu</a:t>
            </a:r>
          </a:p>
        </p:txBody>
      </p:sp>
      <p:sp>
        <p:nvSpPr>
          <p:cNvPr id="3" name="Content Placeholder 2">
            <a:extLst>
              <a:ext uri="{FF2B5EF4-FFF2-40B4-BE49-F238E27FC236}">
                <a16:creationId xmlns:a16="http://schemas.microsoft.com/office/drawing/2014/main" id="{637EAAA8-21BD-2EC4-F2E4-83C625A29F4D}"/>
              </a:ext>
            </a:extLst>
          </p:cNvPr>
          <p:cNvSpPr>
            <a:spLocks noGrp="1"/>
          </p:cNvSpPr>
          <p:nvPr>
            <p:ph sz="half" idx="1"/>
          </p:nvPr>
        </p:nvSpPr>
        <p:spPr>
          <a:xfrm>
            <a:off x="838200" y="2333297"/>
            <a:ext cx="4619621" cy="3843666"/>
          </a:xfrm>
        </p:spPr>
        <p:txBody>
          <a:bodyPr vert="horz" lIns="91440" tIns="45720" rIns="91440" bIns="45720" rtlCol="0">
            <a:normAutofit/>
          </a:bodyPr>
          <a:lstStyle/>
          <a:p>
            <a:r>
              <a:rPr lang="en-US" sz="2000"/>
              <a:t>Largest local source of fish in Rwanda, 20,000 tons of fish per year.  </a:t>
            </a:r>
          </a:p>
          <a:p>
            <a:r>
              <a:rPr lang="en-US" sz="2000"/>
              <a:t>Kivu is in a seismically active area, meaning an earthquake could happen at anytime and generate waves that would mix the layers enough to release trapped gases, potentially causing explosions.  </a:t>
            </a:r>
          </a:p>
          <a:p>
            <a:r>
              <a:rPr lang="en-US" sz="2000"/>
              <a:t>People having been pumping methane from Lake Kivu for energy. </a:t>
            </a:r>
          </a:p>
        </p:txBody>
      </p:sp>
      <p:pic>
        <p:nvPicPr>
          <p:cNvPr id="5122" name="Picture 2" descr="Lake Kivu, Rwanda Is One of the World's Greatest Places | TIME">
            <a:extLst>
              <a:ext uri="{FF2B5EF4-FFF2-40B4-BE49-F238E27FC236}">
                <a16:creationId xmlns:a16="http://schemas.microsoft.com/office/drawing/2014/main" id="{50E7E665-62E9-DA51-92B4-0AE792B87440}"/>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27534" r="22471" b="-1"/>
          <a:stretch/>
        </p:blipFill>
        <p:spPr bwMode="auto">
          <a:xfrm>
            <a:off x="6229215" y="10"/>
            <a:ext cx="5962785" cy="6857990"/>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03904195"/>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2E1156-C2DE-720A-3D86-FA931AFD3F4A}"/>
              </a:ext>
            </a:extLst>
          </p:cNvPr>
          <p:cNvSpPr>
            <a:spLocks noGrp="1"/>
          </p:cNvSpPr>
          <p:nvPr>
            <p:ph type="title"/>
          </p:nvPr>
        </p:nvSpPr>
        <p:spPr>
          <a:xfrm>
            <a:off x="481013" y="3752849"/>
            <a:ext cx="3290887" cy="2452687"/>
          </a:xfrm>
        </p:spPr>
        <p:txBody>
          <a:bodyPr vert="horz" lIns="91440" tIns="45720" rIns="91440" bIns="45720" rtlCol="0" anchor="ctr">
            <a:normAutofit/>
          </a:bodyPr>
          <a:lstStyle/>
          <a:p>
            <a:r>
              <a:rPr lang="en-US" sz="3300"/>
              <a:t>Gishwati-Mukura National Park and Biosphere Reserve</a:t>
            </a:r>
          </a:p>
        </p:txBody>
      </p:sp>
      <p:pic>
        <p:nvPicPr>
          <p:cNvPr id="6146" name="Picture 2" descr="Discover Gishwati-Mukura National Park | Magic Safaris">
            <a:extLst>
              <a:ext uri="{FF2B5EF4-FFF2-40B4-BE49-F238E27FC236}">
                <a16:creationId xmlns:a16="http://schemas.microsoft.com/office/drawing/2014/main" id="{95F5F466-E16E-0786-F7A5-09E018AFC413}"/>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3071" r="1" b="1"/>
          <a:stretch/>
        </p:blipFill>
        <p:spPr bwMode="auto">
          <a:xfrm>
            <a:off x="20" y="10"/>
            <a:ext cx="12191980" cy="3710603"/>
          </a:xfrm>
          <a:custGeom>
            <a:avLst/>
            <a:gdLst/>
            <a:ahLst/>
            <a:cxnLst/>
            <a:rect l="l" t="t" r="r" b="b"/>
            <a:pathLst>
              <a:path w="12192000" h="3692092">
                <a:moveTo>
                  <a:pt x="0" y="0"/>
                </a:moveTo>
                <a:lnTo>
                  <a:pt x="12192000" y="0"/>
                </a:lnTo>
                <a:lnTo>
                  <a:pt x="12192000" y="3504824"/>
                </a:lnTo>
                <a:lnTo>
                  <a:pt x="12024691" y="3517794"/>
                </a:lnTo>
                <a:cubicBezTo>
                  <a:pt x="8077523" y="3783195"/>
                  <a:pt x="4094678" y="3026959"/>
                  <a:pt x="160485" y="3663863"/>
                </a:cubicBezTo>
                <a:lnTo>
                  <a:pt x="0" y="3692092"/>
                </a:lnTo>
                <a:close/>
              </a:path>
            </a:pathLst>
          </a:cu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B9D2B599-E0A9-9693-902B-FC90C7983D3A}"/>
              </a:ext>
            </a:extLst>
          </p:cNvPr>
          <p:cNvSpPr>
            <a:spLocks noGrp="1"/>
          </p:cNvSpPr>
          <p:nvPr>
            <p:ph sz="half" idx="1"/>
          </p:nvPr>
        </p:nvSpPr>
        <p:spPr>
          <a:xfrm>
            <a:off x="4223982" y="3752850"/>
            <a:ext cx="7485413" cy="2452687"/>
          </a:xfrm>
        </p:spPr>
        <p:txBody>
          <a:bodyPr vert="horz" lIns="91440" tIns="45720" rIns="91440" bIns="45720" rtlCol="0" anchor="ctr">
            <a:normAutofit/>
          </a:bodyPr>
          <a:lstStyle/>
          <a:p>
            <a:r>
              <a:rPr lang="en-US" sz="1800" dirty="0"/>
              <a:t>Two forests– </a:t>
            </a:r>
            <a:r>
              <a:rPr lang="en-US" sz="1800" dirty="0" err="1"/>
              <a:t>Gishwati</a:t>
            </a:r>
            <a:r>
              <a:rPr lang="en-US" sz="1800" dirty="0"/>
              <a:t> and </a:t>
            </a:r>
            <a:r>
              <a:rPr lang="en-US" sz="1800" dirty="0" err="1"/>
              <a:t>Murkura</a:t>
            </a:r>
            <a:r>
              <a:rPr lang="en-US" sz="1800" dirty="0"/>
              <a:t>.  It sits on the ridge which divides the Congo and Nile water </a:t>
            </a:r>
            <a:r>
              <a:rPr lang="en-US" sz="1800" dirty="0" err="1"/>
              <a:t>cathment</a:t>
            </a:r>
            <a:r>
              <a:rPr lang="en-US" sz="1800" dirty="0"/>
              <a:t> areas, in the west of Rwanda.  There are 60 tree species.  </a:t>
            </a:r>
            <a:r>
              <a:rPr lang="en-US" sz="1800" dirty="0" err="1"/>
              <a:t>Gishwati</a:t>
            </a:r>
            <a:r>
              <a:rPr lang="en-US" sz="1800" dirty="0"/>
              <a:t> is home to a group of 20 chimpanzees which live with golden monkeys, </a:t>
            </a:r>
            <a:r>
              <a:rPr lang="en-US" sz="1800" dirty="0" err="1"/>
              <a:t>L’Hoest’s</a:t>
            </a:r>
            <a:r>
              <a:rPr lang="en-US" sz="1800" dirty="0"/>
              <a:t> and Blue Monkeys.  </a:t>
            </a:r>
          </a:p>
          <a:p>
            <a:r>
              <a:rPr lang="en-US" sz="1800" dirty="0"/>
              <a:t>A visit to this park can include a nature hike, guided chimp and monkey tracking, bird watching and waterfall visits. </a:t>
            </a:r>
          </a:p>
        </p:txBody>
      </p:sp>
    </p:spTree>
    <p:extLst>
      <p:ext uri="{BB962C8B-B14F-4D97-AF65-F5344CB8AC3E}">
        <p14:creationId xmlns:p14="http://schemas.microsoft.com/office/powerpoint/2010/main" val="1928975360"/>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DA3E7D-0DB7-4A93-B2B5-57F386A42D46}"/>
              </a:ext>
            </a:extLst>
          </p:cNvPr>
          <p:cNvSpPr>
            <a:spLocks noGrp="1"/>
          </p:cNvSpPr>
          <p:nvPr>
            <p:ph type="title"/>
          </p:nvPr>
        </p:nvSpPr>
        <p:spPr/>
        <p:txBody>
          <a:bodyPr/>
          <a:lstStyle/>
          <a:p>
            <a:r>
              <a:rPr lang="en-US" dirty="0"/>
              <a:t>Climate and Weather</a:t>
            </a:r>
          </a:p>
        </p:txBody>
      </p:sp>
      <p:sp>
        <p:nvSpPr>
          <p:cNvPr id="3" name="Text Placeholder 2">
            <a:extLst>
              <a:ext uri="{FF2B5EF4-FFF2-40B4-BE49-F238E27FC236}">
                <a16:creationId xmlns:a16="http://schemas.microsoft.com/office/drawing/2014/main" id="{B65419F2-5B7E-45E7-9084-583844839C03}"/>
              </a:ext>
            </a:extLst>
          </p:cNvPr>
          <p:cNvSpPr>
            <a:spLocks noGrp="1"/>
          </p:cNvSpPr>
          <p:nvPr>
            <p:ph type="body" idx="1"/>
          </p:nvPr>
        </p:nvSpPr>
        <p:spPr/>
        <p:txBody>
          <a:bodyPr/>
          <a:lstStyle/>
          <a:p>
            <a:r>
              <a:rPr lang="en-US" dirty="0"/>
              <a:t>Climate</a:t>
            </a:r>
          </a:p>
        </p:txBody>
      </p:sp>
      <p:sp>
        <p:nvSpPr>
          <p:cNvPr id="4" name="Content Placeholder 3">
            <a:extLst>
              <a:ext uri="{FF2B5EF4-FFF2-40B4-BE49-F238E27FC236}">
                <a16:creationId xmlns:a16="http://schemas.microsoft.com/office/drawing/2014/main" id="{0CB2281F-4151-409A-B0A9-E37A7B33F0E4}"/>
              </a:ext>
            </a:extLst>
          </p:cNvPr>
          <p:cNvSpPr>
            <a:spLocks noGrp="1"/>
          </p:cNvSpPr>
          <p:nvPr>
            <p:ph sz="half" idx="2"/>
          </p:nvPr>
        </p:nvSpPr>
        <p:spPr/>
        <p:txBody>
          <a:bodyPr/>
          <a:lstStyle/>
          <a:p>
            <a:r>
              <a:rPr lang="en-US" dirty="0"/>
              <a:t>Pleasant tropical highland climate, meaning warm but not too hot, with plenty of rain.  It is in the middle of Africa, so below the equator, but has high altitudes, lowering the temperatures.  </a:t>
            </a:r>
          </a:p>
        </p:txBody>
      </p:sp>
      <p:sp>
        <p:nvSpPr>
          <p:cNvPr id="5" name="Text Placeholder 4">
            <a:extLst>
              <a:ext uri="{FF2B5EF4-FFF2-40B4-BE49-F238E27FC236}">
                <a16:creationId xmlns:a16="http://schemas.microsoft.com/office/drawing/2014/main" id="{4470AADE-FF33-4371-BBE8-46CDC52A895C}"/>
              </a:ext>
            </a:extLst>
          </p:cNvPr>
          <p:cNvSpPr>
            <a:spLocks noGrp="1"/>
          </p:cNvSpPr>
          <p:nvPr>
            <p:ph type="body" sz="quarter" idx="3"/>
          </p:nvPr>
        </p:nvSpPr>
        <p:spPr/>
        <p:txBody>
          <a:bodyPr/>
          <a:lstStyle/>
          <a:p>
            <a:r>
              <a:rPr lang="en-US" dirty="0"/>
              <a:t>Weather</a:t>
            </a:r>
          </a:p>
        </p:txBody>
      </p:sp>
      <p:sp>
        <p:nvSpPr>
          <p:cNvPr id="6" name="Content Placeholder 5">
            <a:extLst>
              <a:ext uri="{FF2B5EF4-FFF2-40B4-BE49-F238E27FC236}">
                <a16:creationId xmlns:a16="http://schemas.microsoft.com/office/drawing/2014/main" id="{E827A003-B4FF-4A58-92B8-624068C8E860}"/>
              </a:ext>
            </a:extLst>
          </p:cNvPr>
          <p:cNvSpPr>
            <a:spLocks noGrp="1"/>
          </p:cNvSpPr>
          <p:nvPr>
            <p:ph sz="quarter" idx="4"/>
          </p:nvPr>
        </p:nvSpPr>
        <p:spPr/>
        <p:txBody>
          <a:bodyPr/>
          <a:lstStyle/>
          <a:p>
            <a:endParaRPr lang="en-US"/>
          </a:p>
        </p:txBody>
      </p:sp>
    </p:spTree>
    <p:extLst>
      <p:ext uri="{BB962C8B-B14F-4D97-AF65-F5344CB8AC3E}">
        <p14:creationId xmlns:p14="http://schemas.microsoft.com/office/powerpoint/2010/main" val="2737062838"/>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Rwanda's Incredible Wildlife in 20 Photos">
            <a:extLst>
              <a:ext uri="{FF2B5EF4-FFF2-40B4-BE49-F238E27FC236}">
                <a16:creationId xmlns:a16="http://schemas.microsoft.com/office/drawing/2014/main" id="{9B04793B-3979-B4CE-7065-6DD1D843C8E6}"/>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158" r="5724" b="-1"/>
          <a:stretch/>
        </p:blipFill>
        <p:spPr bwMode="auto">
          <a:xfrm>
            <a:off x="3578086" y="10"/>
            <a:ext cx="8613911" cy="685799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175A7147-7CD2-4ADA-AF58-AC9BB7387205}"/>
              </a:ext>
            </a:extLst>
          </p:cNvPr>
          <p:cNvSpPr>
            <a:spLocks noGrp="1"/>
          </p:cNvSpPr>
          <p:nvPr>
            <p:ph type="title"/>
          </p:nvPr>
        </p:nvSpPr>
        <p:spPr>
          <a:xfrm>
            <a:off x="838200" y="365125"/>
            <a:ext cx="3822189" cy="1899912"/>
          </a:xfrm>
        </p:spPr>
        <p:txBody>
          <a:bodyPr vert="horz" lIns="91440" tIns="45720" rIns="91440" bIns="45720" rtlCol="0" anchor="ctr">
            <a:normAutofit/>
          </a:bodyPr>
          <a:lstStyle/>
          <a:p>
            <a:r>
              <a:rPr lang="en-US" sz="4000" dirty="0"/>
              <a:t>Animals</a:t>
            </a:r>
          </a:p>
        </p:txBody>
      </p:sp>
      <p:sp>
        <p:nvSpPr>
          <p:cNvPr id="3" name="Content Placeholder 2">
            <a:extLst>
              <a:ext uri="{FF2B5EF4-FFF2-40B4-BE49-F238E27FC236}">
                <a16:creationId xmlns:a16="http://schemas.microsoft.com/office/drawing/2014/main" id="{793AE101-E52F-4250-83FE-8DB35D644D0B}"/>
              </a:ext>
            </a:extLst>
          </p:cNvPr>
          <p:cNvSpPr>
            <a:spLocks noGrp="1"/>
          </p:cNvSpPr>
          <p:nvPr>
            <p:ph sz="half" idx="1"/>
          </p:nvPr>
        </p:nvSpPr>
        <p:spPr>
          <a:xfrm>
            <a:off x="838200" y="2434201"/>
            <a:ext cx="3822189" cy="3742762"/>
          </a:xfrm>
        </p:spPr>
        <p:txBody>
          <a:bodyPr vert="horz" lIns="91440" tIns="45720" rIns="91440" bIns="45720" rtlCol="0">
            <a:normAutofit/>
          </a:bodyPr>
          <a:lstStyle/>
          <a:p>
            <a:r>
              <a:rPr lang="en-US" sz="2000" dirty="0"/>
              <a:t>Maasai giraffe</a:t>
            </a:r>
          </a:p>
          <a:p>
            <a:r>
              <a:rPr lang="en-US" sz="2000" dirty="0"/>
              <a:t>Burchell’s zebra</a:t>
            </a:r>
          </a:p>
          <a:p>
            <a:r>
              <a:rPr lang="en-US" sz="2000" dirty="0"/>
              <a:t>Warthog</a:t>
            </a:r>
          </a:p>
          <a:p>
            <a:r>
              <a:rPr lang="en-US" sz="2000" dirty="0"/>
              <a:t>Baboon</a:t>
            </a:r>
          </a:p>
          <a:p>
            <a:r>
              <a:rPr lang="en-US" sz="2000" dirty="0"/>
              <a:t>Vervet monkey</a:t>
            </a:r>
          </a:p>
          <a:p>
            <a:r>
              <a:rPr lang="en-US" sz="2000" dirty="0"/>
              <a:t>Impala</a:t>
            </a:r>
          </a:p>
          <a:p>
            <a:r>
              <a:rPr lang="en-US" sz="2000" dirty="0" err="1"/>
              <a:t>Defassa</a:t>
            </a:r>
            <a:r>
              <a:rPr lang="en-US" sz="2000" dirty="0"/>
              <a:t> waterbuck</a:t>
            </a:r>
          </a:p>
          <a:p>
            <a:endParaRPr lang="en-US" sz="2000" dirty="0"/>
          </a:p>
        </p:txBody>
      </p:sp>
    </p:spTree>
    <p:extLst>
      <p:ext uri="{BB962C8B-B14F-4D97-AF65-F5344CB8AC3E}">
        <p14:creationId xmlns:p14="http://schemas.microsoft.com/office/powerpoint/2010/main" val="3421961560"/>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EC7C5A-A046-4646-8E03-ED84258C7037}"/>
              </a:ext>
            </a:extLst>
          </p:cNvPr>
          <p:cNvSpPr>
            <a:spLocks noGrp="1"/>
          </p:cNvSpPr>
          <p:nvPr>
            <p:ph type="title"/>
          </p:nvPr>
        </p:nvSpPr>
        <p:spPr>
          <a:xfrm>
            <a:off x="5232400" y="1367673"/>
            <a:ext cx="6124576" cy="2665509"/>
          </a:xfrm>
        </p:spPr>
        <p:txBody>
          <a:bodyPr vert="horz" lIns="91440" tIns="45720" rIns="91440" bIns="45720" rtlCol="0" anchor="b">
            <a:normAutofit/>
          </a:bodyPr>
          <a:lstStyle/>
          <a:p>
            <a:pPr algn="r"/>
            <a:r>
              <a:rPr lang="en-US" sz="7200" dirty="0"/>
              <a:t>Vervet Monkey</a:t>
            </a:r>
          </a:p>
        </p:txBody>
      </p:sp>
      <p:sp>
        <p:nvSpPr>
          <p:cNvPr id="4" name="Text Placeholder 3">
            <a:extLst>
              <a:ext uri="{FF2B5EF4-FFF2-40B4-BE49-F238E27FC236}">
                <a16:creationId xmlns:a16="http://schemas.microsoft.com/office/drawing/2014/main" id="{70301473-727B-4422-9F8E-AF2F6EE6B012}"/>
              </a:ext>
            </a:extLst>
          </p:cNvPr>
          <p:cNvSpPr>
            <a:spLocks noGrp="1"/>
          </p:cNvSpPr>
          <p:nvPr>
            <p:ph type="body" sz="half" idx="2"/>
          </p:nvPr>
        </p:nvSpPr>
        <p:spPr>
          <a:xfrm>
            <a:off x="5228702" y="4414180"/>
            <a:ext cx="6128274" cy="884538"/>
          </a:xfrm>
        </p:spPr>
        <p:txBody>
          <a:bodyPr vert="horz" lIns="91440" tIns="45720" rIns="91440" bIns="45720" rtlCol="0">
            <a:normAutofit fontScale="70000" lnSpcReduction="20000"/>
          </a:bodyPr>
          <a:lstStyle/>
          <a:p>
            <a:pPr algn="r"/>
            <a:r>
              <a:rPr lang="en-US" sz="2400" dirty="0"/>
              <a:t>Can move up to 30 miles per hour!  Can live up to 30 years in captivity, but typically 15 years in the wild.  They live in a group with 2 or more females, their offspring and multiple males.   Omnivores but primarily eat plants.  </a:t>
            </a:r>
          </a:p>
        </p:txBody>
      </p:sp>
      <p:pic>
        <p:nvPicPr>
          <p:cNvPr id="8194" name="Picture 2" descr="Vervet monkey - Wikipedia">
            <a:extLst>
              <a:ext uri="{FF2B5EF4-FFF2-40B4-BE49-F238E27FC236}">
                <a16:creationId xmlns:a16="http://schemas.microsoft.com/office/drawing/2014/main" id="{BC82FB62-3286-890A-E103-F90A8DE385D2}"/>
              </a:ext>
            </a:extLst>
          </p:cNvPr>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l="579"/>
          <a:stretch/>
        </p:blipFill>
        <p:spPr bwMode="auto">
          <a:xfrm>
            <a:off x="1" y="10"/>
            <a:ext cx="4551219" cy="6857990"/>
          </a:xfrm>
          <a:custGeom>
            <a:avLst/>
            <a:gdLst/>
            <a:ahLst/>
            <a:cxnLst/>
            <a:rect l="l" t="t" r="r" b="b"/>
            <a:pathLst>
              <a:path w="4551219" h="6858000">
                <a:moveTo>
                  <a:pt x="4194211" y="6564619"/>
                </a:moveTo>
                <a:lnTo>
                  <a:pt x="4194211" y="6564620"/>
                </a:lnTo>
                <a:cubicBezTo>
                  <a:pt x="4204498" y="6575478"/>
                  <a:pt x="4210595" y="6582146"/>
                  <a:pt x="4216690" y="6588625"/>
                </a:cubicBezTo>
                <a:lnTo>
                  <a:pt x="4233312" y="6625224"/>
                </a:lnTo>
                <a:lnTo>
                  <a:pt x="4226218" y="6662539"/>
                </a:lnTo>
                <a:lnTo>
                  <a:pt x="4226217" y="6662540"/>
                </a:lnTo>
                <a:lnTo>
                  <a:pt x="4226216" y="6662543"/>
                </a:lnTo>
                <a:lnTo>
                  <a:pt x="4214767" y="6683026"/>
                </a:lnTo>
                <a:lnTo>
                  <a:pt x="4211619" y="6702975"/>
                </a:lnTo>
                <a:lnTo>
                  <a:pt x="4211619" y="6702976"/>
                </a:lnTo>
                <a:cubicBezTo>
                  <a:pt x="4212024" y="6716168"/>
                  <a:pt x="4217168" y="6729218"/>
                  <a:pt x="4225455" y="6742552"/>
                </a:cubicBezTo>
                <a:lnTo>
                  <a:pt x="4225456" y="6742554"/>
                </a:lnTo>
                <a:lnTo>
                  <a:pt x="4244933" y="6812061"/>
                </a:lnTo>
                <a:lnTo>
                  <a:pt x="4244933" y="6812063"/>
                </a:lnTo>
                <a:lnTo>
                  <a:pt x="4244933" y="6812062"/>
                </a:lnTo>
                <a:lnTo>
                  <a:pt x="4244933" y="6812061"/>
                </a:lnTo>
                <a:lnTo>
                  <a:pt x="4240159" y="6776799"/>
                </a:lnTo>
                <a:lnTo>
                  <a:pt x="4225456" y="6742554"/>
                </a:lnTo>
                <a:lnTo>
                  <a:pt x="4225455" y="6742551"/>
                </a:lnTo>
                <a:lnTo>
                  <a:pt x="4211619" y="6702975"/>
                </a:lnTo>
                <a:lnTo>
                  <a:pt x="4226216" y="6662543"/>
                </a:lnTo>
                <a:lnTo>
                  <a:pt x="4226217" y="6662541"/>
                </a:lnTo>
                <a:lnTo>
                  <a:pt x="4226218" y="6662539"/>
                </a:lnTo>
                <a:lnTo>
                  <a:pt x="4233301" y="6645551"/>
                </a:lnTo>
                <a:lnTo>
                  <a:pt x="4233312" y="6625224"/>
                </a:lnTo>
                <a:lnTo>
                  <a:pt x="4233312" y="6625223"/>
                </a:lnTo>
                <a:cubicBezTo>
                  <a:pt x="4231216" y="6611340"/>
                  <a:pt x="4225168" y="6597577"/>
                  <a:pt x="4216690" y="6588624"/>
                </a:cubicBezTo>
                <a:close/>
                <a:moveTo>
                  <a:pt x="4274532" y="6438980"/>
                </a:moveTo>
                <a:lnTo>
                  <a:pt x="4254602" y="6463839"/>
                </a:lnTo>
                <a:lnTo>
                  <a:pt x="4254600" y="6463848"/>
                </a:lnTo>
                <a:lnTo>
                  <a:pt x="4240803" y="6513011"/>
                </a:lnTo>
                <a:lnTo>
                  <a:pt x="4221998" y="6546193"/>
                </a:lnTo>
                <a:lnTo>
                  <a:pt x="4221998" y="6546194"/>
                </a:lnTo>
                <a:lnTo>
                  <a:pt x="4238336" y="6521803"/>
                </a:lnTo>
                <a:lnTo>
                  <a:pt x="4240803" y="6513011"/>
                </a:lnTo>
                <a:lnTo>
                  <a:pt x="4243614" y="6508051"/>
                </a:lnTo>
                <a:lnTo>
                  <a:pt x="4254600" y="6463848"/>
                </a:lnTo>
                <a:lnTo>
                  <a:pt x="4254602" y="6463840"/>
                </a:lnTo>
                <a:cubicBezTo>
                  <a:pt x="4257553" y="6451649"/>
                  <a:pt x="4265030" y="6444076"/>
                  <a:pt x="4274532" y="6438980"/>
                </a:cubicBezTo>
                <a:close/>
                <a:moveTo>
                  <a:pt x="4360506" y="6365203"/>
                </a:moveTo>
                <a:lnTo>
                  <a:pt x="4359224" y="6387909"/>
                </a:lnTo>
                <a:lnTo>
                  <a:pt x="4357461" y="6391548"/>
                </a:lnTo>
                <a:lnTo>
                  <a:pt x="4349806" y="6407331"/>
                </a:lnTo>
                <a:lnTo>
                  <a:pt x="4349806" y="6407332"/>
                </a:lnTo>
                <a:lnTo>
                  <a:pt x="4357461" y="6391548"/>
                </a:lnTo>
                <a:lnTo>
                  <a:pt x="4359225" y="6387909"/>
                </a:lnTo>
                <a:close/>
                <a:moveTo>
                  <a:pt x="4121437" y="4221390"/>
                </a:moveTo>
                <a:lnTo>
                  <a:pt x="4121437" y="4221391"/>
                </a:lnTo>
                <a:cubicBezTo>
                  <a:pt x="4122199" y="4232060"/>
                  <a:pt x="4122389" y="4243872"/>
                  <a:pt x="4127153" y="4253014"/>
                </a:cubicBezTo>
                <a:cubicBezTo>
                  <a:pt x="4139346" y="4277401"/>
                  <a:pt x="4154966" y="4300070"/>
                  <a:pt x="4166969" y="4324645"/>
                </a:cubicBezTo>
                <a:lnTo>
                  <a:pt x="4175923" y="4363890"/>
                </a:lnTo>
                <a:lnTo>
                  <a:pt x="4175161" y="4482003"/>
                </a:lnTo>
                <a:cubicBezTo>
                  <a:pt x="4172493" y="4546775"/>
                  <a:pt x="4171921" y="4612499"/>
                  <a:pt x="4115151" y="4659173"/>
                </a:cubicBezTo>
                <a:cubicBezTo>
                  <a:pt x="4110579" y="4662985"/>
                  <a:pt x="4107911" y="4671175"/>
                  <a:pt x="4107149" y="4677654"/>
                </a:cubicBezTo>
                <a:cubicBezTo>
                  <a:pt x="4103530" y="4707563"/>
                  <a:pt x="4103148" y="4738234"/>
                  <a:pt x="4097242" y="4767763"/>
                </a:cubicBezTo>
                <a:cubicBezTo>
                  <a:pt x="4094861" y="4779574"/>
                  <a:pt x="4094052" y="4790386"/>
                  <a:pt x="4095933" y="4800482"/>
                </a:cubicBezTo>
                <a:lnTo>
                  <a:pt x="4095933" y="4800483"/>
                </a:lnTo>
                <a:cubicBezTo>
                  <a:pt x="4097814" y="4810580"/>
                  <a:pt x="4102387" y="4819963"/>
                  <a:pt x="4110769" y="4828916"/>
                </a:cubicBezTo>
                <a:lnTo>
                  <a:pt x="4132950" y="4863342"/>
                </a:lnTo>
                <a:lnTo>
                  <a:pt x="4140479" y="4889274"/>
                </a:lnTo>
                <a:lnTo>
                  <a:pt x="4138774" y="4912167"/>
                </a:lnTo>
                <a:cubicBezTo>
                  <a:pt x="4137059" y="4919977"/>
                  <a:pt x="4136702" y="4927121"/>
                  <a:pt x="4137372" y="4933803"/>
                </a:cubicBezTo>
                <a:lnTo>
                  <a:pt x="4137372" y="4933804"/>
                </a:lnTo>
                <a:lnTo>
                  <a:pt x="4142131" y="4952672"/>
                </a:lnTo>
                <a:lnTo>
                  <a:pt x="4144924" y="4957453"/>
                </a:lnTo>
                <a:lnTo>
                  <a:pt x="4146202" y="4961455"/>
                </a:lnTo>
                <a:cubicBezTo>
                  <a:pt x="4150713" y="4970096"/>
                  <a:pt x="4156419" y="4978393"/>
                  <a:pt x="4162206" y="4987037"/>
                </a:cubicBezTo>
                <a:cubicBezTo>
                  <a:pt x="4173445" y="5003801"/>
                  <a:pt x="4187543" y="5022852"/>
                  <a:pt x="4188685" y="5041521"/>
                </a:cubicBezTo>
                <a:cubicBezTo>
                  <a:pt x="4189304" y="5052095"/>
                  <a:pt x="4192222" y="5062299"/>
                  <a:pt x="4195901" y="5072375"/>
                </a:cubicBezTo>
                <a:lnTo>
                  <a:pt x="4201805" y="5087442"/>
                </a:lnTo>
                <a:lnTo>
                  <a:pt x="4214832" y="5133219"/>
                </a:lnTo>
                <a:lnTo>
                  <a:pt x="4214833" y="5133224"/>
                </a:lnTo>
                <a:lnTo>
                  <a:pt x="4208118" y="5166112"/>
                </a:lnTo>
                <a:lnTo>
                  <a:pt x="4208118" y="5166113"/>
                </a:lnTo>
                <a:cubicBezTo>
                  <a:pt x="4207356" y="5167637"/>
                  <a:pt x="4207928" y="5169780"/>
                  <a:pt x="4208809" y="5172090"/>
                </a:cubicBezTo>
                <a:lnTo>
                  <a:pt x="4211356" y="5179067"/>
                </a:lnTo>
                <a:cubicBezTo>
                  <a:pt x="4214976" y="5196594"/>
                  <a:pt x="4215024" y="5213597"/>
                  <a:pt x="4211190" y="5229433"/>
                </a:cubicBezTo>
                <a:lnTo>
                  <a:pt x="4200644" y="5248928"/>
                </a:lnTo>
                <a:lnTo>
                  <a:pt x="4187733" y="5272795"/>
                </a:lnTo>
                <a:cubicBezTo>
                  <a:pt x="4176088" y="5285440"/>
                  <a:pt x="4168382" y="5298594"/>
                  <a:pt x="4163830" y="5312287"/>
                </a:cubicBezTo>
                <a:lnTo>
                  <a:pt x="4162774" y="5321350"/>
                </a:lnTo>
                <a:lnTo>
                  <a:pt x="4160300" y="5326162"/>
                </a:lnTo>
                <a:lnTo>
                  <a:pt x="4158854" y="5355013"/>
                </a:lnTo>
                <a:lnTo>
                  <a:pt x="4158854" y="5355014"/>
                </a:lnTo>
                <a:cubicBezTo>
                  <a:pt x="4159503" y="5364882"/>
                  <a:pt x="4161206" y="5375002"/>
                  <a:pt x="4163730" y="5385384"/>
                </a:cubicBezTo>
                <a:cubicBezTo>
                  <a:pt x="4166969" y="5398721"/>
                  <a:pt x="4169255" y="5412057"/>
                  <a:pt x="4171921" y="5425582"/>
                </a:cubicBezTo>
                <a:cubicBezTo>
                  <a:pt x="4175731" y="5443870"/>
                  <a:pt x="4179733" y="5462351"/>
                  <a:pt x="4183543" y="5480637"/>
                </a:cubicBezTo>
                <a:lnTo>
                  <a:pt x="4188067" y="5507667"/>
                </a:lnTo>
                <a:lnTo>
                  <a:pt x="4177448" y="5531691"/>
                </a:lnTo>
                <a:lnTo>
                  <a:pt x="4177447" y="5531692"/>
                </a:lnTo>
                <a:cubicBezTo>
                  <a:pt x="4170398" y="5537599"/>
                  <a:pt x="4167206" y="5542648"/>
                  <a:pt x="4167302" y="5547577"/>
                </a:cubicBezTo>
                <a:lnTo>
                  <a:pt x="4167302" y="5547578"/>
                </a:lnTo>
                <a:cubicBezTo>
                  <a:pt x="4167397" y="5552507"/>
                  <a:pt x="4170779" y="5557317"/>
                  <a:pt x="4176875" y="5562746"/>
                </a:cubicBezTo>
                <a:cubicBezTo>
                  <a:pt x="4219548" y="5600467"/>
                  <a:pt x="4246219" y="5646189"/>
                  <a:pt x="4248123" y="5704483"/>
                </a:cubicBezTo>
                <a:cubicBezTo>
                  <a:pt x="4248505" y="5716485"/>
                  <a:pt x="4251171" y="5728678"/>
                  <a:pt x="4254029" y="5740488"/>
                </a:cubicBezTo>
                <a:cubicBezTo>
                  <a:pt x="4255744" y="5747728"/>
                  <a:pt x="4257650" y="5756493"/>
                  <a:pt x="4262794" y="5760873"/>
                </a:cubicBezTo>
                <a:cubicBezTo>
                  <a:pt x="4302037" y="5794974"/>
                  <a:pt x="4329280" y="5837457"/>
                  <a:pt x="4351189" y="5883751"/>
                </a:cubicBezTo>
                <a:lnTo>
                  <a:pt x="4351191" y="5883755"/>
                </a:lnTo>
                <a:lnTo>
                  <a:pt x="4369094" y="5935945"/>
                </a:lnTo>
                <a:lnTo>
                  <a:pt x="4369096" y="5935949"/>
                </a:lnTo>
                <a:lnTo>
                  <a:pt x="4365476" y="5993289"/>
                </a:lnTo>
                <a:lnTo>
                  <a:pt x="4365475" y="5993290"/>
                </a:lnTo>
                <a:cubicBezTo>
                  <a:pt x="4364334" y="6004530"/>
                  <a:pt x="4364524" y="6017484"/>
                  <a:pt x="4358999" y="6026439"/>
                </a:cubicBezTo>
                <a:cubicBezTo>
                  <a:pt x="4341662" y="6054824"/>
                  <a:pt x="4322994" y="6082257"/>
                  <a:pt x="4302799" y="6108737"/>
                </a:cubicBezTo>
                <a:cubicBezTo>
                  <a:pt x="4294131" y="6120073"/>
                  <a:pt x="4289178" y="6126883"/>
                  <a:pt x="4289107" y="6133313"/>
                </a:cubicBezTo>
                <a:lnTo>
                  <a:pt x="4289107" y="6133314"/>
                </a:lnTo>
                <a:lnTo>
                  <a:pt x="4292807" y="6143189"/>
                </a:lnTo>
                <a:lnTo>
                  <a:pt x="4304703" y="6155599"/>
                </a:lnTo>
                <a:lnTo>
                  <a:pt x="4304706" y="6155602"/>
                </a:lnTo>
                <a:cubicBezTo>
                  <a:pt x="4326994" y="6175797"/>
                  <a:pt x="4338614" y="6200944"/>
                  <a:pt x="4343376" y="6228756"/>
                </a:cubicBezTo>
                <a:lnTo>
                  <a:pt x="4360713" y="6361539"/>
                </a:lnTo>
                <a:lnTo>
                  <a:pt x="4360713" y="6361538"/>
                </a:lnTo>
                <a:cubicBezTo>
                  <a:pt x="4357093" y="6317150"/>
                  <a:pt x="4350808" y="6272763"/>
                  <a:pt x="4343376" y="6228755"/>
                </a:cubicBezTo>
                <a:cubicBezTo>
                  <a:pt x="4338614" y="6200943"/>
                  <a:pt x="4326994" y="6175796"/>
                  <a:pt x="4304706" y="6155601"/>
                </a:cubicBezTo>
                <a:lnTo>
                  <a:pt x="4304703" y="6155599"/>
                </a:lnTo>
                <a:lnTo>
                  <a:pt x="4289107" y="6133314"/>
                </a:lnTo>
                <a:lnTo>
                  <a:pt x="4302799" y="6108738"/>
                </a:lnTo>
                <a:cubicBezTo>
                  <a:pt x="4322994" y="6082258"/>
                  <a:pt x="4341662" y="6054825"/>
                  <a:pt x="4358999" y="6026440"/>
                </a:cubicBezTo>
                <a:cubicBezTo>
                  <a:pt x="4364524" y="6017485"/>
                  <a:pt x="4364334" y="6004531"/>
                  <a:pt x="4365475" y="5993291"/>
                </a:cubicBezTo>
                <a:lnTo>
                  <a:pt x="4365476" y="5993289"/>
                </a:lnTo>
                <a:lnTo>
                  <a:pt x="4368929" y="5964476"/>
                </a:lnTo>
                <a:lnTo>
                  <a:pt x="4369096" y="5935949"/>
                </a:lnTo>
                <a:lnTo>
                  <a:pt x="4369096" y="5935948"/>
                </a:lnTo>
                <a:lnTo>
                  <a:pt x="4369094" y="5935945"/>
                </a:lnTo>
                <a:lnTo>
                  <a:pt x="4362214" y="5909350"/>
                </a:lnTo>
                <a:lnTo>
                  <a:pt x="4351191" y="5883755"/>
                </a:lnTo>
                <a:lnTo>
                  <a:pt x="4351189" y="5883750"/>
                </a:lnTo>
                <a:cubicBezTo>
                  <a:pt x="4329280" y="5837456"/>
                  <a:pt x="4302037" y="5794973"/>
                  <a:pt x="4262794" y="5760872"/>
                </a:cubicBezTo>
                <a:cubicBezTo>
                  <a:pt x="4257650" y="5756492"/>
                  <a:pt x="4255744" y="5747727"/>
                  <a:pt x="4254029" y="5740487"/>
                </a:cubicBezTo>
                <a:cubicBezTo>
                  <a:pt x="4251171" y="5728677"/>
                  <a:pt x="4248505" y="5716484"/>
                  <a:pt x="4248123" y="5704482"/>
                </a:cubicBezTo>
                <a:cubicBezTo>
                  <a:pt x="4246219" y="5646188"/>
                  <a:pt x="4219548" y="5600466"/>
                  <a:pt x="4176875" y="5562745"/>
                </a:cubicBezTo>
                <a:lnTo>
                  <a:pt x="4167302" y="5547577"/>
                </a:lnTo>
                <a:lnTo>
                  <a:pt x="4177447" y="5531693"/>
                </a:lnTo>
                <a:lnTo>
                  <a:pt x="4177448" y="5531691"/>
                </a:lnTo>
                <a:lnTo>
                  <a:pt x="4185847" y="5520421"/>
                </a:lnTo>
                <a:lnTo>
                  <a:pt x="4188067" y="5507667"/>
                </a:lnTo>
                <a:lnTo>
                  <a:pt x="4188067" y="5507666"/>
                </a:lnTo>
                <a:cubicBezTo>
                  <a:pt x="4188020" y="5498831"/>
                  <a:pt x="4185448" y="5489496"/>
                  <a:pt x="4183543" y="5480636"/>
                </a:cubicBezTo>
                <a:cubicBezTo>
                  <a:pt x="4179733" y="5462350"/>
                  <a:pt x="4175731" y="5443869"/>
                  <a:pt x="4171921" y="5425581"/>
                </a:cubicBezTo>
                <a:cubicBezTo>
                  <a:pt x="4169255" y="5412056"/>
                  <a:pt x="4166969" y="5398720"/>
                  <a:pt x="4163730" y="5385383"/>
                </a:cubicBezTo>
                <a:lnTo>
                  <a:pt x="4158854" y="5355013"/>
                </a:lnTo>
                <a:lnTo>
                  <a:pt x="4162774" y="5321350"/>
                </a:lnTo>
                <a:lnTo>
                  <a:pt x="4187733" y="5272796"/>
                </a:lnTo>
                <a:lnTo>
                  <a:pt x="4200644" y="5248928"/>
                </a:lnTo>
                <a:lnTo>
                  <a:pt x="4211191" y="5229432"/>
                </a:lnTo>
                <a:lnTo>
                  <a:pt x="4211356" y="5179067"/>
                </a:lnTo>
                <a:lnTo>
                  <a:pt x="4211356" y="5179066"/>
                </a:lnTo>
                <a:cubicBezTo>
                  <a:pt x="4210880" y="5176875"/>
                  <a:pt x="4209690" y="5174399"/>
                  <a:pt x="4208809" y="5172089"/>
                </a:cubicBezTo>
                <a:lnTo>
                  <a:pt x="4208118" y="5166113"/>
                </a:lnTo>
                <a:lnTo>
                  <a:pt x="4214833" y="5133224"/>
                </a:lnTo>
                <a:lnTo>
                  <a:pt x="4214833" y="5133223"/>
                </a:lnTo>
                <a:lnTo>
                  <a:pt x="4214832" y="5133219"/>
                </a:lnTo>
                <a:lnTo>
                  <a:pt x="4207690" y="5102460"/>
                </a:lnTo>
                <a:lnTo>
                  <a:pt x="4201805" y="5087442"/>
                </a:lnTo>
                <a:lnTo>
                  <a:pt x="4201799" y="5087422"/>
                </a:lnTo>
                <a:cubicBezTo>
                  <a:pt x="4195713" y="5072410"/>
                  <a:pt x="4189614" y="5057380"/>
                  <a:pt x="4188685" y="5041520"/>
                </a:cubicBezTo>
                <a:cubicBezTo>
                  <a:pt x="4187543" y="5022851"/>
                  <a:pt x="4173445" y="5003800"/>
                  <a:pt x="4162206" y="4987036"/>
                </a:cubicBezTo>
                <a:lnTo>
                  <a:pt x="4144924" y="4957453"/>
                </a:lnTo>
                <a:lnTo>
                  <a:pt x="4137372" y="4933804"/>
                </a:lnTo>
                <a:lnTo>
                  <a:pt x="4138774" y="4912168"/>
                </a:lnTo>
                <a:cubicBezTo>
                  <a:pt x="4140536" y="4904357"/>
                  <a:pt x="4141048" y="4896713"/>
                  <a:pt x="4140479" y="4889275"/>
                </a:cubicBezTo>
                <a:lnTo>
                  <a:pt x="4140479" y="4889274"/>
                </a:lnTo>
                <a:lnTo>
                  <a:pt x="4135701" y="4867613"/>
                </a:lnTo>
                <a:lnTo>
                  <a:pt x="4132950" y="4863342"/>
                </a:lnTo>
                <a:lnTo>
                  <a:pt x="4131200" y="4857316"/>
                </a:lnTo>
                <a:cubicBezTo>
                  <a:pt x="4126057" y="4847213"/>
                  <a:pt x="4119056" y="4837702"/>
                  <a:pt x="4110769" y="4828915"/>
                </a:cubicBezTo>
                <a:lnTo>
                  <a:pt x="4095933" y="4800482"/>
                </a:lnTo>
                <a:lnTo>
                  <a:pt x="4097242" y="4767764"/>
                </a:lnTo>
                <a:cubicBezTo>
                  <a:pt x="4103148" y="4738235"/>
                  <a:pt x="4103530" y="4707564"/>
                  <a:pt x="4107149" y="4677655"/>
                </a:cubicBezTo>
                <a:cubicBezTo>
                  <a:pt x="4107911" y="4671176"/>
                  <a:pt x="4110579" y="4662986"/>
                  <a:pt x="4115151" y="4659174"/>
                </a:cubicBezTo>
                <a:cubicBezTo>
                  <a:pt x="4171921" y="4612500"/>
                  <a:pt x="4172493" y="4546776"/>
                  <a:pt x="4175161" y="4482004"/>
                </a:cubicBezTo>
                <a:cubicBezTo>
                  <a:pt x="4176875" y="4442761"/>
                  <a:pt x="4176875" y="4403325"/>
                  <a:pt x="4175923" y="4363890"/>
                </a:cubicBezTo>
                <a:lnTo>
                  <a:pt x="4175923" y="4363889"/>
                </a:lnTo>
                <a:cubicBezTo>
                  <a:pt x="4175731" y="4350553"/>
                  <a:pt x="4172683" y="4336456"/>
                  <a:pt x="4166969" y="4324644"/>
                </a:cubicBezTo>
                <a:cubicBezTo>
                  <a:pt x="4154966" y="4300069"/>
                  <a:pt x="4139346" y="4277400"/>
                  <a:pt x="4127153" y="4253013"/>
                </a:cubicBezTo>
                <a:close/>
                <a:moveTo>
                  <a:pt x="4190328" y="2836171"/>
                </a:moveTo>
                <a:lnTo>
                  <a:pt x="4181637" y="2848792"/>
                </a:lnTo>
                <a:cubicBezTo>
                  <a:pt x="4176637" y="2865009"/>
                  <a:pt x="4170779" y="2881306"/>
                  <a:pt x="4166033" y="2897784"/>
                </a:cubicBezTo>
                <a:lnTo>
                  <a:pt x="4165004" y="2903549"/>
                </a:lnTo>
                <a:lnTo>
                  <a:pt x="4161730" y="2914327"/>
                </a:lnTo>
                <a:lnTo>
                  <a:pt x="4157099" y="2947858"/>
                </a:lnTo>
                <a:lnTo>
                  <a:pt x="4157098" y="2947861"/>
                </a:lnTo>
                <a:lnTo>
                  <a:pt x="4157098" y="2947862"/>
                </a:lnTo>
                <a:cubicBezTo>
                  <a:pt x="4156729" y="2959156"/>
                  <a:pt x="4157729" y="2970575"/>
                  <a:pt x="4160682" y="2982148"/>
                </a:cubicBezTo>
                <a:lnTo>
                  <a:pt x="4172375" y="3077401"/>
                </a:lnTo>
                <a:lnTo>
                  <a:pt x="4159920" y="3172653"/>
                </a:lnTo>
                <a:cubicBezTo>
                  <a:pt x="4134011" y="3276479"/>
                  <a:pt x="4106579" y="3380304"/>
                  <a:pt x="4112293" y="3489466"/>
                </a:cubicBezTo>
                <a:cubicBezTo>
                  <a:pt x="4113245" y="3507562"/>
                  <a:pt x="4101624" y="3529089"/>
                  <a:pt x="4090194" y="3544712"/>
                </a:cubicBezTo>
                <a:cubicBezTo>
                  <a:pt x="4079336" y="3559667"/>
                  <a:pt x="4073477" y="3566811"/>
                  <a:pt x="4072572" y="3574407"/>
                </a:cubicBezTo>
                <a:lnTo>
                  <a:pt x="4072572" y="3574408"/>
                </a:lnTo>
                <a:cubicBezTo>
                  <a:pt x="4071667" y="3582004"/>
                  <a:pt x="4075716" y="3590053"/>
                  <a:pt x="4084670" y="3606817"/>
                </a:cubicBezTo>
                <a:cubicBezTo>
                  <a:pt x="4089052" y="3614819"/>
                  <a:pt x="4091718" y="3624725"/>
                  <a:pt x="4098196" y="3630632"/>
                </a:cubicBezTo>
                <a:lnTo>
                  <a:pt x="4115925" y="3654415"/>
                </a:lnTo>
                <a:lnTo>
                  <a:pt x="4118836" y="3665923"/>
                </a:lnTo>
                <a:lnTo>
                  <a:pt x="4122437" y="3680163"/>
                </a:lnTo>
                <a:lnTo>
                  <a:pt x="4118389" y="3734836"/>
                </a:lnTo>
                <a:lnTo>
                  <a:pt x="4118389" y="3734837"/>
                </a:lnTo>
                <a:cubicBezTo>
                  <a:pt x="4117437" y="3741315"/>
                  <a:pt x="4116103" y="3749125"/>
                  <a:pt x="4118771" y="3754652"/>
                </a:cubicBezTo>
                <a:lnTo>
                  <a:pt x="4125128" y="3789775"/>
                </a:lnTo>
                <a:lnTo>
                  <a:pt x="4110197" y="3822471"/>
                </a:lnTo>
                <a:cubicBezTo>
                  <a:pt x="4103149" y="3831901"/>
                  <a:pt x="4097529" y="3842045"/>
                  <a:pt x="4095862" y="3852618"/>
                </a:cubicBezTo>
                <a:lnTo>
                  <a:pt x="4095862" y="3852619"/>
                </a:lnTo>
                <a:lnTo>
                  <a:pt x="4096642" y="3868763"/>
                </a:lnTo>
                <a:lnTo>
                  <a:pt x="4105245" y="3885336"/>
                </a:lnTo>
                <a:lnTo>
                  <a:pt x="4105245" y="3885338"/>
                </a:lnTo>
                <a:cubicBezTo>
                  <a:pt x="4114961" y="3897721"/>
                  <a:pt x="4122367" y="3910318"/>
                  <a:pt x="4127626" y="3923124"/>
                </a:cubicBezTo>
                <a:lnTo>
                  <a:pt x="4137130" y="3962159"/>
                </a:lnTo>
                <a:lnTo>
                  <a:pt x="4121438" y="4043837"/>
                </a:lnTo>
                <a:lnTo>
                  <a:pt x="4121437" y="4043838"/>
                </a:lnTo>
                <a:cubicBezTo>
                  <a:pt x="4112674" y="4063841"/>
                  <a:pt x="4107292" y="4083701"/>
                  <a:pt x="4106316" y="4103824"/>
                </a:cubicBezTo>
                <a:lnTo>
                  <a:pt x="4106316" y="4103825"/>
                </a:lnTo>
                <a:lnTo>
                  <a:pt x="4108283" y="4134255"/>
                </a:lnTo>
                <a:lnTo>
                  <a:pt x="4117627" y="4165381"/>
                </a:lnTo>
                <a:lnTo>
                  <a:pt x="4117627" y="4165383"/>
                </a:lnTo>
                <a:lnTo>
                  <a:pt x="4121532" y="4192387"/>
                </a:lnTo>
                <a:lnTo>
                  <a:pt x="4121532" y="4192386"/>
                </a:lnTo>
                <a:cubicBezTo>
                  <a:pt x="4121628" y="4182766"/>
                  <a:pt x="4121056" y="4173479"/>
                  <a:pt x="4117627" y="4165382"/>
                </a:cubicBezTo>
                <a:lnTo>
                  <a:pt x="4117627" y="4165381"/>
                </a:lnTo>
                <a:lnTo>
                  <a:pt x="4106316" y="4103825"/>
                </a:lnTo>
                <a:lnTo>
                  <a:pt x="4121437" y="4043839"/>
                </a:lnTo>
                <a:lnTo>
                  <a:pt x="4121438" y="4043837"/>
                </a:lnTo>
                <a:lnTo>
                  <a:pt x="4134740" y="4002409"/>
                </a:lnTo>
                <a:lnTo>
                  <a:pt x="4137130" y="3962159"/>
                </a:lnTo>
                <a:lnTo>
                  <a:pt x="4137130" y="3962158"/>
                </a:lnTo>
                <a:cubicBezTo>
                  <a:pt x="4134868" y="3935726"/>
                  <a:pt x="4124677" y="3910103"/>
                  <a:pt x="4105245" y="3885337"/>
                </a:cubicBezTo>
                <a:lnTo>
                  <a:pt x="4105245" y="3885336"/>
                </a:lnTo>
                <a:lnTo>
                  <a:pt x="4095862" y="3852619"/>
                </a:lnTo>
                <a:lnTo>
                  <a:pt x="4110197" y="3822472"/>
                </a:lnTo>
                <a:cubicBezTo>
                  <a:pt x="4118389" y="3811613"/>
                  <a:pt x="4123533" y="3800896"/>
                  <a:pt x="4125128" y="3789776"/>
                </a:cubicBezTo>
                <a:lnTo>
                  <a:pt x="4125128" y="3789775"/>
                </a:lnTo>
                <a:cubicBezTo>
                  <a:pt x="4126724" y="3778654"/>
                  <a:pt x="4124771" y="3767129"/>
                  <a:pt x="4118771" y="3754651"/>
                </a:cubicBezTo>
                <a:lnTo>
                  <a:pt x="4118389" y="3734837"/>
                </a:lnTo>
                <a:lnTo>
                  <a:pt x="4122437" y="3680163"/>
                </a:lnTo>
                <a:lnTo>
                  <a:pt x="4122437" y="3680162"/>
                </a:lnTo>
                <a:lnTo>
                  <a:pt x="4118836" y="3665923"/>
                </a:lnTo>
                <a:lnTo>
                  <a:pt x="4115925" y="3654415"/>
                </a:lnTo>
                <a:lnTo>
                  <a:pt x="4115925" y="3654415"/>
                </a:lnTo>
                <a:lnTo>
                  <a:pt x="4115925" y="3654415"/>
                </a:lnTo>
                <a:cubicBezTo>
                  <a:pt x="4112115" y="3646122"/>
                  <a:pt x="4106436" y="3638156"/>
                  <a:pt x="4098196" y="3630631"/>
                </a:cubicBezTo>
                <a:cubicBezTo>
                  <a:pt x="4091718" y="3624724"/>
                  <a:pt x="4089052" y="3614818"/>
                  <a:pt x="4084670" y="3606816"/>
                </a:cubicBezTo>
                <a:cubicBezTo>
                  <a:pt x="4080193" y="3598434"/>
                  <a:pt x="4076942" y="3592231"/>
                  <a:pt x="4074924" y="3587173"/>
                </a:cubicBezTo>
                <a:lnTo>
                  <a:pt x="4072572" y="3574407"/>
                </a:lnTo>
                <a:lnTo>
                  <a:pt x="4077651" y="3562320"/>
                </a:lnTo>
                <a:cubicBezTo>
                  <a:pt x="4080586" y="3557715"/>
                  <a:pt x="4084765" y="3552190"/>
                  <a:pt x="4090194" y="3544713"/>
                </a:cubicBezTo>
                <a:cubicBezTo>
                  <a:pt x="4101624" y="3529090"/>
                  <a:pt x="4113245" y="3507563"/>
                  <a:pt x="4112293" y="3489467"/>
                </a:cubicBezTo>
                <a:cubicBezTo>
                  <a:pt x="4106579" y="3380305"/>
                  <a:pt x="4134011" y="3276480"/>
                  <a:pt x="4159920" y="3172654"/>
                </a:cubicBezTo>
                <a:cubicBezTo>
                  <a:pt x="4167922" y="3140649"/>
                  <a:pt x="4172160" y="3109025"/>
                  <a:pt x="4172375" y="3077401"/>
                </a:cubicBezTo>
                <a:lnTo>
                  <a:pt x="4172375" y="3077400"/>
                </a:lnTo>
                <a:cubicBezTo>
                  <a:pt x="4172589" y="3045776"/>
                  <a:pt x="4168779" y="3014152"/>
                  <a:pt x="4160682" y="2982147"/>
                </a:cubicBezTo>
                <a:lnTo>
                  <a:pt x="4157098" y="2947862"/>
                </a:lnTo>
                <a:lnTo>
                  <a:pt x="4157099" y="2947858"/>
                </a:lnTo>
                <a:lnTo>
                  <a:pt x="4165004" y="2903549"/>
                </a:lnTo>
                <a:lnTo>
                  <a:pt x="4181637" y="2848793"/>
                </a:lnTo>
                <a:cubicBezTo>
                  <a:pt x="4182970" y="2844316"/>
                  <a:pt x="4186256" y="2839982"/>
                  <a:pt x="4190328" y="2836172"/>
                </a:cubicBezTo>
                <a:close/>
                <a:moveTo>
                  <a:pt x="3705842" y="1508457"/>
                </a:moveTo>
                <a:lnTo>
                  <a:pt x="3677748" y="1596213"/>
                </a:lnTo>
                <a:cubicBezTo>
                  <a:pt x="3675271" y="1604978"/>
                  <a:pt x="3676796" y="1615836"/>
                  <a:pt x="3679653" y="1624980"/>
                </a:cubicBezTo>
                <a:cubicBezTo>
                  <a:pt x="3689369" y="1656223"/>
                  <a:pt x="3713754" y="1676036"/>
                  <a:pt x="3736234" y="1697753"/>
                </a:cubicBezTo>
                <a:cubicBezTo>
                  <a:pt x="3746141" y="1707279"/>
                  <a:pt x="3753189" y="1720423"/>
                  <a:pt x="3758903" y="1733188"/>
                </a:cubicBezTo>
                <a:cubicBezTo>
                  <a:pt x="3773574" y="1766335"/>
                  <a:pt x="3786718" y="1800246"/>
                  <a:pt x="3800624" y="1833775"/>
                </a:cubicBezTo>
                <a:cubicBezTo>
                  <a:pt x="3801958" y="1837013"/>
                  <a:pt x="3805387" y="1839679"/>
                  <a:pt x="3808245" y="1842158"/>
                </a:cubicBezTo>
                <a:cubicBezTo>
                  <a:pt x="3838346" y="1866922"/>
                  <a:pt x="3868635" y="1891497"/>
                  <a:pt x="3898736" y="1916454"/>
                </a:cubicBezTo>
                <a:cubicBezTo>
                  <a:pt x="3904450" y="1921216"/>
                  <a:pt x="3908642" y="1928076"/>
                  <a:pt x="3914166" y="1933219"/>
                </a:cubicBezTo>
                <a:cubicBezTo>
                  <a:pt x="3921786" y="1940459"/>
                  <a:pt x="3929027" y="1949603"/>
                  <a:pt x="3938171" y="1953413"/>
                </a:cubicBezTo>
                <a:cubicBezTo>
                  <a:pt x="3966936" y="1965224"/>
                  <a:pt x="3979320" y="1987894"/>
                  <a:pt x="3984654" y="2016469"/>
                </a:cubicBezTo>
                <a:cubicBezTo>
                  <a:pt x="3989607" y="2042570"/>
                  <a:pt x="3993799" y="2068669"/>
                  <a:pt x="3999513" y="2094578"/>
                </a:cubicBezTo>
                <a:cubicBezTo>
                  <a:pt x="4006371" y="2126201"/>
                  <a:pt x="4013801" y="2157636"/>
                  <a:pt x="4022184" y="2188879"/>
                </a:cubicBezTo>
                <a:cubicBezTo>
                  <a:pt x="4025804" y="2202404"/>
                  <a:pt x="4029994" y="2216692"/>
                  <a:pt x="4037424" y="2228314"/>
                </a:cubicBezTo>
                <a:cubicBezTo>
                  <a:pt x="4057999" y="2260890"/>
                  <a:pt x="4071905" y="2295753"/>
                  <a:pt x="4066381" y="2334044"/>
                </a:cubicBezTo>
                <a:cubicBezTo>
                  <a:pt x="4061999" y="2364715"/>
                  <a:pt x="4073239" y="2390434"/>
                  <a:pt x="4090766" y="2409485"/>
                </a:cubicBezTo>
                <a:cubicBezTo>
                  <a:pt x="4098720" y="2418154"/>
                  <a:pt x="4104233" y="2426976"/>
                  <a:pt x="4107867" y="2435912"/>
                </a:cubicBezTo>
                <a:lnTo>
                  <a:pt x="4113698" y="2463017"/>
                </a:lnTo>
                <a:lnTo>
                  <a:pt x="4105056" y="2518262"/>
                </a:lnTo>
                <a:lnTo>
                  <a:pt x="4105055" y="2518263"/>
                </a:lnTo>
                <a:cubicBezTo>
                  <a:pt x="4102388" y="2527789"/>
                  <a:pt x="4101244" y="2536456"/>
                  <a:pt x="4101411" y="2545005"/>
                </a:cubicBezTo>
                <a:lnTo>
                  <a:pt x="4101411" y="2545006"/>
                </a:lnTo>
                <a:cubicBezTo>
                  <a:pt x="4101577" y="2553555"/>
                  <a:pt x="4103054" y="2561985"/>
                  <a:pt x="4105625" y="2571034"/>
                </a:cubicBezTo>
                <a:cubicBezTo>
                  <a:pt x="4117627" y="2612945"/>
                  <a:pt x="4150204" y="2640950"/>
                  <a:pt x="4178779" y="2668001"/>
                </a:cubicBezTo>
                <a:cubicBezTo>
                  <a:pt x="4203164" y="2691054"/>
                  <a:pt x="4216880" y="2716963"/>
                  <a:pt x="4227170" y="2745348"/>
                </a:cubicBezTo>
                <a:lnTo>
                  <a:pt x="4227170" y="2745351"/>
                </a:lnTo>
                <a:lnTo>
                  <a:pt x="4233090" y="2778005"/>
                </a:lnTo>
                <a:lnTo>
                  <a:pt x="4232670" y="2785439"/>
                </a:lnTo>
                <a:lnTo>
                  <a:pt x="4222591" y="2811779"/>
                </a:lnTo>
                <a:lnTo>
                  <a:pt x="4222587" y="2811786"/>
                </a:lnTo>
                <a:lnTo>
                  <a:pt x="4222588" y="2811786"/>
                </a:lnTo>
                <a:lnTo>
                  <a:pt x="4222591" y="2811779"/>
                </a:lnTo>
                <a:lnTo>
                  <a:pt x="4232241" y="2793022"/>
                </a:lnTo>
                <a:lnTo>
                  <a:pt x="4232670" y="2785439"/>
                </a:lnTo>
                <a:lnTo>
                  <a:pt x="4233870" y="2782304"/>
                </a:lnTo>
                <a:lnTo>
                  <a:pt x="4233090" y="2778005"/>
                </a:lnTo>
                <a:lnTo>
                  <a:pt x="4233500" y="2770757"/>
                </a:lnTo>
                <a:lnTo>
                  <a:pt x="4227170" y="2745351"/>
                </a:lnTo>
                <a:lnTo>
                  <a:pt x="4227170" y="2745347"/>
                </a:lnTo>
                <a:cubicBezTo>
                  <a:pt x="4216880" y="2716962"/>
                  <a:pt x="4203164" y="2691053"/>
                  <a:pt x="4178779" y="2668000"/>
                </a:cubicBezTo>
                <a:cubicBezTo>
                  <a:pt x="4150204" y="2640949"/>
                  <a:pt x="4117627" y="2612944"/>
                  <a:pt x="4105625" y="2571033"/>
                </a:cubicBezTo>
                <a:lnTo>
                  <a:pt x="4101411" y="2545006"/>
                </a:lnTo>
                <a:lnTo>
                  <a:pt x="4105055" y="2518264"/>
                </a:lnTo>
                <a:lnTo>
                  <a:pt x="4105056" y="2518262"/>
                </a:lnTo>
                <a:lnTo>
                  <a:pt x="4111636" y="2490550"/>
                </a:lnTo>
                <a:lnTo>
                  <a:pt x="4113698" y="2463017"/>
                </a:lnTo>
                <a:lnTo>
                  <a:pt x="4113698" y="2463016"/>
                </a:lnTo>
                <a:cubicBezTo>
                  <a:pt x="4112817" y="2444776"/>
                  <a:pt x="4106674" y="2426821"/>
                  <a:pt x="4090766" y="2409484"/>
                </a:cubicBezTo>
                <a:cubicBezTo>
                  <a:pt x="4073239" y="2390433"/>
                  <a:pt x="4061999" y="2364714"/>
                  <a:pt x="4066381" y="2334043"/>
                </a:cubicBezTo>
                <a:cubicBezTo>
                  <a:pt x="4071905" y="2295752"/>
                  <a:pt x="4057999" y="2260889"/>
                  <a:pt x="4037424" y="2228313"/>
                </a:cubicBezTo>
                <a:cubicBezTo>
                  <a:pt x="4029994" y="2216691"/>
                  <a:pt x="4025804" y="2202403"/>
                  <a:pt x="4022184" y="2188878"/>
                </a:cubicBezTo>
                <a:cubicBezTo>
                  <a:pt x="4013801" y="2157635"/>
                  <a:pt x="4006371" y="2126200"/>
                  <a:pt x="3999513" y="2094577"/>
                </a:cubicBezTo>
                <a:cubicBezTo>
                  <a:pt x="3993799" y="2068668"/>
                  <a:pt x="3989607" y="2042569"/>
                  <a:pt x="3984654" y="2016468"/>
                </a:cubicBezTo>
                <a:cubicBezTo>
                  <a:pt x="3979320" y="1987893"/>
                  <a:pt x="3966936" y="1965223"/>
                  <a:pt x="3938171" y="1953412"/>
                </a:cubicBezTo>
                <a:cubicBezTo>
                  <a:pt x="3929027" y="1949602"/>
                  <a:pt x="3921786" y="1940458"/>
                  <a:pt x="3914166" y="1933218"/>
                </a:cubicBezTo>
                <a:cubicBezTo>
                  <a:pt x="3908642" y="1928075"/>
                  <a:pt x="3904450" y="1921215"/>
                  <a:pt x="3898736" y="1916453"/>
                </a:cubicBezTo>
                <a:cubicBezTo>
                  <a:pt x="3868635" y="1891496"/>
                  <a:pt x="3838346" y="1866921"/>
                  <a:pt x="3808245" y="1842157"/>
                </a:cubicBezTo>
                <a:cubicBezTo>
                  <a:pt x="3805387" y="1839678"/>
                  <a:pt x="3801958" y="1837012"/>
                  <a:pt x="3800624" y="1833774"/>
                </a:cubicBezTo>
                <a:cubicBezTo>
                  <a:pt x="3786718" y="1800245"/>
                  <a:pt x="3773575" y="1766334"/>
                  <a:pt x="3758903" y="1733187"/>
                </a:cubicBezTo>
                <a:cubicBezTo>
                  <a:pt x="3753189" y="1720422"/>
                  <a:pt x="3746141" y="1707278"/>
                  <a:pt x="3736235" y="1697752"/>
                </a:cubicBezTo>
                <a:cubicBezTo>
                  <a:pt x="3713755" y="1676035"/>
                  <a:pt x="3689369" y="1656222"/>
                  <a:pt x="3679653" y="1624979"/>
                </a:cubicBezTo>
                <a:cubicBezTo>
                  <a:pt x="3676797" y="1615835"/>
                  <a:pt x="3675272" y="1604977"/>
                  <a:pt x="3677749" y="1596212"/>
                </a:cubicBezTo>
                <a:close/>
                <a:moveTo>
                  <a:pt x="3724447" y="1459072"/>
                </a:moveTo>
                <a:lnTo>
                  <a:pt x="3724446" y="1459073"/>
                </a:lnTo>
                <a:lnTo>
                  <a:pt x="3715229" y="1481571"/>
                </a:lnTo>
                <a:close/>
                <a:moveTo>
                  <a:pt x="3743640" y="1268757"/>
                </a:moveTo>
                <a:cubicBezTo>
                  <a:pt x="3744092" y="1275401"/>
                  <a:pt x="3745664" y="1281688"/>
                  <a:pt x="3748807" y="1286069"/>
                </a:cubicBezTo>
                <a:cubicBezTo>
                  <a:pt x="3763380" y="1306929"/>
                  <a:pt x="3769620" y="1328552"/>
                  <a:pt x="3771144" y="1350627"/>
                </a:cubicBezTo>
                <a:lnTo>
                  <a:pt x="3765550" y="1413839"/>
                </a:lnTo>
                <a:lnTo>
                  <a:pt x="3771145" y="1350626"/>
                </a:lnTo>
                <a:cubicBezTo>
                  <a:pt x="3769620" y="1328551"/>
                  <a:pt x="3763381" y="1306929"/>
                  <a:pt x="3748807" y="1286068"/>
                </a:cubicBezTo>
                <a:close/>
                <a:moveTo>
                  <a:pt x="3685369" y="773034"/>
                </a:moveTo>
                <a:lnTo>
                  <a:pt x="3685369" y="773035"/>
                </a:lnTo>
                <a:cubicBezTo>
                  <a:pt x="3687655" y="800276"/>
                  <a:pt x="3690893" y="827329"/>
                  <a:pt x="3693369" y="854379"/>
                </a:cubicBezTo>
                <a:cubicBezTo>
                  <a:pt x="3695655" y="878956"/>
                  <a:pt x="3696417" y="903722"/>
                  <a:pt x="3724422" y="915343"/>
                </a:cubicBezTo>
                <a:cubicBezTo>
                  <a:pt x="3728804" y="917059"/>
                  <a:pt x="3732042" y="922773"/>
                  <a:pt x="3734900" y="927155"/>
                </a:cubicBezTo>
                <a:cubicBezTo>
                  <a:pt x="3778908" y="994785"/>
                  <a:pt x="3777764" y="1030980"/>
                  <a:pt x="3731280" y="1097087"/>
                </a:cubicBezTo>
                <a:cubicBezTo>
                  <a:pt x="3726518" y="1103945"/>
                  <a:pt x="3723088" y="1118613"/>
                  <a:pt x="3726898" y="1123185"/>
                </a:cubicBezTo>
                <a:cubicBezTo>
                  <a:pt x="3742710" y="1142617"/>
                  <a:pt x="3749759" y="1162953"/>
                  <a:pt x="3751617" y="1184028"/>
                </a:cubicBezTo>
                <a:cubicBezTo>
                  <a:pt x="3749759" y="1162953"/>
                  <a:pt x="3742711" y="1142616"/>
                  <a:pt x="3726899" y="1123184"/>
                </a:cubicBezTo>
                <a:cubicBezTo>
                  <a:pt x="3723089" y="1118612"/>
                  <a:pt x="3726519" y="1103944"/>
                  <a:pt x="3731281" y="1097086"/>
                </a:cubicBezTo>
                <a:cubicBezTo>
                  <a:pt x="3777765" y="1030979"/>
                  <a:pt x="3778909" y="994784"/>
                  <a:pt x="3734901" y="927154"/>
                </a:cubicBezTo>
                <a:cubicBezTo>
                  <a:pt x="3732043" y="922772"/>
                  <a:pt x="3728805" y="917058"/>
                  <a:pt x="3724423" y="915342"/>
                </a:cubicBezTo>
                <a:cubicBezTo>
                  <a:pt x="3696417" y="903721"/>
                  <a:pt x="3695655" y="878955"/>
                  <a:pt x="3693369" y="854378"/>
                </a:cubicBezTo>
                <a:close/>
                <a:moveTo>
                  <a:pt x="3740770" y="517850"/>
                </a:moveTo>
                <a:lnTo>
                  <a:pt x="3731852" y="556047"/>
                </a:lnTo>
                <a:cubicBezTo>
                  <a:pt x="3729756" y="564048"/>
                  <a:pt x="3724232" y="572622"/>
                  <a:pt x="3725374" y="580050"/>
                </a:cubicBezTo>
                <a:cubicBezTo>
                  <a:pt x="3728708" y="601578"/>
                  <a:pt x="3726279" y="622200"/>
                  <a:pt x="3721993" y="642537"/>
                </a:cubicBezTo>
                <a:lnTo>
                  <a:pt x="3709470" y="694927"/>
                </a:lnTo>
                <a:lnTo>
                  <a:pt x="3721994" y="642536"/>
                </a:lnTo>
                <a:cubicBezTo>
                  <a:pt x="3726280" y="622200"/>
                  <a:pt x="3728709" y="601577"/>
                  <a:pt x="3725375" y="580049"/>
                </a:cubicBezTo>
                <a:cubicBezTo>
                  <a:pt x="3724233" y="572621"/>
                  <a:pt x="3729757" y="564047"/>
                  <a:pt x="3731853" y="556046"/>
                </a:cubicBezTo>
                <a:close/>
                <a:moveTo>
                  <a:pt x="3754065" y="298168"/>
                </a:moveTo>
                <a:lnTo>
                  <a:pt x="3739283" y="313532"/>
                </a:lnTo>
                <a:lnTo>
                  <a:pt x="3739283" y="313532"/>
                </a:lnTo>
                <a:lnTo>
                  <a:pt x="3739282" y="313533"/>
                </a:lnTo>
                <a:cubicBezTo>
                  <a:pt x="3735090" y="316389"/>
                  <a:pt x="3737376" y="330298"/>
                  <a:pt x="3738710" y="338870"/>
                </a:cubicBezTo>
                <a:lnTo>
                  <a:pt x="3738716" y="338898"/>
                </a:lnTo>
                <a:lnTo>
                  <a:pt x="3748617" y="395639"/>
                </a:lnTo>
                <a:lnTo>
                  <a:pt x="3744807" y="367327"/>
                </a:lnTo>
                <a:lnTo>
                  <a:pt x="3738716" y="338898"/>
                </a:lnTo>
                <a:lnTo>
                  <a:pt x="3738711" y="338869"/>
                </a:lnTo>
                <a:cubicBezTo>
                  <a:pt x="3738044" y="334583"/>
                  <a:pt x="3737139" y="328963"/>
                  <a:pt x="3736925" y="324057"/>
                </a:cubicBezTo>
                <a:lnTo>
                  <a:pt x="3739283" y="313532"/>
                </a:lnTo>
                <a:close/>
                <a:moveTo>
                  <a:pt x="3761610" y="281567"/>
                </a:moveTo>
                <a:lnTo>
                  <a:pt x="3756715" y="295414"/>
                </a:lnTo>
                <a:lnTo>
                  <a:pt x="3756716" y="295414"/>
                </a:lnTo>
                <a:close/>
                <a:moveTo>
                  <a:pt x="3748290" y="24485"/>
                </a:moveTo>
                <a:lnTo>
                  <a:pt x="3746027" y="74128"/>
                </a:lnTo>
                <a:cubicBezTo>
                  <a:pt x="3746950" y="91491"/>
                  <a:pt x="3749260" y="108702"/>
                  <a:pt x="3751951" y="125860"/>
                </a:cubicBezTo>
                <a:lnTo>
                  <a:pt x="3756346" y="153386"/>
                </a:lnTo>
                <a:lnTo>
                  <a:pt x="3764619" y="228943"/>
                </a:lnTo>
                <a:lnTo>
                  <a:pt x="3760160" y="177270"/>
                </a:lnTo>
                <a:lnTo>
                  <a:pt x="3756346" y="153386"/>
                </a:lnTo>
                <a:lnTo>
                  <a:pt x="3756147" y="151568"/>
                </a:lnTo>
                <a:cubicBezTo>
                  <a:pt x="3751917" y="125875"/>
                  <a:pt x="3747412" y="100173"/>
                  <a:pt x="3746028" y="74128"/>
                </a:cubicBezTo>
                <a:close/>
                <a:moveTo>
                  <a:pt x="3745709" y="0"/>
                </a:moveTo>
                <a:lnTo>
                  <a:pt x="3748427" y="21485"/>
                </a:lnTo>
                <a:lnTo>
                  <a:pt x="3745709" y="0"/>
                </a:lnTo>
                <a:lnTo>
                  <a:pt x="4209817" y="0"/>
                </a:lnTo>
                <a:lnTo>
                  <a:pt x="4208690" y="2816"/>
                </a:lnTo>
                <a:cubicBezTo>
                  <a:pt x="4200308" y="21485"/>
                  <a:pt x="4197640" y="43011"/>
                  <a:pt x="4194592" y="63586"/>
                </a:cubicBezTo>
                <a:cubicBezTo>
                  <a:pt x="4189067" y="101307"/>
                  <a:pt x="4185637" y="139218"/>
                  <a:pt x="4180685" y="176938"/>
                </a:cubicBezTo>
                <a:cubicBezTo>
                  <a:pt x="4179541" y="184940"/>
                  <a:pt x="4177447" y="194084"/>
                  <a:pt x="4172683" y="200181"/>
                </a:cubicBezTo>
                <a:cubicBezTo>
                  <a:pt x="4140678" y="241900"/>
                  <a:pt x="4131725" y="292578"/>
                  <a:pt x="4134771" y="340773"/>
                </a:cubicBezTo>
                <a:cubicBezTo>
                  <a:pt x="4137060" y="378685"/>
                  <a:pt x="4138774" y="415834"/>
                  <a:pt x="4135536" y="453363"/>
                </a:cubicBezTo>
                <a:cubicBezTo>
                  <a:pt x="4135344" y="456221"/>
                  <a:pt x="4135726" y="460031"/>
                  <a:pt x="4137250" y="462125"/>
                </a:cubicBezTo>
                <a:cubicBezTo>
                  <a:pt x="4147346" y="475080"/>
                  <a:pt x="4148108" y="488606"/>
                  <a:pt x="4149822" y="505181"/>
                </a:cubicBezTo>
                <a:cubicBezTo>
                  <a:pt x="4152300" y="528614"/>
                  <a:pt x="4150584" y="550140"/>
                  <a:pt x="4146394" y="571859"/>
                </a:cubicBezTo>
                <a:cubicBezTo>
                  <a:pt x="4143346" y="587671"/>
                  <a:pt x="4137060" y="603672"/>
                  <a:pt x="4129057" y="617771"/>
                </a:cubicBezTo>
                <a:cubicBezTo>
                  <a:pt x="4117817" y="637391"/>
                  <a:pt x="4113437" y="656254"/>
                  <a:pt x="4128295" y="674922"/>
                </a:cubicBezTo>
                <a:cubicBezTo>
                  <a:pt x="4144108" y="695115"/>
                  <a:pt x="4138584" y="717976"/>
                  <a:pt x="4139154" y="740267"/>
                </a:cubicBezTo>
                <a:cubicBezTo>
                  <a:pt x="4139346" y="749981"/>
                  <a:pt x="4138964" y="760269"/>
                  <a:pt x="4141440" y="769604"/>
                </a:cubicBezTo>
                <a:cubicBezTo>
                  <a:pt x="4148490" y="796654"/>
                  <a:pt x="4159158" y="822755"/>
                  <a:pt x="4163920" y="850188"/>
                </a:cubicBezTo>
                <a:cubicBezTo>
                  <a:pt x="4166587" y="865429"/>
                  <a:pt x="4161824" y="882383"/>
                  <a:pt x="4158396" y="898197"/>
                </a:cubicBezTo>
                <a:cubicBezTo>
                  <a:pt x="4154776" y="914199"/>
                  <a:pt x="4149252" y="930010"/>
                  <a:pt x="4143536" y="945443"/>
                </a:cubicBezTo>
                <a:cubicBezTo>
                  <a:pt x="4139726" y="955919"/>
                  <a:pt x="4136106" y="967349"/>
                  <a:pt x="4129247" y="975732"/>
                </a:cubicBezTo>
                <a:cubicBezTo>
                  <a:pt x="4113627" y="994784"/>
                  <a:pt x="4110959" y="1014405"/>
                  <a:pt x="4119151" y="1036886"/>
                </a:cubicBezTo>
                <a:cubicBezTo>
                  <a:pt x="4120485" y="1040314"/>
                  <a:pt x="4120485" y="1044314"/>
                  <a:pt x="4120675" y="1048124"/>
                </a:cubicBezTo>
                <a:cubicBezTo>
                  <a:pt x="4124675" y="1109090"/>
                  <a:pt x="4127153" y="1170050"/>
                  <a:pt x="4133249" y="1230632"/>
                </a:cubicBezTo>
                <a:cubicBezTo>
                  <a:pt x="4135726" y="1255205"/>
                  <a:pt x="4146584" y="1278828"/>
                  <a:pt x="4153442" y="1303023"/>
                </a:cubicBezTo>
                <a:cubicBezTo>
                  <a:pt x="4154776" y="1307977"/>
                  <a:pt x="4156872" y="1313503"/>
                  <a:pt x="4155918" y="1318455"/>
                </a:cubicBezTo>
                <a:cubicBezTo>
                  <a:pt x="4146394" y="1372367"/>
                  <a:pt x="4160300" y="1422853"/>
                  <a:pt x="4178589" y="1472574"/>
                </a:cubicBezTo>
                <a:cubicBezTo>
                  <a:pt x="4180495" y="1477716"/>
                  <a:pt x="4179923" y="1484003"/>
                  <a:pt x="4179541" y="1489719"/>
                </a:cubicBezTo>
                <a:cubicBezTo>
                  <a:pt x="4178209" y="1505723"/>
                  <a:pt x="4171541" y="1523058"/>
                  <a:pt x="4175541" y="1537536"/>
                </a:cubicBezTo>
                <a:cubicBezTo>
                  <a:pt x="4186591" y="1576018"/>
                  <a:pt x="4199926" y="1614119"/>
                  <a:pt x="4216690" y="1650316"/>
                </a:cubicBezTo>
                <a:cubicBezTo>
                  <a:pt x="4233645" y="1687085"/>
                  <a:pt x="4247933" y="1721184"/>
                  <a:pt x="4230789" y="1763286"/>
                </a:cubicBezTo>
                <a:cubicBezTo>
                  <a:pt x="4223548" y="1781193"/>
                  <a:pt x="4228693" y="1804815"/>
                  <a:pt x="4230597" y="1825392"/>
                </a:cubicBezTo>
                <a:cubicBezTo>
                  <a:pt x="4232121" y="1840440"/>
                  <a:pt x="4240696" y="1854919"/>
                  <a:pt x="4240696" y="1869779"/>
                </a:cubicBezTo>
                <a:cubicBezTo>
                  <a:pt x="4240696" y="1909407"/>
                  <a:pt x="4250791" y="1944648"/>
                  <a:pt x="4271366" y="1978939"/>
                </a:cubicBezTo>
                <a:cubicBezTo>
                  <a:pt x="4279367" y="1992278"/>
                  <a:pt x="4274032" y="2013042"/>
                  <a:pt x="4276128" y="2030377"/>
                </a:cubicBezTo>
                <a:cubicBezTo>
                  <a:pt x="4278604" y="2048667"/>
                  <a:pt x="4280890" y="2067524"/>
                  <a:pt x="4286418" y="2085053"/>
                </a:cubicBezTo>
                <a:cubicBezTo>
                  <a:pt x="4300895" y="2130392"/>
                  <a:pt x="4317278" y="2175162"/>
                  <a:pt x="4332518" y="2220311"/>
                </a:cubicBezTo>
                <a:cubicBezTo>
                  <a:pt x="4345093" y="2257458"/>
                  <a:pt x="4335186" y="2294038"/>
                  <a:pt x="4329853" y="2330805"/>
                </a:cubicBezTo>
                <a:cubicBezTo>
                  <a:pt x="4326422" y="2353858"/>
                  <a:pt x="4318230" y="2375382"/>
                  <a:pt x="4330422" y="2401291"/>
                </a:cubicBezTo>
                <a:cubicBezTo>
                  <a:pt x="4342044" y="2426058"/>
                  <a:pt x="4339377" y="2457491"/>
                  <a:pt x="4345663" y="2485306"/>
                </a:cubicBezTo>
                <a:cubicBezTo>
                  <a:pt x="4350997" y="2508741"/>
                  <a:pt x="4359572" y="2531408"/>
                  <a:pt x="4367953" y="2554078"/>
                </a:cubicBezTo>
                <a:cubicBezTo>
                  <a:pt x="4379384" y="2584941"/>
                  <a:pt x="4391384" y="2615420"/>
                  <a:pt x="4385670" y="2649142"/>
                </a:cubicBezTo>
                <a:cubicBezTo>
                  <a:pt x="4379192" y="2687435"/>
                  <a:pt x="4403577" y="2713722"/>
                  <a:pt x="4419771" y="2743825"/>
                </a:cubicBezTo>
                <a:cubicBezTo>
                  <a:pt x="4430819" y="2764589"/>
                  <a:pt x="4439012" y="2787258"/>
                  <a:pt x="4445870" y="2809929"/>
                </a:cubicBezTo>
                <a:cubicBezTo>
                  <a:pt x="4454824" y="2840218"/>
                  <a:pt x="4460158" y="2871461"/>
                  <a:pt x="4468921" y="2901942"/>
                </a:cubicBezTo>
                <a:cubicBezTo>
                  <a:pt x="4482065" y="2948046"/>
                  <a:pt x="4492353" y="2994721"/>
                  <a:pt x="4485113" y="3042727"/>
                </a:cubicBezTo>
                <a:cubicBezTo>
                  <a:pt x="4481875" y="3064826"/>
                  <a:pt x="4482065" y="3085402"/>
                  <a:pt x="4486829" y="3107499"/>
                </a:cubicBezTo>
                <a:cubicBezTo>
                  <a:pt x="4494639" y="3143694"/>
                  <a:pt x="4495592" y="3180843"/>
                  <a:pt x="4524738" y="3209992"/>
                </a:cubicBezTo>
                <a:cubicBezTo>
                  <a:pt x="4535027" y="3220279"/>
                  <a:pt x="4537693" y="3238757"/>
                  <a:pt x="4543028" y="3253808"/>
                </a:cubicBezTo>
                <a:cubicBezTo>
                  <a:pt x="4549315" y="3271144"/>
                  <a:pt x="4546075" y="3283907"/>
                  <a:pt x="4527787" y="3293243"/>
                </a:cubicBezTo>
                <a:cubicBezTo>
                  <a:pt x="4519596" y="3297433"/>
                  <a:pt x="4511594" y="3309436"/>
                  <a:pt x="4510260" y="3318770"/>
                </a:cubicBezTo>
                <a:cubicBezTo>
                  <a:pt x="4506260" y="3346775"/>
                  <a:pt x="4512166" y="3372494"/>
                  <a:pt x="4525122" y="3399545"/>
                </a:cubicBezTo>
                <a:cubicBezTo>
                  <a:pt x="4537313" y="3424882"/>
                  <a:pt x="4535979" y="3456507"/>
                  <a:pt x="4540741" y="3485274"/>
                </a:cubicBezTo>
                <a:cubicBezTo>
                  <a:pt x="4544171" y="3505656"/>
                  <a:pt x="4551219" y="3526041"/>
                  <a:pt x="4551219" y="3546616"/>
                </a:cubicBezTo>
                <a:cubicBezTo>
                  <a:pt x="4551219" y="3572145"/>
                  <a:pt x="4545123" y="3597481"/>
                  <a:pt x="4542837" y="3623200"/>
                </a:cubicBezTo>
                <a:cubicBezTo>
                  <a:pt x="4540933" y="3643203"/>
                  <a:pt x="4541695" y="3663588"/>
                  <a:pt x="4539409" y="3683590"/>
                </a:cubicBezTo>
                <a:cubicBezTo>
                  <a:pt x="4537693" y="3699975"/>
                  <a:pt x="4533313" y="3716167"/>
                  <a:pt x="4529694" y="3732360"/>
                </a:cubicBezTo>
                <a:cubicBezTo>
                  <a:pt x="4528359" y="3738266"/>
                  <a:pt x="4523214" y="3744172"/>
                  <a:pt x="4523976" y="3749505"/>
                </a:cubicBezTo>
                <a:cubicBezTo>
                  <a:pt x="4532169" y="3802466"/>
                  <a:pt x="4495592" y="3840568"/>
                  <a:pt x="4479399" y="3885337"/>
                </a:cubicBezTo>
                <a:cubicBezTo>
                  <a:pt x="4462252" y="3932393"/>
                  <a:pt x="4435964" y="3977924"/>
                  <a:pt x="4443774" y="4030502"/>
                </a:cubicBezTo>
                <a:cubicBezTo>
                  <a:pt x="4448536" y="4062317"/>
                  <a:pt x="4459586" y="4092988"/>
                  <a:pt x="4466255" y="4124613"/>
                </a:cubicBezTo>
                <a:cubicBezTo>
                  <a:pt x="4468541" y="4135853"/>
                  <a:pt x="4468159" y="4148426"/>
                  <a:pt x="4465873" y="4159666"/>
                </a:cubicBezTo>
                <a:cubicBezTo>
                  <a:pt x="4455394" y="4213960"/>
                  <a:pt x="4453871" y="4267492"/>
                  <a:pt x="4471017" y="4320836"/>
                </a:cubicBezTo>
                <a:cubicBezTo>
                  <a:pt x="4473875" y="4329978"/>
                  <a:pt x="4476541" y="4339694"/>
                  <a:pt x="4476541" y="4349221"/>
                </a:cubicBezTo>
                <a:cubicBezTo>
                  <a:pt x="4476541" y="4401418"/>
                  <a:pt x="4472541" y="4452664"/>
                  <a:pt x="4453871" y="4502578"/>
                </a:cubicBezTo>
                <a:cubicBezTo>
                  <a:pt x="4447584" y="4519342"/>
                  <a:pt x="4451584" y="4539727"/>
                  <a:pt x="4450060" y="4558206"/>
                </a:cubicBezTo>
                <a:cubicBezTo>
                  <a:pt x="4448728" y="4575350"/>
                  <a:pt x="4448156" y="4592877"/>
                  <a:pt x="4443774" y="4609451"/>
                </a:cubicBezTo>
                <a:cubicBezTo>
                  <a:pt x="4437298" y="4633646"/>
                  <a:pt x="4436536" y="4656125"/>
                  <a:pt x="4442250" y="4681082"/>
                </a:cubicBezTo>
                <a:cubicBezTo>
                  <a:pt x="4447584" y="4704894"/>
                  <a:pt x="4444919" y="4730613"/>
                  <a:pt x="4445108" y="4755380"/>
                </a:cubicBezTo>
                <a:cubicBezTo>
                  <a:pt x="4445298" y="4783003"/>
                  <a:pt x="4445488" y="4810626"/>
                  <a:pt x="4444537" y="4838249"/>
                </a:cubicBezTo>
                <a:cubicBezTo>
                  <a:pt x="4444156" y="4849299"/>
                  <a:pt x="4436536" y="4861872"/>
                  <a:pt x="4439584" y="4871018"/>
                </a:cubicBezTo>
                <a:cubicBezTo>
                  <a:pt x="4449870" y="4900545"/>
                  <a:pt x="4437488" y="4930074"/>
                  <a:pt x="4443012" y="4959601"/>
                </a:cubicBezTo>
                <a:cubicBezTo>
                  <a:pt x="4445870" y="4974081"/>
                  <a:pt x="4438060" y="4990464"/>
                  <a:pt x="4437298" y="5006085"/>
                </a:cubicBezTo>
                <a:cubicBezTo>
                  <a:pt x="4435964" y="5031613"/>
                  <a:pt x="4436536" y="5057140"/>
                  <a:pt x="4436154" y="5082669"/>
                </a:cubicBezTo>
                <a:cubicBezTo>
                  <a:pt x="4435964" y="5091051"/>
                  <a:pt x="4435203" y="5099244"/>
                  <a:pt x="4434819" y="5107626"/>
                </a:cubicBezTo>
                <a:cubicBezTo>
                  <a:pt x="4434439" y="5115056"/>
                  <a:pt x="4432725" y="5122866"/>
                  <a:pt x="4434057" y="5129915"/>
                </a:cubicBezTo>
                <a:cubicBezTo>
                  <a:pt x="4438822" y="5155444"/>
                  <a:pt x="4446632" y="5180590"/>
                  <a:pt x="4449680" y="5206307"/>
                </a:cubicBezTo>
                <a:cubicBezTo>
                  <a:pt x="4452346" y="5228596"/>
                  <a:pt x="4448728" y="5251649"/>
                  <a:pt x="4450632" y="5274128"/>
                </a:cubicBezTo>
                <a:cubicBezTo>
                  <a:pt x="4453871" y="5313753"/>
                  <a:pt x="4459586" y="5353378"/>
                  <a:pt x="4463207" y="5393004"/>
                </a:cubicBezTo>
                <a:cubicBezTo>
                  <a:pt x="4463968" y="5401578"/>
                  <a:pt x="4459204" y="5410530"/>
                  <a:pt x="4458824" y="5419294"/>
                </a:cubicBezTo>
                <a:cubicBezTo>
                  <a:pt x="4457872" y="5446727"/>
                  <a:pt x="4457680" y="5474160"/>
                  <a:pt x="4457110" y="5501593"/>
                </a:cubicBezTo>
                <a:cubicBezTo>
                  <a:pt x="4456918" y="5517214"/>
                  <a:pt x="4457490" y="5533026"/>
                  <a:pt x="4455776" y="5548459"/>
                </a:cubicBezTo>
                <a:cubicBezTo>
                  <a:pt x="4453490" y="5568841"/>
                  <a:pt x="4450060" y="5587320"/>
                  <a:pt x="4464920" y="5606371"/>
                </a:cubicBezTo>
                <a:cubicBezTo>
                  <a:pt x="4487972" y="5635710"/>
                  <a:pt x="4479018" y="5673049"/>
                  <a:pt x="4484351" y="5706958"/>
                </a:cubicBezTo>
                <a:cubicBezTo>
                  <a:pt x="4485685" y="5715722"/>
                  <a:pt x="4485875" y="5724677"/>
                  <a:pt x="4487399" y="5733439"/>
                </a:cubicBezTo>
                <a:cubicBezTo>
                  <a:pt x="4490257" y="5749633"/>
                  <a:pt x="4493495" y="5765634"/>
                  <a:pt x="4496736" y="5781829"/>
                </a:cubicBezTo>
                <a:cubicBezTo>
                  <a:pt x="4497306" y="5784685"/>
                  <a:pt x="4497498" y="5787923"/>
                  <a:pt x="4498450" y="5790591"/>
                </a:cubicBezTo>
                <a:cubicBezTo>
                  <a:pt x="4506450" y="5815168"/>
                  <a:pt x="4515594" y="5839360"/>
                  <a:pt x="4522072" y="5864317"/>
                </a:cubicBezTo>
                <a:cubicBezTo>
                  <a:pt x="4525311" y="5876510"/>
                  <a:pt x="4525693" y="5890036"/>
                  <a:pt x="4523976" y="5902609"/>
                </a:cubicBezTo>
                <a:cubicBezTo>
                  <a:pt x="4519024" y="5939376"/>
                  <a:pt x="4516928" y="5975763"/>
                  <a:pt x="4524168" y="6012722"/>
                </a:cubicBezTo>
                <a:cubicBezTo>
                  <a:pt x="4527025" y="6027391"/>
                  <a:pt x="4522263" y="6043775"/>
                  <a:pt x="4520548" y="6059396"/>
                </a:cubicBezTo>
                <a:cubicBezTo>
                  <a:pt x="4515976" y="6096735"/>
                  <a:pt x="4511022" y="6134074"/>
                  <a:pt x="4506642" y="6171604"/>
                </a:cubicBezTo>
                <a:cubicBezTo>
                  <a:pt x="4503975" y="6195036"/>
                  <a:pt x="4502450" y="6218659"/>
                  <a:pt x="4499785" y="6242092"/>
                </a:cubicBezTo>
                <a:cubicBezTo>
                  <a:pt x="4496544" y="6269143"/>
                  <a:pt x="4491591" y="6296004"/>
                  <a:pt x="4488923" y="6323057"/>
                </a:cubicBezTo>
                <a:cubicBezTo>
                  <a:pt x="4485875" y="6353918"/>
                  <a:pt x="4485305" y="6384971"/>
                  <a:pt x="4482065" y="6415832"/>
                </a:cubicBezTo>
                <a:cubicBezTo>
                  <a:pt x="4475779" y="6472224"/>
                  <a:pt x="4468349" y="6528423"/>
                  <a:pt x="4461300" y="6584811"/>
                </a:cubicBezTo>
                <a:cubicBezTo>
                  <a:pt x="4454442" y="6639487"/>
                  <a:pt x="4448346" y="6694163"/>
                  <a:pt x="4439775" y="6748457"/>
                </a:cubicBezTo>
                <a:cubicBezTo>
                  <a:pt x="4436154" y="6771318"/>
                  <a:pt x="4426247" y="6793034"/>
                  <a:pt x="4420723" y="6815515"/>
                </a:cubicBezTo>
                <a:lnTo>
                  <a:pt x="4411023" y="6858000"/>
                </a:lnTo>
                <a:lnTo>
                  <a:pt x="4238770" y="6858000"/>
                </a:lnTo>
                <a:lnTo>
                  <a:pt x="0" y="6858000"/>
                </a:lnTo>
                <a:lnTo>
                  <a:pt x="0" y="1"/>
                </a:ln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7698987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TotalTime>
  <Words>7556</Words>
  <Application>Microsoft Office PowerPoint</Application>
  <PresentationFormat>Widescreen</PresentationFormat>
  <Paragraphs>672</Paragraphs>
  <Slides>200</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200</vt:i4>
      </vt:variant>
    </vt:vector>
  </HeadingPairs>
  <TitlesOfParts>
    <vt:vector size="205" baseType="lpstr">
      <vt:lpstr>Arial</vt:lpstr>
      <vt:lpstr>Calibri</vt:lpstr>
      <vt:lpstr>Calibri Light</vt:lpstr>
      <vt:lpstr>Georgia</vt:lpstr>
      <vt:lpstr>Office Theme</vt:lpstr>
      <vt:lpstr>Eritrea</vt:lpstr>
      <vt:lpstr>Main Facts</vt:lpstr>
      <vt:lpstr>Country on Map</vt:lpstr>
      <vt:lpstr>Asmara</vt:lpstr>
      <vt:lpstr>Country Geography</vt:lpstr>
      <vt:lpstr>Climate and Weather</vt:lpstr>
      <vt:lpstr>Animals</vt:lpstr>
      <vt:lpstr>African Wild Donkeys</vt:lpstr>
      <vt:lpstr>Plants</vt:lpstr>
      <vt:lpstr>History</vt:lpstr>
      <vt:lpstr>Rebellion</vt:lpstr>
      <vt:lpstr>Government</vt:lpstr>
      <vt:lpstr>Currency</vt:lpstr>
      <vt:lpstr>Religion</vt:lpstr>
      <vt:lpstr>People of Note</vt:lpstr>
      <vt:lpstr>Customs</vt:lpstr>
      <vt:lpstr>Fashion</vt:lpstr>
      <vt:lpstr>Sports</vt:lpstr>
      <vt:lpstr>Food</vt:lpstr>
      <vt:lpstr>Music</vt:lpstr>
      <vt:lpstr>Art</vt:lpstr>
      <vt:lpstr>Literature</vt:lpstr>
      <vt:lpstr>Homes</vt:lpstr>
      <vt:lpstr>Festivals and Holidays</vt:lpstr>
      <vt:lpstr>Current Events</vt:lpstr>
      <vt:lpstr>Zambia</vt:lpstr>
      <vt:lpstr>Main Facts</vt:lpstr>
      <vt:lpstr>Country on Map</vt:lpstr>
      <vt:lpstr>Country Geography</vt:lpstr>
      <vt:lpstr>Tribes Represented</vt:lpstr>
      <vt:lpstr>Victoria Falls</vt:lpstr>
      <vt:lpstr>Climate and Weather</vt:lpstr>
      <vt:lpstr>Animals</vt:lpstr>
      <vt:lpstr>Lechwe</vt:lpstr>
      <vt:lpstr>Plants</vt:lpstr>
      <vt:lpstr>Old History</vt:lpstr>
      <vt:lpstr>Rhodesia</vt:lpstr>
      <vt:lpstr>UNIP and Independence</vt:lpstr>
      <vt:lpstr>Food</vt:lpstr>
      <vt:lpstr>Coal and China</vt:lpstr>
      <vt:lpstr>Things Going Downhill</vt:lpstr>
      <vt:lpstr>Government</vt:lpstr>
      <vt:lpstr>Currency</vt:lpstr>
      <vt:lpstr>Religion</vt:lpstr>
      <vt:lpstr>Barotseland</vt:lpstr>
      <vt:lpstr>Wet Lands</vt:lpstr>
      <vt:lpstr>Refugee Settlement</vt:lpstr>
      <vt:lpstr>World’s Longest Freshwater Lake</vt:lpstr>
      <vt:lpstr>People of Note</vt:lpstr>
      <vt:lpstr>Customs</vt:lpstr>
      <vt:lpstr>Fashion</vt:lpstr>
      <vt:lpstr>Sports</vt:lpstr>
      <vt:lpstr>Food</vt:lpstr>
      <vt:lpstr>Music</vt:lpstr>
      <vt:lpstr>Art</vt:lpstr>
      <vt:lpstr>Literature</vt:lpstr>
      <vt:lpstr>Homes</vt:lpstr>
      <vt:lpstr>Festivals and Holidays</vt:lpstr>
      <vt:lpstr>Current Events</vt:lpstr>
      <vt:lpstr>Zimbabwe</vt:lpstr>
      <vt:lpstr>Main Facts</vt:lpstr>
      <vt:lpstr>The Flag</vt:lpstr>
      <vt:lpstr>Country on Map</vt:lpstr>
      <vt:lpstr>Country Geography</vt:lpstr>
      <vt:lpstr>UNESCO</vt:lpstr>
      <vt:lpstr>Climate and Weather</vt:lpstr>
      <vt:lpstr>Animals</vt:lpstr>
      <vt:lpstr>African Bush Elephant</vt:lpstr>
      <vt:lpstr>Plants</vt:lpstr>
      <vt:lpstr>Tribes</vt:lpstr>
      <vt:lpstr>Shona?</vt:lpstr>
      <vt:lpstr>Pre-Colonialism</vt:lpstr>
      <vt:lpstr>Mapungubwe</vt:lpstr>
      <vt:lpstr>British Invade</vt:lpstr>
      <vt:lpstr>Lancaster Housing Agreement</vt:lpstr>
      <vt:lpstr>Freedom But Difficulty</vt:lpstr>
      <vt:lpstr>Government</vt:lpstr>
      <vt:lpstr>Currency</vt:lpstr>
      <vt:lpstr>Religion</vt:lpstr>
      <vt:lpstr>Lake Kariba</vt:lpstr>
      <vt:lpstr>More on Kariba</vt:lpstr>
      <vt:lpstr>People of Note</vt:lpstr>
      <vt:lpstr>Customs</vt:lpstr>
      <vt:lpstr>Fashion</vt:lpstr>
      <vt:lpstr>Sports</vt:lpstr>
      <vt:lpstr>Food</vt:lpstr>
      <vt:lpstr>Music</vt:lpstr>
      <vt:lpstr>Art</vt:lpstr>
      <vt:lpstr>Homes</vt:lpstr>
      <vt:lpstr>Festivals and Holidays</vt:lpstr>
      <vt:lpstr>Rwanda</vt:lpstr>
      <vt:lpstr>Main Facts</vt:lpstr>
      <vt:lpstr>Country on Map</vt:lpstr>
      <vt:lpstr>Country Geography</vt:lpstr>
      <vt:lpstr>Lake Kivu</vt:lpstr>
      <vt:lpstr>Gishwati-Mukura National Park and Biosphere Reserve</vt:lpstr>
      <vt:lpstr>Climate and Weather</vt:lpstr>
      <vt:lpstr>Animals</vt:lpstr>
      <vt:lpstr>Vervet Monkey</vt:lpstr>
      <vt:lpstr>Plants</vt:lpstr>
      <vt:lpstr>Tutsi’s</vt:lpstr>
      <vt:lpstr>Here Come’s Europe!</vt:lpstr>
      <vt:lpstr>And Independence</vt:lpstr>
      <vt:lpstr>Genocide</vt:lpstr>
      <vt:lpstr>Refugee Camps</vt:lpstr>
      <vt:lpstr>Who Caused The Genocide?</vt:lpstr>
      <vt:lpstr>Government</vt:lpstr>
      <vt:lpstr>Currency</vt:lpstr>
      <vt:lpstr>Religion</vt:lpstr>
      <vt:lpstr>People of Note</vt:lpstr>
      <vt:lpstr>Customs</vt:lpstr>
      <vt:lpstr>Fashion</vt:lpstr>
      <vt:lpstr>Sports</vt:lpstr>
      <vt:lpstr>Food</vt:lpstr>
      <vt:lpstr>Music</vt:lpstr>
      <vt:lpstr>Art</vt:lpstr>
      <vt:lpstr>Literature</vt:lpstr>
      <vt:lpstr>Homes</vt:lpstr>
      <vt:lpstr>Festivals and Holidays</vt:lpstr>
      <vt:lpstr>Current Events</vt:lpstr>
      <vt:lpstr>Burundi</vt:lpstr>
      <vt:lpstr>Main Facts</vt:lpstr>
      <vt:lpstr>Lake Tanganyika</vt:lpstr>
      <vt:lpstr>Gustave</vt:lpstr>
      <vt:lpstr>Country on Map</vt:lpstr>
      <vt:lpstr>Country Geography</vt:lpstr>
      <vt:lpstr>Climate and Weather</vt:lpstr>
      <vt:lpstr>Animals</vt:lpstr>
      <vt:lpstr>Blue Monkey</vt:lpstr>
      <vt:lpstr>Plants</vt:lpstr>
      <vt:lpstr>Kingdom of Burundi</vt:lpstr>
      <vt:lpstr>Europe Makes Contact</vt:lpstr>
      <vt:lpstr>In Comes the Belgians</vt:lpstr>
      <vt:lpstr>1962, Independence.</vt:lpstr>
      <vt:lpstr>Hima, Hutu, Tutsi</vt:lpstr>
      <vt:lpstr>Government</vt:lpstr>
      <vt:lpstr>Currency</vt:lpstr>
      <vt:lpstr>Religion</vt:lpstr>
      <vt:lpstr>People of Note</vt:lpstr>
      <vt:lpstr>Customs</vt:lpstr>
      <vt:lpstr>Fashion</vt:lpstr>
      <vt:lpstr>Sports</vt:lpstr>
      <vt:lpstr>Food</vt:lpstr>
      <vt:lpstr>Music</vt:lpstr>
      <vt:lpstr>Art</vt:lpstr>
      <vt:lpstr>Literature</vt:lpstr>
      <vt:lpstr>Homes</vt:lpstr>
      <vt:lpstr>Festivals and Holidays</vt:lpstr>
      <vt:lpstr>Malawi</vt:lpstr>
      <vt:lpstr>Main Facts</vt:lpstr>
      <vt:lpstr>Country on Map</vt:lpstr>
      <vt:lpstr>Country Geography</vt:lpstr>
      <vt:lpstr>Chongoni Rock-Art Area</vt:lpstr>
      <vt:lpstr>Lake Malawi</vt:lpstr>
      <vt:lpstr>Climate and Weather</vt:lpstr>
      <vt:lpstr>Animals</vt:lpstr>
      <vt:lpstr>Bushbuck</vt:lpstr>
      <vt:lpstr>Plants</vt:lpstr>
      <vt:lpstr>Colonization</vt:lpstr>
      <vt:lpstr>Independent</vt:lpstr>
      <vt:lpstr>Government</vt:lpstr>
      <vt:lpstr>Currency</vt:lpstr>
      <vt:lpstr>Religion</vt:lpstr>
      <vt:lpstr>People of Note</vt:lpstr>
      <vt:lpstr>Customs</vt:lpstr>
      <vt:lpstr>Fashion</vt:lpstr>
      <vt:lpstr>Sports</vt:lpstr>
      <vt:lpstr>Food</vt:lpstr>
      <vt:lpstr>Music</vt:lpstr>
      <vt:lpstr>Art</vt:lpstr>
      <vt:lpstr>Literature</vt:lpstr>
      <vt:lpstr>Homes</vt:lpstr>
      <vt:lpstr>Festivals and Holidays</vt:lpstr>
      <vt:lpstr>Current Events</vt:lpstr>
      <vt:lpstr>Madagascar</vt:lpstr>
      <vt:lpstr>Main Facts</vt:lpstr>
      <vt:lpstr>Country on Map</vt:lpstr>
      <vt:lpstr>Country Geography</vt:lpstr>
      <vt:lpstr>Climate and Weather</vt:lpstr>
      <vt:lpstr>Animals</vt:lpstr>
      <vt:lpstr>Indri</vt:lpstr>
      <vt:lpstr>Plants</vt:lpstr>
      <vt:lpstr>The Start</vt:lpstr>
      <vt:lpstr>Sakalavas</vt:lpstr>
      <vt:lpstr>Ranavalona (rah-nah-VAH-loo-nah) II</vt:lpstr>
      <vt:lpstr>Ranavalona III</vt:lpstr>
      <vt:lpstr>France Take Over</vt:lpstr>
      <vt:lpstr>Government</vt:lpstr>
      <vt:lpstr>Currency</vt:lpstr>
      <vt:lpstr>Religion</vt:lpstr>
      <vt:lpstr>People of Note</vt:lpstr>
      <vt:lpstr>Etiquette</vt:lpstr>
      <vt:lpstr>Fashion</vt:lpstr>
      <vt:lpstr>Sports</vt:lpstr>
      <vt:lpstr>Food</vt:lpstr>
      <vt:lpstr>Music</vt:lpstr>
      <vt:lpstr>Art</vt:lpstr>
      <vt:lpstr>Literature</vt:lpstr>
      <vt:lpstr>Homes</vt:lpstr>
      <vt:lpstr>Festivals and Holidays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Eritrea</dc:title>
  <dc:creator>Kristin Parrish</dc:creator>
  <cp:lastModifiedBy>Kristin Parrish</cp:lastModifiedBy>
  <cp:revision>1</cp:revision>
  <dcterms:created xsi:type="dcterms:W3CDTF">2023-07-18T16:37:51Z</dcterms:created>
  <dcterms:modified xsi:type="dcterms:W3CDTF">2023-07-18T16:49:27Z</dcterms:modified>
</cp:coreProperties>
</file>