
<file path=[Content_Types].xml><?xml version="1.0" encoding="utf-8"?>
<Types xmlns="http://schemas.openxmlformats.org/package/2006/content-types">
  <Default Extension="bin" ContentType="image/unknown"/>
  <Default Extension="gif" ContentType="image/gif"/>
  <Default Extension="jpeg" ContentType="image/jpeg"/>
  <Default Extension="jpg"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2.jpg" ContentType="image/jpeg"/>
  <Override PartName="/ppt/media/image5.jpg" ContentType="image/jpeg"/>
  <Override PartName="/ppt/media/image8.jpg" ContentType="image/jpeg"/>
  <Override PartName="/ppt/media/image12.jpg" ContentType="image/jpeg"/>
  <Override PartName="/ppt/media/image13.jpg" ContentType="image/jpeg"/>
  <Override PartName="/ppt/media/image14.jpg" ContentType="image/jpeg"/>
  <Override PartName="/ppt/media/image15.jpg" ContentType="image/jpeg"/>
  <Override PartName="/ppt/media/image16.jpg" ContentType="image/jpeg"/>
  <Override PartName="/ppt/media/image18.jpg" ContentType="image/jpeg"/>
  <Override PartName="/ppt/media/image20.jpg" ContentType="image/jpeg"/>
  <Override PartName="/ppt/media/image21.jpg" ContentType="image/jpeg"/>
  <Override PartName="/ppt/media/image22.jpg" ContentType="image/jpeg"/>
  <Override PartName="/ppt/media/image23.jpg" ContentType="image/jpeg"/>
  <Override PartName="/ppt/media/image26.jpg" ContentType="image/jpeg"/>
  <Override PartName="/ppt/media/image27.jpg" ContentType="image/jpeg"/>
  <Override PartName="/ppt/media/image29.jpg" ContentType="image/jpeg"/>
  <Override PartName="/ppt/media/image30.jpg" ContentType="image/jpeg"/>
  <Override PartName="/ppt/media/image31.jpg" ContentType="image/jpeg"/>
  <Override PartName="/ppt/media/image32.jpg" ContentType="image/jpeg"/>
  <Override PartName="/ppt/media/image34.jpg" ContentType="image/jpeg"/>
  <Override PartName="/ppt/media/image39.jpg" ContentType="image/jpeg"/>
  <Override PartName="/ppt/media/image41.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510" r:id="rId11"/>
    <p:sldId id="511" r:id="rId12"/>
    <p:sldId id="512" r:id="rId13"/>
    <p:sldId id="513" r:id="rId14"/>
    <p:sldId id="265" r:id="rId15"/>
    <p:sldId id="492" r:id="rId16"/>
    <p:sldId id="493" r:id="rId17"/>
    <p:sldId id="494" r:id="rId18"/>
    <p:sldId id="495" r:id="rId19"/>
    <p:sldId id="496" r:id="rId20"/>
    <p:sldId id="497" r:id="rId21"/>
    <p:sldId id="500" r:id="rId22"/>
    <p:sldId id="504" r:id="rId23"/>
    <p:sldId id="279" r:id="rId24"/>
    <p:sldId id="280" r:id="rId25"/>
    <p:sldId id="266" r:id="rId26"/>
    <p:sldId id="267" r:id="rId27"/>
    <p:sldId id="283" r:id="rId28"/>
    <p:sldId id="268" r:id="rId29"/>
    <p:sldId id="269" r:id="rId30"/>
    <p:sldId id="270" r:id="rId31"/>
    <p:sldId id="271" r:id="rId32"/>
    <p:sldId id="272" r:id="rId33"/>
    <p:sldId id="273" r:id="rId34"/>
    <p:sldId id="281" r:id="rId35"/>
    <p:sldId id="274" r:id="rId36"/>
    <p:sldId id="275" r:id="rId37"/>
    <p:sldId id="276" r:id="rId38"/>
    <p:sldId id="284" r:id="rId39"/>
    <p:sldId id="285" r:id="rId40"/>
    <p:sldId id="286" r:id="rId41"/>
    <p:sldId id="287" r:id="rId42"/>
    <p:sldId id="288" r:id="rId43"/>
    <p:sldId id="289" r:id="rId44"/>
    <p:sldId id="291" r:id="rId45"/>
    <p:sldId id="643"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10" r:id="rId61"/>
    <p:sldId id="311" r:id="rId62"/>
    <p:sldId id="312" r:id="rId63"/>
    <p:sldId id="313" r:id="rId64"/>
    <p:sldId id="621" r:id="rId65"/>
    <p:sldId id="314" r:id="rId66"/>
    <p:sldId id="315" r:id="rId67"/>
    <p:sldId id="316" r:id="rId68"/>
    <p:sldId id="317" r:id="rId69"/>
    <p:sldId id="318" r:id="rId70"/>
    <p:sldId id="526" r:id="rId71"/>
    <p:sldId id="531" r:id="rId72"/>
    <p:sldId id="537" r:id="rId73"/>
    <p:sldId id="319" r:id="rId74"/>
    <p:sldId id="320" r:id="rId75"/>
    <p:sldId id="321" r:id="rId76"/>
    <p:sldId id="323" r:id="rId77"/>
    <p:sldId id="324" r:id="rId78"/>
    <p:sldId id="325" r:id="rId79"/>
    <p:sldId id="326" r:id="rId80"/>
    <p:sldId id="327" r:id="rId81"/>
    <p:sldId id="328" r:id="rId82"/>
    <p:sldId id="329" r:id="rId83"/>
    <p:sldId id="330" r:id="rId84"/>
    <p:sldId id="331" r:id="rId85"/>
    <p:sldId id="332" r:id="rId86"/>
    <p:sldId id="333" r:id="rId87"/>
    <p:sldId id="336" r:id="rId88"/>
    <p:sldId id="337" r:id="rId89"/>
    <p:sldId id="338" r:id="rId90"/>
    <p:sldId id="339" r:id="rId91"/>
    <p:sldId id="622" r:id="rId92"/>
    <p:sldId id="623" r:id="rId93"/>
    <p:sldId id="340" r:id="rId94"/>
    <p:sldId id="341" r:id="rId95"/>
    <p:sldId id="342" r:id="rId96"/>
    <p:sldId id="343" r:id="rId97"/>
    <p:sldId id="344" r:id="rId98"/>
    <p:sldId id="538" r:id="rId99"/>
    <p:sldId id="540" r:id="rId100"/>
    <p:sldId id="541" r:id="rId101"/>
    <p:sldId id="542" r:id="rId102"/>
    <p:sldId id="547" r:id="rId103"/>
    <p:sldId id="548" r:id="rId104"/>
    <p:sldId id="345" r:id="rId105"/>
    <p:sldId id="346" r:id="rId106"/>
    <p:sldId id="347" r:id="rId107"/>
    <p:sldId id="349" r:id="rId108"/>
    <p:sldId id="350" r:id="rId109"/>
    <p:sldId id="351" r:id="rId110"/>
    <p:sldId id="352" r:id="rId111"/>
    <p:sldId id="353" r:id="rId112"/>
    <p:sldId id="354" r:id="rId113"/>
    <p:sldId id="355" r:id="rId114"/>
    <p:sldId id="356" r:id="rId115"/>
    <p:sldId id="357" r:id="rId116"/>
    <p:sldId id="358" r:id="rId117"/>
    <p:sldId id="359" r:id="rId118"/>
    <p:sldId id="362" r:id="rId119"/>
    <p:sldId id="363" r:id="rId120"/>
    <p:sldId id="364" r:id="rId121"/>
    <p:sldId id="365" r:id="rId122"/>
    <p:sldId id="624" r:id="rId123"/>
    <p:sldId id="366" r:id="rId124"/>
    <p:sldId id="367" r:id="rId125"/>
    <p:sldId id="368" r:id="rId126"/>
    <p:sldId id="369" r:id="rId127"/>
    <p:sldId id="370" r:id="rId128"/>
    <p:sldId id="550" r:id="rId129"/>
    <p:sldId id="551" r:id="rId130"/>
    <p:sldId id="552" r:id="rId131"/>
    <p:sldId id="625" r:id="rId132"/>
    <p:sldId id="371" r:id="rId133"/>
    <p:sldId id="372" r:id="rId134"/>
    <p:sldId id="373" r:id="rId135"/>
    <p:sldId id="375" r:id="rId136"/>
    <p:sldId id="376" r:id="rId137"/>
    <p:sldId id="377" r:id="rId138"/>
    <p:sldId id="378" r:id="rId139"/>
    <p:sldId id="379" r:id="rId140"/>
    <p:sldId id="380" r:id="rId141"/>
    <p:sldId id="381" r:id="rId142"/>
    <p:sldId id="382" r:id="rId143"/>
    <p:sldId id="383" r:id="rId144"/>
    <p:sldId id="384" r:id="rId145"/>
    <p:sldId id="385" r:id="rId146"/>
    <p:sldId id="388" r:id="rId147"/>
    <p:sldId id="389" r:id="rId148"/>
    <p:sldId id="390" r:id="rId149"/>
    <p:sldId id="391" r:id="rId150"/>
    <p:sldId id="626" r:id="rId151"/>
    <p:sldId id="627" r:id="rId152"/>
    <p:sldId id="392" r:id="rId153"/>
    <p:sldId id="393" r:id="rId154"/>
    <p:sldId id="394" r:id="rId155"/>
    <p:sldId id="395" r:id="rId156"/>
    <p:sldId id="641" r:id="rId157"/>
    <p:sldId id="642" r:id="rId158"/>
    <p:sldId id="397" r:id="rId159"/>
    <p:sldId id="398" r:id="rId160"/>
    <p:sldId id="399" r:id="rId161"/>
    <p:sldId id="402" r:id="rId162"/>
    <p:sldId id="403" r:id="rId163"/>
    <p:sldId id="404" r:id="rId164"/>
    <p:sldId id="405" r:id="rId165"/>
    <p:sldId id="406" r:id="rId166"/>
    <p:sldId id="407" r:id="rId167"/>
    <p:sldId id="408" r:id="rId168"/>
    <p:sldId id="409" r:id="rId169"/>
    <p:sldId id="410" r:id="rId170"/>
    <p:sldId id="411" r:id="rId171"/>
    <p:sldId id="414" r:id="rId172"/>
    <p:sldId id="415" r:id="rId173"/>
    <p:sldId id="416" r:id="rId174"/>
    <p:sldId id="417" r:id="rId175"/>
    <p:sldId id="628" r:id="rId176"/>
    <p:sldId id="629" r:id="rId177"/>
    <p:sldId id="630" r:id="rId178"/>
    <p:sldId id="418" r:id="rId179"/>
    <p:sldId id="419" r:id="rId180"/>
    <p:sldId id="420" r:id="rId181"/>
    <p:sldId id="421" r:id="rId182"/>
    <p:sldId id="633" r:id="rId183"/>
    <p:sldId id="631" r:id="rId184"/>
    <p:sldId id="632" r:id="rId185"/>
    <p:sldId id="423" r:id="rId186"/>
    <p:sldId id="424" r:id="rId187"/>
    <p:sldId id="425" r:id="rId188"/>
    <p:sldId id="428" r:id="rId189"/>
    <p:sldId id="429" r:id="rId190"/>
    <p:sldId id="430" r:id="rId191"/>
    <p:sldId id="431" r:id="rId192"/>
    <p:sldId id="432" r:id="rId193"/>
    <p:sldId id="433" r:id="rId194"/>
    <p:sldId id="634" r:id="rId195"/>
    <p:sldId id="434" r:id="rId196"/>
    <p:sldId id="435" r:id="rId197"/>
    <p:sldId id="436" r:id="rId198"/>
    <p:sldId id="437" r:id="rId199"/>
    <p:sldId id="440" r:id="rId200"/>
    <p:sldId id="441" r:id="rId201"/>
    <p:sldId id="442" r:id="rId202"/>
    <p:sldId id="443" r:id="rId203"/>
    <p:sldId id="637" r:id="rId204"/>
    <p:sldId id="639" r:id="rId205"/>
    <p:sldId id="444" r:id="rId206"/>
    <p:sldId id="445" r:id="rId207"/>
    <p:sldId id="446" r:id="rId208"/>
    <p:sldId id="447" r:id="rId209"/>
    <p:sldId id="640" r:id="rId210"/>
    <p:sldId id="635" r:id="rId211"/>
    <p:sldId id="451" r:id="rId212"/>
    <p:sldId id="636" r:id="rId213"/>
    <p:sldId id="454" r:id="rId214"/>
    <p:sldId id="455" r:id="rId215"/>
    <p:sldId id="456" r:id="rId216"/>
    <p:sldId id="457" r:id="rId217"/>
    <p:sldId id="458" r:id="rId218"/>
    <p:sldId id="459" r:id="rId219"/>
    <p:sldId id="460" r:id="rId220"/>
    <p:sldId id="461" r:id="rId221"/>
    <p:sldId id="462" r:id="rId222"/>
    <p:sldId id="463" r:id="rId2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39" d="100"/>
          <a:sy n="39" d="100"/>
        </p:scale>
        <p:origin x="52" y="5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tableStyles" Target="tableStyles.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224" Type="http://schemas.openxmlformats.org/officeDocument/2006/relationships/presProps" Target="presProp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3C9BB-A3C1-4956-A360-1F2049F7A50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FB7D1F3-0BC1-4B9D-8D0E-7626D4893D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52BC51C-A7DC-4F53-9FE9-15A993BB26C0}"/>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5" name="Footer Placeholder 4">
            <a:extLst>
              <a:ext uri="{FF2B5EF4-FFF2-40B4-BE49-F238E27FC236}">
                <a16:creationId xmlns:a16="http://schemas.microsoft.com/office/drawing/2014/main" id="{FB6D0CBD-1CA0-4943-9099-93CAABE9F5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A86B20-A4CA-4287-9A29-CFD0E7DE1457}"/>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4291782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BF592-4B2B-444D-9218-FDCF44615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2B6BF9B-2F86-4621-9EFC-EBEBBE89712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9D3AAF-CE4F-4531-8EF3-9B8F9D33F321}"/>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5" name="Footer Placeholder 4">
            <a:extLst>
              <a:ext uri="{FF2B5EF4-FFF2-40B4-BE49-F238E27FC236}">
                <a16:creationId xmlns:a16="http://schemas.microsoft.com/office/drawing/2014/main" id="{DEF19139-D346-4830-A260-28DF44DF35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322CA7-95EE-431B-9476-0EF100378E50}"/>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3959522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1D2724C-DB0A-4C4A-953E-A476A8AA2AB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8BF010C-DBDE-42A0-88CD-FE8DA654885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A28540-E490-4E54-98A4-CF82C7C50232}"/>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5" name="Footer Placeholder 4">
            <a:extLst>
              <a:ext uri="{FF2B5EF4-FFF2-40B4-BE49-F238E27FC236}">
                <a16:creationId xmlns:a16="http://schemas.microsoft.com/office/drawing/2014/main" id="{1B47A104-4B43-4A7A-BE9B-6BEDB89CE2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27FD7C-5686-4A3A-A98B-6284AFE412D0}"/>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2738188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35CAF-124A-4983-9A3B-CBD47584FC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86259A-9404-419C-925D-D86B00AD0C7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0D2C14-1E5C-4BF6-A95E-E8AA46433CE9}"/>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5" name="Footer Placeholder 4">
            <a:extLst>
              <a:ext uri="{FF2B5EF4-FFF2-40B4-BE49-F238E27FC236}">
                <a16:creationId xmlns:a16="http://schemas.microsoft.com/office/drawing/2014/main" id="{CC6EE641-B9A2-405A-B07E-14FA261861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1628C6-DD4A-4B05-BBAD-DD158BFB265C}"/>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3181568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FDF36-6207-4FF9-881C-08EBDF1E18A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05ADBDF-C242-47A5-9C36-E8884FD339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6BE3124-12C4-4656-B788-74994AD707AE}"/>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5" name="Footer Placeholder 4">
            <a:extLst>
              <a:ext uri="{FF2B5EF4-FFF2-40B4-BE49-F238E27FC236}">
                <a16:creationId xmlns:a16="http://schemas.microsoft.com/office/drawing/2014/main" id="{5E61435B-DDB8-4C47-9F8E-3AB09DCE9C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74DFEA-D183-4245-B367-A2C8CE192013}"/>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1055321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F0114-A679-4C91-AB5D-485FF7CC8B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2CE0A9-A5D9-4895-AB1D-EE1350F6B8B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2B69E3D-3EC9-4DA4-8BD9-475FB81AC1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1916580-740A-4B5D-934F-BB81C0B88D1F}"/>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6" name="Footer Placeholder 5">
            <a:extLst>
              <a:ext uri="{FF2B5EF4-FFF2-40B4-BE49-F238E27FC236}">
                <a16:creationId xmlns:a16="http://schemas.microsoft.com/office/drawing/2014/main" id="{9D79A336-D1D6-4DBB-99BA-511EA069B5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BA0C2E-C76C-494C-B0A1-2C8C9EABE075}"/>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30442041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C865B-05A3-4F95-81A6-86ECEBBA72D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638C292-203A-4796-9E07-614DC6F520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03877C8-272B-4EF9-B73D-A39EEF2FAF2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514B20-768D-4C9A-AF72-B7656821E0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9CC4A3-3DEE-4F64-9846-AAAD13DC4C8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506767A-B322-49DE-BE16-C1C13D7CD7BE}"/>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8" name="Footer Placeholder 7">
            <a:extLst>
              <a:ext uri="{FF2B5EF4-FFF2-40B4-BE49-F238E27FC236}">
                <a16:creationId xmlns:a16="http://schemas.microsoft.com/office/drawing/2014/main" id="{86764E31-0D27-4F04-AFB7-36157913854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EF55AE-80B9-4F03-B00A-81607DB4322C}"/>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132392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51F81-3B30-4A3E-9FA2-259938D5A0D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46DFBB-4035-4948-8C86-20F50AA45C08}"/>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4" name="Footer Placeholder 3">
            <a:extLst>
              <a:ext uri="{FF2B5EF4-FFF2-40B4-BE49-F238E27FC236}">
                <a16:creationId xmlns:a16="http://schemas.microsoft.com/office/drawing/2014/main" id="{862B535E-D7F8-4A58-A0C7-AAC2549B1B5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26D8EAF-7077-4AC4-B303-214E37285974}"/>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3786802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C71FCE-1467-48DC-AFC7-4984183F2FC5}"/>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3" name="Footer Placeholder 2">
            <a:extLst>
              <a:ext uri="{FF2B5EF4-FFF2-40B4-BE49-F238E27FC236}">
                <a16:creationId xmlns:a16="http://schemas.microsoft.com/office/drawing/2014/main" id="{F49B0472-31DD-4FDA-9802-BFA4CC6251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61305E-861D-4272-8F91-FB3896471296}"/>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4081239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3FC5F-7C85-441A-8936-5D7797E4A6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5F36ADB-9D32-4C0F-AE21-C4359442B6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F24F6CF-A4F8-431A-AF8E-3984E5A81F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8100CC1-3F97-47F7-B864-D6743FFA3226}"/>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6" name="Footer Placeholder 5">
            <a:extLst>
              <a:ext uri="{FF2B5EF4-FFF2-40B4-BE49-F238E27FC236}">
                <a16:creationId xmlns:a16="http://schemas.microsoft.com/office/drawing/2014/main" id="{C197DABD-796C-4AEE-85B3-5EFD4E62BB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A83D1A-6510-44F3-BAF5-8F7642996154}"/>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300979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2FE14-DD98-484F-8D80-F77FBFD31C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058376A-7085-448B-8779-F5BB76D0A7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E64C665-F3BA-40B4-B532-722B69B444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EE8928-708A-4A17-97D4-FF11F25723C4}"/>
              </a:ext>
            </a:extLst>
          </p:cNvPr>
          <p:cNvSpPr>
            <a:spLocks noGrp="1"/>
          </p:cNvSpPr>
          <p:nvPr>
            <p:ph type="dt" sz="half" idx="10"/>
          </p:nvPr>
        </p:nvSpPr>
        <p:spPr/>
        <p:txBody>
          <a:bodyPr/>
          <a:lstStyle/>
          <a:p>
            <a:fld id="{2DECD108-2A35-476E-A5AD-821F38D9CC33}" type="datetimeFigureOut">
              <a:rPr lang="en-US" smtClean="0"/>
              <a:t>6/17/2023</a:t>
            </a:fld>
            <a:endParaRPr lang="en-US"/>
          </a:p>
        </p:txBody>
      </p:sp>
      <p:sp>
        <p:nvSpPr>
          <p:cNvPr id="6" name="Footer Placeholder 5">
            <a:extLst>
              <a:ext uri="{FF2B5EF4-FFF2-40B4-BE49-F238E27FC236}">
                <a16:creationId xmlns:a16="http://schemas.microsoft.com/office/drawing/2014/main" id="{67534C2F-6C9A-4A63-9321-15794567F0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127D48-1D9C-4615-90E8-8C97DAE64979}"/>
              </a:ext>
            </a:extLst>
          </p:cNvPr>
          <p:cNvSpPr>
            <a:spLocks noGrp="1"/>
          </p:cNvSpPr>
          <p:nvPr>
            <p:ph type="sldNum" sz="quarter" idx="12"/>
          </p:nvPr>
        </p:nvSpPr>
        <p:spPr/>
        <p:txBody>
          <a:bodyPr/>
          <a:lstStyle/>
          <a:p>
            <a:fld id="{C2A07BAB-E662-4BAE-AEB0-B2A836CD12FF}" type="slidenum">
              <a:rPr lang="en-US" smtClean="0"/>
              <a:t>‹#›</a:t>
            </a:fld>
            <a:endParaRPr lang="en-US"/>
          </a:p>
        </p:txBody>
      </p:sp>
    </p:spTree>
    <p:extLst>
      <p:ext uri="{BB962C8B-B14F-4D97-AF65-F5344CB8AC3E}">
        <p14:creationId xmlns:p14="http://schemas.microsoft.com/office/powerpoint/2010/main" val="2476021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AB1C63-9109-42CC-A27D-52B8E40BE9D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222CC0F-A86C-4E05-86FC-6DD66D49B7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AB9D50-983D-413D-94DC-FBDACE1259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ECD108-2A35-476E-A5AD-821F38D9CC33}" type="datetimeFigureOut">
              <a:rPr lang="en-US" smtClean="0"/>
              <a:t>6/17/2023</a:t>
            </a:fld>
            <a:endParaRPr lang="en-US"/>
          </a:p>
        </p:txBody>
      </p:sp>
      <p:sp>
        <p:nvSpPr>
          <p:cNvPr id="5" name="Footer Placeholder 4">
            <a:extLst>
              <a:ext uri="{FF2B5EF4-FFF2-40B4-BE49-F238E27FC236}">
                <a16:creationId xmlns:a16="http://schemas.microsoft.com/office/drawing/2014/main" id="{7ECE2568-E240-4F72-B74C-C777327264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602006A-EBEF-40B0-A464-52EC25964E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A07BAB-E662-4BAE-AEB0-B2A836CD12FF}" type="slidenum">
              <a:rPr lang="en-US" smtClean="0"/>
              <a:t>‹#›</a:t>
            </a:fld>
            <a:endParaRPr lang="en-US"/>
          </a:p>
        </p:txBody>
      </p:sp>
    </p:spTree>
    <p:extLst>
      <p:ext uri="{BB962C8B-B14F-4D97-AF65-F5344CB8AC3E}">
        <p14:creationId xmlns:p14="http://schemas.microsoft.com/office/powerpoint/2010/main" val="4244928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hyperlink" Target="https://www.youtube.com/watch?v=DbTXIC293Tg" TargetMode="Externa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111.gif"/><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jpe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hyperlink" Target="https://www.youtube.com/watch?v=F6uJ8PpeGfU"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124.jpe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12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131.jpeg"/><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hyperlink" Target="https://www.youtube.com/watch?v=MS3N6YTEut0" TargetMode="Externa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1.jpeg"/><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8.xml"/></Relationships>
</file>

<file path=ppt/slides/_rels/slide155.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bin"/><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hyperlink" Target="https://www.youtube.com/watch?v=8lyiixToyUU" TargetMode="Externa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158.png"/><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image" Target="../media/image161.jpeg"/><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164.jpe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image" Target="../media/image170.jpeg"/><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8.xml"/></Relationships>
</file>

<file path=ppt/slides/_rels/slide181.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image" Target="../media/image175.png"/><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image" Target="../media/image177.jpeg"/><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image" Target="../media/image178.jpeg"/><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image" Target="../media/image180.jpeg"/><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hyperlink" Target="https://www.youtube.com/watch?v=Ci32dz3zgO0" TargetMode="Externa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image" Target="../media/image184.jpeg"/><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hyperlink" Target="https://www.youtube.com/watch?v=Y3vKUkjFhvI" TargetMode="Externa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image" Target="../media/image18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image" Target="../media/image189.jpeg"/><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image" Target="../media/image190.jpe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2" Type="http://schemas.openxmlformats.org/officeDocument/2006/relationships/image" Target="../media/image193.jpeg"/><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8.xml"/></Relationships>
</file>

<file path=ppt/slides/_rels/slide208.xml.rels><?xml version="1.0" encoding="UTF-8" standalone="yes"?>
<Relationships xmlns="http://schemas.openxmlformats.org/package/2006/relationships"><Relationship Id="rId2" Type="http://schemas.openxmlformats.org/officeDocument/2006/relationships/image" Target="../media/image195.jpeg"/><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image" Target="../media/image196.jpeg"/><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image" Target="../media/image197.jpeg"/><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image" Target="../media/image198.jpeg"/><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image" Target="../media/image199.jpeg"/><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image" Target="../media/image200.jpeg"/><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2" Type="http://schemas.openxmlformats.org/officeDocument/2006/relationships/hyperlink" Target="https://www.youtube.com/watch?v=PNRnE6KurPg&amp;list=PLTQMOqviFK_eao4Zj3_cg7vpwsq35lHJB" TargetMode="Externa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image" Target="../media/image201.jpeg"/><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image" Target="../media/image202.jpeg"/><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2" Type="http://schemas.openxmlformats.org/officeDocument/2006/relationships/image" Target="../media/image203.jpeg"/><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s://www.youtube.com/watch?v=IAoJYJDZLdg" TargetMode="Externa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hyperlink" Target="https://www.youtube.com/watch?v=cTJYVsBcPXo&amp;list=PLhPCjbV9pJXsadX2ZluC5SU6YMmN7G8Cp&amp;index=1" TargetMode="External"/><Relationship Id="rId2" Type="http://schemas.openxmlformats.org/officeDocument/2006/relationships/hyperlink" Target="https://www.youtube.com/watch?v=tqs4qrGJid4" TargetMode="Externa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hyperlink" Target="https://www.youtube.com/watch?v=RT_58sSr6yI" TargetMode="Externa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FBFAE-DB8E-4C21-A752-4E99332583E1}"/>
              </a:ext>
            </a:extLst>
          </p:cNvPr>
          <p:cNvSpPr>
            <a:spLocks noGrp="1"/>
          </p:cNvSpPr>
          <p:nvPr>
            <p:ph type="ctrTitle"/>
          </p:nvPr>
        </p:nvSpPr>
        <p:spPr/>
        <p:txBody>
          <a:bodyPr/>
          <a:lstStyle/>
          <a:p>
            <a:r>
              <a:rPr lang="en-US" dirty="0"/>
              <a:t>Central Africa</a:t>
            </a:r>
          </a:p>
        </p:txBody>
      </p:sp>
      <p:sp>
        <p:nvSpPr>
          <p:cNvPr id="3" name="Subtitle 2">
            <a:extLst>
              <a:ext uri="{FF2B5EF4-FFF2-40B4-BE49-F238E27FC236}">
                <a16:creationId xmlns:a16="http://schemas.microsoft.com/office/drawing/2014/main" id="{F46B6545-83F0-4A83-8266-16DE413763F5}"/>
              </a:ext>
            </a:extLst>
          </p:cNvPr>
          <p:cNvSpPr>
            <a:spLocks noGrp="1"/>
          </p:cNvSpPr>
          <p:nvPr>
            <p:ph type="subTitle" idx="1"/>
          </p:nvPr>
        </p:nvSpPr>
        <p:spPr/>
        <p:txBody>
          <a:bodyPr/>
          <a:lstStyle/>
          <a:p>
            <a:r>
              <a:rPr lang="en-US" dirty="0"/>
              <a:t>DCR, Rep Congo, Angola, Cameroon, Gabon, Chad, Central African Republic, Equatorial Guinea,</a:t>
            </a:r>
          </a:p>
        </p:txBody>
      </p:sp>
    </p:spTree>
    <p:extLst>
      <p:ext uri="{BB962C8B-B14F-4D97-AF65-F5344CB8AC3E}">
        <p14:creationId xmlns:p14="http://schemas.microsoft.com/office/powerpoint/2010/main" val="3296860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42DC985-1092-4A1D-8047-9524562CB090}"/>
              </a:ext>
            </a:extLst>
          </p:cNvPr>
          <p:cNvSpPr>
            <a:spLocks noGrp="1"/>
          </p:cNvSpPr>
          <p:nvPr>
            <p:ph type="title"/>
          </p:nvPr>
        </p:nvSpPr>
        <p:spPr>
          <a:xfrm>
            <a:off x="6094105" y="802955"/>
            <a:ext cx="4977976" cy="1454051"/>
          </a:xfrm>
        </p:spPr>
        <p:txBody>
          <a:bodyPr vert="horz" lIns="91440" tIns="45720" rIns="91440" bIns="45720" rtlCol="0" anchor="ctr">
            <a:normAutofit/>
          </a:bodyPr>
          <a:lstStyle/>
          <a:p>
            <a:r>
              <a:rPr lang="en-US">
                <a:solidFill>
                  <a:srgbClr val="000000"/>
                </a:solidFill>
              </a:rPr>
              <a:t>Virunga National Park</a:t>
            </a:r>
          </a:p>
        </p:txBody>
      </p:sp>
      <p:sp>
        <p:nvSpPr>
          <p:cNvPr id="15"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Content Placeholder 5" descr="A large green field with trees in the background&#10;&#10;Description automatically generated">
            <a:extLst>
              <a:ext uri="{FF2B5EF4-FFF2-40B4-BE49-F238E27FC236}">
                <a16:creationId xmlns:a16="http://schemas.microsoft.com/office/drawing/2014/main" id="{8422EA94-E3BD-4E68-A844-93AA7EAE3816}"/>
              </a:ext>
            </a:extLst>
          </p:cNvPr>
          <p:cNvPicPr>
            <a:picLocks noGrp="1" noChangeAspect="1"/>
          </p:cNvPicPr>
          <p:nvPr>
            <p:ph sz="half" idx="2"/>
          </p:nvPr>
        </p:nvPicPr>
        <p:blipFill rotWithShape="1">
          <a:blip r:embed="rId3">
            <a:alphaModFix/>
            <a:extLst>
              <a:ext uri="{28A0092B-C50C-407E-A947-70E740481C1C}">
                <a14:useLocalDpi xmlns:a14="http://schemas.microsoft.com/office/drawing/2010/main" val="0"/>
              </a:ext>
            </a:extLst>
          </a:blip>
          <a:srcRect l="15534" r="20887" b="1"/>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8E5EFB28-CBD9-461B-8D45-BD8174D40AEE}"/>
              </a:ext>
            </a:extLst>
          </p:cNvPr>
          <p:cNvSpPr>
            <a:spLocks noGrp="1"/>
          </p:cNvSpPr>
          <p:nvPr>
            <p:ph sz="half" idx="1"/>
          </p:nvPr>
        </p:nvSpPr>
        <p:spPr>
          <a:xfrm>
            <a:off x="6090574" y="2421682"/>
            <a:ext cx="4977578" cy="3639289"/>
          </a:xfrm>
        </p:spPr>
        <p:txBody>
          <a:bodyPr vert="horz" lIns="91440" tIns="45720" rIns="91440" bIns="45720" rtlCol="0" anchor="ctr">
            <a:normAutofit/>
          </a:bodyPr>
          <a:lstStyle/>
          <a:p>
            <a:r>
              <a:rPr lang="en-US" sz="2000">
                <a:solidFill>
                  <a:srgbClr val="000000"/>
                </a:solidFill>
              </a:rPr>
              <a:t>A Biodiverse protected area, holds over 1/3 of the world’s mountain gorillas, 1000 species of mammal, bird, reptile and amphibians. </a:t>
            </a:r>
          </a:p>
          <a:p>
            <a:endParaRPr lang="en-US" sz="2000">
              <a:solidFill>
                <a:srgbClr val="000000"/>
              </a:solidFill>
            </a:endParaRPr>
          </a:p>
        </p:txBody>
      </p:sp>
    </p:spTree>
    <p:extLst>
      <p:ext uri="{BB962C8B-B14F-4D97-AF65-F5344CB8AC3E}">
        <p14:creationId xmlns:p14="http://schemas.microsoft.com/office/powerpoint/2010/main" val="124366010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3" name="Rectangle 14342">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45" name="Rectangle 14344">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C02876-9D09-4016-8B69-3FC2402C09B3}"/>
              </a:ext>
            </a:extLst>
          </p:cNvPr>
          <p:cNvSpPr>
            <a:spLocks noGrp="1"/>
          </p:cNvSpPr>
          <p:nvPr>
            <p:ph type="title"/>
          </p:nvPr>
        </p:nvSpPr>
        <p:spPr>
          <a:xfrm>
            <a:off x="7320466" y="609600"/>
            <a:ext cx="4140014" cy="1330839"/>
          </a:xfrm>
        </p:spPr>
        <p:txBody>
          <a:bodyPr vert="horz" lIns="91440" tIns="45720" rIns="91440" bIns="45720" rtlCol="0" anchor="ctr">
            <a:normAutofit/>
          </a:bodyPr>
          <a:lstStyle/>
          <a:p>
            <a:r>
              <a:rPr lang="en-US"/>
              <a:t>Bakassa</a:t>
            </a:r>
            <a:r>
              <a:rPr lang="en-US" dirty="0"/>
              <a:t> Peninsula</a:t>
            </a:r>
          </a:p>
        </p:txBody>
      </p:sp>
      <p:pic>
        <p:nvPicPr>
          <p:cNvPr id="14338" name="Picture 2" descr="Nigeria president to revisit Cameroon Oil-Rich Bakassi dispute | Sierra  Leone News, This is Sierra Leone,All about Sierra Leone and Sierra Leone  News">
            <a:extLst>
              <a:ext uri="{FF2B5EF4-FFF2-40B4-BE49-F238E27FC236}">
                <a16:creationId xmlns:a16="http://schemas.microsoft.com/office/drawing/2014/main" id="{2B676F56-C155-1E3A-1D0E-D66FDFC065D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6658" b="-1"/>
          <a:stretch/>
        </p:blipFill>
        <p:spPr bwMode="auto">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4EF39877-D0D0-4C8F-A7E5-58C6B8C913C9}"/>
              </a:ext>
            </a:extLst>
          </p:cNvPr>
          <p:cNvSpPr>
            <a:spLocks noGrp="1"/>
          </p:cNvSpPr>
          <p:nvPr>
            <p:ph sz="half" idx="1"/>
          </p:nvPr>
        </p:nvSpPr>
        <p:spPr>
          <a:xfrm>
            <a:off x="7320465" y="2194102"/>
            <a:ext cx="4140013" cy="3908586"/>
          </a:xfrm>
        </p:spPr>
        <p:txBody>
          <a:bodyPr vert="horz" lIns="91440" tIns="45720" rIns="91440" bIns="45720" rtlCol="0">
            <a:normAutofit fontScale="92500" lnSpcReduction="20000"/>
          </a:bodyPr>
          <a:lstStyle/>
          <a:p>
            <a:pPr fontAlgn="base"/>
            <a:r>
              <a:rPr lang="en-US" sz="2000" i="0" dirty="0">
                <a:effectLst/>
              </a:rPr>
              <a:t>Oil has always been a huge export all over the world, most everyone is clamoring for it.  It is used in many ways to fuel the world, give power, etc.  So when oil was found in the </a:t>
            </a:r>
            <a:r>
              <a:rPr lang="en-US" sz="2000" i="0" dirty="0" err="1">
                <a:effectLst/>
              </a:rPr>
              <a:t>Bakassa</a:t>
            </a:r>
            <a:r>
              <a:rPr lang="en-US" sz="2000" i="0" dirty="0">
                <a:effectLst/>
              </a:rPr>
              <a:t> Peninsula, </a:t>
            </a:r>
            <a:r>
              <a:rPr lang="en-US" sz="2000" i="0" dirty="0" err="1">
                <a:effectLst/>
              </a:rPr>
              <a:t>Niberia</a:t>
            </a:r>
            <a:r>
              <a:rPr lang="en-US" sz="2000" i="0" dirty="0">
                <a:effectLst/>
              </a:rPr>
              <a:t> and Cameroon started fighting over it (1994) and the fighting continued for a few years.  They even got a mediator to stop the fighting—the UN (1996), kind of like a country therapist!</a:t>
            </a:r>
          </a:p>
          <a:p>
            <a:r>
              <a:rPr lang="en-US" sz="2000" dirty="0"/>
              <a:t>Though a ruling was made that Cameroon got the area, Nigeria refused to leave until 2006, so it remained a problem for a long time.  </a:t>
            </a:r>
          </a:p>
        </p:txBody>
      </p:sp>
    </p:spTree>
    <p:extLst>
      <p:ext uri="{BB962C8B-B14F-4D97-AF65-F5344CB8AC3E}">
        <p14:creationId xmlns:p14="http://schemas.microsoft.com/office/powerpoint/2010/main" val="202479138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323" name="Rectangle 13318">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24" name="Rectangle 13320">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E94F947-A240-4B29-A316-63742FAF7193}"/>
              </a:ext>
            </a:extLst>
          </p:cNvPr>
          <p:cNvSpPr>
            <a:spLocks noGrp="1"/>
          </p:cNvSpPr>
          <p:nvPr>
            <p:ph type="title"/>
          </p:nvPr>
        </p:nvSpPr>
        <p:spPr>
          <a:xfrm>
            <a:off x="7320466" y="609600"/>
            <a:ext cx="4140014" cy="1330839"/>
          </a:xfrm>
        </p:spPr>
        <p:txBody>
          <a:bodyPr vert="horz" lIns="91440" tIns="45720" rIns="91440" bIns="45720" rtlCol="0" anchor="ctr">
            <a:normAutofit/>
          </a:bodyPr>
          <a:lstStyle/>
          <a:p>
            <a:r>
              <a:rPr lang="en-US"/>
              <a:t>Bad Reputation</a:t>
            </a:r>
            <a:endParaRPr lang="en-US" dirty="0"/>
          </a:p>
        </p:txBody>
      </p:sp>
      <p:pic>
        <p:nvPicPr>
          <p:cNvPr id="13314" name="Picture 2" descr="Corruption: Cameroon corrupt pass Ghana and Nigeria - Transparency  International - BBC News Pidgin">
            <a:extLst>
              <a:ext uri="{FF2B5EF4-FFF2-40B4-BE49-F238E27FC236}">
                <a16:creationId xmlns:a16="http://schemas.microsoft.com/office/drawing/2014/main" id="{1B38A0A9-1ACF-5F0D-6EE9-905B1E5C0A0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4813" r="28578"/>
          <a:stretch/>
        </p:blipFill>
        <p:spPr bwMode="auto">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0A541B6-ECEE-4626-8DC4-F98A7C399888}"/>
              </a:ext>
            </a:extLst>
          </p:cNvPr>
          <p:cNvSpPr>
            <a:spLocks noGrp="1"/>
          </p:cNvSpPr>
          <p:nvPr>
            <p:ph sz="half" idx="1"/>
          </p:nvPr>
        </p:nvSpPr>
        <p:spPr>
          <a:xfrm>
            <a:off x="7320465" y="2194102"/>
            <a:ext cx="4140013" cy="3908586"/>
          </a:xfrm>
        </p:spPr>
        <p:txBody>
          <a:bodyPr vert="horz" lIns="91440" tIns="45720" rIns="91440" bIns="45720" rtlCol="0">
            <a:normAutofit/>
          </a:bodyPr>
          <a:lstStyle/>
          <a:p>
            <a:pPr fontAlgn="base"/>
            <a:r>
              <a:rPr lang="en-US" sz="2000" b="0" i="0">
                <a:effectLst/>
              </a:rPr>
              <a:t>Cameroon was classed as the most corrupt country in the world by business monitor Transparency International in 1998.  Ouch!</a:t>
            </a:r>
          </a:p>
          <a:p>
            <a:r>
              <a:rPr lang="en-US" sz="2000"/>
              <a:t>Personal interest of politicians became more important than the needs of the people, the favoritism and nepotism within government went unchecked.  Money was embezzled (stolen) by public officials among other things.  </a:t>
            </a:r>
          </a:p>
        </p:txBody>
      </p:sp>
    </p:spTree>
    <p:extLst>
      <p:ext uri="{BB962C8B-B14F-4D97-AF65-F5344CB8AC3E}">
        <p14:creationId xmlns:p14="http://schemas.microsoft.com/office/powerpoint/2010/main" val="108795907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3180D5-AAC8-4365-BEA3-C6C9826D5E27}"/>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Boko Haram</a:t>
            </a:r>
          </a:p>
        </p:txBody>
      </p:sp>
      <p:sp>
        <p:nvSpPr>
          <p:cNvPr id="103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0C199D4-FB38-43E1-B7F2-D9DEAA8D47CB}"/>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b="1" i="0">
                <a:effectLst/>
              </a:rPr>
              <a:t>2013 – </a:t>
            </a:r>
            <a:r>
              <a:rPr lang="en-US" sz="2200"/>
              <a:t>An Islamist Group called the Boko Haram on the Nigerian border started kidnapping people, including a French family and 27 other people.  Cameroon deploys 1000 soldiers to the area to try to keep the area safer.  The nation of Chad even sends troops to help with this issue. </a:t>
            </a:r>
          </a:p>
        </p:txBody>
      </p:sp>
      <p:pic>
        <p:nvPicPr>
          <p:cNvPr id="1026" name="Picture 2" descr="Who are Nigeria's Boko Haram Islamist group? - BBC News">
            <a:extLst>
              <a:ext uri="{FF2B5EF4-FFF2-40B4-BE49-F238E27FC236}">
                <a16:creationId xmlns:a16="http://schemas.microsoft.com/office/drawing/2014/main" id="{3CD13531-2F0B-8908-6C87-58736240317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4341" r="29238"/>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597378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192F7-0378-413E-A4D3-DBB61F353C60}"/>
              </a:ext>
            </a:extLst>
          </p:cNvPr>
          <p:cNvSpPr>
            <a:spLocks noGrp="1"/>
          </p:cNvSpPr>
          <p:nvPr>
            <p:ph type="title"/>
          </p:nvPr>
        </p:nvSpPr>
        <p:spPr/>
        <p:txBody>
          <a:bodyPr/>
          <a:lstStyle/>
          <a:p>
            <a:r>
              <a:rPr lang="en-US" dirty="0"/>
              <a:t>Separation</a:t>
            </a:r>
          </a:p>
        </p:txBody>
      </p:sp>
      <p:sp>
        <p:nvSpPr>
          <p:cNvPr id="3" name="Content Placeholder 2">
            <a:extLst>
              <a:ext uri="{FF2B5EF4-FFF2-40B4-BE49-F238E27FC236}">
                <a16:creationId xmlns:a16="http://schemas.microsoft.com/office/drawing/2014/main" id="{4BE5F0A9-406B-45E6-A023-BA64A2088EAF}"/>
              </a:ext>
            </a:extLst>
          </p:cNvPr>
          <p:cNvSpPr>
            <a:spLocks noGrp="1"/>
          </p:cNvSpPr>
          <p:nvPr>
            <p:ph sz="half" idx="1"/>
          </p:nvPr>
        </p:nvSpPr>
        <p:spPr/>
        <p:txBody>
          <a:bodyPr>
            <a:normAutofit/>
          </a:bodyPr>
          <a:lstStyle/>
          <a:p>
            <a:r>
              <a:rPr lang="en-US" b="0" i="0" dirty="0">
                <a:solidFill>
                  <a:srgbClr val="3F3F42"/>
                </a:solidFill>
                <a:effectLst/>
                <a:latin typeface="ReithSans"/>
              </a:rPr>
              <a:t>Like many nations, there were some smaller groups of people that felt marginalized (ignored, treated as insignificant or peripheral).  These people started protesting the government.  </a:t>
            </a:r>
            <a:r>
              <a:rPr lang="en-US" dirty="0">
                <a:solidFill>
                  <a:srgbClr val="3F3F42"/>
                </a:solidFill>
                <a:latin typeface="ReithSans"/>
              </a:rPr>
              <a:t>There were </a:t>
            </a:r>
            <a:r>
              <a:rPr lang="en-US" b="0" i="0" dirty="0">
                <a:solidFill>
                  <a:srgbClr val="3F3F42"/>
                </a:solidFill>
                <a:effectLst/>
                <a:latin typeface="ReithSans"/>
              </a:rPr>
              <a:t>soldiers killed in the uprisings and some people were even injured.  </a:t>
            </a:r>
          </a:p>
        </p:txBody>
      </p:sp>
    </p:spTree>
    <p:extLst>
      <p:ext uri="{BB962C8B-B14F-4D97-AF65-F5344CB8AC3E}">
        <p14:creationId xmlns:p14="http://schemas.microsoft.com/office/powerpoint/2010/main" val="368594500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15366">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2" name="Picture 2" descr="Facade of a government building, Town Hall, Yaounde, Cameroon, Stock Photo,  Picture And Rights Managed Image. Pic. DAE-93024753 | agefotostock">
            <a:extLst>
              <a:ext uri="{FF2B5EF4-FFF2-40B4-BE49-F238E27FC236}">
                <a16:creationId xmlns:a16="http://schemas.microsoft.com/office/drawing/2014/main" id="{2202C256-8D84-1E56-4FCA-AC2A2FE578F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2418" b="4862"/>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5369" name="Rectangle 1536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dirty="0">
                <a:solidFill>
                  <a:srgbClr val="FFFFFF"/>
                </a:solidFill>
              </a:rPr>
              <a:t>Republic </a:t>
            </a:r>
            <a:br>
              <a:rPr lang="en-US" sz="2400" dirty="0">
                <a:solidFill>
                  <a:srgbClr val="FFFFFF"/>
                </a:solidFill>
              </a:rPr>
            </a:br>
            <a:r>
              <a:rPr lang="en-US" sz="2400" dirty="0">
                <a:solidFill>
                  <a:srgbClr val="FFFFFF"/>
                </a:solidFill>
              </a:rPr>
              <a:t>Pictured is a government building.</a:t>
            </a:r>
          </a:p>
        </p:txBody>
      </p:sp>
    </p:spTree>
    <p:extLst>
      <p:ext uri="{BB962C8B-B14F-4D97-AF65-F5344CB8AC3E}">
        <p14:creationId xmlns:p14="http://schemas.microsoft.com/office/powerpoint/2010/main" val="264660530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91" name="Rectangle 16390">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86" name="Picture 2" descr="Buy CFA francs online - XAF delivered to your door | ManorFX">
            <a:extLst>
              <a:ext uri="{FF2B5EF4-FFF2-40B4-BE49-F238E27FC236}">
                <a16:creationId xmlns:a16="http://schemas.microsoft.com/office/drawing/2014/main" id="{17902C91-787A-BD8C-5BD1-60B1B01798F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326" r="13563" b="1"/>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6393" name="Rectangle 16392">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a:solidFill>
                  <a:srgbClr val="FFFFFF"/>
                </a:solidFill>
              </a:rPr>
              <a:t>Central African Franc</a:t>
            </a:r>
          </a:p>
        </p:txBody>
      </p:sp>
    </p:spTree>
    <p:extLst>
      <p:ext uri="{BB962C8B-B14F-4D97-AF65-F5344CB8AC3E}">
        <p14:creationId xmlns:p14="http://schemas.microsoft.com/office/powerpoint/2010/main" val="161854617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421" name="Rectangle 17414">
            <a:extLst>
              <a:ext uri="{FF2B5EF4-FFF2-40B4-BE49-F238E27FC236}">
                <a16:creationId xmlns:a16="http://schemas.microsoft.com/office/drawing/2014/main" id="{9089EED9-F54D-4F20-A2C6-949DE4176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22" name="Rectangle 17416">
            <a:extLst>
              <a:ext uri="{FF2B5EF4-FFF2-40B4-BE49-F238E27FC236}">
                <a16:creationId xmlns:a16="http://schemas.microsoft.com/office/drawing/2014/main" id="{7E46F721-3785-414D-8697-16AF490E68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8115300" y="1562669"/>
            <a:ext cx="3389515" cy="2380681"/>
          </a:xfrm>
        </p:spPr>
        <p:txBody>
          <a:bodyPr vert="horz" lIns="91440" tIns="45720" rIns="91440" bIns="45720" rtlCol="0" anchor="b">
            <a:normAutofit/>
          </a:bodyPr>
          <a:lstStyle/>
          <a:p>
            <a:pPr algn="ctr"/>
            <a:r>
              <a:rPr lang="en-US" sz="3600">
                <a:solidFill>
                  <a:schemeClr val="tx1">
                    <a:lumMod val="85000"/>
                    <a:lumOff val="15000"/>
                  </a:schemeClr>
                </a:solidFill>
              </a:rPr>
              <a:t>Religion</a:t>
            </a:r>
          </a:p>
        </p:txBody>
      </p:sp>
      <p:pic>
        <p:nvPicPr>
          <p:cNvPr id="17410" name="Picture 2" descr="Cameroon - People | Britannica">
            <a:extLst>
              <a:ext uri="{FF2B5EF4-FFF2-40B4-BE49-F238E27FC236}">
                <a16:creationId xmlns:a16="http://schemas.microsoft.com/office/drawing/2014/main" id="{EB18634E-8E07-2927-1134-61F8AF8292A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3652" r="19282"/>
          <a:stretch/>
        </p:blipFill>
        <p:spPr bwMode="auto">
          <a:xfrm>
            <a:off x="20" y="1"/>
            <a:ext cx="7665573" cy="6857999"/>
          </a:xfrm>
          <a:custGeom>
            <a:avLst/>
            <a:gdLst/>
            <a:ahLst/>
            <a:cxnLst/>
            <a:rect l="l" t="t" r="r" b="b"/>
            <a:pathLst>
              <a:path w="7665593" h="6857999">
                <a:moveTo>
                  <a:pt x="0" y="0"/>
                </a:moveTo>
                <a:lnTo>
                  <a:pt x="7363783" y="0"/>
                </a:lnTo>
                <a:lnTo>
                  <a:pt x="7372954" y="18152"/>
                </a:lnTo>
                <a:cubicBezTo>
                  <a:pt x="7378508" y="27417"/>
                  <a:pt x="7383821" y="35694"/>
                  <a:pt x="7386404" y="41707"/>
                </a:cubicBezTo>
                <a:lnTo>
                  <a:pt x="7389058" y="60832"/>
                </a:lnTo>
                <a:lnTo>
                  <a:pt x="7394074" y="60137"/>
                </a:lnTo>
                <a:lnTo>
                  <a:pt x="7394443" y="67241"/>
                </a:lnTo>
                <a:lnTo>
                  <a:pt x="7394565" y="83099"/>
                </a:lnTo>
                <a:cubicBezTo>
                  <a:pt x="7395324" y="92994"/>
                  <a:pt x="7394122" y="120511"/>
                  <a:pt x="7395957" y="130584"/>
                </a:cubicBezTo>
                <a:cubicBezTo>
                  <a:pt x="7401306" y="133490"/>
                  <a:pt x="7404223" y="137975"/>
                  <a:pt x="7405574" y="143540"/>
                </a:cubicBezTo>
                <a:lnTo>
                  <a:pt x="7405725" y="155795"/>
                </a:lnTo>
                <a:lnTo>
                  <a:pt x="7418615" y="226869"/>
                </a:lnTo>
                <a:lnTo>
                  <a:pt x="7419579" y="236641"/>
                </a:lnTo>
                <a:lnTo>
                  <a:pt x="7423900" y="241933"/>
                </a:lnTo>
                <a:cubicBezTo>
                  <a:pt x="7424763" y="245974"/>
                  <a:pt x="7424206" y="257579"/>
                  <a:pt x="7424760" y="260885"/>
                </a:cubicBezTo>
                <a:cubicBezTo>
                  <a:pt x="7425580" y="261177"/>
                  <a:pt x="7426400" y="261469"/>
                  <a:pt x="7427220" y="261761"/>
                </a:cubicBezTo>
                <a:cubicBezTo>
                  <a:pt x="7431152" y="272291"/>
                  <a:pt x="7444241" y="311893"/>
                  <a:pt x="7448344" y="324055"/>
                </a:cubicBezTo>
                <a:cubicBezTo>
                  <a:pt x="7444563" y="326484"/>
                  <a:pt x="7450535" y="331924"/>
                  <a:pt x="7451833" y="334727"/>
                </a:cubicBezTo>
                <a:cubicBezTo>
                  <a:pt x="7449286" y="335161"/>
                  <a:pt x="7448510" y="341947"/>
                  <a:pt x="7450776" y="343948"/>
                </a:cubicBezTo>
                <a:cubicBezTo>
                  <a:pt x="7463202" y="391652"/>
                  <a:pt x="7437523" y="367773"/>
                  <a:pt x="7453791" y="395003"/>
                </a:cubicBezTo>
                <a:cubicBezTo>
                  <a:pt x="7454869" y="399820"/>
                  <a:pt x="7453841" y="403723"/>
                  <a:pt x="7451939" y="407147"/>
                </a:cubicBezTo>
                <a:lnTo>
                  <a:pt x="7448030" y="412254"/>
                </a:lnTo>
                <a:lnTo>
                  <a:pt x="7455416" y="432021"/>
                </a:lnTo>
                <a:cubicBezTo>
                  <a:pt x="7457991" y="441758"/>
                  <a:pt x="7459699" y="452007"/>
                  <a:pt x="7460479" y="462523"/>
                </a:cubicBezTo>
                <a:cubicBezTo>
                  <a:pt x="7455275" y="464882"/>
                  <a:pt x="7462669" y="473136"/>
                  <a:pt x="7464133" y="477020"/>
                </a:cubicBezTo>
                <a:cubicBezTo>
                  <a:pt x="7460734" y="477060"/>
                  <a:pt x="7459104" y="485663"/>
                  <a:pt x="7461914" y="488716"/>
                </a:cubicBezTo>
                <a:cubicBezTo>
                  <a:pt x="7474065" y="552879"/>
                  <a:pt x="7442314" y="516775"/>
                  <a:pt x="7461353" y="555280"/>
                </a:cubicBezTo>
                <a:cubicBezTo>
                  <a:pt x="7462345" y="561721"/>
                  <a:pt x="7460642" y="566553"/>
                  <a:pt x="7457829" y="570585"/>
                </a:cubicBezTo>
                <a:lnTo>
                  <a:pt x="7450804" y="577839"/>
                </a:lnTo>
                <a:lnTo>
                  <a:pt x="7453309" y="583524"/>
                </a:lnTo>
                <a:cubicBezTo>
                  <a:pt x="7453505" y="604977"/>
                  <a:pt x="7446306" y="611303"/>
                  <a:pt x="7453558" y="623785"/>
                </a:cubicBezTo>
                <a:cubicBezTo>
                  <a:pt x="7438483" y="642230"/>
                  <a:pt x="7452055" y="636019"/>
                  <a:pt x="7454362" y="650049"/>
                </a:cubicBezTo>
                <a:cubicBezTo>
                  <a:pt x="7457368" y="661117"/>
                  <a:pt x="7463152" y="640798"/>
                  <a:pt x="7464006" y="651645"/>
                </a:cubicBezTo>
                <a:cubicBezTo>
                  <a:pt x="7460114" y="663380"/>
                  <a:pt x="7472201" y="662829"/>
                  <a:pt x="7467442" y="675032"/>
                </a:cubicBezTo>
                <a:cubicBezTo>
                  <a:pt x="7458335" y="672068"/>
                  <a:pt x="7469207" y="699114"/>
                  <a:pt x="7461251" y="699956"/>
                </a:cubicBezTo>
                <a:cubicBezTo>
                  <a:pt x="7472628" y="710321"/>
                  <a:pt x="7458614" y="715529"/>
                  <a:pt x="7462119" y="729331"/>
                </a:cubicBezTo>
                <a:cubicBezTo>
                  <a:pt x="7466423" y="735831"/>
                  <a:pt x="7467162" y="740521"/>
                  <a:pt x="7462533" y="746910"/>
                </a:cubicBezTo>
                <a:cubicBezTo>
                  <a:pt x="7483486" y="776851"/>
                  <a:pt x="7463470" y="765024"/>
                  <a:pt x="7471529" y="793043"/>
                </a:cubicBezTo>
                <a:cubicBezTo>
                  <a:pt x="7480002" y="817184"/>
                  <a:pt x="7485500" y="844550"/>
                  <a:pt x="7505730" y="867898"/>
                </a:cubicBezTo>
                <a:cubicBezTo>
                  <a:pt x="7511461" y="872184"/>
                  <a:pt x="7513630" y="882707"/>
                  <a:pt x="7510576" y="891400"/>
                </a:cubicBezTo>
                <a:cubicBezTo>
                  <a:pt x="7510049" y="892894"/>
                  <a:pt x="7509385" y="894278"/>
                  <a:pt x="7508604" y="895508"/>
                </a:cubicBezTo>
                <a:cubicBezTo>
                  <a:pt x="7511698" y="915692"/>
                  <a:pt x="7525520" y="989520"/>
                  <a:pt x="7529143" y="1012510"/>
                </a:cubicBezTo>
                <a:cubicBezTo>
                  <a:pt x="7521781" y="1014371"/>
                  <a:pt x="7535067" y="1025997"/>
                  <a:pt x="7530347" y="1033444"/>
                </a:cubicBezTo>
                <a:cubicBezTo>
                  <a:pt x="7526204" y="1038777"/>
                  <a:pt x="7529270" y="1043549"/>
                  <a:pt x="7529596" y="1049120"/>
                </a:cubicBezTo>
                <a:cubicBezTo>
                  <a:pt x="7526339" y="1056460"/>
                  <a:pt x="7532220" y="1080398"/>
                  <a:pt x="7536437" y="1086639"/>
                </a:cubicBezTo>
                <a:cubicBezTo>
                  <a:pt x="7551094" y="1101553"/>
                  <a:pt x="7540210" y="1135442"/>
                  <a:pt x="7551438" y="1147834"/>
                </a:cubicBezTo>
                <a:cubicBezTo>
                  <a:pt x="7553086" y="1152330"/>
                  <a:pt x="7553752" y="1156729"/>
                  <a:pt x="7553808" y="1161047"/>
                </a:cubicBezTo>
                <a:lnTo>
                  <a:pt x="7552572" y="1173130"/>
                </a:lnTo>
                <a:lnTo>
                  <a:pt x="7549434" y="1176566"/>
                </a:lnTo>
                <a:lnTo>
                  <a:pt x="7550211" y="1183950"/>
                </a:lnTo>
                <a:lnTo>
                  <a:pt x="7549733" y="1186066"/>
                </a:lnTo>
                <a:cubicBezTo>
                  <a:pt x="7548807" y="1190108"/>
                  <a:pt x="7548001" y="1194099"/>
                  <a:pt x="7547683" y="1198047"/>
                </a:cubicBezTo>
                <a:cubicBezTo>
                  <a:pt x="7563423" y="1192855"/>
                  <a:pt x="7547566" y="1230782"/>
                  <a:pt x="7560295" y="1219849"/>
                </a:cubicBezTo>
                <a:cubicBezTo>
                  <a:pt x="7561281" y="1240644"/>
                  <a:pt x="7573138" y="1224782"/>
                  <a:pt x="7561835" y="1249779"/>
                </a:cubicBezTo>
                <a:cubicBezTo>
                  <a:pt x="7574707" y="1282065"/>
                  <a:pt x="7569916" y="1332957"/>
                  <a:pt x="7589445" y="1358245"/>
                </a:cubicBezTo>
                <a:cubicBezTo>
                  <a:pt x="7581989" y="1355103"/>
                  <a:pt x="7576204" y="1368711"/>
                  <a:pt x="7579904" y="1378136"/>
                </a:cubicBezTo>
                <a:cubicBezTo>
                  <a:pt x="7550647" y="1367117"/>
                  <a:pt x="7606267" y="1415404"/>
                  <a:pt x="7586303" y="1423699"/>
                </a:cubicBezTo>
                <a:cubicBezTo>
                  <a:pt x="7604838" y="1424108"/>
                  <a:pt x="7636267" y="1466352"/>
                  <a:pt x="7621059" y="1486236"/>
                </a:cubicBezTo>
                <a:cubicBezTo>
                  <a:pt x="7624771" y="1516526"/>
                  <a:pt x="7640092" y="1537976"/>
                  <a:pt x="7633966" y="1569734"/>
                </a:cubicBezTo>
                <a:cubicBezTo>
                  <a:pt x="7636447" y="1570719"/>
                  <a:pt x="7638522" y="1572334"/>
                  <a:pt x="7640304" y="1574384"/>
                </a:cubicBezTo>
                <a:lnTo>
                  <a:pt x="7644628" y="1581242"/>
                </a:lnTo>
                <a:lnTo>
                  <a:pt x="7644313" y="1582567"/>
                </a:lnTo>
                <a:cubicBezTo>
                  <a:pt x="7644257" y="1587776"/>
                  <a:pt x="7645302" y="1590443"/>
                  <a:pt x="7646831" y="1591983"/>
                </a:cubicBezTo>
                <a:cubicBezTo>
                  <a:pt x="7647577" y="1592347"/>
                  <a:pt x="7648323" y="1592711"/>
                  <a:pt x="7649069" y="1593074"/>
                </a:cubicBezTo>
                <a:lnTo>
                  <a:pt x="7651326" y="1599230"/>
                </a:lnTo>
                <a:lnTo>
                  <a:pt x="7657195" y="1610539"/>
                </a:lnTo>
                <a:lnTo>
                  <a:pt x="7656957" y="1613422"/>
                </a:lnTo>
                <a:lnTo>
                  <a:pt x="7663730" y="1631673"/>
                </a:lnTo>
                <a:lnTo>
                  <a:pt x="7663189" y="1632289"/>
                </a:lnTo>
                <a:cubicBezTo>
                  <a:pt x="7662131" y="1634085"/>
                  <a:pt x="7661641" y="1636199"/>
                  <a:pt x="7662326" y="1639024"/>
                </a:cubicBezTo>
                <a:cubicBezTo>
                  <a:pt x="7651979" y="1640024"/>
                  <a:pt x="7659188" y="1642819"/>
                  <a:pt x="7662125" y="1651067"/>
                </a:cubicBezTo>
                <a:cubicBezTo>
                  <a:pt x="7646711" y="1654462"/>
                  <a:pt x="7660667" y="1674670"/>
                  <a:pt x="7653812" y="1683345"/>
                </a:cubicBezTo>
                <a:cubicBezTo>
                  <a:pt x="7656316" y="1689330"/>
                  <a:pt x="7658683" y="1695719"/>
                  <a:pt x="7660803" y="1702414"/>
                </a:cubicBezTo>
                <a:lnTo>
                  <a:pt x="7661867" y="1756201"/>
                </a:lnTo>
                <a:lnTo>
                  <a:pt x="7649453" y="1812530"/>
                </a:lnTo>
                <a:cubicBezTo>
                  <a:pt x="7649183" y="1833366"/>
                  <a:pt x="7644573" y="1851408"/>
                  <a:pt x="7647823" y="1869041"/>
                </a:cubicBezTo>
                <a:cubicBezTo>
                  <a:pt x="7644238" y="1876204"/>
                  <a:pt x="7642789" y="1882956"/>
                  <a:pt x="7648156" y="1889503"/>
                </a:cubicBezTo>
                <a:cubicBezTo>
                  <a:pt x="7646365" y="1908946"/>
                  <a:pt x="7638702" y="1913653"/>
                  <a:pt x="7644679" y="1925974"/>
                </a:cubicBezTo>
                <a:cubicBezTo>
                  <a:pt x="7632281" y="1936898"/>
                  <a:pt x="7637013" y="1937545"/>
                  <a:pt x="7640564" y="1942678"/>
                </a:cubicBezTo>
                <a:lnTo>
                  <a:pt x="7640816" y="1943410"/>
                </a:lnTo>
                <a:lnTo>
                  <a:pt x="7639044" y="1944904"/>
                </a:lnTo>
                <a:lnTo>
                  <a:pt x="7638223" y="1947993"/>
                </a:lnTo>
                <a:lnTo>
                  <a:pt x="7638752" y="1956430"/>
                </a:lnTo>
                <a:lnTo>
                  <a:pt x="7639407" y="1959603"/>
                </a:lnTo>
                <a:cubicBezTo>
                  <a:pt x="7639690" y="1961788"/>
                  <a:pt x="7639658" y="1963239"/>
                  <a:pt x="7639396" y="1964244"/>
                </a:cubicBezTo>
                <a:lnTo>
                  <a:pt x="7639249" y="1964361"/>
                </a:lnTo>
                <a:lnTo>
                  <a:pt x="7639521" y="1968708"/>
                </a:lnTo>
                <a:cubicBezTo>
                  <a:pt x="7640315" y="1976045"/>
                  <a:pt x="7641402" y="1983186"/>
                  <a:pt x="7642694" y="1989983"/>
                </a:cubicBezTo>
                <a:cubicBezTo>
                  <a:pt x="7634556" y="1995729"/>
                  <a:pt x="7644169" y="2020842"/>
                  <a:pt x="7628828" y="2018094"/>
                </a:cubicBezTo>
                <a:cubicBezTo>
                  <a:pt x="7630116" y="2027262"/>
                  <a:pt x="7636485" y="2032807"/>
                  <a:pt x="7626423" y="2029720"/>
                </a:cubicBezTo>
                <a:cubicBezTo>
                  <a:pt x="7626559" y="2032738"/>
                  <a:pt x="7625703" y="2034598"/>
                  <a:pt x="7624364" y="2035929"/>
                </a:cubicBezTo>
                <a:lnTo>
                  <a:pt x="7623733" y="2036314"/>
                </a:lnTo>
                <a:lnTo>
                  <a:pt x="7626847" y="2056711"/>
                </a:lnTo>
                <a:lnTo>
                  <a:pt x="7626090" y="2059419"/>
                </a:lnTo>
                <a:lnTo>
                  <a:pt x="7629618" y="2072712"/>
                </a:lnTo>
                <a:lnTo>
                  <a:pt x="7630641" y="2079581"/>
                </a:lnTo>
                <a:lnTo>
                  <a:pt x="7632577" y="2081522"/>
                </a:lnTo>
                <a:cubicBezTo>
                  <a:pt x="7633753" y="2083617"/>
                  <a:pt x="7634261" y="2086620"/>
                  <a:pt x="7633251" y="2091658"/>
                </a:cubicBezTo>
                <a:lnTo>
                  <a:pt x="7632707" y="2092825"/>
                </a:lnTo>
                <a:lnTo>
                  <a:pt x="7635575" y="2101184"/>
                </a:lnTo>
                <a:cubicBezTo>
                  <a:pt x="7636900" y="2103876"/>
                  <a:pt x="7638586" y="2106260"/>
                  <a:pt x="7640772" y="2108190"/>
                </a:cubicBezTo>
                <a:cubicBezTo>
                  <a:pt x="7629093" y="2136655"/>
                  <a:pt x="7639778" y="2163513"/>
                  <a:pt x="7637758" y="2194409"/>
                </a:cubicBezTo>
                <a:cubicBezTo>
                  <a:pt x="7619585" y="2207765"/>
                  <a:pt x="7641835" y="2261154"/>
                  <a:pt x="7659453" y="2268824"/>
                </a:cubicBezTo>
                <a:cubicBezTo>
                  <a:pt x="7644015" y="2268997"/>
                  <a:pt x="7665037" y="2307714"/>
                  <a:pt x="7665583" y="2317700"/>
                </a:cubicBezTo>
                <a:cubicBezTo>
                  <a:pt x="7665764" y="2321029"/>
                  <a:pt x="7663671" y="2321166"/>
                  <a:pt x="7657195" y="2315619"/>
                </a:cubicBezTo>
                <a:cubicBezTo>
                  <a:pt x="7658997" y="2326231"/>
                  <a:pt x="7650972" y="2337185"/>
                  <a:pt x="7644431" y="2331209"/>
                </a:cubicBezTo>
                <a:cubicBezTo>
                  <a:pt x="7658433" y="2363448"/>
                  <a:pt x="7644510" y="2411031"/>
                  <a:pt x="7650869" y="2447461"/>
                </a:cubicBezTo>
                <a:cubicBezTo>
                  <a:pt x="7635485" y="2467322"/>
                  <a:pt x="7649719" y="2456555"/>
                  <a:pt x="7646841" y="2477156"/>
                </a:cubicBezTo>
                <a:cubicBezTo>
                  <a:pt x="7661004" y="2471521"/>
                  <a:pt x="7638896" y="2502164"/>
                  <a:pt x="7654880" y="2503292"/>
                </a:cubicBezTo>
                <a:cubicBezTo>
                  <a:pt x="7653849" y="2507005"/>
                  <a:pt x="7652348" y="2510567"/>
                  <a:pt x="7650720" y="2514131"/>
                </a:cubicBezTo>
                <a:lnTo>
                  <a:pt x="7649876" y="2516003"/>
                </a:lnTo>
                <a:lnTo>
                  <a:pt x="7649263" y="2523483"/>
                </a:lnTo>
                <a:lnTo>
                  <a:pt x="7645633" y="2525592"/>
                </a:lnTo>
                <a:lnTo>
                  <a:pt x="7642233" y="2536851"/>
                </a:lnTo>
                <a:cubicBezTo>
                  <a:pt x="7641494" y="2541069"/>
                  <a:pt x="7641323" y="2545607"/>
                  <a:pt x="7642069" y="2550622"/>
                </a:cubicBezTo>
                <a:cubicBezTo>
                  <a:pt x="7648404" y="2562959"/>
                  <a:pt x="7640640" y="2582170"/>
                  <a:pt x="7641110" y="2599544"/>
                </a:cubicBezTo>
                <a:lnTo>
                  <a:pt x="7643071" y="2607523"/>
                </a:lnTo>
                <a:lnTo>
                  <a:pt x="7639801" y="2633566"/>
                </a:lnTo>
                <a:cubicBezTo>
                  <a:pt x="7639166" y="2640978"/>
                  <a:pt x="7638833" y="2648672"/>
                  <a:pt x="7639065" y="2656773"/>
                </a:cubicBezTo>
                <a:lnTo>
                  <a:pt x="7640624" y="2671810"/>
                </a:lnTo>
                <a:lnTo>
                  <a:pt x="7639332" y="2675751"/>
                </a:lnTo>
                <a:cubicBezTo>
                  <a:pt x="7639476" y="2682617"/>
                  <a:pt x="7644027" y="2691703"/>
                  <a:pt x="7638498" y="2690893"/>
                </a:cubicBezTo>
                <a:lnTo>
                  <a:pt x="7640415" y="2698606"/>
                </a:lnTo>
                <a:lnTo>
                  <a:pt x="7636002" y="2706218"/>
                </a:lnTo>
                <a:cubicBezTo>
                  <a:pt x="7634978" y="2707053"/>
                  <a:pt x="7633887" y="2707679"/>
                  <a:pt x="7632770" y="2708079"/>
                </a:cubicBezTo>
                <a:lnTo>
                  <a:pt x="7634220" y="2718854"/>
                </a:lnTo>
                <a:lnTo>
                  <a:pt x="7631061" y="2727688"/>
                </a:lnTo>
                <a:lnTo>
                  <a:pt x="7633127" y="2735389"/>
                </a:lnTo>
                <a:lnTo>
                  <a:pt x="7632661" y="2738584"/>
                </a:lnTo>
                <a:lnTo>
                  <a:pt x="7631098" y="2746529"/>
                </a:lnTo>
                <a:cubicBezTo>
                  <a:pt x="7630002" y="2750602"/>
                  <a:pt x="7628681" y="2755160"/>
                  <a:pt x="7627624" y="2760235"/>
                </a:cubicBezTo>
                <a:lnTo>
                  <a:pt x="7627140" y="2764511"/>
                </a:lnTo>
                <a:lnTo>
                  <a:pt x="7621827" y="2773820"/>
                </a:lnTo>
                <a:cubicBezTo>
                  <a:pt x="7617811" y="2780593"/>
                  <a:pt x="7615104" y="2785923"/>
                  <a:pt x="7617284" y="2791840"/>
                </a:cubicBezTo>
                <a:cubicBezTo>
                  <a:pt x="7612094" y="2801924"/>
                  <a:pt x="7597550" y="2808970"/>
                  <a:pt x="7601430" y="2823567"/>
                </a:cubicBezTo>
                <a:cubicBezTo>
                  <a:pt x="7594841" y="2819137"/>
                  <a:pt x="7600633" y="2839778"/>
                  <a:pt x="7593865" y="2842217"/>
                </a:cubicBezTo>
                <a:cubicBezTo>
                  <a:pt x="7588415" y="2843342"/>
                  <a:pt x="7588901" y="2849866"/>
                  <a:pt x="7586893" y="2854834"/>
                </a:cubicBezTo>
                <a:cubicBezTo>
                  <a:pt x="7581327" y="2858374"/>
                  <a:pt x="7576244" y="2883372"/>
                  <a:pt x="7577046" y="2892075"/>
                </a:cubicBezTo>
                <a:cubicBezTo>
                  <a:pt x="7582584" y="2916606"/>
                  <a:pt x="7560175" y="2936338"/>
                  <a:pt x="7564026" y="2955950"/>
                </a:cubicBezTo>
                <a:cubicBezTo>
                  <a:pt x="7563501" y="2961086"/>
                  <a:pt x="7562240" y="2965343"/>
                  <a:pt x="7560529" y="2969031"/>
                </a:cubicBezTo>
                <a:lnTo>
                  <a:pt x="7554631" y="2978222"/>
                </a:lnTo>
                <a:lnTo>
                  <a:pt x="7550747" y="2978564"/>
                </a:lnTo>
                <a:lnTo>
                  <a:pt x="7548359" y="2985429"/>
                </a:lnTo>
                <a:lnTo>
                  <a:pt x="7547120" y="2986826"/>
                </a:lnTo>
                <a:cubicBezTo>
                  <a:pt x="7544741" y="2989483"/>
                  <a:pt x="7542480" y="2992194"/>
                  <a:pt x="7540621" y="2995267"/>
                </a:cubicBezTo>
                <a:cubicBezTo>
                  <a:pt x="7555200" y="3003715"/>
                  <a:pt x="7527208" y="3022799"/>
                  <a:pt x="7541739" y="3023946"/>
                </a:cubicBezTo>
                <a:cubicBezTo>
                  <a:pt x="7534059" y="3042303"/>
                  <a:pt x="7549904" y="3038579"/>
                  <a:pt x="7530781" y="3050462"/>
                </a:cubicBezTo>
                <a:cubicBezTo>
                  <a:pt x="7527838" y="3088204"/>
                  <a:pt x="7503338" y="3127251"/>
                  <a:pt x="7508515" y="3164510"/>
                </a:cubicBezTo>
                <a:cubicBezTo>
                  <a:pt x="7503888" y="3155782"/>
                  <a:pt x="7493770" y="3162549"/>
                  <a:pt x="7492866" y="3173520"/>
                </a:cubicBezTo>
                <a:cubicBezTo>
                  <a:pt x="7474179" y="3140376"/>
                  <a:pt x="7498581" y="3226463"/>
                  <a:pt x="7479395" y="3217191"/>
                </a:cubicBezTo>
                <a:cubicBezTo>
                  <a:pt x="7493905" y="3232643"/>
                  <a:pt x="7501608" y="3293915"/>
                  <a:pt x="7481475" y="3298298"/>
                </a:cubicBezTo>
                <a:cubicBezTo>
                  <a:pt x="7472089" y="3326890"/>
                  <a:pt x="7475493" y="3357480"/>
                  <a:pt x="7457722" y="3379292"/>
                </a:cubicBezTo>
                <a:cubicBezTo>
                  <a:pt x="7459285" y="3382143"/>
                  <a:pt x="7460273" y="3385199"/>
                  <a:pt x="7460850" y="3388381"/>
                </a:cubicBezTo>
                <a:lnTo>
                  <a:pt x="7461482" y="3397694"/>
                </a:lnTo>
                <a:lnTo>
                  <a:pt x="7460695" y="3398556"/>
                </a:lnTo>
                <a:cubicBezTo>
                  <a:pt x="7458532" y="3402904"/>
                  <a:pt x="7458275" y="3406007"/>
                  <a:pt x="7458858" y="3408553"/>
                </a:cubicBezTo>
                <a:lnTo>
                  <a:pt x="7460185" y="3411299"/>
                </a:lnTo>
                <a:lnTo>
                  <a:pt x="7459468" y="3418333"/>
                </a:lnTo>
                <a:lnTo>
                  <a:pt x="7459515" y="3432662"/>
                </a:lnTo>
                <a:lnTo>
                  <a:pt x="7458154" y="3434902"/>
                </a:lnTo>
                <a:lnTo>
                  <a:pt x="7456091" y="3455825"/>
                </a:lnTo>
                <a:cubicBezTo>
                  <a:pt x="7455865" y="3455850"/>
                  <a:pt x="7455638" y="3455877"/>
                  <a:pt x="7455413" y="3455903"/>
                </a:cubicBezTo>
                <a:cubicBezTo>
                  <a:pt x="7453843" y="3456557"/>
                  <a:pt x="7452596" y="3457940"/>
                  <a:pt x="7451989" y="3460886"/>
                </a:cubicBezTo>
                <a:cubicBezTo>
                  <a:pt x="7443388" y="3453296"/>
                  <a:pt x="7447961" y="3461529"/>
                  <a:pt x="7446929" y="3470886"/>
                </a:cubicBezTo>
                <a:cubicBezTo>
                  <a:pt x="7433341" y="3461186"/>
                  <a:pt x="7436171" y="3489615"/>
                  <a:pt x="7427213" y="3491353"/>
                </a:cubicBezTo>
                <a:cubicBezTo>
                  <a:pt x="7426761" y="3498443"/>
                  <a:pt x="7426037" y="3505767"/>
                  <a:pt x="7424990" y="3513143"/>
                </a:cubicBezTo>
                <a:lnTo>
                  <a:pt x="7424186" y="3517424"/>
                </a:lnTo>
                <a:cubicBezTo>
                  <a:pt x="7424132" y="3517438"/>
                  <a:pt x="7424077" y="3517453"/>
                  <a:pt x="7424024" y="3517467"/>
                </a:cubicBezTo>
                <a:cubicBezTo>
                  <a:pt x="7423536" y="3518305"/>
                  <a:pt x="7423153" y="3519678"/>
                  <a:pt x="7422883" y="3521896"/>
                </a:cubicBezTo>
                <a:lnTo>
                  <a:pt x="7422723" y="3525229"/>
                </a:lnTo>
                <a:lnTo>
                  <a:pt x="7421163" y="3533534"/>
                </a:lnTo>
                <a:lnTo>
                  <a:pt x="7419650" y="3536108"/>
                </a:lnTo>
                <a:lnTo>
                  <a:pt x="7417640" y="3536718"/>
                </a:lnTo>
                <a:lnTo>
                  <a:pt x="7417697" y="3537534"/>
                </a:lnTo>
                <a:cubicBezTo>
                  <a:pt x="7419749" y="3544077"/>
                  <a:pt x="7423989" y="3546875"/>
                  <a:pt x="7409814" y="3551598"/>
                </a:cubicBezTo>
                <a:cubicBezTo>
                  <a:pt x="7412376" y="3566128"/>
                  <a:pt x="7404108" y="3567090"/>
                  <a:pt x="7397719" y="3584844"/>
                </a:cubicBezTo>
                <a:cubicBezTo>
                  <a:pt x="7401116" y="3593573"/>
                  <a:pt x="7398130" y="3599358"/>
                  <a:pt x="7393057" y="3604546"/>
                </a:cubicBezTo>
                <a:cubicBezTo>
                  <a:pt x="7391792" y="3622895"/>
                  <a:pt x="7383125" y="3638008"/>
                  <a:pt x="7377811" y="3657793"/>
                </a:cubicBezTo>
                <a:cubicBezTo>
                  <a:pt x="7379886" y="3680874"/>
                  <a:pt x="7366255" y="3689531"/>
                  <a:pt x="7360624" y="3710685"/>
                </a:cubicBezTo>
                <a:cubicBezTo>
                  <a:pt x="7367950" y="3731637"/>
                  <a:pt x="7347999" y="3723947"/>
                  <a:pt x="7341489" y="3734006"/>
                </a:cubicBezTo>
                <a:lnTo>
                  <a:pt x="7340478" y="3737028"/>
                </a:lnTo>
                <a:lnTo>
                  <a:pt x="7340489" y="3745476"/>
                </a:lnTo>
                <a:lnTo>
                  <a:pt x="7340950" y="3748687"/>
                </a:lnTo>
                <a:cubicBezTo>
                  <a:pt x="7341098" y="3750887"/>
                  <a:pt x="7340976" y="3752333"/>
                  <a:pt x="7340653" y="3753314"/>
                </a:cubicBezTo>
                <a:lnTo>
                  <a:pt x="7340500" y="3753419"/>
                </a:lnTo>
                <a:lnTo>
                  <a:pt x="7340506" y="3757774"/>
                </a:lnTo>
                <a:cubicBezTo>
                  <a:pt x="7340847" y="3765147"/>
                  <a:pt x="7341495" y="3772345"/>
                  <a:pt x="7342369" y="3779218"/>
                </a:cubicBezTo>
                <a:cubicBezTo>
                  <a:pt x="7333890" y="3784348"/>
                  <a:pt x="7341949" y="3810090"/>
                  <a:pt x="7326800" y="3806225"/>
                </a:cubicBezTo>
                <a:cubicBezTo>
                  <a:pt x="7327524" y="3815461"/>
                  <a:pt x="7333545" y="3821456"/>
                  <a:pt x="7323686" y="3817640"/>
                </a:cubicBezTo>
                <a:cubicBezTo>
                  <a:pt x="7323637" y="3820659"/>
                  <a:pt x="7322668" y="3822449"/>
                  <a:pt x="7321247" y="3823678"/>
                </a:cubicBezTo>
                <a:lnTo>
                  <a:pt x="7320595" y="3824018"/>
                </a:lnTo>
                <a:lnTo>
                  <a:pt x="7322453" y="3844579"/>
                </a:lnTo>
                <a:lnTo>
                  <a:pt x="7321532" y="3847225"/>
                </a:lnTo>
                <a:lnTo>
                  <a:pt x="7324238" y="3860736"/>
                </a:lnTo>
                <a:lnTo>
                  <a:pt x="7324840" y="3867658"/>
                </a:lnTo>
                <a:lnTo>
                  <a:pt x="7326655" y="3869733"/>
                </a:lnTo>
                <a:cubicBezTo>
                  <a:pt x="7327701" y="3871909"/>
                  <a:pt x="7328023" y="3874942"/>
                  <a:pt x="7326706" y="3879891"/>
                </a:cubicBezTo>
                <a:lnTo>
                  <a:pt x="7326093" y="3881013"/>
                </a:lnTo>
                <a:lnTo>
                  <a:pt x="7328442" y="3889558"/>
                </a:lnTo>
                <a:cubicBezTo>
                  <a:pt x="7329602" y="3892339"/>
                  <a:pt x="7331138" y="3894839"/>
                  <a:pt x="7333203" y="3896924"/>
                </a:cubicBezTo>
                <a:cubicBezTo>
                  <a:pt x="7319795" y="3924445"/>
                  <a:pt x="7328820" y="3952004"/>
                  <a:pt x="7324908" y="3982658"/>
                </a:cubicBezTo>
                <a:cubicBezTo>
                  <a:pt x="7325522" y="4017325"/>
                  <a:pt x="7327874" y="4041416"/>
                  <a:pt x="7327588" y="4064228"/>
                </a:cubicBezTo>
                <a:cubicBezTo>
                  <a:pt x="7328735" y="4074940"/>
                  <a:pt x="7329351" y="4153102"/>
                  <a:pt x="7323186" y="4146664"/>
                </a:cubicBezTo>
                <a:cubicBezTo>
                  <a:pt x="7335189" y="4179829"/>
                  <a:pt x="7318370" y="4199117"/>
                  <a:pt x="7322488" y="4235901"/>
                </a:cubicBezTo>
                <a:cubicBezTo>
                  <a:pt x="7305909" y="4254573"/>
                  <a:pt x="7320783" y="4244884"/>
                  <a:pt x="7316645" y="4265209"/>
                </a:cubicBezTo>
                <a:cubicBezTo>
                  <a:pt x="7331133" y="4260631"/>
                  <a:pt x="7307179" y="4289560"/>
                  <a:pt x="7323069" y="4291857"/>
                </a:cubicBezTo>
                <a:cubicBezTo>
                  <a:pt x="7321814" y="4295483"/>
                  <a:pt x="7320095" y="4298923"/>
                  <a:pt x="7318251" y="4302359"/>
                </a:cubicBezTo>
                <a:lnTo>
                  <a:pt x="7317295" y="4304161"/>
                </a:lnTo>
                <a:lnTo>
                  <a:pt x="7316223" y="4311573"/>
                </a:lnTo>
                <a:lnTo>
                  <a:pt x="7312469" y="4313411"/>
                </a:lnTo>
                <a:lnTo>
                  <a:pt x="7306447" y="4403491"/>
                </a:lnTo>
                <a:cubicBezTo>
                  <a:pt x="7308849" y="4411399"/>
                  <a:pt x="7308497" y="4436984"/>
                  <a:pt x="7303688" y="4442497"/>
                </a:cubicBezTo>
                <a:cubicBezTo>
                  <a:pt x="7302637" y="4447969"/>
                  <a:pt x="7304327" y="4453942"/>
                  <a:pt x="7299181" y="4457128"/>
                </a:cubicBezTo>
                <a:cubicBezTo>
                  <a:pt x="7296154" y="4469016"/>
                  <a:pt x="7289197" y="4496240"/>
                  <a:pt x="7285530" y="4513823"/>
                </a:cubicBezTo>
                <a:cubicBezTo>
                  <a:pt x="7288769" y="4518560"/>
                  <a:pt x="7287100" y="4524649"/>
                  <a:pt x="7284412" y="4532609"/>
                </a:cubicBezTo>
                <a:lnTo>
                  <a:pt x="7282601" y="4540125"/>
                </a:lnTo>
                <a:lnTo>
                  <a:pt x="7291785" y="4563650"/>
                </a:lnTo>
                <a:lnTo>
                  <a:pt x="7284191" y="4636427"/>
                </a:lnTo>
                <a:lnTo>
                  <a:pt x="7292797" y="4672055"/>
                </a:lnTo>
                <a:cubicBezTo>
                  <a:pt x="7294304" y="4686552"/>
                  <a:pt x="7294421" y="4700466"/>
                  <a:pt x="7295425" y="4713953"/>
                </a:cubicBezTo>
                <a:cubicBezTo>
                  <a:pt x="7296104" y="4744441"/>
                  <a:pt x="7280378" y="4723911"/>
                  <a:pt x="7292574" y="4762180"/>
                </a:cubicBezTo>
                <a:cubicBezTo>
                  <a:pt x="7286719" y="4766152"/>
                  <a:pt x="7286266" y="4770971"/>
                  <a:pt x="7288689" y="4779168"/>
                </a:cubicBezTo>
                <a:cubicBezTo>
                  <a:pt x="7288592" y="4793971"/>
                  <a:pt x="7274303" y="4792486"/>
                  <a:pt x="7282355" y="4807636"/>
                </a:cubicBezTo>
                <a:cubicBezTo>
                  <a:pt x="7278556" y="4806204"/>
                  <a:pt x="7277539" y="4813202"/>
                  <a:pt x="7276505" y="4819678"/>
                </a:cubicBezTo>
                <a:lnTo>
                  <a:pt x="7273752" y="4823797"/>
                </a:lnTo>
                <a:lnTo>
                  <a:pt x="7283683" y="4847794"/>
                </a:lnTo>
                <a:cubicBezTo>
                  <a:pt x="7296832" y="4890479"/>
                  <a:pt x="7302379" y="4941877"/>
                  <a:pt x="7311552" y="4978326"/>
                </a:cubicBezTo>
                <a:cubicBezTo>
                  <a:pt x="7284161" y="4998846"/>
                  <a:pt x="7309660" y="4989594"/>
                  <a:pt x="7304880" y="5015024"/>
                </a:cubicBezTo>
                <a:cubicBezTo>
                  <a:pt x="7330355" y="5012307"/>
                  <a:pt x="7291032" y="5044485"/>
                  <a:pt x="7319932" y="5050993"/>
                </a:cubicBezTo>
                <a:cubicBezTo>
                  <a:pt x="7318148" y="5055414"/>
                  <a:pt x="7315506" y="5059493"/>
                  <a:pt x="7312641" y="5063537"/>
                </a:cubicBezTo>
                <a:lnTo>
                  <a:pt x="7311153" y="5065661"/>
                </a:lnTo>
                <a:lnTo>
                  <a:pt x="7310197" y="5075032"/>
                </a:lnTo>
                <a:lnTo>
                  <a:pt x="7303683" y="5076576"/>
                </a:lnTo>
                <a:lnTo>
                  <a:pt x="7297768" y="5089898"/>
                </a:lnTo>
                <a:cubicBezTo>
                  <a:pt x="7296519" y="5095057"/>
                  <a:pt x="7296302" y="5100805"/>
                  <a:pt x="7297750" y="5107454"/>
                </a:cubicBezTo>
                <a:cubicBezTo>
                  <a:pt x="7309447" y="5125240"/>
                  <a:pt x="7295812" y="5147341"/>
                  <a:pt x="7297014" y="5169708"/>
                </a:cubicBezTo>
                <a:lnTo>
                  <a:pt x="7300719" y="5180532"/>
                </a:lnTo>
                <a:lnTo>
                  <a:pt x="7295705" y="5210620"/>
                </a:lnTo>
                <a:lnTo>
                  <a:pt x="7296901" y="5212749"/>
                </a:lnTo>
                <a:cubicBezTo>
                  <a:pt x="7296704" y="5218058"/>
                  <a:pt x="7294377" y="5228574"/>
                  <a:pt x="7294523" y="5242477"/>
                </a:cubicBezTo>
                <a:lnTo>
                  <a:pt x="7297776" y="5296160"/>
                </a:lnTo>
                <a:lnTo>
                  <a:pt x="7289955" y="5304499"/>
                </a:lnTo>
                <a:lnTo>
                  <a:pt x="7286210" y="5305374"/>
                </a:lnTo>
                <a:lnTo>
                  <a:pt x="7286995" y="5320092"/>
                </a:lnTo>
                <a:lnTo>
                  <a:pt x="7281550" y="5330613"/>
                </a:lnTo>
                <a:lnTo>
                  <a:pt x="7285354" y="5340890"/>
                </a:lnTo>
                <a:lnTo>
                  <a:pt x="7281914" y="5354491"/>
                </a:lnTo>
                <a:cubicBezTo>
                  <a:pt x="7280017" y="5359352"/>
                  <a:pt x="7277725" y="5364763"/>
                  <a:pt x="7275918" y="5370917"/>
                </a:cubicBezTo>
                <a:lnTo>
                  <a:pt x="7267655" y="5384350"/>
                </a:lnTo>
                <a:lnTo>
                  <a:pt x="7263791" y="5406610"/>
                </a:lnTo>
                <a:cubicBezTo>
                  <a:pt x="7260956" y="5423841"/>
                  <a:pt x="7257650" y="5440271"/>
                  <a:pt x="7251522" y="5456222"/>
                </a:cubicBezTo>
                <a:cubicBezTo>
                  <a:pt x="7253699" y="5469913"/>
                  <a:pt x="7252931" y="5482529"/>
                  <a:pt x="7242311" y="5493751"/>
                </a:cubicBezTo>
                <a:cubicBezTo>
                  <a:pt x="7236636" y="5529727"/>
                  <a:pt x="7245809" y="5539513"/>
                  <a:pt x="7231835" y="5561252"/>
                </a:cubicBezTo>
                <a:cubicBezTo>
                  <a:pt x="7236311" y="5568555"/>
                  <a:pt x="7238499" y="5573475"/>
                  <a:pt x="7239152" y="5577121"/>
                </a:cubicBezTo>
                <a:cubicBezTo>
                  <a:pt x="7241111" y="5588065"/>
                  <a:pt x="7229268" y="5587525"/>
                  <a:pt x="7224043" y="5605355"/>
                </a:cubicBezTo>
                <a:cubicBezTo>
                  <a:pt x="7216774" y="5624244"/>
                  <a:pt x="7213225" y="5590845"/>
                  <a:pt x="7209229" y="5609118"/>
                </a:cubicBezTo>
                <a:cubicBezTo>
                  <a:pt x="7212098" y="5628346"/>
                  <a:pt x="7194168" y="5628785"/>
                  <a:pt x="7198222" y="5648700"/>
                </a:cubicBezTo>
                <a:cubicBezTo>
                  <a:pt x="7212577" y="5642705"/>
                  <a:pt x="7189541" y="5689259"/>
                  <a:pt x="7201221" y="5689771"/>
                </a:cubicBezTo>
                <a:cubicBezTo>
                  <a:pt x="7181618" y="5708428"/>
                  <a:pt x="7201258" y="5715573"/>
                  <a:pt x="7192555" y="5739098"/>
                </a:cubicBezTo>
                <a:cubicBezTo>
                  <a:pt x="7184486" y="5750478"/>
                  <a:pt x="7182208" y="5758416"/>
                  <a:pt x="7187522" y="5768603"/>
                </a:cubicBezTo>
                <a:cubicBezTo>
                  <a:pt x="7148692" y="5821144"/>
                  <a:pt x="7181577" y="5799065"/>
                  <a:pt x="7162500" y="5846928"/>
                </a:cubicBezTo>
                <a:lnTo>
                  <a:pt x="7160827" y="5850799"/>
                </a:lnTo>
                <a:lnTo>
                  <a:pt x="7163312" y="5866636"/>
                </a:lnTo>
                <a:cubicBezTo>
                  <a:pt x="7163884" y="5867070"/>
                  <a:pt x="7164455" y="5867505"/>
                  <a:pt x="7165029" y="5867939"/>
                </a:cubicBezTo>
                <a:lnTo>
                  <a:pt x="7142501" y="5914339"/>
                </a:lnTo>
                <a:lnTo>
                  <a:pt x="7143151" y="5921221"/>
                </a:lnTo>
                <a:lnTo>
                  <a:pt x="7123808" y="5950546"/>
                </a:lnTo>
                <a:lnTo>
                  <a:pt x="7116299" y="5966186"/>
                </a:lnTo>
                <a:lnTo>
                  <a:pt x="7106117" y="5983669"/>
                </a:lnTo>
                <a:lnTo>
                  <a:pt x="7109622" y="5995569"/>
                </a:lnTo>
                <a:cubicBezTo>
                  <a:pt x="7114727" y="6023526"/>
                  <a:pt x="7092983" y="6067450"/>
                  <a:pt x="7116605" y="6077139"/>
                </a:cubicBezTo>
                <a:cubicBezTo>
                  <a:pt x="7102148" y="6089933"/>
                  <a:pt x="7125501" y="6101908"/>
                  <a:pt x="7127573" y="6115892"/>
                </a:cubicBezTo>
                <a:cubicBezTo>
                  <a:pt x="7118381" y="6127056"/>
                  <a:pt x="7126331" y="6132595"/>
                  <a:pt x="7128098" y="6142737"/>
                </a:cubicBezTo>
                <a:cubicBezTo>
                  <a:pt x="7122429" y="6147329"/>
                  <a:pt x="7122724" y="6155912"/>
                  <a:pt x="7129375" y="6158833"/>
                </a:cubicBezTo>
                <a:cubicBezTo>
                  <a:pt x="7144709" y="6154689"/>
                  <a:pt x="7137060" y="6184499"/>
                  <a:pt x="7147635" y="6186714"/>
                </a:cubicBezTo>
                <a:cubicBezTo>
                  <a:pt x="7149842" y="6204016"/>
                  <a:pt x="7136414" y="6279145"/>
                  <a:pt x="7153343" y="6291871"/>
                </a:cubicBezTo>
                <a:cubicBezTo>
                  <a:pt x="7161381" y="6326852"/>
                  <a:pt x="7134450" y="6377408"/>
                  <a:pt x="7134923" y="6392273"/>
                </a:cubicBezTo>
                <a:cubicBezTo>
                  <a:pt x="7103997" y="6407024"/>
                  <a:pt x="7185503" y="6478818"/>
                  <a:pt x="7187236" y="6541940"/>
                </a:cubicBezTo>
                <a:cubicBezTo>
                  <a:pt x="7184250" y="6550446"/>
                  <a:pt x="7184290" y="6554993"/>
                  <a:pt x="7191340" y="6557275"/>
                </a:cubicBezTo>
                <a:cubicBezTo>
                  <a:pt x="7195412" y="6573685"/>
                  <a:pt x="7202070" y="6606060"/>
                  <a:pt x="7211670" y="6640404"/>
                </a:cubicBezTo>
                <a:cubicBezTo>
                  <a:pt x="7219591" y="6666216"/>
                  <a:pt x="7212698" y="6793331"/>
                  <a:pt x="7221085" y="6827708"/>
                </a:cubicBezTo>
                <a:lnTo>
                  <a:pt x="7227698" y="6857999"/>
                </a:lnTo>
                <a:lnTo>
                  <a:pt x="0" y="6857999"/>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689908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439" name="Rectangle 1843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People of Note</a:t>
            </a:r>
          </a:p>
        </p:txBody>
      </p:sp>
      <p:sp>
        <p:nvSpPr>
          <p:cNvPr id="1844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Roger Milla, footballer</a:t>
            </a:r>
          </a:p>
          <a:p>
            <a:r>
              <a:rPr lang="en-US" sz="2200"/>
              <a:t>Joel Embiid, footballer (he is also 7 feet tall!)</a:t>
            </a:r>
          </a:p>
          <a:p>
            <a:r>
              <a:rPr lang="en-US" sz="2200"/>
              <a:t>Manu Dibango, Musician</a:t>
            </a:r>
          </a:p>
          <a:p>
            <a:endParaRPr lang="en-US" sz="2200"/>
          </a:p>
        </p:txBody>
      </p:sp>
      <p:pic>
        <p:nvPicPr>
          <p:cNvPr id="18434" name="Picture 2" descr="Manu Dibango">
            <a:extLst>
              <a:ext uri="{FF2B5EF4-FFF2-40B4-BE49-F238E27FC236}">
                <a16:creationId xmlns:a16="http://schemas.microsoft.com/office/drawing/2014/main" id="{76205BFF-B42C-9979-FB36-C12791E29DA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5707" r="707"/>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440956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463" name="Rectangle 1946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Etiquette and Manners</a:t>
            </a:r>
          </a:p>
        </p:txBody>
      </p:sp>
      <p:sp>
        <p:nvSpPr>
          <p:cNvPr id="1946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1700"/>
              <a:t>Men shake hands with each other.  In the “Francophone” south, close friends hug and maybe kiss.  In the  “Anglophone” north, they have a unique handshake.</a:t>
            </a:r>
          </a:p>
          <a:p>
            <a:r>
              <a:rPr lang="en-US" sz="1700"/>
              <a:t>If you are invited to a Cameroonian’s home, bring fruit as a gift for the host.</a:t>
            </a:r>
          </a:p>
          <a:p>
            <a:r>
              <a:rPr lang="en-US" sz="1700"/>
              <a:t>Dress well at dinner to show respect.  Do not discuss business during social dinners.  They expect good table manners and acknowledgement of the hierarchy. </a:t>
            </a:r>
          </a:p>
        </p:txBody>
      </p:sp>
      <p:pic>
        <p:nvPicPr>
          <p:cNvPr id="19458" name="Picture 2" descr="Discover Africa: The flavors of Cameroon">
            <a:extLst>
              <a:ext uri="{FF2B5EF4-FFF2-40B4-BE49-F238E27FC236}">
                <a16:creationId xmlns:a16="http://schemas.microsoft.com/office/drawing/2014/main" id="{8A062991-37EA-9D18-6CC9-649EC11A055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 b="2024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38831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506" name="Picture 2" descr="Traditional Attire of Cameroon | Atoghu attire | African Fashion |  Traditional african clothing, African clothing, African fashion">
            <a:extLst>
              <a:ext uri="{FF2B5EF4-FFF2-40B4-BE49-F238E27FC236}">
                <a16:creationId xmlns:a16="http://schemas.microsoft.com/office/drawing/2014/main" id="{04945FF3-7BA4-48E9-DF6F-9DADC2D09FB0}"/>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038600" y="1782763"/>
            <a:ext cx="2176463" cy="3284538"/>
          </a:xfrm>
          <a:prstGeom prst="rect">
            <a:avLst/>
          </a:prstGeom>
          <a:extLst>
            <a:ext uri="{909E8E84-426E-40DD-AFC4-6F175D3DCCD1}">
              <a14:hiddenFill xmlns:a14="http://schemas.microsoft.com/office/drawing/2010/main">
                <a:solidFill>
                  <a:srgbClr val="FFFFFF"/>
                </a:solidFill>
              </a14:hiddenFill>
            </a:ext>
          </a:extLst>
        </p:spPr>
      </p:pic>
      <p:pic>
        <p:nvPicPr>
          <p:cNvPr id="21508" name="Picture 4" descr="Bishops join Christian leaders in calling for an end to violence in Cameroon  - Catholic Bishops' Conference">
            <a:extLst>
              <a:ext uri="{FF2B5EF4-FFF2-40B4-BE49-F238E27FC236}">
                <a16:creationId xmlns:a16="http://schemas.microsoft.com/office/drawing/2014/main" id="{52E03BD9-7EA1-F4DA-0570-E6F026B18A81}"/>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264275" y="1782763"/>
            <a:ext cx="4960938" cy="3284538"/>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640080" y="2074363"/>
            <a:ext cx="2752354" cy="2709275"/>
          </a:xfrm>
          <a:prstGeom prst="ellipse">
            <a:avLst/>
          </a:prstGeom>
          <a:solidFill>
            <a:schemeClr val="tx1">
              <a:lumMod val="85000"/>
              <a:lumOff val="15000"/>
            </a:schemeClr>
          </a:solidFill>
          <a:ln w="174625" cmpd="thinThick">
            <a:solidFill>
              <a:schemeClr val="tx1">
                <a:lumMod val="85000"/>
                <a:lumOff val="15000"/>
              </a:schemeClr>
            </a:solidFill>
          </a:ln>
        </p:spPr>
        <p:txBody>
          <a:bodyPr vert="horz" lIns="91440" tIns="45720" rIns="91440" bIns="45720" rtlCol="0" anchor="ctr">
            <a:normAutofit/>
          </a:bodyPr>
          <a:lstStyle/>
          <a:p>
            <a:pPr algn="ctr"/>
            <a:r>
              <a:rPr lang="en-US" sz="2600" kern="1200">
                <a:solidFill>
                  <a:schemeClr val="bg1"/>
                </a:solidFill>
                <a:latin typeface="+mj-lt"/>
                <a:ea typeface="+mj-ea"/>
                <a:cs typeface="+mj-cs"/>
              </a:rPr>
              <a:t>Fashion</a:t>
            </a:r>
          </a:p>
        </p:txBody>
      </p:sp>
    </p:spTree>
    <p:extLst>
      <p:ext uri="{BB962C8B-B14F-4D97-AF65-F5344CB8AC3E}">
        <p14:creationId xmlns:p14="http://schemas.microsoft.com/office/powerpoint/2010/main" val="2802249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picture containing outdoor, nature, mountain, riding&#10;&#10;Description automatically generated">
            <a:extLst>
              <a:ext uri="{FF2B5EF4-FFF2-40B4-BE49-F238E27FC236}">
                <a16:creationId xmlns:a16="http://schemas.microsoft.com/office/drawing/2014/main" id="{9EC08A9B-6C70-47EE-83F0-1788AB93F121}"/>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b="2174"/>
          <a:stretch/>
        </p:blipFill>
        <p:spPr>
          <a:xfrm>
            <a:off x="-1" y="10"/>
            <a:ext cx="12192000" cy="6857990"/>
          </a:xfrm>
          <a:prstGeom prst="rect">
            <a:avLst/>
          </a:prstGeom>
        </p:spPr>
      </p:pic>
      <p:sp>
        <p:nvSpPr>
          <p:cNvPr id="11"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3E884DAD-3F37-4DF2-9E6B-E82673499636}"/>
              </a:ext>
            </a:extLst>
          </p:cNvPr>
          <p:cNvSpPr>
            <a:spLocks noGrp="1"/>
          </p:cNvSpPr>
          <p:nvPr>
            <p:ph type="title"/>
          </p:nvPr>
        </p:nvSpPr>
        <p:spPr>
          <a:xfrm>
            <a:off x="709448" y="1913950"/>
            <a:ext cx="4204137" cy="1342754"/>
          </a:xfrm>
        </p:spPr>
        <p:txBody>
          <a:bodyPr vert="horz" lIns="91440" tIns="45720" rIns="91440" bIns="45720" rtlCol="0" anchor="ctr">
            <a:normAutofit/>
          </a:bodyPr>
          <a:lstStyle/>
          <a:p>
            <a:pPr algn="ctr"/>
            <a:r>
              <a:rPr lang="en-US" sz="3600"/>
              <a:t>Mount Nyiragongo</a:t>
            </a:r>
          </a:p>
        </p:txBody>
      </p:sp>
      <p:cxnSp>
        <p:nvCxnSpPr>
          <p:cNvPr id="13"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C7A62D44-215D-455D-8807-9212B7201609}"/>
              </a:ext>
            </a:extLst>
          </p:cNvPr>
          <p:cNvSpPr>
            <a:spLocks noGrp="1"/>
          </p:cNvSpPr>
          <p:nvPr>
            <p:ph sz="half" idx="1"/>
          </p:nvPr>
        </p:nvSpPr>
        <p:spPr>
          <a:xfrm>
            <a:off x="525516" y="3417573"/>
            <a:ext cx="4593021" cy="2619839"/>
          </a:xfrm>
        </p:spPr>
        <p:txBody>
          <a:bodyPr vert="horz" lIns="91440" tIns="45720" rIns="91440" bIns="45720" rtlCol="0" anchor="ctr">
            <a:normAutofit/>
          </a:bodyPr>
          <a:lstStyle/>
          <a:p>
            <a:r>
              <a:rPr lang="en-US" sz="1800"/>
              <a:t>Active stratovolcano.  Near Lake Kivu at the eastern border of DRC with Rwanda and the Virunga National Park.  It is famous for it’s extremely fluid lava that runs like water.  </a:t>
            </a:r>
          </a:p>
          <a:p>
            <a:r>
              <a:rPr lang="en-US" sz="1800"/>
              <a:t>In 2002, 200,000 people were left homeless after an eruption that drained the lake and destroyed downtown Goma. </a:t>
            </a:r>
          </a:p>
        </p:txBody>
      </p:sp>
    </p:spTree>
    <p:extLst>
      <p:ext uri="{BB962C8B-B14F-4D97-AF65-F5344CB8AC3E}">
        <p14:creationId xmlns:p14="http://schemas.microsoft.com/office/powerpoint/2010/main" val="116490566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535" name="Rectangle 2253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Sports</a:t>
            </a:r>
          </a:p>
        </p:txBody>
      </p:sp>
      <p:sp>
        <p:nvSpPr>
          <p:cNvPr id="2253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t>Basketball</a:t>
            </a:r>
          </a:p>
          <a:p>
            <a:r>
              <a:rPr lang="en-US" sz="2200" dirty="0"/>
              <a:t>Horse Racing</a:t>
            </a:r>
          </a:p>
          <a:p>
            <a:r>
              <a:rPr lang="en-US" sz="2200" dirty="0"/>
              <a:t>Cricket</a:t>
            </a:r>
          </a:p>
          <a:p>
            <a:r>
              <a:rPr lang="en-US" sz="2200" dirty="0"/>
              <a:t>Rugby</a:t>
            </a:r>
          </a:p>
          <a:p>
            <a:r>
              <a:rPr lang="en-US" sz="2200" dirty="0"/>
              <a:t>Tennis</a:t>
            </a:r>
          </a:p>
          <a:p>
            <a:r>
              <a:rPr lang="en-US" sz="2200" dirty="0"/>
              <a:t>Soccer (they have a very successful team)</a:t>
            </a:r>
          </a:p>
        </p:txBody>
      </p:sp>
      <p:pic>
        <p:nvPicPr>
          <p:cNvPr id="22530" name="Picture 2" descr="Cameroon first to qualify for knock-out stage of AFCON 2021 - CGTN">
            <a:extLst>
              <a:ext uri="{FF2B5EF4-FFF2-40B4-BE49-F238E27FC236}">
                <a16:creationId xmlns:a16="http://schemas.microsoft.com/office/drawing/2014/main" id="{975EB92A-1681-20AC-027F-7BB990FBD89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967" r="23613"/>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263475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487" name="Rectangle 2048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82" name="Picture 2" descr="A plate of food&#10;&#10;Description automatically generated with medium confidence">
            <a:extLst>
              <a:ext uri="{FF2B5EF4-FFF2-40B4-BE49-F238E27FC236}">
                <a16:creationId xmlns:a16="http://schemas.microsoft.com/office/drawing/2014/main" id="{24CBC73A-3564-427E-EC62-B519510864E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4001" b="1435"/>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0489" name="Rectangle 2048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Eguse pudding, made out of melon seeds.</a:t>
            </a:r>
          </a:p>
          <a:p>
            <a:r>
              <a:rPr lang="en-US" sz="2000"/>
              <a:t>Jollof Rice, spicy rice with vegetables and meat.</a:t>
            </a:r>
          </a:p>
          <a:p>
            <a:r>
              <a:rPr lang="en-US" sz="2000"/>
              <a:t>Poulet, chicken and plantain.</a:t>
            </a:r>
          </a:p>
          <a:p>
            <a:endParaRPr lang="en-US" sz="2000"/>
          </a:p>
        </p:txBody>
      </p:sp>
    </p:spTree>
    <p:extLst>
      <p:ext uri="{BB962C8B-B14F-4D97-AF65-F5344CB8AC3E}">
        <p14:creationId xmlns:p14="http://schemas.microsoft.com/office/powerpoint/2010/main" val="378605108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normAutofit fontScale="92500"/>
          </a:bodyPr>
          <a:lstStyle/>
          <a:p>
            <a:r>
              <a:rPr lang="en-US" dirty="0" err="1"/>
              <a:t>Bikutsi</a:t>
            </a:r>
            <a:r>
              <a:rPr lang="en-US" dirty="0"/>
              <a:t>, rhythmic style by the Beti people, it means “thump the earth”.  The dance was preserved and strengthened when the people felt their culture was being attacked by Christian missionaries who didn’t like the shaking of the shoulders, back and buttocks in the dance. </a:t>
            </a:r>
          </a:p>
          <a:p>
            <a:r>
              <a:rPr lang="en-US" dirty="0"/>
              <a:t>Makossa was a traditional dance that became more of a pop style.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normAutofit fontScale="92500"/>
          </a:bodyPr>
          <a:lstStyle/>
          <a:p>
            <a:r>
              <a:rPr lang="en-US" dirty="0">
                <a:hlinkClick r:id="rId2"/>
              </a:rPr>
              <a:t>https://www.youtube.com/watch?v=DbTXIC293Tg</a:t>
            </a:r>
            <a:r>
              <a:rPr lang="en-US" dirty="0"/>
              <a:t> </a:t>
            </a:r>
          </a:p>
        </p:txBody>
      </p:sp>
    </p:spTree>
    <p:extLst>
      <p:ext uri="{BB962C8B-B14F-4D97-AF65-F5344CB8AC3E}">
        <p14:creationId xmlns:p14="http://schemas.microsoft.com/office/powerpoint/2010/main" val="343229211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559" name="Rectangle 2355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6790414" y="640080"/>
            <a:ext cx="4758458" cy="3566160"/>
          </a:xfrm>
        </p:spPr>
        <p:txBody>
          <a:bodyPr vert="horz" lIns="91440" tIns="45720" rIns="91440" bIns="45720" rtlCol="0" anchor="b">
            <a:normAutofit/>
          </a:bodyPr>
          <a:lstStyle/>
          <a:p>
            <a:r>
              <a:rPr lang="en-US" sz="660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6790412" y="4636008"/>
            <a:ext cx="4758459" cy="1572768"/>
          </a:xfrm>
        </p:spPr>
        <p:txBody>
          <a:bodyPr vert="horz" lIns="91440" tIns="45720" rIns="91440" bIns="45720" rtlCol="0">
            <a:normAutofit/>
          </a:bodyPr>
          <a:lstStyle/>
          <a:p>
            <a:pPr marL="0" indent="0">
              <a:buNone/>
            </a:pPr>
            <a:r>
              <a:rPr lang="en-US" sz="2400"/>
              <a:t>Pottery, sculpture, textiles, woodwork</a:t>
            </a:r>
          </a:p>
        </p:txBody>
      </p:sp>
      <p:pic>
        <p:nvPicPr>
          <p:cNvPr id="23554" name="Picture 2" descr="ART OF CAMEROON Exhibition">
            <a:extLst>
              <a:ext uri="{FF2B5EF4-FFF2-40B4-BE49-F238E27FC236}">
                <a16:creationId xmlns:a16="http://schemas.microsoft.com/office/drawing/2014/main" id="{EDE28696-01CC-9475-2A72-2E00BE35FCC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120" r="2" b="2"/>
          <a:stretch/>
        </p:blipFill>
        <p:spPr bwMode="auto">
          <a:xfrm>
            <a:off x="20" y="10"/>
            <a:ext cx="6108141" cy="6857990"/>
          </a:xfrm>
          <a:custGeom>
            <a:avLst/>
            <a:gdLst/>
            <a:ahLst/>
            <a:cxnLst/>
            <a:rect l="l" t="t" r="r" b="b"/>
            <a:pathLst>
              <a:path w="6108161" h="6858000">
                <a:moveTo>
                  <a:pt x="0" y="0"/>
                </a:moveTo>
                <a:lnTo>
                  <a:pt x="2058355" y="0"/>
                </a:lnTo>
                <a:lnTo>
                  <a:pt x="3299791" y="0"/>
                </a:lnTo>
                <a:lnTo>
                  <a:pt x="6076880" y="0"/>
                </a:lnTo>
                <a:lnTo>
                  <a:pt x="6078171" y="10931"/>
                </a:lnTo>
                <a:cubicBezTo>
                  <a:pt x="6093300" y="94836"/>
                  <a:pt x="6090630" y="179884"/>
                  <a:pt x="6094698" y="264297"/>
                </a:cubicBezTo>
                <a:cubicBezTo>
                  <a:pt x="6099656" y="367652"/>
                  <a:pt x="6093427" y="471135"/>
                  <a:pt x="6091266" y="574617"/>
                </a:cubicBezTo>
                <a:cubicBezTo>
                  <a:pt x="6089359" y="662717"/>
                  <a:pt x="6080587" y="750690"/>
                  <a:pt x="6083384" y="838916"/>
                </a:cubicBezTo>
                <a:cubicBezTo>
                  <a:pt x="6083384" y="841968"/>
                  <a:pt x="6083384" y="845019"/>
                  <a:pt x="6083384" y="848070"/>
                </a:cubicBezTo>
                <a:cubicBezTo>
                  <a:pt x="6075375" y="945068"/>
                  <a:pt x="6075375" y="1042576"/>
                  <a:pt x="6083384" y="1139574"/>
                </a:cubicBezTo>
                <a:cubicBezTo>
                  <a:pt x="6085964" y="1179950"/>
                  <a:pt x="6085240" y="1220466"/>
                  <a:pt x="6081223" y="1260728"/>
                </a:cubicBezTo>
                <a:cubicBezTo>
                  <a:pt x="6077409" y="1311960"/>
                  <a:pt x="6065204" y="1364083"/>
                  <a:pt x="6073976" y="1414934"/>
                </a:cubicBezTo>
                <a:cubicBezTo>
                  <a:pt x="6079722" y="1456784"/>
                  <a:pt x="6082913" y="1498940"/>
                  <a:pt x="6083511" y="1541172"/>
                </a:cubicBezTo>
                <a:cubicBezTo>
                  <a:pt x="6087833" y="1635755"/>
                  <a:pt x="6083638" y="1730847"/>
                  <a:pt x="6082112" y="1825685"/>
                </a:cubicBezTo>
                <a:cubicBezTo>
                  <a:pt x="6080205" y="1936286"/>
                  <a:pt x="6083002" y="2046634"/>
                  <a:pt x="6074103" y="2157235"/>
                </a:cubicBezTo>
                <a:cubicBezTo>
                  <a:pt x="6069145" y="2246581"/>
                  <a:pt x="6069145" y="2336130"/>
                  <a:pt x="6074103" y="2425476"/>
                </a:cubicBezTo>
                <a:cubicBezTo>
                  <a:pt x="6076519" y="2507473"/>
                  <a:pt x="6088850" y="2588454"/>
                  <a:pt x="6086816" y="2671214"/>
                </a:cubicBezTo>
                <a:cubicBezTo>
                  <a:pt x="6084401" y="2767832"/>
                  <a:pt x="6072959" y="2863940"/>
                  <a:pt x="6076519" y="2960685"/>
                </a:cubicBezTo>
                <a:cubicBezTo>
                  <a:pt x="6078171" y="3006832"/>
                  <a:pt x="6078299" y="3052980"/>
                  <a:pt x="6079316" y="3099127"/>
                </a:cubicBezTo>
                <a:cubicBezTo>
                  <a:pt x="6080333" y="3154682"/>
                  <a:pt x="6090376" y="3210110"/>
                  <a:pt x="6084782" y="3265665"/>
                </a:cubicBezTo>
                <a:cubicBezTo>
                  <a:pt x="6075502" y="3358087"/>
                  <a:pt x="6051475" y="3448857"/>
                  <a:pt x="6066476" y="3543567"/>
                </a:cubicBezTo>
                <a:cubicBezTo>
                  <a:pt x="6074739" y="3595690"/>
                  <a:pt x="6084146" y="3647940"/>
                  <a:pt x="6088850" y="3700571"/>
                </a:cubicBezTo>
                <a:cubicBezTo>
                  <a:pt x="6093045" y="3747608"/>
                  <a:pt x="6103724" y="3795408"/>
                  <a:pt x="6095588" y="3842191"/>
                </a:cubicBezTo>
                <a:cubicBezTo>
                  <a:pt x="6088723" y="3882237"/>
                  <a:pt x="6092410" y="3922282"/>
                  <a:pt x="6087070" y="3962327"/>
                </a:cubicBezTo>
                <a:cubicBezTo>
                  <a:pt x="6080078" y="4014831"/>
                  <a:pt x="6076265" y="4068352"/>
                  <a:pt x="6071052" y="4121111"/>
                </a:cubicBezTo>
                <a:cubicBezTo>
                  <a:pt x="6066221" y="4169038"/>
                  <a:pt x="6062662" y="4216838"/>
                  <a:pt x="6075375" y="4261841"/>
                </a:cubicBezTo>
                <a:cubicBezTo>
                  <a:pt x="6106394" y="4375112"/>
                  <a:pt x="6089359" y="4487748"/>
                  <a:pt x="6077663" y="4600257"/>
                </a:cubicBezTo>
                <a:cubicBezTo>
                  <a:pt x="6071942" y="4655049"/>
                  <a:pt x="6063552" y="4712765"/>
                  <a:pt x="6076265" y="4762853"/>
                </a:cubicBezTo>
                <a:cubicBezTo>
                  <a:pt x="6099783" y="4851716"/>
                  <a:pt x="6081350" y="4936764"/>
                  <a:pt x="6071179" y="5021432"/>
                </a:cubicBezTo>
                <a:cubicBezTo>
                  <a:pt x="6061009" y="5106099"/>
                  <a:pt x="6058594" y="5189495"/>
                  <a:pt x="6076392" y="5272637"/>
                </a:cubicBezTo>
                <a:cubicBezTo>
                  <a:pt x="6088850" y="5331116"/>
                  <a:pt x="6088850" y="5390612"/>
                  <a:pt x="6090376" y="5449600"/>
                </a:cubicBezTo>
                <a:cubicBezTo>
                  <a:pt x="6091266" y="5486339"/>
                  <a:pt x="6077663" y="5523842"/>
                  <a:pt x="6068637" y="5560582"/>
                </a:cubicBezTo>
                <a:cubicBezTo>
                  <a:pt x="6052364" y="5626943"/>
                  <a:pt x="6046517" y="5694321"/>
                  <a:pt x="6068637" y="5759029"/>
                </a:cubicBezTo>
                <a:cubicBezTo>
                  <a:pt x="6099148" y="5848655"/>
                  <a:pt x="6116691" y="5938407"/>
                  <a:pt x="6103978" y="6033117"/>
                </a:cubicBezTo>
                <a:cubicBezTo>
                  <a:pt x="6096732" y="6091724"/>
                  <a:pt x="6094952" y="6151347"/>
                  <a:pt x="6084019" y="6209190"/>
                </a:cubicBezTo>
                <a:cubicBezTo>
                  <a:pt x="6065713" y="6304790"/>
                  <a:pt x="6072196" y="6399882"/>
                  <a:pt x="6086816" y="6494211"/>
                </a:cubicBezTo>
                <a:cubicBezTo>
                  <a:pt x="6096897" y="6573081"/>
                  <a:pt x="6097965" y="6652829"/>
                  <a:pt x="6089994" y="6731941"/>
                </a:cubicBezTo>
                <a:lnTo>
                  <a:pt x="6081268" y="6858000"/>
                </a:lnTo>
                <a:lnTo>
                  <a:pt x="3299791" y="6858000"/>
                </a:lnTo>
                <a:lnTo>
                  <a:pt x="2058355"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3561" name="sketchy line">
            <a:extLst>
              <a:ext uri="{FF2B5EF4-FFF2-40B4-BE49-F238E27FC236}">
                <a16:creationId xmlns:a16="http://schemas.microsoft.com/office/drawing/2014/main" id="{82580482-BA80-420A-8A05-C58E97F2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1142" y="4409267"/>
            <a:ext cx="4242816" cy="18288"/>
          </a:xfrm>
          <a:custGeom>
            <a:avLst/>
            <a:gdLst>
              <a:gd name="connsiteX0" fmla="*/ 0 w 4242816"/>
              <a:gd name="connsiteY0" fmla="*/ 0 h 18288"/>
              <a:gd name="connsiteX1" fmla="*/ 690973 w 4242816"/>
              <a:gd name="connsiteY1" fmla="*/ 0 h 18288"/>
              <a:gd name="connsiteX2" fmla="*/ 1212233 w 4242816"/>
              <a:gd name="connsiteY2" fmla="*/ 0 h 18288"/>
              <a:gd name="connsiteX3" fmla="*/ 1860778 w 4242816"/>
              <a:gd name="connsiteY3" fmla="*/ 0 h 18288"/>
              <a:gd name="connsiteX4" fmla="*/ 2424466 w 4242816"/>
              <a:gd name="connsiteY4" fmla="*/ 0 h 18288"/>
              <a:gd name="connsiteX5" fmla="*/ 3115439 w 4242816"/>
              <a:gd name="connsiteY5" fmla="*/ 0 h 18288"/>
              <a:gd name="connsiteX6" fmla="*/ 3636699 w 4242816"/>
              <a:gd name="connsiteY6" fmla="*/ 0 h 18288"/>
              <a:gd name="connsiteX7" fmla="*/ 4242816 w 4242816"/>
              <a:gd name="connsiteY7" fmla="*/ 0 h 18288"/>
              <a:gd name="connsiteX8" fmla="*/ 4242816 w 4242816"/>
              <a:gd name="connsiteY8" fmla="*/ 18288 h 18288"/>
              <a:gd name="connsiteX9" fmla="*/ 3636699 w 4242816"/>
              <a:gd name="connsiteY9" fmla="*/ 18288 h 18288"/>
              <a:gd name="connsiteX10" fmla="*/ 3030583 w 4242816"/>
              <a:gd name="connsiteY10" fmla="*/ 18288 h 18288"/>
              <a:gd name="connsiteX11" fmla="*/ 2466894 w 4242816"/>
              <a:gd name="connsiteY11" fmla="*/ 18288 h 18288"/>
              <a:gd name="connsiteX12" fmla="*/ 1988062 w 4242816"/>
              <a:gd name="connsiteY12" fmla="*/ 18288 h 18288"/>
              <a:gd name="connsiteX13" fmla="*/ 1466802 w 4242816"/>
              <a:gd name="connsiteY13" fmla="*/ 18288 h 18288"/>
              <a:gd name="connsiteX14" fmla="*/ 860686 w 4242816"/>
              <a:gd name="connsiteY14" fmla="*/ 18288 h 18288"/>
              <a:gd name="connsiteX15" fmla="*/ 0 w 4242816"/>
              <a:gd name="connsiteY15" fmla="*/ 18288 h 18288"/>
              <a:gd name="connsiteX16" fmla="*/ 0 w 4242816"/>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2816" h="18288" fill="none" extrusionOk="0">
                <a:moveTo>
                  <a:pt x="0" y="0"/>
                </a:moveTo>
                <a:cubicBezTo>
                  <a:pt x="249934" y="1471"/>
                  <a:pt x="379877" y="-29444"/>
                  <a:pt x="690973" y="0"/>
                </a:cubicBezTo>
                <a:cubicBezTo>
                  <a:pt x="1002069" y="29444"/>
                  <a:pt x="1021583" y="17501"/>
                  <a:pt x="1212233" y="0"/>
                </a:cubicBezTo>
                <a:cubicBezTo>
                  <a:pt x="1402883" y="-17501"/>
                  <a:pt x="1678760" y="5386"/>
                  <a:pt x="1860778" y="0"/>
                </a:cubicBezTo>
                <a:cubicBezTo>
                  <a:pt x="2042796" y="-5386"/>
                  <a:pt x="2245608" y="-22401"/>
                  <a:pt x="2424466" y="0"/>
                </a:cubicBezTo>
                <a:cubicBezTo>
                  <a:pt x="2603324" y="22401"/>
                  <a:pt x="2890020" y="33806"/>
                  <a:pt x="3115439" y="0"/>
                </a:cubicBezTo>
                <a:cubicBezTo>
                  <a:pt x="3340858" y="-33806"/>
                  <a:pt x="3428300" y="18628"/>
                  <a:pt x="3636699" y="0"/>
                </a:cubicBezTo>
                <a:cubicBezTo>
                  <a:pt x="3845098" y="-18628"/>
                  <a:pt x="4108824" y="5541"/>
                  <a:pt x="4242816" y="0"/>
                </a:cubicBezTo>
                <a:cubicBezTo>
                  <a:pt x="4242066" y="4160"/>
                  <a:pt x="4243125" y="10356"/>
                  <a:pt x="4242816" y="18288"/>
                </a:cubicBezTo>
                <a:cubicBezTo>
                  <a:pt x="4113424" y="32735"/>
                  <a:pt x="3768327" y="47567"/>
                  <a:pt x="3636699" y="18288"/>
                </a:cubicBezTo>
                <a:cubicBezTo>
                  <a:pt x="3505071" y="-10991"/>
                  <a:pt x="3294208" y="-4990"/>
                  <a:pt x="3030583" y="18288"/>
                </a:cubicBezTo>
                <a:cubicBezTo>
                  <a:pt x="2766958" y="41566"/>
                  <a:pt x="2649277" y="20974"/>
                  <a:pt x="2466894" y="18288"/>
                </a:cubicBezTo>
                <a:cubicBezTo>
                  <a:pt x="2284511" y="15602"/>
                  <a:pt x="2151277" y="1154"/>
                  <a:pt x="1988062" y="18288"/>
                </a:cubicBezTo>
                <a:cubicBezTo>
                  <a:pt x="1824847" y="35422"/>
                  <a:pt x="1691359" y="9265"/>
                  <a:pt x="1466802" y="18288"/>
                </a:cubicBezTo>
                <a:cubicBezTo>
                  <a:pt x="1242245" y="27311"/>
                  <a:pt x="1006161" y="36605"/>
                  <a:pt x="860686" y="18288"/>
                </a:cubicBezTo>
                <a:cubicBezTo>
                  <a:pt x="715211" y="-29"/>
                  <a:pt x="242774" y="46538"/>
                  <a:pt x="0" y="18288"/>
                </a:cubicBezTo>
                <a:cubicBezTo>
                  <a:pt x="-146" y="11482"/>
                  <a:pt x="-422" y="5192"/>
                  <a:pt x="0" y="0"/>
                </a:cubicBezTo>
                <a:close/>
              </a:path>
              <a:path w="4242816" h="18288" stroke="0" extrusionOk="0">
                <a:moveTo>
                  <a:pt x="0" y="0"/>
                </a:moveTo>
                <a:cubicBezTo>
                  <a:pt x="259751" y="-14018"/>
                  <a:pt x="356632" y="-15007"/>
                  <a:pt x="521260" y="0"/>
                </a:cubicBezTo>
                <a:cubicBezTo>
                  <a:pt x="685888" y="15007"/>
                  <a:pt x="885786" y="5167"/>
                  <a:pt x="1212233" y="0"/>
                </a:cubicBezTo>
                <a:cubicBezTo>
                  <a:pt x="1538680" y="-5167"/>
                  <a:pt x="1458849" y="7951"/>
                  <a:pt x="1691065" y="0"/>
                </a:cubicBezTo>
                <a:cubicBezTo>
                  <a:pt x="1923281" y="-7951"/>
                  <a:pt x="1985780" y="-16303"/>
                  <a:pt x="2169897" y="0"/>
                </a:cubicBezTo>
                <a:cubicBezTo>
                  <a:pt x="2354014" y="16303"/>
                  <a:pt x="2633054" y="-2739"/>
                  <a:pt x="2776014" y="0"/>
                </a:cubicBezTo>
                <a:cubicBezTo>
                  <a:pt x="2918974" y="2739"/>
                  <a:pt x="3112688" y="-15682"/>
                  <a:pt x="3339702" y="0"/>
                </a:cubicBezTo>
                <a:cubicBezTo>
                  <a:pt x="3566716" y="15682"/>
                  <a:pt x="4015278" y="-28467"/>
                  <a:pt x="4242816" y="0"/>
                </a:cubicBezTo>
                <a:cubicBezTo>
                  <a:pt x="4243501" y="7633"/>
                  <a:pt x="4242294" y="10002"/>
                  <a:pt x="4242816" y="18288"/>
                </a:cubicBezTo>
                <a:cubicBezTo>
                  <a:pt x="3924964" y="16283"/>
                  <a:pt x="3746362" y="-1805"/>
                  <a:pt x="3551843" y="18288"/>
                </a:cubicBezTo>
                <a:cubicBezTo>
                  <a:pt x="3357324" y="38381"/>
                  <a:pt x="3126422" y="47156"/>
                  <a:pt x="2860870" y="18288"/>
                </a:cubicBezTo>
                <a:cubicBezTo>
                  <a:pt x="2595318" y="-10580"/>
                  <a:pt x="2572437" y="11441"/>
                  <a:pt x="2297182" y="18288"/>
                </a:cubicBezTo>
                <a:cubicBezTo>
                  <a:pt x="2021927" y="25135"/>
                  <a:pt x="1916908" y="33601"/>
                  <a:pt x="1733493" y="18288"/>
                </a:cubicBezTo>
                <a:cubicBezTo>
                  <a:pt x="1550078" y="2975"/>
                  <a:pt x="1412440" y="27896"/>
                  <a:pt x="1212233" y="18288"/>
                </a:cubicBezTo>
                <a:cubicBezTo>
                  <a:pt x="1012026" y="8680"/>
                  <a:pt x="914386" y="13859"/>
                  <a:pt x="648545" y="18288"/>
                </a:cubicBezTo>
                <a:cubicBezTo>
                  <a:pt x="382704" y="22717"/>
                  <a:pt x="233522" y="39342"/>
                  <a:pt x="0" y="18288"/>
                </a:cubicBezTo>
                <a:cubicBezTo>
                  <a:pt x="-772" y="13661"/>
                  <a:pt x="-839" y="849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966690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Your Madness, Not Mine: Stories of Cameroon by Juliana </a:t>
            </a:r>
            <a:r>
              <a:rPr lang="en-US" dirty="0" err="1"/>
              <a:t>Makuchi</a:t>
            </a:r>
            <a:r>
              <a:rPr lang="en-US" dirty="0"/>
              <a:t> </a:t>
            </a:r>
            <a:r>
              <a:rPr lang="en-US" dirty="0" err="1"/>
              <a:t>Nfah-Abbenyi</a:t>
            </a:r>
            <a:endParaRPr lang="en-US" dirty="0"/>
          </a:p>
          <a:p>
            <a:r>
              <a:rPr lang="en-US" dirty="0"/>
              <a:t>The Old Man and the Medal by Ferdinand </a:t>
            </a:r>
            <a:r>
              <a:rPr lang="en-US" dirty="0" err="1"/>
              <a:t>Oyono</a:t>
            </a:r>
            <a:endParaRPr lang="en-US" dirty="0"/>
          </a:p>
          <a:p>
            <a:r>
              <a:rPr lang="en-US" dirty="0"/>
              <a:t>Foot Prints of Destiny by </a:t>
            </a:r>
            <a:r>
              <a:rPr lang="en-US" dirty="0" err="1"/>
              <a:t>Azanwi</a:t>
            </a:r>
            <a:r>
              <a:rPr lang="en-US" dirty="0"/>
              <a:t> </a:t>
            </a:r>
            <a:r>
              <a:rPr lang="en-US" dirty="0" err="1"/>
              <a:t>Nchami</a:t>
            </a:r>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I Am A Farmer by Baptiste Miranda Paul</a:t>
            </a:r>
          </a:p>
          <a:p>
            <a:r>
              <a:rPr lang="en-US" dirty="0"/>
              <a:t>My Heart Will Not Sit Down by Mara Rockliff</a:t>
            </a:r>
          </a:p>
        </p:txBody>
      </p:sp>
    </p:spTree>
    <p:extLst>
      <p:ext uri="{BB962C8B-B14F-4D97-AF65-F5344CB8AC3E}">
        <p14:creationId xmlns:p14="http://schemas.microsoft.com/office/powerpoint/2010/main" val="60560989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85" name="Rectangle 24584">
            <a:extLst>
              <a:ext uri="{FF2B5EF4-FFF2-40B4-BE49-F238E27FC236}">
                <a16:creationId xmlns:a16="http://schemas.microsoft.com/office/drawing/2014/main" id="{ECEF6C2F-9906-4F89-9B4F-598E9F344B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2428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87" name="Rectangle 24586">
            <a:extLst>
              <a:ext uri="{FF2B5EF4-FFF2-40B4-BE49-F238E27FC236}">
                <a16:creationId xmlns:a16="http://schemas.microsoft.com/office/drawing/2014/main" id="{91E12CD6-A76F-439F-9C98-C0211D8FD8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42816"/>
            <a:ext cx="12192000" cy="26151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578" name="Picture 2" descr="Traditional dwellings in Cameroon stand out for their unusual design--  ChinAfrica">
            <a:extLst>
              <a:ext uri="{FF2B5EF4-FFF2-40B4-BE49-F238E27FC236}">
                <a16:creationId xmlns:a16="http://schemas.microsoft.com/office/drawing/2014/main" id="{1F0A0435-502F-D02A-3D81-7E6E699D3EDD}"/>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49288" y="646113"/>
            <a:ext cx="4949825" cy="3270250"/>
          </a:xfrm>
          <a:prstGeom prst="rect">
            <a:avLst/>
          </a:prstGeom>
          <a:extLst>
            <a:ext uri="{909E8E84-426E-40DD-AFC4-6F175D3DCCD1}">
              <a14:hiddenFill xmlns:a14="http://schemas.microsoft.com/office/drawing/2010/main">
                <a:solidFill>
                  <a:srgbClr val="FFFFFF"/>
                </a:solidFill>
              </a14:hiddenFill>
            </a:ext>
          </a:extLst>
        </p:spPr>
      </p:pic>
      <p:pic>
        <p:nvPicPr>
          <p:cNvPr id="24580" name="Picture 4" descr="Cameroon's Elderly Say They Feel Abandoned">
            <a:extLst>
              <a:ext uri="{FF2B5EF4-FFF2-40B4-BE49-F238E27FC236}">
                <a16:creationId xmlns:a16="http://schemas.microsoft.com/office/drawing/2014/main" id="{31DF260C-CF1A-B6EF-5B44-A3C6B455C230}"/>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673725" y="646113"/>
            <a:ext cx="5878513" cy="3270250"/>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38200" y="4636802"/>
            <a:ext cx="10515600" cy="1325563"/>
          </a:xfrm>
        </p:spPr>
        <p:txBody>
          <a:bodyPr vert="horz" lIns="91440" tIns="45720" rIns="91440" bIns="45720" rtlCol="0" anchor="ctr">
            <a:normAutofit/>
          </a:bodyPr>
          <a:lstStyle/>
          <a:p>
            <a:pPr algn="ctr"/>
            <a:r>
              <a:rPr lang="en-US" kern="1200">
                <a:solidFill>
                  <a:schemeClr val="tx1"/>
                </a:solidFill>
                <a:latin typeface="+mj-lt"/>
                <a:ea typeface="+mj-ea"/>
                <a:cs typeface="+mj-cs"/>
              </a:rPr>
              <a:t>Homes</a:t>
            </a:r>
          </a:p>
        </p:txBody>
      </p:sp>
    </p:spTree>
    <p:extLst>
      <p:ext uri="{BB962C8B-B14F-4D97-AF65-F5344CB8AC3E}">
        <p14:creationId xmlns:p14="http://schemas.microsoft.com/office/powerpoint/2010/main" val="27834710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p:txBody>
          <a:bodyPr/>
          <a:lstStyle/>
          <a:p>
            <a:r>
              <a:rPr lang="en-US" dirty="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838200" y="1825625"/>
            <a:ext cx="5181600" cy="2965831"/>
          </a:xfrm>
        </p:spPr>
        <p:txBody>
          <a:bodyPr/>
          <a:lstStyle/>
          <a:p>
            <a:r>
              <a:rPr lang="en-US" dirty="0"/>
              <a:t>Muslim Holidays, Christian Holidays</a:t>
            </a:r>
          </a:p>
          <a:p>
            <a:r>
              <a:rPr lang="en-US" dirty="0"/>
              <a:t>Youth Day</a:t>
            </a:r>
          </a:p>
          <a:p>
            <a:r>
              <a:rPr lang="en-US" dirty="0"/>
              <a:t>National Day</a:t>
            </a:r>
          </a:p>
          <a:p>
            <a:r>
              <a:rPr lang="en-US" dirty="0" err="1"/>
              <a:t>Ngondo</a:t>
            </a:r>
            <a:r>
              <a:rPr lang="en-US" dirty="0"/>
              <a:t> Festival to celebrate the </a:t>
            </a:r>
            <a:r>
              <a:rPr lang="en-US" dirty="0" err="1"/>
              <a:t>Sawa</a:t>
            </a:r>
            <a:r>
              <a:rPr lang="en-US" dirty="0"/>
              <a:t> people.</a:t>
            </a:r>
          </a:p>
        </p:txBody>
      </p:sp>
      <p:pic>
        <p:nvPicPr>
          <p:cNvPr id="7" name="Content Placeholder 6">
            <a:extLst>
              <a:ext uri="{FF2B5EF4-FFF2-40B4-BE49-F238E27FC236}">
                <a16:creationId xmlns:a16="http://schemas.microsoft.com/office/drawing/2014/main" id="{0228A0A7-B0F6-D5C9-BE31-47AB9EDF291B}"/>
              </a:ext>
            </a:extLst>
          </p:cNvPr>
          <p:cNvPicPr>
            <a:picLocks noGrp="1" noChangeAspect="1"/>
          </p:cNvPicPr>
          <p:nvPr>
            <p:ph sz="half" idx="2"/>
          </p:nvPr>
        </p:nvPicPr>
        <p:blipFill>
          <a:blip r:embed="rId2"/>
          <a:stretch>
            <a:fillRect/>
          </a:stretch>
        </p:blipFill>
        <p:spPr>
          <a:xfrm>
            <a:off x="6172200" y="2274516"/>
            <a:ext cx="5181600" cy="3453556"/>
          </a:xfrm>
          <a:prstGeom prst="rect">
            <a:avLst/>
          </a:prstGeom>
        </p:spPr>
      </p:pic>
    </p:spTree>
    <p:extLst>
      <p:ext uri="{BB962C8B-B14F-4D97-AF65-F5344CB8AC3E}">
        <p14:creationId xmlns:p14="http://schemas.microsoft.com/office/powerpoint/2010/main" val="50662734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13908800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633" name="Rectangle 26632">
            <a:extLst>
              <a:ext uri="{FF2B5EF4-FFF2-40B4-BE49-F238E27FC236}">
                <a16:creationId xmlns:a16="http://schemas.microsoft.com/office/drawing/2014/main" id="{38468727-63BE-4191-B4A6-C30C82C0E9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457201" y="412454"/>
            <a:ext cx="2381250" cy="2101850"/>
          </a:xfrm>
        </p:spPr>
        <p:txBody>
          <a:bodyPr vert="horz" lIns="91440" tIns="45720" rIns="91440" bIns="45720" rtlCol="0" anchor="ctr">
            <a:normAutofit/>
          </a:bodyPr>
          <a:lstStyle/>
          <a:p>
            <a:pPr algn="l"/>
            <a:r>
              <a:rPr lang="en-US" sz="2800" kern="1200">
                <a:solidFill>
                  <a:schemeClr val="tx1"/>
                </a:solidFill>
                <a:latin typeface="+mj-lt"/>
                <a:ea typeface="+mj-ea"/>
                <a:cs typeface="+mj-cs"/>
              </a:rPr>
              <a:t>Gabon</a:t>
            </a:r>
          </a:p>
        </p:txBody>
      </p:sp>
      <p:sp>
        <p:nvSpPr>
          <p:cNvPr id="26635" name="Rectangle 26634">
            <a:extLst>
              <a:ext uri="{FF2B5EF4-FFF2-40B4-BE49-F238E27FC236}">
                <a16:creationId xmlns:a16="http://schemas.microsoft.com/office/drawing/2014/main" id="{9D355BB6-1BB8-4828-B246-CFB31742D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34839"/>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637" name="Rectangle 26636">
            <a:extLst>
              <a:ext uri="{FF2B5EF4-FFF2-40B4-BE49-F238E27FC236}">
                <a16:creationId xmlns:a16="http://schemas.microsoft.com/office/drawing/2014/main" id="{CA52A9B9-B2B3-46F0-9D53-0EFF9905BF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245238" y="1452646"/>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3157538" y="412454"/>
            <a:ext cx="3243262" cy="2101850"/>
          </a:xfrm>
        </p:spPr>
        <p:txBody>
          <a:bodyPr vert="horz" lIns="91440" tIns="45720" rIns="91440" bIns="45720" rtlCol="0" anchor="ctr">
            <a:normAutofit/>
          </a:bodyPr>
          <a:lstStyle/>
          <a:p>
            <a:pPr indent="-228600" algn="l">
              <a:buFont typeface="Arial" panose="020B0604020202020204" pitchFamily="34" charset="0"/>
              <a:buChar char="•"/>
            </a:pPr>
            <a:r>
              <a:rPr lang="en-US" sz="800" dirty="0"/>
              <a:t>Things We Will Learn:</a:t>
            </a:r>
          </a:p>
          <a:p>
            <a:pPr indent="-228600" algn="l">
              <a:buFont typeface="Arial" panose="020B0604020202020204" pitchFamily="34" charset="0"/>
              <a:buChar char="•"/>
            </a:pPr>
            <a:r>
              <a:rPr lang="en-US" sz="800" dirty="0"/>
              <a:t>Geography</a:t>
            </a:r>
          </a:p>
          <a:p>
            <a:pPr indent="-228600" algn="l">
              <a:buFont typeface="Arial" panose="020B0604020202020204" pitchFamily="34" charset="0"/>
              <a:buChar char="•"/>
            </a:pPr>
            <a:r>
              <a:rPr lang="en-US" sz="800" dirty="0"/>
              <a:t>Language</a:t>
            </a:r>
          </a:p>
          <a:p>
            <a:pPr indent="-228600" algn="l">
              <a:buFont typeface="Arial" panose="020B0604020202020204" pitchFamily="34" charset="0"/>
              <a:buChar char="•"/>
            </a:pPr>
            <a:r>
              <a:rPr lang="en-US" sz="800" dirty="0"/>
              <a:t>Advancements for the World</a:t>
            </a:r>
          </a:p>
          <a:p>
            <a:pPr indent="-228600" algn="l">
              <a:buFont typeface="Arial" panose="020B0604020202020204" pitchFamily="34" charset="0"/>
              <a:buChar char="•"/>
            </a:pPr>
            <a:r>
              <a:rPr lang="en-US" sz="800" dirty="0"/>
              <a:t>History</a:t>
            </a:r>
          </a:p>
          <a:p>
            <a:pPr indent="-228600" algn="l">
              <a:buFont typeface="Arial" panose="020B0604020202020204" pitchFamily="34" charset="0"/>
              <a:buChar char="•"/>
            </a:pPr>
            <a:r>
              <a:rPr lang="en-US" sz="800" dirty="0"/>
              <a:t>Culture</a:t>
            </a:r>
          </a:p>
          <a:p>
            <a:pPr indent="-228600" algn="l">
              <a:buFont typeface="Arial" panose="020B0604020202020204" pitchFamily="34" charset="0"/>
              <a:buChar char="•"/>
            </a:pPr>
            <a:r>
              <a:rPr lang="en-US" sz="800" dirty="0"/>
              <a:t>Current Events</a:t>
            </a:r>
          </a:p>
          <a:p>
            <a:pPr indent="-228600" algn="l">
              <a:buFont typeface="Arial" panose="020B0604020202020204" pitchFamily="34" charset="0"/>
              <a:buChar char="•"/>
            </a:pPr>
            <a:endParaRPr lang="en-US" sz="800" dirty="0"/>
          </a:p>
        </p:txBody>
      </p:sp>
      <p:pic>
        <p:nvPicPr>
          <p:cNvPr id="26626" name="Picture 2" descr="Gabon Flag">
            <a:extLst>
              <a:ext uri="{FF2B5EF4-FFF2-40B4-BE49-F238E27FC236}">
                <a16:creationId xmlns:a16="http://schemas.microsoft.com/office/drawing/2014/main" id="{DF24F5E1-DA39-E29B-77AC-503584D566A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3869"/>
          <a:stretch/>
        </p:blipFill>
        <p:spPr bwMode="auto">
          <a:xfrm>
            <a:off x="20" y="2959630"/>
            <a:ext cx="6400781" cy="3898370"/>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Geography of Gabon - Wikipedia">
            <a:extLst>
              <a:ext uri="{FF2B5EF4-FFF2-40B4-BE49-F238E27FC236}">
                <a16:creationId xmlns:a16="http://schemas.microsoft.com/office/drawing/2014/main" id="{8496F928-38D9-3A6F-8686-305368C5EAB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353"/>
          <a:stretch/>
        </p:blipFill>
        <p:spPr bwMode="auto">
          <a:xfrm>
            <a:off x="6591299" y="1"/>
            <a:ext cx="5600701"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33062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655" name="Rectangle 2765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Main Facts</a:t>
            </a:r>
          </a:p>
        </p:txBody>
      </p:sp>
      <p:sp>
        <p:nvSpPr>
          <p:cNvPr id="2765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40080" y="2872899"/>
            <a:ext cx="4243589" cy="3320668"/>
          </a:xfrm>
        </p:spPr>
        <p:txBody>
          <a:bodyPr vert="horz" lIns="91440" tIns="45720" rIns="91440" bIns="45720" rtlCol="0">
            <a:normAutofit fontScale="85000" lnSpcReduction="20000"/>
          </a:bodyPr>
          <a:lstStyle/>
          <a:p>
            <a:r>
              <a:rPr lang="en-US" sz="2200" dirty="0"/>
              <a:t>Capital: Libreville</a:t>
            </a:r>
          </a:p>
          <a:p>
            <a:r>
              <a:rPr lang="en-US" sz="2200" dirty="0"/>
              <a:t>Language: French, though 32% speak Fang as their native tongue</a:t>
            </a:r>
          </a:p>
          <a:p>
            <a:r>
              <a:rPr lang="en-US" sz="2200" dirty="0"/>
              <a:t>Exports: Wood, Petroleum</a:t>
            </a:r>
          </a:p>
          <a:p>
            <a:r>
              <a:rPr lang="en-US" sz="2200" dirty="0"/>
              <a:t>Fun Facts:  The </a:t>
            </a:r>
            <a:r>
              <a:rPr lang="en-US" sz="2200" dirty="0" err="1"/>
              <a:t>Oklo</a:t>
            </a:r>
            <a:r>
              <a:rPr lang="en-US" sz="2200" dirty="0"/>
              <a:t> Nuclear Reactor, the world’s first and only natural nuclear reactor, one of the most heavily forested countries in the world, Libreville was founded by freed slaves, there are 40 different ethnic groups in Gabon.</a:t>
            </a:r>
          </a:p>
          <a:p>
            <a:r>
              <a:rPr lang="en-US" sz="2200" dirty="0">
                <a:hlinkClick r:id="rId2"/>
              </a:rPr>
              <a:t>https://www.youtube.com/watch?v=F6uJ8PpeGfU</a:t>
            </a:r>
            <a:r>
              <a:rPr lang="en-US" sz="2200" dirty="0"/>
              <a:t> </a:t>
            </a:r>
          </a:p>
        </p:txBody>
      </p:sp>
      <p:pic>
        <p:nvPicPr>
          <p:cNvPr id="27650" name="Picture 2" descr="15 Best Places to Visit in Gabon - The Crazy Tourist">
            <a:extLst>
              <a:ext uri="{FF2B5EF4-FFF2-40B4-BE49-F238E27FC236}">
                <a16:creationId xmlns:a16="http://schemas.microsoft.com/office/drawing/2014/main" id="{65114712-3DE7-0E10-DD9D-EA590E46A23C}"/>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l="10918" r="13854"/>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060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6" name="Content Placeholder 5" descr="A view of a mountain road&#10;&#10;Description automatically generated">
            <a:extLst>
              <a:ext uri="{FF2B5EF4-FFF2-40B4-BE49-F238E27FC236}">
                <a16:creationId xmlns:a16="http://schemas.microsoft.com/office/drawing/2014/main" id="{4F2ECF90-59BE-44B6-ABA1-002F9F27C608}"/>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19045" r="-1" b="-1"/>
          <a:stretch/>
        </p:blipFill>
        <p:spPr>
          <a:xfrm>
            <a:off x="20" y="10"/>
            <a:ext cx="12188932" cy="6857990"/>
          </a:xfrm>
          <a:prstGeom prst="rect">
            <a:avLst/>
          </a:prstGeom>
        </p:spPr>
      </p:pic>
      <p:sp>
        <p:nvSpPr>
          <p:cNvPr id="11" name="Freeform: Shape 10">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E021E2C-835B-4196-8CDD-D10E2012BD79}"/>
              </a:ext>
            </a:extLst>
          </p:cNvPr>
          <p:cNvSpPr>
            <a:spLocks noGrp="1"/>
          </p:cNvSpPr>
          <p:nvPr>
            <p:ph type="title"/>
          </p:nvPr>
        </p:nvSpPr>
        <p:spPr>
          <a:xfrm>
            <a:off x="618062" y="4185749"/>
            <a:ext cx="9265771" cy="622836"/>
          </a:xfrm>
        </p:spPr>
        <p:txBody>
          <a:bodyPr vert="horz" lIns="91440" tIns="45720" rIns="91440" bIns="45720" rtlCol="0" anchor="ctr">
            <a:normAutofit/>
          </a:bodyPr>
          <a:lstStyle/>
          <a:p>
            <a:r>
              <a:rPr lang="en-US" sz="3600"/>
              <a:t>Mount Sabyinyo</a:t>
            </a:r>
          </a:p>
        </p:txBody>
      </p:sp>
      <p:sp>
        <p:nvSpPr>
          <p:cNvPr id="3" name="Content Placeholder 2">
            <a:extLst>
              <a:ext uri="{FF2B5EF4-FFF2-40B4-BE49-F238E27FC236}">
                <a16:creationId xmlns:a16="http://schemas.microsoft.com/office/drawing/2014/main" id="{A64B6E2F-CC44-48DB-9F3B-03EFC659D4B6}"/>
              </a:ext>
            </a:extLst>
          </p:cNvPr>
          <p:cNvSpPr>
            <a:spLocks noGrp="1"/>
          </p:cNvSpPr>
          <p:nvPr>
            <p:ph sz="half" idx="1"/>
          </p:nvPr>
        </p:nvSpPr>
        <p:spPr>
          <a:xfrm>
            <a:off x="618063" y="4856921"/>
            <a:ext cx="9565028" cy="1249240"/>
          </a:xfrm>
        </p:spPr>
        <p:txBody>
          <a:bodyPr vert="horz" lIns="91440" tIns="45720" rIns="91440" bIns="45720" rtlCol="0">
            <a:normAutofit/>
          </a:bodyPr>
          <a:lstStyle/>
          <a:p>
            <a:r>
              <a:rPr lang="en-US" sz="1800" dirty="0"/>
              <a:t>Extinct non-erupting) volcano in  the Virunga mountains.  It is the oldest volcano of the range, north east of Lake Kivu.</a:t>
            </a:r>
          </a:p>
        </p:txBody>
      </p:sp>
    </p:spTree>
    <p:extLst>
      <p:ext uri="{BB962C8B-B14F-4D97-AF65-F5344CB8AC3E}">
        <p14:creationId xmlns:p14="http://schemas.microsoft.com/office/powerpoint/2010/main" val="2573241056"/>
      </p:ext>
    </p:extLst>
  </p:cSld>
  <p:clrMapOvr>
    <a:overrideClrMapping bg1="dk1" tx1="lt1" bg2="dk2" tx2="lt2" accent1="accent1" accent2="accent2" accent3="accent3" accent4="accent4" accent5="accent5" accent6="accent6" hlink="hlink" folHlink="folHlink"/>
  </p:clrMapOvr>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679" name="Rectangle 2867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400"/>
              <a:t>Country on Map</a:t>
            </a:r>
          </a:p>
        </p:txBody>
      </p:sp>
      <p:sp>
        <p:nvSpPr>
          <p:cNvPr id="28681"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674" name="Picture 2" descr="Gabon location on the Africa map">
            <a:extLst>
              <a:ext uri="{FF2B5EF4-FFF2-40B4-BE49-F238E27FC236}">
                <a16:creationId xmlns:a16="http://schemas.microsoft.com/office/drawing/2014/main" id="{CE8EC380-A6C9-248E-BD03-8072C453E94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967" r="1" b="4066"/>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813826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.8037S, 11.6094E</a:t>
            </a:r>
          </a:p>
          <a:p>
            <a:r>
              <a:rPr lang="en-US" dirty="0">
                <a:sym typeface="Wingdings" panose="05000000000000000000" pitchFamily="2" charset="2"/>
              </a:rPr>
              <a:t>Major Mountains, Rivers and Other Geographic sites: Mont </a:t>
            </a:r>
            <a:r>
              <a:rPr lang="en-US" dirty="0" err="1">
                <a:sym typeface="Wingdings" panose="05000000000000000000" pitchFamily="2" charset="2"/>
              </a:rPr>
              <a:t>Bengoue</a:t>
            </a:r>
            <a:r>
              <a:rPr lang="en-US" dirty="0">
                <a:sym typeface="Wingdings" panose="05000000000000000000" pitchFamily="2" charset="2"/>
              </a:rPr>
              <a:t>, Mont </a:t>
            </a:r>
            <a:r>
              <a:rPr lang="en-US" dirty="0" err="1">
                <a:sym typeface="Wingdings" panose="05000000000000000000" pitchFamily="2" charset="2"/>
              </a:rPr>
              <a:t>Iboundji</a:t>
            </a:r>
            <a:r>
              <a:rPr lang="en-US" dirty="0">
                <a:sym typeface="Wingdings" panose="05000000000000000000" pitchFamily="2" charset="2"/>
              </a:rPr>
              <a:t>, Mount Koum. </a:t>
            </a:r>
            <a:r>
              <a:rPr lang="en-US" dirty="0" err="1">
                <a:sym typeface="Wingdings" panose="05000000000000000000" pitchFamily="2" charset="2"/>
              </a:rPr>
              <a:t>Ogooue</a:t>
            </a:r>
            <a:r>
              <a:rPr lang="en-US" dirty="0">
                <a:sym typeface="Wingdings" panose="05000000000000000000" pitchFamily="2" charset="2"/>
              </a:rPr>
              <a:t> River, Lake </a:t>
            </a:r>
            <a:r>
              <a:rPr lang="en-US" dirty="0" err="1">
                <a:sym typeface="Wingdings" panose="05000000000000000000" pitchFamily="2" charset="2"/>
              </a:rPr>
              <a:t>Onague</a:t>
            </a:r>
            <a:endParaRPr lang="en-US" dirty="0"/>
          </a:p>
        </p:txBody>
      </p:sp>
      <p:pic>
        <p:nvPicPr>
          <p:cNvPr id="29698" name="Picture 2" descr="Map Gabon; GinkgoMaps continent: Africa; region: Gabon">
            <a:extLst>
              <a:ext uri="{FF2B5EF4-FFF2-40B4-BE49-F238E27FC236}">
                <a16:creationId xmlns:a16="http://schemas.microsoft.com/office/drawing/2014/main" id="{AA3760BF-417D-38A4-48AD-49FB1F6198B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839075" y="2763044"/>
            <a:ext cx="1847850" cy="2476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30946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27" name="Rectangle 30726">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AA8AE-1591-0B26-1864-56BC02857958}"/>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Lake Oguemoue</a:t>
            </a:r>
          </a:p>
        </p:txBody>
      </p:sp>
      <p:sp>
        <p:nvSpPr>
          <p:cNvPr id="30729"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FF92865-5C4C-0A33-FA59-402C2421E3C8}"/>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000" dirty="0"/>
              <a:t>Is in a chain of lakes in the south along the </a:t>
            </a:r>
            <a:r>
              <a:rPr lang="en-US" sz="2000" dirty="0" err="1"/>
              <a:t>Ogooue</a:t>
            </a:r>
            <a:r>
              <a:rPr lang="en-US" sz="2000" dirty="0"/>
              <a:t> River.  It is part of a wetland that has international importance in Africa.  It is the home of elephants, lowland gorillas, chimpanzees, forest buffalo and other Congo Basin wildlife.  Rare birds nest in the sandbars and residents rely on the fishing for their occupation.  </a:t>
            </a:r>
          </a:p>
        </p:txBody>
      </p:sp>
      <p:pic>
        <p:nvPicPr>
          <p:cNvPr id="30722" name="Picture 2" descr="Gabon: Ogooue Lake surveys - African Aquatic Conservation Fund">
            <a:extLst>
              <a:ext uri="{FF2B5EF4-FFF2-40B4-BE49-F238E27FC236}">
                <a16:creationId xmlns:a16="http://schemas.microsoft.com/office/drawing/2014/main" id="{609C0304-8169-3ACA-51AD-22C1857B45D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6828" r="19229"/>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495633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Moist, hot climate typical to tropical regions.</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78384829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751" name="Rectangle 3175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Animals</a:t>
            </a:r>
          </a:p>
        </p:txBody>
      </p:sp>
      <p:sp>
        <p:nvSpPr>
          <p:cNvPr id="3175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t>Forest elephants</a:t>
            </a:r>
          </a:p>
          <a:p>
            <a:r>
              <a:rPr lang="en-US" sz="2200" dirty="0"/>
              <a:t>Forest buffalo</a:t>
            </a:r>
          </a:p>
          <a:p>
            <a:r>
              <a:rPr lang="en-US" sz="2200" dirty="0"/>
              <a:t>Antelope</a:t>
            </a:r>
          </a:p>
          <a:p>
            <a:r>
              <a:rPr lang="en-US" sz="2200" dirty="0"/>
              <a:t>Monkeys</a:t>
            </a:r>
          </a:p>
          <a:p>
            <a:r>
              <a:rPr lang="en-US" sz="2200" dirty="0"/>
              <a:t>Sitatungas (pictured)</a:t>
            </a:r>
          </a:p>
          <a:p>
            <a:r>
              <a:rPr lang="en-US" sz="2200" dirty="0"/>
              <a:t>Leopards</a:t>
            </a:r>
          </a:p>
          <a:p>
            <a:r>
              <a:rPr lang="en-US" sz="2200" dirty="0"/>
              <a:t>Crocodiles</a:t>
            </a:r>
          </a:p>
          <a:p>
            <a:endParaRPr lang="en-US" sz="2200" dirty="0"/>
          </a:p>
          <a:p>
            <a:endParaRPr lang="en-US" sz="2200" dirty="0"/>
          </a:p>
        </p:txBody>
      </p:sp>
      <p:pic>
        <p:nvPicPr>
          <p:cNvPr id="31746" name="Picture 2" descr="Sitatunga | The Maryland Zoo">
            <a:extLst>
              <a:ext uri="{FF2B5EF4-FFF2-40B4-BE49-F238E27FC236}">
                <a16:creationId xmlns:a16="http://schemas.microsoft.com/office/drawing/2014/main" id="{2E0BBE8B-DDDF-F329-9494-D990AC73023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33047"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554222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775" name="Rectangle 3277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770" name="Picture 2" descr="African Forest Elephant | Species | WWF">
            <a:extLst>
              <a:ext uri="{FF2B5EF4-FFF2-40B4-BE49-F238E27FC236}">
                <a16:creationId xmlns:a16="http://schemas.microsoft.com/office/drawing/2014/main" id="{D6BCB687-C9D9-CD59-DFCA-7B96E27178D4}"/>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170" r="14231"/>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32777" name="Rectangle 3277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Forest Elephant</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838200" y="2434201"/>
            <a:ext cx="3822189" cy="3742762"/>
          </a:xfrm>
        </p:spPr>
        <p:txBody>
          <a:bodyPr vert="horz" lIns="91440" tIns="45720" rIns="91440" bIns="45720" rtlCol="0">
            <a:normAutofit/>
          </a:bodyPr>
          <a:lstStyle/>
          <a:p>
            <a:pPr indent="-228600">
              <a:buFont typeface="Arial" panose="020B0604020202020204" pitchFamily="34" charset="0"/>
              <a:buChar char="•"/>
            </a:pPr>
            <a:r>
              <a:rPr lang="en-US" sz="2000" dirty="0"/>
              <a:t>Critically endangered species.  They live in dense rainforest.  Smaller than other elephants like the African savanna elephant.  Their ears are oval-shaped and tusks are straighter and point downward.  Live in family groups of up to 20 individuals and forage for leaves, grass seeds, etc.  </a:t>
            </a:r>
          </a:p>
        </p:txBody>
      </p:sp>
    </p:spTree>
    <p:extLst>
      <p:ext uri="{BB962C8B-B14F-4D97-AF65-F5344CB8AC3E}">
        <p14:creationId xmlns:p14="http://schemas.microsoft.com/office/powerpoint/2010/main" val="276654607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799" name="Rectangle 3379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794" name="Picture 2" descr="Our Care Guide for Healthy Caladiums (Heart of Jesus / Angel Wings)">
            <a:extLst>
              <a:ext uri="{FF2B5EF4-FFF2-40B4-BE49-F238E27FC236}">
                <a16:creationId xmlns:a16="http://schemas.microsoft.com/office/drawing/2014/main" id="{59E79B53-50B6-DF5D-A45D-D730EEAA45E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6738" b="8606"/>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33801" name="Rectangle 3380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38200" y="2434201"/>
            <a:ext cx="3822189" cy="3742762"/>
          </a:xfrm>
        </p:spPr>
        <p:txBody>
          <a:bodyPr vert="horz" lIns="91440" tIns="45720" rIns="91440" bIns="45720" rtlCol="0">
            <a:normAutofit/>
          </a:bodyPr>
          <a:lstStyle/>
          <a:p>
            <a:r>
              <a:rPr lang="en-US" sz="2000" dirty="0"/>
              <a:t>Star of Bethlehem</a:t>
            </a:r>
          </a:p>
          <a:p>
            <a:r>
              <a:rPr lang="en-US" sz="2000" dirty="0"/>
              <a:t>Heart of Jesus (pictured) </a:t>
            </a:r>
          </a:p>
          <a:p>
            <a:r>
              <a:rPr lang="en-US" sz="2000" dirty="0"/>
              <a:t>Turkey Berry</a:t>
            </a:r>
          </a:p>
          <a:p>
            <a:r>
              <a:rPr lang="en-US" sz="2000" dirty="0"/>
              <a:t>Cocoa Tree</a:t>
            </a:r>
          </a:p>
          <a:p>
            <a:pPr marL="0"/>
            <a:endParaRPr lang="en-US" sz="2000" dirty="0"/>
          </a:p>
          <a:p>
            <a:pPr marL="0"/>
            <a:endParaRPr lang="en-US" sz="2000" dirty="0"/>
          </a:p>
        </p:txBody>
      </p:sp>
    </p:spTree>
    <p:extLst>
      <p:ext uri="{BB962C8B-B14F-4D97-AF65-F5344CB8AC3E}">
        <p14:creationId xmlns:p14="http://schemas.microsoft.com/office/powerpoint/2010/main" val="143896730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823" name="Rectangle 34822">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6981825" y="1641752"/>
            <a:ext cx="4391024" cy="1323439"/>
          </a:xfrm>
        </p:spPr>
        <p:txBody>
          <a:bodyPr vert="horz" lIns="91440" tIns="45720" rIns="91440" bIns="45720" rtlCol="0" anchor="t">
            <a:normAutofit/>
          </a:bodyPr>
          <a:lstStyle/>
          <a:p>
            <a:r>
              <a:rPr lang="en-US" sz="4000">
                <a:solidFill>
                  <a:schemeClr val="bg1"/>
                </a:solidFill>
              </a:rPr>
              <a:t>Colonisation</a:t>
            </a:r>
          </a:p>
        </p:txBody>
      </p:sp>
      <p:pic>
        <p:nvPicPr>
          <p:cNvPr id="34818" name="Picture 2" descr="Mpongwe people - Wikipedia">
            <a:extLst>
              <a:ext uri="{FF2B5EF4-FFF2-40B4-BE49-F238E27FC236}">
                <a16:creationId xmlns:a16="http://schemas.microsoft.com/office/drawing/2014/main" id="{DDD63664-7C63-B1C7-CB0B-74D221251AC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7320" r="14958" b="-1"/>
          <a:stretch/>
        </p:blipFill>
        <p:spPr bwMode="auto">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grpSp>
        <p:nvGrpSpPr>
          <p:cNvPr id="34825" name="Group 34824">
            <a:extLst>
              <a:ext uri="{FF2B5EF4-FFF2-40B4-BE49-F238E27FC236}">
                <a16:creationId xmlns:a16="http://schemas.microsoft.com/office/drawing/2014/main" id="{0EAC7AFE-68C0-41EB-A1C7-108E60D7C3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27088" y="4795537"/>
            <a:ext cx="5260975" cy="1410656"/>
            <a:chOff x="827088" y="4795537"/>
            <a:chExt cx="5260975" cy="1410656"/>
          </a:xfrm>
        </p:grpSpPr>
        <p:sp>
          <p:nvSpPr>
            <p:cNvPr id="34826" name="Freeform: Shape 34825">
              <a:extLst>
                <a:ext uri="{FF2B5EF4-FFF2-40B4-BE49-F238E27FC236}">
                  <a16:creationId xmlns:a16="http://schemas.microsoft.com/office/drawing/2014/main" id="{127393A7-D6DA-410B-8699-AA56B57BF7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4827" name="Freeform: Shape 34826">
              <a:extLst>
                <a:ext uri="{FF2B5EF4-FFF2-40B4-BE49-F238E27FC236}">
                  <a16:creationId xmlns:a16="http://schemas.microsoft.com/office/drawing/2014/main" id="{8EC44C88-69E3-42EE-86E8-9B45F712B7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6981826" y="3146400"/>
            <a:ext cx="4391024" cy="2682000"/>
          </a:xfrm>
        </p:spPr>
        <p:txBody>
          <a:bodyPr vert="horz" lIns="91440" tIns="45720" rIns="91440" bIns="45720" rtlCol="0">
            <a:normAutofit fontScale="77500" lnSpcReduction="20000"/>
          </a:bodyPr>
          <a:lstStyle/>
          <a:p>
            <a:pPr fontAlgn="base"/>
            <a:r>
              <a:rPr lang="en-US" sz="2400" b="0" i="0" dirty="0">
                <a:solidFill>
                  <a:schemeClr val="bg1">
                    <a:alpha val="80000"/>
                  </a:schemeClr>
                </a:solidFill>
                <a:effectLst/>
              </a:rPr>
              <a:t>While the Portuguese were th</a:t>
            </a:r>
            <a:r>
              <a:rPr lang="en-US" sz="2400" dirty="0">
                <a:solidFill>
                  <a:schemeClr val="bg1">
                    <a:alpha val="80000"/>
                  </a:schemeClr>
                </a:solidFill>
              </a:rPr>
              <a:t>e first to arrive from Europe in 1470, no one set up a colony until a local Mpongwe leader allowed the French control in 1839.</a:t>
            </a:r>
          </a:p>
          <a:p>
            <a:pPr fontAlgn="base"/>
            <a:r>
              <a:rPr lang="en-US" sz="2400" b="0" i="0" dirty="0">
                <a:solidFill>
                  <a:schemeClr val="bg1">
                    <a:alpha val="80000"/>
                  </a:schemeClr>
                </a:solidFill>
                <a:effectLst/>
              </a:rPr>
              <a:t>At first, Gabon was part of the French Equatorial Africa </a:t>
            </a:r>
            <a:r>
              <a:rPr lang="en-US" sz="2400" dirty="0">
                <a:solidFill>
                  <a:schemeClr val="bg1">
                    <a:alpha val="80000"/>
                  </a:schemeClr>
                </a:solidFill>
              </a:rPr>
              <a:t>but then it became autonomous (meaning it governed itself) but remained under the French.</a:t>
            </a:r>
          </a:p>
          <a:p>
            <a:pPr fontAlgn="base"/>
            <a:r>
              <a:rPr lang="en-US" sz="2400" dirty="0">
                <a:solidFill>
                  <a:schemeClr val="bg1">
                    <a:alpha val="80000"/>
                  </a:schemeClr>
                </a:solidFill>
              </a:rPr>
              <a:t>They did eventually gain full independence in 1960. </a:t>
            </a:r>
            <a:endParaRPr lang="en-US" sz="2400" b="0" i="0" dirty="0">
              <a:solidFill>
                <a:schemeClr val="bg1">
                  <a:alpha val="80000"/>
                </a:schemeClr>
              </a:solidFill>
              <a:effectLst/>
            </a:endParaRPr>
          </a:p>
        </p:txBody>
      </p:sp>
    </p:spTree>
    <p:extLst>
      <p:ext uri="{BB962C8B-B14F-4D97-AF65-F5344CB8AC3E}">
        <p14:creationId xmlns:p14="http://schemas.microsoft.com/office/powerpoint/2010/main" val="61330612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EDE7E-CCCD-4210-8459-44B2768B1042}"/>
              </a:ext>
            </a:extLst>
          </p:cNvPr>
          <p:cNvSpPr>
            <a:spLocks noGrp="1"/>
          </p:cNvSpPr>
          <p:nvPr>
            <p:ph type="title"/>
          </p:nvPr>
        </p:nvSpPr>
        <p:spPr/>
        <p:txBody>
          <a:bodyPr/>
          <a:lstStyle/>
          <a:p>
            <a:r>
              <a:rPr lang="en-US" dirty="0"/>
              <a:t>Multi-Party</a:t>
            </a:r>
          </a:p>
        </p:txBody>
      </p:sp>
      <p:sp>
        <p:nvSpPr>
          <p:cNvPr id="4" name="Content Placeholder 3">
            <a:extLst>
              <a:ext uri="{FF2B5EF4-FFF2-40B4-BE49-F238E27FC236}">
                <a16:creationId xmlns:a16="http://schemas.microsoft.com/office/drawing/2014/main" id="{E99532DE-1E02-4D53-A462-74F2CF3FED15}"/>
              </a:ext>
            </a:extLst>
          </p:cNvPr>
          <p:cNvSpPr>
            <a:spLocks noGrp="1"/>
          </p:cNvSpPr>
          <p:nvPr>
            <p:ph sz="half" idx="2"/>
          </p:nvPr>
        </p:nvSpPr>
        <p:spPr>
          <a:xfrm>
            <a:off x="838200" y="1825625"/>
            <a:ext cx="10515600" cy="4351338"/>
          </a:xfrm>
        </p:spPr>
        <p:txBody>
          <a:bodyPr>
            <a:normAutofit/>
          </a:bodyPr>
          <a:lstStyle/>
          <a:p>
            <a:r>
              <a:rPr lang="en-US" dirty="0"/>
              <a:t>In the 1990s, a multiparty system is created in the government.  We talk about multi-party systems a lot.  It means that multiple political parties (or groups of people that believe the government should be run a certain way) can have candidates run for political office, giving the people more choices.  While this is a good thing, it is often the cause for strife as the different parties disagree enough to have coups (military takeovers), wars and other fighting.</a:t>
            </a:r>
          </a:p>
        </p:txBody>
      </p:sp>
    </p:spTree>
    <p:extLst>
      <p:ext uri="{BB962C8B-B14F-4D97-AF65-F5344CB8AC3E}">
        <p14:creationId xmlns:p14="http://schemas.microsoft.com/office/powerpoint/2010/main" val="178166429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847" name="Rectangle 35846">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5E279F6-07B0-4A34-AF22-B704B20A362E}"/>
              </a:ext>
            </a:extLst>
          </p:cNvPr>
          <p:cNvSpPr>
            <a:spLocks noGrp="1"/>
          </p:cNvSpPr>
          <p:nvPr>
            <p:ph type="title"/>
          </p:nvPr>
        </p:nvSpPr>
        <p:spPr>
          <a:xfrm>
            <a:off x="6981825" y="1641752"/>
            <a:ext cx="4391024" cy="1323439"/>
          </a:xfrm>
        </p:spPr>
        <p:txBody>
          <a:bodyPr vert="horz" lIns="91440" tIns="45720" rIns="91440" bIns="45720" rtlCol="0" anchor="t">
            <a:normAutofit/>
          </a:bodyPr>
          <a:lstStyle/>
          <a:p>
            <a:r>
              <a:rPr lang="en-US" sz="4000">
                <a:solidFill>
                  <a:schemeClr val="bg1"/>
                </a:solidFill>
              </a:rPr>
              <a:t>The Bongo Family</a:t>
            </a:r>
          </a:p>
        </p:txBody>
      </p:sp>
      <p:pic>
        <p:nvPicPr>
          <p:cNvPr id="35842" name="Picture 2" descr="Ali Bongo Ondimba - Wikipedia">
            <a:extLst>
              <a:ext uri="{FF2B5EF4-FFF2-40B4-BE49-F238E27FC236}">
                <a16:creationId xmlns:a16="http://schemas.microsoft.com/office/drawing/2014/main" id="{D64E379A-AEED-75D0-CA81-2E58C139D1D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4720" r="-1" b="25719"/>
          <a:stretch/>
        </p:blipFill>
        <p:spPr bwMode="auto">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grpSp>
        <p:nvGrpSpPr>
          <p:cNvPr id="35849" name="Group 35848">
            <a:extLst>
              <a:ext uri="{FF2B5EF4-FFF2-40B4-BE49-F238E27FC236}">
                <a16:creationId xmlns:a16="http://schemas.microsoft.com/office/drawing/2014/main" id="{0EAC7AFE-68C0-41EB-A1C7-108E60D7C3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27088" y="4795537"/>
            <a:ext cx="5260975" cy="1410656"/>
            <a:chOff x="827088" y="4795537"/>
            <a:chExt cx="5260975" cy="1410656"/>
          </a:xfrm>
        </p:grpSpPr>
        <p:sp>
          <p:nvSpPr>
            <p:cNvPr id="35850" name="Freeform: Shape 35849">
              <a:extLst>
                <a:ext uri="{FF2B5EF4-FFF2-40B4-BE49-F238E27FC236}">
                  <a16:creationId xmlns:a16="http://schemas.microsoft.com/office/drawing/2014/main" id="{127393A7-D6DA-410B-8699-AA56B57BF7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851" name="Freeform: Shape 35850">
              <a:extLst>
                <a:ext uri="{FF2B5EF4-FFF2-40B4-BE49-F238E27FC236}">
                  <a16:creationId xmlns:a16="http://schemas.microsoft.com/office/drawing/2014/main" id="{8EC44C88-69E3-42EE-86E8-9B45F712B7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Content Placeholder 2">
            <a:extLst>
              <a:ext uri="{FF2B5EF4-FFF2-40B4-BE49-F238E27FC236}">
                <a16:creationId xmlns:a16="http://schemas.microsoft.com/office/drawing/2014/main" id="{B31E41C2-E6D1-4D33-9F99-8DF7FA1945DF}"/>
              </a:ext>
            </a:extLst>
          </p:cNvPr>
          <p:cNvSpPr>
            <a:spLocks noGrp="1"/>
          </p:cNvSpPr>
          <p:nvPr>
            <p:ph sz="half" idx="1"/>
          </p:nvPr>
        </p:nvSpPr>
        <p:spPr>
          <a:xfrm>
            <a:off x="6981826" y="3146400"/>
            <a:ext cx="4391024" cy="2682000"/>
          </a:xfrm>
        </p:spPr>
        <p:txBody>
          <a:bodyPr vert="horz" lIns="91440" tIns="45720" rIns="91440" bIns="45720" rtlCol="0">
            <a:normAutofit/>
          </a:bodyPr>
          <a:lstStyle/>
          <a:p>
            <a:pPr marL="0" fontAlgn="base"/>
            <a:endParaRPr lang="en-US" sz="1900" i="0" dirty="0">
              <a:solidFill>
                <a:schemeClr val="bg1">
                  <a:alpha val="80000"/>
                </a:schemeClr>
              </a:solidFill>
              <a:effectLst/>
            </a:endParaRPr>
          </a:p>
          <a:p>
            <a:r>
              <a:rPr lang="en-US" sz="1900" dirty="0">
                <a:solidFill>
                  <a:schemeClr val="bg1">
                    <a:alpha val="80000"/>
                  </a:schemeClr>
                </a:solidFill>
              </a:rPr>
              <a:t>Omar Bongo became president and while he was in office rules were changed so he could run for office as many times as he would like.  When he died, his son, Ali Bongo </a:t>
            </a:r>
            <a:r>
              <a:rPr lang="en-US" sz="1900" dirty="0" err="1">
                <a:solidFill>
                  <a:schemeClr val="bg1">
                    <a:alpha val="80000"/>
                  </a:schemeClr>
                </a:solidFill>
              </a:rPr>
              <a:t>Ondimba</a:t>
            </a:r>
            <a:r>
              <a:rPr lang="en-US" sz="1900" dirty="0">
                <a:solidFill>
                  <a:schemeClr val="bg1">
                    <a:alpha val="80000"/>
                  </a:schemeClr>
                </a:solidFill>
              </a:rPr>
              <a:t> became president, some people believed due to a rigged election.  He has been president since 2009.  </a:t>
            </a:r>
          </a:p>
        </p:txBody>
      </p:sp>
    </p:spTree>
    <p:extLst>
      <p:ext uri="{BB962C8B-B14F-4D97-AF65-F5344CB8AC3E}">
        <p14:creationId xmlns:p14="http://schemas.microsoft.com/office/powerpoint/2010/main" val="3057380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elephant that is standing in the grass&#10;&#10;Description automatically generated">
            <a:extLst>
              <a:ext uri="{FF2B5EF4-FFF2-40B4-BE49-F238E27FC236}">
                <a16:creationId xmlns:a16="http://schemas.microsoft.com/office/drawing/2014/main" id="{0D067EA7-EF4A-4870-AB8D-30BC8900FCEB}"/>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7938" r="13471" b="-1"/>
          <a:stretch/>
        </p:blipFill>
        <p:spPr>
          <a:xfrm>
            <a:off x="4117521" y="10"/>
            <a:ext cx="8074479" cy="6857990"/>
          </a:xfrm>
          <a:prstGeom prst="rect">
            <a:avLst/>
          </a:prstGeom>
        </p:spPr>
      </p:pic>
      <p:sp>
        <p:nvSpPr>
          <p:cNvPr id="11" name="Freeform: Shape 10">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1765326-8A7B-49F2-8DBA-CF7636475AE1}"/>
              </a:ext>
            </a:extLst>
          </p:cNvPr>
          <p:cNvSpPr>
            <a:spLocks noGrp="1"/>
          </p:cNvSpPr>
          <p:nvPr>
            <p:ph type="title"/>
          </p:nvPr>
        </p:nvSpPr>
        <p:spPr>
          <a:xfrm>
            <a:off x="804672" y="365125"/>
            <a:ext cx="5266155" cy="1325563"/>
          </a:xfrm>
        </p:spPr>
        <p:txBody>
          <a:bodyPr vert="horz" lIns="91440" tIns="45720" rIns="91440" bIns="45720" rtlCol="0" anchor="ctr">
            <a:normAutofit/>
          </a:bodyPr>
          <a:lstStyle/>
          <a:p>
            <a:r>
              <a:rPr lang="en-US"/>
              <a:t>Garamba</a:t>
            </a:r>
            <a:r>
              <a:rPr lang="en-US" dirty="0"/>
              <a:t> National Park</a:t>
            </a:r>
          </a:p>
        </p:txBody>
      </p:sp>
      <p:sp>
        <p:nvSpPr>
          <p:cNvPr id="4" name="Content Placeholder 3">
            <a:extLst>
              <a:ext uri="{FF2B5EF4-FFF2-40B4-BE49-F238E27FC236}">
                <a16:creationId xmlns:a16="http://schemas.microsoft.com/office/drawing/2014/main" id="{2EF88502-BE19-43B9-AF96-0D36A8B329C6}"/>
              </a:ext>
            </a:extLst>
          </p:cNvPr>
          <p:cNvSpPr>
            <a:spLocks noGrp="1"/>
          </p:cNvSpPr>
          <p:nvPr>
            <p:ph sz="half" idx="2"/>
          </p:nvPr>
        </p:nvSpPr>
        <p:spPr>
          <a:xfrm>
            <a:off x="804672" y="2022601"/>
            <a:ext cx="3941499" cy="4154361"/>
          </a:xfrm>
        </p:spPr>
        <p:txBody>
          <a:bodyPr vert="horz" lIns="91440" tIns="45720" rIns="91440" bIns="45720" rtlCol="0">
            <a:normAutofit/>
          </a:bodyPr>
          <a:lstStyle/>
          <a:p>
            <a:r>
              <a:rPr lang="en-US" sz="2000"/>
              <a:t>The park has savannahs, grasslands, woodlands, gallery forests, rivers, swamps.  Home to elephant, giraffe, hippopotamus, and white rhinoceros.  (There are only 30 white rhinos in the wild as of 2020)</a:t>
            </a:r>
          </a:p>
        </p:txBody>
      </p:sp>
    </p:spTree>
    <p:extLst>
      <p:ext uri="{BB962C8B-B14F-4D97-AF65-F5344CB8AC3E}">
        <p14:creationId xmlns:p14="http://schemas.microsoft.com/office/powerpoint/2010/main" val="1246480156"/>
      </p:ext>
    </p:extLst>
  </p:cSld>
  <p:clrMapOvr>
    <a:overrideClrMapping bg1="dk1" tx1="lt1" bg2="dk2" tx2="lt2" accent1="accent1" accent2="accent2" accent3="accent3" accent4="accent4" accent5="accent5" accent6="accent6" hlink="hlink" folHlink="folHlink"/>
  </p:clrMapOvr>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871" name="Rectangle 3687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866" name="Picture 2" descr="Gabon - Oil and Gas Industry - The Energy Year">
            <a:extLst>
              <a:ext uri="{FF2B5EF4-FFF2-40B4-BE49-F238E27FC236}">
                <a16:creationId xmlns:a16="http://schemas.microsoft.com/office/drawing/2014/main" id="{0B174C90-8114-E335-6373-E3460C1E0C6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6372"/>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36873" name="Rectangle 3687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C0B96E8-E41A-4A22-99F7-A85AD38FA0B4}"/>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Oil</a:t>
            </a:r>
          </a:p>
        </p:txBody>
      </p:sp>
      <p:sp>
        <p:nvSpPr>
          <p:cNvPr id="3" name="Content Placeholder 2">
            <a:extLst>
              <a:ext uri="{FF2B5EF4-FFF2-40B4-BE49-F238E27FC236}">
                <a16:creationId xmlns:a16="http://schemas.microsoft.com/office/drawing/2014/main" id="{7D745101-DD25-4696-AFD3-9938BEFA6FFA}"/>
              </a:ext>
            </a:extLst>
          </p:cNvPr>
          <p:cNvSpPr>
            <a:spLocks noGrp="1"/>
          </p:cNvSpPr>
          <p:nvPr>
            <p:ph sz="half" idx="1"/>
          </p:nvPr>
        </p:nvSpPr>
        <p:spPr>
          <a:xfrm>
            <a:off x="7531610" y="2434201"/>
            <a:ext cx="3822189" cy="3742762"/>
          </a:xfrm>
        </p:spPr>
        <p:txBody>
          <a:bodyPr vert="horz" lIns="91440" tIns="45720" rIns="91440" bIns="45720" rtlCol="0">
            <a:normAutofit/>
          </a:bodyPr>
          <a:lstStyle/>
          <a:p>
            <a:pPr fontAlgn="base"/>
            <a:r>
              <a:rPr lang="en-US" sz="2000" dirty="0"/>
              <a:t>Throughout the early 2000s, deals were made with other countries regarding oil on islands near Gabon.  Oil, as we’ve discussed, is important to every country in the world and can be an economic save for struggling countries, so this, as usual, caused conflicts and alliances.  Countries like France and China get involved with the oil industry in Gabon.  </a:t>
            </a:r>
            <a:endParaRPr lang="en-US" sz="2000" i="0" dirty="0">
              <a:effectLst/>
            </a:endParaRPr>
          </a:p>
          <a:p>
            <a:endParaRPr lang="en-US" sz="2000" dirty="0"/>
          </a:p>
        </p:txBody>
      </p:sp>
    </p:spTree>
    <p:extLst>
      <p:ext uri="{BB962C8B-B14F-4D97-AF65-F5344CB8AC3E}">
        <p14:creationId xmlns:p14="http://schemas.microsoft.com/office/powerpoint/2010/main" val="87505004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919" name="Rectangle 38918">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921" name="Rectangle 38920">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00B47E-91F9-5ED9-AFD9-8135DB7FD537}"/>
              </a:ext>
            </a:extLst>
          </p:cNvPr>
          <p:cNvSpPr>
            <a:spLocks noGrp="1"/>
          </p:cNvSpPr>
          <p:nvPr>
            <p:ph type="title"/>
          </p:nvPr>
        </p:nvSpPr>
        <p:spPr>
          <a:xfrm>
            <a:off x="7320466" y="609600"/>
            <a:ext cx="4140014" cy="1330839"/>
          </a:xfrm>
        </p:spPr>
        <p:txBody>
          <a:bodyPr vert="horz" lIns="91440" tIns="45720" rIns="91440" bIns="45720" rtlCol="0" anchor="ctr">
            <a:normAutofit/>
          </a:bodyPr>
          <a:lstStyle/>
          <a:p>
            <a:r>
              <a:rPr lang="en-US" dirty="0"/>
              <a:t>Different People Groups</a:t>
            </a:r>
          </a:p>
        </p:txBody>
      </p:sp>
      <p:pic>
        <p:nvPicPr>
          <p:cNvPr id="38914" name="Picture 2" descr="AFRICA | 101 Last Tribes - Fang people">
            <a:extLst>
              <a:ext uri="{FF2B5EF4-FFF2-40B4-BE49-F238E27FC236}">
                <a16:creationId xmlns:a16="http://schemas.microsoft.com/office/drawing/2014/main" id="{B449E24D-0C38-A8E3-7628-45A3804285C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24020" b="2"/>
          <a:stretch/>
        </p:blipFill>
        <p:spPr bwMode="auto">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9CEF2C1B-3321-662C-9EB1-B1076D2E8FA0}"/>
              </a:ext>
            </a:extLst>
          </p:cNvPr>
          <p:cNvSpPr>
            <a:spLocks noGrp="1"/>
          </p:cNvSpPr>
          <p:nvPr>
            <p:ph sz="half" idx="1"/>
          </p:nvPr>
        </p:nvSpPr>
        <p:spPr>
          <a:xfrm>
            <a:off x="7320465" y="2194102"/>
            <a:ext cx="4140013" cy="3908586"/>
          </a:xfrm>
        </p:spPr>
        <p:txBody>
          <a:bodyPr vert="horz" lIns="91440" tIns="45720" rIns="91440" bIns="45720" rtlCol="0">
            <a:normAutofit/>
          </a:bodyPr>
          <a:lstStyle/>
          <a:p>
            <a:r>
              <a:rPr lang="en-US" sz="1900"/>
              <a:t>Fang People– Bantu ethnic group They were fine warrior who migrated to the forest from the savanna.  They had a reputation of cannibalism in order to repel outside attacks.  After colonization they became invested in ivory trading.  </a:t>
            </a:r>
          </a:p>
          <a:p>
            <a:r>
              <a:rPr lang="en-US" sz="1900"/>
              <a:t>Nzebi – Subsistence farmers (self sustaining farms, meaning they are meant to feed the family or local community).</a:t>
            </a:r>
          </a:p>
          <a:p>
            <a:r>
              <a:rPr lang="en-US" sz="1900"/>
              <a:t>Many more</a:t>
            </a:r>
          </a:p>
        </p:txBody>
      </p:sp>
    </p:spTree>
    <p:extLst>
      <p:ext uri="{BB962C8B-B14F-4D97-AF65-F5344CB8AC3E}">
        <p14:creationId xmlns:p14="http://schemas.microsoft.com/office/powerpoint/2010/main" val="362559101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895" name="Rectangle 37894">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400"/>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890339" y="4636008"/>
            <a:ext cx="3734014" cy="1572768"/>
          </a:xfrm>
        </p:spPr>
        <p:txBody>
          <a:bodyPr vert="horz" lIns="91440" tIns="45720" rIns="91440" bIns="45720" rtlCol="0">
            <a:normAutofit/>
          </a:bodyPr>
          <a:lstStyle/>
          <a:p>
            <a:pPr marL="0" indent="0">
              <a:buNone/>
            </a:pPr>
            <a:r>
              <a:rPr lang="en-US" sz="2400"/>
              <a:t>Presidential system and republic. </a:t>
            </a:r>
          </a:p>
        </p:txBody>
      </p:sp>
      <p:sp>
        <p:nvSpPr>
          <p:cNvPr id="37897"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890" name="Picture 2" descr="Libreville, the capital city of Gabon. Editorial credit: StreetVJ / Shutterstock.com. ">
            <a:extLst>
              <a:ext uri="{FF2B5EF4-FFF2-40B4-BE49-F238E27FC236}">
                <a16:creationId xmlns:a16="http://schemas.microsoft.com/office/drawing/2014/main" id="{2BA84EE4-090D-13D2-956C-F8BE7AF19CF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6049" r="18724"/>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997796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943" name="Rectangle 39942">
            <a:extLst>
              <a:ext uri="{FF2B5EF4-FFF2-40B4-BE49-F238E27FC236}">
                <a16:creationId xmlns:a16="http://schemas.microsoft.com/office/drawing/2014/main" id="{3C54F4CE-85F0-46ED-80DA-9518C9251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45" name="Freeform: Shape 39944">
            <a:extLst>
              <a:ext uri="{FF2B5EF4-FFF2-40B4-BE49-F238E27FC236}">
                <a16:creationId xmlns:a16="http://schemas.microsoft.com/office/drawing/2014/main" id="{DADD1FCA-8ACB-4958-81DD-4CDD6D3E19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802086" cy="6858000"/>
          </a:xfrm>
          <a:custGeom>
            <a:avLst/>
            <a:gdLst>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9647 w 5734864"/>
              <a:gd name="connsiteY33" fmla="*/ 1936120 h 6858000"/>
              <a:gd name="connsiteX34" fmla="*/ 714660 w 5734864"/>
              <a:gd name="connsiteY34" fmla="*/ 1982709 h 6858000"/>
              <a:gd name="connsiteX35" fmla="*/ 710759 w 5734864"/>
              <a:gd name="connsiteY35" fmla="*/ 2013010 h 6858000"/>
              <a:gd name="connsiteX36" fmla="*/ 697927 w 5734864"/>
              <a:gd name="connsiteY36" fmla="*/ 2069833 h 6858000"/>
              <a:gd name="connsiteX37" fmla="*/ 693594 w 5734864"/>
              <a:gd name="connsiteY37" fmla="*/ 2103731 h 6858000"/>
              <a:gd name="connsiteX38" fmla="*/ 691109 w 5734864"/>
              <a:gd name="connsiteY38" fmla="*/ 2124027 h 6858000"/>
              <a:gd name="connsiteX39" fmla="*/ 676593 w 5734864"/>
              <a:gd name="connsiteY39" fmla="*/ 2176182 h 6858000"/>
              <a:gd name="connsiteX40" fmla="*/ 633227 w 5734864"/>
              <a:gd name="connsiteY40" fmla="*/ 2258036 h 6858000"/>
              <a:gd name="connsiteX41" fmla="*/ 625564 w 5734864"/>
              <a:gd name="connsiteY41" fmla="*/ 2284567 h 6858000"/>
              <a:gd name="connsiteX42" fmla="*/ 627074 w 5734864"/>
              <a:gd name="connsiteY42" fmla="*/ 2289605 h 6858000"/>
              <a:gd name="connsiteX43" fmla="*/ 614574 w 5734864"/>
              <a:gd name="connsiteY43" fmla="*/ 2308717 h 6858000"/>
              <a:gd name="connsiteX44" fmla="*/ 606890 w 5734864"/>
              <a:gd name="connsiteY44" fmla="*/ 2320662 h 6858000"/>
              <a:gd name="connsiteX45" fmla="*/ 605558 w 5734864"/>
              <a:gd name="connsiteY45" fmla="*/ 2327897 h 6858000"/>
              <a:gd name="connsiteX46" fmla="*/ 602202 w 5734864"/>
              <a:gd name="connsiteY46" fmla="*/ 2357749 h 6858000"/>
              <a:gd name="connsiteX47" fmla="*/ 600213 w 5734864"/>
              <a:gd name="connsiteY47" fmla="*/ 2364905 h 6858000"/>
              <a:gd name="connsiteX48" fmla="*/ 597160 w 5734864"/>
              <a:gd name="connsiteY48" fmla="*/ 2388351 h 6858000"/>
              <a:gd name="connsiteX49" fmla="*/ 597982 w 5734864"/>
              <a:gd name="connsiteY49" fmla="*/ 2402296 h 6858000"/>
              <a:gd name="connsiteX50" fmla="*/ 593150 w 5734864"/>
              <a:gd name="connsiteY50" fmla="*/ 2420015 h 6858000"/>
              <a:gd name="connsiteX51" fmla="*/ 592833 w 5734864"/>
              <a:gd name="connsiteY51" fmla="*/ 2422749 h 6858000"/>
              <a:gd name="connsiteX52" fmla="*/ 594479 w 5734864"/>
              <a:gd name="connsiteY52" fmla="*/ 2426002 h 6858000"/>
              <a:gd name="connsiteX53" fmla="*/ 591963 w 5734864"/>
              <a:gd name="connsiteY53" fmla="*/ 2431950 h 6858000"/>
              <a:gd name="connsiteX54" fmla="*/ 591544 w 5734864"/>
              <a:gd name="connsiteY54" fmla="*/ 2433897 h 6858000"/>
              <a:gd name="connsiteX55" fmla="*/ 589519 w 5734864"/>
              <a:gd name="connsiteY55" fmla="*/ 2451398 h 6858000"/>
              <a:gd name="connsiteX56" fmla="*/ 590037 w 5734864"/>
              <a:gd name="connsiteY56" fmla="*/ 2455536 h 6858000"/>
              <a:gd name="connsiteX57" fmla="*/ 588179 w 5734864"/>
              <a:gd name="connsiteY57" fmla="*/ 2462981 h 6858000"/>
              <a:gd name="connsiteX58" fmla="*/ 583434 w 5734864"/>
              <a:gd name="connsiteY58" fmla="*/ 2503991 h 6858000"/>
              <a:gd name="connsiteX59" fmla="*/ 567942 w 5734864"/>
              <a:gd name="connsiteY59" fmla="*/ 2652936 h 6858000"/>
              <a:gd name="connsiteX60" fmla="*/ 573869 w 5734864"/>
              <a:gd name="connsiteY60" fmla="*/ 2670188 h 6858000"/>
              <a:gd name="connsiteX61" fmla="*/ 575243 w 5734864"/>
              <a:gd name="connsiteY61" fmla="*/ 2688114 h 6858000"/>
              <a:gd name="connsiteX62" fmla="*/ 573824 w 5734864"/>
              <a:gd name="connsiteY62" fmla="*/ 2689856 h 6858000"/>
              <a:gd name="connsiteX63" fmla="*/ 570699 w 5734864"/>
              <a:gd name="connsiteY63" fmla="*/ 2709353 h 6858000"/>
              <a:gd name="connsiteX64" fmla="*/ 573192 w 5734864"/>
              <a:gd name="connsiteY64" fmla="*/ 2714527 h 6858000"/>
              <a:gd name="connsiteX65" fmla="*/ 572044 w 5734864"/>
              <a:gd name="connsiteY65" fmla="*/ 2728187 h 6858000"/>
              <a:gd name="connsiteX66" fmla="*/ 572465 w 5734864"/>
              <a:gd name="connsiteY66" fmla="*/ 2755863 h 6858000"/>
              <a:gd name="connsiteX67" fmla="*/ 570028 w 5734864"/>
              <a:gd name="connsiteY67" fmla="*/ 2760324 h 6858000"/>
              <a:gd name="connsiteX68" fmla="*/ 566748 w 5734864"/>
              <a:gd name="connsiteY68" fmla="*/ 2800948 h 6858000"/>
              <a:gd name="connsiteX69" fmla="*/ 565509 w 5734864"/>
              <a:gd name="connsiteY69" fmla="*/ 2801167 h 6858000"/>
              <a:gd name="connsiteX70" fmla="*/ 559367 w 5734864"/>
              <a:gd name="connsiteY70" fmla="*/ 2811129 h 6858000"/>
              <a:gd name="connsiteX71" fmla="*/ 550354 w 5734864"/>
              <a:gd name="connsiteY71" fmla="*/ 2830949 h 6858000"/>
              <a:gd name="connsiteX72" fmla="*/ 514795 w 5734864"/>
              <a:gd name="connsiteY72" fmla="*/ 2872433 h 6858000"/>
              <a:gd name="connsiteX73" fmla="*/ 509875 w 5734864"/>
              <a:gd name="connsiteY73" fmla="*/ 2923099 h 6858000"/>
              <a:gd name="connsiteX74" fmla="*/ 509577 w 5734864"/>
              <a:gd name="connsiteY74" fmla="*/ 2923197 h 6858000"/>
              <a:gd name="connsiteX75" fmla="*/ 507597 w 5734864"/>
              <a:gd name="connsiteY75" fmla="*/ 2931868 h 6858000"/>
              <a:gd name="connsiteX76" fmla="*/ 507379 w 5734864"/>
              <a:gd name="connsiteY76" fmla="*/ 2938322 h 6858000"/>
              <a:gd name="connsiteX77" fmla="*/ 504725 w 5734864"/>
              <a:gd name="connsiteY77" fmla="*/ 2954519 h 6858000"/>
              <a:gd name="connsiteX78" fmla="*/ 502018 w 5734864"/>
              <a:gd name="connsiteY78" fmla="*/ 2959643 h 6858000"/>
              <a:gd name="connsiteX79" fmla="*/ 498360 w 5734864"/>
              <a:gd name="connsiteY79" fmla="*/ 2961019 h 6858000"/>
              <a:gd name="connsiteX80" fmla="*/ 498483 w 5734864"/>
              <a:gd name="connsiteY80" fmla="*/ 2962590 h 6858000"/>
              <a:gd name="connsiteX81" fmla="*/ 484403 w 5734864"/>
              <a:gd name="connsiteY81" fmla="*/ 2990538 h 6858000"/>
              <a:gd name="connsiteX82" fmla="*/ 463075 w 5734864"/>
              <a:gd name="connsiteY82" fmla="*/ 3055956 h 6858000"/>
              <a:gd name="connsiteX83" fmla="*/ 455013 w 5734864"/>
              <a:gd name="connsiteY83" fmla="*/ 3094482 h 6858000"/>
              <a:gd name="connsiteX84" fmla="*/ 428391 w 5734864"/>
              <a:gd name="connsiteY84" fmla="*/ 3198850 h 6858000"/>
              <a:gd name="connsiteX85" fmla="*/ 401440 w 5734864"/>
              <a:gd name="connsiteY85" fmla="*/ 3307560 h 6858000"/>
              <a:gd name="connsiteX86" fmla="*/ 386076 w 5734864"/>
              <a:gd name="connsiteY86" fmla="*/ 3373943 h 6858000"/>
              <a:gd name="connsiteX87" fmla="*/ 374726 w 5734864"/>
              <a:gd name="connsiteY87" fmla="*/ 3381364 h 6858000"/>
              <a:gd name="connsiteX88" fmla="*/ 369145 w 5734864"/>
              <a:gd name="connsiteY88" fmla="*/ 3383729 h 6858000"/>
              <a:gd name="connsiteX89" fmla="*/ 364294 w 5734864"/>
              <a:gd name="connsiteY89" fmla="*/ 3414159 h 6858000"/>
              <a:gd name="connsiteX90" fmla="*/ 366450 w 5734864"/>
              <a:gd name="connsiteY90" fmla="*/ 3436925 h 6858000"/>
              <a:gd name="connsiteX91" fmla="*/ 351743 w 5734864"/>
              <a:gd name="connsiteY91" fmla="*/ 3521619 h 6858000"/>
              <a:gd name="connsiteX92" fmla="*/ 345784 w 5734864"/>
              <a:gd name="connsiteY92" fmla="*/ 3603757 h 6858000"/>
              <a:gd name="connsiteX93" fmla="*/ 344198 w 5734864"/>
              <a:gd name="connsiteY93" fmla="*/ 3652424 h 6858000"/>
              <a:gd name="connsiteX94" fmla="*/ 352450 w 5734864"/>
              <a:gd name="connsiteY94" fmla="*/ 3665222 h 6858000"/>
              <a:gd name="connsiteX95" fmla="*/ 342621 w 5734864"/>
              <a:gd name="connsiteY95" fmla="*/ 3700804 h 6858000"/>
              <a:gd name="connsiteX96" fmla="*/ 341514 w 5734864"/>
              <a:gd name="connsiteY96" fmla="*/ 3734774 h 6858000"/>
              <a:gd name="connsiteX97" fmla="*/ 340607 w 5734864"/>
              <a:gd name="connsiteY97" fmla="*/ 3785153 h 6858000"/>
              <a:gd name="connsiteX98" fmla="*/ 340707 w 5734864"/>
              <a:gd name="connsiteY98" fmla="*/ 3788177 h 6858000"/>
              <a:gd name="connsiteX99" fmla="*/ 340361 w 5734864"/>
              <a:gd name="connsiteY99" fmla="*/ 3798803 h 6858000"/>
              <a:gd name="connsiteX100" fmla="*/ 339642 w 5734864"/>
              <a:gd name="connsiteY100" fmla="*/ 3838750 h 6858000"/>
              <a:gd name="connsiteX101" fmla="*/ 360295 w 5734864"/>
              <a:gd name="connsiteY101" fmla="*/ 4015196 h 6858000"/>
              <a:gd name="connsiteX102" fmla="*/ 339043 w 5734864"/>
              <a:gd name="connsiteY102" fmla="*/ 4052778 h 6858000"/>
              <a:gd name="connsiteX103" fmla="*/ 339343 w 5734864"/>
              <a:gd name="connsiteY103" fmla="*/ 4096257 h 6858000"/>
              <a:gd name="connsiteX104" fmla="*/ 340786 w 5734864"/>
              <a:gd name="connsiteY104" fmla="*/ 4321136 h 6858000"/>
              <a:gd name="connsiteX105" fmla="*/ 343158 w 5734864"/>
              <a:gd name="connsiteY105" fmla="*/ 4429174 h 6858000"/>
              <a:gd name="connsiteX106" fmla="*/ 334599 w 5734864"/>
              <a:gd name="connsiteY106" fmla="*/ 4449938 h 6858000"/>
              <a:gd name="connsiteX107" fmla="*/ 332890 w 5734864"/>
              <a:gd name="connsiteY107" fmla="*/ 4453515 h 6858000"/>
              <a:gd name="connsiteX108" fmla="*/ 331105 w 5734864"/>
              <a:gd name="connsiteY108" fmla="*/ 4467941 h 6858000"/>
              <a:gd name="connsiteX109" fmla="*/ 324289 w 5734864"/>
              <a:gd name="connsiteY109" fmla="*/ 4471861 h 6858000"/>
              <a:gd name="connsiteX110" fmla="*/ 317079 w 5734864"/>
              <a:gd name="connsiteY110" fmla="*/ 4493468 h 6858000"/>
              <a:gd name="connsiteX111" fmla="*/ 315557 w 5734864"/>
              <a:gd name="connsiteY111" fmla="*/ 4520067 h 6858000"/>
              <a:gd name="connsiteX112" fmla="*/ 315240 w 5734864"/>
              <a:gd name="connsiteY112" fmla="*/ 4536872 h 6858000"/>
              <a:gd name="connsiteX113" fmla="*/ 316200 w 5734864"/>
              <a:gd name="connsiteY113" fmla="*/ 4538297 h 6858000"/>
              <a:gd name="connsiteX114" fmla="*/ 317507 w 5734864"/>
              <a:gd name="connsiteY114" fmla="*/ 4547582 h 6858000"/>
              <a:gd name="connsiteX115" fmla="*/ 323078 w 5734864"/>
              <a:gd name="connsiteY115" fmla="*/ 4592102 h 6858000"/>
              <a:gd name="connsiteX116" fmla="*/ 328722 w 5734864"/>
              <a:gd name="connsiteY116" fmla="*/ 4667914 h 6858000"/>
              <a:gd name="connsiteX117" fmla="*/ 335597 w 5734864"/>
              <a:gd name="connsiteY117" fmla="*/ 4695035 h 6858000"/>
              <a:gd name="connsiteX118" fmla="*/ 339485 w 5734864"/>
              <a:gd name="connsiteY118" fmla="*/ 4695979 h 6858000"/>
              <a:gd name="connsiteX119" fmla="*/ 341089 w 5734864"/>
              <a:gd name="connsiteY119" fmla="*/ 4704268 h 6858000"/>
              <a:gd name="connsiteX120" fmla="*/ 342177 w 5734864"/>
              <a:gd name="connsiteY120" fmla="*/ 4706060 h 6858000"/>
              <a:gd name="connsiteX121" fmla="*/ 347751 w 5734864"/>
              <a:gd name="connsiteY121" fmla="*/ 4716754 h 6858000"/>
              <a:gd name="connsiteX122" fmla="*/ 344125 w 5734864"/>
              <a:gd name="connsiteY122" fmla="*/ 4764669 h 6858000"/>
              <a:gd name="connsiteX123" fmla="*/ 340188 w 5734864"/>
              <a:gd name="connsiteY123" fmla="*/ 4779386 h 6858000"/>
              <a:gd name="connsiteX124" fmla="*/ 335146 w 5734864"/>
              <a:gd name="connsiteY124" fmla="*/ 4787491 h 6858000"/>
              <a:gd name="connsiteX125" fmla="*/ 319124 w 5734864"/>
              <a:gd name="connsiteY125" fmla="*/ 4843514 h 6858000"/>
              <a:gd name="connsiteX126" fmla="*/ 305956 w 5734864"/>
              <a:gd name="connsiteY126" fmla="*/ 4881505 h 6858000"/>
              <a:gd name="connsiteX127" fmla="*/ 301062 w 5734864"/>
              <a:gd name="connsiteY127" fmla="*/ 4889332 h 6858000"/>
              <a:gd name="connsiteX128" fmla="*/ 302141 w 5734864"/>
              <a:gd name="connsiteY128" fmla="*/ 4899400 h 6858000"/>
              <a:gd name="connsiteX129" fmla="*/ 304424 w 5734864"/>
              <a:gd name="connsiteY129" fmla="*/ 4902664 h 6858000"/>
              <a:gd name="connsiteX130" fmla="*/ 293123 w 5734864"/>
              <a:gd name="connsiteY130" fmla="*/ 4932769 h 6858000"/>
              <a:gd name="connsiteX131" fmla="*/ 292275 w 5734864"/>
              <a:gd name="connsiteY131" fmla="*/ 4936482 h 6858000"/>
              <a:gd name="connsiteX132" fmla="*/ 288304 w 5734864"/>
              <a:gd name="connsiteY132" fmla="*/ 4962325 h 6858000"/>
              <a:gd name="connsiteX133" fmla="*/ 287420 w 5734864"/>
              <a:gd name="connsiteY133" fmla="*/ 5042193 h 6858000"/>
              <a:gd name="connsiteX134" fmla="*/ 287020 w 5734864"/>
              <a:gd name="connsiteY134" fmla="*/ 5065655 h 6858000"/>
              <a:gd name="connsiteX135" fmla="*/ 288488 w 5734864"/>
              <a:gd name="connsiteY135" fmla="*/ 5082216 h 6858000"/>
              <a:gd name="connsiteX136" fmla="*/ 282763 w 5734864"/>
              <a:gd name="connsiteY136" fmla="*/ 5127114 h 6858000"/>
              <a:gd name="connsiteX137" fmla="*/ 269316 w 5734864"/>
              <a:gd name="connsiteY137" fmla="*/ 5202682 h 6858000"/>
              <a:gd name="connsiteX138" fmla="*/ 269174 w 5734864"/>
              <a:gd name="connsiteY138" fmla="*/ 5230835 h 6858000"/>
              <a:gd name="connsiteX139" fmla="*/ 272679 w 5734864"/>
              <a:gd name="connsiteY139" fmla="*/ 5232660 h 6858000"/>
              <a:gd name="connsiteX140" fmla="*/ 272160 w 5734864"/>
              <a:gd name="connsiteY140" fmla="*/ 5241150 h 6858000"/>
              <a:gd name="connsiteX141" fmla="*/ 272760 w 5734864"/>
              <a:gd name="connsiteY141" fmla="*/ 5243156 h 6858000"/>
              <a:gd name="connsiteX142" fmla="*/ 275462 w 5734864"/>
              <a:gd name="connsiteY142" fmla="*/ 5254919 h 6858000"/>
              <a:gd name="connsiteX143" fmla="*/ 262897 w 5734864"/>
              <a:gd name="connsiteY143" fmla="*/ 5286259 h 6858000"/>
              <a:gd name="connsiteX144" fmla="*/ 252761 w 5734864"/>
              <a:gd name="connsiteY144" fmla="*/ 5357801 h 6858000"/>
              <a:gd name="connsiteX145" fmla="*/ 242360 w 5734864"/>
              <a:gd name="connsiteY145" fmla="*/ 5460080 h 6858000"/>
              <a:gd name="connsiteX146" fmla="*/ 229880 w 5734864"/>
              <a:gd name="connsiteY146" fmla="*/ 5539714 h 6858000"/>
              <a:gd name="connsiteX147" fmla="*/ 204283 w 5734864"/>
              <a:gd name="connsiteY147" fmla="*/ 5639080 h 6858000"/>
              <a:gd name="connsiteX148" fmla="*/ 198948 w 5734864"/>
              <a:gd name="connsiteY148" fmla="*/ 5710958 h 6858000"/>
              <a:gd name="connsiteX149" fmla="*/ 192367 w 5734864"/>
              <a:gd name="connsiteY149" fmla="*/ 5719859 h 6858000"/>
              <a:gd name="connsiteX150" fmla="*/ 188035 w 5734864"/>
              <a:gd name="connsiteY150" fmla="*/ 5729935 h 6858000"/>
              <a:gd name="connsiteX151" fmla="*/ 188428 w 5734864"/>
              <a:gd name="connsiteY151" fmla="*/ 5731182 h 6858000"/>
              <a:gd name="connsiteX152" fmla="*/ 181635 w 5734864"/>
              <a:gd name="connsiteY152" fmla="*/ 5753538 h 6858000"/>
              <a:gd name="connsiteX153" fmla="*/ 169744 w 5734864"/>
              <a:gd name="connsiteY153" fmla="*/ 5796307 h 6858000"/>
              <a:gd name="connsiteX154" fmla="*/ 170351 w 5734864"/>
              <a:gd name="connsiteY154" fmla="*/ 5796644 h 6858000"/>
              <a:gd name="connsiteX155" fmla="*/ 171559 w 5734864"/>
              <a:gd name="connsiteY155" fmla="*/ 5803435 h 6858000"/>
              <a:gd name="connsiteX156" fmla="*/ 172284 w 5734864"/>
              <a:gd name="connsiteY156" fmla="*/ 5816391 h 6858000"/>
              <a:gd name="connsiteX157" fmla="*/ 182542 w 5734864"/>
              <a:gd name="connsiteY157" fmla="*/ 5846382 h 6858000"/>
              <a:gd name="connsiteX158" fmla="*/ 175877 w 5734864"/>
              <a:gd name="connsiteY158" fmla="*/ 5871336 h 6858000"/>
              <a:gd name="connsiteX159" fmla="*/ 174910 w 5734864"/>
              <a:gd name="connsiteY159" fmla="*/ 5876376 h 6858000"/>
              <a:gd name="connsiteX160" fmla="*/ 175047 w 5734864"/>
              <a:gd name="connsiteY160" fmla="*/ 5876483 h 6858000"/>
              <a:gd name="connsiteX161" fmla="*/ 174335 w 5734864"/>
              <a:gd name="connsiteY161" fmla="*/ 5881814 h 6858000"/>
              <a:gd name="connsiteX162" fmla="*/ 171273 w 5734864"/>
              <a:gd name="connsiteY162" fmla="*/ 5895339 h 6858000"/>
              <a:gd name="connsiteX163" fmla="*/ 171658 w 5734864"/>
              <a:gd name="connsiteY163" fmla="*/ 5898749 h 6858000"/>
              <a:gd name="connsiteX164" fmla="*/ 174658 w 5734864"/>
              <a:gd name="connsiteY164" fmla="*/ 5919558 h 6858000"/>
              <a:gd name="connsiteX165" fmla="*/ 169099 w 5734864"/>
              <a:gd name="connsiteY165" fmla="*/ 5984417 h 6858000"/>
              <a:gd name="connsiteX166" fmla="*/ 162007 w 5734864"/>
              <a:gd name="connsiteY166" fmla="*/ 6049043 h 6858000"/>
              <a:gd name="connsiteX167" fmla="*/ 156875 w 5734864"/>
              <a:gd name="connsiteY167" fmla="*/ 6114000 h 6858000"/>
              <a:gd name="connsiteX168" fmla="*/ 165441 w 5734864"/>
              <a:gd name="connsiteY168" fmla="*/ 6146938 h 6858000"/>
              <a:gd name="connsiteX169" fmla="*/ 165177 w 5734864"/>
              <a:gd name="connsiteY169" fmla="*/ 6150658 h 6858000"/>
              <a:gd name="connsiteX170" fmla="*/ 161772 w 5734864"/>
              <a:gd name="connsiteY170" fmla="*/ 6160011 h 6858000"/>
              <a:gd name="connsiteX171" fmla="*/ 160051 w 5734864"/>
              <a:gd name="connsiteY171" fmla="*/ 6163393 h 6858000"/>
              <a:gd name="connsiteX172" fmla="*/ 158473 w 5734864"/>
              <a:gd name="connsiteY172" fmla="*/ 6168628 h 6858000"/>
              <a:gd name="connsiteX173" fmla="*/ 158573 w 5734864"/>
              <a:gd name="connsiteY173" fmla="*/ 6168799 h 6858000"/>
              <a:gd name="connsiteX174" fmla="*/ 146463 w 5734864"/>
              <a:gd name="connsiteY174" fmla="*/ 6196671 h 6858000"/>
              <a:gd name="connsiteX175" fmla="*/ 150209 w 5734864"/>
              <a:gd name="connsiteY175" fmla="*/ 6232365 h 6858000"/>
              <a:gd name="connsiteX176" fmla="*/ 148544 w 5734864"/>
              <a:gd name="connsiteY176" fmla="*/ 6246162 h 6858000"/>
              <a:gd name="connsiteX177" fmla="*/ 148403 w 5734864"/>
              <a:gd name="connsiteY177" fmla="*/ 6253754 h 6858000"/>
              <a:gd name="connsiteX178" fmla="*/ 138880 w 5734864"/>
              <a:gd name="connsiteY178" fmla="*/ 6276449 h 6858000"/>
              <a:gd name="connsiteX179" fmla="*/ 138683 w 5734864"/>
              <a:gd name="connsiteY179" fmla="*/ 6279721 h 6858000"/>
              <a:gd name="connsiteX180" fmla="*/ 130721 w 5734864"/>
              <a:gd name="connsiteY180" fmla="*/ 6293675 h 6858000"/>
              <a:gd name="connsiteX181" fmla="*/ 120717 w 5734864"/>
              <a:gd name="connsiteY181" fmla="*/ 6313967 h 6858000"/>
              <a:gd name="connsiteX182" fmla="*/ 120841 w 5734864"/>
              <a:gd name="connsiteY182" fmla="*/ 6315437 h 6858000"/>
              <a:gd name="connsiteX183" fmla="*/ 115208 w 5734864"/>
              <a:gd name="connsiteY183" fmla="*/ 6324024 h 6858000"/>
              <a:gd name="connsiteX184" fmla="*/ 101217 w 5734864"/>
              <a:gd name="connsiteY184" fmla="*/ 6365923 h 6858000"/>
              <a:gd name="connsiteX185" fmla="*/ 74946 w 5734864"/>
              <a:gd name="connsiteY185" fmla="*/ 6556817 h 6858000"/>
              <a:gd name="connsiteX186" fmla="*/ 16001 w 5734864"/>
              <a:gd name="connsiteY186" fmla="*/ 6808678 h 6858000"/>
              <a:gd name="connsiteX187" fmla="*/ 0 w 5734864"/>
              <a:gd name="connsiteY187" fmla="*/ 6858000 h 6858000"/>
              <a:gd name="connsiteX188" fmla="*/ 5734864 w 5734864"/>
              <a:gd name="connsiteY188" fmla="*/ 6858000 h 6858000"/>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4660 w 5734864"/>
              <a:gd name="connsiteY33" fmla="*/ 1982709 h 6858000"/>
              <a:gd name="connsiteX34" fmla="*/ 710759 w 5734864"/>
              <a:gd name="connsiteY34" fmla="*/ 2013010 h 6858000"/>
              <a:gd name="connsiteX35" fmla="*/ 697927 w 5734864"/>
              <a:gd name="connsiteY35" fmla="*/ 2069833 h 6858000"/>
              <a:gd name="connsiteX36" fmla="*/ 693594 w 5734864"/>
              <a:gd name="connsiteY36" fmla="*/ 2103731 h 6858000"/>
              <a:gd name="connsiteX37" fmla="*/ 691109 w 5734864"/>
              <a:gd name="connsiteY37" fmla="*/ 2124027 h 6858000"/>
              <a:gd name="connsiteX38" fmla="*/ 676593 w 5734864"/>
              <a:gd name="connsiteY38" fmla="*/ 2176182 h 6858000"/>
              <a:gd name="connsiteX39" fmla="*/ 633227 w 5734864"/>
              <a:gd name="connsiteY39" fmla="*/ 2258036 h 6858000"/>
              <a:gd name="connsiteX40" fmla="*/ 625564 w 5734864"/>
              <a:gd name="connsiteY40" fmla="*/ 2284567 h 6858000"/>
              <a:gd name="connsiteX41" fmla="*/ 627074 w 5734864"/>
              <a:gd name="connsiteY41" fmla="*/ 2289605 h 6858000"/>
              <a:gd name="connsiteX42" fmla="*/ 614574 w 5734864"/>
              <a:gd name="connsiteY42" fmla="*/ 2308717 h 6858000"/>
              <a:gd name="connsiteX43" fmla="*/ 606890 w 5734864"/>
              <a:gd name="connsiteY43" fmla="*/ 2320662 h 6858000"/>
              <a:gd name="connsiteX44" fmla="*/ 605558 w 5734864"/>
              <a:gd name="connsiteY44" fmla="*/ 2327897 h 6858000"/>
              <a:gd name="connsiteX45" fmla="*/ 602202 w 5734864"/>
              <a:gd name="connsiteY45" fmla="*/ 2357749 h 6858000"/>
              <a:gd name="connsiteX46" fmla="*/ 600213 w 5734864"/>
              <a:gd name="connsiteY46" fmla="*/ 2364905 h 6858000"/>
              <a:gd name="connsiteX47" fmla="*/ 597160 w 5734864"/>
              <a:gd name="connsiteY47" fmla="*/ 2388351 h 6858000"/>
              <a:gd name="connsiteX48" fmla="*/ 597982 w 5734864"/>
              <a:gd name="connsiteY48" fmla="*/ 2402296 h 6858000"/>
              <a:gd name="connsiteX49" fmla="*/ 593150 w 5734864"/>
              <a:gd name="connsiteY49" fmla="*/ 2420015 h 6858000"/>
              <a:gd name="connsiteX50" fmla="*/ 592833 w 5734864"/>
              <a:gd name="connsiteY50" fmla="*/ 2422749 h 6858000"/>
              <a:gd name="connsiteX51" fmla="*/ 594479 w 5734864"/>
              <a:gd name="connsiteY51" fmla="*/ 2426002 h 6858000"/>
              <a:gd name="connsiteX52" fmla="*/ 591963 w 5734864"/>
              <a:gd name="connsiteY52" fmla="*/ 2431950 h 6858000"/>
              <a:gd name="connsiteX53" fmla="*/ 591544 w 5734864"/>
              <a:gd name="connsiteY53" fmla="*/ 2433897 h 6858000"/>
              <a:gd name="connsiteX54" fmla="*/ 589519 w 5734864"/>
              <a:gd name="connsiteY54" fmla="*/ 2451398 h 6858000"/>
              <a:gd name="connsiteX55" fmla="*/ 590037 w 5734864"/>
              <a:gd name="connsiteY55" fmla="*/ 2455536 h 6858000"/>
              <a:gd name="connsiteX56" fmla="*/ 588179 w 5734864"/>
              <a:gd name="connsiteY56" fmla="*/ 2462981 h 6858000"/>
              <a:gd name="connsiteX57" fmla="*/ 583434 w 5734864"/>
              <a:gd name="connsiteY57" fmla="*/ 2503991 h 6858000"/>
              <a:gd name="connsiteX58" fmla="*/ 567942 w 5734864"/>
              <a:gd name="connsiteY58" fmla="*/ 2652936 h 6858000"/>
              <a:gd name="connsiteX59" fmla="*/ 573869 w 5734864"/>
              <a:gd name="connsiteY59" fmla="*/ 2670188 h 6858000"/>
              <a:gd name="connsiteX60" fmla="*/ 575243 w 5734864"/>
              <a:gd name="connsiteY60" fmla="*/ 2688114 h 6858000"/>
              <a:gd name="connsiteX61" fmla="*/ 573824 w 5734864"/>
              <a:gd name="connsiteY61" fmla="*/ 2689856 h 6858000"/>
              <a:gd name="connsiteX62" fmla="*/ 570699 w 5734864"/>
              <a:gd name="connsiteY62" fmla="*/ 2709353 h 6858000"/>
              <a:gd name="connsiteX63" fmla="*/ 573192 w 5734864"/>
              <a:gd name="connsiteY63" fmla="*/ 2714527 h 6858000"/>
              <a:gd name="connsiteX64" fmla="*/ 572044 w 5734864"/>
              <a:gd name="connsiteY64" fmla="*/ 2728187 h 6858000"/>
              <a:gd name="connsiteX65" fmla="*/ 572465 w 5734864"/>
              <a:gd name="connsiteY65" fmla="*/ 2755863 h 6858000"/>
              <a:gd name="connsiteX66" fmla="*/ 570028 w 5734864"/>
              <a:gd name="connsiteY66" fmla="*/ 2760324 h 6858000"/>
              <a:gd name="connsiteX67" fmla="*/ 566748 w 5734864"/>
              <a:gd name="connsiteY67" fmla="*/ 2800948 h 6858000"/>
              <a:gd name="connsiteX68" fmla="*/ 565509 w 5734864"/>
              <a:gd name="connsiteY68" fmla="*/ 2801167 h 6858000"/>
              <a:gd name="connsiteX69" fmla="*/ 559367 w 5734864"/>
              <a:gd name="connsiteY69" fmla="*/ 2811129 h 6858000"/>
              <a:gd name="connsiteX70" fmla="*/ 550354 w 5734864"/>
              <a:gd name="connsiteY70" fmla="*/ 2830949 h 6858000"/>
              <a:gd name="connsiteX71" fmla="*/ 514795 w 5734864"/>
              <a:gd name="connsiteY71" fmla="*/ 2872433 h 6858000"/>
              <a:gd name="connsiteX72" fmla="*/ 509875 w 5734864"/>
              <a:gd name="connsiteY72" fmla="*/ 2923099 h 6858000"/>
              <a:gd name="connsiteX73" fmla="*/ 509577 w 5734864"/>
              <a:gd name="connsiteY73" fmla="*/ 2923197 h 6858000"/>
              <a:gd name="connsiteX74" fmla="*/ 507597 w 5734864"/>
              <a:gd name="connsiteY74" fmla="*/ 2931868 h 6858000"/>
              <a:gd name="connsiteX75" fmla="*/ 507379 w 5734864"/>
              <a:gd name="connsiteY75" fmla="*/ 2938322 h 6858000"/>
              <a:gd name="connsiteX76" fmla="*/ 504725 w 5734864"/>
              <a:gd name="connsiteY76" fmla="*/ 2954519 h 6858000"/>
              <a:gd name="connsiteX77" fmla="*/ 502018 w 5734864"/>
              <a:gd name="connsiteY77" fmla="*/ 2959643 h 6858000"/>
              <a:gd name="connsiteX78" fmla="*/ 498360 w 5734864"/>
              <a:gd name="connsiteY78" fmla="*/ 2961019 h 6858000"/>
              <a:gd name="connsiteX79" fmla="*/ 498483 w 5734864"/>
              <a:gd name="connsiteY79" fmla="*/ 2962590 h 6858000"/>
              <a:gd name="connsiteX80" fmla="*/ 484403 w 5734864"/>
              <a:gd name="connsiteY80" fmla="*/ 2990538 h 6858000"/>
              <a:gd name="connsiteX81" fmla="*/ 463075 w 5734864"/>
              <a:gd name="connsiteY81" fmla="*/ 3055956 h 6858000"/>
              <a:gd name="connsiteX82" fmla="*/ 455013 w 5734864"/>
              <a:gd name="connsiteY82" fmla="*/ 3094482 h 6858000"/>
              <a:gd name="connsiteX83" fmla="*/ 428391 w 5734864"/>
              <a:gd name="connsiteY83" fmla="*/ 3198850 h 6858000"/>
              <a:gd name="connsiteX84" fmla="*/ 401440 w 5734864"/>
              <a:gd name="connsiteY84" fmla="*/ 3307560 h 6858000"/>
              <a:gd name="connsiteX85" fmla="*/ 386076 w 5734864"/>
              <a:gd name="connsiteY85" fmla="*/ 3373943 h 6858000"/>
              <a:gd name="connsiteX86" fmla="*/ 374726 w 5734864"/>
              <a:gd name="connsiteY86" fmla="*/ 3381364 h 6858000"/>
              <a:gd name="connsiteX87" fmla="*/ 369145 w 5734864"/>
              <a:gd name="connsiteY87" fmla="*/ 3383729 h 6858000"/>
              <a:gd name="connsiteX88" fmla="*/ 364294 w 5734864"/>
              <a:gd name="connsiteY88" fmla="*/ 3414159 h 6858000"/>
              <a:gd name="connsiteX89" fmla="*/ 366450 w 5734864"/>
              <a:gd name="connsiteY89" fmla="*/ 3436925 h 6858000"/>
              <a:gd name="connsiteX90" fmla="*/ 351743 w 5734864"/>
              <a:gd name="connsiteY90" fmla="*/ 3521619 h 6858000"/>
              <a:gd name="connsiteX91" fmla="*/ 345784 w 5734864"/>
              <a:gd name="connsiteY91" fmla="*/ 3603757 h 6858000"/>
              <a:gd name="connsiteX92" fmla="*/ 344198 w 5734864"/>
              <a:gd name="connsiteY92" fmla="*/ 3652424 h 6858000"/>
              <a:gd name="connsiteX93" fmla="*/ 352450 w 5734864"/>
              <a:gd name="connsiteY93" fmla="*/ 3665222 h 6858000"/>
              <a:gd name="connsiteX94" fmla="*/ 342621 w 5734864"/>
              <a:gd name="connsiteY94" fmla="*/ 3700804 h 6858000"/>
              <a:gd name="connsiteX95" fmla="*/ 341514 w 5734864"/>
              <a:gd name="connsiteY95" fmla="*/ 3734774 h 6858000"/>
              <a:gd name="connsiteX96" fmla="*/ 340607 w 5734864"/>
              <a:gd name="connsiteY96" fmla="*/ 3785153 h 6858000"/>
              <a:gd name="connsiteX97" fmla="*/ 340707 w 5734864"/>
              <a:gd name="connsiteY97" fmla="*/ 3788177 h 6858000"/>
              <a:gd name="connsiteX98" fmla="*/ 340361 w 5734864"/>
              <a:gd name="connsiteY98" fmla="*/ 3798803 h 6858000"/>
              <a:gd name="connsiteX99" fmla="*/ 339642 w 5734864"/>
              <a:gd name="connsiteY99" fmla="*/ 3838750 h 6858000"/>
              <a:gd name="connsiteX100" fmla="*/ 360295 w 5734864"/>
              <a:gd name="connsiteY100" fmla="*/ 4015196 h 6858000"/>
              <a:gd name="connsiteX101" fmla="*/ 339043 w 5734864"/>
              <a:gd name="connsiteY101" fmla="*/ 4052778 h 6858000"/>
              <a:gd name="connsiteX102" fmla="*/ 339343 w 5734864"/>
              <a:gd name="connsiteY102" fmla="*/ 4096257 h 6858000"/>
              <a:gd name="connsiteX103" fmla="*/ 340786 w 5734864"/>
              <a:gd name="connsiteY103" fmla="*/ 4321136 h 6858000"/>
              <a:gd name="connsiteX104" fmla="*/ 343158 w 5734864"/>
              <a:gd name="connsiteY104" fmla="*/ 4429174 h 6858000"/>
              <a:gd name="connsiteX105" fmla="*/ 334599 w 5734864"/>
              <a:gd name="connsiteY105" fmla="*/ 4449938 h 6858000"/>
              <a:gd name="connsiteX106" fmla="*/ 332890 w 5734864"/>
              <a:gd name="connsiteY106" fmla="*/ 4453515 h 6858000"/>
              <a:gd name="connsiteX107" fmla="*/ 331105 w 5734864"/>
              <a:gd name="connsiteY107" fmla="*/ 4467941 h 6858000"/>
              <a:gd name="connsiteX108" fmla="*/ 324289 w 5734864"/>
              <a:gd name="connsiteY108" fmla="*/ 4471861 h 6858000"/>
              <a:gd name="connsiteX109" fmla="*/ 317079 w 5734864"/>
              <a:gd name="connsiteY109" fmla="*/ 4493468 h 6858000"/>
              <a:gd name="connsiteX110" fmla="*/ 315557 w 5734864"/>
              <a:gd name="connsiteY110" fmla="*/ 4520067 h 6858000"/>
              <a:gd name="connsiteX111" fmla="*/ 315240 w 5734864"/>
              <a:gd name="connsiteY111" fmla="*/ 4536872 h 6858000"/>
              <a:gd name="connsiteX112" fmla="*/ 316200 w 5734864"/>
              <a:gd name="connsiteY112" fmla="*/ 4538297 h 6858000"/>
              <a:gd name="connsiteX113" fmla="*/ 317507 w 5734864"/>
              <a:gd name="connsiteY113" fmla="*/ 4547582 h 6858000"/>
              <a:gd name="connsiteX114" fmla="*/ 323078 w 5734864"/>
              <a:gd name="connsiteY114" fmla="*/ 4592102 h 6858000"/>
              <a:gd name="connsiteX115" fmla="*/ 328722 w 5734864"/>
              <a:gd name="connsiteY115" fmla="*/ 4667914 h 6858000"/>
              <a:gd name="connsiteX116" fmla="*/ 335597 w 5734864"/>
              <a:gd name="connsiteY116" fmla="*/ 4695035 h 6858000"/>
              <a:gd name="connsiteX117" fmla="*/ 339485 w 5734864"/>
              <a:gd name="connsiteY117" fmla="*/ 4695979 h 6858000"/>
              <a:gd name="connsiteX118" fmla="*/ 341089 w 5734864"/>
              <a:gd name="connsiteY118" fmla="*/ 4704268 h 6858000"/>
              <a:gd name="connsiteX119" fmla="*/ 342177 w 5734864"/>
              <a:gd name="connsiteY119" fmla="*/ 4706060 h 6858000"/>
              <a:gd name="connsiteX120" fmla="*/ 347751 w 5734864"/>
              <a:gd name="connsiteY120" fmla="*/ 4716754 h 6858000"/>
              <a:gd name="connsiteX121" fmla="*/ 344125 w 5734864"/>
              <a:gd name="connsiteY121" fmla="*/ 4764669 h 6858000"/>
              <a:gd name="connsiteX122" fmla="*/ 340188 w 5734864"/>
              <a:gd name="connsiteY122" fmla="*/ 4779386 h 6858000"/>
              <a:gd name="connsiteX123" fmla="*/ 335146 w 5734864"/>
              <a:gd name="connsiteY123" fmla="*/ 4787491 h 6858000"/>
              <a:gd name="connsiteX124" fmla="*/ 319124 w 5734864"/>
              <a:gd name="connsiteY124" fmla="*/ 4843514 h 6858000"/>
              <a:gd name="connsiteX125" fmla="*/ 305956 w 5734864"/>
              <a:gd name="connsiteY125" fmla="*/ 4881505 h 6858000"/>
              <a:gd name="connsiteX126" fmla="*/ 301062 w 5734864"/>
              <a:gd name="connsiteY126" fmla="*/ 4889332 h 6858000"/>
              <a:gd name="connsiteX127" fmla="*/ 302141 w 5734864"/>
              <a:gd name="connsiteY127" fmla="*/ 4899400 h 6858000"/>
              <a:gd name="connsiteX128" fmla="*/ 304424 w 5734864"/>
              <a:gd name="connsiteY128" fmla="*/ 4902664 h 6858000"/>
              <a:gd name="connsiteX129" fmla="*/ 293123 w 5734864"/>
              <a:gd name="connsiteY129" fmla="*/ 4932769 h 6858000"/>
              <a:gd name="connsiteX130" fmla="*/ 292275 w 5734864"/>
              <a:gd name="connsiteY130" fmla="*/ 4936482 h 6858000"/>
              <a:gd name="connsiteX131" fmla="*/ 288304 w 5734864"/>
              <a:gd name="connsiteY131" fmla="*/ 4962325 h 6858000"/>
              <a:gd name="connsiteX132" fmla="*/ 287420 w 5734864"/>
              <a:gd name="connsiteY132" fmla="*/ 5042193 h 6858000"/>
              <a:gd name="connsiteX133" fmla="*/ 287020 w 5734864"/>
              <a:gd name="connsiteY133" fmla="*/ 5065655 h 6858000"/>
              <a:gd name="connsiteX134" fmla="*/ 288488 w 5734864"/>
              <a:gd name="connsiteY134" fmla="*/ 5082216 h 6858000"/>
              <a:gd name="connsiteX135" fmla="*/ 282763 w 5734864"/>
              <a:gd name="connsiteY135" fmla="*/ 5127114 h 6858000"/>
              <a:gd name="connsiteX136" fmla="*/ 269316 w 5734864"/>
              <a:gd name="connsiteY136" fmla="*/ 5202682 h 6858000"/>
              <a:gd name="connsiteX137" fmla="*/ 269174 w 5734864"/>
              <a:gd name="connsiteY137" fmla="*/ 5230835 h 6858000"/>
              <a:gd name="connsiteX138" fmla="*/ 272679 w 5734864"/>
              <a:gd name="connsiteY138" fmla="*/ 5232660 h 6858000"/>
              <a:gd name="connsiteX139" fmla="*/ 272160 w 5734864"/>
              <a:gd name="connsiteY139" fmla="*/ 5241150 h 6858000"/>
              <a:gd name="connsiteX140" fmla="*/ 272760 w 5734864"/>
              <a:gd name="connsiteY140" fmla="*/ 5243156 h 6858000"/>
              <a:gd name="connsiteX141" fmla="*/ 275462 w 5734864"/>
              <a:gd name="connsiteY141" fmla="*/ 5254919 h 6858000"/>
              <a:gd name="connsiteX142" fmla="*/ 262897 w 5734864"/>
              <a:gd name="connsiteY142" fmla="*/ 5286259 h 6858000"/>
              <a:gd name="connsiteX143" fmla="*/ 252761 w 5734864"/>
              <a:gd name="connsiteY143" fmla="*/ 5357801 h 6858000"/>
              <a:gd name="connsiteX144" fmla="*/ 242360 w 5734864"/>
              <a:gd name="connsiteY144" fmla="*/ 5460080 h 6858000"/>
              <a:gd name="connsiteX145" fmla="*/ 229880 w 5734864"/>
              <a:gd name="connsiteY145" fmla="*/ 5539714 h 6858000"/>
              <a:gd name="connsiteX146" fmla="*/ 204283 w 5734864"/>
              <a:gd name="connsiteY146" fmla="*/ 5639080 h 6858000"/>
              <a:gd name="connsiteX147" fmla="*/ 198948 w 5734864"/>
              <a:gd name="connsiteY147" fmla="*/ 5710958 h 6858000"/>
              <a:gd name="connsiteX148" fmla="*/ 192367 w 5734864"/>
              <a:gd name="connsiteY148" fmla="*/ 5719859 h 6858000"/>
              <a:gd name="connsiteX149" fmla="*/ 188035 w 5734864"/>
              <a:gd name="connsiteY149" fmla="*/ 5729935 h 6858000"/>
              <a:gd name="connsiteX150" fmla="*/ 188428 w 5734864"/>
              <a:gd name="connsiteY150" fmla="*/ 5731182 h 6858000"/>
              <a:gd name="connsiteX151" fmla="*/ 181635 w 5734864"/>
              <a:gd name="connsiteY151" fmla="*/ 5753538 h 6858000"/>
              <a:gd name="connsiteX152" fmla="*/ 169744 w 5734864"/>
              <a:gd name="connsiteY152" fmla="*/ 5796307 h 6858000"/>
              <a:gd name="connsiteX153" fmla="*/ 170351 w 5734864"/>
              <a:gd name="connsiteY153" fmla="*/ 5796644 h 6858000"/>
              <a:gd name="connsiteX154" fmla="*/ 171559 w 5734864"/>
              <a:gd name="connsiteY154" fmla="*/ 5803435 h 6858000"/>
              <a:gd name="connsiteX155" fmla="*/ 172284 w 5734864"/>
              <a:gd name="connsiteY155" fmla="*/ 5816391 h 6858000"/>
              <a:gd name="connsiteX156" fmla="*/ 182542 w 5734864"/>
              <a:gd name="connsiteY156" fmla="*/ 5846382 h 6858000"/>
              <a:gd name="connsiteX157" fmla="*/ 175877 w 5734864"/>
              <a:gd name="connsiteY157" fmla="*/ 5871336 h 6858000"/>
              <a:gd name="connsiteX158" fmla="*/ 174910 w 5734864"/>
              <a:gd name="connsiteY158" fmla="*/ 5876376 h 6858000"/>
              <a:gd name="connsiteX159" fmla="*/ 175047 w 5734864"/>
              <a:gd name="connsiteY159" fmla="*/ 5876483 h 6858000"/>
              <a:gd name="connsiteX160" fmla="*/ 174335 w 5734864"/>
              <a:gd name="connsiteY160" fmla="*/ 5881814 h 6858000"/>
              <a:gd name="connsiteX161" fmla="*/ 171273 w 5734864"/>
              <a:gd name="connsiteY161" fmla="*/ 5895339 h 6858000"/>
              <a:gd name="connsiteX162" fmla="*/ 171658 w 5734864"/>
              <a:gd name="connsiteY162" fmla="*/ 5898749 h 6858000"/>
              <a:gd name="connsiteX163" fmla="*/ 174658 w 5734864"/>
              <a:gd name="connsiteY163" fmla="*/ 5919558 h 6858000"/>
              <a:gd name="connsiteX164" fmla="*/ 169099 w 5734864"/>
              <a:gd name="connsiteY164" fmla="*/ 5984417 h 6858000"/>
              <a:gd name="connsiteX165" fmla="*/ 162007 w 5734864"/>
              <a:gd name="connsiteY165" fmla="*/ 6049043 h 6858000"/>
              <a:gd name="connsiteX166" fmla="*/ 156875 w 5734864"/>
              <a:gd name="connsiteY166" fmla="*/ 6114000 h 6858000"/>
              <a:gd name="connsiteX167" fmla="*/ 165441 w 5734864"/>
              <a:gd name="connsiteY167" fmla="*/ 6146938 h 6858000"/>
              <a:gd name="connsiteX168" fmla="*/ 165177 w 5734864"/>
              <a:gd name="connsiteY168" fmla="*/ 6150658 h 6858000"/>
              <a:gd name="connsiteX169" fmla="*/ 161772 w 5734864"/>
              <a:gd name="connsiteY169" fmla="*/ 6160011 h 6858000"/>
              <a:gd name="connsiteX170" fmla="*/ 160051 w 5734864"/>
              <a:gd name="connsiteY170" fmla="*/ 6163393 h 6858000"/>
              <a:gd name="connsiteX171" fmla="*/ 158473 w 5734864"/>
              <a:gd name="connsiteY171" fmla="*/ 6168628 h 6858000"/>
              <a:gd name="connsiteX172" fmla="*/ 158573 w 5734864"/>
              <a:gd name="connsiteY172" fmla="*/ 6168799 h 6858000"/>
              <a:gd name="connsiteX173" fmla="*/ 146463 w 5734864"/>
              <a:gd name="connsiteY173" fmla="*/ 6196671 h 6858000"/>
              <a:gd name="connsiteX174" fmla="*/ 150209 w 5734864"/>
              <a:gd name="connsiteY174" fmla="*/ 6232365 h 6858000"/>
              <a:gd name="connsiteX175" fmla="*/ 148544 w 5734864"/>
              <a:gd name="connsiteY175" fmla="*/ 6246162 h 6858000"/>
              <a:gd name="connsiteX176" fmla="*/ 148403 w 5734864"/>
              <a:gd name="connsiteY176" fmla="*/ 6253754 h 6858000"/>
              <a:gd name="connsiteX177" fmla="*/ 138880 w 5734864"/>
              <a:gd name="connsiteY177" fmla="*/ 6276449 h 6858000"/>
              <a:gd name="connsiteX178" fmla="*/ 138683 w 5734864"/>
              <a:gd name="connsiteY178" fmla="*/ 6279721 h 6858000"/>
              <a:gd name="connsiteX179" fmla="*/ 130721 w 5734864"/>
              <a:gd name="connsiteY179" fmla="*/ 6293675 h 6858000"/>
              <a:gd name="connsiteX180" fmla="*/ 120717 w 5734864"/>
              <a:gd name="connsiteY180" fmla="*/ 6313967 h 6858000"/>
              <a:gd name="connsiteX181" fmla="*/ 120841 w 5734864"/>
              <a:gd name="connsiteY181" fmla="*/ 6315437 h 6858000"/>
              <a:gd name="connsiteX182" fmla="*/ 115208 w 5734864"/>
              <a:gd name="connsiteY182" fmla="*/ 6324024 h 6858000"/>
              <a:gd name="connsiteX183" fmla="*/ 101217 w 5734864"/>
              <a:gd name="connsiteY183" fmla="*/ 6365923 h 6858000"/>
              <a:gd name="connsiteX184" fmla="*/ 74946 w 5734864"/>
              <a:gd name="connsiteY184" fmla="*/ 6556817 h 6858000"/>
              <a:gd name="connsiteX185" fmla="*/ 16001 w 5734864"/>
              <a:gd name="connsiteY185" fmla="*/ 6808678 h 6858000"/>
              <a:gd name="connsiteX186" fmla="*/ 0 w 5734864"/>
              <a:gd name="connsiteY186" fmla="*/ 6858000 h 6858000"/>
              <a:gd name="connsiteX187" fmla="*/ 5734864 w 5734864"/>
              <a:gd name="connsiteY187" fmla="*/ 6858000 h 6858000"/>
              <a:gd name="connsiteX188" fmla="*/ 5734864 w 5734864"/>
              <a:gd name="connsiteY188" fmla="*/ 0 h 6858000"/>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7865 w 5734864"/>
              <a:gd name="connsiteY13" fmla="*/ 1070795 h 6858000"/>
              <a:gd name="connsiteX14" fmla="*/ 862786 w 5734864"/>
              <a:gd name="connsiteY14" fmla="*/ 1238994 h 6858000"/>
              <a:gd name="connsiteX15" fmla="*/ 859345 w 5734864"/>
              <a:gd name="connsiteY15" fmla="*/ 1380427 h 6858000"/>
              <a:gd name="connsiteX16" fmla="*/ 855172 w 5734864"/>
              <a:gd name="connsiteY16" fmla="*/ 1435262 h 6858000"/>
              <a:gd name="connsiteX17" fmla="*/ 860494 w 5734864"/>
              <a:gd name="connsiteY17" fmla="*/ 1453861 h 6858000"/>
              <a:gd name="connsiteX18" fmla="*/ 853731 w 5734864"/>
              <a:gd name="connsiteY18" fmla="*/ 1467047 h 6858000"/>
              <a:gd name="connsiteX19" fmla="*/ 845847 w 5734864"/>
              <a:gd name="connsiteY19" fmla="*/ 1502307 h 6858000"/>
              <a:gd name="connsiteX20" fmla="*/ 817613 w 5734864"/>
              <a:gd name="connsiteY20" fmla="*/ 1565166 h 6858000"/>
              <a:gd name="connsiteX21" fmla="*/ 804223 w 5734864"/>
              <a:gd name="connsiteY21" fmla="*/ 1601941 h 6858000"/>
              <a:gd name="connsiteX22" fmla="*/ 791773 w 5734864"/>
              <a:gd name="connsiteY22" fmla="*/ 1627005 h 6858000"/>
              <a:gd name="connsiteX23" fmla="*/ 774645 w 5734864"/>
              <a:gd name="connsiteY23" fmla="*/ 1699922 h 6858000"/>
              <a:gd name="connsiteX24" fmla="*/ 752343 w 5734864"/>
              <a:gd name="connsiteY24" fmla="*/ 1824604 h 6858000"/>
              <a:gd name="connsiteX25" fmla="*/ 746254 w 5734864"/>
              <a:gd name="connsiteY25" fmla="*/ 1850222 h 6858000"/>
              <a:gd name="connsiteX26" fmla="*/ 728600 w 5734864"/>
              <a:gd name="connsiteY26" fmla="*/ 1869603 h 6858000"/>
              <a:gd name="connsiteX27" fmla="*/ 724396 w 5734864"/>
              <a:gd name="connsiteY27" fmla="*/ 1883104 h 6858000"/>
              <a:gd name="connsiteX28" fmla="*/ 722165 w 5734864"/>
              <a:gd name="connsiteY28" fmla="*/ 1885924 h 6858000"/>
              <a:gd name="connsiteX29" fmla="*/ 721338 w 5734864"/>
              <a:gd name="connsiteY29" fmla="*/ 1887123 h 6858000"/>
              <a:gd name="connsiteX30" fmla="*/ 714840 w 5734864"/>
              <a:gd name="connsiteY30" fmla="*/ 1902274 h 6858000"/>
              <a:gd name="connsiteX31" fmla="*/ 722847 w 5734864"/>
              <a:gd name="connsiteY31" fmla="*/ 1929891 h 6858000"/>
              <a:gd name="connsiteX32" fmla="*/ 714660 w 5734864"/>
              <a:gd name="connsiteY32" fmla="*/ 1982709 h 6858000"/>
              <a:gd name="connsiteX33" fmla="*/ 710759 w 5734864"/>
              <a:gd name="connsiteY33" fmla="*/ 2013010 h 6858000"/>
              <a:gd name="connsiteX34" fmla="*/ 697927 w 5734864"/>
              <a:gd name="connsiteY34" fmla="*/ 2069833 h 6858000"/>
              <a:gd name="connsiteX35" fmla="*/ 693594 w 5734864"/>
              <a:gd name="connsiteY35" fmla="*/ 2103731 h 6858000"/>
              <a:gd name="connsiteX36" fmla="*/ 691109 w 5734864"/>
              <a:gd name="connsiteY36" fmla="*/ 2124027 h 6858000"/>
              <a:gd name="connsiteX37" fmla="*/ 676593 w 5734864"/>
              <a:gd name="connsiteY37" fmla="*/ 2176182 h 6858000"/>
              <a:gd name="connsiteX38" fmla="*/ 633227 w 5734864"/>
              <a:gd name="connsiteY38" fmla="*/ 2258036 h 6858000"/>
              <a:gd name="connsiteX39" fmla="*/ 625564 w 5734864"/>
              <a:gd name="connsiteY39" fmla="*/ 2284567 h 6858000"/>
              <a:gd name="connsiteX40" fmla="*/ 627074 w 5734864"/>
              <a:gd name="connsiteY40" fmla="*/ 2289605 h 6858000"/>
              <a:gd name="connsiteX41" fmla="*/ 614574 w 5734864"/>
              <a:gd name="connsiteY41" fmla="*/ 2308717 h 6858000"/>
              <a:gd name="connsiteX42" fmla="*/ 606890 w 5734864"/>
              <a:gd name="connsiteY42" fmla="*/ 2320662 h 6858000"/>
              <a:gd name="connsiteX43" fmla="*/ 605558 w 5734864"/>
              <a:gd name="connsiteY43" fmla="*/ 2327897 h 6858000"/>
              <a:gd name="connsiteX44" fmla="*/ 602202 w 5734864"/>
              <a:gd name="connsiteY44" fmla="*/ 2357749 h 6858000"/>
              <a:gd name="connsiteX45" fmla="*/ 600213 w 5734864"/>
              <a:gd name="connsiteY45" fmla="*/ 2364905 h 6858000"/>
              <a:gd name="connsiteX46" fmla="*/ 597160 w 5734864"/>
              <a:gd name="connsiteY46" fmla="*/ 2388351 h 6858000"/>
              <a:gd name="connsiteX47" fmla="*/ 597982 w 5734864"/>
              <a:gd name="connsiteY47" fmla="*/ 2402296 h 6858000"/>
              <a:gd name="connsiteX48" fmla="*/ 593150 w 5734864"/>
              <a:gd name="connsiteY48" fmla="*/ 2420015 h 6858000"/>
              <a:gd name="connsiteX49" fmla="*/ 592833 w 5734864"/>
              <a:gd name="connsiteY49" fmla="*/ 2422749 h 6858000"/>
              <a:gd name="connsiteX50" fmla="*/ 594479 w 5734864"/>
              <a:gd name="connsiteY50" fmla="*/ 2426002 h 6858000"/>
              <a:gd name="connsiteX51" fmla="*/ 591963 w 5734864"/>
              <a:gd name="connsiteY51" fmla="*/ 2431950 h 6858000"/>
              <a:gd name="connsiteX52" fmla="*/ 591544 w 5734864"/>
              <a:gd name="connsiteY52" fmla="*/ 2433897 h 6858000"/>
              <a:gd name="connsiteX53" fmla="*/ 589519 w 5734864"/>
              <a:gd name="connsiteY53" fmla="*/ 2451398 h 6858000"/>
              <a:gd name="connsiteX54" fmla="*/ 590037 w 5734864"/>
              <a:gd name="connsiteY54" fmla="*/ 2455536 h 6858000"/>
              <a:gd name="connsiteX55" fmla="*/ 588179 w 5734864"/>
              <a:gd name="connsiteY55" fmla="*/ 2462981 h 6858000"/>
              <a:gd name="connsiteX56" fmla="*/ 583434 w 5734864"/>
              <a:gd name="connsiteY56" fmla="*/ 2503991 h 6858000"/>
              <a:gd name="connsiteX57" fmla="*/ 567942 w 5734864"/>
              <a:gd name="connsiteY57" fmla="*/ 2652936 h 6858000"/>
              <a:gd name="connsiteX58" fmla="*/ 573869 w 5734864"/>
              <a:gd name="connsiteY58" fmla="*/ 2670188 h 6858000"/>
              <a:gd name="connsiteX59" fmla="*/ 575243 w 5734864"/>
              <a:gd name="connsiteY59" fmla="*/ 2688114 h 6858000"/>
              <a:gd name="connsiteX60" fmla="*/ 573824 w 5734864"/>
              <a:gd name="connsiteY60" fmla="*/ 2689856 h 6858000"/>
              <a:gd name="connsiteX61" fmla="*/ 570699 w 5734864"/>
              <a:gd name="connsiteY61" fmla="*/ 2709353 h 6858000"/>
              <a:gd name="connsiteX62" fmla="*/ 573192 w 5734864"/>
              <a:gd name="connsiteY62" fmla="*/ 2714527 h 6858000"/>
              <a:gd name="connsiteX63" fmla="*/ 572044 w 5734864"/>
              <a:gd name="connsiteY63" fmla="*/ 2728187 h 6858000"/>
              <a:gd name="connsiteX64" fmla="*/ 572465 w 5734864"/>
              <a:gd name="connsiteY64" fmla="*/ 2755863 h 6858000"/>
              <a:gd name="connsiteX65" fmla="*/ 570028 w 5734864"/>
              <a:gd name="connsiteY65" fmla="*/ 2760324 h 6858000"/>
              <a:gd name="connsiteX66" fmla="*/ 566748 w 5734864"/>
              <a:gd name="connsiteY66" fmla="*/ 2800948 h 6858000"/>
              <a:gd name="connsiteX67" fmla="*/ 565509 w 5734864"/>
              <a:gd name="connsiteY67" fmla="*/ 2801167 h 6858000"/>
              <a:gd name="connsiteX68" fmla="*/ 559367 w 5734864"/>
              <a:gd name="connsiteY68" fmla="*/ 2811129 h 6858000"/>
              <a:gd name="connsiteX69" fmla="*/ 550354 w 5734864"/>
              <a:gd name="connsiteY69" fmla="*/ 2830949 h 6858000"/>
              <a:gd name="connsiteX70" fmla="*/ 514795 w 5734864"/>
              <a:gd name="connsiteY70" fmla="*/ 2872433 h 6858000"/>
              <a:gd name="connsiteX71" fmla="*/ 509875 w 5734864"/>
              <a:gd name="connsiteY71" fmla="*/ 2923099 h 6858000"/>
              <a:gd name="connsiteX72" fmla="*/ 509577 w 5734864"/>
              <a:gd name="connsiteY72" fmla="*/ 2923197 h 6858000"/>
              <a:gd name="connsiteX73" fmla="*/ 507597 w 5734864"/>
              <a:gd name="connsiteY73" fmla="*/ 2931868 h 6858000"/>
              <a:gd name="connsiteX74" fmla="*/ 507379 w 5734864"/>
              <a:gd name="connsiteY74" fmla="*/ 2938322 h 6858000"/>
              <a:gd name="connsiteX75" fmla="*/ 504725 w 5734864"/>
              <a:gd name="connsiteY75" fmla="*/ 2954519 h 6858000"/>
              <a:gd name="connsiteX76" fmla="*/ 502018 w 5734864"/>
              <a:gd name="connsiteY76" fmla="*/ 2959643 h 6858000"/>
              <a:gd name="connsiteX77" fmla="*/ 498360 w 5734864"/>
              <a:gd name="connsiteY77" fmla="*/ 2961019 h 6858000"/>
              <a:gd name="connsiteX78" fmla="*/ 498483 w 5734864"/>
              <a:gd name="connsiteY78" fmla="*/ 2962590 h 6858000"/>
              <a:gd name="connsiteX79" fmla="*/ 484403 w 5734864"/>
              <a:gd name="connsiteY79" fmla="*/ 2990538 h 6858000"/>
              <a:gd name="connsiteX80" fmla="*/ 463075 w 5734864"/>
              <a:gd name="connsiteY80" fmla="*/ 3055956 h 6858000"/>
              <a:gd name="connsiteX81" fmla="*/ 455013 w 5734864"/>
              <a:gd name="connsiteY81" fmla="*/ 3094482 h 6858000"/>
              <a:gd name="connsiteX82" fmla="*/ 428391 w 5734864"/>
              <a:gd name="connsiteY82" fmla="*/ 3198850 h 6858000"/>
              <a:gd name="connsiteX83" fmla="*/ 401440 w 5734864"/>
              <a:gd name="connsiteY83" fmla="*/ 3307560 h 6858000"/>
              <a:gd name="connsiteX84" fmla="*/ 386076 w 5734864"/>
              <a:gd name="connsiteY84" fmla="*/ 3373943 h 6858000"/>
              <a:gd name="connsiteX85" fmla="*/ 374726 w 5734864"/>
              <a:gd name="connsiteY85" fmla="*/ 3381364 h 6858000"/>
              <a:gd name="connsiteX86" fmla="*/ 369145 w 5734864"/>
              <a:gd name="connsiteY86" fmla="*/ 3383729 h 6858000"/>
              <a:gd name="connsiteX87" fmla="*/ 364294 w 5734864"/>
              <a:gd name="connsiteY87" fmla="*/ 3414159 h 6858000"/>
              <a:gd name="connsiteX88" fmla="*/ 366450 w 5734864"/>
              <a:gd name="connsiteY88" fmla="*/ 3436925 h 6858000"/>
              <a:gd name="connsiteX89" fmla="*/ 351743 w 5734864"/>
              <a:gd name="connsiteY89" fmla="*/ 3521619 h 6858000"/>
              <a:gd name="connsiteX90" fmla="*/ 345784 w 5734864"/>
              <a:gd name="connsiteY90" fmla="*/ 3603757 h 6858000"/>
              <a:gd name="connsiteX91" fmla="*/ 344198 w 5734864"/>
              <a:gd name="connsiteY91" fmla="*/ 3652424 h 6858000"/>
              <a:gd name="connsiteX92" fmla="*/ 352450 w 5734864"/>
              <a:gd name="connsiteY92" fmla="*/ 3665222 h 6858000"/>
              <a:gd name="connsiteX93" fmla="*/ 342621 w 5734864"/>
              <a:gd name="connsiteY93" fmla="*/ 3700804 h 6858000"/>
              <a:gd name="connsiteX94" fmla="*/ 341514 w 5734864"/>
              <a:gd name="connsiteY94" fmla="*/ 3734774 h 6858000"/>
              <a:gd name="connsiteX95" fmla="*/ 340607 w 5734864"/>
              <a:gd name="connsiteY95" fmla="*/ 3785153 h 6858000"/>
              <a:gd name="connsiteX96" fmla="*/ 340707 w 5734864"/>
              <a:gd name="connsiteY96" fmla="*/ 3788177 h 6858000"/>
              <a:gd name="connsiteX97" fmla="*/ 340361 w 5734864"/>
              <a:gd name="connsiteY97" fmla="*/ 3798803 h 6858000"/>
              <a:gd name="connsiteX98" fmla="*/ 339642 w 5734864"/>
              <a:gd name="connsiteY98" fmla="*/ 3838750 h 6858000"/>
              <a:gd name="connsiteX99" fmla="*/ 360295 w 5734864"/>
              <a:gd name="connsiteY99" fmla="*/ 4015196 h 6858000"/>
              <a:gd name="connsiteX100" fmla="*/ 339043 w 5734864"/>
              <a:gd name="connsiteY100" fmla="*/ 4052778 h 6858000"/>
              <a:gd name="connsiteX101" fmla="*/ 339343 w 5734864"/>
              <a:gd name="connsiteY101" fmla="*/ 4096257 h 6858000"/>
              <a:gd name="connsiteX102" fmla="*/ 340786 w 5734864"/>
              <a:gd name="connsiteY102" fmla="*/ 4321136 h 6858000"/>
              <a:gd name="connsiteX103" fmla="*/ 343158 w 5734864"/>
              <a:gd name="connsiteY103" fmla="*/ 4429174 h 6858000"/>
              <a:gd name="connsiteX104" fmla="*/ 334599 w 5734864"/>
              <a:gd name="connsiteY104" fmla="*/ 4449938 h 6858000"/>
              <a:gd name="connsiteX105" fmla="*/ 332890 w 5734864"/>
              <a:gd name="connsiteY105" fmla="*/ 4453515 h 6858000"/>
              <a:gd name="connsiteX106" fmla="*/ 331105 w 5734864"/>
              <a:gd name="connsiteY106" fmla="*/ 4467941 h 6858000"/>
              <a:gd name="connsiteX107" fmla="*/ 324289 w 5734864"/>
              <a:gd name="connsiteY107" fmla="*/ 4471861 h 6858000"/>
              <a:gd name="connsiteX108" fmla="*/ 317079 w 5734864"/>
              <a:gd name="connsiteY108" fmla="*/ 4493468 h 6858000"/>
              <a:gd name="connsiteX109" fmla="*/ 315557 w 5734864"/>
              <a:gd name="connsiteY109" fmla="*/ 4520067 h 6858000"/>
              <a:gd name="connsiteX110" fmla="*/ 315240 w 5734864"/>
              <a:gd name="connsiteY110" fmla="*/ 4536872 h 6858000"/>
              <a:gd name="connsiteX111" fmla="*/ 316200 w 5734864"/>
              <a:gd name="connsiteY111" fmla="*/ 4538297 h 6858000"/>
              <a:gd name="connsiteX112" fmla="*/ 317507 w 5734864"/>
              <a:gd name="connsiteY112" fmla="*/ 4547582 h 6858000"/>
              <a:gd name="connsiteX113" fmla="*/ 323078 w 5734864"/>
              <a:gd name="connsiteY113" fmla="*/ 4592102 h 6858000"/>
              <a:gd name="connsiteX114" fmla="*/ 328722 w 5734864"/>
              <a:gd name="connsiteY114" fmla="*/ 4667914 h 6858000"/>
              <a:gd name="connsiteX115" fmla="*/ 335597 w 5734864"/>
              <a:gd name="connsiteY115" fmla="*/ 4695035 h 6858000"/>
              <a:gd name="connsiteX116" fmla="*/ 339485 w 5734864"/>
              <a:gd name="connsiteY116" fmla="*/ 4695979 h 6858000"/>
              <a:gd name="connsiteX117" fmla="*/ 341089 w 5734864"/>
              <a:gd name="connsiteY117" fmla="*/ 4704268 h 6858000"/>
              <a:gd name="connsiteX118" fmla="*/ 342177 w 5734864"/>
              <a:gd name="connsiteY118" fmla="*/ 4706060 h 6858000"/>
              <a:gd name="connsiteX119" fmla="*/ 347751 w 5734864"/>
              <a:gd name="connsiteY119" fmla="*/ 4716754 h 6858000"/>
              <a:gd name="connsiteX120" fmla="*/ 344125 w 5734864"/>
              <a:gd name="connsiteY120" fmla="*/ 4764669 h 6858000"/>
              <a:gd name="connsiteX121" fmla="*/ 340188 w 5734864"/>
              <a:gd name="connsiteY121" fmla="*/ 4779386 h 6858000"/>
              <a:gd name="connsiteX122" fmla="*/ 335146 w 5734864"/>
              <a:gd name="connsiteY122" fmla="*/ 4787491 h 6858000"/>
              <a:gd name="connsiteX123" fmla="*/ 319124 w 5734864"/>
              <a:gd name="connsiteY123" fmla="*/ 4843514 h 6858000"/>
              <a:gd name="connsiteX124" fmla="*/ 305956 w 5734864"/>
              <a:gd name="connsiteY124" fmla="*/ 4881505 h 6858000"/>
              <a:gd name="connsiteX125" fmla="*/ 301062 w 5734864"/>
              <a:gd name="connsiteY125" fmla="*/ 4889332 h 6858000"/>
              <a:gd name="connsiteX126" fmla="*/ 302141 w 5734864"/>
              <a:gd name="connsiteY126" fmla="*/ 4899400 h 6858000"/>
              <a:gd name="connsiteX127" fmla="*/ 304424 w 5734864"/>
              <a:gd name="connsiteY127" fmla="*/ 4902664 h 6858000"/>
              <a:gd name="connsiteX128" fmla="*/ 293123 w 5734864"/>
              <a:gd name="connsiteY128" fmla="*/ 4932769 h 6858000"/>
              <a:gd name="connsiteX129" fmla="*/ 292275 w 5734864"/>
              <a:gd name="connsiteY129" fmla="*/ 4936482 h 6858000"/>
              <a:gd name="connsiteX130" fmla="*/ 288304 w 5734864"/>
              <a:gd name="connsiteY130" fmla="*/ 4962325 h 6858000"/>
              <a:gd name="connsiteX131" fmla="*/ 287420 w 5734864"/>
              <a:gd name="connsiteY131" fmla="*/ 5042193 h 6858000"/>
              <a:gd name="connsiteX132" fmla="*/ 287020 w 5734864"/>
              <a:gd name="connsiteY132" fmla="*/ 5065655 h 6858000"/>
              <a:gd name="connsiteX133" fmla="*/ 288488 w 5734864"/>
              <a:gd name="connsiteY133" fmla="*/ 5082216 h 6858000"/>
              <a:gd name="connsiteX134" fmla="*/ 282763 w 5734864"/>
              <a:gd name="connsiteY134" fmla="*/ 5127114 h 6858000"/>
              <a:gd name="connsiteX135" fmla="*/ 269316 w 5734864"/>
              <a:gd name="connsiteY135" fmla="*/ 5202682 h 6858000"/>
              <a:gd name="connsiteX136" fmla="*/ 269174 w 5734864"/>
              <a:gd name="connsiteY136" fmla="*/ 5230835 h 6858000"/>
              <a:gd name="connsiteX137" fmla="*/ 272679 w 5734864"/>
              <a:gd name="connsiteY137" fmla="*/ 5232660 h 6858000"/>
              <a:gd name="connsiteX138" fmla="*/ 272160 w 5734864"/>
              <a:gd name="connsiteY138" fmla="*/ 5241150 h 6858000"/>
              <a:gd name="connsiteX139" fmla="*/ 272760 w 5734864"/>
              <a:gd name="connsiteY139" fmla="*/ 5243156 h 6858000"/>
              <a:gd name="connsiteX140" fmla="*/ 275462 w 5734864"/>
              <a:gd name="connsiteY140" fmla="*/ 5254919 h 6858000"/>
              <a:gd name="connsiteX141" fmla="*/ 262897 w 5734864"/>
              <a:gd name="connsiteY141" fmla="*/ 5286259 h 6858000"/>
              <a:gd name="connsiteX142" fmla="*/ 252761 w 5734864"/>
              <a:gd name="connsiteY142" fmla="*/ 5357801 h 6858000"/>
              <a:gd name="connsiteX143" fmla="*/ 242360 w 5734864"/>
              <a:gd name="connsiteY143" fmla="*/ 5460080 h 6858000"/>
              <a:gd name="connsiteX144" fmla="*/ 229880 w 5734864"/>
              <a:gd name="connsiteY144" fmla="*/ 5539714 h 6858000"/>
              <a:gd name="connsiteX145" fmla="*/ 204283 w 5734864"/>
              <a:gd name="connsiteY145" fmla="*/ 5639080 h 6858000"/>
              <a:gd name="connsiteX146" fmla="*/ 198948 w 5734864"/>
              <a:gd name="connsiteY146" fmla="*/ 5710958 h 6858000"/>
              <a:gd name="connsiteX147" fmla="*/ 192367 w 5734864"/>
              <a:gd name="connsiteY147" fmla="*/ 5719859 h 6858000"/>
              <a:gd name="connsiteX148" fmla="*/ 188035 w 5734864"/>
              <a:gd name="connsiteY148" fmla="*/ 5729935 h 6858000"/>
              <a:gd name="connsiteX149" fmla="*/ 188428 w 5734864"/>
              <a:gd name="connsiteY149" fmla="*/ 5731182 h 6858000"/>
              <a:gd name="connsiteX150" fmla="*/ 181635 w 5734864"/>
              <a:gd name="connsiteY150" fmla="*/ 5753538 h 6858000"/>
              <a:gd name="connsiteX151" fmla="*/ 169744 w 5734864"/>
              <a:gd name="connsiteY151" fmla="*/ 5796307 h 6858000"/>
              <a:gd name="connsiteX152" fmla="*/ 170351 w 5734864"/>
              <a:gd name="connsiteY152" fmla="*/ 5796644 h 6858000"/>
              <a:gd name="connsiteX153" fmla="*/ 171559 w 5734864"/>
              <a:gd name="connsiteY153" fmla="*/ 5803435 h 6858000"/>
              <a:gd name="connsiteX154" fmla="*/ 172284 w 5734864"/>
              <a:gd name="connsiteY154" fmla="*/ 5816391 h 6858000"/>
              <a:gd name="connsiteX155" fmla="*/ 182542 w 5734864"/>
              <a:gd name="connsiteY155" fmla="*/ 5846382 h 6858000"/>
              <a:gd name="connsiteX156" fmla="*/ 175877 w 5734864"/>
              <a:gd name="connsiteY156" fmla="*/ 5871336 h 6858000"/>
              <a:gd name="connsiteX157" fmla="*/ 174910 w 5734864"/>
              <a:gd name="connsiteY157" fmla="*/ 5876376 h 6858000"/>
              <a:gd name="connsiteX158" fmla="*/ 175047 w 5734864"/>
              <a:gd name="connsiteY158" fmla="*/ 5876483 h 6858000"/>
              <a:gd name="connsiteX159" fmla="*/ 174335 w 5734864"/>
              <a:gd name="connsiteY159" fmla="*/ 5881814 h 6858000"/>
              <a:gd name="connsiteX160" fmla="*/ 171273 w 5734864"/>
              <a:gd name="connsiteY160" fmla="*/ 5895339 h 6858000"/>
              <a:gd name="connsiteX161" fmla="*/ 171658 w 5734864"/>
              <a:gd name="connsiteY161" fmla="*/ 5898749 h 6858000"/>
              <a:gd name="connsiteX162" fmla="*/ 174658 w 5734864"/>
              <a:gd name="connsiteY162" fmla="*/ 5919558 h 6858000"/>
              <a:gd name="connsiteX163" fmla="*/ 169099 w 5734864"/>
              <a:gd name="connsiteY163" fmla="*/ 5984417 h 6858000"/>
              <a:gd name="connsiteX164" fmla="*/ 162007 w 5734864"/>
              <a:gd name="connsiteY164" fmla="*/ 6049043 h 6858000"/>
              <a:gd name="connsiteX165" fmla="*/ 156875 w 5734864"/>
              <a:gd name="connsiteY165" fmla="*/ 6114000 h 6858000"/>
              <a:gd name="connsiteX166" fmla="*/ 165441 w 5734864"/>
              <a:gd name="connsiteY166" fmla="*/ 6146938 h 6858000"/>
              <a:gd name="connsiteX167" fmla="*/ 165177 w 5734864"/>
              <a:gd name="connsiteY167" fmla="*/ 6150658 h 6858000"/>
              <a:gd name="connsiteX168" fmla="*/ 161772 w 5734864"/>
              <a:gd name="connsiteY168" fmla="*/ 6160011 h 6858000"/>
              <a:gd name="connsiteX169" fmla="*/ 160051 w 5734864"/>
              <a:gd name="connsiteY169" fmla="*/ 6163393 h 6858000"/>
              <a:gd name="connsiteX170" fmla="*/ 158473 w 5734864"/>
              <a:gd name="connsiteY170" fmla="*/ 6168628 h 6858000"/>
              <a:gd name="connsiteX171" fmla="*/ 158573 w 5734864"/>
              <a:gd name="connsiteY171" fmla="*/ 6168799 h 6858000"/>
              <a:gd name="connsiteX172" fmla="*/ 146463 w 5734864"/>
              <a:gd name="connsiteY172" fmla="*/ 6196671 h 6858000"/>
              <a:gd name="connsiteX173" fmla="*/ 150209 w 5734864"/>
              <a:gd name="connsiteY173" fmla="*/ 6232365 h 6858000"/>
              <a:gd name="connsiteX174" fmla="*/ 148544 w 5734864"/>
              <a:gd name="connsiteY174" fmla="*/ 6246162 h 6858000"/>
              <a:gd name="connsiteX175" fmla="*/ 148403 w 5734864"/>
              <a:gd name="connsiteY175" fmla="*/ 6253754 h 6858000"/>
              <a:gd name="connsiteX176" fmla="*/ 138880 w 5734864"/>
              <a:gd name="connsiteY176" fmla="*/ 6276449 h 6858000"/>
              <a:gd name="connsiteX177" fmla="*/ 138683 w 5734864"/>
              <a:gd name="connsiteY177" fmla="*/ 6279721 h 6858000"/>
              <a:gd name="connsiteX178" fmla="*/ 130721 w 5734864"/>
              <a:gd name="connsiteY178" fmla="*/ 6293675 h 6858000"/>
              <a:gd name="connsiteX179" fmla="*/ 120717 w 5734864"/>
              <a:gd name="connsiteY179" fmla="*/ 6313967 h 6858000"/>
              <a:gd name="connsiteX180" fmla="*/ 120841 w 5734864"/>
              <a:gd name="connsiteY180" fmla="*/ 6315437 h 6858000"/>
              <a:gd name="connsiteX181" fmla="*/ 115208 w 5734864"/>
              <a:gd name="connsiteY181" fmla="*/ 6324024 h 6858000"/>
              <a:gd name="connsiteX182" fmla="*/ 101217 w 5734864"/>
              <a:gd name="connsiteY182" fmla="*/ 6365923 h 6858000"/>
              <a:gd name="connsiteX183" fmla="*/ 74946 w 5734864"/>
              <a:gd name="connsiteY183" fmla="*/ 6556817 h 6858000"/>
              <a:gd name="connsiteX184" fmla="*/ 16001 w 5734864"/>
              <a:gd name="connsiteY184" fmla="*/ 6808678 h 6858000"/>
              <a:gd name="connsiteX185" fmla="*/ 0 w 5734864"/>
              <a:gd name="connsiteY185" fmla="*/ 6858000 h 6858000"/>
              <a:gd name="connsiteX186" fmla="*/ 5734864 w 5734864"/>
              <a:gd name="connsiteY186" fmla="*/ 6858000 h 6858000"/>
              <a:gd name="connsiteX187" fmla="*/ 5734864 w 5734864"/>
              <a:gd name="connsiteY18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5734864" h="6858000">
                <a:moveTo>
                  <a:pt x="5734864" y="0"/>
                </a:moveTo>
                <a:lnTo>
                  <a:pt x="771611" y="0"/>
                </a:lnTo>
                <a:cubicBezTo>
                  <a:pt x="771634" y="16369"/>
                  <a:pt x="771656" y="32739"/>
                  <a:pt x="771679" y="49108"/>
                </a:cubicBezTo>
                <a:cubicBezTo>
                  <a:pt x="775201" y="55622"/>
                  <a:pt x="788724" y="196721"/>
                  <a:pt x="794248" y="200968"/>
                </a:cubicBezTo>
                <a:lnTo>
                  <a:pt x="801749" y="414071"/>
                </a:lnTo>
                <a:cubicBezTo>
                  <a:pt x="807329" y="440933"/>
                  <a:pt x="835107" y="598697"/>
                  <a:pt x="818548" y="585467"/>
                </a:cubicBezTo>
                <a:cubicBezTo>
                  <a:pt x="856197" y="664140"/>
                  <a:pt x="837895" y="708473"/>
                  <a:pt x="857476" y="800623"/>
                </a:cubicBezTo>
                <a:cubicBezTo>
                  <a:pt x="822401" y="857344"/>
                  <a:pt x="855723" y="824571"/>
                  <a:pt x="851083" y="878903"/>
                </a:cubicBezTo>
                <a:cubicBezTo>
                  <a:pt x="884811" y="859448"/>
                  <a:pt x="834648" y="946397"/>
                  <a:pt x="873564" y="943826"/>
                </a:cubicBezTo>
                <a:cubicBezTo>
                  <a:pt x="871487" y="953795"/>
                  <a:pt x="868248" y="963533"/>
                  <a:pt x="864705" y="973328"/>
                </a:cubicBezTo>
                <a:lnTo>
                  <a:pt x="862869" y="978457"/>
                </a:lnTo>
                <a:lnTo>
                  <a:pt x="862233" y="998041"/>
                </a:lnTo>
                <a:lnTo>
                  <a:pt x="853665" y="1004750"/>
                </a:lnTo>
                <a:lnTo>
                  <a:pt x="847865" y="1070795"/>
                </a:lnTo>
                <a:cubicBezTo>
                  <a:pt x="870234" y="1110486"/>
                  <a:pt x="833172" y="1190441"/>
                  <a:pt x="862786" y="1238994"/>
                </a:cubicBezTo>
                <a:cubicBezTo>
                  <a:pt x="864699" y="1290599"/>
                  <a:pt x="860615" y="1347716"/>
                  <a:pt x="859345" y="1380427"/>
                </a:cubicBezTo>
                <a:cubicBezTo>
                  <a:pt x="845703" y="1396391"/>
                  <a:pt x="873184" y="1435525"/>
                  <a:pt x="855172" y="1435262"/>
                </a:cubicBezTo>
                <a:lnTo>
                  <a:pt x="860494" y="1453861"/>
                </a:lnTo>
                <a:lnTo>
                  <a:pt x="853731" y="1467047"/>
                </a:lnTo>
                <a:cubicBezTo>
                  <a:pt x="846549" y="1480528"/>
                  <a:pt x="841728" y="1491093"/>
                  <a:pt x="845847" y="1502307"/>
                </a:cubicBezTo>
                <a:lnTo>
                  <a:pt x="817613" y="1565166"/>
                </a:lnTo>
                <a:cubicBezTo>
                  <a:pt x="805468" y="1557258"/>
                  <a:pt x="816534" y="1596564"/>
                  <a:pt x="804223" y="1601941"/>
                </a:cubicBezTo>
                <a:cubicBezTo>
                  <a:pt x="794287" y="1604654"/>
                  <a:pt x="795328" y="1617209"/>
                  <a:pt x="791773" y="1627005"/>
                </a:cubicBezTo>
                <a:cubicBezTo>
                  <a:pt x="781684" y="1634393"/>
                  <a:pt x="772978" y="1683187"/>
                  <a:pt x="774645" y="1699922"/>
                </a:cubicBezTo>
                <a:cubicBezTo>
                  <a:pt x="785341" y="1746767"/>
                  <a:pt x="744845" y="1787099"/>
                  <a:pt x="752343" y="1824604"/>
                </a:cubicBezTo>
                <a:cubicBezTo>
                  <a:pt x="751502" y="1834578"/>
                  <a:pt x="749297" y="1842929"/>
                  <a:pt x="746254" y="1850222"/>
                </a:cubicBezTo>
                <a:lnTo>
                  <a:pt x="728600" y="1869603"/>
                </a:lnTo>
                <a:lnTo>
                  <a:pt x="724396" y="1883104"/>
                </a:lnTo>
                <a:lnTo>
                  <a:pt x="722165" y="1885924"/>
                </a:lnTo>
                <a:lnTo>
                  <a:pt x="721338" y="1887123"/>
                </a:lnTo>
                <a:lnTo>
                  <a:pt x="714840" y="1902274"/>
                </a:lnTo>
                <a:lnTo>
                  <a:pt x="722847" y="1929891"/>
                </a:lnTo>
                <a:lnTo>
                  <a:pt x="714660" y="1982709"/>
                </a:lnTo>
                <a:cubicBezTo>
                  <a:pt x="727725" y="2006201"/>
                  <a:pt x="714739" y="1997091"/>
                  <a:pt x="710759" y="2013010"/>
                </a:cubicBezTo>
                <a:cubicBezTo>
                  <a:pt x="707970" y="2027531"/>
                  <a:pt x="700788" y="2054714"/>
                  <a:pt x="697927" y="2069833"/>
                </a:cubicBezTo>
                <a:cubicBezTo>
                  <a:pt x="685211" y="2080229"/>
                  <a:pt x="698762" y="2088241"/>
                  <a:pt x="693594" y="2103731"/>
                </a:cubicBezTo>
                <a:cubicBezTo>
                  <a:pt x="688481" y="2110649"/>
                  <a:pt x="687183" y="2115973"/>
                  <a:pt x="691109" y="2124027"/>
                </a:cubicBezTo>
                <a:cubicBezTo>
                  <a:pt x="666413" y="2155740"/>
                  <a:pt x="688031" y="2144874"/>
                  <a:pt x="676593" y="2176182"/>
                </a:cubicBezTo>
                <a:cubicBezTo>
                  <a:pt x="665190" y="2202944"/>
                  <a:pt x="656416" y="2233857"/>
                  <a:pt x="633227" y="2258036"/>
                </a:cubicBezTo>
                <a:cubicBezTo>
                  <a:pt x="626930" y="2262191"/>
                  <a:pt x="623498" y="2274069"/>
                  <a:pt x="625564" y="2284567"/>
                </a:cubicBezTo>
                <a:cubicBezTo>
                  <a:pt x="625918" y="2286374"/>
                  <a:pt x="626427" y="2288071"/>
                  <a:pt x="627074" y="2289605"/>
                </a:cubicBezTo>
                <a:cubicBezTo>
                  <a:pt x="619029" y="2296628"/>
                  <a:pt x="616453" y="2303188"/>
                  <a:pt x="614574" y="2308717"/>
                </a:cubicBezTo>
                <a:lnTo>
                  <a:pt x="606890" y="2320662"/>
                </a:lnTo>
                <a:lnTo>
                  <a:pt x="605558" y="2327897"/>
                </a:lnTo>
                <a:lnTo>
                  <a:pt x="602202" y="2357749"/>
                </a:lnTo>
                <a:lnTo>
                  <a:pt x="600213" y="2364905"/>
                </a:lnTo>
                <a:lnTo>
                  <a:pt x="597160" y="2388351"/>
                </a:lnTo>
                <a:lnTo>
                  <a:pt x="597982" y="2402296"/>
                </a:lnTo>
                <a:lnTo>
                  <a:pt x="593150" y="2420015"/>
                </a:lnTo>
                <a:cubicBezTo>
                  <a:pt x="593044" y="2420926"/>
                  <a:pt x="592939" y="2421838"/>
                  <a:pt x="592833" y="2422749"/>
                </a:cubicBezTo>
                <a:lnTo>
                  <a:pt x="594479" y="2426002"/>
                </a:lnTo>
                <a:cubicBezTo>
                  <a:pt x="594168" y="2427683"/>
                  <a:pt x="593118" y="2429721"/>
                  <a:pt x="591963" y="2431950"/>
                </a:cubicBezTo>
                <a:cubicBezTo>
                  <a:pt x="591823" y="2432599"/>
                  <a:pt x="591684" y="2433248"/>
                  <a:pt x="591544" y="2433897"/>
                </a:cubicBezTo>
                <a:lnTo>
                  <a:pt x="589519" y="2451398"/>
                </a:lnTo>
                <a:cubicBezTo>
                  <a:pt x="589692" y="2452777"/>
                  <a:pt x="589864" y="2454157"/>
                  <a:pt x="590037" y="2455536"/>
                </a:cubicBezTo>
                <a:lnTo>
                  <a:pt x="588179" y="2462981"/>
                </a:lnTo>
                <a:lnTo>
                  <a:pt x="583434" y="2503991"/>
                </a:lnTo>
                <a:cubicBezTo>
                  <a:pt x="576530" y="2566058"/>
                  <a:pt x="570433" y="2625224"/>
                  <a:pt x="567942" y="2652936"/>
                </a:cubicBezTo>
                <a:cubicBezTo>
                  <a:pt x="570864" y="2658290"/>
                  <a:pt x="572739" y="2664095"/>
                  <a:pt x="573869" y="2670188"/>
                </a:cubicBezTo>
                <a:lnTo>
                  <a:pt x="575243" y="2688114"/>
                </a:lnTo>
                <a:lnTo>
                  <a:pt x="573824" y="2689856"/>
                </a:lnTo>
                <a:cubicBezTo>
                  <a:pt x="569972" y="2698471"/>
                  <a:pt x="569572" y="2704494"/>
                  <a:pt x="570699" y="2709353"/>
                </a:cubicBezTo>
                <a:lnTo>
                  <a:pt x="573192" y="2714527"/>
                </a:lnTo>
                <a:cubicBezTo>
                  <a:pt x="572809" y="2719080"/>
                  <a:pt x="572427" y="2723634"/>
                  <a:pt x="572044" y="2728187"/>
                </a:cubicBezTo>
                <a:cubicBezTo>
                  <a:pt x="572184" y="2737412"/>
                  <a:pt x="572325" y="2746638"/>
                  <a:pt x="572465" y="2755863"/>
                </a:cubicBezTo>
                <a:lnTo>
                  <a:pt x="570028" y="2760324"/>
                </a:lnTo>
                <a:lnTo>
                  <a:pt x="566748" y="2800948"/>
                </a:lnTo>
                <a:lnTo>
                  <a:pt x="565509" y="2801167"/>
                </a:lnTo>
                <a:cubicBezTo>
                  <a:pt x="562655" y="2802587"/>
                  <a:pt x="560408" y="2805381"/>
                  <a:pt x="559367" y="2811129"/>
                </a:cubicBezTo>
                <a:cubicBezTo>
                  <a:pt x="543471" y="2797318"/>
                  <a:pt x="552020" y="2812773"/>
                  <a:pt x="550354" y="2830949"/>
                </a:cubicBezTo>
                <a:cubicBezTo>
                  <a:pt x="525292" y="2813553"/>
                  <a:pt x="531129" y="2868192"/>
                  <a:pt x="514795" y="2872433"/>
                </a:cubicBezTo>
                <a:lnTo>
                  <a:pt x="509875" y="2923099"/>
                </a:lnTo>
                <a:lnTo>
                  <a:pt x="509577" y="2923197"/>
                </a:lnTo>
                <a:cubicBezTo>
                  <a:pt x="508704" y="2924865"/>
                  <a:pt x="508038" y="2927556"/>
                  <a:pt x="507597" y="2931868"/>
                </a:cubicBezTo>
                <a:cubicBezTo>
                  <a:pt x="507524" y="2934019"/>
                  <a:pt x="507452" y="2936171"/>
                  <a:pt x="507379" y="2938322"/>
                </a:cubicBezTo>
                <a:lnTo>
                  <a:pt x="504725" y="2954519"/>
                </a:lnTo>
                <a:lnTo>
                  <a:pt x="502018" y="2959643"/>
                </a:lnTo>
                <a:lnTo>
                  <a:pt x="498360" y="2961019"/>
                </a:lnTo>
                <a:lnTo>
                  <a:pt x="498483" y="2962590"/>
                </a:lnTo>
                <a:cubicBezTo>
                  <a:pt x="502388" y="2975027"/>
                  <a:pt x="510202" y="2980016"/>
                  <a:pt x="484403" y="2990538"/>
                </a:cubicBezTo>
                <a:cubicBezTo>
                  <a:pt x="489425" y="3018352"/>
                  <a:pt x="474337" y="3021029"/>
                  <a:pt x="463075" y="3055956"/>
                </a:cubicBezTo>
                <a:cubicBezTo>
                  <a:pt x="469487" y="3072485"/>
                  <a:pt x="464165" y="3083955"/>
                  <a:pt x="455013" y="3094482"/>
                </a:cubicBezTo>
                <a:cubicBezTo>
                  <a:pt x="453131" y="3130054"/>
                  <a:pt x="437643" y="3160106"/>
                  <a:pt x="428391" y="3198850"/>
                </a:cubicBezTo>
                <a:lnTo>
                  <a:pt x="401440" y="3307560"/>
                </a:lnTo>
                <a:lnTo>
                  <a:pt x="386076" y="3373943"/>
                </a:lnTo>
                <a:cubicBezTo>
                  <a:pt x="386236" y="3376061"/>
                  <a:pt x="380537" y="3378856"/>
                  <a:pt x="374726" y="3381364"/>
                </a:cubicBezTo>
                <a:lnTo>
                  <a:pt x="369145" y="3383729"/>
                </a:lnTo>
                <a:lnTo>
                  <a:pt x="364294" y="3414159"/>
                </a:lnTo>
                <a:lnTo>
                  <a:pt x="366450" y="3436925"/>
                </a:lnTo>
                <a:lnTo>
                  <a:pt x="351743" y="3521619"/>
                </a:lnTo>
                <a:lnTo>
                  <a:pt x="345784" y="3603757"/>
                </a:lnTo>
                <a:cubicBezTo>
                  <a:pt x="345255" y="3619979"/>
                  <a:pt x="344727" y="3636202"/>
                  <a:pt x="344198" y="3652424"/>
                </a:cubicBezTo>
                <a:lnTo>
                  <a:pt x="352450" y="3665222"/>
                </a:lnTo>
                <a:lnTo>
                  <a:pt x="342621" y="3700804"/>
                </a:lnTo>
                <a:lnTo>
                  <a:pt x="341514" y="3734774"/>
                </a:lnTo>
                <a:cubicBezTo>
                  <a:pt x="341212" y="3751567"/>
                  <a:pt x="340909" y="3768360"/>
                  <a:pt x="340607" y="3785153"/>
                </a:cubicBezTo>
                <a:cubicBezTo>
                  <a:pt x="340640" y="3786161"/>
                  <a:pt x="340674" y="3787169"/>
                  <a:pt x="340707" y="3788177"/>
                </a:cubicBezTo>
                <a:cubicBezTo>
                  <a:pt x="340592" y="3791719"/>
                  <a:pt x="340476" y="3795261"/>
                  <a:pt x="340361" y="3798803"/>
                </a:cubicBezTo>
                <a:cubicBezTo>
                  <a:pt x="340121" y="3812119"/>
                  <a:pt x="339882" y="3825434"/>
                  <a:pt x="339642" y="3838750"/>
                </a:cubicBezTo>
                <a:cubicBezTo>
                  <a:pt x="337363" y="3949044"/>
                  <a:pt x="361794" y="3960437"/>
                  <a:pt x="360295" y="4015196"/>
                </a:cubicBezTo>
                <a:lnTo>
                  <a:pt x="339043" y="4052778"/>
                </a:lnTo>
                <a:lnTo>
                  <a:pt x="339343" y="4096257"/>
                </a:lnTo>
                <a:cubicBezTo>
                  <a:pt x="362058" y="4159145"/>
                  <a:pt x="332404" y="4250479"/>
                  <a:pt x="340786" y="4321136"/>
                </a:cubicBezTo>
                <a:cubicBezTo>
                  <a:pt x="341421" y="4376624"/>
                  <a:pt x="344189" y="4407708"/>
                  <a:pt x="343158" y="4429174"/>
                </a:cubicBezTo>
                <a:cubicBezTo>
                  <a:pt x="340948" y="4436304"/>
                  <a:pt x="337887" y="4443121"/>
                  <a:pt x="334599" y="4449938"/>
                </a:cubicBezTo>
                <a:lnTo>
                  <a:pt x="332890" y="4453515"/>
                </a:lnTo>
                <a:lnTo>
                  <a:pt x="331105" y="4467941"/>
                </a:lnTo>
                <a:lnTo>
                  <a:pt x="324289" y="4471861"/>
                </a:lnTo>
                <a:lnTo>
                  <a:pt x="317079" y="4493468"/>
                </a:lnTo>
                <a:cubicBezTo>
                  <a:pt x="315353" y="4501584"/>
                  <a:pt x="314639" y="4510343"/>
                  <a:pt x="315557" y="4520067"/>
                </a:cubicBezTo>
                <a:cubicBezTo>
                  <a:pt x="315451" y="4525669"/>
                  <a:pt x="315346" y="4531270"/>
                  <a:pt x="315240" y="4536872"/>
                </a:cubicBezTo>
                <a:lnTo>
                  <a:pt x="316200" y="4538297"/>
                </a:lnTo>
                <a:cubicBezTo>
                  <a:pt x="316738" y="4541182"/>
                  <a:pt x="316785" y="4544563"/>
                  <a:pt x="317507" y="4547582"/>
                </a:cubicBezTo>
                <a:cubicBezTo>
                  <a:pt x="322716" y="4552468"/>
                  <a:pt x="324912" y="4582137"/>
                  <a:pt x="323078" y="4592102"/>
                </a:cubicBezTo>
                <a:cubicBezTo>
                  <a:pt x="314597" y="4619728"/>
                  <a:pt x="334923" y="4645745"/>
                  <a:pt x="328722" y="4667914"/>
                </a:cubicBezTo>
                <a:cubicBezTo>
                  <a:pt x="330810" y="4685069"/>
                  <a:pt x="333803" y="4690356"/>
                  <a:pt x="335597" y="4695035"/>
                </a:cubicBezTo>
                <a:lnTo>
                  <a:pt x="339485" y="4695979"/>
                </a:lnTo>
                <a:lnTo>
                  <a:pt x="341089" y="4704268"/>
                </a:lnTo>
                <a:lnTo>
                  <a:pt x="342177" y="4706060"/>
                </a:lnTo>
                <a:cubicBezTo>
                  <a:pt x="344268" y="4709474"/>
                  <a:pt x="346234" y="4712931"/>
                  <a:pt x="347751" y="4716754"/>
                </a:cubicBezTo>
                <a:lnTo>
                  <a:pt x="344125" y="4764669"/>
                </a:lnTo>
                <a:lnTo>
                  <a:pt x="340188" y="4779386"/>
                </a:lnTo>
                <a:lnTo>
                  <a:pt x="335146" y="4787491"/>
                </a:lnTo>
                <a:lnTo>
                  <a:pt x="319124" y="4843514"/>
                </a:lnTo>
                <a:lnTo>
                  <a:pt x="305956" y="4881505"/>
                </a:lnTo>
                <a:lnTo>
                  <a:pt x="301062" y="4889332"/>
                </a:lnTo>
                <a:lnTo>
                  <a:pt x="302141" y="4899400"/>
                </a:lnTo>
                <a:cubicBezTo>
                  <a:pt x="302767" y="4900706"/>
                  <a:pt x="303536" y="4901803"/>
                  <a:pt x="304424" y="4902664"/>
                </a:cubicBezTo>
                <a:lnTo>
                  <a:pt x="293123" y="4932769"/>
                </a:lnTo>
                <a:lnTo>
                  <a:pt x="292275" y="4936482"/>
                </a:lnTo>
                <a:lnTo>
                  <a:pt x="288304" y="4962325"/>
                </a:lnTo>
                <a:cubicBezTo>
                  <a:pt x="288009" y="4988948"/>
                  <a:pt x="287715" y="5015570"/>
                  <a:pt x="287420" y="5042193"/>
                </a:cubicBezTo>
                <a:cubicBezTo>
                  <a:pt x="295373" y="5039737"/>
                  <a:pt x="281659" y="5060438"/>
                  <a:pt x="287020" y="5065655"/>
                </a:cubicBezTo>
                <a:cubicBezTo>
                  <a:pt x="291675" y="5068928"/>
                  <a:pt x="288601" y="5075970"/>
                  <a:pt x="288488" y="5082216"/>
                </a:cubicBezTo>
                <a:cubicBezTo>
                  <a:pt x="292282" y="5088207"/>
                  <a:pt x="287008" y="5117775"/>
                  <a:pt x="282763" y="5127114"/>
                </a:cubicBezTo>
                <a:cubicBezTo>
                  <a:pt x="267723" y="5152218"/>
                  <a:pt x="280799" y="5182399"/>
                  <a:pt x="269316" y="5202682"/>
                </a:cubicBezTo>
                <a:cubicBezTo>
                  <a:pt x="267050" y="5219969"/>
                  <a:pt x="268614" y="5225841"/>
                  <a:pt x="269174" y="5230835"/>
                </a:cubicBezTo>
                <a:lnTo>
                  <a:pt x="272679" y="5232660"/>
                </a:lnTo>
                <a:lnTo>
                  <a:pt x="272160" y="5241150"/>
                </a:lnTo>
                <a:lnTo>
                  <a:pt x="272760" y="5243156"/>
                </a:lnTo>
                <a:cubicBezTo>
                  <a:pt x="273922" y="5246984"/>
                  <a:pt x="274952" y="5250824"/>
                  <a:pt x="275462" y="5254919"/>
                </a:cubicBezTo>
                <a:cubicBezTo>
                  <a:pt x="258407" y="5258851"/>
                  <a:pt x="276976" y="5290392"/>
                  <a:pt x="262897" y="5286259"/>
                </a:cubicBezTo>
                <a:cubicBezTo>
                  <a:pt x="262724" y="5309439"/>
                  <a:pt x="239612" y="5337531"/>
                  <a:pt x="252761" y="5357801"/>
                </a:cubicBezTo>
                <a:cubicBezTo>
                  <a:pt x="248775" y="5392256"/>
                  <a:pt x="247799" y="5423412"/>
                  <a:pt x="242360" y="5460080"/>
                </a:cubicBezTo>
                <a:cubicBezTo>
                  <a:pt x="232632" y="5488478"/>
                  <a:pt x="242025" y="5519143"/>
                  <a:pt x="229880" y="5539714"/>
                </a:cubicBezTo>
                <a:cubicBezTo>
                  <a:pt x="230558" y="5572454"/>
                  <a:pt x="222150" y="5613340"/>
                  <a:pt x="204283" y="5639080"/>
                </a:cubicBezTo>
                <a:cubicBezTo>
                  <a:pt x="201596" y="5674226"/>
                  <a:pt x="191051" y="5680198"/>
                  <a:pt x="198948" y="5710958"/>
                </a:cubicBezTo>
                <a:cubicBezTo>
                  <a:pt x="196338" y="5713534"/>
                  <a:pt x="194185" y="5716550"/>
                  <a:pt x="192367" y="5719859"/>
                </a:cubicBezTo>
                <a:lnTo>
                  <a:pt x="188035" y="5729935"/>
                </a:lnTo>
                <a:lnTo>
                  <a:pt x="188428" y="5731182"/>
                </a:lnTo>
                <a:lnTo>
                  <a:pt x="181635" y="5753538"/>
                </a:lnTo>
                <a:lnTo>
                  <a:pt x="169744" y="5796307"/>
                </a:lnTo>
                <a:lnTo>
                  <a:pt x="170351" y="5796644"/>
                </a:lnTo>
                <a:cubicBezTo>
                  <a:pt x="171558" y="5797954"/>
                  <a:pt x="172173" y="5799948"/>
                  <a:pt x="171559" y="5803435"/>
                </a:cubicBezTo>
                <a:cubicBezTo>
                  <a:pt x="182664" y="5798231"/>
                  <a:pt x="175075" y="5805646"/>
                  <a:pt x="172284" y="5816391"/>
                </a:cubicBezTo>
                <a:cubicBezTo>
                  <a:pt x="188911" y="5810703"/>
                  <a:pt x="174844" y="5841128"/>
                  <a:pt x="182542" y="5846382"/>
                </a:cubicBezTo>
                <a:cubicBezTo>
                  <a:pt x="180118" y="5854404"/>
                  <a:pt x="177856" y="5862781"/>
                  <a:pt x="175877" y="5871336"/>
                </a:cubicBezTo>
                <a:lnTo>
                  <a:pt x="174910" y="5876376"/>
                </a:lnTo>
                <a:lnTo>
                  <a:pt x="175047" y="5876483"/>
                </a:lnTo>
                <a:cubicBezTo>
                  <a:pt x="175167" y="5877594"/>
                  <a:pt x="174973" y="5879257"/>
                  <a:pt x="174335" y="5881814"/>
                </a:cubicBezTo>
                <a:lnTo>
                  <a:pt x="171273" y="5895339"/>
                </a:lnTo>
                <a:cubicBezTo>
                  <a:pt x="171401" y="5896476"/>
                  <a:pt x="171530" y="5897612"/>
                  <a:pt x="171658" y="5898749"/>
                </a:cubicBezTo>
                <a:lnTo>
                  <a:pt x="174658" y="5919558"/>
                </a:lnTo>
                <a:cubicBezTo>
                  <a:pt x="173958" y="5933601"/>
                  <a:pt x="171208" y="5962838"/>
                  <a:pt x="169099" y="5984417"/>
                </a:cubicBezTo>
                <a:cubicBezTo>
                  <a:pt x="162916" y="6005205"/>
                  <a:pt x="164971" y="6025162"/>
                  <a:pt x="162007" y="6049043"/>
                </a:cubicBezTo>
                <a:cubicBezTo>
                  <a:pt x="150795" y="6073830"/>
                  <a:pt x="160091" y="6088483"/>
                  <a:pt x="156875" y="6114000"/>
                </a:cubicBezTo>
                <a:cubicBezTo>
                  <a:pt x="141597" y="6134477"/>
                  <a:pt x="163381" y="6133378"/>
                  <a:pt x="165441" y="6146938"/>
                </a:cubicBezTo>
                <a:lnTo>
                  <a:pt x="165177" y="6150658"/>
                </a:lnTo>
                <a:lnTo>
                  <a:pt x="161772" y="6160011"/>
                </a:lnTo>
                <a:lnTo>
                  <a:pt x="160051" y="6163393"/>
                </a:lnTo>
                <a:cubicBezTo>
                  <a:pt x="159032" y="6165775"/>
                  <a:pt x="158564" y="6167421"/>
                  <a:pt x="158473" y="6168628"/>
                </a:cubicBezTo>
                <a:cubicBezTo>
                  <a:pt x="158506" y="6168685"/>
                  <a:pt x="158540" y="6168742"/>
                  <a:pt x="158573" y="6168799"/>
                </a:cubicBezTo>
                <a:lnTo>
                  <a:pt x="146463" y="6196671"/>
                </a:lnTo>
                <a:cubicBezTo>
                  <a:pt x="152348" y="6205503"/>
                  <a:pt x="134460" y="6231012"/>
                  <a:pt x="150209" y="6232365"/>
                </a:cubicBezTo>
                <a:cubicBezTo>
                  <a:pt x="145821" y="6242321"/>
                  <a:pt x="137774" y="6246719"/>
                  <a:pt x="148544" y="6246162"/>
                </a:cubicBezTo>
                <a:cubicBezTo>
                  <a:pt x="147378" y="6249522"/>
                  <a:pt x="147566" y="6251866"/>
                  <a:pt x="148403" y="6253754"/>
                </a:cubicBezTo>
                <a:lnTo>
                  <a:pt x="138880" y="6276449"/>
                </a:lnTo>
                <a:cubicBezTo>
                  <a:pt x="138814" y="6277540"/>
                  <a:pt x="138749" y="6278630"/>
                  <a:pt x="138683" y="6279721"/>
                </a:cubicBezTo>
                <a:lnTo>
                  <a:pt x="130721" y="6293675"/>
                </a:lnTo>
                <a:lnTo>
                  <a:pt x="120717" y="6313967"/>
                </a:lnTo>
                <a:cubicBezTo>
                  <a:pt x="120758" y="6314457"/>
                  <a:pt x="120800" y="6314947"/>
                  <a:pt x="120841" y="6315437"/>
                </a:cubicBezTo>
                <a:lnTo>
                  <a:pt x="115208" y="6324024"/>
                </a:lnTo>
                <a:cubicBezTo>
                  <a:pt x="113007" y="6326672"/>
                  <a:pt x="103991" y="6364381"/>
                  <a:pt x="101217" y="6365923"/>
                </a:cubicBezTo>
                <a:lnTo>
                  <a:pt x="74946" y="6556817"/>
                </a:lnTo>
                <a:cubicBezTo>
                  <a:pt x="55357" y="6665926"/>
                  <a:pt x="35695" y="6744075"/>
                  <a:pt x="16001" y="6808678"/>
                </a:cubicBezTo>
                <a:lnTo>
                  <a:pt x="0" y="6858000"/>
                </a:lnTo>
                <a:lnTo>
                  <a:pt x="5734864" y="6858000"/>
                </a:lnTo>
                <a:lnTo>
                  <a:pt x="5734864"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773408" y="992094"/>
            <a:ext cx="3616913" cy="2795160"/>
          </a:xfrm>
        </p:spPr>
        <p:txBody>
          <a:bodyPr vert="horz" lIns="91440" tIns="45720" rIns="91440" bIns="45720" rtlCol="0" anchor="b">
            <a:normAutofit/>
          </a:bodyPr>
          <a:lstStyle/>
          <a:p>
            <a:pPr algn="ctr"/>
            <a:r>
              <a:rPr lang="en-US" kern="1200">
                <a:solidFill>
                  <a:schemeClr val="tx1"/>
                </a:solidFill>
                <a:latin typeface="+mj-lt"/>
                <a:ea typeface="+mj-ea"/>
                <a:cs typeface="+mj-cs"/>
              </a:rPr>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996287" y="4121253"/>
            <a:ext cx="3125337" cy="1136843"/>
          </a:xfrm>
        </p:spPr>
        <p:txBody>
          <a:bodyPr vert="horz" lIns="91440" tIns="45720" rIns="91440" bIns="45720" rtlCol="0">
            <a:normAutofit/>
          </a:bodyPr>
          <a:lstStyle/>
          <a:p>
            <a:pPr marL="0" indent="0" algn="ctr">
              <a:buNone/>
            </a:pPr>
            <a:r>
              <a:rPr lang="en-US" sz="1800" kern="1200" dirty="0">
                <a:solidFill>
                  <a:schemeClr val="tx1"/>
                </a:solidFill>
                <a:latin typeface="+mn-lt"/>
                <a:ea typeface="+mn-ea"/>
                <a:cs typeface="+mn-cs"/>
              </a:rPr>
              <a:t>Central African Franc</a:t>
            </a:r>
          </a:p>
        </p:txBody>
      </p:sp>
      <p:pic>
        <p:nvPicPr>
          <p:cNvPr id="39938" name="Picture 2" descr="Gabon banknotes - Gabon paper money catalog and Gabonese currency history">
            <a:extLst>
              <a:ext uri="{FF2B5EF4-FFF2-40B4-BE49-F238E27FC236}">
                <a16:creationId xmlns:a16="http://schemas.microsoft.com/office/drawing/2014/main" id="{66D80F8F-C4DA-9599-E62B-870D2C489B6E}"/>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6425150" y="578738"/>
            <a:ext cx="4649850" cy="5670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37573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970" name="Rectangle 40966">
            <a:extLst>
              <a:ext uri="{FF2B5EF4-FFF2-40B4-BE49-F238E27FC236}">
                <a16:creationId xmlns:a16="http://schemas.microsoft.com/office/drawing/2014/main" id="{3C54F4CE-85F0-46ED-80DA-9518C9251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69" name="Freeform: Shape 40968">
            <a:extLst>
              <a:ext uri="{FF2B5EF4-FFF2-40B4-BE49-F238E27FC236}">
                <a16:creationId xmlns:a16="http://schemas.microsoft.com/office/drawing/2014/main" id="{DADD1FCA-8ACB-4958-81DD-4CDD6D3E19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802086" cy="6858000"/>
          </a:xfrm>
          <a:custGeom>
            <a:avLst/>
            <a:gdLst>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9647 w 5734864"/>
              <a:gd name="connsiteY33" fmla="*/ 1936120 h 6858000"/>
              <a:gd name="connsiteX34" fmla="*/ 714660 w 5734864"/>
              <a:gd name="connsiteY34" fmla="*/ 1982709 h 6858000"/>
              <a:gd name="connsiteX35" fmla="*/ 710759 w 5734864"/>
              <a:gd name="connsiteY35" fmla="*/ 2013010 h 6858000"/>
              <a:gd name="connsiteX36" fmla="*/ 697927 w 5734864"/>
              <a:gd name="connsiteY36" fmla="*/ 2069833 h 6858000"/>
              <a:gd name="connsiteX37" fmla="*/ 693594 w 5734864"/>
              <a:gd name="connsiteY37" fmla="*/ 2103731 h 6858000"/>
              <a:gd name="connsiteX38" fmla="*/ 691109 w 5734864"/>
              <a:gd name="connsiteY38" fmla="*/ 2124027 h 6858000"/>
              <a:gd name="connsiteX39" fmla="*/ 676593 w 5734864"/>
              <a:gd name="connsiteY39" fmla="*/ 2176182 h 6858000"/>
              <a:gd name="connsiteX40" fmla="*/ 633227 w 5734864"/>
              <a:gd name="connsiteY40" fmla="*/ 2258036 h 6858000"/>
              <a:gd name="connsiteX41" fmla="*/ 625564 w 5734864"/>
              <a:gd name="connsiteY41" fmla="*/ 2284567 h 6858000"/>
              <a:gd name="connsiteX42" fmla="*/ 627074 w 5734864"/>
              <a:gd name="connsiteY42" fmla="*/ 2289605 h 6858000"/>
              <a:gd name="connsiteX43" fmla="*/ 614574 w 5734864"/>
              <a:gd name="connsiteY43" fmla="*/ 2308717 h 6858000"/>
              <a:gd name="connsiteX44" fmla="*/ 606890 w 5734864"/>
              <a:gd name="connsiteY44" fmla="*/ 2320662 h 6858000"/>
              <a:gd name="connsiteX45" fmla="*/ 605558 w 5734864"/>
              <a:gd name="connsiteY45" fmla="*/ 2327897 h 6858000"/>
              <a:gd name="connsiteX46" fmla="*/ 602202 w 5734864"/>
              <a:gd name="connsiteY46" fmla="*/ 2357749 h 6858000"/>
              <a:gd name="connsiteX47" fmla="*/ 600213 w 5734864"/>
              <a:gd name="connsiteY47" fmla="*/ 2364905 h 6858000"/>
              <a:gd name="connsiteX48" fmla="*/ 597160 w 5734864"/>
              <a:gd name="connsiteY48" fmla="*/ 2388351 h 6858000"/>
              <a:gd name="connsiteX49" fmla="*/ 597982 w 5734864"/>
              <a:gd name="connsiteY49" fmla="*/ 2402296 h 6858000"/>
              <a:gd name="connsiteX50" fmla="*/ 593150 w 5734864"/>
              <a:gd name="connsiteY50" fmla="*/ 2420015 h 6858000"/>
              <a:gd name="connsiteX51" fmla="*/ 592833 w 5734864"/>
              <a:gd name="connsiteY51" fmla="*/ 2422749 h 6858000"/>
              <a:gd name="connsiteX52" fmla="*/ 594479 w 5734864"/>
              <a:gd name="connsiteY52" fmla="*/ 2426002 h 6858000"/>
              <a:gd name="connsiteX53" fmla="*/ 591963 w 5734864"/>
              <a:gd name="connsiteY53" fmla="*/ 2431950 h 6858000"/>
              <a:gd name="connsiteX54" fmla="*/ 591544 w 5734864"/>
              <a:gd name="connsiteY54" fmla="*/ 2433897 h 6858000"/>
              <a:gd name="connsiteX55" fmla="*/ 589519 w 5734864"/>
              <a:gd name="connsiteY55" fmla="*/ 2451398 h 6858000"/>
              <a:gd name="connsiteX56" fmla="*/ 590037 w 5734864"/>
              <a:gd name="connsiteY56" fmla="*/ 2455536 h 6858000"/>
              <a:gd name="connsiteX57" fmla="*/ 588179 w 5734864"/>
              <a:gd name="connsiteY57" fmla="*/ 2462981 h 6858000"/>
              <a:gd name="connsiteX58" fmla="*/ 583434 w 5734864"/>
              <a:gd name="connsiteY58" fmla="*/ 2503991 h 6858000"/>
              <a:gd name="connsiteX59" fmla="*/ 567942 w 5734864"/>
              <a:gd name="connsiteY59" fmla="*/ 2652936 h 6858000"/>
              <a:gd name="connsiteX60" fmla="*/ 573869 w 5734864"/>
              <a:gd name="connsiteY60" fmla="*/ 2670188 h 6858000"/>
              <a:gd name="connsiteX61" fmla="*/ 575243 w 5734864"/>
              <a:gd name="connsiteY61" fmla="*/ 2688114 h 6858000"/>
              <a:gd name="connsiteX62" fmla="*/ 573824 w 5734864"/>
              <a:gd name="connsiteY62" fmla="*/ 2689856 h 6858000"/>
              <a:gd name="connsiteX63" fmla="*/ 570699 w 5734864"/>
              <a:gd name="connsiteY63" fmla="*/ 2709353 h 6858000"/>
              <a:gd name="connsiteX64" fmla="*/ 573192 w 5734864"/>
              <a:gd name="connsiteY64" fmla="*/ 2714527 h 6858000"/>
              <a:gd name="connsiteX65" fmla="*/ 572044 w 5734864"/>
              <a:gd name="connsiteY65" fmla="*/ 2728187 h 6858000"/>
              <a:gd name="connsiteX66" fmla="*/ 572465 w 5734864"/>
              <a:gd name="connsiteY66" fmla="*/ 2755863 h 6858000"/>
              <a:gd name="connsiteX67" fmla="*/ 570028 w 5734864"/>
              <a:gd name="connsiteY67" fmla="*/ 2760324 h 6858000"/>
              <a:gd name="connsiteX68" fmla="*/ 566748 w 5734864"/>
              <a:gd name="connsiteY68" fmla="*/ 2800948 h 6858000"/>
              <a:gd name="connsiteX69" fmla="*/ 565509 w 5734864"/>
              <a:gd name="connsiteY69" fmla="*/ 2801167 h 6858000"/>
              <a:gd name="connsiteX70" fmla="*/ 559367 w 5734864"/>
              <a:gd name="connsiteY70" fmla="*/ 2811129 h 6858000"/>
              <a:gd name="connsiteX71" fmla="*/ 550354 w 5734864"/>
              <a:gd name="connsiteY71" fmla="*/ 2830949 h 6858000"/>
              <a:gd name="connsiteX72" fmla="*/ 514795 w 5734864"/>
              <a:gd name="connsiteY72" fmla="*/ 2872433 h 6858000"/>
              <a:gd name="connsiteX73" fmla="*/ 509875 w 5734864"/>
              <a:gd name="connsiteY73" fmla="*/ 2923099 h 6858000"/>
              <a:gd name="connsiteX74" fmla="*/ 509577 w 5734864"/>
              <a:gd name="connsiteY74" fmla="*/ 2923197 h 6858000"/>
              <a:gd name="connsiteX75" fmla="*/ 507597 w 5734864"/>
              <a:gd name="connsiteY75" fmla="*/ 2931868 h 6858000"/>
              <a:gd name="connsiteX76" fmla="*/ 507379 w 5734864"/>
              <a:gd name="connsiteY76" fmla="*/ 2938322 h 6858000"/>
              <a:gd name="connsiteX77" fmla="*/ 504725 w 5734864"/>
              <a:gd name="connsiteY77" fmla="*/ 2954519 h 6858000"/>
              <a:gd name="connsiteX78" fmla="*/ 502018 w 5734864"/>
              <a:gd name="connsiteY78" fmla="*/ 2959643 h 6858000"/>
              <a:gd name="connsiteX79" fmla="*/ 498360 w 5734864"/>
              <a:gd name="connsiteY79" fmla="*/ 2961019 h 6858000"/>
              <a:gd name="connsiteX80" fmla="*/ 498483 w 5734864"/>
              <a:gd name="connsiteY80" fmla="*/ 2962590 h 6858000"/>
              <a:gd name="connsiteX81" fmla="*/ 484403 w 5734864"/>
              <a:gd name="connsiteY81" fmla="*/ 2990538 h 6858000"/>
              <a:gd name="connsiteX82" fmla="*/ 463075 w 5734864"/>
              <a:gd name="connsiteY82" fmla="*/ 3055956 h 6858000"/>
              <a:gd name="connsiteX83" fmla="*/ 455013 w 5734864"/>
              <a:gd name="connsiteY83" fmla="*/ 3094482 h 6858000"/>
              <a:gd name="connsiteX84" fmla="*/ 428391 w 5734864"/>
              <a:gd name="connsiteY84" fmla="*/ 3198850 h 6858000"/>
              <a:gd name="connsiteX85" fmla="*/ 401440 w 5734864"/>
              <a:gd name="connsiteY85" fmla="*/ 3307560 h 6858000"/>
              <a:gd name="connsiteX86" fmla="*/ 386076 w 5734864"/>
              <a:gd name="connsiteY86" fmla="*/ 3373943 h 6858000"/>
              <a:gd name="connsiteX87" fmla="*/ 374726 w 5734864"/>
              <a:gd name="connsiteY87" fmla="*/ 3381364 h 6858000"/>
              <a:gd name="connsiteX88" fmla="*/ 369145 w 5734864"/>
              <a:gd name="connsiteY88" fmla="*/ 3383729 h 6858000"/>
              <a:gd name="connsiteX89" fmla="*/ 364294 w 5734864"/>
              <a:gd name="connsiteY89" fmla="*/ 3414159 h 6858000"/>
              <a:gd name="connsiteX90" fmla="*/ 366450 w 5734864"/>
              <a:gd name="connsiteY90" fmla="*/ 3436925 h 6858000"/>
              <a:gd name="connsiteX91" fmla="*/ 351743 w 5734864"/>
              <a:gd name="connsiteY91" fmla="*/ 3521619 h 6858000"/>
              <a:gd name="connsiteX92" fmla="*/ 345784 w 5734864"/>
              <a:gd name="connsiteY92" fmla="*/ 3603757 h 6858000"/>
              <a:gd name="connsiteX93" fmla="*/ 344198 w 5734864"/>
              <a:gd name="connsiteY93" fmla="*/ 3652424 h 6858000"/>
              <a:gd name="connsiteX94" fmla="*/ 352450 w 5734864"/>
              <a:gd name="connsiteY94" fmla="*/ 3665222 h 6858000"/>
              <a:gd name="connsiteX95" fmla="*/ 342621 w 5734864"/>
              <a:gd name="connsiteY95" fmla="*/ 3700804 h 6858000"/>
              <a:gd name="connsiteX96" fmla="*/ 341514 w 5734864"/>
              <a:gd name="connsiteY96" fmla="*/ 3734774 h 6858000"/>
              <a:gd name="connsiteX97" fmla="*/ 340607 w 5734864"/>
              <a:gd name="connsiteY97" fmla="*/ 3785153 h 6858000"/>
              <a:gd name="connsiteX98" fmla="*/ 340707 w 5734864"/>
              <a:gd name="connsiteY98" fmla="*/ 3788177 h 6858000"/>
              <a:gd name="connsiteX99" fmla="*/ 340361 w 5734864"/>
              <a:gd name="connsiteY99" fmla="*/ 3798803 h 6858000"/>
              <a:gd name="connsiteX100" fmla="*/ 339642 w 5734864"/>
              <a:gd name="connsiteY100" fmla="*/ 3838750 h 6858000"/>
              <a:gd name="connsiteX101" fmla="*/ 360295 w 5734864"/>
              <a:gd name="connsiteY101" fmla="*/ 4015196 h 6858000"/>
              <a:gd name="connsiteX102" fmla="*/ 339043 w 5734864"/>
              <a:gd name="connsiteY102" fmla="*/ 4052778 h 6858000"/>
              <a:gd name="connsiteX103" fmla="*/ 339343 w 5734864"/>
              <a:gd name="connsiteY103" fmla="*/ 4096257 h 6858000"/>
              <a:gd name="connsiteX104" fmla="*/ 340786 w 5734864"/>
              <a:gd name="connsiteY104" fmla="*/ 4321136 h 6858000"/>
              <a:gd name="connsiteX105" fmla="*/ 343158 w 5734864"/>
              <a:gd name="connsiteY105" fmla="*/ 4429174 h 6858000"/>
              <a:gd name="connsiteX106" fmla="*/ 334599 w 5734864"/>
              <a:gd name="connsiteY106" fmla="*/ 4449938 h 6858000"/>
              <a:gd name="connsiteX107" fmla="*/ 332890 w 5734864"/>
              <a:gd name="connsiteY107" fmla="*/ 4453515 h 6858000"/>
              <a:gd name="connsiteX108" fmla="*/ 331105 w 5734864"/>
              <a:gd name="connsiteY108" fmla="*/ 4467941 h 6858000"/>
              <a:gd name="connsiteX109" fmla="*/ 324289 w 5734864"/>
              <a:gd name="connsiteY109" fmla="*/ 4471861 h 6858000"/>
              <a:gd name="connsiteX110" fmla="*/ 317079 w 5734864"/>
              <a:gd name="connsiteY110" fmla="*/ 4493468 h 6858000"/>
              <a:gd name="connsiteX111" fmla="*/ 315557 w 5734864"/>
              <a:gd name="connsiteY111" fmla="*/ 4520067 h 6858000"/>
              <a:gd name="connsiteX112" fmla="*/ 315240 w 5734864"/>
              <a:gd name="connsiteY112" fmla="*/ 4536872 h 6858000"/>
              <a:gd name="connsiteX113" fmla="*/ 316200 w 5734864"/>
              <a:gd name="connsiteY113" fmla="*/ 4538297 h 6858000"/>
              <a:gd name="connsiteX114" fmla="*/ 317507 w 5734864"/>
              <a:gd name="connsiteY114" fmla="*/ 4547582 h 6858000"/>
              <a:gd name="connsiteX115" fmla="*/ 323078 w 5734864"/>
              <a:gd name="connsiteY115" fmla="*/ 4592102 h 6858000"/>
              <a:gd name="connsiteX116" fmla="*/ 328722 w 5734864"/>
              <a:gd name="connsiteY116" fmla="*/ 4667914 h 6858000"/>
              <a:gd name="connsiteX117" fmla="*/ 335597 w 5734864"/>
              <a:gd name="connsiteY117" fmla="*/ 4695035 h 6858000"/>
              <a:gd name="connsiteX118" fmla="*/ 339485 w 5734864"/>
              <a:gd name="connsiteY118" fmla="*/ 4695979 h 6858000"/>
              <a:gd name="connsiteX119" fmla="*/ 341089 w 5734864"/>
              <a:gd name="connsiteY119" fmla="*/ 4704268 h 6858000"/>
              <a:gd name="connsiteX120" fmla="*/ 342177 w 5734864"/>
              <a:gd name="connsiteY120" fmla="*/ 4706060 h 6858000"/>
              <a:gd name="connsiteX121" fmla="*/ 347751 w 5734864"/>
              <a:gd name="connsiteY121" fmla="*/ 4716754 h 6858000"/>
              <a:gd name="connsiteX122" fmla="*/ 344125 w 5734864"/>
              <a:gd name="connsiteY122" fmla="*/ 4764669 h 6858000"/>
              <a:gd name="connsiteX123" fmla="*/ 340188 w 5734864"/>
              <a:gd name="connsiteY123" fmla="*/ 4779386 h 6858000"/>
              <a:gd name="connsiteX124" fmla="*/ 335146 w 5734864"/>
              <a:gd name="connsiteY124" fmla="*/ 4787491 h 6858000"/>
              <a:gd name="connsiteX125" fmla="*/ 319124 w 5734864"/>
              <a:gd name="connsiteY125" fmla="*/ 4843514 h 6858000"/>
              <a:gd name="connsiteX126" fmla="*/ 305956 w 5734864"/>
              <a:gd name="connsiteY126" fmla="*/ 4881505 h 6858000"/>
              <a:gd name="connsiteX127" fmla="*/ 301062 w 5734864"/>
              <a:gd name="connsiteY127" fmla="*/ 4889332 h 6858000"/>
              <a:gd name="connsiteX128" fmla="*/ 302141 w 5734864"/>
              <a:gd name="connsiteY128" fmla="*/ 4899400 h 6858000"/>
              <a:gd name="connsiteX129" fmla="*/ 304424 w 5734864"/>
              <a:gd name="connsiteY129" fmla="*/ 4902664 h 6858000"/>
              <a:gd name="connsiteX130" fmla="*/ 293123 w 5734864"/>
              <a:gd name="connsiteY130" fmla="*/ 4932769 h 6858000"/>
              <a:gd name="connsiteX131" fmla="*/ 292275 w 5734864"/>
              <a:gd name="connsiteY131" fmla="*/ 4936482 h 6858000"/>
              <a:gd name="connsiteX132" fmla="*/ 288304 w 5734864"/>
              <a:gd name="connsiteY132" fmla="*/ 4962325 h 6858000"/>
              <a:gd name="connsiteX133" fmla="*/ 287420 w 5734864"/>
              <a:gd name="connsiteY133" fmla="*/ 5042193 h 6858000"/>
              <a:gd name="connsiteX134" fmla="*/ 287020 w 5734864"/>
              <a:gd name="connsiteY134" fmla="*/ 5065655 h 6858000"/>
              <a:gd name="connsiteX135" fmla="*/ 288488 w 5734864"/>
              <a:gd name="connsiteY135" fmla="*/ 5082216 h 6858000"/>
              <a:gd name="connsiteX136" fmla="*/ 282763 w 5734864"/>
              <a:gd name="connsiteY136" fmla="*/ 5127114 h 6858000"/>
              <a:gd name="connsiteX137" fmla="*/ 269316 w 5734864"/>
              <a:gd name="connsiteY137" fmla="*/ 5202682 h 6858000"/>
              <a:gd name="connsiteX138" fmla="*/ 269174 w 5734864"/>
              <a:gd name="connsiteY138" fmla="*/ 5230835 h 6858000"/>
              <a:gd name="connsiteX139" fmla="*/ 272679 w 5734864"/>
              <a:gd name="connsiteY139" fmla="*/ 5232660 h 6858000"/>
              <a:gd name="connsiteX140" fmla="*/ 272160 w 5734864"/>
              <a:gd name="connsiteY140" fmla="*/ 5241150 h 6858000"/>
              <a:gd name="connsiteX141" fmla="*/ 272760 w 5734864"/>
              <a:gd name="connsiteY141" fmla="*/ 5243156 h 6858000"/>
              <a:gd name="connsiteX142" fmla="*/ 275462 w 5734864"/>
              <a:gd name="connsiteY142" fmla="*/ 5254919 h 6858000"/>
              <a:gd name="connsiteX143" fmla="*/ 262897 w 5734864"/>
              <a:gd name="connsiteY143" fmla="*/ 5286259 h 6858000"/>
              <a:gd name="connsiteX144" fmla="*/ 252761 w 5734864"/>
              <a:gd name="connsiteY144" fmla="*/ 5357801 h 6858000"/>
              <a:gd name="connsiteX145" fmla="*/ 242360 w 5734864"/>
              <a:gd name="connsiteY145" fmla="*/ 5460080 h 6858000"/>
              <a:gd name="connsiteX146" fmla="*/ 229880 w 5734864"/>
              <a:gd name="connsiteY146" fmla="*/ 5539714 h 6858000"/>
              <a:gd name="connsiteX147" fmla="*/ 204283 w 5734864"/>
              <a:gd name="connsiteY147" fmla="*/ 5639080 h 6858000"/>
              <a:gd name="connsiteX148" fmla="*/ 198948 w 5734864"/>
              <a:gd name="connsiteY148" fmla="*/ 5710958 h 6858000"/>
              <a:gd name="connsiteX149" fmla="*/ 192367 w 5734864"/>
              <a:gd name="connsiteY149" fmla="*/ 5719859 h 6858000"/>
              <a:gd name="connsiteX150" fmla="*/ 188035 w 5734864"/>
              <a:gd name="connsiteY150" fmla="*/ 5729935 h 6858000"/>
              <a:gd name="connsiteX151" fmla="*/ 188428 w 5734864"/>
              <a:gd name="connsiteY151" fmla="*/ 5731182 h 6858000"/>
              <a:gd name="connsiteX152" fmla="*/ 181635 w 5734864"/>
              <a:gd name="connsiteY152" fmla="*/ 5753538 h 6858000"/>
              <a:gd name="connsiteX153" fmla="*/ 169744 w 5734864"/>
              <a:gd name="connsiteY153" fmla="*/ 5796307 h 6858000"/>
              <a:gd name="connsiteX154" fmla="*/ 170351 w 5734864"/>
              <a:gd name="connsiteY154" fmla="*/ 5796644 h 6858000"/>
              <a:gd name="connsiteX155" fmla="*/ 171559 w 5734864"/>
              <a:gd name="connsiteY155" fmla="*/ 5803435 h 6858000"/>
              <a:gd name="connsiteX156" fmla="*/ 172284 w 5734864"/>
              <a:gd name="connsiteY156" fmla="*/ 5816391 h 6858000"/>
              <a:gd name="connsiteX157" fmla="*/ 182542 w 5734864"/>
              <a:gd name="connsiteY157" fmla="*/ 5846382 h 6858000"/>
              <a:gd name="connsiteX158" fmla="*/ 175877 w 5734864"/>
              <a:gd name="connsiteY158" fmla="*/ 5871336 h 6858000"/>
              <a:gd name="connsiteX159" fmla="*/ 174910 w 5734864"/>
              <a:gd name="connsiteY159" fmla="*/ 5876376 h 6858000"/>
              <a:gd name="connsiteX160" fmla="*/ 175047 w 5734864"/>
              <a:gd name="connsiteY160" fmla="*/ 5876483 h 6858000"/>
              <a:gd name="connsiteX161" fmla="*/ 174335 w 5734864"/>
              <a:gd name="connsiteY161" fmla="*/ 5881814 h 6858000"/>
              <a:gd name="connsiteX162" fmla="*/ 171273 w 5734864"/>
              <a:gd name="connsiteY162" fmla="*/ 5895339 h 6858000"/>
              <a:gd name="connsiteX163" fmla="*/ 171658 w 5734864"/>
              <a:gd name="connsiteY163" fmla="*/ 5898749 h 6858000"/>
              <a:gd name="connsiteX164" fmla="*/ 174658 w 5734864"/>
              <a:gd name="connsiteY164" fmla="*/ 5919558 h 6858000"/>
              <a:gd name="connsiteX165" fmla="*/ 169099 w 5734864"/>
              <a:gd name="connsiteY165" fmla="*/ 5984417 h 6858000"/>
              <a:gd name="connsiteX166" fmla="*/ 162007 w 5734864"/>
              <a:gd name="connsiteY166" fmla="*/ 6049043 h 6858000"/>
              <a:gd name="connsiteX167" fmla="*/ 156875 w 5734864"/>
              <a:gd name="connsiteY167" fmla="*/ 6114000 h 6858000"/>
              <a:gd name="connsiteX168" fmla="*/ 165441 w 5734864"/>
              <a:gd name="connsiteY168" fmla="*/ 6146938 h 6858000"/>
              <a:gd name="connsiteX169" fmla="*/ 165177 w 5734864"/>
              <a:gd name="connsiteY169" fmla="*/ 6150658 h 6858000"/>
              <a:gd name="connsiteX170" fmla="*/ 161772 w 5734864"/>
              <a:gd name="connsiteY170" fmla="*/ 6160011 h 6858000"/>
              <a:gd name="connsiteX171" fmla="*/ 160051 w 5734864"/>
              <a:gd name="connsiteY171" fmla="*/ 6163393 h 6858000"/>
              <a:gd name="connsiteX172" fmla="*/ 158473 w 5734864"/>
              <a:gd name="connsiteY172" fmla="*/ 6168628 h 6858000"/>
              <a:gd name="connsiteX173" fmla="*/ 158573 w 5734864"/>
              <a:gd name="connsiteY173" fmla="*/ 6168799 h 6858000"/>
              <a:gd name="connsiteX174" fmla="*/ 146463 w 5734864"/>
              <a:gd name="connsiteY174" fmla="*/ 6196671 h 6858000"/>
              <a:gd name="connsiteX175" fmla="*/ 150209 w 5734864"/>
              <a:gd name="connsiteY175" fmla="*/ 6232365 h 6858000"/>
              <a:gd name="connsiteX176" fmla="*/ 148544 w 5734864"/>
              <a:gd name="connsiteY176" fmla="*/ 6246162 h 6858000"/>
              <a:gd name="connsiteX177" fmla="*/ 148403 w 5734864"/>
              <a:gd name="connsiteY177" fmla="*/ 6253754 h 6858000"/>
              <a:gd name="connsiteX178" fmla="*/ 138880 w 5734864"/>
              <a:gd name="connsiteY178" fmla="*/ 6276449 h 6858000"/>
              <a:gd name="connsiteX179" fmla="*/ 138683 w 5734864"/>
              <a:gd name="connsiteY179" fmla="*/ 6279721 h 6858000"/>
              <a:gd name="connsiteX180" fmla="*/ 130721 w 5734864"/>
              <a:gd name="connsiteY180" fmla="*/ 6293675 h 6858000"/>
              <a:gd name="connsiteX181" fmla="*/ 120717 w 5734864"/>
              <a:gd name="connsiteY181" fmla="*/ 6313967 h 6858000"/>
              <a:gd name="connsiteX182" fmla="*/ 120841 w 5734864"/>
              <a:gd name="connsiteY182" fmla="*/ 6315437 h 6858000"/>
              <a:gd name="connsiteX183" fmla="*/ 115208 w 5734864"/>
              <a:gd name="connsiteY183" fmla="*/ 6324024 h 6858000"/>
              <a:gd name="connsiteX184" fmla="*/ 101217 w 5734864"/>
              <a:gd name="connsiteY184" fmla="*/ 6365923 h 6858000"/>
              <a:gd name="connsiteX185" fmla="*/ 74946 w 5734864"/>
              <a:gd name="connsiteY185" fmla="*/ 6556817 h 6858000"/>
              <a:gd name="connsiteX186" fmla="*/ 16001 w 5734864"/>
              <a:gd name="connsiteY186" fmla="*/ 6808678 h 6858000"/>
              <a:gd name="connsiteX187" fmla="*/ 0 w 5734864"/>
              <a:gd name="connsiteY187" fmla="*/ 6858000 h 6858000"/>
              <a:gd name="connsiteX188" fmla="*/ 5734864 w 5734864"/>
              <a:gd name="connsiteY188" fmla="*/ 6858000 h 6858000"/>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4660 w 5734864"/>
              <a:gd name="connsiteY33" fmla="*/ 1982709 h 6858000"/>
              <a:gd name="connsiteX34" fmla="*/ 710759 w 5734864"/>
              <a:gd name="connsiteY34" fmla="*/ 2013010 h 6858000"/>
              <a:gd name="connsiteX35" fmla="*/ 697927 w 5734864"/>
              <a:gd name="connsiteY35" fmla="*/ 2069833 h 6858000"/>
              <a:gd name="connsiteX36" fmla="*/ 693594 w 5734864"/>
              <a:gd name="connsiteY36" fmla="*/ 2103731 h 6858000"/>
              <a:gd name="connsiteX37" fmla="*/ 691109 w 5734864"/>
              <a:gd name="connsiteY37" fmla="*/ 2124027 h 6858000"/>
              <a:gd name="connsiteX38" fmla="*/ 676593 w 5734864"/>
              <a:gd name="connsiteY38" fmla="*/ 2176182 h 6858000"/>
              <a:gd name="connsiteX39" fmla="*/ 633227 w 5734864"/>
              <a:gd name="connsiteY39" fmla="*/ 2258036 h 6858000"/>
              <a:gd name="connsiteX40" fmla="*/ 625564 w 5734864"/>
              <a:gd name="connsiteY40" fmla="*/ 2284567 h 6858000"/>
              <a:gd name="connsiteX41" fmla="*/ 627074 w 5734864"/>
              <a:gd name="connsiteY41" fmla="*/ 2289605 h 6858000"/>
              <a:gd name="connsiteX42" fmla="*/ 614574 w 5734864"/>
              <a:gd name="connsiteY42" fmla="*/ 2308717 h 6858000"/>
              <a:gd name="connsiteX43" fmla="*/ 606890 w 5734864"/>
              <a:gd name="connsiteY43" fmla="*/ 2320662 h 6858000"/>
              <a:gd name="connsiteX44" fmla="*/ 605558 w 5734864"/>
              <a:gd name="connsiteY44" fmla="*/ 2327897 h 6858000"/>
              <a:gd name="connsiteX45" fmla="*/ 602202 w 5734864"/>
              <a:gd name="connsiteY45" fmla="*/ 2357749 h 6858000"/>
              <a:gd name="connsiteX46" fmla="*/ 600213 w 5734864"/>
              <a:gd name="connsiteY46" fmla="*/ 2364905 h 6858000"/>
              <a:gd name="connsiteX47" fmla="*/ 597160 w 5734864"/>
              <a:gd name="connsiteY47" fmla="*/ 2388351 h 6858000"/>
              <a:gd name="connsiteX48" fmla="*/ 597982 w 5734864"/>
              <a:gd name="connsiteY48" fmla="*/ 2402296 h 6858000"/>
              <a:gd name="connsiteX49" fmla="*/ 593150 w 5734864"/>
              <a:gd name="connsiteY49" fmla="*/ 2420015 h 6858000"/>
              <a:gd name="connsiteX50" fmla="*/ 592833 w 5734864"/>
              <a:gd name="connsiteY50" fmla="*/ 2422749 h 6858000"/>
              <a:gd name="connsiteX51" fmla="*/ 594479 w 5734864"/>
              <a:gd name="connsiteY51" fmla="*/ 2426002 h 6858000"/>
              <a:gd name="connsiteX52" fmla="*/ 591963 w 5734864"/>
              <a:gd name="connsiteY52" fmla="*/ 2431950 h 6858000"/>
              <a:gd name="connsiteX53" fmla="*/ 591544 w 5734864"/>
              <a:gd name="connsiteY53" fmla="*/ 2433897 h 6858000"/>
              <a:gd name="connsiteX54" fmla="*/ 589519 w 5734864"/>
              <a:gd name="connsiteY54" fmla="*/ 2451398 h 6858000"/>
              <a:gd name="connsiteX55" fmla="*/ 590037 w 5734864"/>
              <a:gd name="connsiteY55" fmla="*/ 2455536 h 6858000"/>
              <a:gd name="connsiteX56" fmla="*/ 588179 w 5734864"/>
              <a:gd name="connsiteY56" fmla="*/ 2462981 h 6858000"/>
              <a:gd name="connsiteX57" fmla="*/ 583434 w 5734864"/>
              <a:gd name="connsiteY57" fmla="*/ 2503991 h 6858000"/>
              <a:gd name="connsiteX58" fmla="*/ 567942 w 5734864"/>
              <a:gd name="connsiteY58" fmla="*/ 2652936 h 6858000"/>
              <a:gd name="connsiteX59" fmla="*/ 573869 w 5734864"/>
              <a:gd name="connsiteY59" fmla="*/ 2670188 h 6858000"/>
              <a:gd name="connsiteX60" fmla="*/ 575243 w 5734864"/>
              <a:gd name="connsiteY60" fmla="*/ 2688114 h 6858000"/>
              <a:gd name="connsiteX61" fmla="*/ 573824 w 5734864"/>
              <a:gd name="connsiteY61" fmla="*/ 2689856 h 6858000"/>
              <a:gd name="connsiteX62" fmla="*/ 570699 w 5734864"/>
              <a:gd name="connsiteY62" fmla="*/ 2709353 h 6858000"/>
              <a:gd name="connsiteX63" fmla="*/ 573192 w 5734864"/>
              <a:gd name="connsiteY63" fmla="*/ 2714527 h 6858000"/>
              <a:gd name="connsiteX64" fmla="*/ 572044 w 5734864"/>
              <a:gd name="connsiteY64" fmla="*/ 2728187 h 6858000"/>
              <a:gd name="connsiteX65" fmla="*/ 572465 w 5734864"/>
              <a:gd name="connsiteY65" fmla="*/ 2755863 h 6858000"/>
              <a:gd name="connsiteX66" fmla="*/ 570028 w 5734864"/>
              <a:gd name="connsiteY66" fmla="*/ 2760324 h 6858000"/>
              <a:gd name="connsiteX67" fmla="*/ 566748 w 5734864"/>
              <a:gd name="connsiteY67" fmla="*/ 2800948 h 6858000"/>
              <a:gd name="connsiteX68" fmla="*/ 565509 w 5734864"/>
              <a:gd name="connsiteY68" fmla="*/ 2801167 h 6858000"/>
              <a:gd name="connsiteX69" fmla="*/ 559367 w 5734864"/>
              <a:gd name="connsiteY69" fmla="*/ 2811129 h 6858000"/>
              <a:gd name="connsiteX70" fmla="*/ 550354 w 5734864"/>
              <a:gd name="connsiteY70" fmla="*/ 2830949 h 6858000"/>
              <a:gd name="connsiteX71" fmla="*/ 514795 w 5734864"/>
              <a:gd name="connsiteY71" fmla="*/ 2872433 h 6858000"/>
              <a:gd name="connsiteX72" fmla="*/ 509875 w 5734864"/>
              <a:gd name="connsiteY72" fmla="*/ 2923099 h 6858000"/>
              <a:gd name="connsiteX73" fmla="*/ 509577 w 5734864"/>
              <a:gd name="connsiteY73" fmla="*/ 2923197 h 6858000"/>
              <a:gd name="connsiteX74" fmla="*/ 507597 w 5734864"/>
              <a:gd name="connsiteY74" fmla="*/ 2931868 h 6858000"/>
              <a:gd name="connsiteX75" fmla="*/ 507379 w 5734864"/>
              <a:gd name="connsiteY75" fmla="*/ 2938322 h 6858000"/>
              <a:gd name="connsiteX76" fmla="*/ 504725 w 5734864"/>
              <a:gd name="connsiteY76" fmla="*/ 2954519 h 6858000"/>
              <a:gd name="connsiteX77" fmla="*/ 502018 w 5734864"/>
              <a:gd name="connsiteY77" fmla="*/ 2959643 h 6858000"/>
              <a:gd name="connsiteX78" fmla="*/ 498360 w 5734864"/>
              <a:gd name="connsiteY78" fmla="*/ 2961019 h 6858000"/>
              <a:gd name="connsiteX79" fmla="*/ 498483 w 5734864"/>
              <a:gd name="connsiteY79" fmla="*/ 2962590 h 6858000"/>
              <a:gd name="connsiteX80" fmla="*/ 484403 w 5734864"/>
              <a:gd name="connsiteY80" fmla="*/ 2990538 h 6858000"/>
              <a:gd name="connsiteX81" fmla="*/ 463075 w 5734864"/>
              <a:gd name="connsiteY81" fmla="*/ 3055956 h 6858000"/>
              <a:gd name="connsiteX82" fmla="*/ 455013 w 5734864"/>
              <a:gd name="connsiteY82" fmla="*/ 3094482 h 6858000"/>
              <a:gd name="connsiteX83" fmla="*/ 428391 w 5734864"/>
              <a:gd name="connsiteY83" fmla="*/ 3198850 h 6858000"/>
              <a:gd name="connsiteX84" fmla="*/ 401440 w 5734864"/>
              <a:gd name="connsiteY84" fmla="*/ 3307560 h 6858000"/>
              <a:gd name="connsiteX85" fmla="*/ 386076 w 5734864"/>
              <a:gd name="connsiteY85" fmla="*/ 3373943 h 6858000"/>
              <a:gd name="connsiteX86" fmla="*/ 374726 w 5734864"/>
              <a:gd name="connsiteY86" fmla="*/ 3381364 h 6858000"/>
              <a:gd name="connsiteX87" fmla="*/ 369145 w 5734864"/>
              <a:gd name="connsiteY87" fmla="*/ 3383729 h 6858000"/>
              <a:gd name="connsiteX88" fmla="*/ 364294 w 5734864"/>
              <a:gd name="connsiteY88" fmla="*/ 3414159 h 6858000"/>
              <a:gd name="connsiteX89" fmla="*/ 366450 w 5734864"/>
              <a:gd name="connsiteY89" fmla="*/ 3436925 h 6858000"/>
              <a:gd name="connsiteX90" fmla="*/ 351743 w 5734864"/>
              <a:gd name="connsiteY90" fmla="*/ 3521619 h 6858000"/>
              <a:gd name="connsiteX91" fmla="*/ 345784 w 5734864"/>
              <a:gd name="connsiteY91" fmla="*/ 3603757 h 6858000"/>
              <a:gd name="connsiteX92" fmla="*/ 344198 w 5734864"/>
              <a:gd name="connsiteY92" fmla="*/ 3652424 h 6858000"/>
              <a:gd name="connsiteX93" fmla="*/ 352450 w 5734864"/>
              <a:gd name="connsiteY93" fmla="*/ 3665222 h 6858000"/>
              <a:gd name="connsiteX94" fmla="*/ 342621 w 5734864"/>
              <a:gd name="connsiteY94" fmla="*/ 3700804 h 6858000"/>
              <a:gd name="connsiteX95" fmla="*/ 341514 w 5734864"/>
              <a:gd name="connsiteY95" fmla="*/ 3734774 h 6858000"/>
              <a:gd name="connsiteX96" fmla="*/ 340607 w 5734864"/>
              <a:gd name="connsiteY96" fmla="*/ 3785153 h 6858000"/>
              <a:gd name="connsiteX97" fmla="*/ 340707 w 5734864"/>
              <a:gd name="connsiteY97" fmla="*/ 3788177 h 6858000"/>
              <a:gd name="connsiteX98" fmla="*/ 340361 w 5734864"/>
              <a:gd name="connsiteY98" fmla="*/ 3798803 h 6858000"/>
              <a:gd name="connsiteX99" fmla="*/ 339642 w 5734864"/>
              <a:gd name="connsiteY99" fmla="*/ 3838750 h 6858000"/>
              <a:gd name="connsiteX100" fmla="*/ 360295 w 5734864"/>
              <a:gd name="connsiteY100" fmla="*/ 4015196 h 6858000"/>
              <a:gd name="connsiteX101" fmla="*/ 339043 w 5734864"/>
              <a:gd name="connsiteY101" fmla="*/ 4052778 h 6858000"/>
              <a:gd name="connsiteX102" fmla="*/ 339343 w 5734864"/>
              <a:gd name="connsiteY102" fmla="*/ 4096257 h 6858000"/>
              <a:gd name="connsiteX103" fmla="*/ 340786 w 5734864"/>
              <a:gd name="connsiteY103" fmla="*/ 4321136 h 6858000"/>
              <a:gd name="connsiteX104" fmla="*/ 343158 w 5734864"/>
              <a:gd name="connsiteY104" fmla="*/ 4429174 h 6858000"/>
              <a:gd name="connsiteX105" fmla="*/ 334599 w 5734864"/>
              <a:gd name="connsiteY105" fmla="*/ 4449938 h 6858000"/>
              <a:gd name="connsiteX106" fmla="*/ 332890 w 5734864"/>
              <a:gd name="connsiteY106" fmla="*/ 4453515 h 6858000"/>
              <a:gd name="connsiteX107" fmla="*/ 331105 w 5734864"/>
              <a:gd name="connsiteY107" fmla="*/ 4467941 h 6858000"/>
              <a:gd name="connsiteX108" fmla="*/ 324289 w 5734864"/>
              <a:gd name="connsiteY108" fmla="*/ 4471861 h 6858000"/>
              <a:gd name="connsiteX109" fmla="*/ 317079 w 5734864"/>
              <a:gd name="connsiteY109" fmla="*/ 4493468 h 6858000"/>
              <a:gd name="connsiteX110" fmla="*/ 315557 w 5734864"/>
              <a:gd name="connsiteY110" fmla="*/ 4520067 h 6858000"/>
              <a:gd name="connsiteX111" fmla="*/ 315240 w 5734864"/>
              <a:gd name="connsiteY111" fmla="*/ 4536872 h 6858000"/>
              <a:gd name="connsiteX112" fmla="*/ 316200 w 5734864"/>
              <a:gd name="connsiteY112" fmla="*/ 4538297 h 6858000"/>
              <a:gd name="connsiteX113" fmla="*/ 317507 w 5734864"/>
              <a:gd name="connsiteY113" fmla="*/ 4547582 h 6858000"/>
              <a:gd name="connsiteX114" fmla="*/ 323078 w 5734864"/>
              <a:gd name="connsiteY114" fmla="*/ 4592102 h 6858000"/>
              <a:gd name="connsiteX115" fmla="*/ 328722 w 5734864"/>
              <a:gd name="connsiteY115" fmla="*/ 4667914 h 6858000"/>
              <a:gd name="connsiteX116" fmla="*/ 335597 w 5734864"/>
              <a:gd name="connsiteY116" fmla="*/ 4695035 h 6858000"/>
              <a:gd name="connsiteX117" fmla="*/ 339485 w 5734864"/>
              <a:gd name="connsiteY117" fmla="*/ 4695979 h 6858000"/>
              <a:gd name="connsiteX118" fmla="*/ 341089 w 5734864"/>
              <a:gd name="connsiteY118" fmla="*/ 4704268 h 6858000"/>
              <a:gd name="connsiteX119" fmla="*/ 342177 w 5734864"/>
              <a:gd name="connsiteY119" fmla="*/ 4706060 h 6858000"/>
              <a:gd name="connsiteX120" fmla="*/ 347751 w 5734864"/>
              <a:gd name="connsiteY120" fmla="*/ 4716754 h 6858000"/>
              <a:gd name="connsiteX121" fmla="*/ 344125 w 5734864"/>
              <a:gd name="connsiteY121" fmla="*/ 4764669 h 6858000"/>
              <a:gd name="connsiteX122" fmla="*/ 340188 w 5734864"/>
              <a:gd name="connsiteY122" fmla="*/ 4779386 h 6858000"/>
              <a:gd name="connsiteX123" fmla="*/ 335146 w 5734864"/>
              <a:gd name="connsiteY123" fmla="*/ 4787491 h 6858000"/>
              <a:gd name="connsiteX124" fmla="*/ 319124 w 5734864"/>
              <a:gd name="connsiteY124" fmla="*/ 4843514 h 6858000"/>
              <a:gd name="connsiteX125" fmla="*/ 305956 w 5734864"/>
              <a:gd name="connsiteY125" fmla="*/ 4881505 h 6858000"/>
              <a:gd name="connsiteX126" fmla="*/ 301062 w 5734864"/>
              <a:gd name="connsiteY126" fmla="*/ 4889332 h 6858000"/>
              <a:gd name="connsiteX127" fmla="*/ 302141 w 5734864"/>
              <a:gd name="connsiteY127" fmla="*/ 4899400 h 6858000"/>
              <a:gd name="connsiteX128" fmla="*/ 304424 w 5734864"/>
              <a:gd name="connsiteY128" fmla="*/ 4902664 h 6858000"/>
              <a:gd name="connsiteX129" fmla="*/ 293123 w 5734864"/>
              <a:gd name="connsiteY129" fmla="*/ 4932769 h 6858000"/>
              <a:gd name="connsiteX130" fmla="*/ 292275 w 5734864"/>
              <a:gd name="connsiteY130" fmla="*/ 4936482 h 6858000"/>
              <a:gd name="connsiteX131" fmla="*/ 288304 w 5734864"/>
              <a:gd name="connsiteY131" fmla="*/ 4962325 h 6858000"/>
              <a:gd name="connsiteX132" fmla="*/ 287420 w 5734864"/>
              <a:gd name="connsiteY132" fmla="*/ 5042193 h 6858000"/>
              <a:gd name="connsiteX133" fmla="*/ 287020 w 5734864"/>
              <a:gd name="connsiteY133" fmla="*/ 5065655 h 6858000"/>
              <a:gd name="connsiteX134" fmla="*/ 288488 w 5734864"/>
              <a:gd name="connsiteY134" fmla="*/ 5082216 h 6858000"/>
              <a:gd name="connsiteX135" fmla="*/ 282763 w 5734864"/>
              <a:gd name="connsiteY135" fmla="*/ 5127114 h 6858000"/>
              <a:gd name="connsiteX136" fmla="*/ 269316 w 5734864"/>
              <a:gd name="connsiteY136" fmla="*/ 5202682 h 6858000"/>
              <a:gd name="connsiteX137" fmla="*/ 269174 w 5734864"/>
              <a:gd name="connsiteY137" fmla="*/ 5230835 h 6858000"/>
              <a:gd name="connsiteX138" fmla="*/ 272679 w 5734864"/>
              <a:gd name="connsiteY138" fmla="*/ 5232660 h 6858000"/>
              <a:gd name="connsiteX139" fmla="*/ 272160 w 5734864"/>
              <a:gd name="connsiteY139" fmla="*/ 5241150 h 6858000"/>
              <a:gd name="connsiteX140" fmla="*/ 272760 w 5734864"/>
              <a:gd name="connsiteY140" fmla="*/ 5243156 h 6858000"/>
              <a:gd name="connsiteX141" fmla="*/ 275462 w 5734864"/>
              <a:gd name="connsiteY141" fmla="*/ 5254919 h 6858000"/>
              <a:gd name="connsiteX142" fmla="*/ 262897 w 5734864"/>
              <a:gd name="connsiteY142" fmla="*/ 5286259 h 6858000"/>
              <a:gd name="connsiteX143" fmla="*/ 252761 w 5734864"/>
              <a:gd name="connsiteY143" fmla="*/ 5357801 h 6858000"/>
              <a:gd name="connsiteX144" fmla="*/ 242360 w 5734864"/>
              <a:gd name="connsiteY144" fmla="*/ 5460080 h 6858000"/>
              <a:gd name="connsiteX145" fmla="*/ 229880 w 5734864"/>
              <a:gd name="connsiteY145" fmla="*/ 5539714 h 6858000"/>
              <a:gd name="connsiteX146" fmla="*/ 204283 w 5734864"/>
              <a:gd name="connsiteY146" fmla="*/ 5639080 h 6858000"/>
              <a:gd name="connsiteX147" fmla="*/ 198948 w 5734864"/>
              <a:gd name="connsiteY147" fmla="*/ 5710958 h 6858000"/>
              <a:gd name="connsiteX148" fmla="*/ 192367 w 5734864"/>
              <a:gd name="connsiteY148" fmla="*/ 5719859 h 6858000"/>
              <a:gd name="connsiteX149" fmla="*/ 188035 w 5734864"/>
              <a:gd name="connsiteY149" fmla="*/ 5729935 h 6858000"/>
              <a:gd name="connsiteX150" fmla="*/ 188428 w 5734864"/>
              <a:gd name="connsiteY150" fmla="*/ 5731182 h 6858000"/>
              <a:gd name="connsiteX151" fmla="*/ 181635 w 5734864"/>
              <a:gd name="connsiteY151" fmla="*/ 5753538 h 6858000"/>
              <a:gd name="connsiteX152" fmla="*/ 169744 w 5734864"/>
              <a:gd name="connsiteY152" fmla="*/ 5796307 h 6858000"/>
              <a:gd name="connsiteX153" fmla="*/ 170351 w 5734864"/>
              <a:gd name="connsiteY153" fmla="*/ 5796644 h 6858000"/>
              <a:gd name="connsiteX154" fmla="*/ 171559 w 5734864"/>
              <a:gd name="connsiteY154" fmla="*/ 5803435 h 6858000"/>
              <a:gd name="connsiteX155" fmla="*/ 172284 w 5734864"/>
              <a:gd name="connsiteY155" fmla="*/ 5816391 h 6858000"/>
              <a:gd name="connsiteX156" fmla="*/ 182542 w 5734864"/>
              <a:gd name="connsiteY156" fmla="*/ 5846382 h 6858000"/>
              <a:gd name="connsiteX157" fmla="*/ 175877 w 5734864"/>
              <a:gd name="connsiteY157" fmla="*/ 5871336 h 6858000"/>
              <a:gd name="connsiteX158" fmla="*/ 174910 w 5734864"/>
              <a:gd name="connsiteY158" fmla="*/ 5876376 h 6858000"/>
              <a:gd name="connsiteX159" fmla="*/ 175047 w 5734864"/>
              <a:gd name="connsiteY159" fmla="*/ 5876483 h 6858000"/>
              <a:gd name="connsiteX160" fmla="*/ 174335 w 5734864"/>
              <a:gd name="connsiteY160" fmla="*/ 5881814 h 6858000"/>
              <a:gd name="connsiteX161" fmla="*/ 171273 w 5734864"/>
              <a:gd name="connsiteY161" fmla="*/ 5895339 h 6858000"/>
              <a:gd name="connsiteX162" fmla="*/ 171658 w 5734864"/>
              <a:gd name="connsiteY162" fmla="*/ 5898749 h 6858000"/>
              <a:gd name="connsiteX163" fmla="*/ 174658 w 5734864"/>
              <a:gd name="connsiteY163" fmla="*/ 5919558 h 6858000"/>
              <a:gd name="connsiteX164" fmla="*/ 169099 w 5734864"/>
              <a:gd name="connsiteY164" fmla="*/ 5984417 h 6858000"/>
              <a:gd name="connsiteX165" fmla="*/ 162007 w 5734864"/>
              <a:gd name="connsiteY165" fmla="*/ 6049043 h 6858000"/>
              <a:gd name="connsiteX166" fmla="*/ 156875 w 5734864"/>
              <a:gd name="connsiteY166" fmla="*/ 6114000 h 6858000"/>
              <a:gd name="connsiteX167" fmla="*/ 165441 w 5734864"/>
              <a:gd name="connsiteY167" fmla="*/ 6146938 h 6858000"/>
              <a:gd name="connsiteX168" fmla="*/ 165177 w 5734864"/>
              <a:gd name="connsiteY168" fmla="*/ 6150658 h 6858000"/>
              <a:gd name="connsiteX169" fmla="*/ 161772 w 5734864"/>
              <a:gd name="connsiteY169" fmla="*/ 6160011 h 6858000"/>
              <a:gd name="connsiteX170" fmla="*/ 160051 w 5734864"/>
              <a:gd name="connsiteY170" fmla="*/ 6163393 h 6858000"/>
              <a:gd name="connsiteX171" fmla="*/ 158473 w 5734864"/>
              <a:gd name="connsiteY171" fmla="*/ 6168628 h 6858000"/>
              <a:gd name="connsiteX172" fmla="*/ 158573 w 5734864"/>
              <a:gd name="connsiteY172" fmla="*/ 6168799 h 6858000"/>
              <a:gd name="connsiteX173" fmla="*/ 146463 w 5734864"/>
              <a:gd name="connsiteY173" fmla="*/ 6196671 h 6858000"/>
              <a:gd name="connsiteX174" fmla="*/ 150209 w 5734864"/>
              <a:gd name="connsiteY174" fmla="*/ 6232365 h 6858000"/>
              <a:gd name="connsiteX175" fmla="*/ 148544 w 5734864"/>
              <a:gd name="connsiteY175" fmla="*/ 6246162 h 6858000"/>
              <a:gd name="connsiteX176" fmla="*/ 148403 w 5734864"/>
              <a:gd name="connsiteY176" fmla="*/ 6253754 h 6858000"/>
              <a:gd name="connsiteX177" fmla="*/ 138880 w 5734864"/>
              <a:gd name="connsiteY177" fmla="*/ 6276449 h 6858000"/>
              <a:gd name="connsiteX178" fmla="*/ 138683 w 5734864"/>
              <a:gd name="connsiteY178" fmla="*/ 6279721 h 6858000"/>
              <a:gd name="connsiteX179" fmla="*/ 130721 w 5734864"/>
              <a:gd name="connsiteY179" fmla="*/ 6293675 h 6858000"/>
              <a:gd name="connsiteX180" fmla="*/ 120717 w 5734864"/>
              <a:gd name="connsiteY180" fmla="*/ 6313967 h 6858000"/>
              <a:gd name="connsiteX181" fmla="*/ 120841 w 5734864"/>
              <a:gd name="connsiteY181" fmla="*/ 6315437 h 6858000"/>
              <a:gd name="connsiteX182" fmla="*/ 115208 w 5734864"/>
              <a:gd name="connsiteY182" fmla="*/ 6324024 h 6858000"/>
              <a:gd name="connsiteX183" fmla="*/ 101217 w 5734864"/>
              <a:gd name="connsiteY183" fmla="*/ 6365923 h 6858000"/>
              <a:gd name="connsiteX184" fmla="*/ 74946 w 5734864"/>
              <a:gd name="connsiteY184" fmla="*/ 6556817 h 6858000"/>
              <a:gd name="connsiteX185" fmla="*/ 16001 w 5734864"/>
              <a:gd name="connsiteY185" fmla="*/ 6808678 h 6858000"/>
              <a:gd name="connsiteX186" fmla="*/ 0 w 5734864"/>
              <a:gd name="connsiteY186" fmla="*/ 6858000 h 6858000"/>
              <a:gd name="connsiteX187" fmla="*/ 5734864 w 5734864"/>
              <a:gd name="connsiteY187" fmla="*/ 6858000 h 6858000"/>
              <a:gd name="connsiteX188" fmla="*/ 5734864 w 5734864"/>
              <a:gd name="connsiteY188" fmla="*/ 0 h 6858000"/>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7865 w 5734864"/>
              <a:gd name="connsiteY13" fmla="*/ 1070795 h 6858000"/>
              <a:gd name="connsiteX14" fmla="*/ 862786 w 5734864"/>
              <a:gd name="connsiteY14" fmla="*/ 1238994 h 6858000"/>
              <a:gd name="connsiteX15" fmla="*/ 859345 w 5734864"/>
              <a:gd name="connsiteY15" fmla="*/ 1380427 h 6858000"/>
              <a:gd name="connsiteX16" fmla="*/ 855172 w 5734864"/>
              <a:gd name="connsiteY16" fmla="*/ 1435262 h 6858000"/>
              <a:gd name="connsiteX17" fmla="*/ 860494 w 5734864"/>
              <a:gd name="connsiteY17" fmla="*/ 1453861 h 6858000"/>
              <a:gd name="connsiteX18" fmla="*/ 853731 w 5734864"/>
              <a:gd name="connsiteY18" fmla="*/ 1467047 h 6858000"/>
              <a:gd name="connsiteX19" fmla="*/ 845847 w 5734864"/>
              <a:gd name="connsiteY19" fmla="*/ 1502307 h 6858000"/>
              <a:gd name="connsiteX20" fmla="*/ 817613 w 5734864"/>
              <a:gd name="connsiteY20" fmla="*/ 1565166 h 6858000"/>
              <a:gd name="connsiteX21" fmla="*/ 804223 w 5734864"/>
              <a:gd name="connsiteY21" fmla="*/ 1601941 h 6858000"/>
              <a:gd name="connsiteX22" fmla="*/ 791773 w 5734864"/>
              <a:gd name="connsiteY22" fmla="*/ 1627005 h 6858000"/>
              <a:gd name="connsiteX23" fmla="*/ 774645 w 5734864"/>
              <a:gd name="connsiteY23" fmla="*/ 1699922 h 6858000"/>
              <a:gd name="connsiteX24" fmla="*/ 752343 w 5734864"/>
              <a:gd name="connsiteY24" fmla="*/ 1824604 h 6858000"/>
              <a:gd name="connsiteX25" fmla="*/ 746254 w 5734864"/>
              <a:gd name="connsiteY25" fmla="*/ 1850222 h 6858000"/>
              <a:gd name="connsiteX26" fmla="*/ 728600 w 5734864"/>
              <a:gd name="connsiteY26" fmla="*/ 1869603 h 6858000"/>
              <a:gd name="connsiteX27" fmla="*/ 724396 w 5734864"/>
              <a:gd name="connsiteY27" fmla="*/ 1883104 h 6858000"/>
              <a:gd name="connsiteX28" fmla="*/ 722165 w 5734864"/>
              <a:gd name="connsiteY28" fmla="*/ 1885924 h 6858000"/>
              <a:gd name="connsiteX29" fmla="*/ 721338 w 5734864"/>
              <a:gd name="connsiteY29" fmla="*/ 1887123 h 6858000"/>
              <a:gd name="connsiteX30" fmla="*/ 714840 w 5734864"/>
              <a:gd name="connsiteY30" fmla="*/ 1902274 h 6858000"/>
              <a:gd name="connsiteX31" fmla="*/ 722847 w 5734864"/>
              <a:gd name="connsiteY31" fmla="*/ 1929891 h 6858000"/>
              <a:gd name="connsiteX32" fmla="*/ 714660 w 5734864"/>
              <a:gd name="connsiteY32" fmla="*/ 1982709 h 6858000"/>
              <a:gd name="connsiteX33" fmla="*/ 710759 w 5734864"/>
              <a:gd name="connsiteY33" fmla="*/ 2013010 h 6858000"/>
              <a:gd name="connsiteX34" fmla="*/ 697927 w 5734864"/>
              <a:gd name="connsiteY34" fmla="*/ 2069833 h 6858000"/>
              <a:gd name="connsiteX35" fmla="*/ 693594 w 5734864"/>
              <a:gd name="connsiteY35" fmla="*/ 2103731 h 6858000"/>
              <a:gd name="connsiteX36" fmla="*/ 691109 w 5734864"/>
              <a:gd name="connsiteY36" fmla="*/ 2124027 h 6858000"/>
              <a:gd name="connsiteX37" fmla="*/ 676593 w 5734864"/>
              <a:gd name="connsiteY37" fmla="*/ 2176182 h 6858000"/>
              <a:gd name="connsiteX38" fmla="*/ 633227 w 5734864"/>
              <a:gd name="connsiteY38" fmla="*/ 2258036 h 6858000"/>
              <a:gd name="connsiteX39" fmla="*/ 625564 w 5734864"/>
              <a:gd name="connsiteY39" fmla="*/ 2284567 h 6858000"/>
              <a:gd name="connsiteX40" fmla="*/ 627074 w 5734864"/>
              <a:gd name="connsiteY40" fmla="*/ 2289605 h 6858000"/>
              <a:gd name="connsiteX41" fmla="*/ 614574 w 5734864"/>
              <a:gd name="connsiteY41" fmla="*/ 2308717 h 6858000"/>
              <a:gd name="connsiteX42" fmla="*/ 606890 w 5734864"/>
              <a:gd name="connsiteY42" fmla="*/ 2320662 h 6858000"/>
              <a:gd name="connsiteX43" fmla="*/ 605558 w 5734864"/>
              <a:gd name="connsiteY43" fmla="*/ 2327897 h 6858000"/>
              <a:gd name="connsiteX44" fmla="*/ 602202 w 5734864"/>
              <a:gd name="connsiteY44" fmla="*/ 2357749 h 6858000"/>
              <a:gd name="connsiteX45" fmla="*/ 600213 w 5734864"/>
              <a:gd name="connsiteY45" fmla="*/ 2364905 h 6858000"/>
              <a:gd name="connsiteX46" fmla="*/ 597160 w 5734864"/>
              <a:gd name="connsiteY46" fmla="*/ 2388351 h 6858000"/>
              <a:gd name="connsiteX47" fmla="*/ 597982 w 5734864"/>
              <a:gd name="connsiteY47" fmla="*/ 2402296 h 6858000"/>
              <a:gd name="connsiteX48" fmla="*/ 593150 w 5734864"/>
              <a:gd name="connsiteY48" fmla="*/ 2420015 h 6858000"/>
              <a:gd name="connsiteX49" fmla="*/ 592833 w 5734864"/>
              <a:gd name="connsiteY49" fmla="*/ 2422749 h 6858000"/>
              <a:gd name="connsiteX50" fmla="*/ 594479 w 5734864"/>
              <a:gd name="connsiteY50" fmla="*/ 2426002 h 6858000"/>
              <a:gd name="connsiteX51" fmla="*/ 591963 w 5734864"/>
              <a:gd name="connsiteY51" fmla="*/ 2431950 h 6858000"/>
              <a:gd name="connsiteX52" fmla="*/ 591544 w 5734864"/>
              <a:gd name="connsiteY52" fmla="*/ 2433897 h 6858000"/>
              <a:gd name="connsiteX53" fmla="*/ 589519 w 5734864"/>
              <a:gd name="connsiteY53" fmla="*/ 2451398 h 6858000"/>
              <a:gd name="connsiteX54" fmla="*/ 590037 w 5734864"/>
              <a:gd name="connsiteY54" fmla="*/ 2455536 h 6858000"/>
              <a:gd name="connsiteX55" fmla="*/ 588179 w 5734864"/>
              <a:gd name="connsiteY55" fmla="*/ 2462981 h 6858000"/>
              <a:gd name="connsiteX56" fmla="*/ 583434 w 5734864"/>
              <a:gd name="connsiteY56" fmla="*/ 2503991 h 6858000"/>
              <a:gd name="connsiteX57" fmla="*/ 567942 w 5734864"/>
              <a:gd name="connsiteY57" fmla="*/ 2652936 h 6858000"/>
              <a:gd name="connsiteX58" fmla="*/ 573869 w 5734864"/>
              <a:gd name="connsiteY58" fmla="*/ 2670188 h 6858000"/>
              <a:gd name="connsiteX59" fmla="*/ 575243 w 5734864"/>
              <a:gd name="connsiteY59" fmla="*/ 2688114 h 6858000"/>
              <a:gd name="connsiteX60" fmla="*/ 573824 w 5734864"/>
              <a:gd name="connsiteY60" fmla="*/ 2689856 h 6858000"/>
              <a:gd name="connsiteX61" fmla="*/ 570699 w 5734864"/>
              <a:gd name="connsiteY61" fmla="*/ 2709353 h 6858000"/>
              <a:gd name="connsiteX62" fmla="*/ 573192 w 5734864"/>
              <a:gd name="connsiteY62" fmla="*/ 2714527 h 6858000"/>
              <a:gd name="connsiteX63" fmla="*/ 572044 w 5734864"/>
              <a:gd name="connsiteY63" fmla="*/ 2728187 h 6858000"/>
              <a:gd name="connsiteX64" fmla="*/ 572465 w 5734864"/>
              <a:gd name="connsiteY64" fmla="*/ 2755863 h 6858000"/>
              <a:gd name="connsiteX65" fmla="*/ 570028 w 5734864"/>
              <a:gd name="connsiteY65" fmla="*/ 2760324 h 6858000"/>
              <a:gd name="connsiteX66" fmla="*/ 566748 w 5734864"/>
              <a:gd name="connsiteY66" fmla="*/ 2800948 h 6858000"/>
              <a:gd name="connsiteX67" fmla="*/ 565509 w 5734864"/>
              <a:gd name="connsiteY67" fmla="*/ 2801167 h 6858000"/>
              <a:gd name="connsiteX68" fmla="*/ 559367 w 5734864"/>
              <a:gd name="connsiteY68" fmla="*/ 2811129 h 6858000"/>
              <a:gd name="connsiteX69" fmla="*/ 550354 w 5734864"/>
              <a:gd name="connsiteY69" fmla="*/ 2830949 h 6858000"/>
              <a:gd name="connsiteX70" fmla="*/ 514795 w 5734864"/>
              <a:gd name="connsiteY70" fmla="*/ 2872433 h 6858000"/>
              <a:gd name="connsiteX71" fmla="*/ 509875 w 5734864"/>
              <a:gd name="connsiteY71" fmla="*/ 2923099 h 6858000"/>
              <a:gd name="connsiteX72" fmla="*/ 509577 w 5734864"/>
              <a:gd name="connsiteY72" fmla="*/ 2923197 h 6858000"/>
              <a:gd name="connsiteX73" fmla="*/ 507597 w 5734864"/>
              <a:gd name="connsiteY73" fmla="*/ 2931868 h 6858000"/>
              <a:gd name="connsiteX74" fmla="*/ 507379 w 5734864"/>
              <a:gd name="connsiteY74" fmla="*/ 2938322 h 6858000"/>
              <a:gd name="connsiteX75" fmla="*/ 504725 w 5734864"/>
              <a:gd name="connsiteY75" fmla="*/ 2954519 h 6858000"/>
              <a:gd name="connsiteX76" fmla="*/ 502018 w 5734864"/>
              <a:gd name="connsiteY76" fmla="*/ 2959643 h 6858000"/>
              <a:gd name="connsiteX77" fmla="*/ 498360 w 5734864"/>
              <a:gd name="connsiteY77" fmla="*/ 2961019 h 6858000"/>
              <a:gd name="connsiteX78" fmla="*/ 498483 w 5734864"/>
              <a:gd name="connsiteY78" fmla="*/ 2962590 h 6858000"/>
              <a:gd name="connsiteX79" fmla="*/ 484403 w 5734864"/>
              <a:gd name="connsiteY79" fmla="*/ 2990538 h 6858000"/>
              <a:gd name="connsiteX80" fmla="*/ 463075 w 5734864"/>
              <a:gd name="connsiteY80" fmla="*/ 3055956 h 6858000"/>
              <a:gd name="connsiteX81" fmla="*/ 455013 w 5734864"/>
              <a:gd name="connsiteY81" fmla="*/ 3094482 h 6858000"/>
              <a:gd name="connsiteX82" fmla="*/ 428391 w 5734864"/>
              <a:gd name="connsiteY82" fmla="*/ 3198850 h 6858000"/>
              <a:gd name="connsiteX83" fmla="*/ 401440 w 5734864"/>
              <a:gd name="connsiteY83" fmla="*/ 3307560 h 6858000"/>
              <a:gd name="connsiteX84" fmla="*/ 386076 w 5734864"/>
              <a:gd name="connsiteY84" fmla="*/ 3373943 h 6858000"/>
              <a:gd name="connsiteX85" fmla="*/ 374726 w 5734864"/>
              <a:gd name="connsiteY85" fmla="*/ 3381364 h 6858000"/>
              <a:gd name="connsiteX86" fmla="*/ 369145 w 5734864"/>
              <a:gd name="connsiteY86" fmla="*/ 3383729 h 6858000"/>
              <a:gd name="connsiteX87" fmla="*/ 364294 w 5734864"/>
              <a:gd name="connsiteY87" fmla="*/ 3414159 h 6858000"/>
              <a:gd name="connsiteX88" fmla="*/ 366450 w 5734864"/>
              <a:gd name="connsiteY88" fmla="*/ 3436925 h 6858000"/>
              <a:gd name="connsiteX89" fmla="*/ 351743 w 5734864"/>
              <a:gd name="connsiteY89" fmla="*/ 3521619 h 6858000"/>
              <a:gd name="connsiteX90" fmla="*/ 345784 w 5734864"/>
              <a:gd name="connsiteY90" fmla="*/ 3603757 h 6858000"/>
              <a:gd name="connsiteX91" fmla="*/ 344198 w 5734864"/>
              <a:gd name="connsiteY91" fmla="*/ 3652424 h 6858000"/>
              <a:gd name="connsiteX92" fmla="*/ 352450 w 5734864"/>
              <a:gd name="connsiteY92" fmla="*/ 3665222 h 6858000"/>
              <a:gd name="connsiteX93" fmla="*/ 342621 w 5734864"/>
              <a:gd name="connsiteY93" fmla="*/ 3700804 h 6858000"/>
              <a:gd name="connsiteX94" fmla="*/ 341514 w 5734864"/>
              <a:gd name="connsiteY94" fmla="*/ 3734774 h 6858000"/>
              <a:gd name="connsiteX95" fmla="*/ 340607 w 5734864"/>
              <a:gd name="connsiteY95" fmla="*/ 3785153 h 6858000"/>
              <a:gd name="connsiteX96" fmla="*/ 340707 w 5734864"/>
              <a:gd name="connsiteY96" fmla="*/ 3788177 h 6858000"/>
              <a:gd name="connsiteX97" fmla="*/ 340361 w 5734864"/>
              <a:gd name="connsiteY97" fmla="*/ 3798803 h 6858000"/>
              <a:gd name="connsiteX98" fmla="*/ 339642 w 5734864"/>
              <a:gd name="connsiteY98" fmla="*/ 3838750 h 6858000"/>
              <a:gd name="connsiteX99" fmla="*/ 360295 w 5734864"/>
              <a:gd name="connsiteY99" fmla="*/ 4015196 h 6858000"/>
              <a:gd name="connsiteX100" fmla="*/ 339043 w 5734864"/>
              <a:gd name="connsiteY100" fmla="*/ 4052778 h 6858000"/>
              <a:gd name="connsiteX101" fmla="*/ 339343 w 5734864"/>
              <a:gd name="connsiteY101" fmla="*/ 4096257 h 6858000"/>
              <a:gd name="connsiteX102" fmla="*/ 340786 w 5734864"/>
              <a:gd name="connsiteY102" fmla="*/ 4321136 h 6858000"/>
              <a:gd name="connsiteX103" fmla="*/ 343158 w 5734864"/>
              <a:gd name="connsiteY103" fmla="*/ 4429174 h 6858000"/>
              <a:gd name="connsiteX104" fmla="*/ 334599 w 5734864"/>
              <a:gd name="connsiteY104" fmla="*/ 4449938 h 6858000"/>
              <a:gd name="connsiteX105" fmla="*/ 332890 w 5734864"/>
              <a:gd name="connsiteY105" fmla="*/ 4453515 h 6858000"/>
              <a:gd name="connsiteX106" fmla="*/ 331105 w 5734864"/>
              <a:gd name="connsiteY106" fmla="*/ 4467941 h 6858000"/>
              <a:gd name="connsiteX107" fmla="*/ 324289 w 5734864"/>
              <a:gd name="connsiteY107" fmla="*/ 4471861 h 6858000"/>
              <a:gd name="connsiteX108" fmla="*/ 317079 w 5734864"/>
              <a:gd name="connsiteY108" fmla="*/ 4493468 h 6858000"/>
              <a:gd name="connsiteX109" fmla="*/ 315557 w 5734864"/>
              <a:gd name="connsiteY109" fmla="*/ 4520067 h 6858000"/>
              <a:gd name="connsiteX110" fmla="*/ 315240 w 5734864"/>
              <a:gd name="connsiteY110" fmla="*/ 4536872 h 6858000"/>
              <a:gd name="connsiteX111" fmla="*/ 316200 w 5734864"/>
              <a:gd name="connsiteY111" fmla="*/ 4538297 h 6858000"/>
              <a:gd name="connsiteX112" fmla="*/ 317507 w 5734864"/>
              <a:gd name="connsiteY112" fmla="*/ 4547582 h 6858000"/>
              <a:gd name="connsiteX113" fmla="*/ 323078 w 5734864"/>
              <a:gd name="connsiteY113" fmla="*/ 4592102 h 6858000"/>
              <a:gd name="connsiteX114" fmla="*/ 328722 w 5734864"/>
              <a:gd name="connsiteY114" fmla="*/ 4667914 h 6858000"/>
              <a:gd name="connsiteX115" fmla="*/ 335597 w 5734864"/>
              <a:gd name="connsiteY115" fmla="*/ 4695035 h 6858000"/>
              <a:gd name="connsiteX116" fmla="*/ 339485 w 5734864"/>
              <a:gd name="connsiteY116" fmla="*/ 4695979 h 6858000"/>
              <a:gd name="connsiteX117" fmla="*/ 341089 w 5734864"/>
              <a:gd name="connsiteY117" fmla="*/ 4704268 h 6858000"/>
              <a:gd name="connsiteX118" fmla="*/ 342177 w 5734864"/>
              <a:gd name="connsiteY118" fmla="*/ 4706060 h 6858000"/>
              <a:gd name="connsiteX119" fmla="*/ 347751 w 5734864"/>
              <a:gd name="connsiteY119" fmla="*/ 4716754 h 6858000"/>
              <a:gd name="connsiteX120" fmla="*/ 344125 w 5734864"/>
              <a:gd name="connsiteY120" fmla="*/ 4764669 h 6858000"/>
              <a:gd name="connsiteX121" fmla="*/ 340188 w 5734864"/>
              <a:gd name="connsiteY121" fmla="*/ 4779386 h 6858000"/>
              <a:gd name="connsiteX122" fmla="*/ 335146 w 5734864"/>
              <a:gd name="connsiteY122" fmla="*/ 4787491 h 6858000"/>
              <a:gd name="connsiteX123" fmla="*/ 319124 w 5734864"/>
              <a:gd name="connsiteY123" fmla="*/ 4843514 h 6858000"/>
              <a:gd name="connsiteX124" fmla="*/ 305956 w 5734864"/>
              <a:gd name="connsiteY124" fmla="*/ 4881505 h 6858000"/>
              <a:gd name="connsiteX125" fmla="*/ 301062 w 5734864"/>
              <a:gd name="connsiteY125" fmla="*/ 4889332 h 6858000"/>
              <a:gd name="connsiteX126" fmla="*/ 302141 w 5734864"/>
              <a:gd name="connsiteY126" fmla="*/ 4899400 h 6858000"/>
              <a:gd name="connsiteX127" fmla="*/ 304424 w 5734864"/>
              <a:gd name="connsiteY127" fmla="*/ 4902664 h 6858000"/>
              <a:gd name="connsiteX128" fmla="*/ 293123 w 5734864"/>
              <a:gd name="connsiteY128" fmla="*/ 4932769 h 6858000"/>
              <a:gd name="connsiteX129" fmla="*/ 292275 w 5734864"/>
              <a:gd name="connsiteY129" fmla="*/ 4936482 h 6858000"/>
              <a:gd name="connsiteX130" fmla="*/ 288304 w 5734864"/>
              <a:gd name="connsiteY130" fmla="*/ 4962325 h 6858000"/>
              <a:gd name="connsiteX131" fmla="*/ 287420 w 5734864"/>
              <a:gd name="connsiteY131" fmla="*/ 5042193 h 6858000"/>
              <a:gd name="connsiteX132" fmla="*/ 287020 w 5734864"/>
              <a:gd name="connsiteY132" fmla="*/ 5065655 h 6858000"/>
              <a:gd name="connsiteX133" fmla="*/ 288488 w 5734864"/>
              <a:gd name="connsiteY133" fmla="*/ 5082216 h 6858000"/>
              <a:gd name="connsiteX134" fmla="*/ 282763 w 5734864"/>
              <a:gd name="connsiteY134" fmla="*/ 5127114 h 6858000"/>
              <a:gd name="connsiteX135" fmla="*/ 269316 w 5734864"/>
              <a:gd name="connsiteY135" fmla="*/ 5202682 h 6858000"/>
              <a:gd name="connsiteX136" fmla="*/ 269174 w 5734864"/>
              <a:gd name="connsiteY136" fmla="*/ 5230835 h 6858000"/>
              <a:gd name="connsiteX137" fmla="*/ 272679 w 5734864"/>
              <a:gd name="connsiteY137" fmla="*/ 5232660 h 6858000"/>
              <a:gd name="connsiteX138" fmla="*/ 272160 w 5734864"/>
              <a:gd name="connsiteY138" fmla="*/ 5241150 h 6858000"/>
              <a:gd name="connsiteX139" fmla="*/ 272760 w 5734864"/>
              <a:gd name="connsiteY139" fmla="*/ 5243156 h 6858000"/>
              <a:gd name="connsiteX140" fmla="*/ 275462 w 5734864"/>
              <a:gd name="connsiteY140" fmla="*/ 5254919 h 6858000"/>
              <a:gd name="connsiteX141" fmla="*/ 262897 w 5734864"/>
              <a:gd name="connsiteY141" fmla="*/ 5286259 h 6858000"/>
              <a:gd name="connsiteX142" fmla="*/ 252761 w 5734864"/>
              <a:gd name="connsiteY142" fmla="*/ 5357801 h 6858000"/>
              <a:gd name="connsiteX143" fmla="*/ 242360 w 5734864"/>
              <a:gd name="connsiteY143" fmla="*/ 5460080 h 6858000"/>
              <a:gd name="connsiteX144" fmla="*/ 229880 w 5734864"/>
              <a:gd name="connsiteY144" fmla="*/ 5539714 h 6858000"/>
              <a:gd name="connsiteX145" fmla="*/ 204283 w 5734864"/>
              <a:gd name="connsiteY145" fmla="*/ 5639080 h 6858000"/>
              <a:gd name="connsiteX146" fmla="*/ 198948 w 5734864"/>
              <a:gd name="connsiteY146" fmla="*/ 5710958 h 6858000"/>
              <a:gd name="connsiteX147" fmla="*/ 192367 w 5734864"/>
              <a:gd name="connsiteY147" fmla="*/ 5719859 h 6858000"/>
              <a:gd name="connsiteX148" fmla="*/ 188035 w 5734864"/>
              <a:gd name="connsiteY148" fmla="*/ 5729935 h 6858000"/>
              <a:gd name="connsiteX149" fmla="*/ 188428 w 5734864"/>
              <a:gd name="connsiteY149" fmla="*/ 5731182 h 6858000"/>
              <a:gd name="connsiteX150" fmla="*/ 181635 w 5734864"/>
              <a:gd name="connsiteY150" fmla="*/ 5753538 h 6858000"/>
              <a:gd name="connsiteX151" fmla="*/ 169744 w 5734864"/>
              <a:gd name="connsiteY151" fmla="*/ 5796307 h 6858000"/>
              <a:gd name="connsiteX152" fmla="*/ 170351 w 5734864"/>
              <a:gd name="connsiteY152" fmla="*/ 5796644 h 6858000"/>
              <a:gd name="connsiteX153" fmla="*/ 171559 w 5734864"/>
              <a:gd name="connsiteY153" fmla="*/ 5803435 h 6858000"/>
              <a:gd name="connsiteX154" fmla="*/ 172284 w 5734864"/>
              <a:gd name="connsiteY154" fmla="*/ 5816391 h 6858000"/>
              <a:gd name="connsiteX155" fmla="*/ 182542 w 5734864"/>
              <a:gd name="connsiteY155" fmla="*/ 5846382 h 6858000"/>
              <a:gd name="connsiteX156" fmla="*/ 175877 w 5734864"/>
              <a:gd name="connsiteY156" fmla="*/ 5871336 h 6858000"/>
              <a:gd name="connsiteX157" fmla="*/ 174910 w 5734864"/>
              <a:gd name="connsiteY157" fmla="*/ 5876376 h 6858000"/>
              <a:gd name="connsiteX158" fmla="*/ 175047 w 5734864"/>
              <a:gd name="connsiteY158" fmla="*/ 5876483 h 6858000"/>
              <a:gd name="connsiteX159" fmla="*/ 174335 w 5734864"/>
              <a:gd name="connsiteY159" fmla="*/ 5881814 h 6858000"/>
              <a:gd name="connsiteX160" fmla="*/ 171273 w 5734864"/>
              <a:gd name="connsiteY160" fmla="*/ 5895339 h 6858000"/>
              <a:gd name="connsiteX161" fmla="*/ 171658 w 5734864"/>
              <a:gd name="connsiteY161" fmla="*/ 5898749 h 6858000"/>
              <a:gd name="connsiteX162" fmla="*/ 174658 w 5734864"/>
              <a:gd name="connsiteY162" fmla="*/ 5919558 h 6858000"/>
              <a:gd name="connsiteX163" fmla="*/ 169099 w 5734864"/>
              <a:gd name="connsiteY163" fmla="*/ 5984417 h 6858000"/>
              <a:gd name="connsiteX164" fmla="*/ 162007 w 5734864"/>
              <a:gd name="connsiteY164" fmla="*/ 6049043 h 6858000"/>
              <a:gd name="connsiteX165" fmla="*/ 156875 w 5734864"/>
              <a:gd name="connsiteY165" fmla="*/ 6114000 h 6858000"/>
              <a:gd name="connsiteX166" fmla="*/ 165441 w 5734864"/>
              <a:gd name="connsiteY166" fmla="*/ 6146938 h 6858000"/>
              <a:gd name="connsiteX167" fmla="*/ 165177 w 5734864"/>
              <a:gd name="connsiteY167" fmla="*/ 6150658 h 6858000"/>
              <a:gd name="connsiteX168" fmla="*/ 161772 w 5734864"/>
              <a:gd name="connsiteY168" fmla="*/ 6160011 h 6858000"/>
              <a:gd name="connsiteX169" fmla="*/ 160051 w 5734864"/>
              <a:gd name="connsiteY169" fmla="*/ 6163393 h 6858000"/>
              <a:gd name="connsiteX170" fmla="*/ 158473 w 5734864"/>
              <a:gd name="connsiteY170" fmla="*/ 6168628 h 6858000"/>
              <a:gd name="connsiteX171" fmla="*/ 158573 w 5734864"/>
              <a:gd name="connsiteY171" fmla="*/ 6168799 h 6858000"/>
              <a:gd name="connsiteX172" fmla="*/ 146463 w 5734864"/>
              <a:gd name="connsiteY172" fmla="*/ 6196671 h 6858000"/>
              <a:gd name="connsiteX173" fmla="*/ 150209 w 5734864"/>
              <a:gd name="connsiteY173" fmla="*/ 6232365 h 6858000"/>
              <a:gd name="connsiteX174" fmla="*/ 148544 w 5734864"/>
              <a:gd name="connsiteY174" fmla="*/ 6246162 h 6858000"/>
              <a:gd name="connsiteX175" fmla="*/ 148403 w 5734864"/>
              <a:gd name="connsiteY175" fmla="*/ 6253754 h 6858000"/>
              <a:gd name="connsiteX176" fmla="*/ 138880 w 5734864"/>
              <a:gd name="connsiteY176" fmla="*/ 6276449 h 6858000"/>
              <a:gd name="connsiteX177" fmla="*/ 138683 w 5734864"/>
              <a:gd name="connsiteY177" fmla="*/ 6279721 h 6858000"/>
              <a:gd name="connsiteX178" fmla="*/ 130721 w 5734864"/>
              <a:gd name="connsiteY178" fmla="*/ 6293675 h 6858000"/>
              <a:gd name="connsiteX179" fmla="*/ 120717 w 5734864"/>
              <a:gd name="connsiteY179" fmla="*/ 6313967 h 6858000"/>
              <a:gd name="connsiteX180" fmla="*/ 120841 w 5734864"/>
              <a:gd name="connsiteY180" fmla="*/ 6315437 h 6858000"/>
              <a:gd name="connsiteX181" fmla="*/ 115208 w 5734864"/>
              <a:gd name="connsiteY181" fmla="*/ 6324024 h 6858000"/>
              <a:gd name="connsiteX182" fmla="*/ 101217 w 5734864"/>
              <a:gd name="connsiteY182" fmla="*/ 6365923 h 6858000"/>
              <a:gd name="connsiteX183" fmla="*/ 74946 w 5734864"/>
              <a:gd name="connsiteY183" fmla="*/ 6556817 h 6858000"/>
              <a:gd name="connsiteX184" fmla="*/ 16001 w 5734864"/>
              <a:gd name="connsiteY184" fmla="*/ 6808678 h 6858000"/>
              <a:gd name="connsiteX185" fmla="*/ 0 w 5734864"/>
              <a:gd name="connsiteY185" fmla="*/ 6858000 h 6858000"/>
              <a:gd name="connsiteX186" fmla="*/ 5734864 w 5734864"/>
              <a:gd name="connsiteY186" fmla="*/ 6858000 h 6858000"/>
              <a:gd name="connsiteX187" fmla="*/ 5734864 w 5734864"/>
              <a:gd name="connsiteY18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5734864" h="6858000">
                <a:moveTo>
                  <a:pt x="5734864" y="0"/>
                </a:moveTo>
                <a:lnTo>
                  <a:pt x="771611" y="0"/>
                </a:lnTo>
                <a:cubicBezTo>
                  <a:pt x="771634" y="16369"/>
                  <a:pt x="771656" y="32739"/>
                  <a:pt x="771679" y="49108"/>
                </a:cubicBezTo>
                <a:cubicBezTo>
                  <a:pt x="775201" y="55622"/>
                  <a:pt x="788724" y="196721"/>
                  <a:pt x="794248" y="200968"/>
                </a:cubicBezTo>
                <a:lnTo>
                  <a:pt x="801749" y="414071"/>
                </a:lnTo>
                <a:cubicBezTo>
                  <a:pt x="807329" y="440933"/>
                  <a:pt x="835107" y="598697"/>
                  <a:pt x="818548" y="585467"/>
                </a:cubicBezTo>
                <a:cubicBezTo>
                  <a:pt x="856197" y="664140"/>
                  <a:pt x="837895" y="708473"/>
                  <a:pt x="857476" y="800623"/>
                </a:cubicBezTo>
                <a:cubicBezTo>
                  <a:pt x="822401" y="857344"/>
                  <a:pt x="855723" y="824571"/>
                  <a:pt x="851083" y="878903"/>
                </a:cubicBezTo>
                <a:cubicBezTo>
                  <a:pt x="884811" y="859448"/>
                  <a:pt x="834648" y="946397"/>
                  <a:pt x="873564" y="943826"/>
                </a:cubicBezTo>
                <a:cubicBezTo>
                  <a:pt x="871487" y="953795"/>
                  <a:pt x="868248" y="963533"/>
                  <a:pt x="864705" y="973328"/>
                </a:cubicBezTo>
                <a:lnTo>
                  <a:pt x="862869" y="978457"/>
                </a:lnTo>
                <a:lnTo>
                  <a:pt x="862233" y="998041"/>
                </a:lnTo>
                <a:lnTo>
                  <a:pt x="853665" y="1004750"/>
                </a:lnTo>
                <a:lnTo>
                  <a:pt x="847865" y="1070795"/>
                </a:lnTo>
                <a:cubicBezTo>
                  <a:pt x="870234" y="1110486"/>
                  <a:pt x="833172" y="1190441"/>
                  <a:pt x="862786" y="1238994"/>
                </a:cubicBezTo>
                <a:cubicBezTo>
                  <a:pt x="864699" y="1290599"/>
                  <a:pt x="860615" y="1347716"/>
                  <a:pt x="859345" y="1380427"/>
                </a:cubicBezTo>
                <a:cubicBezTo>
                  <a:pt x="845703" y="1396391"/>
                  <a:pt x="873184" y="1435525"/>
                  <a:pt x="855172" y="1435262"/>
                </a:cubicBezTo>
                <a:lnTo>
                  <a:pt x="860494" y="1453861"/>
                </a:lnTo>
                <a:lnTo>
                  <a:pt x="853731" y="1467047"/>
                </a:lnTo>
                <a:cubicBezTo>
                  <a:pt x="846549" y="1480528"/>
                  <a:pt x="841728" y="1491093"/>
                  <a:pt x="845847" y="1502307"/>
                </a:cubicBezTo>
                <a:lnTo>
                  <a:pt x="817613" y="1565166"/>
                </a:lnTo>
                <a:cubicBezTo>
                  <a:pt x="805468" y="1557258"/>
                  <a:pt x="816534" y="1596564"/>
                  <a:pt x="804223" y="1601941"/>
                </a:cubicBezTo>
                <a:cubicBezTo>
                  <a:pt x="794287" y="1604654"/>
                  <a:pt x="795328" y="1617209"/>
                  <a:pt x="791773" y="1627005"/>
                </a:cubicBezTo>
                <a:cubicBezTo>
                  <a:pt x="781684" y="1634393"/>
                  <a:pt x="772978" y="1683187"/>
                  <a:pt x="774645" y="1699922"/>
                </a:cubicBezTo>
                <a:cubicBezTo>
                  <a:pt x="785341" y="1746767"/>
                  <a:pt x="744845" y="1787099"/>
                  <a:pt x="752343" y="1824604"/>
                </a:cubicBezTo>
                <a:cubicBezTo>
                  <a:pt x="751502" y="1834578"/>
                  <a:pt x="749297" y="1842929"/>
                  <a:pt x="746254" y="1850222"/>
                </a:cubicBezTo>
                <a:lnTo>
                  <a:pt x="728600" y="1869603"/>
                </a:lnTo>
                <a:lnTo>
                  <a:pt x="724396" y="1883104"/>
                </a:lnTo>
                <a:lnTo>
                  <a:pt x="722165" y="1885924"/>
                </a:lnTo>
                <a:lnTo>
                  <a:pt x="721338" y="1887123"/>
                </a:lnTo>
                <a:lnTo>
                  <a:pt x="714840" y="1902274"/>
                </a:lnTo>
                <a:lnTo>
                  <a:pt x="722847" y="1929891"/>
                </a:lnTo>
                <a:lnTo>
                  <a:pt x="714660" y="1982709"/>
                </a:lnTo>
                <a:cubicBezTo>
                  <a:pt x="727725" y="2006201"/>
                  <a:pt x="714739" y="1997091"/>
                  <a:pt x="710759" y="2013010"/>
                </a:cubicBezTo>
                <a:cubicBezTo>
                  <a:pt x="707970" y="2027531"/>
                  <a:pt x="700788" y="2054714"/>
                  <a:pt x="697927" y="2069833"/>
                </a:cubicBezTo>
                <a:cubicBezTo>
                  <a:pt x="685211" y="2080229"/>
                  <a:pt x="698762" y="2088241"/>
                  <a:pt x="693594" y="2103731"/>
                </a:cubicBezTo>
                <a:cubicBezTo>
                  <a:pt x="688481" y="2110649"/>
                  <a:pt x="687183" y="2115973"/>
                  <a:pt x="691109" y="2124027"/>
                </a:cubicBezTo>
                <a:cubicBezTo>
                  <a:pt x="666413" y="2155740"/>
                  <a:pt x="688031" y="2144874"/>
                  <a:pt x="676593" y="2176182"/>
                </a:cubicBezTo>
                <a:cubicBezTo>
                  <a:pt x="665190" y="2202944"/>
                  <a:pt x="656416" y="2233857"/>
                  <a:pt x="633227" y="2258036"/>
                </a:cubicBezTo>
                <a:cubicBezTo>
                  <a:pt x="626930" y="2262191"/>
                  <a:pt x="623498" y="2274069"/>
                  <a:pt x="625564" y="2284567"/>
                </a:cubicBezTo>
                <a:cubicBezTo>
                  <a:pt x="625918" y="2286374"/>
                  <a:pt x="626427" y="2288071"/>
                  <a:pt x="627074" y="2289605"/>
                </a:cubicBezTo>
                <a:cubicBezTo>
                  <a:pt x="619029" y="2296628"/>
                  <a:pt x="616453" y="2303188"/>
                  <a:pt x="614574" y="2308717"/>
                </a:cubicBezTo>
                <a:lnTo>
                  <a:pt x="606890" y="2320662"/>
                </a:lnTo>
                <a:lnTo>
                  <a:pt x="605558" y="2327897"/>
                </a:lnTo>
                <a:lnTo>
                  <a:pt x="602202" y="2357749"/>
                </a:lnTo>
                <a:lnTo>
                  <a:pt x="600213" y="2364905"/>
                </a:lnTo>
                <a:lnTo>
                  <a:pt x="597160" y="2388351"/>
                </a:lnTo>
                <a:lnTo>
                  <a:pt x="597982" y="2402296"/>
                </a:lnTo>
                <a:lnTo>
                  <a:pt x="593150" y="2420015"/>
                </a:lnTo>
                <a:cubicBezTo>
                  <a:pt x="593044" y="2420926"/>
                  <a:pt x="592939" y="2421838"/>
                  <a:pt x="592833" y="2422749"/>
                </a:cubicBezTo>
                <a:lnTo>
                  <a:pt x="594479" y="2426002"/>
                </a:lnTo>
                <a:cubicBezTo>
                  <a:pt x="594168" y="2427683"/>
                  <a:pt x="593118" y="2429721"/>
                  <a:pt x="591963" y="2431950"/>
                </a:cubicBezTo>
                <a:cubicBezTo>
                  <a:pt x="591823" y="2432599"/>
                  <a:pt x="591684" y="2433248"/>
                  <a:pt x="591544" y="2433897"/>
                </a:cubicBezTo>
                <a:lnTo>
                  <a:pt x="589519" y="2451398"/>
                </a:lnTo>
                <a:cubicBezTo>
                  <a:pt x="589692" y="2452777"/>
                  <a:pt x="589864" y="2454157"/>
                  <a:pt x="590037" y="2455536"/>
                </a:cubicBezTo>
                <a:lnTo>
                  <a:pt x="588179" y="2462981"/>
                </a:lnTo>
                <a:lnTo>
                  <a:pt x="583434" y="2503991"/>
                </a:lnTo>
                <a:cubicBezTo>
                  <a:pt x="576530" y="2566058"/>
                  <a:pt x="570433" y="2625224"/>
                  <a:pt x="567942" y="2652936"/>
                </a:cubicBezTo>
                <a:cubicBezTo>
                  <a:pt x="570864" y="2658290"/>
                  <a:pt x="572739" y="2664095"/>
                  <a:pt x="573869" y="2670188"/>
                </a:cubicBezTo>
                <a:lnTo>
                  <a:pt x="575243" y="2688114"/>
                </a:lnTo>
                <a:lnTo>
                  <a:pt x="573824" y="2689856"/>
                </a:lnTo>
                <a:cubicBezTo>
                  <a:pt x="569972" y="2698471"/>
                  <a:pt x="569572" y="2704494"/>
                  <a:pt x="570699" y="2709353"/>
                </a:cubicBezTo>
                <a:lnTo>
                  <a:pt x="573192" y="2714527"/>
                </a:lnTo>
                <a:cubicBezTo>
                  <a:pt x="572809" y="2719080"/>
                  <a:pt x="572427" y="2723634"/>
                  <a:pt x="572044" y="2728187"/>
                </a:cubicBezTo>
                <a:cubicBezTo>
                  <a:pt x="572184" y="2737412"/>
                  <a:pt x="572325" y="2746638"/>
                  <a:pt x="572465" y="2755863"/>
                </a:cubicBezTo>
                <a:lnTo>
                  <a:pt x="570028" y="2760324"/>
                </a:lnTo>
                <a:lnTo>
                  <a:pt x="566748" y="2800948"/>
                </a:lnTo>
                <a:lnTo>
                  <a:pt x="565509" y="2801167"/>
                </a:lnTo>
                <a:cubicBezTo>
                  <a:pt x="562655" y="2802587"/>
                  <a:pt x="560408" y="2805381"/>
                  <a:pt x="559367" y="2811129"/>
                </a:cubicBezTo>
                <a:cubicBezTo>
                  <a:pt x="543471" y="2797318"/>
                  <a:pt x="552020" y="2812773"/>
                  <a:pt x="550354" y="2830949"/>
                </a:cubicBezTo>
                <a:cubicBezTo>
                  <a:pt x="525292" y="2813553"/>
                  <a:pt x="531129" y="2868192"/>
                  <a:pt x="514795" y="2872433"/>
                </a:cubicBezTo>
                <a:lnTo>
                  <a:pt x="509875" y="2923099"/>
                </a:lnTo>
                <a:lnTo>
                  <a:pt x="509577" y="2923197"/>
                </a:lnTo>
                <a:cubicBezTo>
                  <a:pt x="508704" y="2924865"/>
                  <a:pt x="508038" y="2927556"/>
                  <a:pt x="507597" y="2931868"/>
                </a:cubicBezTo>
                <a:cubicBezTo>
                  <a:pt x="507524" y="2934019"/>
                  <a:pt x="507452" y="2936171"/>
                  <a:pt x="507379" y="2938322"/>
                </a:cubicBezTo>
                <a:lnTo>
                  <a:pt x="504725" y="2954519"/>
                </a:lnTo>
                <a:lnTo>
                  <a:pt x="502018" y="2959643"/>
                </a:lnTo>
                <a:lnTo>
                  <a:pt x="498360" y="2961019"/>
                </a:lnTo>
                <a:lnTo>
                  <a:pt x="498483" y="2962590"/>
                </a:lnTo>
                <a:cubicBezTo>
                  <a:pt x="502388" y="2975027"/>
                  <a:pt x="510202" y="2980016"/>
                  <a:pt x="484403" y="2990538"/>
                </a:cubicBezTo>
                <a:cubicBezTo>
                  <a:pt x="489425" y="3018352"/>
                  <a:pt x="474337" y="3021029"/>
                  <a:pt x="463075" y="3055956"/>
                </a:cubicBezTo>
                <a:cubicBezTo>
                  <a:pt x="469487" y="3072485"/>
                  <a:pt x="464165" y="3083955"/>
                  <a:pt x="455013" y="3094482"/>
                </a:cubicBezTo>
                <a:cubicBezTo>
                  <a:pt x="453131" y="3130054"/>
                  <a:pt x="437643" y="3160106"/>
                  <a:pt x="428391" y="3198850"/>
                </a:cubicBezTo>
                <a:lnTo>
                  <a:pt x="401440" y="3307560"/>
                </a:lnTo>
                <a:lnTo>
                  <a:pt x="386076" y="3373943"/>
                </a:lnTo>
                <a:cubicBezTo>
                  <a:pt x="386236" y="3376061"/>
                  <a:pt x="380537" y="3378856"/>
                  <a:pt x="374726" y="3381364"/>
                </a:cubicBezTo>
                <a:lnTo>
                  <a:pt x="369145" y="3383729"/>
                </a:lnTo>
                <a:lnTo>
                  <a:pt x="364294" y="3414159"/>
                </a:lnTo>
                <a:lnTo>
                  <a:pt x="366450" y="3436925"/>
                </a:lnTo>
                <a:lnTo>
                  <a:pt x="351743" y="3521619"/>
                </a:lnTo>
                <a:lnTo>
                  <a:pt x="345784" y="3603757"/>
                </a:lnTo>
                <a:cubicBezTo>
                  <a:pt x="345255" y="3619979"/>
                  <a:pt x="344727" y="3636202"/>
                  <a:pt x="344198" y="3652424"/>
                </a:cubicBezTo>
                <a:lnTo>
                  <a:pt x="352450" y="3665222"/>
                </a:lnTo>
                <a:lnTo>
                  <a:pt x="342621" y="3700804"/>
                </a:lnTo>
                <a:lnTo>
                  <a:pt x="341514" y="3734774"/>
                </a:lnTo>
                <a:cubicBezTo>
                  <a:pt x="341212" y="3751567"/>
                  <a:pt x="340909" y="3768360"/>
                  <a:pt x="340607" y="3785153"/>
                </a:cubicBezTo>
                <a:cubicBezTo>
                  <a:pt x="340640" y="3786161"/>
                  <a:pt x="340674" y="3787169"/>
                  <a:pt x="340707" y="3788177"/>
                </a:cubicBezTo>
                <a:cubicBezTo>
                  <a:pt x="340592" y="3791719"/>
                  <a:pt x="340476" y="3795261"/>
                  <a:pt x="340361" y="3798803"/>
                </a:cubicBezTo>
                <a:cubicBezTo>
                  <a:pt x="340121" y="3812119"/>
                  <a:pt x="339882" y="3825434"/>
                  <a:pt x="339642" y="3838750"/>
                </a:cubicBezTo>
                <a:cubicBezTo>
                  <a:pt x="337363" y="3949044"/>
                  <a:pt x="361794" y="3960437"/>
                  <a:pt x="360295" y="4015196"/>
                </a:cubicBezTo>
                <a:lnTo>
                  <a:pt x="339043" y="4052778"/>
                </a:lnTo>
                <a:lnTo>
                  <a:pt x="339343" y="4096257"/>
                </a:lnTo>
                <a:cubicBezTo>
                  <a:pt x="362058" y="4159145"/>
                  <a:pt x="332404" y="4250479"/>
                  <a:pt x="340786" y="4321136"/>
                </a:cubicBezTo>
                <a:cubicBezTo>
                  <a:pt x="341421" y="4376624"/>
                  <a:pt x="344189" y="4407708"/>
                  <a:pt x="343158" y="4429174"/>
                </a:cubicBezTo>
                <a:cubicBezTo>
                  <a:pt x="340948" y="4436304"/>
                  <a:pt x="337887" y="4443121"/>
                  <a:pt x="334599" y="4449938"/>
                </a:cubicBezTo>
                <a:lnTo>
                  <a:pt x="332890" y="4453515"/>
                </a:lnTo>
                <a:lnTo>
                  <a:pt x="331105" y="4467941"/>
                </a:lnTo>
                <a:lnTo>
                  <a:pt x="324289" y="4471861"/>
                </a:lnTo>
                <a:lnTo>
                  <a:pt x="317079" y="4493468"/>
                </a:lnTo>
                <a:cubicBezTo>
                  <a:pt x="315353" y="4501584"/>
                  <a:pt x="314639" y="4510343"/>
                  <a:pt x="315557" y="4520067"/>
                </a:cubicBezTo>
                <a:cubicBezTo>
                  <a:pt x="315451" y="4525669"/>
                  <a:pt x="315346" y="4531270"/>
                  <a:pt x="315240" y="4536872"/>
                </a:cubicBezTo>
                <a:lnTo>
                  <a:pt x="316200" y="4538297"/>
                </a:lnTo>
                <a:cubicBezTo>
                  <a:pt x="316738" y="4541182"/>
                  <a:pt x="316785" y="4544563"/>
                  <a:pt x="317507" y="4547582"/>
                </a:cubicBezTo>
                <a:cubicBezTo>
                  <a:pt x="322716" y="4552468"/>
                  <a:pt x="324912" y="4582137"/>
                  <a:pt x="323078" y="4592102"/>
                </a:cubicBezTo>
                <a:cubicBezTo>
                  <a:pt x="314597" y="4619728"/>
                  <a:pt x="334923" y="4645745"/>
                  <a:pt x="328722" y="4667914"/>
                </a:cubicBezTo>
                <a:cubicBezTo>
                  <a:pt x="330810" y="4685069"/>
                  <a:pt x="333803" y="4690356"/>
                  <a:pt x="335597" y="4695035"/>
                </a:cubicBezTo>
                <a:lnTo>
                  <a:pt x="339485" y="4695979"/>
                </a:lnTo>
                <a:lnTo>
                  <a:pt x="341089" y="4704268"/>
                </a:lnTo>
                <a:lnTo>
                  <a:pt x="342177" y="4706060"/>
                </a:lnTo>
                <a:cubicBezTo>
                  <a:pt x="344268" y="4709474"/>
                  <a:pt x="346234" y="4712931"/>
                  <a:pt x="347751" y="4716754"/>
                </a:cubicBezTo>
                <a:lnTo>
                  <a:pt x="344125" y="4764669"/>
                </a:lnTo>
                <a:lnTo>
                  <a:pt x="340188" y="4779386"/>
                </a:lnTo>
                <a:lnTo>
                  <a:pt x="335146" y="4787491"/>
                </a:lnTo>
                <a:lnTo>
                  <a:pt x="319124" y="4843514"/>
                </a:lnTo>
                <a:lnTo>
                  <a:pt x="305956" y="4881505"/>
                </a:lnTo>
                <a:lnTo>
                  <a:pt x="301062" y="4889332"/>
                </a:lnTo>
                <a:lnTo>
                  <a:pt x="302141" y="4899400"/>
                </a:lnTo>
                <a:cubicBezTo>
                  <a:pt x="302767" y="4900706"/>
                  <a:pt x="303536" y="4901803"/>
                  <a:pt x="304424" y="4902664"/>
                </a:cubicBezTo>
                <a:lnTo>
                  <a:pt x="293123" y="4932769"/>
                </a:lnTo>
                <a:lnTo>
                  <a:pt x="292275" y="4936482"/>
                </a:lnTo>
                <a:lnTo>
                  <a:pt x="288304" y="4962325"/>
                </a:lnTo>
                <a:cubicBezTo>
                  <a:pt x="288009" y="4988948"/>
                  <a:pt x="287715" y="5015570"/>
                  <a:pt x="287420" y="5042193"/>
                </a:cubicBezTo>
                <a:cubicBezTo>
                  <a:pt x="295373" y="5039737"/>
                  <a:pt x="281659" y="5060438"/>
                  <a:pt x="287020" y="5065655"/>
                </a:cubicBezTo>
                <a:cubicBezTo>
                  <a:pt x="291675" y="5068928"/>
                  <a:pt x="288601" y="5075970"/>
                  <a:pt x="288488" y="5082216"/>
                </a:cubicBezTo>
                <a:cubicBezTo>
                  <a:pt x="292282" y="5088207"/>
                  <a:pt x="287008" y="5117775"/>
                  <a:pt x="282763" y="5127114"/>
                </a:cubicBezTo>
                <a:cubicBezTo>
                  <a:pt x="267723" y="5152218"/>
                  <a:pt x="280799" y="5182399"/>
                  <a:pt x="269316" y="5202682"/>
                </a:cubicBezTo>
                <a:cubicBezTo>
                  <a:pt x="267050" y="5219969"/>
                  <a:pt x="268614" y="5225841"/>
                  <a:pt x="269174" y="5230835"/>
                </a:cubicBezTo>
                <a:lnTo>
                  <a:pt x="272679" y="5232660"/>
                </a:lnTo>
                <a:lnTo>
                  <a:pt x="272160" y="5241150"/>
                </a:lnTo>
                <a:lnTo>
                  <a:pt x="272760" y="5243156"/>
                </a:lnTo>
                <a:cubicBezTo>
                  <a:pt x="273922" y="5246984"/>
                  <a:pt x="274952" y="5250824"/>
                  <a:pt x="275462" y="5254919"/>
                </a:cubicBezTo>
                <a:cubicBezTo>
                  <a:pt x="258407" y="5258851"/>
                  <a:pt x="276976" y="5290392"/>
                  <a:pt x="262897" y="5286259"/>
                </a:cubicBezTo>
                <a:cubicBezTo>
                  <a:pt x="262724" y="5309439"/>
                  <a:pt x="239612" y="5337531"/>
                  <a:pt x="252761" y="5357801"/>
                </a:cubicBezTo>
                <a:cubicBezTo>
                  <a:pt x="248775" y="5392256"/>
                  <a:pt x="247799" y="5423412"/>
                  <a:pt x="242360" y="5460080"/>
                </a:cubicBezTo>
                <a:cubicBezTo>
                  <a:pt x="232632" y="5488478"/>
                  <a:pt x="242025" y="5519143"/>
                  <a:pt x="229880" y="5539714"/>
                </a:cubicBezTo>
                <a:cubicBezTo>
                  <a:pt x="230558" y="5572454"/>
                  <a:pt x="222150" y="5613340"/>
                  <a:pt x="204283" y="5639080"/>
                </a:cubicBezTo>
                <a:cubicBezTo>
                  <a:pt x="201596" y="5674226"/>
                  <a:pt x="191051" y="5680198"/>
                  <a:pt x="198948" y="5710958"/>
                </a:cubicBezTo>
                <a:cubicBezTo>
                  <a:pt x="196338" y="5713534"/>
                  <a:pt x="194185" y="5716550"/>
                  <a:pt x="192367" y="5719859"/>
                </a:cubicBezTo>
                <a:lnTo>
                  <a:pt x="188035" y="5729935"/>
                </a:lnTo>
                <a:lnTo>
                  <a:pt x="188428" y="5731182"/>
                </a:lnTo>
                <a:lnTo>
                  <a:pt x="181635" y="5753538"/>
                </a:lnTo>
                <a:lnTo>
                  <a:pt x="169744" y="5796307"/>
                </a:lnTo>
                <a:lnTo>
                  <a:pt x="170351" y="5796644"/>
                </a:lnTo>
                <a:cubicBezTo>
                  <a:pt x="171558" y="5797954"/>
                  <a:pt x="172173" y="5799948"/>
                  <a:pt x="171559" y="5803435"/>
                </a:cubicBezTo>
                <a:cubicBezTo>
                  <a:pt x="182664" y="5798231"/>
                  <a:pt x="175075" y="5805646"/>
                  <a:pt x="172284" y="5816391"/>
                </a:cubicBezTo>
                <a:cubicBezTo>
                  <a:pt x="188911" y="5810703"/>
                  <a:pt x="174844" y="5841128"/>
                  <a:pt x="182542" y="5846382"/>
                </a:cubicBezTo>
                <a:cubicBezTo>
                  <a:pt x="180118" y="5854404"/>
                  <a:pt x="177856" y="5862781"/>
                  <a:pt x="175877" y="5871336"/>
                </a:cubicBezTo>
                <a:lnTo>
                  <a:pt x="174910" y="5876376"/>
                </a:lnTo>
                <a:lnTo>
                  <a:pt x="175047" y="5876483"/>
                </a:lnTo>
                <a:cubicBezTo>
                  <a:pt x="175167" y="5877594"/>
                  <a:pt x="174973" y="5879257"/>
                  <a:pt x="174335" y="5881814"/>
                </a:cubicBezTo>
                <a:lnTo>
                  <a:pt x="171273" y="5895339"/>
                </a:lnTo>
                <a:cubicBezTo>
                  <a:pt x="171401" y="5896476"/>
                  <a:pt x="171530" y="5897612"/>
                  <a:pt x="171658" y="5898749"/>
                </a:cubicBezTo>
                <a:lnTo>
                  <a:pt x="174658" y="5919558"/>
                </a:lnTo>
                <a:cubicBezTo>
                  <a:pt x="173958" y="5933601"/>
                  <a:pt x="171208" y="5962838"/>
                  <a:pt x="169099" y="5984417"/>
                </a:cubicBezTo>
                <a:cubicBezTo>
                  <a:pt x="162916" y="6005205"/>
                  <a:pt x="164971" y="6025162"/>
                  <a:pt x="162007" y="6049043"/>
                </a:cubicBezTo>
                <a:cubicBezTo>
                  <a:pt x="150795" y="6073830"/>
                  <a:pt x="160091" y="6088483"/>
                  <a:pt x="156875" y="6114000"/>
                </a:cubicBezTo>
                <a:cubicBezTo>
                  <a:pt x="141597" y="6134477"/>
                  <a:pt x="163381" y="6133378"/>
                  <a:pt x="165441" y="6146938"/>
                </a:cubicBezTo>
                <a:lnTo>
                  <a:pt x="165177" y="6150658"/>
                </a:lnTo>
                <a:lnTo>
                  <a:pt x="161772" y="6160011"/>
                </a:lnTo>
                <a:lnTo>
                  <a:pt x="160051" y="6163393"/>
                </a:lnTo>
                <a:cubicBezTo>
                  <a:pt x="159032" y="6165775"/>
                  <a:pt x="158564" y="6167421"/>
                  <a:pt x="158473" y="6168628"/>
                </a:cubicBezTo>
                <a:cubicBezTo>
                  <a:pt x="158506" y="6168685"/>
                  <a:pt x="158540" y="6168742"/>
                  <a:pt x="158573" y="6168799"/>
                </a:cubicBezTo>
                <a:lnTo>
                  <a:pt x="146463" y="6196671"/>
                </a:lnTo>
                <a:cubicBezTo>
                  <a:pt x="152348" y="6205503"/>
                  <a:pt x="134460" y="6231012"/>
                  <a:pt x="150209" y="6232365"/>
                </a:cubicBezTo>
                <a:cubicBezTo>
                  <a:pt x="145821" y="6242321"/>
                  <a:pt x="137774" y="6246719"/>
                  <a:pt x="148544" y="6246162"/>
                </a:cubicBezTo>
                <a:cubicBezTo>
                  <a:pt x="147378" y="6249522"/>
                  <a:pt x="147566" y="6251866"/>
                  <a:pt x="148403" y="6253754"/>
                </a:cubicBezTo>
                <a:lnTo>
                  <a:pt x="138880" y="6276449"/>
                </a:lnTo>
                <a:cubicBezTo>
                  <a:pt x="138814" y="6277540"/>
                  <a:pt x="138749" y="6278630"/>
                  <a:pt x="138683" y="6279721"/>
                </a:cubicBezTo>
                <a:lnTo>
                  <a:pt x="130721" y="6293675"/>
                </a:lnTo>
                <a:lnTo>
                  <a:pt x="120717" y="6313967"/>
                </a:lnTo>
                <a:cubicBezTo>
                  <a:pt x="120758" y="6314457"/>
                  <a:pt x="120800" y="6314947"/>
                  <a:pt x="120841" y="6315437"/>
                </a:cubicBezTo>
                <a:lnTo>
                  <a:pt x="115208" y="6324024"/>
                </a:lnTo>
                <a:cubicBezTo>
                  <a:pt x="113007" y="6326672"/>
                  <a:pt x="103991" y="6364381"/>
                  <a:pt x="101217" y="6365923"/>
                </a:cubicBezTo>
                <a:lnTo>
                  <a:pt x="74946" y="6556817"/>
                </a:lnTo>
                <a:cubicBezTo>
                  <a:pt x="55357" y="6665926"/>
                  <a:pt x="35695" y="6744075"/>
                  <a:pt x="16001" y="6808678"/>
                </a:cubicBezTo>
                <a:lnTo>
                  <a:pt x="0" y="6858000"/>
                </a:lnTo>
                <a:lnTo>
                  <a:pt x="5734864" y="6858000"/>
                </a:lnTo>
                <a:lnTo>
                  <a:pt x="5734864"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773408" y="992094"/>
            <a:ext cx="3616913" cy="2795160"/>
          </a:xfrm>
        </p:spPr>
        <p:txBody>
          <a:bodyPr vert="horz" lIns="91440" tIns="45720" rIns="91440" bIns="45720" rtlCol="0" anchor="b">
            <a:normAutofit/>
          </a:bodyPr>
          <a:lstStyle/>
          <a:p>
            <a:pPr algn="ctr"/>
            <a:r>
              <a:rPr lang="en-US" kern="1200">
                <a:solidFill>
                  <a:schemeClr val="tx1"/>
                </a:solidFill>
                <a:latin typeface="+mj-lt"/>
                <a:ea typeface="+mj-ea"/>
                <a:cs typeface="+mj-cs"/>
              </a:rPr>
              <a:t>Religion</a:t>
            </a:r>
          </a:p>
        </p:txBody>
      </p:sp>
      <p:pic>
        <p:nvPicPr>
          <p:cNvPr id="40962" name="Picture 2" descr="Gabon | Culture, History, &amp; People | Britannica">
            <a:extLst>
              <a:ext uri="{FF2B5EF4-FFF2-40B4-BE49-F238E27FC236}">
                <a16:creationId xmlns:a16="http://schemas.microsoft.com/office/drawing/2014/main" id="{D607B60B-200A-4B1F-502A-2426F893197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895751" y="1701418"/>
            <a:ext cx="5708649" cy="3425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650319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991" name="Rectangle 41990">
            <a:extLst>
              <a:ext uri="{FF2B5EF4-FFF2-40B4-BE49-F238E27FC236}">
                <a16:creationId xmlns:a16="http://schemas.microsoft.com/office/drawing/2014/main" id="{5396781C-32A1-4FDA-A83B-A7FF8C1B1E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5232400" y="1641752"/>
            <a:ext cx="6140449" cy="1323439"/>
          </a:xfrm>
        </p:spPr>
        <p:txBody>
          <a:bodyPr vert="horz" lIns="91440" tIns="45720" rIns="91440" bIns="45720" rtlCol="0" anchor="t">
            <a:normAutofit/>
          </a:bodyPr>
          <a:lstStyle/>
          <a:p>
            <a:r>
              <a:rPr lang="en-US" sz="4000">
                <a:solidFill>
                  <a:schemeClr val="bg1"/>
                </a:solidFill>
              </a:rPr>
              <a:t>People of Note</a:t>
            </a:r>
          </a:p>
        </p:txBody>
      </p:sp>
      <p:pic>
        <p:nvPicPr>
          <p:cNvPr id="41986" name="Picture 2" descr="Ruddy Zang Milama">
            <a:extLst>
              <a:ext uri="{FF2B5EF4-FFF2-40B4-BE49-F238E27FC236}">
                <a16:creationId xmlns:a16="http://schemas.microsoft.com/office/drawing/2014/main" id="{9FD78FC0-FFB4-F278-78B5-6F3DAEC1929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7032" r="6495"/>
          <a:stretch/>
        </p:blipFill>
        <p:spPr bwMode="auto">
          <a:xfrm>
            <a:off x="20" y="10"/>
            <a:ext cx="4546582" cy="6857990"/>
          </a:xfrm>
          <a:custGeom>
            <a:avLst/>
            <a:gdLst/>
            <a:ahLst/>
            <a:cxnLst/>
            <a:rect l="l" t="t" r="r" b="b"/>
            <a:pathLst>
              <a:path w="4546602" h="6858000">
                <a:moveTo>
                  <a:pt x="4221600" y="6662544"/>
                </a:moveTo>
                <a:lnTo>
                  <a:pt x="4210150" y="6683027"/>
                </a:lnTo>
                <a:lnTo>
                  <a:pt x="4207002" y="6702976"/>
                </a:lnTo>
                <a:lnTo>
                  <a:pt x="4207002" y="6702977"/>
                </a:lnTo>
                <a:cubicBezTo>
                  <a:pt x="4207407" y="6716169"/>
                  <a:pt x="4212552" y="6729219"/>
                  <a:pt x="4220838" y="6742553"/>
                </a:cubicBezTo>
                <a:lnTo>
                  <a:pt x="4220839" y="6742555"/>
                </a:lnTo>
                <a:lnTo>
                  <a:pt x="4240316" y="6812062"/>
                </a:lnTo>
                <a:lnTo>
                  <a:pt x="4235543" y="6776800"/>
                </a:lnTo>
                <a:lnTo>
                  <a:pt x="4220839" y="6742555"/>
                </a:lnTo>
                <a:lnTo>
                  <a:pt x="4220838" y="6742552"/>
                </a:lnTo>
                <a:lnTo>
                  <a:pt x="4207002" y="6702976"/>
                </a:lnTo>
                <a:close/>
                <a:moveTo>
                  <a:pt x="4189594" y="6564620"/>
                </a:moveTo>
                <a:lnTo>
                  <a:pt x="4189594" y="6564621"/>
                </a:lnTo>
                <a:cubicBezTo>
                  <a:pt x="4199883" y="6575479"/>
                  <a:pt x="4205977" y="6582147"/>
                  <a:pt x="4212073" y="6588626"/>
                </a:cubicBezTo>
                <a:lnTo>
                  <a:pt x="4228695" y="6625225"/>
                </a:lnTo>
                <a:lnTo>
                  <a:pt x="4221601" y="6662541"/>
                </a:lnTo>
                <a:lnTo>
                  <a:pt x="4221600" y="6662541"/>
                </a:lnTo>
                <a:lnTo>
                  <a:pt x="4221600" y="6662542"/>
                </a:lnTo>
                <a:lnTo>
                  <a:pt x="4221601" y="6662541"/>
                </a:lnTo>
                <a:lnTo>
                  <a:pt x="4228684" y="6645552"/>
                </a:lnTo>
                <a:lnTo>
                  <a:pt x="4228695" y="6625225"/>
                </a:lnTo>
                <a:lnTo>
                  <a:pt x="4228695" y="6625224"/>
                </a:lnTo>
                <a:cubicBezTo>
                  <a:pt x="4226599" y="6611342"/>
                  <a:pt x="4220551" y="6597578"/>
                  <a:pt x="4212073" y="6588625"/>
                </a:cubicBezTo>
                <a:close/>
                <a:moveTo>
                  <a:pt x="4269915" y="6438981"/>
                </a:moveTo>
                <a:lnTo>
                  <a:pt x="4249984" y="6463840"/>
                </a:lnTo>
                <a:lnTo>
                  <a:pt x="4249982" y="6463849"/>
                </a:lnTo>
                <a:lnTo>
                  <a:pt x="4236188" y="6513012"/>
                </a:lnTo>
                <a:lnTo>
                  <a:pt x="4217381" y="6546194"/>
                </a:lnTo>
                <a:lnTo>
                  <a:pt x="4217381" y="6546195"/>
                </a:lnTo>
                <a:lnTo>
                  <a:pt x="4233719" y="6521804"/>
                </a:lnTo>
                <a:lnTo>
                  <a:pt x="4236188" y="6513012"/>
                </a:lnTo>
                <a:lnTo>
                  <a:pt x="4238998" y="6508052"/>
                </a:lnTo>
                <a:lnTo>
                  <a:pt x="4249982" y="6463849"/>
                </a:lnTo>
                <a:lnTo>
                  <a:pt x="4249984" y="6463841"/>
                </a:lnTo>
                <a:cubicBezTo>
                  <a:pt x="4252937" y="6451650"/>
                  <a:pt x="4260413" y="6444077"/>
                  <a:pt x="4269915" y="6438981"/>
                </a:cubicBezTo>
                <a:close/>
                <a:moveTo>
                  <a:pt x="4355914" y="6364769"/>
                </a:moveTo>
                <a:lnTo>
                  <a:pt x="4354607" y="6387910"/>
                </a:lnTo>
                <a:lnTo>
                  <a:pt x="4351952" y="6393385"/>
                </a:lnTo>
                <a:lnTo>
                  <a:pt x="4345189" y="6407332"/>
                </a:lnTo>
                <a:lnTo>
                  <a:pt x="4345189" y="6407333"/>
                </a:lnTo>
                <a:lnTo>
                  <a:pt x="4351952" y="6393385"/>
                </a:lnTo>
                <a:lnTo>
                  <a:pt x="4354608" y="6387910"/>
                </a:lnTo>
                <a:close/>
                <a:moveTo>
                  <a:pt x="4116820" y="4221391"/>
                </a:moveTo>
                <a:lnTo>
                  <a:pt x="4116820" y="4221392"/>
                </a:lnTo>
                <a:cubicBezTo>
                  <a:pt x="4117582" y="4232061"/>
                  <a:pt x="4117772" y="4243873"/>
                  <a:pt x="4122536" y="4253015"/>
                </a:cubicBezTo>
                <a:cubicBezTo>
                  <a:pt x="4134729" y="4277402"/>
                  <a:pt x="4150349" y="4300071"/>
                  <a:pt x="4162352" y="4324646"/>
                </a:cubicBezTo>
                <a:lnTo>
                  <a:pt x="4171306" y="4363891"/>
                </a:lnTo>
                <a:lnTo>
                  <a:pt x="4170544" y="4482004"/>
                </a:lnTo>
                <a:cubicBezTo>
                  <a:pt x="4167876" y="4546776"/>
                  <a:pt x="4167304" y="4612500"/>
                  <a:pt x="4110534" y="4659174"/>
                </a:cubicBezTo>
                <a:cubicBezTo>
                  <a:pt x="4105962" y="4662986"/>
                  <a:pt x="4103294" y="4671176"/>
                  <a:pt x="4102532" y="4677655"/>
                </a:cubicBezTo>
                <a:cubicBezTo>
                  <a:pt x="4098913" y="4707564"/>
                  <a:pt x="4098531" y="4738235"/>
                  <a:pt x="4092625" y="4767764"/>
                </a:cubicBezTo>
                <a:cubicBezTo>
                  <a:pt x="4090244" y="4779575"/>
                  <a:pt x="4089435" y="4790386"/>
                  <a:pt x="4091316" y="4800483"/>
                </a:cubicBezTo>
                <a:lnTo>
                  <a:pt x="4091316" y="4800484"/>
                </a:lnTo>
                <a:cubicBezTo>
                  <a:pt x="4093197" y="4810581"/>
                  <a:pt x="4097770" y="4819964"/>
                  <a:pt x="4106152" y="4828917"/>
                </a:cubicBezTo>
                <a:lnTo>
                  <a:pt x="4128333" y="4863343"/>
                </a:lnTo>
                <a:lnTo>
                  <a:pt x="4135862" y="4889275"/>
                </a:lnTo>
                <a:lnTo>
                  <a:pt x="4134157" y="4912168"/>
                </a:lnTo>
                <a:cubicBezTo>
                  <a:pt x="4132442" y="4919978"/>
                  <a:pt x="4132085" y="4927122"/>
                  <a:pt x="4132755" y="4933805"/>
                </a:cubicBezTo>
                <a:lnTo>
                  <a:pt x="4132755" y="4933806"/>
                </a:lnTo>
                <a:lnTo>
                  <a:pt x="4132757" y="4933810"/>
                </a:lnTo>
                <a:lnTo>
                  <a:pt x="4137514" y="4952673"/>
                </a:lnTo>
                <a:lnTo>
                  <a:pt x="4140307" y="4957453"/>
                </a:lnTo>
                <a:lnTo>
                  <a:pt x="4141585" y="4961456"/>
                </a:lnTo>
                <a:cubicBezTo>
                  <a:pt x="4146096" y="4970097"/>
                  <a:pt x="4151802" y="4978393"/>
                  <a:pt x="4157589" y="4987038"/>
                </a:cubicBezTo>
                <a:cubicBezTo>
                  <a:pt x="4168828" y="5003802"/>
                  <a:pt x="4182926" y="5022853"/>
                  <a:pt x="4184068" y="5041522"/>
                </a:cubicBezTo>
                <a:cubicBezTo>
                  <a:pt x="4184687" y="5052096"/>
                  <a:pt x="4187605" y="5062300"/>
                  <a:pt x="4191284" y="5072376"/>
                </a:cubicBezTo>
                <a:lnTo>
                  <a:pt x="4197188" y="5087444"/>
                </a:lnTo>
                <a:lnTo>
                  <a:pt x="4210215" y="5133220"/>
                </a:lnTo>
                <a:lnTo>
                  <a:pt x="4210217" y="5133225"/>
                </a:lnTo>
                <a:lnTo>
                  <a:pt x="4203501" y="5166113"/>
                </a:lnTo>
                <a:lnTo>
                  <a:pt x="4203501" y="5166114"/>
                </a:lnTo>
                <a:cubicBezTo>
                  <a:pt x="4202739" y="5167638"/>
                  <a:pt x="4203311" y="5169781"/>
                  <a:pt x="4204192" y="5172091"/>
                </a:cubicBezTo>
                <a:lnTo>
                  <a:pt x="4206739" y="5179068"/>
                </a:lnTo>
                <a:lnTo>
                  <a:pt x="4206573" y="5229433"/>
                </a:lnTo>
                <a:lnTo>
                  <a:pt x="4196024" y="5248936"/>
                </a:lnTo>
                <a:lnTo>
                  <a:pt x="4183116" y="5272796"/>
                </a:lnTo>
                <a:cubicBezTo>
                  <a:pt x="4171471" y="5285441"/>
                  <a:pt x="4163765" y="5298595"/>
                  <a:pt x="4159213" y="5312288"/>
                </a:cubicBezTo>
                <a:lnTo>
                  <a:pt x="4158157" y="5321350"/>
                </a:lnTo>
                <a:lnTo>
                  <a:pt x="4155683" y="5326163"/>
                </a:lnTo>
                <a:lnTo>
                  <a:pt x="4154237" y="5355014"/>
                </a:lnTo>
                <a:lnTo>
                  <a:pt x="4154237" y="5355015"/>
                </a:lnTo>
                <a:cubicBezTo>
                  <a:pt x="4154886" y="5364883"/>
                  <a:pt x="4156589" y="5375003"/>
                  <a:pt x="4159113" y="5385385"/>
                </a:cubicBezTo>
                <a:cubicBezTo>
                  <a:pt x="4162352" y="5398722"/>
                  <a:pt x="4164638" y="5412058"/>
                  <a:pt x="4167304" y="5425583"/>
                </a:cubicBezTo>
                <a:cubicBezTo>
                  <a:pt x="4171114" y="5443871"/>
                  <a:pt x="4175116" y="5462352"/>
                  <a:pt x="4178926" y="5480638"/>
                </a:cubicBezTo>
                <a:lnTo>
                  <a:pt x="4183450" y="5507668"/>
                </a:lnTo>
                <a:lnTo>
                  <a:pt x="4172831" y="5531692"/>
                </a:lnTo>
                <a:lnTo>
                  <a:pt x="4172830" y="5531693"/>
                </a:lnTo>
                <a:cubicBezTo>
                  <a:pt x="4165781" y="5537600"/>
                  <a:pt x="4162589" y="5542649"/>
                  <a:pt x="4162685" y="5547578"/>
                </a:cubicBezTo>
                <a:lnTo>
                  <a:pt x="4162685" y="5547579"/>
                </a:lnTo>
                <a:cubicBezTo>
                  <a:pt x="4162780" y="5552508"/>
                  <a:pt x="4166162" y="5557318"/>
                  <a:pt x="4172258" y="5562747"/>
                </a:cubicBezTo>
                <a:cubicBezTo>
                  <a:pt x="4214932" y="5600468"/>
                  <a:pt x="4241603" y="5646190"/>
                  <a:pt x="4243506" y="5704484"/>
                </a:cubicBezTo>
                <a:cubicBezTo>
                  <a:pt x="4243888" y="5716486"/>
                  <a:pt x="4246554" y="5728679"/>
                  <a:pt x="4249412" y="5740489"/>
                </a:cubicBezTo>
                <a:cubicBezTo>
                  <a:pt x="4251127" y="5747729"/>
                  <a:pt x="4253033" y="5756494"/>
                  <a:pt x="4258177" y="5760874"/>
                </a:cubicBezTo>
                <a:cubicBezTo>
                  <a:pt x="4297420" y="5794975"/>
                  <a:pt x="4324663" y="5837458"/>
                  <a:pt x="4346573" y="5883752"/>
                </a:cubicBezTo>
                <a:lnTo>
                  <a:pt x="4346575" y="5883756"/>
                </a:lnTo>
                <a:lnTo>
                  <a:pt x="4364477" y="5935946"/>
                </a:lnTo>
                <a:lnTo>
                  <a:pt x="4364478" y="5935950"/>
                </a:lnTo>
                <a:lnTo>
                  <a:pt x="4360859" y="5993290"/>
                </a:lnTo>
                <a:lnTo>
                  <a:pt x="4360858" y="5993291"/>
                </a:lnTo>
                <a:cubicBezTo>
                  <a:pt x="4359717" y="6004531"/>
                  <a:pt x="4359906" y="6017485"/>
                  <a:pt x="4354382" y="6026440"/>
                </a:cubicBezTo>
                <a:cubicBezTo>
                  <a:pt x="4337045" y="6054825"/>
                  <a:pt x="4318377" y="6082258"/>
                  <a:pt x="4298182" y="6108738"/>
                </a:cubicBezTo>
                <a:cubicBezTo>
                  <a:pt x="4289514" y="6120074"/>
                  <a:pt x="4284561" y="6126884"/>
                  <a:pt x="4284490" y="6133314"/>
                </a:cubicBezTo>
                <a:lnTo>
                  <a:pt x="4284490" y="6133315"/>
                </a:lnTo>
                <a:lnTo>
                  <a:pt x="4288190" y="6143190"/>
                </a:lnTo>
                <a:lnTo>
                  <a:pt x="4300086" y="6155600"/>
                </a:lnTo>
                <a:lnTo>
                  <a:pt x="4300088" y="6155603"/>
                </a:lnTo>
                <a:cubicBezTo>
                  <a:pt x="4322377" y="6175798"/>
                  <a:pt x="4333998" y="6200945"/>
                  <a:pt x="4338759" y="6228757"/>
                </a:cubicBezTo>
                <a:lnTo>
                  <a:pt x="4356096" y="6361540"/>
                </a:lnTo>
                <a:lnTo>
                  <a:pt x="4356096" y="6361539"/>
                </a:lnTo>
                <a:cubicBezTo>
                  <a:pt x="4352476" y="6317151"/>
                  <a:pt x="4346190" y="6272764"/>
                  <a:pt x="4338759" y="6228756"/>
                </a:cubicBezTo>
                <a:cubicBezTo>
                  <a:pt x="4333998" y="6200944"/>
                  <a:pt x="4322377" y="6175797"/>
                  <a:pt x="4300088" y="6155602"/>
                </a:cubicBezTo>
                <a:lnTo>
                  <a:pt x="4300086" y="6155600"/>
                </a:lnTo>
                <a:lnTo>
                  <a:pt x="4284490" y="6133315"/>
                </a:lnTo>
                <a:lnTo>
                  <a:pt x="4298182" y="6108739"/>
                </a:lnTo>
                <a:cubicBezTo>
                  <a:pt x="4318377" y="6082259"/>
                  <a:pt x="4337045" y="6054826"/>
                  <a:pt x="4354382" y="6026441"/>
                </a:cubicBezTo>
                <a:cubicBezTo>
                  <a:pt x="4359906" y="6017486"/>
                  <a:pt x="4359717" y="6004532"/>
                  <a:pt x="4360858" y="5993292"/>
                </a:cubicBezTo>
                <a:lnTo>
                  <a:pt x="4360859" y="5993290"/>
                </a:lnTo>
                <a:lnTo>
                  <a:pt x="4364311" y="5964477"/>
                </a:lnTo>
                <a:lnTo>
                  <a:pt x="4364478" y="5935950"/>
                </a:lnTo>
                <a:lnTo>
                  <a:pt x="4364478" y="5935949"/>
                </a:lnTo>
                <a:lnTo>
                  <a:pt x="4364477" y="5935946"/>
                </a:lnTo>
                <a:lnTo>
                  <a:pt x="4357598" y="5909351"/>
                </a:lnTo>
                <a:lnTo>
                  <a:pt x="4346575" y="5883756"/>
                </a:lnTo>
                <a:lnTo>
                  <a:pt x="4346573" y="5883751"/>
                </a:lnTo>
                <a:cubicBezTo>
                  <a:pt x="4324663" y="5837457"/>
                  <a:pt x="4297420" y="5794974"/>
                  <a:pt x="4258177" y="5760873"/>
                </a:cubicBezTo>
                <a:cubicBezTo>
                  <a:pt x="4253033" y="5756493"/>
                  <a:pt x="4251127" y="5747728"/>
                  <a:pt x="4249412" y="5740488"/>
                </a:cubicBezTo>
                <a:cubicBezTo>
                  <a:pt x="4246554" y="5728678"/>
                  <a:pt x="4243888" y="5716485"/>
                  <a:pt x="4243506" y="5704483"/>
                </a:cubicBezTo>
                <a:cubicBezTo>
                  <a:pt x="4241603" y="5646189"/>
                  <a:pt x="4214932" y="5600467"/>
                  <a:pt x="4172258" y="5562746"/>
                </a:cubicBezTo>
                <a:lnTo>
                  <a:pt x="4162685" y="5547578"/>
                </a:lnTo>
                <a:lnTo>
                  <a:pt x="4172830" y="5531694"/>
                </a:lnTo>
                <a:lnTo>
                  <a:pt x="4172831" y="5531692"/>
                </a:lnTo>
                <a:lnTo>
                  <a:pt x="4181230" y="5520422"/>
                </a:lnTo>
                <a:lnTo>
                  <a:pt x="4183450" y="5507668"/>
                </a:lnTo>
                <a:lnTo>
                  <a:pt x="4183450" y="5507667"/>
                </a:lnTo>
                <a:cubicBezTo>
                  <a:pt x="4183403" y="5498832"/>
                  <a:pt x="4180831" y="5489497"/>
                  <a:pt x="4178926" y="5480637"/>
                </a:cubicBezTo>
                <a:cubicBezTo>
                  <a:pt x="4175116" y="5462351"/>
                  <a:pt x="4171114" y="5443870"/>
                  <a:pt x="4167304" y="5425582"/>
                </a:cubicBezTo>
                <a:cubicBezTo>
                  <a:pt x="4164638" y="5412057"/>
                  <a:pt x="4162352" y="5398721"/>
                  <a:pt x="4159113" y="5385384"/>
                </a:cubicBezTo>
                <a:lnTo>
                  <a:pt x="4154237" y="5355014"/>
                </a:lnTo>
                <a:lnTo>
                  <a:pt x="4158157" y="5321350"/>
                </a:lnTo>
                <a:lnTo>
                  <a:pt x="4183116" y="5272797"/>
                </a:lnTo>
                <a:lnTo>
                  <a:pt x="4196024" y="5248936"/>
                </a:lnTo>
                <a:lnTo>
                  <a:pt x="4206573" y="5229434"/>
                </a:lnTo>
                <a:cubicBezTo>
                  <a:pt x="4210407" y="5213598"/>
                  <a:pt x="4210359" y="5196595"/>
                  <a:pt x="4206739" y="5179068"/>
                </a:cubicBezTo>
                <a:lnTo>
                  <a:pt x="4206739" y="5179067"/>
                </a:lnTo>
                <a:cubicBezTo>
                  <a:pt x="4206263" y="5176876"/>
                  <a:pt x="4205074" y="5174400"/>
                  <a:pt x="4204192" y="5172090"/>
                </a:cubicBezTo>
                <a:lnTo>
                  <a:pt x="4203501" y="5166114"/>
                </a:lnTo>
                <a:lnTo>
                  <a:pt x="4210217" y="5133225"/>
                </a:lnTo>
                <a:lnTo>
                  <a:pt x="4210217" y="5133224"/>
                </a:lnTo>
                <a:lnTo>
                  <a:pt x="4210215" y="5133220"/>
                </a:lnTo>
                <a:lnTo>
                  <a:pt x="4203072" y="5102461"/>
                </a:lnTo>
                <a:lnTo>
                  <a:pt x="4197188" y="5087444"/>
                </a:lnTo>
                <a:lnTo>
                  <a:pt x="4197182" y="5087423"/>
                </a:lnTo>
                <a:cubicBezTo>
                  <a:pt x="4191096" y="5072411"/>
                  <a:pt x="4184997" y="5057381"/>
                  <a:pt x="4184068" y="5041521"/>
                </a:cubicBezTo>
                <a:cubicBezTo>
                  <a:pt x="4182926" y="5022852"/>
                  <a:pt x="4168828" y="5003801"/>
                  <a:pt x="4157589" y="4987037"/>
                </a:cubicBezTo>
                <a:lnTo>
                  <a:pt x="4140307" y="4957453"/>
                </a:lnTo>
                <a:lnTo>
                  <a:pt x="4132757" y="4933810"/>
                </a:lnTo>
                <a:lnTo>
                  <a:pt x="4132755" y="4933805"/>
                </a:lnTo>
                <a:lnTo>
                  <a:pt x="4134157" y="4912169"/>
                </a:lnTo>
                <a:cubicBezTo>
                  <a:pt x="4135919" y="4904359"/>
                  <a:pt x="4136431" y="4896714"/>
                  <a:pt x="4135862" y="4889276"/>
                </a:cubicBezTo>
                <a:lnTo>
                  <a:pt x="4135862" y="4889275"/>
                </a:lnTo>
                <a:lnTo>
                  <a:pt x="4131084" y="4867614"/>
                </a:lnTo>
                <a:lnTo>
                  <a:pt x="4128333" y="4863343"/>
                </a:lnTo>
                <a:lnTo>
                  <a:pt x="4126583" y="4857317"/>
                </a:lnTo>
                <a:cubicBezTo>
                  <a:pt x="4121440" y="4847214"/>
                  <a:pt x="4114439" y="4837703"/>
                  <a:pt x="4106152" y="4828916"/>
                </a:cubicBezTo>
                <a:lnTo>
                  <a:pt x="4091316" y="4800483"/>
                </a:lnTo>
                <a:lnTo>
                  <a:pt x="4092625" y="4767765"/>
                </a:lnTo>
                <a:cubicBezTo>
                  <a:pt x="4098531" y="4738236"/>
                  <a:pt x="4098913" y="4707565"/>
                  <a:pt x="4102532" y="4677656"/>
                </a:cubicBezTo>
                <a:cubicBezTo>
                  <a:pt x="4103294" y="4671177"/>
                  <a:pt x="4105962" y="4662987"/>
                  <a:pt x="4110534" y="4659175"/>
                </a:cubicBezTo>
                <a:cubicBezTo>
                  <a:pt x="4167304" y="4612501"/>
                  <a:pt x="4167876" y="4546777"/>
                  <a:pt x="4170544" y="4482005"/>
                </a:cubicBezTo>
                <a:cubicBezTo>
                  <a:pt x="4172258" y="4442762"/>
                  <a:pt x="4172258" y="4403326"/>
                  <a:pt x="4171306" y="4363891"/>
                </a:cubicBezTo>
                <a:lnTo>
                  <a:pt x="4171306" y="4363890"/>
                </a:lnTo>
                <a:cubicBezTo>
                  <a:pt x="4171114" y="4350554"/>
                  <a:pt x="4168066" y="4336457"/>
                  <a:pt x="4162352" y="4324645"/>
                </a:cubicBezTo>
                <a:cubicBezTo>
                  <a:pt x="4150349" y="4300070"/>
                  <a:pt x="4134729" y="4277401"/>
                  <a:pt x="4122536" y="4253014"/>
                </a:cubicBezTo>
                <a:close/>
                <a:moveTo>
                  <a:pt x="4113010" y="4165383"/>
                </a:moveTo>
                <a:lnTo>
                  <a:pt x="4113010" y="4165384"/>
                </a:lnTo>
                <a:lnTo>
                  <a:pt x="4116915" y="4192388"/>
                </a:lnTo>
                <a:lnTo>
                  <a:pt x="4116915" y="4192387"/>
                </a:lnTo>
                <a:cubicBezTo>
                  <a:pt x="4117011" y="4182767"/>
                  <a:pt x="4116439" y="4173480"/>
                  <a:pt x="4113010" y="4165383"/>
                </a:cubicBezTo>
                <a:close/>
                <a:moveTo>
                  <a:pt x="4100628" y="3885338"/>
                </a:moveTo>
                <a:lnTo>
                  <a:pt x="4100628" y="3885339"/>
                </a:lnTo>
                <a:cubicBezTo>
                  <a:pt x="4110344" y="3897722"/>
                  <a:pt x="4117750" y="3910319"/>
                  <a:pt x="4123009" y="3923125"/>
                </a:cubicBezTo>
                <a:lnTo>
                  <a:pt x="4132513" y="3962160"/>
                </a:lnTo>
                <a:lnTo>
                  <a:pt x="4116821" y="4043838"/>
                </a:lnTo>
                <a:lnTo>
                  <a:pt x="4116820" y="4043839"/>
                </a:lnTo>
                <a:cubicBezTo>
                  <a:pt x="4108057" y="4063842"/>
                  <a:pt x="4102675" y="4083702"/>
                  <a:pt x="4101699" y="4103825"/>
                </a:cubicBezTo>
                <a:lnTo>
                  <a:pt x="4101699" y="4103826"/>
                </a:lnTo>
                <a:lnTo>
                  <a:pt x="4103666" y="4134255"/>
                </a:lnTo>
                <a:lnTo>
                  <a:pt x="4113010" y="4165382"/>
                </a:lnTo>
                <a:lnTo>
                  <a:pt x="4101699" y="4103826"/>
                </a:lnTo>
                <a:lnTo>
                  <a:pt x="4116820" y="4043840"/>
                </a:lnTo>
                <a:lnTo>
                  <a:pt x="4116821" y="4043838"/>
                </a:lnTo>
                <a:lnTo>
                  <a:pt x="4130123" y="4002410"/>
                </a:lnTo>
                <a:lnTo>
                  <a:pt x="4132513" y="3962160"/>
                </a:lnTo>
                <a:lnTo>
                  <a:pt x="4132513" y="3962159"/>
                </a:lnTo>
                <a:cubicBezTo>
                  <a:pt x="4130251" y="3935727"/>
                  <a:pt x="4120060" y="3910104"/>
                  <a:pt x="4100628" y="3885338"/>
                </a:cubicBezTo>
                <a:close/>
                <a:moveTo>
                  <a:pt x="4115391" y="3670561"/>
                </a:moveTo>
                <a:lnTo>
                  <a:pt x="4117820" y="3680164"/>
                </a:lnTo>
                <a:lnTo>
                  <a:pt x="4113772" y="3734837"/>
                </a:lnTo>
                <a:lnTo>
                  <a:pt x="4113772" y="3734838"/>
                </a:lnTo>
                <a:cubicBezTo>
                  <a:pt x="4112820" y="3741316"/>
                  <a:pt x="4111486" y="3749126"/>
                  <a:pt x="4114154" y="3754653"/>
                </a:cubicBezTo>
                <a:lnTo>
                  <a:pt x="4120511" y="3789776"/>
                </a:lnTo>
                <a:lnTo>
                  <a:pt x="4105580" y="3822472"/>
                </a:lnTo>
                <a:cubicBezTo>
                  <a:pt x="4098532" y="3831902"/>
                  <a:pt x="4092912" y="3842046"/>
                  <a:pt x="4091245" y="3852619"/>
                </a:cubicBezTo>
                <a:lnTo>
                  <a:pt x="4091245" y="3852620"/>
                </a:lnTo>
                <a:lnTo>
                  <a:pt x="4092025" y="3868764"/>
                </a:lnTo>
                <a:lnTo>
                  <a:pt x="4100628" y="3885337"/>
                </a:lnTo>
                <a:lnTo>
                  <a:pt x="4091245" y="3852620"/>
                </a:lnTo>
                <a:lnTo>
                  <a:pt x="4105580" y="3822473"/>
                </a:lnTo>
                <a:cubicBezTo>
                  <a:pt x="4113772" y="3811614"/>
                  <a:pt x="4118916" y="3800897"/>
                  <a:pt x="4120511" y="3789777"/>
                </a:cubicBezTo>
                <a:lnTo>
                  <a:pt x="4120511" y="3789776"/>
                </a:lnTo>
                <a:cubicBezTo>
                  <a:pt x="4122107" y="3778655"/>
                  <a:pt x="4120154" y="3767130"/>
                  <a:pt x="4114154" y="3754652"/>
                </a:cubicBezTo>
                <a:lnTo>
                  <a:pt x="4113772" y="3734838"/>
                </a:lnTo>
                <a:lnTo>
                  <a:pt x="4117820" y="3680164"/>
                </a:lnTo>
                <a:lnTo>
                  <a:pt x="4117820" y="3680163"/>
                </a:lnTo>
                <a:close/>
                <a:moveTo>
                  <a:pt x="4185711" y="2836172"/>
                </a:moveTo>
                <a:lnTo>
                  <a:pt x="4177020" y="2848793"/>
                </a:lnTo>
                <a:cubicBezTo>
                  <a:pt x="4172020" y="2865010"/>
                  <a:pt x="4166162" y="2881307"/>
                  <a:pt x="4161416" y="2897785"/>
                </a:cubicBezTo>
                <a:lnTo>
                  <a:pt x="4160387" y="2903551"/>
                </a:lnTo>
                <a:lnTo>
                  <a:pt x="4157113" y="2914328"/>
                </a:lnTo>
                <a:lnTo>
                  <a:pt x="4152482" y="2947859"/>
                </a:lnTo>
                <a:lnTo>
                  <a:pt x="4152481" y="2947862"/>
                </a:lnTo>
                <a:lnTo>
                  <a:pt x="4152481" y="2947863"/>
                </a:lnTo>
                <a:cubicBezTo>
                  <a:pt x="4152112" y="2959157"/>
                  <a:pt x="4153112" y="2970576"/>
                  <a:pt x="4156065" y="2982149"/>
                </a:cubicBezTo>
                <a:lnTo>
                  <a:pt x="4167758" y="3077402"/>
                </a:lnTo>
                <a:lnTo>
                  <a:pt x="4155303" y="3172654"/>
                </a:lnTo>
                <a:cubicBezTo>
                  <a:pt x="4129394" y="3276480"/>
                  <a:pt x="4101962" y="3380305"/>
                  <a:pt x="4107676" y="3489467"/>
                </a:cubicBezTo>
                <a:cubicBezTo>
                  <a:pt x="4108628" y="3507563"/>
                  <a:pt x="4097007" y="3529090"/>
                  <a:pt x="4085577" y="3544713"/>
                </a:cubicBezTo>
                <a:cubicBezTo>
                  <a:pt x="4074719" y="3559668"/>
                  <a:pt x="4068860" y="3566811"/>
                  <a:pt x="4067955" y="3574408"/>
                </a:cubicBezTo>
                <a:lnTo>
                  <a:pt x="4067956" y="3574408"/>
                </a:lnTo>
                <a:lnTo>
                  <a:pt x="4067955" y="3574409"/>
                </a:lnTo>
                <a:cubicBezTo>
                  <a:pt x="4067050" y="3582005"/>
                  <a:pt x="4071099" y="3590054"/>
                  <a:pt x="4080053" y="3606818"/>
                </a:cubicBezTo>
                <a:cubicBezTo>
                  <a:pt x="4084435" y="3614820"/>
                  <a:pt x="4087101" y="3624726"/>
                  <a:pt x="4093579" y="3630633"/>
                </a:cubicBezTo>
                <a:lnTo>
                  <a:pt x="4109452" y="3651926"/>
                </a:lnTo>
                <a:lnTo>
                  <a:pt x="4093579" y="3630632"/>
                </a:lnTo>
                <a:cubicBezTo>
                  <a:pt x="4087101" y="3624725"/>
                  <a:pt x="4084435" y="3614819"/>
                  <a:pt x="4080053" y="3606817"/>
                </a:cubicBezTo>
                <a:cubicBezTo>
                  <a:pt x="4075576" y="3598435"/>
                  <a:pt x="4072325" y="3592232"/>
                  <a:pt x="4070307" y="3587174"/>
                </a:cubicBezTo>
                <a:lnTo>
                  <a:pt x="4067956" y="3574408"/>
                </a:lnTo>
                <a:lnTo>
                  <a:pt x="4073034" y="3562321"/>
                </a:lnTo>
                <a:cubicBezTo>
                  <a:pt x="4075969" y="3557716"/>
                  <a:pt x="4080148" y="3552191"/>
                  <a:pt x="4085577" y="3544714"/>
                </a:cubicBezTo>
                <a:cubicBezTo>
                  <a:pt x="4097007" y="3529091"/>
                  <a:pt x="4108628" y="3507564"/>
                  <a:pt x="4107676" y="3489468"/>
                </a:cubicBezTo>
                <a:cubicBezTo>
                  <a:pt x="4101962" y="3380306"/>
                  <a:pt x="4129394" y="3276481"/>
                  <a:pt x="4155303" y="3172655"/>
                </a:cubicBezTo>
                <a:cubicBezTo>
                  <a:pt x="4163305" y="3140650"/>
                  <a:pt x="4167543" y="3109026"/>
                  <a:pt x="4167758" y="3077402"/>
                </a:cubicBezTo>
                <a:lnTo>
                  <a:pt x="4167758" y="3077401"/>
                </a:lnTo>
                <a:cubicBezTo>
                  <a:pt x="4167972" y="3045777"/>
                  <a:pt x="4164162" y="3014153"/>
                  <a:pt x="4156065" y="2982148"/>
                </a:cubicBezTo>
                <a:lnTo>
                  <a:pt x="4152481" y="2947863"/>
                </a:lnTo>
                <a:lnTo>
                  <a:pt x="4152482" y="2947859"/>
                </a:lnTo>
                <a:lnTo>
                  <a:pt x="4160387" y="2903551"/>
                </a:lnTo>
                <a:lnTo>
                  <a:pt x="4177020" y="2848794"/>
                </a:lnTo>
                <a:cubicBezTo>
                  <a:pt x="4178353" y="2844317"/>
                  <a:pt x="4181639" y="2839983"/>
                  <a:pt x="4185711" y="2836173"/>
                </a:cubicBezTo>
                <a:close/>
                <a:moveTo>
                  <a:pt x="3701225" y="1508458"/>
                </a:moveTo>
                <a:lnTo>
                  <a:pt x="3673131" y="1596214"/>
                </a:lnTo>
                <a:cubicBezTo>
                  <a:pt x="3670654" y="1604979"/>
                  <a:pt x="3672179" y="1615837"/>
                  <a:pt x="3675036" y="1624981"/>
                </a:cubicBezTo>
                <a:cubicBezTo>
                  <a:pt x="3684752" y="1656224"/>
                  <a:pt x="3709137" y="1676037"/>
                  <a:pt x="3731617" y="1697754"/>
                </a:cubicBezTo>
                <a:cubicBezTo>
                  <a:pt x="3741524" y="1707280"/>
                  <a:pt x="3748572" y="1720424"/>
                  <a:pt x="3754286" y="1733189"/>
                </a:cubicBezTo>
                <a:cubicBezTo>
                  <a:pt x="3768957" y="1766336"/>
                  <a:pt x="3782101" y="1800247"/>
                  <a:pt x="3796007" y="1833776"/>
                </a:cubicBezTo>
                <a:cubicBezTo>
                  <a:pt x="3797341" y="1837014"/>
                  <a:pt x="3800770" y="1839680"/>
                  <a:pt x="3803628" y="1842159"/>
                </a:cubicBezTo>
                <a:cubicBezTo>
                  <a:pt x="3833729" y="1866923"/>
                  <a:pt x="3864018" y="1891498"/>
                  <a:pt x="3894119" y="1916455"/>
                </a:cubicBezTo>
                <a:cubicBezTo>
                  <a:pt x="3899833" y="1921217"/>
                  <a:pt x="3904025" y="1928077"/>
                  <a:pt x="3909549" y="1933220"/>
                </a:cubicBezTo>
                <a:cubicBezTo>
                  <a:pt x="3917169" y="1940460"/>
                  <a:pt x="3924410" y="1949604"/>
                  <a:pt x="3933554" y="1953414"/>
                </a:cubicBezTo>
                <a:cubicBezTo>
                  <a:pt x="3962319" y="1965225"/>
                  <a:pt x="3974703" y="1987895"/>
                  <a:pt x="3980037" y="2016470"/>
                </a:cubicBezTo>
                <a:cubicBezTo>
                  <a:pt x="3984990" y="2042571"/>
                  <a:pt x="3989182" y="2068670"/>
                  <a:pt x="3994896" y="2094579"/>
                </a:cubicBezTo>
                <a:cubicBezTo>
                  <a:pt x="4001754" y="2126202"/>
                  <a:pt x="4009184" y="2157637"/>
                  <a:pt x="4017567" y="2188880"/>
                </a:cubicBezTo>
                <a:cubicBezTo>
                  <a:pt x="4021187" y="2202405"/>
                  <a:pt x="4025377" y="2216693"/>
                  <a:pt x="4032807" y="2228315"/>
                </a:cubicBezTo>
                <a:cubicBezTo>
                  <a:pt x="4053382" y="2260891"/>
                  <a:pt x="4067288" y="2295754"/>
                  <a:pt x="4061764" y="2334045"/>
                </a:cubicBezTo>
                <a:cubicBezTo>
                  <a:pt x="4057382" y="2364716"/>
                  <a:pt x="4068622" y="2390435"/>
                  <a:pt x="4086149" y="2409486"/>
                </a:cubicBezTo>
                <a:cubicBezTo>
                  <a:pt x="4094103" y="2418155"/>
                  <a:pt x="4099616" y="2426977"/>
                  <a:pt x="4103250" y="2435913"/>
                </a:cubicBezTo>
                <a:lnTo>
                  <a:pt x="4109081" y="2463018"/>
                </a:lnTo>
                <a:lnTo>
                  <a:pt x="4109080" y="2463031"/>
                </a:lnTo>
                <a:lnTo>
                  <a:pt x="4100439" y="2518262"/>
                </a:lnTo>
                <a:lnTo>
                  <a:pt x="4100438" y="2518264"/>
                </a:lnTo>
                <a:cubicBezTo>
                  <a:pt x="4097771" y="2527790"/>
                  <a:pt x="4096627" y="2536458"/>
                  <a:pt x="4096794" y="2545006"/>
                </a:cubicBezTo>
                <a:lnTo>
                  <a:pt x="4096794" y="2545007"/>
                </a:lnTo>
                <a:cubicBezTo>
                  <a:pt x="4096960" y="2553556"/>
                  <a:pt x="4098437" y="2561986"/>
                  <a:pt x="4101008" y="2571035"/>
                </a:cubicBezTo>
                <a:cubicBezTo>
                  <a:pt x="4113010" y="2612946"/>
                  <a:pt x="4145587" y="2640951"/>
                  <a:pt x="4174162" y="2668002"/>
                </a:cubicBezTo>
                <a:cubicBezTo>
                  <a:pt x="4198547" y="2691055"/>
                  <a:pt x="4212264" y="2716964"/>
                  <a:pt x="4222552" y="2745349"/>
                </a:cubicBezTo>
                <a:lnTo>
                  <a:pt x="4222553" y="2745352"/>
                </a:lnTo>
                <a:lnTo>
                  <a:pt x="4228473" y="2778006"/>
                </a:lnTo>
                <a:lnTo>
                  <a:pt x="4228053" y="2785440"/>
                </a:lnTo>
                <a:lnTo>
                  <a:pt x="4217974" y="2811780"/>
                </a:lnTo>
                <a:lnTo>
                  <a:pt x="4217970" y="2811787"/>
                </a:lnTo>
                <a:lnTo>
                  <a:pt x="4217971" y="2811787"/>
                </a:lnTo>
                <a:lnTo>
                  <a:pt x="4217974" y="2811780"/>
                </a:lnTo>
                <a:lnTo>
                  <a:pt x="4227624" y="2793023"/>
                </a:lnTo>
                <a:lnTo>
                  <a:pt x="4228053" y="2785440"/>
                </a:lnTo>
                <a:lnTo>
                  <a:pt x="4229253" y="2782305"/>
                </a:lnTo>
                <a:lnTo>
                  <a:pt x="4228473" y="2778006"/>
                </a:lnTo>
                <a:lnTo>
                  <a:pt x="4228883" y="2770757"/>
                </a:lnTo>
                <a:lnTo>
                  <a:pt x="4222553" y="2745352"/>
                </a:lnTo>
                <a:lnTo>
                  <a:pt x="4222552" y="2745348"/>
                </a:lnTo>
                <a:cubicBezTo>
                  <a:pt x="4212264" y="2716963"/>
                  <a:pt x="4198547" y="2691054"/>
                  <a:pt x="4174162" y="2668001"/>
                </a:cubicBezTo>
                <a:cubicBezTo>
                  <a:pt x="4145587" y="2640950"/>
                  <a:pt x="4113010" y="2612945"/>
                  <a:pt x="4101008" y="2571034"/>
                </a:cubicBezTo>
                <a:lnTo>
                  <a:pt x="4096794" y="2545007"/>
                </a:lnTo>
                <a:lnTo>
                  <a:pt x="4100438" y="2518265"/>
                </a:lnTo>
                <a:lnTo>
                  <a:pt x="4100439" y="2518262"/>
                </a:lnTo>
                <a:lnTo>
                  <a:pt x="4107019" y="2490551"/>
                </a:lnTo>
                <a:lnTo>
                  <a:pt x="4109080" y="2463031"/>
                </a:lnTo>
                <a:lnTo>
                  <a:pt x="4109082" y="2463019"/>
                </a:lnTo>
                <a:lnTo>
                  <a:pt x="4109081" y="2463018"/>
                </a:lnTo>
                <a:lnTo>
                  <a:pt x="4109082" y="2463018"/>
                </a:lnTo>
                <a:cubicBezTo>
                  <a:pt x="4108200" y="2444777"/>
                  <a:pt x="4102057" y="2426822"/>
                  <a:pt x="4086149" y="2409485"/>
                </a:cubicBezTo>
                <a:cubicBezTo>
                  <a:pt x="4068622" y="2390434"/>
                  <a:pt x="4057382" y="2364715"/>
                  <a:pt x="4061764" y="2334044"/>
                </a:cubicBezTo>
                <a:cubicBezTo>
                  <a:pt x="4067288" y="2295753"/>
                  <a:pt x="4053382" y="2260890"/>
                  <a:pt x="4032807" y="2228314"/>
                </a:cubicBezTo>
                <a:cubicBezTo>
                  <a:pt x="4025377" y="2216692"/>
                  <a:pt x="4021187" y="2202404"/>
                  <a:pt x="4017567" y="2188879"/>
                </a:cubicBezTo>
                <a:cubicBezTo>
                  <a:pt x="4009184" y="2157636"/>
                  <a:pt x="4001754" y="2126201"/>
                  <a:pt x="3994896" y="2094578"/>
                </a:cubicBezTo>
                <a:cubicBezTo>
                  <a:pt x="3989182" y="2068669"/>
                  <a:pt x="3984990" y="2042570"/>
                  <a:pt x="3980037" y="2016469"/>
                </a:cubicBezTo>
                <a:cubicBezTo>
                  <a:pt x="3974703" y="1987894"/>
                  <a:pt x="3962319" y="1965224"/>
                  <a:pt x="3933554" y="1953413"/>
                </a:cubicBezTo>
                <a:cubicBezTo>
                  <a:pt x="3924410" y="1949603"/>
                  <a:pt x="3917169" y="1940459"/>
                  <a:pt x="3909549" y="1933219"/>
                </a:cubicBezTo>
                <a:cubicBezTo>
                  <a:pt x="3904025" y="1928076"/>
                  <a:pt x="3899833" y="1921216"/>
                  <a:pt x="3894119" y="1916454"/>
                </a:cubicBezTo>
                <a:cubicBezTo>
                  <a:pt x="3864018" y="1891497"/>
                  <a:pt x="3833729" y="1866922"/>
                  <a:pt x="3803628" y="1842158"/>
                </a:cubicBezTo>
                <a:cubicBezTo>
                  <a:pt x="3800770" y="1839679"/>
                  <a:pt x="3797341" y="1837013"/>
                  <a:pt x="3796007" y="1833775"/>
                </a:cubicBezTo>
                <a:cubicBezTo>
                  <a:pt x="3782101" y="1800246"/>
                  <a:pt x="3768958" y="1766335"/>
                  <a:pt x="3754286" y="1733188"/>
                </a:cubicBezTo>
                <a:cubicBezTo>
                  <a:pt x="3748572" y="1720423"/>
                  <a:pt x="3741524" y="1707279"/>
                  <a:pt x="3731618" y="1697753"/>
                </a:cubicBezTo>
                <a:cubicBezTo>
                  <a:pt x="3709138" y="1676036"/>
                  <a:pt x="3684752" y="1656223"/>
                  <a:pt x="3675036" y="1624980"/>
                </a:cubicBezTo>
                <a:cubicBezTo>
                  <a:pt x="3672180" y="1615836"/>
                  <a:pt x="3670655" y="1604978"/>
                  <a:pt x="3673132" y="1596213"/>
                </a:cubicBezTo>
                <a:close/>
                <a:moveTo>
                  <a:pt x="3719830" y="1459073"/>
                </a:moveTo>
                <a:lnTo>
                  <a:pt x="3719829" y="1459074"/>
                </a:lnTo>
                <a:lnTo>
                  <a:pt x="3710612" y="1481572"/>
                </a:lnTo>
                <a:close/>
                <a:moveTo>
                  <a:pt x="3739023" y="1268758"/>
                </a:moveTo>
                <a:cubicBezTo>
                  <a:pt x="3739475" y="1275402"/>
                  <a:pt x="3741047" y="1281689"/>
                  <a:pt x="3744190" y="1286070"/>
                </a:cubicBezTo>
                <a:cubicBezTo>
                  <a:pt x="3758763" y="1306930"/>
                  <a:pt x="3765003" y="1328553"/>
                  <a:pt x="3766527" y="1350628"/>
                </a:cubicBezTo>
                <a:lnTo>
                  <a:pt x="3760933" y="1413840"/>
                </a:lnTo>
                <a:lnTo>
                  <a:pt x="3766528" y="1350627"/>
                </a:lnTo>
                <a:cubicBezTo>
                  <a:pt x="3765003" y="1328552"/>
                  <a:pt x="3758764" y="1306930"/>
                  <a:pt x="3744190" y="1286069"/>
                </a:cubicBezTo>
                <a:close/>
                <a:moveTo>
                  <a:pt x="3680752" y="773035"/>
                </a:moveTo>
                <a:lnTo>
                  <a:pt x="3680752" y="773036"/>
                </a:lnTo>
                <a:cubicBezTo>
                  <a:pt x="3683038" y="800277"/>
                  <a:pt x="3686276" y="827330"/>
                  <a:pt x="3688752" y="854380"/>
                </a:cubicBezTo>
                <a:cubicBezTo>
                  <a:pt x="3691038" y="878957"/>
                  <a:pt x="3691800" y="903723"/>
                  <a:pt x="3719805" y="915344"/>
                </a:cubicBezTo>
                <a:cubicBezTo>
                  <a:pt x="3724187" y="917060"/>
                  <a:pt x="3727425" y="922774"/>
                  <a:pt x="3730283" y="927156"/>
                </a:cubicBezTo>
                <a:cubicBezTo>
                  <a:pt x="3774291" y="994786"/>
                  <a:pt x="3773147" y="1030981"/>
                  <a:pt x="3726663" y="1097088"/>
                </a:cubicBezTo>
                <a:cubicBezTo>
                  <a:pt x="3721901" y="1103946"/>
                  <a:pt x="3718471" y="1118614"/>
                  <a:pt x="3722281" y="1123186"/>
                </a:cubicBezTo>
                <a:cubicBezTo>
                  <a:pt x="3738093" y="1142618"/>
                  <a:pt x="3745142" y="1162954"/>
                  <a:pt x="3747000" y="1184029"/>
                </a:cubicBezTo>
                <a:cubicBezTo>
                  <a:pt x="3745142" y="1162954"/>
                  <a:pt x="3738094" y="1142617"/>
                  <a:pt x="3722282" y="1123185"/>
                </a:cubicBezTo>
                <a:cubicBezTo>
                  <a:pt x="3718472" y="1118613"/>
                  <a:pt x="3721902" y="1103945"/>
                  <a:pt x="3726664" y="1097087"/>
                </a:cubicBezTo>
                <a:cubicBezTo>
                  <a:pt x="3773148" y="1030980"/>
                  <a:pt x="3774292" y="994785"/>
                  <a:pt x="3730284" y="927155"/>
                </a:cubicBezTo>
                <a:cubicBezTo>
                  <a:pt x="3727426" y="922773"/>
                  <a:pt x="3724188" y="917059"/>
                  <a:pt x="3719806" y="915343"/>
                </a:cubicBezTo>
                <a:cubicBezTo>
                  <a:pt x="3691800" y="903722"/>
                  <a:pt x="3691038" y="878956"/>
                  <a:pt x="3688752" y="854379"/>
                </a:cubicBezTo>
                <a:close/>
                <a:moveTo>
                  <a:pt x="3736153" y="517851"/>
                </a:moveTo>
                <a:lnTo>
                  <a:pt x="3727235" y="556048"/>
                </a:lnTo>
                <a:cubicBezTo>
                  <a:pt x="3725139" y="564049"/>
                  <a:pt x="3719615" y="572623"/>
                  <a:pt x="3720757" y="580051"/>
                </a:cubicBezTo>
                <a:cubicBezTo>
                  <a:pt x="3724091" y="601579"/>
                  <a:pt x="3721662" y="622201"/>
                  <a:pt x="3717376" y="642538"/>
                </a:cubicBezTo>
                <a:lnTo>
                  <a:pt x="3704853" y="694928"/>
                </a:lnTo>
                <a:lnTo>
                  <a:pt x="3717377" y="642537"/>
                </a:lnTo>
                <a:cubicBezTo>
                  <a:pt x="3721663" y="622201"/>
                  <a:pt x="3724092" y="601578"/>
                  <a:pt x="3720758" y="580050"/>
                </a:cubicBezTo>
                <a:cubicBezTo>
                  <a:pt x="3719616" y="572622"/>
                  <a:pt x="3725140" y="564048"/>
                  <a:pt x="3727236" y="556047"/>
                </a:cubicBezTo>
                <a:close/>
                <a:moveTo>
                  <a:pt x="3749448" y="298169"/>
                </a:moveTo>
                <a:lnTo>
                  <a:pt x="3734666" y="313533"/>
                </a:lnTo>
                <a:lnTo>
                  <a:pt x="3734666" y="313533"/>
                </a:lnTo>
                <a:lnTo>
                  <a:pt x="3734665" y="313534"/>
                </a:lnTo>
                <a:cubicBezTo>
                  <a:pt x="3730473" y="316390"/>
                  <a:pt x="3732759" y="330299"/>
                  <a:pt x="3734093" y="338871"/>
                </a:cubicBezTo>
                <a:lnTo>
                  <a:pt x="3734100" y="338903"/>
                </a:lnTo>
                <a:lnTo>
                  <a:pt x="3744000" y="395640"/>
                </a:lnTo>
                <a:lnTo>
                  <a:pt x="3740190" y="367328"/>
                </a:lnTo>
                <a:lnTo>
                  <a:pt x="3734100" y="338903"/>
                </a:lnTo>
                <a:lnTo>
                  <a:pt x="3734094" y="338870"/>
                </a:lnTo>
                <a:cubicBezTo>
                  <a:pt x="3733427" y="334584"/>
                  <a:pt x="3732522" y="328964"/>
                  <a:pt x="3732308" y="324058"/>
                </a:cubicBezTo>
                <a:lnTo>
                  <a:pt x="3734666" y="313533"/>
                </a:lnTo>
                <a:close/>
                <a:moveTo>
                  <a:pt x="3756993" y="281568"/>
                </a:moveTo>
                <a:lnTo>
                  <a:pt x="3752098" y="295415"/>
                </a:lnTo>
                <a:lnTo>
                  <a:pt x="3752099" y="295415"/>
                </a:lnTo>
                <a:close/>
                <a:moveTo>
                  <a:pt x="3743673" y="24486"/>
                </a:moveTo>
                <a:lnTo>
                  <a:pt x="3741410" y="74129"/>
                </a:lnTo>
                <a:cubicBezTo>
                  <a:pt x="3742333" y="91492"/>
                  <a:pt x="3744643" y="108703"/>
                  <a:pt x="3747334" y="125861"/>
                </a:cubicBezTo>
                <a:lnTo>
                  <a:pt x="3751729" y="153388"/>
                </a:lnTo>
                <a:lnTo>
                  <a:pt x="3760002" y="228944"/>
                </a:lnTo>
                <a:lnTo>
                  <a:pt x="3755543" y="177271"/>
                </a:lnTo>
                <a:lnTo>
                  <a:pt x="3751729" y="153388"/>
                </a:lnTo>
                <a:lnTo>
                  <a:pt x="3751530" y="151569"/>
                </a:lnTo>
                <a:cubicBezTo>
                  <a:pt x="3747300" y="125876"/>
                  <a:pt x="3742795" y="100174"/>
                  <a:pt x="3741411" y="74129"/>
                </a:cubicBezTo>
                <a:close/>
                <a:moveTo>
                  <a:pt x="3741092" y="0"/>
                </a:moveTo>
                <a:lnTo>
                  <a:pt x="4205201" y="0"/>
                </a:lnTo>
                <a:lnTo>
                  <a:pt x="4204073" y="2817"/>
                </a:lnTo>
                <a:cubicBezTo>
                  <a:pt x="4195691" y="21486"/>
                  <a:pt x="4193023" y="43012"/>
                  <a:pt x="4189974" y="63587"/>
                </a:cubicBezTo>
                <a:cubicBezTo>
                  <a:pt x="4184450" y="101308"/>
                  <a:pt x="4181020" y="139219"/>
                  <a:pt x="4176068" y="176939"/>
                </a:cubicBezTo>
                <a:cubicBezTo>
                  <a:pt x="4174924" y="184941"/>
                  <a:pt x="4172830" y="194085"/>
                  <a:pt x="4168066" y="200182"/>
                </a:cubicBezTo>
                <a:cubicBezTo>
                  <a:pt x="4136061" y="241901"/>
                  <a:pt x="4127108" y="292579"/>
                  <a:pt x="4130154" y="340774"/>
                </a:cubicBezTo>
                <a:cubicBezTo>
                  <a:pt x="4132443" y="378686"/>
                  <a:pt x="4134157" y="415835"/>
                  <a:pt x="4130919" y="453364"/>
                </a:cubicBezTo>
                <a:cubicBezTo>
                  <a:pt x="4130727" y="456222"/>
                  <a:pt x="4131109" y="460032"/>
                  <a:pt x="4132633" y="462126"/>
                </a:cubicBezTo>
                <a:cubicBezTo>
                  <a:pt x="4142729" y="475081"/>
                  <a:pt x="4143491" y="488607"/>
                  <a:pt x="4145205" y="505182"/>
                </a:cubicBezTo>
                <a:cubicBezTo>
                  <a:pt x="4147683" y="528615"/>
                  <a:pt x="4145967" y="550141"/>
                  <a:pt x="4141777" y="571860"/>
                </a:cubicBezTo>
                <a:cubicBezTo>
                  <a:pt x="4138729" y="587672"/>
                  <a:pt x="4132443" y="603673"/>
                  <a:pt x="4124440" y="617772"/>
                </a:cubicBezTo>
                <a:cubicBezTo>
                  <a:pt x="4113200" y="637392"/>
                  <a:pt x="4108820" y="656255"/>
                  <a:pt x="4123678" y="674923"/>
                </a:cubicBezTo>
                <a:cubicBezTo>
                  <a:pt x="4139491" y="695116"/>
                  <a:pt x="4133967" y="717977"/>
                  <a:pt x="4134537" y="740268"/>
                </a:cubicBezTo>
                <a:cubicBezTo>
                  <a:pt x="4134729" y="749982"/>
                  <a:pt x="4134347" y="760270"/>
                  <a:pt x="4136823" y="769605"/>
                </a:cubicBezTo>
                <a:cubicBezTo>
                  <a:pt x="4143873" y="796655"/>
                  <a:pt x="4154541" y="822756"/>
                  <a:pt x="4159303" y="850189"/>
                </a:cubicBezTo>
                <a:cubicBezTo>
                  <a:pt x="4161970" y="865430"/>
                  <a:pt x="4157207" y="882384"/>
                  <a:pt x="4153779" y="898198"/>
                </a:cubicBezTo>
                <a:cubicBezTo>
                  <a:pt x="4150159" y="914200"/>
                  <a:pt x="4144635" y="930011"/>
                  <a:pt x="4138919" y="945444"/>
                </a:cubicBezTo>
                <a:cubicBezTo>
                  <a:pt x="4135109" y="955920"/>
                  <a:pt x="4131489" y="967350"/>
                  <a:pt x="4124630" y="975733"/>
                </a:cubicBezTo>
                <a:cubicBezTo>
                  <a:pt x="4109010" y="994785"/>
                  <a:pt x="4106342" y="1014406"/>
                  <a:pt x="4114534" y="1036887"/>
                </a:cubicBezTo>
                <a:cubicBezTo>
                  <a:pt x="4115868" y="1040315"/>
                  <a:pt x="4115868" y="1044315"/>
                  <a:pt x="4116058" y="1048125"/>
                </a:cubicBezTo>
                <a:cubicBezTo>
                  <a:pt x="4120058" y="1109091"/>
                  <a:pt x="4122536" y="1170051"/>
                  <a:pt x="4128632" y="1230633"/>
                </a:cubicBezTo>
                <a:cubicBezTo>
                  <a:pt x="4131109" y="1255206"/>
                  <a:pt x="4141967" y="1278829"/>
                  <a:pt x="4148825" y="1303024"/>
                </a:cubicBezTo>
                <a:cubicBezTo>
                  <a:pt x="4150159" y="1307978"/>
                  <a:pt x="4152255" y="1313504"/>
                  <a:pt x="4151301" y="1318456"/>
                </a:cubicBezTo>
                <a:cubicBezTo>
                  <a:pt x="4141777" y="1372368"/>
                  <a:pt x="4155683" y="1422854"/>
                  <a:pt x="4173972" y="1472575"/>
                </a:cubicBezTo>
                <a:cubicBezTo>
                  <a:pt x="4175878" y="1477717"/>
                  <a:pt x="4175306" y="1484004"/>
                  <a:pt x="4174924" y="1489720"/>
                </a:cubicBezTo>
                <a:cubicBezTo>
                  <a:pt x="4173592" y="1505724"/>
                  <a:pt x="4166924" y="1523059"/>
                  <a:pt x="4170924" y="1537537"/>
                </a:cubicBezTo>
                <a:cubicBezTo>
                  <a:pt x="4181974" y="1576019"/>
                  <a:pt x="4195309" y="1614120"/>
                  <a:pt x="4212073" y="1650317"/>
                </a:cubicBezTo>
                <a:cubicBezTo>
                  <a:pt x="4229028" y="1687086"/>
                  <a:pt x="4243316" y="1721185"/>
                  <a:pt x="4226173" y="1763287"/>
                </a:cubicBezTo>
                <a:cubicBezTo>
                  <a:pt x="4218932" y="1781194"/>
                  <a:pt x="4224076" y="1804816"/>
                  <a:pt x="4225981" y="1825393"/>
                </a:cubicBezTo>
                <a:cubicBezTo>
                  <a:pt x="4227504" y="1840441"/>
                  <a:pt x="4236078" y="1854920"/>
                  <a:pt x="4236078" y="1869780"/>
                </a:cubicBezTo>
                <a:cubicBezTo>
                  <a:pt x="4236078" y="1909408"/>
                  <a:pt x="4246174" y="1944649"/>
                  <a:pt x="4266749" y="1978940"/>
                </a:cubicBezTo>
                <a:cubicBezTo>
                  <a:pt x="4274749" y="1992279"/>
                  <a:pt x="4269416" y="2013043"/>
                  <a:pt x="4271512" y="2030378"/>
                </a:cubicBezTo>
                <a:cubicBezTo>
                  <a:pt x="4273987" y="2048668"/>
                  <a:pt x="4276274" y="2067525"/>
                  <a:pt x="4281800" y="2085054"/>
                </a:cubicBezTo>
                <a:cubicBezTo>
                  <a:pt x="4296278" y="2130393"/>
                  <a:pt x="4312661" y="2175163"/>
                  <a:pt x="4327901" y="2220312"/>
                </a:cubicBezTo>
                <a:cubicBezTo>
                  <a:pt x="4340476" y="2257459"/>
                  <a:pt x="4330569" y="2294039"/>
                  <a:pt x="4325236" y="2330806"/>
                </a:cubicBezTo>
                <a:cubicBezTo>
                  <a:pt x="4321805" y="2353859"/>
                  <a:pt x="4313613" y="2375383"/>
                  <a:pt x="4325807" y="2401292"/>
                </a:cubicBezTo>
                <a:cubicBezTo>
                  <a:pt x="4337427" y="2426059"/>
                  <a:pt x="4334759" y="2457492"/>
                  <a:pt x="4341047" y="2485307"/>
                </a:cubicBezTo>
                <a:cubicBezTo>
                  <a:pt x="4346380" y="2508742"/>
                  <a:pt x="4354954" y="2531409"/>
                  <a:pt x="4363336" y="2554079"/>
                </a:cubicBezTo>
                <a:cubicBezTo>
                  <a:pt x="4374768" y="2584942"/>
                  <a:pt x="4386767" y="2615421"/>
                  <a:pt x="4381054" y="2649143"/>
                </a:cubicBezTo>
                <a:cubicBezTo>
                  <a:pt x="4374575" y="2687436"/>
                  <a:pt x="4398960" y="2713723"/>
                  <a:pt x="4415154" y="2743826"/>
                </a:cubicBezTo>
                <a:cubicBezTo>
                  <a:pt x="4426202" y="2764590"/>
                  <a:pt x="4434395" y="2787259"/>
                  <a:pt x="4441254" y="2809930"/>
                </a:cubicBezTo>
                <a:cubicBezTo>
                  <a:pt x="4450207" y="2840219"/>
                  <a:pt x="4455542" y="2871462"/>
                  <a:pt x="4464304" y="2901943"/>
                </a:cubicBezTo>
                <a:cubicBezTo>
                  <a:pt x="4477448" y="2948047"/>
                  <a:pt x="4487736" y="2994722"/>
                  <a:pt x="4480497" y="3042728"/>
                </a:cubicBezTo>
                <a:cubicBezTo>
                  <a:pt x="4477259" y="3064827"/>
                  <a:pt x="4477448" y="3085403"/>
                  <a:pt x="4482212" y="3107500"/>
                </a:cubicBezTo>
                <a:cubicBezTo>
                  <a:pt x="4490023" y="3143695"/>
                  <a:pt x="4490976" y="3180844"/>
                  <a:pt x="4520122" y="3209993"/>
                </a:cubicBezTo>
                <a:cubicBezTo>
                  <a:pt x="4530410" y="3220280"/>
                  <a:pt x="4533076" y="3238758"/>
                  <a:pt x="4538410" y="3253809"/>
                </a:cubicBezTo>
                <a:cubicBezTo>
                  <a:pt x="4544699" y="3271145"/>
                  <a:pt x="4541459" y="3283908"/>
                  <a:pt x="4523170" y="3293244"/>
                </a:cubicBezTo>
                <a:cubicBezTo>
                  <a:pt x="4514979" y="3297434"/>
                  <a:pt x="4506978" y="3309437"/>
                  <a:pt x="4505643" y="3318771"/>
                </a:cubicBezTo>
                <a:cubicBezTo>
                  <a:pt x="4501643" y="3346776"/>
                  <a:pt x="4507549" y="3372495"/>
                  <a:pt x="4520504" y="3399546"/>
                </a:cubicBezTo>
                <a:cubicBezTo>
                  <a:pt x="4532697" y="3424883"/>
                  <a:pt x="4531362" y="3456508"/>
                  <a:pt x="4536124" y="3485275"/>
                </a:cubicBezTo>
                <a:cubicBezTo>
                  <a:pt x="4539554" y="3505657"/>
                  <a:pt x="4546602" y="3526042"/>
                  <a:pt x="4546602" y="3546617"/>
                </a:cubicBezTo>
                <a:cubicBezTo>
                  <a:pt x="4546602" y="3572146"/>
                  <a:pt x="4540506" y="3597482"/>
                  <a:pt x="4538221" y="3623201"/>
                </a:cubicBezTo>
                <a:cubicBezTo>
                  <a:pt x="4536316" y="3643204"/>
                  <a:pt x="4537079" y="3663589"/>
                  <a:pt x="4534792" y="3683591"/>
                </a:cubicBezTo>
                <a:cubicBezTo>
                  <a:pt x="4533076" y="3699976"/>
                  <a:pt x="4528696" y="3716168"/>
                  <a:pt x="4525077" y="3732361"/>
                </a:cubicBezTo>
                <a:cubicBezTo>
                  <a:pt x="4523742" y="3738267"/>
                  <a:pt x="4518597" y="3744173"/>
                  <a:pt x="4519359" y="3749506"/>
                </a:cubicBezTo>
                <a:cubicBezTo>
                  <a:pt x="4527552" y="3802467"/>
                  <a:pt x="4490976" y="3840569"/>
                  <a:pt x="4474782" y="3885338"/>
                </a:cubicBezTo>
                <a:cubicBezTo>
                  <a:pt x="4457636" y="3932394"/>
                  <a:pt x="4431347" y="3977925"/>
                  <a:pt x="4439157" y="4030503"/>
                </a:cubicBezTo>
                <a:cubicBezTo>
                  <a:pt x="4443919" y="4062318"/>
                  <a:pt x="4454971" y="4092989"/>
                  <a:pt x="4461639" y="4124614"/>
                </a:cubicBezTo>
                <a:cubicBezTo>
                  <a:pt x="4463924" y="4135854"/>
                  <a:pt x="4463542" y="4148427"/>
                  <a:pt x="4461256" y="4159667"/>
                </a:cubicBezTo>
                <a:cubicBezTo>
                  <a:pt x="4450777" y="4213961"/>
                  <a:pt x="4449253" y="4267493"/>
                  <a:pt x="4466400" y="4320837"/>
                </a:cubicBezTo>
                <a:cubicBezTo>
                  <a:pt x="4469259" y="4329979"/>
                  <a:pt x="4471924" y="4339695"/>
                  <a:pt x="4471924" y="4349222"/>
                </a:cubicBezTo>
                <a:cubicBezTo>
                  <a:pt x="4471924" y="4401419"/>
                  <a:pt x="4467924" y="4452665"/>
                  <a:pt x="4449253" y="4502579"/>
                </a:cubicBezTo>
                <a:cubicBezTo>
                  <a:pt x="4442967" y="4519343"/>
                  <a:pt x="4446967" y="4539728"/>
                  <a:pt x="4445443" y="4558207"/>
                </a:cubicBezTo>
                <a:cubicBezTo>
                  <a:pt x="4444111" y="4575351"/>
                  <a:pt x="4443539" y="4592878"/>
                  <a:pt x="4439157" y="4609452"/>
                </a:cubicBezTo>
                <a:cubicBezTo>
                  <a:pt x="4432681" y="4633647"/>
                  <a:pt x="4431919" y="4656126"/>
                  <a:pt x="4437633" y="4681083"/>
                </a:cubicBezTo>
                <a:cubicBezTo>
                  <a:pt x="4442967" y="4704895"/>
                  <a:pt x="4440301" y="4730614"/>
                  <a:pt x="4440491" y="4755381"/>
                </a:cubicBezTo>
                <a:cubicBezTo>
                  <a:pt x="4440681" y="4783004"/>
                  <a:pt x="4440871" y="4810627"/>
                  <a:pt x="4439919" y="4838250"/>
                </a:cubicBezTo>
                <a:cubicBezTo>
                  <a:pt x="4439539" y="4849300"/>
                  <a:pt x="4431919" y="4861873"/>
                  <a:pt x="4434967" y="4871019"/>
                </a:cubicBezTo>
                <a:cubicBezTo>
                  <a:pt x="4445254" y="4900546"/>
                  <a:pt x="4432872" y="4930075"/>
                  <a:pt x="4438395" y="4959602"/>
                </a:cubicBezTo>
                <a:cubicBezTo>
                  <a:pt x="4441254" y="4974082"/>
                  <a:pt x="4433444" y="4990465"/>
                  <a:pt x="4432681" y="5006086"/>
                </a:cubicBezTo>
                <a:cubicBezTo>
                  <a:pt x="4431347" y="5031614"/>
                  <a:pt x="4431919" y="5057141"/>
                  <a:pt x="4431537" y="5082670"/>
                </a:cubicBezTo>
                <a:cubicBezTo>
                  <a:pt x="4431347" y="5091052"/>
                  <a:pt x="4430585" y="5099245"/>
                  <a:pt x="4430202" y="5107627"/>
                </a:cubicBezTo>
                <a:cubicBezTo>
                  <a:pt x="4429823" y="5115057"/>
                  <a:pt x="4428108" y="5122867"/>
                  <a:pt x="4429440" y="5129916"/>
                </a:cubicBezTo>
                <a:cubicBezTo>
                  <a:pt x="4434205" y="5155445"/>
                  <a:pt x="4442016" y="5180591"/>
                  <a:pt x="4445063" y="5206308"/>
                </a:cubicBezTo>
                <a:cubicBezTo>
                  <a:pt x="4447729" y="5228597"/>
                  <a:pt x="4444111" y="5251650"/>
                  <a:pt x="4446015" y="5274129"/>
                </a:cubicBezTo>
                <a:cubicBezTo>
                  <a:pt x="4449253" y="5313754"/>
                  <a:pt x="4454971" y="5353379"/>
                  <a:pt x="4458589" y="5393005"/>
                </a:cubicBezTo>
                <a:cubicBezTo>
                  <a:pt x="4459351" y="5401579"/>
                  <a:pt x="4454587" y="5410531"/>
                  <a:pt x="4454207" y="5419295"/>
                </a:cubicBezTo>
                <a:cubicBezTo>
                  <a:pt x="4453255" y="5446728"/>
                  <a:pt x="4453063" y="5474161"/>
                  <a:pt x="4452493" y="5501594"/>
                </a:cubicBezTo>
                <a:cubicBezTo>
                  <a:pt x="4452301" y="5517215"/>
                  <a:pt x="4452873" y="5533027"/>
                  <a:pt x="4451160" y="5548460"/>
                </a:cubicBezTo>
                <a:cubicBezTo>
                  <a:pt x="4448873" y="5568842"/>
                  <a:pt x="4445443" y="5587321"/>
                  <a:pt x="4460304" y="5606372"/>
                </a:cubicBezTo>
                <a:cubicBezTo>
                  <a:pt x="4483354" y="5635711"/>
                  <a:pt x="4474400" y="5673050"/>
                  <a:pt x="4479734" y="5706959"/>
                </a:cubicBezTo>
                <a:cubicBezTo>
                  <a:pt x="4481069" y="5715723"/>
                  <a:pt x="4481259" y="5724678"/>
                  <a:pt x="4482782" y="5733440"/>
                </a:cubicBezTo>
                <a:cubicBezTo>
                  <a:pt x="4485641" y="5749634"/>
                  <a:pt x="4488879" y="5765635"/>
                  <a:pt x="4492119" y="5781830"/>
                </a:cubicBezTo>
                <a:cubicBezTo>
                  <a:pt x="4492690" y="5784686"/>
                  <a:pt x="4492881" y="5787924"/>
                  <a:pt x="4493834" y="5790592"/>
                </a:cubicBezTo>
                <a:cubicBezTo>
                  <a:pt x="4501833" y="5815169"/>
                  <a:pt x="4510977" y="5839361"/>
                  <a:pt x="4517455" y="5864318"/>
                </a:cubicBezTo>
                <a:cubicBezTo>
                  <a:pt x="4520695" y="5876511"/>
                  <a:pt x="4521076" y="5890037"/>
                  <a:pt x="4519359" y="5902610"/>
                </a:cubicBezTo>
                <a:cubicBezTo>
                  <a:pt x="4514407" y="5939377"/>
                  <a:pt x="4512311" y="5975764"/>
                  <a:pt x="4519551" y="6012723"/>
                </a:cubicBezTo>
                <a:cubicBezTo>
                  <a:pt x="4522408" y="6027392"/>
                  <a:pt x="4517645" y="6043776"/>
                  <a:pt x="4515931" y="6059397"/>
                </a:cubicBezTo>
                <a:cubicBezTo>
                  <a:pt x="4511360" y="6096736"/>
                  <a:pt x="4506405" y="6134075"/>
                  <a:pt x="4502025" y="6171605"/>
                </a:cubicBezTo>
                <a:cubicBezTo>
                  <a:pt x="4499358" y="6195037"/>
                  <a:pt x="4497833" y="6218660"/>
                  <a:pt x="4495167" y="6242093"/>
                </a:cubicBezTo>
                <a:cubicBezTo>
                  <a:pt x="4491927" y="6269144"/>
                  <a:pt x="4486975" y="6296005"/>
                  <a:pt x="4484306" y="6323058"/>
                </a:cubicBezTo>
                <a:cubicBezTo>
                  <a:pt x="4481259" y="6353919"/>
                  <a:pt x="4480688" y="6384972"/>
                  <a:pt x="4477448" y="6415833"/>
                </a:cubicBezTo>
                <a:cubicBezTo>
                  <a:pt x="4471162" y="6472225"/>
                  <a:pt x="4463733" y="6528424"/>
                  <a:pt x="4456683" y="6584812"/>
                </a:cubicBezTo>
                <a:cubicBezTo>
                  <a:pt x="4449825" y="6639488"/>
                  <a:pt x="4443729" y="6694164"/>
                  <a:pt x="4435157" y="6748458"/>
                </a:cubicBezTo>
                <a:cubicBezTo>
                  <a:pt x="4431537" y="6771319"/>
                  <a:pt x="4421630" y="6793035"/>
                  <a:pt x="4416106" y="6815516"/>
                </a:cubicBezTo>
                <a:lnTo>
                  <a:pt x="4406407" y="6858000"/>
                </a:lnTo>
                <a:lnTo>
                  <a:pt x="4234154" y="6858000"/>
                </a:lnTo>
                <a:lnTo>
                  <a:pt x="0" y="6858000"/>
                </a:lnTo>
                <a:lnTo>
                  <a:pt x="0" y="2"/>
                </a:lnTo>
                <a:lnTo>
                  <a:pt x="3741092" y="1"/>
                </a:lnTo>
                <a:lnTo>
                  <a:pt x="3743810" y="21486"/>
                </a:lnTo>
                <a:close/>
              </a:path>
            </a:pathLst>
          </a:custGeom>
          <a:noFill/>
          <a:effectLst/>
          <a:extLst>
            <a:ext uri="{909E8E84-426E-40DD-AFC4-6F175D3DCCD1}">
              <a14:hiddenFill xmlns:a14="http://schemas.microsoft.com/office/drawing/2010/main">
                <a:solidFill>
                  <a:srgbClr val="FFFFFF"/>
                </a:solidFill>
              </a14:hiddenFill>
            </a:ext>
          </a:extLst>
        </p:spPr>
      </p:pic>
      <p:grpSp>
        <p:nvGrpSpPr>
          <p:cNvPr id="41993" name="Group 41992">
            <a:extLst>
              <a:ext uri="{FF2B5EF4-FFF2-40B4-BE49-F238E27FC236}">
                <a16:creationId xmlns:a16="http://schemas.microsoft.com/office/drawing/2014/main" id="{54A1C8FD-E5B7-4BEC-A74A-A55FB8EA7C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effectLst>
            <a:outerShdw blurRad="381000" dist="152400" algn="l" rotWithShape="0">
              <a:prstClr val="black">
                <a:alpha val="10000"/>
              </a:prstClr>
            </a:outerShdw>
          </a:effectLst>
        </p:grpSpPr>
        <p:sp>
          <p:nvSpPr>
            <p:cNvPr id="41994" name="Freeform: Shape 41993">
              <a:extLst>
                <a:ext uri="{FF2B5EF4-FFF2-40B4-BE49-F238E27FC236}">
                  <a16:creationId xmlns:a16="http://schemas.microsoft.com/office/drawing/2014/main" id="{B20D202D-5E48-4B15-9AF5-71BED4FCFF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995" name="Freeform: Shape 41994">
              <a:extLst>
                <a:ext uri="{FF2B5EF4-FFF2-40B4-BE49-F238E27FC236}">
                  <a16:creationId xmlns:a16="http://schemas.microsoft.com/office/drawing/2014/main" id="{68D6A069-9380-4E59-A0DA-07053EE8E5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5232401" y="3146400"/>
            <a:ext cx="6140449" cy="2682000"/>
          </a:xfrm>
        </p:spPr>
        <p:txBody>
          <a:bodyPr vert="horz" lIns="91440" tIns="45720" rIns="91440" bIns="45720" rtlCol="0">
            <a:normAutofit/>
          </a:bodyPr>
          <a:lstStyle/>
          <a:p>
            <a:r>
              <a:rPr lang="en-US" sz="2400">
                <a:solidFill>
                  <a:schemeClr val="bg1">
                    <a:alpha val="80000"/>
                  </a:schemeClr>
                </a:solidFill>
              </a:rPr>
              <a:t>Pierre-Emerick Aubameyang, footballer</a:t>
            </a:r>
          </a:p>
          <a:p>
            <a:r>
              <a:rPr lang="en-US" sz="2400">
                <a:solidFill>
                  <a:schemeClr val="bg1">
                    <a:alpha val="80000"/>
                  </a:schemeClr>
                </a:solidFill>
              </a:rPr>
              <a:t>Oliver N’Goma, afro-zouk and soukous singer</a:t>
            </a:r>
          </a:p>
          <a:p>
            <a:r>
              <a:rPr lang="en-US" sz="2400">
                <a:solidFill>
                  <a:schemeClr val="bg1">
                    <a:alpha val="80000"/>
                  </a:schemeClr>
                </a:solidFill>
              </a:rPr>
              <a:t>Ruddy Zang Milama- Track and Field</a:t>
            </a:r>
          </a:p>
        </p:txBody>
      </p:sp>
    </p:spTree>
    <p:extLst>
      <p:ext uri="{BB962C8B-B14F-4D97-AF65-F5344CB8AC3E}">
        <p14:creationId xmlns:p14="http://schemas.microsoft.com/office/powerpoint/2010/main" val="329717916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015" name="Rectangle 4301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010" name="Picture 2" descr="Top 7 Gabon Culture, Customs, and Etiquette - toplist.info">
            <a:extLst>
              <a:ext uri="{FF2B5EF4-FFF2-40B4-BE49-F238E27FC236}">
                <a16:creationId xmlns:a16="http://schemas.microsoft.com/office/drawing/2014/main" id="{F3422A2D-DC28-3E65-382B-1BB01F114D6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5882"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43017" name="Rectangle 4301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1900"/>
              <a:t>Male-dominated society.  Traditional gender-based rolls are common.  Women are household management and childrearing while men work outside of the home.  </a:t>
            </a:r>
          </a:p>
          <a:p>
            <a:r>
              <a:rPr lang="en-US" sz="1900"/>
              <a:t>Polygamy is very common and finances are what determines how many wives a man can have.  Children are also highly valued so many men married to multiple women have many children. </a:t>
            </a:r>
          </a:p>
        </p:txBody>
      </p:sp>
    </p:spTree>
    <p:extLst>
      <p:ext uri="{BB962C8B-B14F-4D97-AF65-F5344CB8AC3E}">
        <p14:creationId xmlns:p14="http://schemas.microsoft.com/office/powerpoint/2010/main" val="13200926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41" name="Rectangle 44040">
            <a:extLst>
              <a:ext uri="{FF2B5EF4-FFF2-40B4-BE49-F238E27FC236}">
                <a16:creationId xmlns:a16="http://schemas.microsoft.com/office/drawing/2014/main" id="{ECEF6C2F-9906-4F89-9B4F-598E9F344B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2428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43" name="Rectangle 44042">
            <a:extLst>
              <a:ext uri="{FF2B5EF4-FFF2-40B4-BE49-F238E27FC236}">
                <a16:creationId xmlns:a16="http://schemas.microsoft.com/office/drawing/2014/main" id="{91E12CD6-A76F-439F-9C98-C0211D8FD8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42816"/>
            <a:ext cx="12192000" cy="26151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034" name="Picture 2" descr="Gabonese Traditional Wedding Styles – D&amp;D Clothing">
            <a:extLst>
              <a:ext uri="{FF2B5EF4-FFF2-40B4-BE49-F238E27FC236}">
                <a16:creationId xmlns:a16="http://schemas.microsoft.com/office/drawing/2014/main" id="{A0C4D72E-322C-68EA-C835-5AF7E7E0456B}"/>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49288" y="749300"/>
            <a:ext cx="4629150" cy="3060700"/>
          </a:xfrm>
          <a:prstGeom prst="rect">
            <a:avLst/>
          </a:prstGeom>
          <a:extLst>
            <a:ext uri="{909E8E84-426E-40DD-AFC4-6F175D3DCCD1}">
              <a14:hiddenFill xmlns:a14="http://schemas.microsoft.com/office/drawing/2010/main">
                <a:solidFill>
                  <a:srgbClr val="FFFFFF"/>
                </a:solidFill>
              </a14:hiddenFill>
            </a:ext>
          </a:extLst>
        </p:spPr>
      </p:pic>
      <p:pic>
        <p:nvPicPr>
          <p:cNvPr id="44036" name="Picture 4" descr="Africa's Gabonese Culture Is About to Have Its Fashion Moment">
            <a:extLst>
              <a:ext uri="{FF2B5EF4-FFF2-40B4-BE49-F238E27FC236}">
                <a16:creationId xmlns:a16="http://schemas.microsoft.com/office/drawing/2014/main" id="{FCC1EF39-65EA-69B8-5825-DB607A037CBB}"/>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353050" y="749300"/>
            <a:ext cx="6197600" cy="3060700"/>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200" y="4636802"/>
            <a:ext cx="10515600" cy="1325563"/>
          </a:xfrm>
        </p:spPr>
        <p:txBody>
          <a:bodyPr vert="horz" lIns="91440" tIns="45720" rIns="91440" bIns="45720" rtlCol="0" anchor="ctr">
            <a:normAutofit/>
          </a:bodyPr>
          <a:lstStyle/>
          <a:p>
            <a:pPr algn="ctr"/>
            <a:r>
              <a:rPr lang="en-US" kern="1200">
                <a:solidFill>
                  <a:schemeClr val="tx1"/>
                </a:solidFill>
                <a:latin typeface="+mj-lt"/>
                <a:ea typeface="+mj-ea"/>
                <a:cs typeface="+mj-cs"/>
              </a:rPr>
              <a:t>Fashion</a:t>
            </a:r>
          </a:p>
        </p:txBody>
      </p:sp>
    </p:spTree>
    <p:extLst>
      <p:ext uri="{BB962C8B-B14F-4D97-AF65-F5344CB8AC3E}">
        <p14:creationId xmlns:p14="http://schemas.microsoft.com/office/powerpoint/2010/main" val="408880024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063" name="Rectangle 45062">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Sports</a:t>
            </a:r>
          </a:p>
        </p:txBody>
      </p:sp>
      <p:pic>
        <p:nvPicPr>
          <p:cNvPr id="45058" name="Picture 2" descr="Sport in Gabon">
            <a:extLst>
              <a:ext uri="{FF2B5EF4-FFF2-40B4-BE49-F238E27FC236}">
                <a16:creationId xmlns:a16="http://schemas.microsoft.com/office/drawing/2014/main" id="{D412D97B-C966-081A-F8C5-5D0A2016891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011" r="12827" b="1"/>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8643193" y="2418408"/>
            <a:ext cx="2942813" cy="3540265"/>
          </a:xfrm>
        </p:spPr>
        <p:txBody>
          <a:bodyPr vert="horz" lIns="91440" tIns="45720" rIns="91440" bIns="45720" rtlCol="0">
            <a:normAutofit/>
          </a:bodyPr>
          <a:lstStyle/>
          <a:p>
            <a:r>
              <a:rPr lang="en-US" sz="2000"/>
              <a:t>Football (soccer) is the most popular sport in Gabon.  </a:t>
            </a:r>
          </a:p>
          <a:p>
            <a:r>
              <a:rPr lang="en-US" sz="2000"/>
              <a:t>Basketball</a:t>
            </a:r>
          </a:p>
          <a:p>
            <a:r>
              <a:rPr lang="en-US" sz="2000"/>
              <a:t>Taekwondo</a:t>
            </a:r>
          </a:p>
        </p:txBody>
      </p:sp>
      <p:sp>
        <p:nvSpPr>
          <p:cNvPr id="45065" name="Rectangle 45064">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67" name="Rectangle 45066">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738161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087" name="Rectangle 46086">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Food</a:t>
            </a:r>
          </a:p>
        </p:txBody>
      </p:sp>
      <p:sp>
        <p:nvSpPr>
          <p:cNvPr id="46089"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000" dirty="0"/>
              <a:t>Significantly influenced by French.  Staples include rice, cassava and yams.  </a:t>
            </a:r>
          </a:p>
          <a:p>
            <a:r>
              <a:rPr lang="en-US" sz="2000" dirty="0"/>
              <a:t>Oven Baked Bananas</a:t>
            </a:r>
          </a:p>
          <a:p>
            <a:r>
              <a:rPr lang="en-US" sz="2000" dirty="0"/>
              <a:t>French Mustard Chicken </a:t>
            </a:r>
          </a:p>
          <a:p>
            <a:r>
              <a:rPr lang="en-US" sz="2000" dirty="0"/>
              <a:t>Congo Bars</a:t>
            </a:r>
          </a:p>
          <a:p>
            <a:r>
              <a:rPr lang="en-US" sz="2000" dirty="0" err="1"/>
              <a:t>Muamba</a:t>
            </a:r>
            <a:r>
              <a:rPr lang="en-US" sz="2000" dirty="0"/>
              <a:t> De </a:t>
            </a:r>
            <a:r>
              <a:rPr lang="en-US" sz="2000" dirty="0" err="1"/>
              <a:t>Galinha</a:t>
            </a:r>
            <a:r>
              <a:rPr lang="en-US" sz="2000" dirty="0"/>
              <a:t> (</a:t>
            </a:r>
            <a:r>
              <a:rPr lang="en-US" sz="2000" dirty="0" err="1"/>
              <a:t>Muamba</a:t>
            </a:r>
            <a:r>
              <a:rPr lang="en-US" sz="2000" dirty="0"/>
              <a:t> Chicken)</a:t>
            </a:r>
          </a:p>
          <a:p>
            <a:r>
              <a:rPr lang="en-US" sz="2000" dirty="0"/>
              <a:t>Fufu</a:t>
            </a:r>
          </a:p>
        </p:txBody>
      </p:sp>
      <p:pic>
        <p:nvPicPr>
          <p:cNvPr id="46082" name="Picture 2" descr="Oven-Baked Bananas - Gabonese Recipe | 196 flavors">
            <a:extLst>
              <a:ext uri="{FF2B5EF4-FFF2-40B4-BE49-F238E27FC236}">
                <a16:creationId xmlns:a16="http://schemas.microsoft.com/office/drawing/2014/main" id="{6CA372FE-6D3D-85FA-92F7-BFDFDC22416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0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58653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dirty="0"/>
              <a:t>Discovered By Europe</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762000" y="2279018"/>
            <a:ext cx="5314543" cy="3375920"/>
          </a:xfrm>
        </p:spPr>
        <p:txBody>
          <a:bodyPr vert="horz" lIns="91440" tIns="45720" rIns="91440" bIns="45720" rtlCol="0" anchor="t">
            <a:normAutofit/>
          </a:bodyPr>
          <a:lstStyle/>
          <a:p>
            <a:pPr fontAlgn="base"/>
            <a:r>
              <a:rPr lang="en-US" sz="1800" dirty="0" err="1"/>
              <a:t>Diogo</a:t>
            </a:r>
            <a:r>
              <a:rPr lang="en-US" sz="1800" dirty="0"/>
              <a:t> Cao, Portuguese, was the first European to visit the Congo and Portugal sets up shop in the area in 1482.  In the 1500s-1600s, the British, Dutch, Portuguese and French all start interacting with the slave trade through local intermediaries. </a:t>
            </a:r>
          </a:p>
          <a:p>
            <a:pPr fontAlgn="base"/>
            <a:r>
              <a:rPr lang="en-US" sz="1800" b="0" i="0" dirty="0">
                <a:effectLst/>
              </a:rPr>
              <a:t>In 1847, Henr</a:t>
            </a:r>
            <a:r>
              <a:rPr lang="en-US" sz="1800" dirty="0"/>
              <a:t>y </a:t>
            </a:r>
            <a:r>
              <a:rPr lang="en-US" sz="1800" dirty="0" err="1"/>
              <a:t>Stanely</a:t>
            </a:r>
            <a:r>
              <a:rPr lang="en-US" sz="1800" dirty="0"/>
              <a:t> is the first European to navigate the Congo River to the Atlantic Ocean.  It took him 3 years!</a:t>
            </a:r>
            <a:endParaRPr lang="en-US" sz="1800" b="0" i="0" dirty="0">
              <a:effectLst/>
            </a:endParaRPr>
          </a:p>
          <a:p>
            <a:endParaRPr lang="en-US" sz="1800" dirty="0"/>
          </a:p>
        </p:txBody>
      </p:sp>
      <p:sp>
        <p:nvSpPr>
          <p:cNvPr id="11" name="Freeform: Shape 1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vintage photo of a person&#10;&#10;Description automatically generated">
            <a:extLst>
              <a:ext uri="{FF2B5EF4-FFF2-40B4-BE49-F238E27FC236}">
                <a16:creationId xmlns:a16="http://schemas.microsoft.com/office/drawing/2014/main" id="{9AC9515C-B316-44C2-A032-70680A15D995}"/>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4479" r="11663"/>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2887784141"/>
      </p:ext>
    </p:extLst>
  </p:cSld>
  <p:clrMapOvr>
    <a:overrideClrMapping bg1="dk1" tx1="lt1" bg2="dk2" tx2="lt2" accent1="accent1" accent2="accent2" accent3="accent3" accent4="accent4" accent5="accent5" accent6="accent6" hlink="hlink" folHlink="folHlink"/>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Folk style music is still popular in the country.  </a:t>
            </a:r>
          </a:p>
          <a:p>
            <a:r>
              <a:rPr lang="en-US" dirty="0"/>
              <a:t>Traditional instruments include the </a:t>
            </a:r>
            <a:r>
              <a:rPr lang="en-US" dirty="0" err="1"/>
              <a:t>obala</a:t>
            </a:r>
            <a:r>
              <a:rPr lang="en-US" dirty="0"/>
              <a:t>, balafon, drums and </a:t>
            </a:r>
            <a:r>
              <a:rPr lang="en-US" dirty="0" err="1"/>
              <a:t>ngombi</a:t>
            </a:r>
            <a:r>
              <a:rPr lang="en-US" dirty="0"/>
              <a:t>.  </a:t>
            </a:r>
          </a:p>
          <a:p>
            <a:r>
              <a:rPr lang="en-US" dirty="0"/>
              <a:t>Musicians Patience </a:t>
            </a:r>
            <a:r>
              <a:rPr lang="en-US" dirty="0" err="1"/>
              <a:t>Dabany</a:t>
            </a:r>
            <a:r>
              <a:rPr lang="en-US" dirty="0"/>
              <a:t> and Annie Flore </a:t>
            </a:r>
            <a:r>
              <a:rPr lang="en-US" dirty="0" err="1"/>
              <a:t>Batchiellilys</a:t>
            </a:r>
            <a:r>
              <a:rPr lang="en-US" dirty="0"/>
              <a:t> are pop stars. </a:t>
            </a:r>
          </a:p>
          <a:p>
            <a:endParaRPr lang="en-US" dirty="0"/>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https://www.youtube.com/watch?v=MS3N6YTEut0</a:t>
            </a:r>
            <a:r>
              <a:rPr lang="en-US" dirty="0"/>
              <a:t> </a:t>
            </a:r>
          </a:p>
        </p:txBody>
      </p:sp>
    </p:spTree>
    <p:extLst>
      <p:ext uri="{BB962C8B-B14F-4D97-AF65-F5344CB8AC3E}">
        <p14:creationId xmlns:p14="http://schemas.microsoft.com/office/powerpoint/2010/main" val="261442079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115" name="Rectangle 47110">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4654296" y="329184"/>
            <a:ext cx="6894576" cy="1783080"/>
          </a:xfrm>
        </p:spPr>
        <p:txBody>
          <a:bodyPr vert="horz" lIns="91440" tIns="45720" rIns="91440" bIns="45720" rtlCol="0" anchor="b">
            <a:normAutofit/>
          </a:bodyPr>
          <a:lstStyle/>
          <a:p>
            <a:r>
              <a:rPr lang="en-US" sz="5400"/>
              <a:t>Art</a:t>
            </a:r>
          </a:p>
        </p:txBody>
      </p:sp>
      <p:pic>
        <p:nvPicPr>
          <p:cNvPr id="47106" name="Picture 2" descr="Kota Reliquary Figure, Gabon | Art of Africa, Oceania, and ...">
            <a:extLst>
              <a:ext uri="{FF2B5EF4-FFF2-40B4-BE49-F238E27FC236}">
                <a16:creationId xmlns:a16="http://schemas.microsoft.com/office/drawing/2014/main" id="{3706CF66-BAE2-F4D1-3CBE-6ABA1E40B43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0348" r="11642"/>
          <a:stretch/>
        </p:blipFill>
        <p:spPr bwMode="auto">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47116"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4654296" y="2706624"/>
            <a:ext cx="6894576" cy="3483864"/>
          </a:xfrm>
        </p:spPr>
        <p:txBody>
          <a:bodyPr vert="horz" lIns="91440" tIns="45720" rIns="91440" bIns="45720" rtlCol="0">
            <a:normAutofit/>
          </a:bodyPr>
          <a:lstStyle/>
          <a:p>
            <a:r>
              <a:rPr lang="en-US" sz="2200" dirty="0"/>
              <a:t>Fang people do mask-making</a:t>
            </a:r>
          </a:p>
          <a:p>
            <a:r>
              <a:rPr lang="en-US" sz="2200" dirty="0"/>
              <a:t>Pictured- Kota Reliquary Figure.  It is said to protect and identify the revered bones of family </a:t>
            </a:r>
            <a:r>
              <a:rPr lang="en-US" sz="2200" dirty="0" err="1"/>
              <a:t>ancestorys</a:t>
            </a:r>
            <a:r>
              <a:rPr lang="en-US" sz="2200" dirty="0"/>
              <a:t>.  The Kota believed that relics of important men and women retained power after death.  </a:t>
            </a:r>
          </a:p>
        </p:txBody>
      </p:sp>
    </p:spTree>
    <p:extLst>
      <p:ext uri="{BB962C8B-B14F-4D97-AF65-F5344CB8AC3E}">
        <p14:creationId xmlns:p14="http://schemas.microsoft.com/office/powerpoint/2010/main" val="162885967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Oral literature, folklore and mythology are important. </a:t>
            </a:r>
          </a:p>
          <a:p>
            <a:r>
              <a:rPr lang="en-US" dirty="0"/>
              <a:t>My Family Goes to Market- Philippe </a:t>
            </a:r>
            <a:r>
              <a:rPr lang="en-US" dirty="0" err="1"/>
              <a:t>Ngome</a:t>
            </a:r>
            <a:r>
              <a:rPr lang="en-US" dirty="0"/>
              <a:t> </a:t>
            </a:r>
          </a:p>
        </p:txBody>
      </p:sp>
    </p:spTree>
    <p:extLst>
      <p:ext uri="{BB962C8B-B14F-4D97-AF65-F5344CB8AC3E}">
        <p14:creationId xmlns:p14="http://schemas.microsoft.com/office/powerpoint/2010/main" val="73373769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7" name="Rectangle 48136">
            <a:extLst>
              <a:ext uri="{FF2B5EF4-FFF2-40B4-BE49-F238E27FC236}">
                <a16:creationId xmlns:a16="http://schemas.microsoft.com/office/drawing/2014/main" id="{E8D41CF8-5232-42BC-8D05-AFEDE2153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256"/>
            <a:ext cx="12192000" cy="6869256"/>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139" name="Rounded Rectangle 5">
            <a:extLst>
              <a:ext uri="{FF2B5EF4-FFF2-40B4-BE49-F238E27FC236}">
                <a16:creationId xmlns:a16="http://schemas.microsoft.com/office/drawing/2014/main" id="{49237091-E62C-4878-AA4C-0B9995ADB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28801"/>
            <a:ext cx="10515600" cy="4362450"/>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130" name="Picture 2" descr="Gabon - Africa vernacular architecture">
            <a:extLst>
              <a:ext uri="{FF2B5EF4-FFF2-40B4-BE49-F238E27FC236}">
                <a16:creationId xmlns:a16="http://schemas.microsoft.com/office/drawing/2014/main" id="{5C864038-F6A4-C9B8-B67D-ED4BAC1C6DDC}"/>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157288" y="2265363"/>
            <a:ext cx="4673600" cy="3486150"/>
          </a:xfrm>
          <a:prstGeom prst="rect">
            <a:avLst/>
          </a:prstGeom>
          <a:extLst>
            <a:ext uri="{909E8E84-426E-40DD-AFC4-6F175D3DCCD1}">
              <a14:hiddenFill xmlns:a14="http://schemas.microsoft.com/office/drawing/2010/main">
                <a:solidFill>
                  <a:srgbClr val="FFFFFF"/>
                </a:solidFill>
              </a14:hiddenFill>
            </a:ext>
          </a:extLst>
        </p:spPr>
      </p:pic>
      <p:pic>
        <p:nvPicPr>
          <p:cNvPr id="48132" name="Picture 4" descr="Basic Lean in Gabon, Africa | Lean Urbanism">
            <a:extLst>
              <a:ext uri="{FF2B5EF4-FFF2-40B4-BE49-F238E27FC236}">
                <a16:creationId xmlns:a16="http://schemas.microsoft.com/office/drawing/2014/main" id="{88963828-42CF-AAEA-880F-A477D2162FD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897563" y="2265363"/>
            <a:ext cx="5133975" cy="3486150"/>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a:solidFill>
                  <a:schemeClr val="tx1"/>
                </a:solidFill>
                <a:latin typeface="+mj-lt"/>
                <a:ea typeface="+mj-ea"/>
                <a:cs typeface="+mj-cs"/>
              </a:rPr>
              <a:t>Homes</a:t>
            </a:r>
          </a:p>
        </p:txBody>
      </p:sp>
    </p:spTree>
    <p:extLst>
      <p:ext uri="{BB962C8B-B14F-4D97-AF65-F5344CB8AC3E}">
        <p14:creationId xmlns:p14="http://schemas.microsoft.com/office/powerpoint/2010/main" val="3411873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p:txBody>
          <a:bodyPr/>
          <a:lstStyle/>
          <a:p>
            <a:r>
              <a:rPr lang="en-US" dirty="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691243" y="1825625"/>
            <a:ext cx="5181600" cy="4351338"/>
          </a:xfrm>
        </p:spPr>
        <p:txBody>
          <a:bodyPr/>
          <a:lstStyle/>
          <a:p>
            <a:r>
              <a:rPr lang="en-US" dirty="0"/>
              <a:t>April 17, Women’s Day, marks the death anniversary of Rose </a:t>
            </a:r>
            <a:r>
              <a:rPr lang="en-US" dirty="0" err="1"/>
              <a:t>Fancine</a:t>
            </a:r>
            <a:r>
              <a:rPr lang="en-US" dirty="0"/>
              <a:t> </a:t>
            </a:r>
            <a:r>
              <a:rPr lang="en-US" dirty="0" err="1"/>
              <a:t>Rogombe</a:t>
            </a:r>
            <a:r>
              <a:rPr lang="en-US" dirty="0"/>
              <a:t>, the first female head of state of Gabon. </a:t>
            </a:r>
          </a:p>
          <a:p>
            <a:r>
              <a:rPr lang="en-US" dirty="0"/>
              <a:t>Christmas and New Years are the most anticipated holidays in the country, celebrated with musical programs, parties, buffets, street marches, etc.</a:t>
            </a:r>
          </a:p>
        </p:txBody>
      </p:sp>
      <p:pic>
        <p:nvPicPr>
          <p:cNvPr id="49154" name="Picture 2" descr="Operation Christmas Child - Gabon - E4 Project - Defending the Cause of the  Poor and Needy">
            <a:extLst>
              <a:ext uri="{FF2B5EF4-FFF2-40B4-BE49-F238E27FC236}">
                <a16:creationId xmlns:a16="http://schemas.microsoft.com/office/drawing/2014/main" id="{EABB8626-B43C-DFC5-55CC-F3595A95EE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3983" y="2334985"/>
            <a:ext cx="5386774" cy="3144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066164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415610348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62" name="Rectangle 2061">
            <a:extLst>
              <a:ext uri="{FF2B5EF4-FFF2-40B4-BE49-F238E27FC236}">
                <a16:creationId xmlns:a16="http://schemas.microsoft.com/office/drawing/2014/main" id="{EAE48C4B-3A90-42C3-BA00-6092B4771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4654296" y="329184"/>
            <a:ext cx="6894576" cy="1783080"/>
          </a:xfrm>
        </p:spPr>
        <p:txBody>
          <a:bodyPr vert="horz" lIns="91440" tIns="45720" rIns="91440" bIns="45720" rtlCol="0" anchor="b">
            <a:normAutofit/>
          </a:bodyPr>
          <a:lstStyle/>
          <a:p>
            <a:pPr algn="l"/>
            <a:r>
              <a:rPr lang="en-US" sz="5400" kern="1200">
                <a:solidFill>
                  <a:schemeClr val="tx1"/>
                </a:solidFill>
                <a:latin typeface="+mj-lt"/>
                <a:ea typeface="+mj-ea"/>
                <a:cs typeface="+mj-cs"/>
              </a:rPr>
              <a:t>Chad</a:t>
            </a:r>
          </a:p>
        </p:txBody>
      </p:sp>
      <p:pic>
        <p:nvPicPr>
          <p:cNvPr id="2052" name="Picture 4" descr="Chad Maps &amp; Facts - World Atlas">
            <a:extLst>
              <a:ext uri="{FF2B5EF4-FFF2-40B4-BE49-F238E27FC236}">
                <a16:creationId xmlns:a16="http://schemas.microsoft.com/office/drawing/2014/main" id="{76D6E53C-F7CF-E354-3AE9-79F7874A6D2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05" r="2" b="4498"/>
          <a:stretch/>
        </p:blipFill>
        <p:spPr bwMode="auto">
          <a:xfrm>
            <a:off x="20" y="10"/>
            <a:ext cx="4041316" cy="4193753"/>
          </a:xfrm>
          <a:custGeom>
            <a:avLst/>
            <a:gdLst/>
            <a:ahLst/>
            <a:cxnLst/>
            <a:rect l="l" t="t" r="r" b="b"/>
            <a:pathLst>
              <a:path w="4041336" h="4193763">
                <a:moveTo>
                  <a:pt x="0" y="0"/>
                </a:moveTo>
                <a:lnTo>
                  <a:pt x="4019848" y="0"/>
                </a:lnTo>
                <a:lnTo>
                  <a:pt x="4021195" y="11419"/>
                </a:lnTo>
                <a:cubicBezTo>
                  <a:pt x="4036145" y="95184"/>
                  <a:pt x="4033611" y="180091"/>
                  <a:pt x="4037665" y="264364"/>
                </a:cubicBezTo>
                <a:cubicBezTo>
                  <a:pt x="4042480" y="367421"/>
                  <a:pt x="4036399" y="470858"/>
                  <a:pt x="4034118" y="574168"/>
                </a:cubicBezTo>
                <a:cubicBezTo>
                  <a:pt x="4032344" y="662121"/>
                  <a:pt x="4023602" y="749948"/>
                  <a:pt x="4026263" y="838028"/>
                </a:cubicBezTo>
                <a:cubicBezTo>
                  <a:pt x="4026453" y="841074"/>
                  <a:pt x="4026453" y="844120"/>
                  <a:pt x="4026263" y="847166"/>
                </a:cubicBezTo>
                <a:cubicBezTo>
                  <a:pt x="4018154" y="944003"/>
                  <a:pt x="4018154" y="1041348"/>
                  <a:pt x="4026263" y="1138186"/>
                </a:cubicBezTo>
                <a:cubicBezTo>
                  <a:pt x="4028835" y="1178494"/>
                  <a:pt x="4028113" y="1218943"/>
                  <a:pt x="4024109" y="1259137"/>
                </a:cubicBezTo>
                <a:cubicBezTo>
                  <a:pt x="4020308" y="1310285"/>
                  <a:pt x="4008145" y="1362194"/>
                  <a:pt x="4016887" y="1412960"/>
                </a:cubicBezTo>
                <a:cubicBezTo>
                  <a:pt x="4022576" y="1454780"/>
                  <a:pt x="4025705" y="1496916"/>
                  <a:pt x="4026263" y="1539116"/>
                </a:cubicBezTo>
                <a:cubicBezTo>
                  <a:pt x="4030697" y="1633542"/>
                  <a:pt x="4026516" y="1728475"/>
                  <a:pt x="4024869" y="1823155"/>
                </a:cubicBezTo>
                <a:cubicBezTo>
                  <a:pt x="4023095" y="1933446"/>
                  <a:pt x="4025883" y="2043737"/>
                  <a:pt x="4017014" y="2154154"/>
                </a:cubicBezTo>
                <a:cubicBezTo>
                  <a:pt x="4012136" y="2243351"/>
                  <a:pt x="4012136" y="2332751"/>
                  <a:pt x="4017014" y="2421948"/>
                </a:cubicBezTo>
                <a:cubicBezTo>
                  <a:pt x="4019421" y="2503683"/>
                  <a:pt x="4031711" y="2584656"/>
                  <a:pt x="4029684" y="2667279"/>
                </a:cubicBezTo>
                <a:cubicBezTo>
                  <a:pt x="4027276" y="2763608"/>
                  <a:pt x="4015874" y="2859684"/>
                  <a:pt x="4019421" y="2956268"/>
                </a:cubicBezTo>
                <a:cubicBezTo>
                  <a:pt x="4021068" y="3002339"/>
                  <a:pt x="4021195" y="3048410"/>
                  <a:pt x="4022082" y="3094480"/>
                </a:cubicBezTo>
                <a:cubicBezTo>
                  <a:pt x="4023222" y="3149943"/>
                  <a:pt x="4033231" y="3205278"/>
                  <a:pt x="4027656" y="3260614"/>
                </a:cubicBezTo>
                <a:cubicBezTo>
                  <a:pt x="4018408" y="3352883"/>
                  <a:pt x="3994462" y="3443628"/>
                  <a:pt x="4009412" y="3538181"/>
                </a:cubicBezTo>
                <a:cubicBezTo>
                  <a:pt x="4017647" y="3590217"/>
                  <a:pt x="4026896" y="3642380"/>
                  <a:pt x="4031711" y="3694923"/>
                </a:cubicBezTo>
                <a:cubicBezTo>
                  <a:pt x="4035892" y="3741882"/>
                  <a:pt x="4046407" y="3789603"/>
                  <a:pt x="4038425" y="3836308"/>
                </a:cubicBezTo>
                <a:cubicBezTo>
                  <a:pt x="4031584" y="3876287"/>
                  <a:pt x="4035131" y="3916266"/>
                  <a:pt x="4029810" y="3956245"/>
                </a:cubicBezTo>
                <a:cubicBezTo>
                  <a:pt x="4022842" y="4008661"/>
                  <a:pt x="4019168" y="4061966"/>
                  <a:pt x="4013847" y="4114764"/>
                </a:cubicBezTo>
                <a:lnTo>
                  <a:pt x="4010970" y="4161894"/>
                </a:lnTo>
                <a:lnTo>
                  <a:pt x="4002764" y="4161042"/>
                </a:lnTo>
                <a:cubicBezTo>
                  <a:pt x="3957904" y="4159210"/>
                  <a:pt x="3912934" y="4160186"/>
                  <a:pt x="3868108" y="4163980"/>
                </a:cubicBezTo>
                <a:cubicBezTo>
                  <a:pt x="3637072" y="4178737"/>
                  <a:pt x="3405779" y="4172076"/>
                  <a:pt x="3174741" y="4175341"/>
                </a:cubicBezTo>
                <a:cubicBezTo>
                  <a:pt x="2865668" y="4179782"/>
                  <a:pt x="2556851" y="4168420"/>
                  <a:pt x="2247906" y="4167376"/>
                </a:cubicBezTo>
                <a:cubicBezTo>
                  <a:pt x="2184582" y="4167115"/>
                  <a:pt x="2121002" y="4170510"/>
                  <a:pt x="2057934" y="4175733"/>
                </a:cubicBezTo>
                <a:cubicBezTo>
                  <a:pt x="1970560" y="4182786"/>
                  <a:pt x="1884336" y="4173905"/>
                  <a:pt x="1797729" y="4165547"/>
                </a:cubicBezTo>
                <a:cubicBezTo>
                  <a:pt x="1693340" y="4155492"/>
                  <a:pt x="1589207" y="4164372"/>
                  <a:pt x="1485458" y="4175995"/>
                </a:cubicBezTo>
                <a:cubicBezTo>
                  <a:pt x="1307344" y="4195571"/>
                  <a:pt x="1127888" y="4198979"/>
                  <a:pt x="949185" y="4186181"/>
                </a:cubicBezTo>
                <a:cubicBezTo>
                  <a:pt x="751793" y="4172468"/>
                  <a:pt x="554529" y="4174950"/>
                  <a:pt x="357136" y="4175995"/>
                </a:cubicBezTo>
                <a:lnTo>
                  <a:pt x="0" y="4175060"/>
                </a:lnTo>
                <a:close/>
              </a:path>
            </a:pathLst>
          </a:custGeom>
          <a:noFill/>
          <a:extLst>
            <a:ext uri="{909E8E84-426E-40DD-AFC4-6F175D3DCCD1}">
              <a14:hiddenFill xmlns:a14="http://schemas.microsoft.com/office/drawing/2010/main">
                <a:solidFill>
                  <a:srgbClr val="FFFFFF"/>
                </a:solidFill>
              </a14:hiddenFill>
            </a:ext>
          </a:extLst>
        </p:spPr>
      </p:pic>
      <p:sp>
        <p:nvSpPr>
          <p:cNvPr id="2064" name="sketch line">
            <a:extLst>
              <a:ext uri="{FF2B5EF4-FFF2-40B4-BE49-F238E27FC236}">
                <a16:creationId xmlns:a16="http://schemas.microsoft.com/office/drawing/2014/main" id="{F919E280-CA27-4214-97E6-294E0C3BC4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463186"/>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had Flag | American Flags Express">
            <a:extLst>
              <a:ext uri="{FF2B5EF4-FFF2-40B4-BE49-F238E27FC236}">
                <a16:creationId xmlns:a16="http://schemas.microsoft.com/office/drawing/2014/main" id="{A4B5B835-C67C-9396-9D98-9812AD9B28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017" r="3" b="18031"/>
          <a:stretch/>
        </p:blipFill>
        <p:spPr bwMode="auto">
          <a:xfrm>
            <a:off x="1" y="4267200"/>
            <a:ext cx="4051081" cy="2590800"/>
          </a:xfrm>
          <a:custGeom>
            <a:avLst/>
            <a:gdLst/>
            <a:ahLst/>
            <a:cxnLst/>
            <a:rect l="l" t="t" r="r" b="b"/>
            <a:pathLst>
              <a:path w="4051081" h="2496030">
                <a:moveTo>
                  <a:pt x="2464753" y="4"/>
                </a:moveTo>
                <a:cubicBezTo>
                  <a:pt x="2509518" y="-78"/>
                  <a:pt x="2554292" y="1163"/>
                  <a:pt x="2599067" y="4428"/>
                </a:cubicBezTo>
                <a:cubicBezTo>
                  <a:pt x="2749817" y="17813"/>
                  <a:pt x="2901270" y="21079"/>
                  <a:pt x="3052443" y="14222"/>
                </a:cubicBezTo>
                <a:cubicBezTo>
                  <a:pt x="3173923" y="5694"/>
                  <a:pt x="3295774" y="4206"/>
                  <a:pt x="3417420" y="9782"/>
                </a:cubicBezTo>
                <a:cubicBezTo>
                  <a:pt x="3530764" y="16442"/>
                  <a:pt x="3644108" y="23233"/>
                  <a:pt x="3757835" y="19315"/>
                </a:cubicBezTo>
                <a:cubicBezTo>
                  <a:pt x="3803121" y="17748"/>
                  <a:pt x="3847768" y="15789"/>
                  <a:pt x="3892671" y="13177"/>
                </a:cubicBezTo>
                <a:cubicBezTo>
                  <a:pt x="3933972" y="9619"/>
                  <a:pt x="3975386" y="7938"/>
                  <a:pt x="4016790" y="8134"/>
                </a:cubicBezTo>
                <a:lnTo>
                  <a:pt x="4034037" y="8999"/>
                </a:lnTo>
                <a:lnTo>
                  <a:pt x="4035370" y="62503"/>
                </a:lnTo>
                <a:cubicBezTo>
                  <a:pt x="4033549" y="118790"/>
                  <a:pt x="4026390" y="174983"/>
                  <a:pt x="4020562" y="231143"/>
                </a:cubicBezTo>
                <a:cubicBezTo>
                  <a:pt x="4014860" y="285717"/>
                  <a:pt x="4006498" y="343464"/>
                  <a:pt x="4019168" y="393470"/>
                </a:cubicBezTo>
                <a:cubicBezTo>
                  <a:pt x="4042480" y="482184"/>
                  <a:pt x="4024236" y="566457"/>
                  <a:pt x="4014100" y="651618"/>
                </a:cubicBezTo>
                <a:cubicBezTo>
                  <a:pt x="4001874" y="734926"/>
                  <a:pt x="4003635" y="819681"/>
                  <a:pt x="4019295" y="902406"/>
                </a:cubicBezTo>
                <a:cubicBezTo>
                  <a:pt x="4031711" y="960787"/>
                  <a:pt x="4031711" y="1020184"/>
                  <a:pt x="4033231" y="1078946"/>
                </a:cubicBezTo>
                <a:cubicBezTo>
                  <a:pt x="4034118" y="1115753"/>
                  <a:pt x="4020562" y="1153193"/>
                  <a:pt x="4011566" y="1189872"/>
                </a:cubicBezTo>
                <a:cubicBezTo>
                  <a:pt x="3995476" y="1256123"/>
                  <a:pt x="3989648" y="1323388"/>
                  <a:pt x="4011566" y="1387989"/>
                </a:cubicBezTo>
                <a:cubicBezTo>
                  <a:pt x="4042100" y="1477465"/>
                  <a:pt x="4059584" y="1566941"/>
                  <a:pt x="4046914" y="1661622"/>
                </a:cubicBezTo>
                <a:cubicBezTo>
                  <a:pt x="4039566" y="1720003"/>
                  <a:pt x="4037919" y="1779654"/>
                  <a:pt x="4026896" y="1837274"/>
                </a:cubicBezTo>
                <a:cubicBezTo>
                  <a:pt x="4008779" y="1932843"/>
                  <a:pt x="4015240" y="2027776"/>
                  <a:pt x="4029684" y="2121948"/>
                </a:cubicBezTo>
                <a:cubicBezTo>
                  <a:pt x="4039832" y="2200637"/>
                  <a:pt x="4040934" y="2280226"/>
                  <a:pt x="4032978" y="2359155"/>
                </a:cubicBezTo>
                <a:lnTo>
                  <a:pt x="4023519" y="2496030"/>
                </a:lnTo>
                <a:lnTo>
                  <a:pt x="0" y="2496030"/>
                </a:lnTo>
                <a:lnTo>
                  <a:pt x="0" y="12459"/>
                </a:lnTo>
                <a:lnTo>
                  <a:pt x="17104" y="15006"/>
                </a:lnTo>
                <a:cubicBezTo>
                  <a:pt x="83627" y="15006"/>
                  <a:pt x="150022" y="12263"/>
                  <a:pt x="216416" y="7824"/>
                </a:cubicBezTo>
                <a:cubicBezTo>
                  <a:pt x="361434" y="-156"/>
                  <a:pt x="506837" y="3162"/>
                  <a:pt x="651370" y="17748"/>
                </a:cubicBezTo>
                <a:cubicBezTo>
                  <a:pt x="753623" y="25440"/>
                  <a:pt x="856335" y="24213"/>
                  <a:pt x="958396" y="14092"/>
                </a:cubicBezTo>
                <a:cubicBezTo>
                  <a:pt x="1145682" y="-1710"/>
                  <a:pt x="1332584" y="10958"/>
                  <a:pt x="1519486" y="21666"/>
                </a:cubicBezTo>
                <a:cubicBezTo>
                  <a:pt x="1700504" y="32113"/>
                  <a:pt x="1881394" y="24408"/>
                  <a:pt x="2062411" y="17487"/>
                </a:cubicBezTo>
                <a:cubicBezTo>
                  <a:pt x="2196255" y="12394"/>
                  <a:pt x="2330459" y="249"/>
                  <a:pt x="2464753" y="4"/>
                </a:cubicBezTo>
                <a:close/>
              </a:path>
            </a:pathLst>
          </a:cu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4654296" y="2706624"/>
            <a:ext cx="6894576" cy="3483864"/>
          </a:xfrm>
        </p:spPr>
        <p:txBody>
          <a:bodyPr vert="horz" lIns="91440" tIns="45720" rIns="91440" bIns="45720" rtlCol="0">
            <a:normAutofit/>
          </a:bodyPr>
          <a:lstStyle/>
          <a:p>
            <a:pPr indent="-228600" algn="l">
              <a:buFont typeface="Arial" panose="020B0604020202020204" pitchFamily="34" charset="0"/>
              <a:buChar char="•"/>
            </a:pPr>
            <a:r>
              <a:rPr lang="en-US" sz="1900" dirty="0"/>
              <a:t>Things We Will Learn:</a:t>
            </a:r>
          </a:p>
          <a:p>
            <a:pPr indent="-228600" algn="l">
              <a:buFont typeface="Arial" panose="020B0604020202020204" pitchFamily="34" charset="0"/>
              <a:buChar char="•"/>
            </a:pPr>
            <a:r>
              <a:rPr lang="en-US" sz="1900" dirty="0"/>
              <a:t>Geography</a:t>
            </a:r>
          </a:p>
          <a:p>
            <a:pPr indent="-228600" algn="l">
              <a:buFont typeface="Arial" panose="020B0604020202020204" pitchFamily="34" charset="0"/>
              <a:buChar char="•"/>
            </a:pPr>
            <a:r>
              <a:rPr lang="en-US" sz="1900" dirty="0"/>
              <a:t>Language</a:t>
            </a:r>
          </a:p>
          <a:p>
            <a:pPr indent="-228600" algn="l">
              <a:buFont typeface="Arial" panose="020B0604020202020204" pitchFamily="34" charset="0"/>
              <a:buChar char="•"/>
            </a:pPr>
            <a:r>
              <a:rPr lang="en-US" sz="1900" dirty="0"/>
              <a:t>Advancements for the World</a:t>
            </a:r>
          </a:p>
          <a:p>
            <a:pPr indent="-228600" algn="l">
              <a:buFont typeface="Arial" panose="020B0604020202020204" pitchFamily="34" charset="0"/>
              <a:buChar char="•"/>
            </a:pPr>
            <a:r>
              <a:rPr lang="en-US" sz="1900" dirty="0"/>
              <a:t>History</a:t>
            </a:r>
          </a:p>
          <a:p>
            <a:pPr indent="-228600" algn="l">
              <a:buFont typeface="Arial" panose="020B0604020202020204" pitchFamily="34" charset="0"/>
              <a:buChar char="•"/>
            </a:pPr>
            <a:r>
              <a:rPr lang="en-US" sz="1900" dirty="0"/>
              <a:t>Culture</a:t>
            </a:r>
          </a:p>
          <a:p>
            <a:pPr indent="-228600" algn="l">
              <a:buFont typeface="Arial" panose="020B0604020202020204" pitchFamily="34" charset="0"/>
              <a:buChar char="•"/>
            </a:pPr>
            <a:r>
              <a:rPr lang="en-US" sz="1900" dirty="0"/>
              <a:t>Current Events</a:t>
            </a:r>
          </a:p>
          <a:p>
            <a:pPr indent="-228600" algn="l">
              <a:buFont typeface="Arial" panose="020B0604020202020204" pitchFamily="34" charset="0"/>
              <a:buChar char="•"/>
            </a:pPr>
            <a:endParaRPr lang="en-US" sz="1900" dirty="0"/>
          </a:p>
        </p:txBody>
      </p:sp>
    </p:spTree>
    <p:extLst>
      <p:ext uri="{BB962C8B-B14F-4D97-AF65-F5344CB8AC3E}">
        <p14:creationId xmlns:p14="http://schemas.microsoft.com/office/powerpoint/2010/main" val="416851921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THE 15 BEST Things to Do in Chad - 2023 (with Photos) - Tripadvisor">
            <a:extLst>
              <a:ext uri="{FF2B5EF4-FFF2-40B4-BE49-F238E27FC236}">
                <a16:creationId xmlns:a16="http://schemas.microsoft.com/office/drawing/2014/main" id="{A8063A75-B9D3-73A2-3C59-FEB5337A310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5436"/>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1" name="Rectangle 308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38201" y="2434201"/>
            <a:ext cx="2982686" cy="3542056"/>
          </a:xfrm>
        </p:spPr>
        <p:txBody>
          <a:bodyPr vert="horz" lIns="91440" tIns="45720" rIns="91440" bIns="45720" rtlCol="0">
            <a:normAutofit fontScale="77500" lnSpcReduction="20000"/>
          </a:bodyPr>
          <a:lstStyle/>
          <a:p>
            <a:r>
              <a:rPr lang="en-US" sz="2000" dirty="0"/>
              <a:t>Capital: N’Djamena</a:t>
            </a:r>
          </a:p>
          <a:p>
            <a:r>
              <a:rPr lang="en-US" sz="2000" dirty="0"/>
              <a:t>Language: Arabic and French, with over 120 indigenous languages</a:t>
            </a:r>
          </a:p>
          <a:p>
            <a:r>
              <a:rPr lang="en-US" sz="2000" dirty="0"/>
              <a:t>Exports: Petroleum, Silver, Insect </a:t>
            </a:r>
            <a:r>
              <a:rPr lang="en-US" sz="2000" dirty="0" err="1"/>
              <a:t>Resings</a:t>
            </a:r>
            <a:endParaRPr lang="en-US" sz="2000" dirty="0"/>
          </a:p>
          <a:p>
            <a:r>
              <a:rPr lang="en-US" sz="2000" dirty="0"/>
              <a:t>Fun Facts: The Tibesti mountains are known for camel races.  There is only 1 doctor for every 23,6000 people.  Incredibly diverse with over 200 ethnic groups.   Named after Lake Chad.  It </a:t>
            </a:r>
            <a:r>
              <a:rPr lang="en-US" sz="2000" dirty="0" err="1"/>
              <a:t>iss</a:t>
            </a:r>
            <a:r>
              <a:rPr lang="en-US" sz="2000" dirty="0"/>
              <a:t> considered one of the poorest and most corrupt nations.  The Sahara Desert covers 1/3 of the country.  </a:t>
            </a:r>
          </a:p>
        </p:txBody>
      </p:sp>
    </p:spTree>
    <p:extLst>
      <p:ext uri="{BB962C8B-B14F-4D97-AF65-F5344CB8AC3E}">
        <p14:creationId xmlns:p14="http://schemas.microsoft.com/office/powerpoint/2010/main" val="317642423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3"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Country on Map</a:t>
            </a:r>
          </a:p>
        </p:txBody>
      </p:sp>
      <p:pic>
        <p:nvPicPr>
          <p:cNvPr id="4098" name="Picture 2" descr="Chad | History, Flag, Language, Population, Map, &amp; Facts ...">
            <a:extLst>
              <a:ext uri="{FF2B5EF4-FFF2-40B4-BE49-F238E27FC236}">
                <a16:creationId xmlns:a16="http://schemas.microsoft.com/office/drawing/2014/main" id="{850FA69C-40D4-3009-9679-5EE9807567C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259708" y="643466"/>
            <a:ext cx="5815915"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27247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000" kern="1200">
                <a:solidFill>
                  <a:schemeClr val="tx1"/>
                </a:solidFill>
                <a:latin typeface="+mj-lt"/>
                <a:ea typeface="+mj-ea"/>
                <a:cs typeface="+mj-cs"/>
              </a:rPr>
              <a:t>Country Geography</a:t>
            </a:r>
          </a:p>
        </p:txBody>
      </p:sp>
      <p:sp>
        <p:nvSpPr>
          <p:cNvPr id="5129" name="sketch line">
            <a:extLst>
              <a:ext uri="{FF2B5EF4-FFF2-40B4-BE49-F238E27FC236}">
                <a16:creationId xmlns:a16="http://schemas.microsoft.com/office/drawing/2014/main" id="{650D18FE-0824-4A46-B22C-A86B52E57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30936" y="2660904"/>
            <a:ext cx="4818888" cy="3547872"/>
          </a:xfrm>
        </p:spPr>
        <p:txBody>
          <a:bodyPr vert="horz" lIns="91440" tIns="45720" rIns="91440" bIns="45720" rtlCol="0" anchor="t">
            <a:normAutofit/>
          </a:bodyPr>
          <a:lstStyle/>
          <a:p>
            <a:pPr marL="0" indent="0">
              <a:buNone/>
            </a:pPr>
            <a:endParaRPr lang="en-US" sz="2200" dirty="0">
              <a:sym typeface="Wingdings" panose="05000000000000000000" pitchFamily="2" charset="2"/>
            </a:endParaRPr>
          </a:p>
          <a:p>
            <a:r>
              <a:rPr lang="en-US" sz="2200" dirty="0">
                <a:sym typeface="Wingdings" panose="05000000000000000000" pitchFamily="2" charset="2"/>
              </a:rPr>
              <a:t>Longitude and Latitude: 15.4542N, 18.7322E</a:t>
            </a:r>
          </a:p>
          <a:p>
            <a:r>
              <a:rPr lang="en-US" sz="2200" dirty="0">
                <a:sym typeface="Wingdings" panose="05000000000000000000" pitchFamily="2" charset="2"/>
              </a:rPr>
              <a:t>Major Mountains, Rivers and Other Geographic sites:  Tibesti Mountains.  Chari and </a:t>
            </a:r>
            <a:r>
              <a:rPr lang="en-US" sz="2200" dirty="0" err="1">
                <a:sym typeface="Wingdings" panose="05000000000000000000" pitchFamily="2" charset="2"/>
              </a:rPr>
              <a:t>Logone</a:t>
            </a:r>
            <a:r>
              <a:rPr lang="en-US" sz="2200" dirty="0">
                <a:sym typeface="Wingdings" panose="05000000000000000000" pitchFamily="2" charset="2"/>
              </a:rPr>
              <a:t> rivers flow into Lake Chad. </a:t>
            </a:r>
            <a:endParaRPr lang="en-US" sz="2200" dirty="0"/>
          </a:p>
        </p:txBody>
      </p:sp>
      <p:pic>
        <p:nvPicPr>
          <p:cNvPr id="5122" name="Picture 2" descr="Geography of Chad - Wikipedia">
            <a:extLst>
              <a:ext uri="{FF2B5EF4-FFF2-40B4-BE49-F238E27FC236}">
                <a16:creationId xmlns:a16="http://schemas.microsoft.com/office/drawing/2014/main" id="{1DADC745-DEBF-1613-2D59-08DF730EA7A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979115" y="640080"/>
            <a:ext cx="3698833" cy="5577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797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216B6-14A1-4349-88ED-FB7180763AD0}"/>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dirty="0"/>
              <a:t>Belgian Colonization</a:t>
            </a:r>
          </a:p>
        </p:txBody>
      </p:sp>
      <p:sp>
        <p:nvSpPr>
          <p:cNvPr id="3" name="Content Placeholder 2">
            <a:extLst>
              <a:ext uri="{FF2B5EF4-FFF2-40B4-BE49-F238E27FC236}">
                <a16:creationId xmlns:a16="http://schemas.microsoft.com/office/drawing/2014/main" id="{EE23736E-17B1-4AD2-9139-C2F957A1ED10}"/>
              </a:ext>
            </a:extLst>
          </p:cNvPr>
          <p:cNvSpPr>
            <a:spLocks noGrp="1"/>
          </p:cNvSpPr>
          <p:nvPr>
            <p:ph sz="half" idx="1"/>
          </p:nvPr>
        </p:nvSpPr>
        <p:spPr>
          <a:xfrm>
            <a:off x="4965431" y="2438400"/>
            <a:ext cx="6586489" cy="3785419"/>
          </a:xfrm>
        </p:spPr>
        <p:txBody>
          <a:bodyPr vert="horz" lIns="91440" tIns="45720" rIns="91440" bIns="45720" rtlCol="0">
            <a:normAutofit/>
          </a:bodyPr>
          <a:lstStyle/>
          <a:p>
            <a:pPr fontAlgn="base"/>
            <a:r>
              <a:rPr lang="en-US" sz="2000" dirty="0"/>
              <a:t>Belgian King Leopold II claims the Congo for himself and it is acknowledged by the other countries.  In 1885, he calls the area the Congo Free State, and claims it has his personal possession..</a:t>
            </a:r>
            <a:endParaRPr lang="en-US" sz="2000" i="0" dirty="0">
              <a:effectLst/>
            </a:endParaRPr>
          </a:p>
          <a:p>
            <a:endParaRPr lang="en-US" sz="2000" dirty="0"/>
          </a:p>
        </p:txBody>
      </p:sp>
      <p:pic>
        <p:nvPicPr>
          <p:cNvPr id="6" name="Content Placeholder 5" descr="A picture containing person, holding, photo, person&#10;&#10;Description automatically generated">
            <a:extLst>
              <a:ext uri="{FF2B5EF4-FFF2-40B4-BE49-F238E27FC236}">
                <a16:creationId xmlns:a16="http://schemas.microsoft.com/office/drawing/2014/main" id="{C8212EB5-C0EE-4EB9-867A-E682BD0D8052}"/>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2" b="1250"/>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29544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3B611-1D94-EE67-A849-006A5E1F225F}"/>
              </a:ext>
            </a:extLst>
          </p:cNvPr>
          <p:cNvSpPr>
            <a:spLocks noGrp="1"/>
          </p:cNvSpPr>
          <p:nvPr>
            <p:ph type="title"/>
          </p:nvPr>
        </p:nvSpPr>
        <p:spPr>
          <a:xfrm>
            <a:off x="838200" y="365125"/>
            <a:ext cx="10515600" cy="1325563"/>
          </a:xfrm>
        </p:spPr>
        <p:txBody>
          <a:bodyPr/>
          <a:lstStyle/>
          <a:p>
            <a:r>
              <a:rPr lang="en-US" dirty="0"/>
              <a:t>Tibesti Mountain</a:t>
            </a:r>
          </a:p>
        </p:txBody>
      </p:sp>
      <p:sp>
        <p:nvSpPr>
          <p:cNvPr id="3" name="Content Placeholder 2">
            <a:extLst>
              <a:ext uri="{FF2B5EF4-FFF2-40B4-BE49-F238E27FC236}">
                <a16:creationId xmlns:a16="http://schemas.microsoft.com/office/drawing/2014/main" id="{411394C2-EDA3-817F-3194-ED2AD577E79E}"/>
              </a:ext>
            </a:extLst>
          </p:cNvPr>
          <p:cNvSpPr>
            <a:spLocks noGrp="1"/>
          </p:cNvSpPr>
          <p:nvPr>
            <p:ph sz="half" idx="1"/>
          </p:nvPr>
        </p:nvSpPr>
        <p:spPr/>
        <p:txBody>
          <a:bodyPr/>
          <a:lstStyle/>
          <a:p>
            <a:r>
              <a:rPr lang="en-US" dirty="0"/>
              <a:t>The Tibesti is a volcanic mountain.  </a:t>
            </a:r>
          </a:p>
          <a:p>
            <a:r>
              <a:rPr lang="en-US" dirty="0"/>
              <a:t>It is secluded from civilization, meaning a lot of volcanic activity goes unseen.  In 2011, astronauts in the International Space Station photographed a long plume of smoke that no one on earth noticed!</a:t>
            </a:r>
          </a:p>
        </p:txBody>
      </p:sp>
      <p:pic>
        <p:nvPicPr>
          <p:cNvPr id="6146" name="Picture 2" descr="Tibesti Mountains - Wikipedia">
            <a:extLst>
              <a:ext uri="{FF2B5EF4-FFF2-40B4-BE49-F238E27FC236}">
                <a16:creationId xmlns:a16="http://schemas.microsoft.com/office/drawing/2014/main" id="{1745D568-3D0A-BBBC-1252-1B3BDFD9A60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47281"/>
            <a:ext cx="5181600" cy="3508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223013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9427AF5F-9A0E-42B7-A252-FD64C9885F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BEDA499-FB92-A2C7-53D0-B2BEEAFA55DB}"/>
              </a:ext>
            </a:extLst>
          </p:cNvPr>
          <p:cNvSpPr>
            <a:spLocks noGrp="1"/>
          </p:cNvSpPr>
          <p:nvPr>
            <p:ph type="title"/>
          </p:nvPr>
        </p:nvSpPr>
        <p:spPr>
          <a:xfrm>
            <a:off x="838200" y="365125"/>
            <a:ext cx="10515600" cy="1306443"/>
          </a:xfrm>
        </p:spPr>
        <p:txBody>
          <a:bodyPr vert="horz" lIns="91440" tIns="45720" rIns="91440" bIns="45720" rtlCol="0" anchor="ctr">
            <a:normAutofit/>
          </a:bodyPr>
          <a:lstStyle/>
          <a:p>
            <a:r>
              <a:rPr lang="en-US" sz="4000"/>
              <a:t>Lake Chad</a:t>
            </a:r>
          </a:p>
        </p:txBody>
      </p:sp>
      <p:sp>
        <p:nvSpPr>
          <p:cNvPr id="3" name="Content Placeholder 2">
            <a:extLst>
              <a:ext uri="{FF2B5EF4-FFF2-40B4-BE49-F238E27FC236}">
                <a16:creationId xmlns:a16="http://schemas.microsoft.com/office/drawing/2014/main" id="{13BF687F-389B-2D56-C7BB-3B5001212DB9}"/>
              </a:ext>
            </a:extLst>
          </p:cNvPr>
          <p:cNvSpPr>
            <a:spLocks noGrp="1"/>
          </p:cNvSpPr>
          <p:nvPr>
            <p:ph sz="half" idx="1"/>
          </p:nvPr>
        </p:nvSpPr>
        <p:spPr>
          <a:xfrm>
            <a:off x="838200" y="1825625"/>
            <a:ext cx="4152774" cy="4303464"/>
          </a:xfrm>
        </p:spPr>
        <p:txBody>
          <a:bodyPr vert="horz" lIns="91440" tIns="45720" rIns="91440" bIns="45720" rtlCol="0">
            <a:normAutofit lnSpcReduction="10000"/>
          </a:bodyPr>
          <a:lstStyle/>
          <a:p>
            <a:r>
              <a:rPr lang="en-US" sz="2000" dirty="0"/>
              <a:t>Fresh water lake in the middle of sand dunces in Africa, touching 4 countries: Nigeria, Cameroon, Niger and Chad.  </a:t>
            </a:r>
          </a:p>
          <a:p>
            <a:r>
              <a:rPr lang="en-US" sz="2000" dirty="0"/>
              <a:t>It is an important lake for thousands of migratory birds.  </a:t>
            </a:r>
          </a:p>
          <a:p>
            <a:r>
              <a:rPr lang="en-US" sz="2000" dirty="0"/>
              <a:t>Arabic travelers, through oral traditions and writings talked about Lake Chad.  </a:t>
            </a:r>
          </a:p>
          <a:p>
            <a:r>
              <a:rPr lang="en-US" sz="2000" dirty="0"/>
              <a:t>The lake has diminished by 90% since the 1960s because it’s been overused and climate change.  </a:t>
            </a:r>
          </a:p>
          <a:p>
            <a:r>
              <a:rPr lang="en-US" sz="2000" dirty="0"/>
              <a:t>It provides water for more than 30 million people in four countries. </a:t>
            </a:r>
          </a:p>
        </p:txBody>
      </p:sp>
      <p:pic>
        <p:nvPicPr>
          <p:cNvPr id="7170" name="Picture 2" descr="Lake Chad - Wikipedia">
            <a:extLst>
              <a:ext uri="{FF2B5EF4-FFF2-40B4-BE49-F238E27FC236}">
                <a16:creationId xmlns:a16="http://schemas.microsoft.com/office/drawing/2014/main" id="{C8C2C10B-BFC5-52A4-EA6C-E40921D36C2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984" r="6876" b="-1"/>
          <a:stretch/>
        </p:blipFill>
        <p:spPr bwMode="auto">
          <a:xfrm>
            <a:off x="5183500" y="1904282"/>
            <a:ext cx="6170299" cy="4224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761370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Temperatures vary considerably.  Northern Chad extends into the Sahara desert and doesn’t get much rain, but other areas do!</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412911198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6513788" y="365125"/>
            <a:ext cx="4840010" cy="1807305"/>
          </a:xfrm>
        </p:spPr>
        <p:txBody>
          <a:bodyPr vert="horz" lIns="91440" tIns="45720" rIns="91440" bIns="45720" rtlCol="0" anchor="ctr">
            <a:normAutofit/>
          </a:bodyPr>
          <a:lstStyle/>
          <a:p>
            <a:r>
              <a:rPr lang="en-US" dirty="0"/>
              <a:t>Animals</a:t>
            </a:r>
          </a:p>
        </p:txBody>
      </p:sp>
      <p:pic>
        <p:nvPicPr>
          <p:cNvPr id="8194" name="Picture 2" descr="10 Wild Animals in Chad [Wildlife in Chad] - kevmrc.com">
            <a:extLst>
              <a:ext uri="{FF2B5EF4-FFF2-40B4-BE49-F238E27FC236}">
                <a16:creationId xmlns:a16="http://schemas.microsoft.com/office/drawing/2014/main" id="{6BF5BD48-DA6F-5084-94EF-D0AD61483EC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8542" r="21923" b="-1"/>
          <a:stretch/>
        </p:blipFill>
        <p:spPr bwMode="auto">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6513788" y="2333297"/>
            <a:ext cx="4840010" cy="3843666"/>
          </a:xfrm>
        </p:spPr>
        <p:txBody>
          <a:bodyPr vert="horz" lIns="91440" tIns="45720" rIns="91440" bIns="45720" rtlCol="0">
            <a:normAutofit/>
          </a:bodyPr>
          <a:lstStyle/>
          <a:p>
            <a:r>
              <a:rPr lang="en-US" sz="2000"/>
              <a:t>Elephants</a:t>
            </a:r>
          </a:p>
          <a:p>
            <a:r>
              <a:rPr lang="en-US" sz="2000"/>
              <a:t>Lions</a:t>
            </a:r>
          </a:p>
          <a:p>
            <a:r>
              <a:rPr lang="en-US" sz="2000"/>
              <a:t>Buffalo</a:t>
            </a:r>
          </a:p>
          <a:p>
            <a:r>
              <a:rPr lang="en-US" sz="2000"/>
              <a:t>Hippopotamuses</a:t>
            </a:r>
          </a:p>
          <a:p>
            <a:r>
              <a:rPr lang="en-US" sz="2000"/>
              <a:t>Rhinoceroses</a:t>
            </a:r>
          </a:p>
          <a:p>
            <a:r>
              <a:rPr lang="en-US" sz="2000"/>
              <a:t>Cheetas</a:t>
            </a:r>
          </a:p>
          <a:p>
            <a:endParaRPr lang="en-US" sz="2000"/>
          </a:p>
        </p:txBody>
      </p:sp>
    </p:spTree>
    <p:extLst>
      <p:ext uri="{BB962C8B-B14F-4D97-AF65-F5344CB8AC3E}">
        <p14:creationId xmlns:p14="http://schemas.microsoft.com/office/powerpoint/2010/main" val="301685258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231" name="Rectangle 9222">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Hippopotamus - Africa's River Horse | Checkmember.com">
            <a:extLst>
              <a:ext uri="{FF2B5EF4-FFF2-40B4-BE49-F238E27FC236}">
                <a16:creationId xmlns:a16="http://schemas.microsoft.com/office/drawing/2014/main" id="{9E2DB24C-925E-A16C-AC37-5556F3CA30CF}"/>
              </a:ext>
            </a:extLst>
          </p:cNvPr>
          <p:cNvPicPr>
            <a:picLocks noGrp="1" noChangeAspect="1" noChangeArrowheads="1"/>
          </p:cNvPicPr>
          <p:nvPr>
            <p:ph idx="1"/>
          </p:nvPr>
        </p:nvPicPr>
        <p:blipFill rotWithShape="1">
          <a:blip r:embed="rId2">
            <a:alphaModFix amt="50000"/>
            <a:extLst>
              <a:ext uri="{28A0092B-C50C-407E-A947-70E740481C1C}">
                <a14:useLocalDpi xmlns:a14="http://schemas.microsoft.com/office/drawing/2010/main" val="0"/>
              </a:ext>
            </a:extLst>
          </a:blip>
          <a:srcRect l="2667"/>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Hippopotamus</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1524000" y="4159404"/>
            <a:ext cx="9144000" cy="1098395"/>
          </a:xfrm>
        </p:spPr>
        <p:txBody>
          <a:bodyPr vert="horz" lIns="91440" tIns="45720" rIns="91440" bIns="45720" rtlCol="0">
            <a:normAutofit fontScale="55000" lnSpcReduction="20000"/>
          </a:bodyPr>
          <a:lstStyle/>
          <a:p>
            <a:pPr algn="ctr"/>
            <a:r>
              <a:rPr lang="en-US" sz="2400" dirty="0">
                <a:solidFill>
                  <a:srgbClr val="FFFFFF"/>
                </a:solidFill>
              </a:rPr>
              <a:t>The 3</a:t>
            </a:r>
            <a:r>
              <a:rPr lang="en-US" sz="2400" baseline="30000" dirty="0">
                <a:solidFill>
                  <a:srgbClr val="FFFFFF"/>
                </a:solidFill>
              </a:rPr>
              <a:t>rd</a:t>
            </a:r>
            <a:r>
              <a:rPr lang="en-US" sz="2400" dirty="0">
                <a:solidFill>
                  <a:srgbClr val="FFFFFF"/>
                </a:solidFill>
              </a:rPr>
              <a:t> largest mammals on earth</a:t>
            </a:r>
          </a:p>
          <a:p>
            <a:pPr algn="ctr"/>
            <a:r>
              <a:rPr lang="en-US" sz="2400" dirty="0">
                <a:solidFill>
                  <a:srgbClr val="FFFFFF"/>
                </a:solidFill>
              </a:rPr>
              <a:t>Strong Swimmers</a:t>
            </a:r>
          </a:p>
          <a:p>
            <a:pPr algn="ctr"/>
            <a:r>
              <a:rPr lang="en-US" sz="2400" dirty="0">
                <a:solidFill>
                  <a:srgbClr val="FFFFFF"/>
                </a:solidFill>
              </a:rPr>
              <a:t>Herbivores, but dangerous</a:t>
            </a:r>
          </a:p>
          <a:p>
            <a:pPr algn="ctr"/>
            <a:r>
              <a:rPr lang="en-US" sz="2400" dirty="0">
                <a:solidFill>
                  <a:srgbClr val="FFFFFF"/>
                </a:solidFill>
              </a:rPr>
              <a:t>Gestation period of a hippo is 243 days.</a:t>
            </a:r>
          </a:p>
        </p:txBody>
      </p:sp>
    </p:spTree>
    <p:extLst>
      <p:ext uri="{BB962C8B-B14F-4D97-AF65-F5344CB8AC3E}">
        <p14:creationId xmlns:p14="http://schemas.microsoft.com/office/powerpoint/2010/main" val="1038768100"/>
      </p:ext>
    </p:extLst>
  </p:cSld>
  <p:clrMapOvr>
    <a:overrideClrMapping bg1="dk1" tx1="lt1" bg2="dk2" tx2="lt2" accent1="accent1" accent2="accent2" accent3="accent3" accent4="accent4" accent5="accent5" accent6="accent6" hlink="hlink" folHlink="folHlink"/>
  </p:clrMapOvr>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36680" y="2405067"/>
            <a:ext cx="6002110" cy="3729034"/>
          </a:xfrm>
        </p:spPr>
        <p:txBody>
          <a:bodyPr vert="horz" lIns="91440" tIns="45720" rIns="91440" bIns="45720" rtlCol="0">
            <a:normAutofit/>
          </a:bodyPr>
          <a:lstStyle/>
          <a:p>
            <a:r>
              <a:rPr lang="en-US" sz="2000" dirty="0"/>
              <a:t>Baobab (pictured)</a:t>
            </a:r>
          </a:p>
          <a:p>
            <a:r>
              <a:rPr lang="en-US" sz="2000" dirty="0"/>
              <a:t>Acacia</a:t>
            </a:r>
          </a:p>
          <a:p>
            <a:r>
              <a:rPr lang="en-US" sz="2000" dirty="0"/>
              <a:t>Palms</a:t>
            </a:r>
          </a:p>
          <a:p>
            <a:r>
              <a:rPr lang="en-US" sz="2000" dirty="0"/>
              <a:t>African myrrh</a:t>
            </a:r>
          </a:p>
          <a:p>
            <a:endParaRPr lang="en-US" sz="2000" dirty="0"/>
          </a:p>
        </p:txBody>
      </p:sp>
      <p:pic>
        <p:nvPicPr>
          <p:cNvPr id="10242" name="Picture 2" descr="Baobab | Description, Species, Distribution, &amp; Importance | Britannica">
            <a:extLst>
              <a:ext uri="{FF2B5EF4-FFF2-40B4-BE49-F238E27FC236}">
                <a16:creationId xmlns:a16="http://schemas.microsoft.com/office/drawing/2014/main" id="{250F75D3-922D-CCF1-5561-F6CD0C29478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934"/>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622922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884F5-D865-FE55-BF8A-1209D7893E1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A027AFC-6DCB-4ACD-B908-98613D362822}"/>
              </a:ext>
            </a:extLst>
          </p:cNvPr>
          <p:cNvSpPr>
            <a:spLocks noGrp="1"/>
          </p:cNvSpPr>
          <p:nvPr>
            <p:ph sz="half" idx="1"/>
          </p:nvPr>
        </p:nvSpPr>
        <p:spPr/>
        <p:txBody>
          <a:bodyPr>
            <a:normAutofit fontScale="92500" lnSpcReduction="20000"/>
          </a:bodyPr>
          <a:lstStyle/>
          <a:p>
            <a:r>
              <a:rPr lang="en-US" dirty="0"/>
              <a:t>The original settlers of the area were the Sao people, taken over later by the Kanem Empire.  The Kanem was the strongest empire that was formed in Chad. Archaeologists have found ancient sites such as </a:t>
            </a:r>
            <a:r>
              <a:rPr lang="en-US" dirty="0" err="1"/>
              <a:t>Borkou</a:t>
            </a:r>
            <a:r>
              <a:rPr lang="en-US" dirty="0"/>
              <a:t>, </a:t>
            </a:r>
            <a:r>
              <a:rPr lang="en-US" dirty="0" err="1"/>
              <a:t>Ennedi</a:t>
            </a:r>
            <a:r>
              <a:rPr lang="en-US" dirty="0"/>
              <a:t>, Tibesti that they date to almost 2000 BCE</a:t>
            </a:r>
          </a:p>
          <a:p>
            <a:r>
              <a:rPr lang="en-US" dirty="0"/>
              <a:t>When Europeans arrived in the 1800s, the French took over– completely by 1920.  It was originally part of the French Equatorial Africa.   </a:t>
            </a:r>
          </a:p>
        </p:txBody>
      </p:sp>
      <p:sp>
        <p:nvSpPr>
          <p:cNvPr id="4" name="Content Placeholder 3">
            <a:extLst>
              <a:ext uri="{FF2B5EF4-FFF2-40B4-BE49-F238E27FC236}">
                <a16:creationId xmlns:a16="http://schemas.microsoft.com/office/drawing/2014/main" id="{D5A33AC8-FC56-A4A4-9493-906133EFD357}"/>
              </a:ext>
            </a:extLst>
          </p:cNvPr>
          <p:cNvSpPr>
            <a:spLocks noGrp="1"/>
          </p:cNvSpPr>
          <p:nvPr>
            <p:ph sz="half" idx="2"/>
          </p:nvPr>
        </p:nvSpPr>
        <p:spPr/>
        <p:txBody>
          <a:bodyPr>
            <a:normAutofit fontScale="92500" lnSpcReduction="20000"/>
          </a:bodyPr>
          <a:lstStyle/>
          <a:p>
            <a:r>
              <a:rPr lang="en-US" dirty="0"/>
              <a:t>It became Independent on August 11, 1960</a:t>
            </a:r>
          </a:p>
        </p:txBody>
      </p:sp>
    </p:spTree>
    <p:extLst>
      <p:ext uri="{BB962C8B-B14F-4D97-AF65-F5344CB8AC3E}">
        <p14:creationId xmlns:p14="http://schemas.microsoft.com/office/powerpoint/2010/main" val="397854474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27785-0404-C808-B542-2489AF4FA6E2}"/>
              </a:ext>
            </a:extLst>
          </p:cNvPr>
          <p:cNvSpPr>
            <a:spLocks noGrp="1"/>
          </p:cNvSpPr>
          <p:nvPr>
            <p:ph type="title"/>
          </p:nvPr>
        </p:nvSpPr>
        <p:spPr/>
        <p:txBody>
          <a:bodyPr/>
          <a:lstStyle/>
          <a:p>
            <a:r>
              <a:rPr lang="en-US" dirty="0"/>
              <a:t>More Modern History</a:t>
            </a:r>
          </a:p>
        </p:txBody>
      </p:sp>
      <p:sp>
        <p:nvSpPr>
          <p:cNvPr id="3" name="Content Placeholder 2">
            <a:extLst>
              <a:ext uri="{FF2B5EF4-FFF2-40B4-BE49-F238E27FC236}">
                <a16:creationId xmlns:a16="http://schemas.microsoft.com/office/drawing/2014/main" id="{88D16E36-F7AB-02AF-F6DC-F32BC118F944}"/>
              </a:ext>
            </a:extLst>
          </p:cNvPr>
          <p:cNvSpPr>
            <a:spLocks noGrp="1"/>
          </p:cNvSpPr>
          <p:nvPr>
            <p:ph sz="half" idx="1"/>
          </p:nvPr>
        </p:nvSpPr>
        <p:spPr/>
        <p:txBody>
          <a:bodyPr>
            <a:normAutofit fontScale="92500" lnSpcReduction="10000"/>
          </a:bodyPr>
          <a:lstStyle/>
          <a:p>
            <a:r>
              <a:rPr lang="en-US" dirty="0"/>
              <a:t>Civil War happened almost immediately after independence.  Muslims in the north and east fought against the government from the south that had different morals.  </a:t>
            </a:r>
          </a:p>
          <a:p>
            <a:r>
              <a:rPr lang="en-US" dirty="0"/>
              <a:t>Francois </a:t>
            </a:r>
            <a:r>
              <a:rPr lang="en-US" dirty="0" err="1"/>
              <a:t>Tombalbaye</a:t>
            </a:r>
            <a:r>
              <a:rPr lang="en-US" dirty="0"/>
              <a:t>, the first president, started to become a brutal and irrational ruler, leading to a military coup in 1975.</a:t>
            </a:r>
          </a:p>
        </p:txBody>
      </p:sp>
      <p:sp>
        <p:nvSpPr>
          <p:cNvPr id="4" name="Content Placeholder 3">
            <a:extLst>
              <a:ext uri="{FF2B5EF4-FFF2-40B4-BE49-F238E27FC236}">
                <a16:creationId xmlns:a16="http://schemas.microsoft.com/office/drawing/2014/main" id="{22267305-BA08-7A3A-AF37-27FCB08549CB}"/>
              </a:ext>
            </a:extLst>
          </p:cNvPr>
          <p:cNvSpPr>
            <a:spLocks noGrp="1"/>
          </p:cNvSpPr>
          <p:nvPr>
            <p:ph sz="half" idx="2"/>
          </p:nvPr>
        </p:nvSpPr>
        <p:spPr/>
        <p:txBody>
          <a:bodyPr>
            <a:normAutofit fontScale="92500" lnSpcReduction="10000"/>
          </a:bodyPr>
          <a:lstStyle/>
          <a:p>
            <a:r>
              <a:rPr lang="en-US" dirty="0"/>
              <a:t>It broke the country into 11 different factions, making the government essentially nonexistent and other countries had to step in.  There were multiple conferences trying to bring the factions together.  </a:t>
            </a:r>
          </a:p>
          <a:p>
            <a:r>
              <a:rPr lang="en-US" dirty="0"/>
              <a:t>Since independence, while certain factions might get control of the government here and there, the government is still unsuccessful and the people still do not get along.</a:t>
            </a:r>
          </a:p>
        </p:txBody>
      </p:sp>
    </p:spTree>
    <p:extLst>
      <p:ext uri="{BB962C8B-B14F-4D97-AF65-F5344CB8AC3E}">
        <p14:creationId xmlns:p14="http://schemas.microsoft.com/office/powerpoint/2010/main" val="215982956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295" name="Rectangle 12294">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000" kern="1200">
                <a:solidFill>
                  <a:schemeClr val="tx1"/>
                </a:solidFill>
                <a:latin typeface="+mj-lt"/>
                <a:ea typeface="+mj-ea"/>
                <a:cs typeface="+mj-cs"/>
              </a:rPr>
              <a:t>Government</a:t>
            </a:r>
          </a:p>
        </p:txBody>
      </p:sp>
      <p:sp>
        <p:nvSpPr>
          <p:cNvPr id="12297"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a:t>Unitary State– most or all of the governing resides in a centralized government in contract to a federal state. </a:t>
            </a:r>
          </a:p>
        </p:txBody>
      </p:sp>
      <p:pic>
        <p:nvPicPr>
          <p:cNvPr id="12290" name="Picture 2" descr="National Assembly (Chad) - Wikipedia">
            <a:extLst>
              <a:ext uri="{FF2B5EF4-FFF2-40B4-BE49-F238E27FC236}">
                <a16:creationId xmlns:a16="http://schemas.microsoft.com/office/drawing/2014/main" id="{6492E001-E5DC-31A0-CB47-F98479DC5C8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833201"/>
            <a:ext cx="6903720" cy="51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5858188"/>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319" name="Rectangle 13318">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38881" y="417576"/>
            <a:ext cx="10909640" cy="1249394"/>
          </a:xfrm>
        </p:spPr>
        <p:txBody>
          <a:bodyPr vert="horz" lIns="91440" tIns="45720" rIns="91440" bIns="45720" rtlCol="0" anchor="ctr">
            <a:normAutofit/>
          </a:bodyPr>
          <a:lstStyle/>
          <a:p>
            <a:pPr algn="ctr"/>
            <a:r>
              <a:rPr lang="en-US" sz="6600" kern="1200">
                <a:solidFill>
                  <a:schemeClr val="tx1"/>
                </a:solidFill>
                <a:latin typeface="+mj-lt"/>
                <a:ea typeface="+mj-ea"/>
                <a:cs typeface="+mj-cs"/>
              </a:rPr>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638881" y="1809541"/>
            <a:ext cx="10909643" cy="687406"/>
          </a:xfrm>
        </p:spPr>
        <p:txBody>
          <a:bodyPr vert="horz" lIns="91440" tIns="45720" rIns="91440" bIns="45720" rtlCol="0" anchor="ctr">
            <a:normAutofit/>
          </a:bodyPr>
          <a:lstStyle/>
          <a:p>
            <a:pPr marL="0" indent="0" algn="ctr">
              <a:buNone/>
            </a:pPr>
            <a:r>
              <a:rPr lang="en-US" sz="2400" kern="1200">
                <a:solidFill>
                  <a:schemeClr val="tx1"/>
                </a:solidFill>
                <a:latin typeface="+mn-lt"/>
                <a:ea typeface="+mn-ea"/>
                <a:cs typeface="+mn-cs"/>
              </a:rPr>
              <a:t>Central African CFA Franc</a:t>
            </a:r>
          </a:p>
        </p:txBody>
      </p:sp>
      <p:sp>
        <p:nvSpPr>
          <p:cNvPr id="13321"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descr="Buy CFA francs online - XAF delivered to your door | ManorFX">
            <a:extLst>
              <a:ext uri="{FF2B5EF4-FFF2-40B4-BE49-F238E27FC236}">
                <a16:creationId xmlns:a16="http://schemas.microsoft.com/office/drawing/2014/main" id="{E78B09C5-E28D-6839-D741-042F1FEAA06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1043275" y="2633472"/>
            <a:ext cx="10102402" cy="3586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2750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CA9A2-6206-4E13-8E4F-D937EAF8152F}"/>
              </a:ext>
            </a:extLst>
          </p:cNvPr>
          <p:cNvSpPr>
            <a:spLocks noGrp="1"/>
          </p:cNvSpPr>
          <p:nvPr>
            <p:ph type="title"/>
          </p:nvPr>
        </p:nvSpPr>
        <p:spPr/>
        <p:txBody>
          <a:bodyPr/>
          <a:lstStyle/>
          <a:p>
            <a:r>
              <a:rPr lang="en-US" dirty="0"/>
              <a:t>Belgium Loses Power</a:t>
            </a:r>
          </a:p>
        </p:txBody>
      </p:sp>
      <p:sp>
        <p:nvSpPr>
          <p:cNvPr id="3" name="Content Placeholder 2">
            <a:extLst>
              <a:ext uri="{FF2B5EF4-FFF2-40B4-BE49-F238E27FC236}">
                <a16:creationId xmlns:a16="http://schemas.microsoft.com/office/drawing/2014/main" id="{2D9D2925-0DF8-4C36-9CB5-38394E3646A7}"/>
              </a:ext>
            </a:extLst>
          </p:cNvPr>
          <p:cNvSpPr>
            <a:spLocks noGrp="1"/>
          </p:cNvSpPr>
          <p:nvPr>
            <p:ph sz="half" idx="1"/>
          </p:nvPr>
        </p:nvSpPr>
        <p:spPr/>
        <p:txBody>
          <a:bodyPr>
            <a:normAutofit fontScale="92500" lnSpcReduction="10000"/>
          </a:bodyPr>
          <a:lstStyle/>
          <a:p>
            <a:pPr algn="l" fontAlgn="base"/>
            <a:r>
              <a:rPr lang="en-US" b="1" i="0" dirty="0">
                <a:solidFill>
                  <a:srgbClr val="3F3F42"/>
                </a:solidFill>
                <a:effectLst/>
                <a:latin typeface="inherit"/>
              </a:rPr>
              <a:t>1908 </a:t>
            </a:r>
            <a:r>
              <a:rPr lang="en-US" b="0" i="0" dirty="0">
                <a:solidFill>
                  <a:srgbClr val="3F3F42"/>
                </a:solidFill>
                <a:effectLst/>
                <a:latin typeface="ReithSans"/>
              </a:rPr>
              <a:t>- In 1908, </a:t>
            </a:r>
            <a:r>
              <a:rPr lang="en-US" dirty="0">
                <a:solidFill>
                  <a:srgbClr val="3F3F42"/>
                </a:solidFill>
                <a:latin typeface="ReithSans"/>
              </a:rPr>
              <a:t>Belgian starts to change it’s control of the country after there are protests regarding killings at the hands of Leopold’s army.  </a:t>
            </a:r>
            <a:r>
              <a:rPr lang="en-US" b="0" i="0" dirty="0">
                <a:solidFill>
                  <a:srgbClr val="3F3F42"/>
                </a:solidFill>
                <a:effectLst/>
                <a:latin typeface="ReithSans"/>
              </a:rPr>
              <a:t>Millions of Congolese are said to have been killed or worked to death during Leopold's control of the territory.</a:t>
            </a:r>
          </a:p>
          <a:p>
            <a:r>
              <a:rPr lang="en-US" b="1" i="0" dirty="0">
                <a:solidFill>
                  <a:srgbClr val="3F3F42"/>
                </a:solidFill>
                <a:effectLst/>
                <a:latin typeface="ReithSans"/>
              </a:rPr>
              <a:t>In 1959, </a:t>
            </a:r>
            <a:r>
              <a:rPr lang="en-US" b="0" i="0" dirty="0">
                <a:solidFill>
                  <a:srgbClr val="3F3F42"/>
                </a:solidFill>
                <a:effectLst/>
                <a:latin typeface="ReithSans"/>
              </a:rPr>
              <a:t>Belgium begins to lose control over events in the Congo following serious nationalist riots in Leopoldville (now Kinshasa).</a:t>
            </a:r>
            <a:br>
              <a:rPr lang="en-US" b="0" i="0" dirty="0">
                <a:solidFill>
                  <a:srgbClr val="3F3F42"/>
                </a:solidFill>
                <a:effectLst/>
                <a:latin typeface="ReithSans"/>
              </a:rPr>
            </a:br>
            <a:endParaRPr lang="en-US" dirty="0"/>
          </a:p>
        </p:txBody>
      </p:sp>
      <p:pic>
        <p:nvPicPr>
          <p:cNvPr id="6" name="Content Placeholder 5" descr="A group of people posing for a photo&#10;&#10;Description automatically generated">
            <a:extLst>
              <a:ext uri="{FF2B5EF4-FFF2-40B4-BE49-F238E27FC236}">
                <a16:creationId xmlns:a16="http://schemas.microsoft.com/office/drawing/2014/main" id="{D3FE6F7A-9606-46B1-9374-983E5A3E60B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272276"/>
            <a:ext cx="5181600" cy="3458036"/>
          </a:xfrm>
        </p:spPr>
      </p:pic>
    </p:spTree>
    <p:extLst>
      <p:ext uri="{BB962C8B-B14F-4D97-AF65-F5344CB8AC3E}">
        <p14:creationId xmlns:p14="http://schemas.microsoft.com/office/powerpoint/2010/main" val="152307581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43"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Religion</a:t>
            </a:r>
          </a:p>
        </p:txBody>
      </p:sp>
      <p:pic>
        <p:nvPicPr>
          <p:cNvPr id="14338" name="Picture 2" descr="Chad - Religion | Britannica">
            <a:extLst>
              <a:ext uri="{FF2B5EF4-FFF2-40B4-BE49-F238E27FC236}">
                <a16:creationId xmlns:a16="http://schemas.microsoft.com/office/drawing/2014/main" id="{DED5D1C2-49D3-B6E9-AD35-EF674BE04ED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77316" y="1393625"/>
            <a:ext cx="6780700" cy="4068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934929"/>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15366">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411480" y="987552"/>
            <a:ext cx="4485861" cy="1088136"/>
          </a:xfrm>
        </p:spPr>
        <p:txBody>
          <a:bodyPr vert="horz" lIns="91440" tIns="45720" rIns="91440" bIns="45720" rtlCol="0" anchor="b">
            <a:normAutofit/>
          </a:bodyPr>
          <a:lstStyle/>
          <a:p>
            <a:r>
              <a:rPr lang="en-US" sz="3400"/>
              <a:t>Customs</a:t>
            </a:r>
          </a:p>
        </p:txBody>
      </p:sp>
      <p:sp>
        <p:nvSpPr>
          <p:cNvPr id="15369" name="Rectangle 15368">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371" name="Rectangle 15370">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411479" y="2688336"/>
            <a:ext cx="4498848" cy="3584448"/>
          </a:xfrm>
        </p:spPr>
        <p:txBody>
          <a:bodyPr vert="horz" lIns="91440" tIns="45720" rIns="91440" bIns="45720" rtlCol="0" anchor="t">
            <a:normAutofit/>
          </a:bodyPr>
          <a:lstStyle/>
          <a:p>
            <a:r>
              <a:rPr lang="en-US" sz="1800"/>
              <a:t>“African Time,” meaning things start much later than originally planned.  It isn’t seen as rude to be late.  </a:t>
            </a:r>
          </a:p>
          <a:p>
            <a:r>
              <a:rPr lang="en-US" sz="1800"/>
              <a:t>All photography requires a government permit.  </a:t>
            </a:r>
          </a:p>
          <a:p>
            <a:r>
              <a:rPr lang="en-US" sz="1800"/>
              <a:t>Officials will often ask for gifts as a bribe.  </a:t>
            </a:r>
          </a:p>
          <a:p>
            <a:endParaRPr lang="en-US" sz="1800"/>
          </a:p>
        </p:txBody>
      </p:sp>
      <p:pic>
        <p:nvPicPr>
          <p:cNvPr id="15362" name="Picture 2" descr="Our stories | UNICEF Chad">
            <a:extLst>
              <a:ext uri="{FF2B5EF4-FFF2-40B4-BE49-F238E27FC236}">
                <a16:creationId xmlns:a16="http://schemas.microsoft.com/office/drawing/2014/main" id="{2BF084C7-10B1-48C5-80E1-23801AEB295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739" r="13258" b="-1"/>
          <a:stretch/>
        </p:blipFill>
        <p:spPr bwMode="auto">
          <a:xfrm>
            <a:off x="5308052" y="10"/>
            <a:ext cx="6883948" cy="68579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noFill/>
          <a:effectLst>
            <a:outerShdw blurRad="50800" dist="38100" dir="10800000" algn="r" rotWithShape="0">
              <a:schemeClr val="bg1">
                <a:lumMod val="85000"/>
                <a:alpha val="3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773011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91" name="Rectangle 16390">
            <a:extLst>
              <a:ext uri="{FF2B5EF4-FFF2-40B4-BE49-F238E27FC236}">
                <a16:creationId xmlns:a16="http://schemas.microsoft.com/office/drawing/2014/main" id="{026A84AF-6F58-471A-BF1F-10D8C0351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200" y="728662"/>
            <a:ext cx="3785513" cy="3728853"/>
          </a:xfrm>
          <a:noFill/>
        </p:spPr>
        <p:txBody>
          <a:bodyPr vert="horz" lIns="91440" tIns="45720" rIns="91440" bIns="45720" rtlCol="0" anchor="b">
            <a:normAutofit/>
          </a:bodyPr>
          <a:lstStyle/>
          <a:p>
            <a:r>
              <a:rPr lang="en-US" sz="5200"/>
              <a:t>Fashion</a:t>
            </a:r>
          </a:p>
        </p:txBody>
      </p:sp>
      <p:pic>
        <p:nvPicPr>
          <p:cNvPr id="16386" name="Picture 2" descr="Traditional Chadian | Chadian, African fashion, Costumes">
            <a:extLst>
              <a:ext uri="{FF2B5EF4-FFF2-40B4-BE49-F238E27FC236}">
                <a16:creationId xmlns:a16="http://schemas.microsoft.com/office/drawing/2014/main" id="{E40E75D7-3771-B072-2581-0D8DB4A938A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2" b="12633"/>
          <a:stretch/>
        </p:blipFill>
        <p:spPr bwMode="auto">
          <a:xfrm>
            <a:off x="5009505" y="10"/>
            <a:ext cx="7182495"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55520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415" name="Rectangle 17414">
            <a:extLst>
              <a:ext uri="{FF2B5EF4-FFF2-40B4-BE49-F238E27FC236}">
                <a16:creationId xmlns:a16="http://schemas.microsoft.com/office/drawing/2014/main" id="{3A930249-8242-4E2B-AF17-C018264883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7" name="Rectangle 17416">
            <a:extLst>
              <a:ext uri="{FF2B5EF4-FFF2-40B4-BE49-F238E27FC236}">
                <a16:creationId xmlns:a16="http://schemas.microsoft.com/office/drawing/2014/main" id="{A5BDD999-C5E1-4B3E-A710-7686738191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pic>
        <p:nvPicPr>
          <p:cNvPr id="17410" name="Picture 2" descr="Chad returns to international soccer competition after Fifa ban – The Irish  Times">
            <a:extLst>
              <a:ext uri="{FF2B5EF4-FFF2-40B4-BE49-F238E27FC236}">
                <a16:creationId xmlns:a16="http://schemas.microsoft.com/office/drawing/2014/main" id="{FAB73BD3-1B0A-B924-1ED9-9F88155BD5E4}"/>
              </a:ext>
            </a:extLst>
          </p:cNvPr>
          <p:cNvPicPr>
            <a:picLocks noGrp="1" noChangeAspect="1" noChangeArrowheads="1"/>
          </p:cNvPicPr>
          <p:nvPr>
            <p:ph sz="half" idx="2"/>
          </p:nvPr>
        </p:nvPicPr>
        <p:blipFill rotWithShape="1">
          <a:blip r:embed="rId2">
            <a:alphaModFix amt="80000"/>
            <a:extLst>
              <a:ext uri="{28A0092B-C50C-407E-A947-70E740481C1C}">
                <a14:useLocalDpi xmlns:a14="http://schemas.microsoft.com/office/drawing/2010/main" val="0"/>
              </a:ext>
            </a:extLst>
          </a:blip>
          <a:srcRect/>
          <a:stretch/>
        </p:blipFill>
        <p:spPr bwMode="auto">
          <a:xfrm>
            <a:off x="-1" y="10"/>
            <a:ext cx="1219200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1198181" y="1122363"/>
            <a:ext cx="9795637" cy="2220774"/>
          </a:xfrm>
        </p:spPr>
        <p:txBody>
          <a:bodyPr vert="horz" lIns="91440" tIns="45720" rIns="91440" bIns="45720" rtlCol="0" anchor="b">
            <a:normAutofit/>
          </a:bodyPr>
          <a:lstStyle/>
          <a:p>
            <a:pPr algn="ctr"/>
            <a:r>
              <a:rPr lang="en-US" sz="5200">
                <a:solidFill>
                  <a:srgbClr val="000000"/>
                </a:solidFill>
              </a:rPr>
              <a:t>Sports</a:t>
            </a:r>
          </a:p>
        </p:txBody>
      </p:sp>
    </p:spTree>
    <p:extLst>
      <p:ext uri="{BB962C8B-B14F-4D97-AF65-F5344CB8AC3E}">
        <p14:creationId xmlns:p14="http://schemas.microsoft.com/office/powerpoint/2010/main" val="180612764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439" name="Rectangle 18438">
            <a:extLst>
              <a:ext uri="{FF2B5EF4-FFF2-40B4-BE49-F238E27FC236}">
                <a16:creationId xmlns:a16="http://schemas.microsoft.com/office/drawing/2014/main" id="{330D6772-5550-42D5-B8BC-CDE2836562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441" name="Rectangle 18440">
            <a:extLst>
              <a:ext uri="{FF2B5EF4-FFF2-40B4-BE49-F238E27FC236}">
                <a16:creationId xmlns:a16="http://schemas.microsoft.com/office/drawing/2014/main" id="{97DB0DD1-0F30-4B7E-A6DC-3DDA7D5B35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8434" name="Picture 2" descr="Loubiya or Bean in English">
            <a:extLst>
              <a:ext uri="{FF2B5EF4-FFF2-40B4-BE49-F238E27FC236}">
                <a16:creationId xmlns:a16="http://schemas.microsoft.com/office/drawing/2014/main" id="{6E63A092-6EC5-DA87-8CBA-AE3A49334B4E}"/>
              </a:ext>
            </a:extLst>
          </p:cNvPr>
          <p:cNvPicPr>
            <a:picLocks noGrp="1" noChangeAspect="1" noChangeArrowheads="1"/>
          </p:cNvPicPr>
          <p:nvPr>
            <p:ph sz="half" idx="2"/>
          </p:nvPr>
        </p:nvPicPr>
        <p:blipFill rotWithShape="1">
          <a:blip r:embed="rId2">
            <a:alphaModFix amt="60000"/>
            <a:extLst>
              <a:ext uri="{28A0092B-C50C-407E-A947-70E740481C1C}">
                <a14:useLocalDpi xmlns:a14="http://schemas.microsoft.com/office/drawing/2010/main" val="0"/>
              </a:ext>
            </a:extLst>
          </a:blip>
          <a:srcRect t="36450" b="7300"/>
          <a:stretch/>
        </p:blipFill>
        <p:spPr bwMode="auto">
          <a:xfrm>
            <a:off x="-1" y="10"/>
            <a:ext cx="1219200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38199" y="1671569"/>
            <a:ext cx="4155825" cy="4072044"/>
          </a:xfrm>
        </p:spPr>
        <p:txBody>
          <a:bodyPr vert="horz" lIns="91440" tIns="45720" rIns="91440" bIns="45720" rtlCol="0" anchor="t">
            <a:normAutofit/>
          </a:bodyPr>
          <a:lstStyle/>
          <a:p>
            <a:r>
              <a:rPr lang="en-US">
                <a:solidFill>
                  <a:srgbClr val="FFFFFF"/>
                </a:solidFill>
              </a:rPr>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5186551" y="1671569"/>
            <a:ext cx="6167248" cy="4072044"/>
          </a:xfrm>
        </p:spPr>
        <p:txBody>
          <a:bodyPr vert="horz" lIns="91440" tIns="45720" rIns="91440" bIns="45720" rtlCol="0">
            <a:normAutofit/>
          </a:bodyPr>
          <a:lstStyle/>
          <a:p>
            <a:r>
              <a:rPr lang="en-US" sz="2000">
                <a:solidFill>
                  <a:srgbClr val="FFFFFF"/>
                </a:solidFill>
              </a:rPr>
              <a:t>Tagalia – minced meat, tomatoes, salt, onion and oil and a dumpling</a:t>
            </a:r>
          </a:p>
          <a:p>
            <a:r>
              <a:rPr lang="en-US" sz="2000">
                <a:solidFill>
                  <a:srgbClr val="FFFFFF"/>
                </a:solidFill>
              </a:rPr>
              <a:t>Moulah Daraba – Okra, meat, onion and kissar. </a:t>
            </a:r>
          </a:p>
          <a:p>
            <a:r>
              <a:rPr lang="en-US" sz="2000">
                <a:solidFill>
                  <a:srgbClr val="FFFFFF"/>
                </a:solidFill>
              </a:rPr>
              <a:t>Souroundou </a:t>
            </a:r>
          </a:p>
          <a:p>
            <a:r>
              <a:rPr lang="en-US" sz="2000">
                <a:solidFill>
                  <a:srgbClr val="FFFFFF"/>
                </a:solidFill>
              </a:rPr>
              <a:t>Loubiya (Beans) </a:t>
            </a:r>
          </a:p>
        </p:txBody>
      </p:sp>
    </p:spTree>
    <p:extLst>
      <p:ext uri="{BB962C8B-B14F-4D97-AF65-F5344CB8AC3E}">
        <p14:creationId xmlns:p14="http://schemas.microsoft.com/office/powerpoint/2010/main" val="568940967"/>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463" name="Rectangle 1946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a:xfrm>
            <a:off x="710387" y="681037"/>
            <a:ext cx="4080879" cy="1788811"/>
          </a:xfrm>
        </p:spPr>
        <p:txBody>
          <a:bodyPr vert="horz" lIns="91440" tIns="45720" rIns="91440" bIns="45720" rtlCol="0" anchor="ctr">
            <a:normAutofit/>
          </a:bodyPr>
          <a:lstStyle/>
          <a:p>
            <a:r>
              <a:rPr lang="en-US" sz="400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a:xfrm>
            <a:off x="710389" y="2630161"/>
            <a:ext cx="4080880" cy="3546801"/>
          </a:xfrm>
        </p:spPr>
        <p:txBody>
          <a:bodyPr vert="horz" lIns="91440" tIns="45720" rIns="91440" bIns="45720" rtlCol="0">
            <a:normAutofit/>
          </a:bodyPr>
          <a:lstStyle/>
          <a:p>
            <a:r>
              <a:rPr lang="en-US" sz="2000"/>
              <a:t>Tam-Tam drum, African maracas, the balafon (large xylophone), lute and the harp. </a:t>
            </a:r>
          </a:p>
          <a:p>
            <a:r>
              <a:rPr lang="en-US" sz="2000">
                <a:hlinkClick r:id="rId2"/>
              </a:rPr>
              <a:t>https://www.youtube.com/watch?v=8lyiixToyUU</a:t>
            </a:r>
            <a:r>
              <a:rPr lang="en-US" sz="2000"/>
              <a:t> </a:t>
            </a:r>
          </a:p>
        </p:txBody>
      </p:sp>
      <p:sp>
        <p:nvSpPr>
          <p:cNvPr id="19465" name="Rounded Rectangle 28">
            <a:extLst>
              <a:ext uri="{FF2B5EF4-FFF2-40B4-BE49-F238E27FC236}">
                <a16:creationId xmlns:a16="http://schemas.microsoft.com/office/drawing/2014/main" id="{A783CD55-1776-4C75-9A8F-D1179C0C7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75903" y="640091"/>
            <a:ext cx="6266120" cy="5577818"/>
          </a:xfrm>
          <a:prstGeom prst="roundRect">
            <a:avLst>
              <a:gd name="adj" fmla="val 0"/>
            </a:avLst>
          </a:prstGeom>
          <a:solidFill>
            <a:srgbClr val="FFFFFF"/>
          </a:solidFill>
          <a:ln w="9525">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458" name="Picture 2" descr="CHAD Central North Africa Music Musician playing a shawm a traditional  double reed musical wind instrument Stock Photo - Alamy">
            <a:extLst>
              <a:ext uri="{FF2B5EF4-FFF2-40B4-BE49-F238E27FC236}">
                <a16:creationId xmlns:a16="http://schemas.microsoft.com/office/drawing/2014/main" id="{303727D6-82A5-2C79-665A-057A15DD5904}"/>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l="6489" r="8994"/>
          <a:stretch/>
        </p:blipFill>
        <p:spPr bwMode="auto">
          <a:xfrm>
            <a:off x="5441735" y="804672"/>
            <a:ext cx="5934456" cy="5248656"/>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467192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487" name="Rectangle 20486">
            <a:extLst>
              <a:ext uri="{FF2B5EF4-FFF2-40B4-BE49-F238E27FC236}">
                <a16:creationId xmlns:a16="http://schemas.microsoft.com/office/drawing/2014/main" id="{0D7B6173-1D58-48E2-83CF-37350F315F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9" name="Rectangle 20488">
            <a:extLst>
              <a:ext uri="{FF2B5EF4-FFF2-40B4-BE49-F238E27FC236}">
                <a16:creationId xmlns:a16="http://schemas.microsoft.com/office/drawing/2014/main" id="{BE149CDF-5DAC-4860-A285-9492CF2090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491" name="Picture 20490">
            <a:extLst>
              <a:ext uri="{FF2B5EF4-FFF2-40B4-BE49-F238E27FC236}">
                <a16:creationId xmlns:a16="http://schemas.microsoft.com/office/drawing/2014/main" id="{B0DAC8FB-A162-44E3-A606-C855A03A5B0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88952" cy="6862380"/>
          </a:xfrm>
          <a:prstGeom prst="rect">
            <a:avLst/>
          </a:prstGeom>
        </p:spPr>
      </p:pic>
      <p:sp>
        <p:nvSpPr>
          <p:cNvPr id="20493" name="Rectangle 20492">
            <a:extLst>
              <a:ext uri="{FF2B5EF4-FFF2-40B4-BE49-F238E27FC236}">
                <a16:creationId xmlns:a16="http://schemas.microsoft.com/office/drawing/2014/main" id="{21BDEC81-16A7-4451-B893-C15000083B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95" name="Rectangle 20494">
            <a:extLst>
              <a:ext uri="{FF2B5EF4-FFF2-40B4-BE49-F238E27FC236}">
                <a16:creationId xmlns:a16="http://schemas.microsoft.com/office/drawing/2014/main" id="{26A515A1-4D80-430E-BE0A-71A290516A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8542" y="729175"/>
            <a:ext cx="11099352" cy="5399650"/>
          </a:xfrm>
          <a:prstGeom prst="rect">
            <a:avLst/>
          </a:pr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n w="22225">
                <a:solidFill>
                  <a:schemeClr val="accent2"/>
                </a:solidFill>
                <a:prstDash val="solid"/>
              </a:ln>
              <a:solidFill>
                <a:schemeClr val="accent2">
                  <a:lumMod val="40000"/>
                  <a:lumOff val="60000"/>
                </a:schemeClr>
              </a:solidFill>
            </a:endParaRPr>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1191966" y="905011"/>
            <a:ext cx="3629555" cy="1889135"/>
          </a:xfrm>
        </p:spPr>
        <p:txBody>
          <a:bodyPr vert="horz" lIns="91440" tIns="45720" rIns="91440" bIns="45720" rtlCol="0" anchor="b">
            <a:normAutofit/>
          </a:bodyPr>
          <a:lstStyle/>
          <a:p>
            <a:r>
              <a:rPr lang="en-US" sz="480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1191966" y="2965592"/>
            <a:ext cx="3629555" cy="2987397"/>
          </a:xfrm>
        </p:spPr>
        <p:txBody>
          <a:bodyPr vert="horz" lIns="91440" tIns="45720" rIns="91440" bIns="45720" rtlCol="0">
            <a:normAutofit/>
          </a:bodyPr>
          <a:lstStyle/>
          <a:p>
            <a:r>
              <a:rPr lang="en-US" sz="1800"/>
              <a:t>Pottery, basketwork, paintings</a:t>
            </a:r>
          </a:p>
          <a:p>
            <a:r>
              <a:rPr lang="en-US" sz="1800"/>
              <a:t>Rock art– In the Ennedi Platea and the Tibesti mountains in the northern part of Chad.  Depictions of cattle, wild animals and human figures</a:t>
            </a:r>
          </a:p>
          <a:p>
            <a:endParaRPr lang="en-US" sz="1800"/>
          </a:p>
        </p:txBody>
      </p:sp>
      <p:pic>
        <p:nvPicPr>
          <p:cNvPr id="20482" name="Picture 2" descr="Vandals Deface Rock Art In Chad's Ennedi World Heritage Site | Smart News|  Smithsonian Magazine">
            <a:extLst>
              <a:ext uri="{FF2B5EF4-FFF2-40B4-BE49-F238E27FC236}">
                <a16:creationId xmlns:a16="http://schemas.microsoft.com/office/drawing/2014/main" id="{A8F8CA84-72F8-C3FC-3F51-20C9237C37F3}"/>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l="18088" r="2291" b="-1"/>
          <a:stretch/>
        </p:blipFill>
        <p:spPr bwMode="auto">
          <a:xfrm>
            <a:off x="5359151" y="895610"/>
            <a:ext cx="6107166" cy="5058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972941"/>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511" name="Rectangle 21510">
            <a:extLst>
              <a:ext uri="{FF2B5EF4-FFF2-40B4-BE49-F238E27FC236}">
                <a16:creationId xmlns:a16="http://schemas.microsoft.com/office/drawing/2014/main" id="{D19BB8BE-1351-4D9B-B761-F84A0B5B65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a:xfrm>
            <a:off x="838199" y="573741"/>
            <a:ext cx="3785554" cy="2199341"/>
          </a:xfrm>
        </p:spPr>
        <p:txBody>
          <a:bodyPr vert="horz" lIns="91440" tIns="45720" rIns="91440" bIns="45720" rtlCol="0" anchor="b">
            <a:normAutofit/>
          </a:bodyPr>
          <a:lstStyle/>
          <a:p>
            <a:r>
              <a:rPr lang="en-US" sz="4000" kern="1200">
                <a:solidFill>
                  <a:schemeClr val="tx1"/>
                </a:solidFill>
                <a:latin typeface="+mj-lt"/>
                <a:ea typeface="+mj-ea"/>
                <a:cs typeface="+mj-cs"/>
              </a:rPr>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a:xfrm>
            <a:off x="838199" y="2982260"/>
            <a:ext cx="3748441" cy="3149600"/>
          </a:xfrm>
        </p:spPr>
        <p:txBody>
          <a:bodyPr vert="horz" lIns="91440" tIns="45720" rIns="91440" bIns="45720" rtlCol="0">
            <a:normAutofit/>
          </a:bodyPr>
          <a:lstStyle/>
          <a:p>
            <a:r>
              <a:rPr lang="en-US" sz="2000"/>
              <a:t>Folk Tales:  The Sheep, The Goat and The Dog</a:t>
            </a:r>
          </a:p>
          <a:p>
            <a:r>
              <a:rPr lang="en-US" sz="2000"/>
              <a:t>When The Hyena and the Goat signed a Peace Treaty</a:t>
            </a:r>
          </a:p>
          <a:p>
            <a:r>
              <a:rPr lang="en-US" sz="2000"/>
              <a:t>Nidjema the orphan</a:t>
            </a:r>
          </a:p>
        </p:txBody>
      </p:sp>
      <p:pic>
        <p:nvPicPr>
          <p:cNvPr id="21506" name="Picture 2" descr="Two sheep and a goat with a dog drinking from a pool before a ruin Painting  by Philipp Peter Roos - Fine Art America">
            <a:extLst>
              <a:ext uri="{FF2B5EF4-FFF2-40B4-BE49-F238E27FC236}">
                <a16:creationId xmlns:a16="http://schemas.microsoft.com/office/drawing/2014/main" id="{2984487E-5292-C83E-AA1D-C602C368044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080945" y="1280160"/>
            <a:ext cx="6183712" cy="4297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884785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7" name="Rectangle 22536">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3043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530" name="Picture 2" descr="Culture of Chad - history, people, clothing, traditions, women, beliefs,  food, family, social">
            <a:extLst>
              <a:ext uri="{FF2B5EF4-FFF2-40B4-BE49-F238E27FC236}">
                <a16:creationId xmlns:a16="http://schemas.microsoft.com/office/drawing/2014/main" id="{7A8B0641-31BE-DF01-C7CF-10B90BAFDE6E}"/>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42938" y="409575"/>
            <a:ext cx="4360863" cy="4302125"/>
          </a:xfrm>
          <a:prstGeom prst="rect">
            <a:avLst/>
          </a:prstGeom>
          <a:extLst>
            <a:ext uri="{909E8E84-426E-40DD-AFC4-6F175D3DCCD1}">
              <a14:hiddenFill xmlns:a14="http://schemas.microsoft.com/office/drawing/2010/main">
                <a:solidFill>
                  <a:srgbClr val="FFFFFF"/>
                </a:solidFill>
              </a14:hiddenFill>
            </a:ext>
          </a:extLst>
        </p:spPr>
      </p:pic>
      <p:pic>
        <p:nvPicPr>
          <p:cNvPr id="22532" name="Picture 4" descr="Traditional Mud Built Houses Gaoui Chad Stock Photo 1242662629 |  Shutterstock">
            <a:extLst>
              <a:ext uri="{FF2B5EF4-FFF2-40B4-BE49-F238E27FC236}">
                <a16:creationId xmlns:a16="http://schemas.microsoft.com/office/drawing/2014/main" id="{5C1F7559-6F45-A2FE-62BD-F00123ACA8C7}"/>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080000" y="409575"/>
            <a:ext cx="6469063" cy="4302125"/>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556532" y="532214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Homes</a:t>
            </a:r>
          </a:p>
        </p:txBody>
      </p:sp>
    </p:spTree>
    <p:extLst>
      <p:ext uri="{BB962C8B-B14F-4D97-AF65-F5344CB8AC3E}">
        <p14:creationId xmlns:p14="http://schemas.microsoft.com/office/powerpoint/2010/main" val="734742994"/>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559" name="Rectangle 23558">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000" kern="1200">
                <a:solidFill>
                  <a:schemeClr val="tx1"/>
                </a:solidFill>
                <a:latin typeface="+mj-lt"/>
                <a:ea typeface="+mj-ea"/>
                <a:cs typeface="+mj-cs"/>
              </a:rPr>
              <a:t>Festivals and Holidays</a:t>
            </a:r>
          </a:p>
        </p:txBody>
      </p:sp>
      <p:sp>
        <p:nvSpPr>
          <p:cNvPr id="23561"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a:t>The Feast of the Sacrifice</a:t>
            </a:r>
          </a:p>
          <a:p>
            <a:r>
              <a:rPr lang="en-US" sz="2200"/>
              <a:t>Muslim Holidays</a:t>
            </a:r>
          </a:p>
          <a:p>
            <a:r>
              <a:rPr lang="en-US" sz="2200"/>
              <a:t>Chad’s Wodaabe tribe gets dressed up once a year and dances for hours in an attempt to attract a mate.  This is the Gerewol festival.  The men dress up and wear makeup to attract women.  </a:t>
            </a:r>
          </a:p>
        </p:txBody>
      </p:sp>
      <p:pic>
        <p:nvPicPr>
          <p:cNvPr id="23554" name="Picture 2" descr="The Wodaabe men grimace during the dance to show off their white teeth. The ostrich feathers in their hats emphasizes their height.">
            <a:extLst>
              <a:ext uri="{FF2B5EF4-FFF2-40B4-BE49-F238E27FC236}">
                <a16:creationId xmlns:a16="http://schemas.microsoft.com/office/drawing/2014/main" id="{494925DE-F1A2-FF96-DDB5-E5FA9BDF97E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487329"/>
            <a:ext cx="6903720" cy="3883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3544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0CCC4BA0-1298-4DBD-86F1-B51D8C9D3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385868-9C38-4F7A-A4AF-8BE0737CD9D5}"/>
              </a:ext>
            </a:extLst>
          </p:cNvPr>
          <p:cNvSpPr>
            <a:spLocks noGrp="1"/>
          </p:cNvSpPr>
          <p:nvPr>
            <p:ph type="title"/>
          </p:nvPr>
        </p:nvSpPr>
        <p:spPr>
          <a:xfrm>
            <a:off x="1136398" y="502021"/>
            <a:ext cx="5427525" cy="1667997"/>
          </a:xfrm>
        </p:spPr>
        <p:txBody>
          <a:bodyPr vert="horz" lIns="91440" tIns="45720" rIns="91440" bIns="45720" rtlCol="0" anchor="b">
            <a:normAutofit/>
          </a:bodyPr>
          <a:lstStyle/>
          <a:p>
            <a:r>
              <a:rPr lang="en-US" sz="4000"/>
              <a:t>Independence</a:t>
            </a:r>
          </a:p>
        </p:txBody>
      </p:sp>
      <p:sp>
        <p:nvSpPr>
          <p:cNvPr id="3" name="Content Placeholder 2">
            <a:extLst>
              <a:ext uri="{FF2B5EF4-FFF2-40B4-BE49-F238E27FC236}">
                <a16:creationId xmlns:a16="http://schemas.microsoft.com/office/drawing/2014/main" id="{F4DFF983-5743-469A-9523-9ED4DE3618B2}"/>
              </a:ext>
            </a:extLst>
          </p:cNvPr>
          <p:cNvSpPr>
            <a:spLocks noGrp="1"/>
          </p:cNvSpPr>
          <p:nvPr>
            <p:ph sz="half" idx="1"/>
          </p:nvPr>
        </p:nvSpPr>
        <p:spPr>
          <a:xfrm>
            <a:off x="1136398" y="2405467"/>
            <a:ext cx="5427526" cy="3535083"/>
          </a:xfrm>
        </p:spPr>
        <p:txBody>
          <a:bodyPr vert="horz" lIns="91440" tIns="45720" rIns="91440" bIns="45720" rtlCol="0" anchor="t">
            <a:normAutofit/>
          </a:bodyPr>
          <a:lstStyle/>
          <a:p>
            <a:pPr fontAlgn="base"/>
            <a:r>
              <a:rPr lang="en-US" sz="2000" b="1" i="0" dirty="0">
                <a:effectLst/>
              </a:rPr>
              <a:t>1960 </a:t>
            </a:r>
            <a:r>
              <a:rPr lang="en-US" sz="2000" b="0" i="0" dirty="0">
                <a:effectLst/>
              </a:rPr>
              <a:t>June - Congo becomes independent with Patrice Lumumba as prime minister and Joseph </a:t>
            </a:r>
            <a:r>
              <a:rPr lang="en-US" sz="2000" b="0" i="0" dirty="0" err="1">
                <a:effectLst/>
              </a:rPr>
              <a:t>Kasavubu</a:t>
            </a:r>
            <a:r>
              <a:rPr lang="en-US" sz="2000" b="0" i="0" dirty="0">
                <a:effectLst/>
              </a:rPr>
              <a:t> as president.</a:t>
            </a:r>
          </a:p>
          <a:p>
            <a:r>
              <a:rPr lang="en-US" sz="2000" b="1" i="0" dirty="0">
                <a:effectLst/>
              </a:rPr>
              <a:t>1960 </a:t>
            </a:r>
            <a:r>
              <a:rPr lang="en-US" sz="2000" b="0" i="0" dirty="0">
                <a:effectLst/>
              </a:rPr>
              <a:t>July - Congolese army mutinies; Moise </a:t>
            </a:r>
            <a:r>
              <a:rPr lang="en-US" sz="2000" b="0" i="0" dirty="0" err="1">
                <a:effectLst/>
              </a:rPr>
              <a:t>Tshombe</a:t>
            </a:r>
            <a:r>
              <a:rPr lang="en-US" sz="2000" b="0" i="0" dirty="0">
                <a:effectLst/>
              </a:rPr>
              <a:t> declares Katanga independent</a:t>
            </a:r>
            <a:r>
              <a:rPr lang="en-US" sz="2000" dirty="0"/>
              <a:t>.</a:t>
            </a:r>
            <a:br>
              <a:rPr lang="en-US" sz="2000" b="0" i="0" dirty="0">
                <a:effectLst/>
              </a:rPr>
            </a:br>
            <a:endParaRPr lang="en-US" sz="2000" dirty="0"/>
          </a:p>
        </p:txBody>
      </p:sp>
      <p:pic>
        <p:nvPicPr>
          <p:cNvPr id="10" name="Content Placeholder 9" descr="A group of people posing for a photo&#10;&#10;Description automatically generated">
            <a:extLst>
              <a:ext uri="{FF2B5EF4-FFF2-40B4-BE49-F238E27FC236}">
                <a16:creationId xmlns:a16="http://schemas.microsoft.com/office/drawing/2014/main" id="{27D83C0B-D94D-4142-AA54-CA9E8A36B9B2}"/>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6189" r="28356" b="-1"/>
          <a:stretch/>
        </p:blipFill>
        <p:spPr>
          <a:xfrm>
            <a:off x="7047513" y="975645"/>
            <a:ext cx="4443447" cy="4443447"/>
          </a:xfrm>
          <a:custGeom>
            <a:avLst/>
            <a:gdLst/>
            <a:ahLst/>
            <a:cxnLst/>
            <a:rect l="l" t="t" r="r" b="b"/>
            <a:pathLst>
              <a:path w="4694238" h="4694238">
                <a:moveTo>
                  <a:pt x="2347119" y="0"/>
                </a:moveTo>
                <a:cubicBezTo>
                  <a:pt x="3643397" y="0"/>
                  <a:pt x="4694238" y="1050841"/>
                  <a:pt x="4694238" y="2347119"/>
                </a:cubicBezTo>
                <a:cubicBezTo>
                  <a:pt x="4694238" y="3643397"/>
                  <a:pt x="3643397" y="4694238"/>
                  <a:pt x="2347119" y="4694238"/>
                </a:cubicBezTo>
                <a:cubicBezTo>
                  <a:pt x="1050841" y="4694238"/>
                  <a:pt x="0" y="3643397"/>
                  <a:pt x="0" y="2347119"/>
                </a:cubicBezTo>
                <a:cubicBezTo>
                  <a:pt x="0" y="1050841"/>
                  <a:pt x="1050841" y="0"/>
                  <a:pt x="2347119" y="0"/>
                </a:cubicBezTo>
                <a:close/>
              </a:path>
            </a:pathLst>
          </a:custGeom>
        </p:spPr>
      </p:pic>
      <p:sp>
        <p:nvSpPr>
          <p:cNvPr id="17" name="Rectangle 16">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0890309"/>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75718684"/>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3" name="Rectangle 1032">
            <a:extLst>
              <a:ext uri="{FF2B5EF4-FFF2-40B4-BE49-F238E27FC236}">
                <a16:creationId xmlns:a16="http://schemas.microsoft.com/office/drawing/2014/main" id="{C34C49FD-318D-49AE-BAC7-5634695CCE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35" name="Group 1034">
            <a:extLst>
              <a:ext uri="{FF2B5EF4-FFF2-40B4-BE49-F238E27FC236}">
                <a16:creationId xmlns:a16="http://schemas.microsoft.com/office/drawing/2014/main" id="{8444DC2E-9E72-4669-878E-AF93DF30770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036" name="Rectangle 1035">
              <a:extLst>
                <a:ext uri="{FF2B5EF4-FFF2-40B4-BE49-F238E27FC236}">
                  <a16:creationId xmlns:a16="http://schemas.microsoft.com/office/drawing/2014/main" id="{6E56A799-9BBA-4BC7-8D47-C6251FDDF8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7" name="Rectangle 1036">
              <a:extLst>
                <a:ext uri="{FF2B5EF4-FFF2-40B4-BE49-F238E27FC236}">
                  <a16:creationId xmlns:a16="http://schemas.microsoft.com/office/drawing/2014/main" id="{89EA9C1F-2B28-4DEA-8EF8-4D0A06E28C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4">
                <a:lumMod val="75000"/>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39" name="Rectangle 1038">
            <a:extLst>
              <a:ext uri="{FF2B5EF4-FFF2-40B4-BE49-F238E27FC236}">
                <a16:creationId xmlns:a16="http://schemas.microsoft.com/office/drawing/2014/main" id="{2AD021B0-C307-4067-887D-35DF45447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864" y="549275"/>
            <a:ext cx="11088686" cy="5757925"/>
          </a:xfrm>
          <a:prstGeom prst="rect">
            <a:avLst/>
          </a:prstGeom>
          <a:solidFill>
            <a:schemeClr val="bg1"/>
          </a:solidFill>
          <a:ln>
            <a:noFill/>
          </a:ln>
          <a:effectLst>
            <a:outerShdw blurRad="508000" dist="101600" dir="54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1" name="Group 1040">
            <a:extLst>
              <a:ext uri="{FF2B5EF4-FFF2-40B4-BE49-F238E27FC236}">
                <a16:creationId xmlns:a16="http://schemas.microsoft.com/office/drawing/2014/main" id="{223CC9DA-C742-47CF-8965-06B4D836A54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83337" y="549273"/>
            <a:ext cx="5257537" cy="5757924"/>
            <a:chOff x="4656138" y="0"/>
            <a:chExt cx="6983409" cy="6308725"/>
          </a:xfrm>
        </p:grpSpPr>
        <p:sp>
          <p:nvSpPr>
            <p:cNvPr id="1042" name="Rectangle 1041">
              <a:extLst>
                <a:ext uri="{FF2B5EF4-FFF2-40B4-BE49-F238E27FC236}">
                  <a16:creationId xmlns:a16="http://schemas.microsoft.com/office/drawing/2014/main" id="{B27219E4-2868-4D53-9258-78813DDFD8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2794" cy="6308725"/>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43" name="Rectangle 1042">
              <a:extLst>
                <a:ext uri="{FF2B5EF4-FFF2-40B4-BE49-F238E27FC236}">
                  <a16:creationId xmlns:a16="http://schemas.microsoft.com/office/drawing/2014/main" id="{47272C0A-7EBF-4D41-9851-D1B8A23DF3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3409" cy="6308725"/>
            </a:xfrm>
            <a:prstGeom prst="rect">
              <a:avLst/>
            </a:prstGeom>
            <a:solidFill>
              <a:schemeClr val="accent4">
                <a:lumMod val="75000"/>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44" name="Rectangle 1043">
              <a:extLst>
                <a:ext uri="{FF2B5EF4-FFF2-40B4-BE49-F238E27FC236}">
                  <a16:creationId xmlns:a16="http://schemas.microsoft.com/office/drawing/2014/main" id="{D4AD8EFA-1927-489C-803F-6F7684B61D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3409" cy="6308725"/>
            </a:xfrm>
            <a:prstGeom prst="rect">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028" name="Picture 4" descr="Administrative Map of Central African Republic 1200 pixel - Nations Online  Project">
            <a:extLst>
              <a:ext uri="{FF2B5EF4-FFF2-40B4-BE49-F238E27FC236}">
                <a16:creationId xmlns:a16="http://schemas.microsoft.com/office/drawing/2014/main" id="{5D82E649-91B5-A7F7-08FC-F694C6C27D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3875" y="547688"/>
            <a:ext cx="4270375" cy="3151188"/>
          </a:xfrm>
          <a:prstGeom prst="rect">
            <a:avLst/>
          </a:prstGeom>
          <a:extLst>
            <a:ext uri="{909E8E84-426E-40DD-AFC4-6F175D3DCCD1}">
              <a14:hiddenFill xmlns:a14="http://schemas.microsoft.com/office/drawing/2010/main">
                <a:solidFill>
                  <a:srgbClr val="FFFFFF"/>
                </a:solidFill>
              </a14:hiddenFill>
            </a:ext>
          </a:extLst>
        </p:spPr>
      </p:pic>
      <p:pic>
        <p:nvPicPr>
          <p:cNvPr id="1026" name="Picture 2" descr="Flag of the Central African Republic | Britannica">
            <a:extLst>
              <a:ext uri="{FF2B5EF4-FFF2-40B4-BE49-F238E27FC236}">
                <a16:creationId xmlns:a16="http://schemas.microsoft.com/office/drawing/2014/main" id="{05E83380-104B-67D7-67F4-C6EBC02051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3875" y="3770313"/>
            <a:ext cx="4270375" cy="2533650"/>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092200" y="1112840"/>
            <a:ext cx="4716463" cy="2311844"/>
          </a:xfrm>
        </p:spPr>
        <p:txBody>
          <a:bodyPr wrap="square" anchor="b">
            <a:normAutofit/>
          </a:bodyPr>
          <a:lstStyle/>
          <a:p>
            <a:pPr algn="l"/>
            <a:r>
              <a:rPr lang="en-US" sz="4200"/>
              <a:t>Central African Republic</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1092200" y="3493790"/>
            <a:ext cx="4716463" cy="2299000"/>
          </a:xfrm>
        </p:spPr>
        <p:txBody>
          <a:bodyPr wrap="square" anchor="t">
            <a:normAutofit/>
          </a:bodyPr>
          <a:lstStyle/>
          <a:p>
            <a:pPr algn="l"/>
            <a:r>
              <a:rPr lang="en-US" sz="1000" dirty="0">
                <a:solidFill>
                  <a:schemeClr val="tx1">
                    <a:alpha val="60000"/>
                  </a:schemeClr>
                </a:solidFill>
              </a:rPr>
              <a:t>Things We Will Learn:</a:t>
            </a:r>
          </a:p>
          <a:p>
            <a:pPr algn="l"/>
            <a:r>
              <a:rPr lang="en-US" sz="1000" dirty="0">
                <a:solidFill>
                  <a:schemeClr val="tx1">
                    <a:alpha val="60000"/>
                  </a:schemeClr>
                </a:solidFill>
              </a:rPr>
              <a:t>Geography</a:t>
            </a:r>
          </a:p>
          <a:p>
            <a:pPr algn="l"/>
            <a:r>
              <a:rPr lang="en-US" sz="1000" dirty="0">
                <a:solidFill>
                  <a:schemeClr val="tx1">
                    <a:alpha val="60000"/>
                  </a:schemeClr>
                </a:solidFill>
              </a:rPr>
              <a:t>Language</a:t>
            </a:r>
          </a:p>
          <a:p>
            <a:pPr algn="l"/>
            <a:r>
              <a:rPr lang="en-US" sz="1000" dirty="0">
                <a:solidFill>
                  <a:schemeClr val="tx1">
                    <a:alpha val="60000"/>
                  </a:schemeClr>
                </a:solidFill>
              </a:rPr>
              <a:t>Advancements for the World</a:t>
            </a:r>
          </a:p>
          <a:p>
            <a:pPr algn="l"/>
            <a:r>
              <a:rPr lang="en-US" sz="1000" dirty="0">
                <a:solidFill>
                  <a:schemeClr val="tx1">
                    <a:alpha val="60000"/>
                  </a:schemeClr>
                </a:solidFill>
              </a:rPr>
              <a:t>History</a:t>
            </a:r>
          </a:p>
          <a:p>
            <a:pPr algn="l"/>
            <a:r>
              <a:rPr lang="en-US" sz="1000" dirty="0">
                <a:solidFill>
                  <a:schemeClr val="tx1">
                    <a:alpha val="60000"/>
                  </a:schemeClr>
                </a:solidFill>
              </a:rPr>
              <a:t>Culture</a:t>
            </a:r>
          </a:p>
          <a:p>
            <a:pPr algn="l"/>
            <a:r>
              <a:rPr lang="en-US" sz="1000" dirty="0">
                <a:solidFill>
                  <a:schemeClr val="tx1">
                    <a:alpha val="60000"/>
                  </a:schemeClr>
                </a:solidFill>
              </a:rPr>
              <a:t>Current Events</a:t>
            </a:r>
          </a:p>
          <a:p>
            <a:pPr algn="l"/>
            <a:endParaRPr lang="en-US" sz="1000" dirty="0">
              <a:solidFill>
                <a:schemeClr val="tx1">
                  <a:alpha val="60000"/>
                </a:schemeClr>
              </a:solidFill>
            </a:endParaRPr>
          </a:p>
        </p:txBody>
      </p:sp>
    </p:spTree>
    <p:extLst>
      <p:ext uri="{BB962C8B-B14F-4D97-AF65-F5344CB8AC3E}">
        <p14:creationId xmlns:p14="http://schemas.microsoft.com/office/powerpoint/2010/main" val="276425924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Main Facts</a:t>
            </a:r>
          </a:p>
        </p:txBody>
      </p:sp>
      <p:sp>
        <p:nvSpPr>
          <p:cNvPr id="205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40081" y="2872899"/>
            <a:ext cx="3474720" cy="2940072"/>
          </a:xfrm>
        </p:spPr>
        <p:txBody>
          <a:bodyPr vert="horz" lIns="91440" tIns="45720" rIns="91440" bIns="45720" rtlCol="0">
            <a:normAutofit fontScale="92500" lnSpcReduction="10000"/>
          </a:bodyPr>
          <a:lstStyle/>
          <a:p>
            <a:r>
              <a:rPr lang="en-US" sz="2200" dirty="0"/>
              <a:t>Capital: Bangui</a:t>
            </a:r>
          </a:p>
          <a:p>
            <a:r>
              <a:rPr lang="en-US" sz="2200" dirty="0"/>
              <a:t>Language: French, Sangho, Tribal Languages</a:t>
            </a:r>
          </a:p>
          <a:p>
            <a:r>
              <a:rPr lang="en-US" sz="2200" dirty="0"/>
              <a:t>Exports: Diamonds, Timber, Cotton, Coffee, Tobacco</a:t>
            </a:r>
          </a:p>
          <a:p>
            <a:r>
              <a:rPr lang="en-US" sz="2200" dirty="0"/>
              <a:t>Facts: One of the poorest countries in the world, has the second largest rainforest, due to low light pollution, it is the best place to star-gaze, </a:t>
            </a:r>
          </a:p>
        </p:txBody>
      </p:sp>
      <p:pic>
        <p:nvPicPr>
          <p:cNvPr id="2050" name="Picture 2" descr="15 Best Places to Visit in Central African Republic - The Crazy Tourist">
            <a:extLst>
              <a:ext uri="{FF2B5EF4-FFF2-40B4-BE49-F238E27FC236}">
                <a16:creationId xmlns:a16="http://schemas.microsoft.com/office/drawing/2014/main" id="{3DA3E30B-420E-C47B-28CC-73EC7094B25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4258" r="20515"/>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24911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Country on Map</a:t>
            </a:r>
          </a:p>
        </p:txBody>
      </p:sp>
      <p:pic>
        <p:nvPicPr>
          <p:cNvPr id="3074" name="Picture 2" descr="Central African Republic location on the Africa map">
            <a:extLst>
              <a:ext uri="{FF2B5EF4-FFF2-40B4-BE49-F238E27FC236}">
                <a16:creationId xmlns:a16="http://schemas.microsoft.com/office/drawing/2014/main" id="{562A0CFE-F826-C661-81D6-D51C3F9F077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571241" y="643466"/>
            <a:ext cx="5192849"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8668862"/>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000" kern="1200">
                <a:solidFill>
                  <a:schemeClr val="tx1"/>
                </a:solidFill>
                <a:latin typeface="+mj-lt"/>
                <a:ea typeface="+mj-ea"/>
                <a:cs typeface="+mj-cs"/>
              </a:rPr>
              <a:t>Country Geography</a:t>
            </a:r>
          </a:p>
        </p:txBody>
      </p:sp>
      <p:sp>
        <p:nvSpPr>
          <p:cNvPr id="4105" name="sketch line">
            <a:extLst>
              <a:ext uri="{FF2B5EF4-FFF2-40B4-BE49-F238E27FC236}">
                <a16:creationId xmlns:a16="http://schemas.microsoft.com/office/drawing/2014/main" id="{650D18FE-0824-4A46-B22C-A86B52E57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30936" y="2660904"/>
            <a:ext cx="4818888" cy="3547872"/>
          </a:xfrm>
        </p:spPr>
        <p:txBody>
          <a:bodyPr vert="horz" lIns="91440" tIns="45720" rIns="91440" bIns="45720" rtlCol="0" anchor="t">
            <a:normAutofit/>
          </a:bodyPr>
          <a:lstStyle/>
          <a:p>
            <a:r>
              <a:rPr lang="en-US" sz="2200" dirty="0">
                <a:sym typeface="Wingdings" panose="05000000000000000000" pitchFamily="2" charset="2"/>
              </a:rPr>
              <a:t>Longitude and Latitude: 6.6111N, 20.9394E</a:t>
            </a:r>
          </a:p>
          <a:p>
            <a:r>
              <a:rPr lang="en-US" sz="2200" dirty="0">
                <a:sym typeface="Wingdings" panose="05000000000000000000" pitchFamily="2" charset="2"/>
              </a:rPr>
              <a:t>Major Mountains, Rivers and Other Geographic sites: Boali Falls, Congo Basin (Rainforest),  </a:t>
            </a:r>
            <a:r>
              <a:rPr lang="en-US" sz="2200" dirty="0" err="1">
                <a:sym typeface="Wingdings" panose="05000000000000000000" pitchFamily="2" charset="2"/>
              </a:rPr>
              <a:t>Karre</a:t>
            </a:r>
            <a:r>
              <a:rPr lang="en-US" sz="2200" dirty="0">
                <a:sym typeface="Wingdings" panose="05000000000000000000" pitchFamily="2" charset="2"/>
              </a:rPr>
              <a:t> Mountains, Ubangi River</a:t>
            </a:r>
            <a:endParaRPr lang="en-US" sz="2200" dirty="0"/>
          </a:p>
        </p:txBody>
      </p:sp>
      <p:pic>
        <p:nvPicPr>
          <p:cNvPr id="4098" name="Picture 2" descr="Geography of the Central African Republic - Wikipedia">
            <a:extLst>
              <a:ext uri="{FF2B5EF4-FFF2-40B4-BE49-F238E27FC236}">
                <a16:creationId xmlns:a16="http://schemas.microsoft.com/office/drawing/2014/main" id="{59ABBA0D-0538-5D62-C999-372C863B2C2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099048" y="1572950"/>
            <a:ext cx="5458968" cy="3712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054090"/>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1" name="Rectangle 36870">
            <a:extLst>
              <a:ext uri="{FF2B5EF4-FFF2-40B4-BE49-F238E27FC236}">
                <a16:creationId xmlns:a16="http://schemas.microsoft.com/office/drawing/2014/main" id="{C3896A03-3945-419A-B66B-4EE266EDD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0"/>
            <a:ext cx="6095990"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2C878B-76EC-B3FB-D689-48FB2DBC07A2}"/>
              </a:ext>
            </a:extLst>
          </p:cNvPr>
          <p:cNvSpPr>
            <a:spLocks noGrp="1"/>
          </p:cNvSpPr>
          <p:nvPr>
            <p:ph type="title"/>
          </p:nvPr>
        </p:nvSpPr>
        <p:spPr>
          <a:xfrm>
            <a:off x="1155557" y="649674"/>
            <a:ext cx="4284420" cy="1687143"/>
          </a:xfrm>
        </p:spPr>
        <p:txBody>
          <a:bodyPr vert="horz" lIns="91440" tIns="45720" rIns="91440" bIns="45720" rtlCol="0" anchor="t">
            <a:normAutofit/>
          </a:bodyPr>
          <a:lstStyle/>
          <a:p>
            <a:r>
              <a:rPr lang="en-US" sz="4800" kern="1200">
                <a:solidFill>
                  <a:schemeClr val="bg1"/>
                </a:solidFill>
                <a:latin typeface="+mj-lt"/>
                <a:ea typeface="+mj-ea"/>
                <a:cs typeface="+mj-cs"/>
              </a:rPr>
              <a:t>Boali Falls</a:t>
            </a:r>
          </a:p>
        </p:txBody>
      </p:sp>
      <p:sp>
        <p:nvSpPr>
          <p:cNvPr id="36873" name="Rectangle 36872">
            <a:extLst>
              <a:ext uri="{FF2B5EF4-FFF2-40B4-BE49-F238E27FC236}">
                <a16:creationId xmlns:a16="http://schemas.microsoft.com/office/drawing/2014/main" id="{B34F5AD2-EDBD-4BBD-A55C-EAFFD0C70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0"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75" name="Rectangle 36874">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4649" y="2416891"/>
            <a:ext cx="457200" cy="45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866" name="Picture 2">
            <a:extLst>
              <a:ext uri="{FF2B5EF4-FFF2-40B4-BE49-F238E27FC236}">
                <a16:creationId xmlns:a16="http://schemas.microsoft.com/office/drawing/2014/main" id="{E4C8C539-3B78-515E-B078-72EFAC916B8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1155557" y="3077191"/>
            <a:ext cx="4284420" cy="268847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97039BD-DDBD-0196-AF24-E8D0ADDDA8B3}"/>
              </a:ext>
            </a:extLst>
          </p:cNvPr>
          <p:cNvSpPr>
            <a:spLocks noGrp="1"/>
          </p:cNvSpPr>
          <p:nvPr>
            <p:ph sz="half" idx="1"/>
          </p:nvPr>
        </p:nvSpPr>
        <p:spPr>
          <a:xfrm>
            <a:off x="6730313" y="2614463"/>
            <a:ext cx="4315042" cy="3596616"/>
          </a:xfrm>
        </p:spPr>
        <p:txBody>
          <a:bodyPr vert="horz" lIns="91440" tIns="45720" rIns="91440" bIns="45720" rtlCol="0">
            <a:normAutofit/>
          </a:bodyPr>
          <a:lstStyle/>
          <a:p>
            <a:r>
              <a:rPr lang="en-US" sz="2400" dirty="0"/>
              <a:t>Next to a city called Boali, it’s formed at the M/Bari River, the falls are 164 feet high.  There is a hydroelectric dam before and after the falls, supplying electricity to Bangui </a:t>
            </a:r>
          </a:p>
        </p:txBody>
      </p:sp>
    </p:spTree>
    <p:extLst>
      <p:ext uri="{BB962C8B-B14F-4D97-AF65-F5344CB8AC3E}">
        <p14:creationId xmlns:p14="http://schemas.microsoft.com/office/powerpoint/2010/main" val="372303121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7" name="Rectangle 37896">
            <a:extLst>
              <a:ext uri="{FF2B5EF4-FFF2-40B4-BE49-F238E27FC236}">
                <a16:creationId xmlns:a16="http://schemas.microsoft.com/office/drawing/2014/main" id="{C3896A03-3945-419A-B66B-4EE266EDD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0"/>
            <a:ext cx="6095990"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899" name="Rectangle 37898">
            <a:extLst>
              <a:ext uri="{FF2B5EF4-FFF2-40B4-BE49-F238E27FC236}">
                <a16:creationId xmlns:a16="http://schemas.microsoft.com/office/drawing/2014/main" id="{B34F5AD2-EDBD-4BBD-A55C-EAFFD0C70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0"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1681623-6C9A-F8A1-B326-5C3A8067A2D1}"/>
              </a:ext>
            </a:extLst>
          </p:cNvPr>
          <p:cNvSpPr>
            <a:spLocks noGrp="1"/>
          </p:cNvSpPr>
          <p:nvPr>
            <p:ph type="title"/>
          </p:nvPr>
        </p:nvSpPr>
        <p:spPr>
          <a:xfrm>
            <a:off x="6734650" y="637763"/>
            <a:ext cx="4310698" cy="1627274"/>
          </a:xfrm>
        </p:spPr>
        <p:txBody>
          <a:bodyPr vert="horz" lIns="91440" tIns="45720" rIns="91440" bIns="45720" rtlCol="0" anchor="t">
            <a:normAutofit/>
          </a:bodyPr>
          <a:lstStyle/>
          <a:p>
            <a:r>
              <a:rPr lang="en-US" dirty="0"/>
              <a:t>Congo Basin</a:t>
            </a:r>
          </a:p>
        </p:txBody>
      </p:sp>
      <p:sp>
        <p:nvSpPr>
          <p:cNvPr id="37901" name="Rectangle 37900">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4650" y="2267042"/>
            <a:ext cx="457200" cy="45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892" name="Picture 4" descr="Why is Protecting the Congo Basin Rainforest So… | Bezos Earth Fund">
            <a:extLst>
              <a:ext uri="{FF2B5EF4-FFF2-40B4-BE49-F238E27FC236}">
                <a16:creationId xmlns:a16="http://schemas.microsoft.com/office/drawing/2014/main" id="{C1D222F1-604A-BFB4-95B6-8D6C3F513FC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55547" y="935732"/>
            <a:ext cx="4284407" cy="2409978"/>
          </a:xfrm>
          <a:prstGeom prst="rect">
            <a:avLst/>
          </a:prstGeom>
          <a:noFill/>
          <a:extLst>
            <a:ext uri="{909E8E84-426E-40DD-AFC4-6F175D3DCCD1}">
              <a14:hiddenFill xmlns:a14="http://schemas.microsoft.com/office/drawing/2010/main">
                <a:solidFill>
                  <a:srgbClr val="FFFFFF"/>
                </a:solidFill>
              </a14:hiddenFill>
            </a:ext>
          </a:extLst>
        </p:spPr>
      </p:pic>
      <p:pic>
        <p:nvPicPr>
          <p:cNvPr id="37890" name="Picture 2" descr="Congo Basin - Wikipedia">
            <a:extLst>
              <a:ext uri="{FF2B5EF4-FFF2-40B4-BE49-F238E27FC236}">
                <a16:creationId xmlns:a16="http://schemas.microsoft.com/office/drawing/2014/main" id="{25D3D3DD-7290-C86C-B051-FD26E65650C2}"/>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1937728" y="3506581"/>
            <a:ext cx="2720038" cy="270794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B12CF80-A855-3E46-B066-A1E5DF251C77}"/>
              </a:ext>
            </a:extLst>
          </p:cNvPr>
          <p:cNvSpPr>
            <a:spLocks noGrp="1"/>
          </p:cNvSpPr>
          <p:nvPr>
            <p:ph sz="half" idx="1"/>
          </p:nvPr>
        </p:nvSpPr>
        <p:spPr>
          <a:xfrm>
            <a:off x="6734641" y="2474804"/>
            <a:ext cx="4310702" cy="3739724"/>
          </a:xfrm>
        </p:spPr>
        <p:txBody>
          <a:bodyPr vert="horz" lIns="91440" tIns="45720" rIns="91440" bIns="45720" rtlCol="0">
            <a:normAutofit/>
          </a:bodyPr>
          <a:lstStyle/>
          <a:p>
            <a:r>
              <a:rPr lang="en-US" sz="2000" dirty="0"/>
              <a:t>One of the most important areas on earth.  It is 500 million acres, larger than Alaska.  The world’s second-largest tropical forest.  Is represented in Equatorial Guinea, Cameroon, Republic of Congo, Democratic Republic of Congo, Central African Republic</a:t>
            </a:r>
          </a:p>
          <a:p>
            <a:r>
              <a:rPr lang="en-US" sz="2000" dirty="0"/>
              <a:t>There are 10,000 species of plants.  400 species of mammals, 1000 species of birds and 700 species of fish!  </a:t>
            </a:r>
          </a:p>
        </p:txBody>
      </p:sp>
    </p:spTree>
    <p:extLst>
      <p:ext uri="{BB962C8B-B14F-4D97-AF65-F5344CB8AC3E}">
        <p14:creationId xmlns:p14="http://schemas.microsoft.com/office/powerpoint/2010/main" val="82965989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7FEA4-4C77-4976-D007-41307AB1A08A}"/>
              </a:ext>
            </a:extLst>
          </p:cNvPr>
          <p:cNvSpPr>
            <a:spLocks noGrp="1"/>
          </p:cNvSpPr>
          <p:nvPr>
            <p:ph type="title"/>
          </p:nvPr>
        </p:nvSpPr>
        <p:spPr/>
        <p:txBody>
          <a:bodyPr/>
          <a:lstStyle/>
          <a:p>
            <a:r>
              <a:rPr lang="en-US" dirty="0" err="1"/>
              <a:t>Manovo</a:t>
            </a:r>
            <a:r>
              <a:rPr lang="en-US" dirty="0"/>
              <a:t>-</a:t>
            </a:r>
            <a:r>
              <a:rPr lang="en-US" dirty="0" err="1"/>
              <a:t>Gounda</a:t>
            </a:r>
            <a:r>
              <a:rPr lang="en-US" dirty="0"/>
              <a:t>-Saint Floris National Park</a:t>
            </a:r>
          </a:p>
        </p:txBody>
      </p:sp>
      <p:sp>
        <p:nvSpPr>
          <p:cNvPr id="3" name="Content Placeholder 2">
            <a:extLst>
              <a:ext uri="{FF2B5EF4-FFF2-40B4-BE49-F238E27FC236}">
                <a16:creationId xmlns:a16="http://schemas.microsoft.com/office/drawing/2014/main" id="{210603E0-7B4B-A4E7-4194-F06D063F2EC5}"/>
              </a:ext>
            </a:extLst>
          </p:cNvPr>
          <p:cNvSpPr>
            <a:spLocks noGrp="1"/>
          </p:cNvSpPr>
          <p:nvPr>
            <p:ph sz="half" idx="1"/>
          </p:nvPr>
        </p:nvSpPr>
        <p:spPr/>
        <p:txBody>
          <a:bodyPr/>
          <a:lstStyle/>
          <a:p>
            <a:r>
              <a:rPr lang="en-US" dirty="0"/>
              <a:t>Largest savannah park in Central Africa, covers three watersheds (land that channels snowmelt and rainfall to creeks, streams and rivers), to the </a:t>
            </a:r>
            <a:r>
              <a:rPr lang="en-US" dirty="0" err="1"/>
              <a:t>Manovo</a:t>
            </a:r>
            <a:r>
              <a:rPr lang="en-US" dirty="0"/>
              <a:t>, </a:t>
            </a:r>
            <a:r>
              <a:rPr lang="en-US" dirty="0" err="1"/>
              <a:t>Koumbala</a:t>
            </a:r>
            <a:r>
              <a:rPr lang="en-US" dirty="0"/>
              <a:t> and </a:t>
            </a:r>
            <a:r>
              <a:rPr lang="en-US" dirty="0" err="1"/>
              <a:t>Gounda</a:t>
            </a:r>
            <a:r>
              <a:rPr lang="en-US" dirty="0"/>
              <a:t> rivers.  It is the home to many endangered species, the elephant, hippo, red-fronted gazelle and more. </a:t>
            </a:r>
          </a:p>
        </p:txBody>
      </p:sp>
      <p:pic>
        <p:nvPicPr>
          <p:cNvPr id="38914" name="Picture 2" descr="Manovo-Gounda St Floris National Park (Ouadda) - All You Need to Know  BEFORE You Go">
            <a:extLst>
              <a:ext uri="{FF2B5EF4-FFF2-40B4-BE49-F238E27FC236}">
                <a16:creationId xmlns:a16="http://schemas.microsoft.com/office/drawing/2014/main" id="{D9DEF2B0-7C94-36CE-C9F8-5F3ABFFD3B5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358946" y="1825625"/>
            <a:ext cx="4808108"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9218319"/>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hot dry winters; milt to hot, wet summers</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42312109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838200" y="1825625"/>
            <a:ext cx="5181600" cy="4351338"/>
          </a:xfrm>
        </p:spPr>
        <p:txBody>
          <a:bodyPr/>
          <a:lstStyle/>
          <a:p>
            <a:r>
              <a:rPr lang="en-US" dirty="0"/>
              <a:t>African Buffalo</a:t>
            </a:r>
          </a:p>
          <a:p>
            <a:r>
              <a:rPr lang="en-US" dirty="0"/>
              <a:t>Loxodonta </a:t>
            </a:r>
            <a:r>
              <a:rPr lang="en-US" dirty="0" err="1"/>
              <a:t>Cyclotis</a:t>
            </a:r>
            <a:r>
              <a:rPr lang="en-US" dirty="0"/>
              <a:t> elephant</a:t>
            </a:r>
          </a:p>
          <a:p>
            <a:r>
              <a:rPr lang="en-US" dirty="0"/>
              <a:t>Leopard</a:t>
            </a:r>
          </a:p>
          <a:p>
            <a:r>
              <a:rPr lang="en-US" dirty="0"/>
              <a:t>African wild dog</a:t>
            </a:r>
          </a:p>
          <a:p>
            <a:r>
              <a:rPr lang="en-US" dirty="0"/>
              <a:t>Bongo</a:t>
            </a:r>
          </a:p>
          <a:p>
            <a:r>
              <a:rPr lang="en-US" dirty="0"/>
              <a:t>Aardvark</a:t>
            </a:r>
          </a:p>
          <a:p>
            <a:endParaRPr lang="en-US" dirty="0"/>
          </a:p>
          <a:p>
            <a:endParaRPr lang="en-US" dirty="0"/>
          </a:p>
        </p:txBody>
      </p:sp>
      <p:sp>
        <p:nvSpPr>
          <p:cNvPr id="4" name="Content Placeholder 3">
            <a:extLst>
              <a:ext uri="{FF2B5EF4-FFF2-40B4-BE49-F238E27FC236}">
                <a16:creationId xmlns:a16="http://schemas.microsoft.com/office/drawing/2014/main" id="{906B5AA5-81EE-4804-B8D4-8DF3A1BE8E9D}"/>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9132865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AA1E480-61F4-40EB-B8CF-9A329677BCCB}"/>
              </a:ext>
            </a:extLst>
          </p:cNvPr>
          <p:cNvSpPr>
            <a:spLocks noGrp="1"/>
          </p:cNvSpPr>
          <p:nvPr>
            <p:ph type="title"/>
          </p:nvPr>
        </p:nvSpPr>
        <p:spPr>
          <a:xfrm>
            <a:off x="6094105" y="802955"/>
            <a:ext cx="4977976" cy="1454051"/>
          </a:xfrm>
        </p:spPr>
        <p:txBody>
          <a:bodyPr vert="horz" lIns="91440" tIns="45720" rIns="91440" bIns="45720" rtlCol="0" anchor="ctr">
            <a:normAutofit/>
          </a:bodyPr>
          <a:lstStyle/>
          <a:p>
            <a:r>
              <a:rPr lang="en-US">
                <a:solidFill>
                  <a:srgbClr val="000000"/>
                </a:solidFill>
              </a:rPr>
              <a:t>Katangese</a:t>
            </a:r>
          </a:p>
        </p:txBody>
      </p:sp>
      <p:sp>
        <p:nvSpPr>
          <p:cNvPr id="15"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Content Placeholder 5" descr="Map&#10;&#10;Description automatically generated">
            <a:extLst>
              <a:ext uri="{FF2B5EF4-FFF2-40B4-BE49-F238E27FC236}">
                <a16:creationId xmlns:a16="http://schemas.microsoft.com/office/drawing/2014/main" id="{87ACDBCD-75C5-4E83-8BBC-2035B6776F30}"/>
              </a:ext>
            </a:extLst>
          </p:cNvPr>
          <p:cNvPicPr>
            <a:picLocks noGrp="1" noChangeAspect="1"/>
          </p:cNvPicPr>
          <p:nvPr>
            <p:ph sz="half" idx="2"/>
          </p:nvPr>
        </p:nvPicPr>
        <p:blipFill rotWithShape="1">
          <a:blip r:embed="rId3">
            <a:alphaModFix/>
            <a:extLst>
              <a:ext uri="{28A0092B-C50C-407E-A947-70E740481C1C}">
                <a14:useLocalDpi xmlns:a14="http://schemas.microsoft.com/office/drawing/2010/main" val="0"/>
              </a:ext>
            </a:extLst>
          </a:blip>
          <a:srcRect l="3493" r="-3" b="-3"/>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34F2B306-C2D1-4DA9-B1EB-80F2B08DA421}"/>
              </a:ext>
            </a:extLst>
          </p:cNvPr>
          <p:cNvSpPr>
            <a:spLocks noGrp="1"/>
          </p:cNvSpPr>
          <p:nvPr>
            <p:ph sz="half" idx="1"/>
          </p:nvPr>
        </p:nvSpPr>
        <p:spPr>
          <a:xfrm>
            <a:off x="6090574" y="2421682"/>
            <a:ext cx="4977578" cy="3639289"/>
          </a:xfrm>
        </p:spPr>
        <p:txBody>
          <a:bodyPr vert="horz" lIns="91440" tIns="45720" rIns="91440" bIns="45720" rtlCol="0" anchor="ctr">
            <a:normAutofit/>
          </a:bodyPr>
          <a:lstStyle/>
          <a:p>
            <a:r>
              <a:rPr lang="en-US" sz="2000" dirty="0">
                <a:solidFill>
                  <a:srgbClr val="000000"/>
                </a:solidFill>
              </a:rPr>
              <a:t>Map of the different areas</a:t>
            </a:r>
          </a:p>
        </p:txBody>
      </p:sp>
    </p:spTree>
    <p:extLst>
      <p:ext uri="{BB962C8B-B14F-4D97-AF65-F5344CB8AC3E}">
        <p14:creationId xmlns:p14="http://schemas.microsoft.com/office/powerpoint/2010/main" val="1563389502"/>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91" name="Slide Background Fill">
            <a:extLst>
              <a:ext uri="{FF2B5EF4-FFF2-40B4-BE49-F238E27FC236}">
                <a16:creationId xmlns:a16="http://schemas.microsoft.com/office/drawing/2014/main" id="{7D07B7BC-3270-4CF3-A7AA-0937908AD5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393" name="Group 16392">
            <a:extLst>
              <a:ext uri="{FF2B5EF4-FFF2-40B4-BE49-F238E27FC236}">
                <a16:creationId xmlns:a16="http://schemas.microsoft.com/office/drawing/2014/main" id="{F25CF9F0-F8C1-414D-B348-B5FA27CCE6C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88952" cy="6858000"/>
            <a:chOff x="651279" y="598259"/>
            <a:chExt cx="10889442" cy="5680742"/>
          </a:xfrm>
        </p:grpSpPr>
        <p:sp>
          <p:nvSpPr>
            <p:cNvPr id="16394" name="Color">
              <a:extLst>
                <a:ext uri="{FF2B5EF4-FFF2-40B4-BE49-F238E27FC236}">
                  <a16:creationId xmlns:a16="http://schemas.microsoft.com/office/drawing/2014/main" id="{C1E318F7-B291-4FDB-985C-DB1629D673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95" name="Color">
              <a:extLst>
                <a:ext uri="{FF2B5EF4-FFF2-40B4-BE49-F238E27FC236}">
                  <a16:creationId xmlns:a16="http://schemas.microsoft.com/office/drawing/2014/main" id="{37E06338-E21A-4BCF-BAD5-9E9C1121DA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6386" name="Picture 2">
            <a:extLst>
              <a:ext uri="{FF2B5EF4-FFF2-40B4-BE49-F238E27FC236}">
                <a16:creationId xmlns:a16="http://schemas.microsoft.com/office/drawing/2014/main" id="{D2D7AD06-9FAE-30A4-76AC-3C566567281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8287" r="2847" b="3"/>
          <a:stretch/>
        </p:blipFill>
        <p:spPr bwMode="auto">
          <a:xfrm>
            <a:off x="859867" y="2197387"/>
            <a:ext cx="5196543" cy="3903162"/>
          </a:xfrm>
          <a:prstGeom prst="rect">
            <a:avLst/>
          </a:prstGeom>
          <a:noFill/>
          <a:extLst>
            <a:ext uri="{909E8E84-426E-40DD-AFC4-6F175D3DCCD1}">
              <a14:hiddenFill xmlns:a14="http://schemas.microsoft.com/office/drawing/2010/main">
                <a:solidFill>
                  <a:srgbClr val="FFFFFF"/>
                </a:solidFill>
              </a14:hiddenFill>
            </a:ext>
          </a:extLst>
        </p:spPr>
      </p:pic>
      <p:grpSp>
        <p:nvGrpSpPr>
          <p:cNvPr id="16397" name="Group 16396">
            <a:extLst>
              <a:ext uri="{FF2B5EF4-FFF2-40B4-BE49-F238E27FC236}">
                <a16:creationId xmlns:a16="http://schemas.microsoft.com/office/drawing/2014/main" id="{B21CE605-3A03-402B-BB38-A81222A0BE9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88952" cy="6858000"/>
            <a:chOff x="0" y="0"/>
            <a:chExt cx="12188952" cy="6858000"/>
          </a:xfrm>
        </p:grpSpPr>
        <p:sp>
          <p:nvSpPr>
            <p:cNvPr id="16398" name="Freeform: Shape 16397">
              <a:extLst>
                <a:ext uri="{FF2B5EF4-FFF2-40B4-BE49-F238E27FC236}">
                  <a16:creationId xmlns:a16="http://schemas.microsoft.com/office/drawing/2014/main" id="{EC27C7F5-25D6-4030-88D6-FDD42629F6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9" name="Freeform: Shape 16398">
              <a:extLst>
                <a:ext uri="{FF2B5EF4-FFF2-40B4-BE49-F238E27FC236}">
                  <a16:creationId xmlns:a16="http://schemas.microsoft.com/office/drawing/2014/main" id="{27FFAF58-47B3-4979-854A-961A54F721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0" name="Freeform: Shape 16399">
              <a:extLst>
                <a:ext uri="{FF2B5EF4-FFF2-40B4-BE49-F238E27FC236}">
                  <a16:creationId xmlns:a16="http://schemas.microsoft.com/office/drawing/2014/main" id="{5790E1CE-5AF7-4666-8A98-695A942CB4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1" name="Freeform: Shape 16400">
              <a:extLst>
                <a:ext uri="{FF2B5EF4-FFF2-40B4-BE49-F238E27FC236}">
                  <a16:creationId xmlns:a16="http://schemas.microsoft.com/office/drawing/2014/main" id="{47352469-6A4A-46CB-A5D7-3FB2CE6597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2" name="Freeform: Shape 16401">
              <a:extLst>
                <a:ext uri="{FF2B5EF4-FFF2-40B4-BE49-F238E27FC236}">
                  <a16:creationId xmlns:a16="http://schemas.microsoft.com/office/drawing/2014/main" id="{50526BE3-3011-4473-BF37-E41AC2354E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3" name="Freeform: Shape 16402">
              <a:extLst>
                <a:ext uri="{FF2B5EF4-FFF2-40B4-BE49-F238E27FC236}">
                  <a16:creationId xmlns:a16="http://schemas.microsoft.com/office/drawing/2014/main" id="{EEDF85AF-945D-4F82-95F6-BEDCBE6DA1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4" name="Freeform: Shape 16403">
              <a:extLst>
                <a:ext uri="{FF2B5EF4-FFF2-40B4-BE49-F238E27FC236}">
                  <a16:creationId xmlns:a16="http://schemas.microsoft.com/office/drawing/2014/main" id="{0FE8AFB9-0F63-4CDE-822A-06D83023DD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786384" y="576072"/>
            <a:ext cx="10377484" cy="1546533"/>
          </a:xfrm>
        </p:spPr>
        <p:txBody>
          <a:bodyPr vert="horz" lIns="91440" tIns="45720" rIns="91440" bIns="45720" rtlCol="0" anchor="t">
            <a:normAutofit/>
          </a:bodyPr>
          <a:lstStyle/>
          <a:p>
            <a:r>
              <a:rPr lang="en-US" sz="4800">
                <a:solidFill>
                  <a:schemeClr val="bg1"/>
                </a:solidFill>
              </a:rPr>
              <a:t>African Wild Dog</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6464409" y="2197386"/>
            <a:ext cx="4699459" cy="3903163"/>
          </a:xfrm>
        </p:spPr>
        <p:txBody>
          <a:bodyPr vert="horz" lIns="91440" tIns="45720" rIns="91440" bIns="45720" rtlCol="0" anchor="ctr">
            <a:normAutofit/>
          </a:bodyPr>
          <a:lstStyle/>
          <a:p>
            <a:pPr indent="-228600">
              <a:buFont typeface="Arial" panose="020B0604020202020204" pitchFamily="34" charset="0"/>
              <a:buChar char="•"/>
            </a:pPr>
            <a:r>
              <a:rPr lang="en-US" sz="1800">
                <a:solidFill>
                  <a:schemeClr val="bg1"/>
                </a:solidFill>
              </a:rPr>
              <a:t>Largest wild canine in Africa</a:t>
            </a:r>
          </a:p>
          <a:p>
            <a:pPr indent="-228600">
              <a:buFont typeface="Arial" panose="020B0604020202020204" pitchFamily="34" charset="0"/>
              <a:buChar char="•"/>
            </a:pPr>
            <a:r>
              <a:rPr lang="en-US" sz="1800">
                <a:solidFill>
                  <a:schemeClr val="bg1"/>
                </a:solidFill>
              </a:rPr>
              <a:t>.  They don’t have an undercoat like normal dogs and lost their hair as they age, older dogs are almost bald! </a:t>
            </a:r>
          </a:p>
          <a:p>
            <a:pPr indent="-228600">
              <a:buFont typeface="Arial" panose="020B0604020202020204" pitchFamily="34" charset="0"/>
              <a:buChar char="•"/>
            </a:pPr>
            <a:r>
              <a:rPr lang="en-US" sz="1800">
                <a:solidFill>
                  <a:schemeClr val="bg1"/>
                </a:solidFill>
              </a:rPr>
              <a:t>They are social, living in packs with separate dominance hierarchies for males and females.  There can be almost 30 in a pack</a:t>
            </a:r>
          </a:p>
          <a:p>
            <a:pPr indent="-228600">
              <a:buFont typeface="Arial" panose="020B0604020202020204" pitchFamily="34" charset="0"/>
              <a:buChar char="•"/>
            </a:pPr>
            <a:r>
              <a:rPr lang="en-US" sz="1800">
                <a:solidFill>
                  <a:schemeClr val="bg1"/>
                </a:solidFill>
              </a:rPr>
              <a:t>They eat meat like gazelles, antelope, wrathogs, wildebeest, etc.  .  </a:t>
            </a:r>
          </a:p>
        </p:txBody>
      </p:sp>
    </p:spTree>
    <p:extLst>
      <p:ext uri="{BB962C8B-B14F-4D97-AF65-F5344CB8AC3E}">
        <p14:creationId xmlns:p14="http://schemas.microsoft.com/office/powerpoint/2010/main" val="167994935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415" name="Rectangle 17414">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400" kern="1200">
                <a:solidFill>
                  <a:schemeClr val="tx1"/>
                </a:solidFill>
                <a:latin typeface="+mj-lt"/>
                <a:ea typeface="+mj-ea"/>
                <a:cs typeface="+mj-cs"/>
              </a:rPr>
              <a:t>Plants</a:t>
            </a:r>
          </a:p>
        </p:txBody>
      </p:sp>
      <p:sp>
        <p:nvSpPr>
          <p:cNvPr id="17417" name="sketch line">
            <a:extLst>
              <a:ext uri="{FF2B5EF4-FFF2-40B4-BE49-F238E27FC236}">
                <a16:creationId xmlns:a16="http://schemas.microsoft.com/office/drawing/2014/main" id="{650D18FE-0824-4A46-B22C-A86B52E57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30936" y="2660904"/>
            <a:ext cx="4818888" cy="3547872"/>
          </a:xfrm>
        </p:spPr>
        <p:txBody>
          <a:bodyPr vert="horz" lIns="91440" tIns="45720" rIns="91440" bIns="45720" rtlCol="0" anchor="t">
            <a:normAutofit/>
          </a:bodyPr>
          <a:lstStyle/>
          <a:p>
            <a:r>
              <a:rPr lang="en-US" sz="2200"/>
              <a:t>Sorghum</a:t>
            </a:r>
          </a:p>
          <a:p>
            <a:r>
              <a:rPr lang="en-US" sz="2200"/>
              <a:t>Peanut</a:t>
            </a:r>
          </a:p>
          <a:p>
            <a:r>
              <a:rPr lang="en-US" sz="2200"/>
              <a:t>Cowpea</a:t>
            </a:r>
          </a:p>
          <a:p>
            <a:r>
              <a:rPr lang="en-US" sz="2200"/>
              <a:t>Rice</a:t>
            </a:r>
          </a:p>
          <a:p>
            <a:r>
              <a:rPr lang="en-US" sz="2200"/>
              <a:t>Zombi pea</a:t>
            </a:r>
          </a:p>
          <a:p>
            <a:pPr marL="0"/>
            <a:endParaRPr lang="en-US" sz="2200"/>
          </a:p>
        </p:txBody>
      </p:sp>
      <p:pic>
        <p:nvPicPr>
          <p:cNvPr id="17410" name="Picture 2" descr="A close-up of a flower&#10;&#10;Description automatically generated">
            <a:extLst>
              <a:ext uri="{FF2B5EF4-FFF2-40B4-BE49-F238E27FC236}">
                <a16:creationId xmlns:a16="http://schemas.microsoft.com/office/drawing/2014/main" id="{2C562B29-8FAF-99A1-6489-F938ABD0FBC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099048" y="865967"/>
            <a:ext cx="5458968" cy="5158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86315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302" name="Rectangle 12301">
            <a:extLst>
              <a:ext uri="{FF2B5EF4-FFF2-40B4-BE49-F238E27FC236}">
                <a16:creationId xmlns:a16="http://schemas.microsoft.com/office/drawing/2014/main" id="{7A203437-703A-4E00-A8C0-91D328D6C7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11400A-C224-F001-82B4-9C9AB4C97074}"/>
              </a:ext>
            </a:extLst>
          </p:cNvPr>
          <p:cNvSpPr>
            <a:spLocks noGrp="1"/>
          </p:cNvSpPr>
          <p:nvPr>
            <p:ph type="title"/>
          </p:nvPr>
        </p:nvSpPr>
        <p:spPr>
          <a:xfrm>
            <a:off x="589009" y="502400"/>
            <a:ext cx="3367171" cy="1818064"/>
          </a:xfrm>
        </p:spPr>
        <p:txBody>
          <a:bodyPr vert="horz" lIns="91440" tIns="45720" rIns="91440" bIns="45720" rtlCol="0" anchor="ctr">
            <a:normAutofit/>
          </a:bodyPr>
          <a:lstStyle/>
          <a:p>
            <a:pPr algn="ctr"/>
            <a:r>
              <a:rPr lang="en-US" sz="2800" kern="1200">
                <a:solidFill>
                  <a:schemeClr val="tx1"/>
                </a:solidFill>
                <a:latin typeface="+mj-lt"/>
                <a:ea typeface="+mj-ea"/>
                <a:cs typeface="+mj-cs"/>
              </a:rPr>
              <a:t>The People</a:t>
            </a:r>
          </a:p>
        </p:txBody>
      </p:sp>
      <p:pic>
        <p:nvPicPr>
          <p:cNvPr id="12290" name="Picture 2" descr="A map of different countries/regions&#10;&#10;Description automatically generated with low confidence">
            <a:extLst>
              <a:ext uri="{FF2B5EF4-FFF2-40B4-BE49-F238E27FC236}">
                <a16:creationId xmlns:a16="http://schemas.microsoft.com/office/drawing/2014/main" id="{CCCFE7C4-ABF3-33D2-20F6-167BECD2E4F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1647" b="22578"/>
          <a:stretch/>
        </p:blipFill>
        <p:spPr bwMode="auto">
          <a:xfrm>
            <a:off x="4555236" y="6"/>
            <a:ext cx="7636763" cy="2762724"/>
          </a:xfrm>
          <a:prstGeom prst="rect">
            <a:avLst/>
          </a:prstGeom>
          <a:noFill/>
          <a:extLst>
            <a:ext uri="{909E8E84-426E-40DD-AFC4-6F175D3DCCD1}">
              <a14:hiddenFill xmlns:a14="http://schemas.microsoft.com/office/drawing/2010/main">
                <a:solidFill>
                  <a:srgbClr val="FFFFFF"/>
                </a:solidFill>
              </a14:hiddenFill>
            </a:ext>
          </a:extLst>
        </p:spPr>
      </p:pic>
      <p:sp>
        <p:nvSpPr>
          <p:cNvPr id="12304" name="Rectangle 12303">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272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12292" name="Picture 4" descr="Aka people - Wikipedia">
            <a:extLst>
              <a:ext uri="{FF2B5EF4-FFF2-40B4-BE49-F238E27FC236}">
                <a16:creationId xmlns:a16="http://schemas.microsoft.com/office/drawing/2014/main" id="{BB4FA58A-FDB7-2F13-DEC9-871931263F7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251" r="-1" b="-1"/>
          <a:stretch/>
        </p:blipFill>
        <p:spPr bwMode="auto">
          <a:xfrm>
            <a:off x="-1" y="2826737"/>
            <a:ext cx="4565779" cy="403126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FA80937-17CF-45B9-40C1-F3561F73B533}"/>
              </a:ext>
            </a:extLst>
          </p:cNvPr>
          <p:cNvSpPr>
            <a:spLocks noGrp="1"/>
          </p:cNvSpPr>
          <p:nvPr>
            <p:ph sz="half" idx="1"/>
          </p:nvPr>
        </p:nvSpPr>
        <p:spPr>
          <a:xfrm>
            <a:off x="5449633" y="3455208"/>
            <a:ext cx="5742432" cy="2344708"/>
          </a:xfrm>
        </p:spPr>
        <p:txBody>
          <a:bodyPr vert="horz" lIns="91440" tIns="45720" rIns="91440" bIns="45720" rtlCol="0" anchor="ctr">
            <a:normAutofit/>
          </a:bodyPr>
          <a:lstStyle/>
          <a:p>
            <a:r>
              <a:rPr lang="en-US" sz="1900"/>
              <a:t>There are three main people groups:  The M’Bororo Fulani, The Aka, The Litho.</a:t>
            </a:r>
          </a:p>
          <a:p>
            <a:r>
              <a:rPr lang="en-US" sz="1900"/>
              <a:t>The M’Bororo Fulani are nomadic</a:t>
            </a:r>
          </a:p>
          <a:p>
            <a:r>
              <a:rPr lang="en-US" sz="1900"/>
              <a:t>Aka Pygmies live in the forest and the number of these people is completely unknown.  They are hunter-gatherers. </a:t>
            </a:r>
          </a:p>
          <a:p>
            <a:r>
              <a:rPr lang="en-US" sz="1900"/>
              <a:t>Litho– they are semi-nomadic</a:t>
            </a:r>
          </a:p>
        </p:txBody>
      </p:sp>
      <p:sp>
        <p:nvSpPr>
          <p:cNvPr id="12306" name="Rectangle 12305">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5823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317332320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B7099-21F1-0F07-F2ED-B4C70AE961F9}"/>
              </a:ext>
            </a:extLst>
          </p:cNvPr>
          <p:cNvSpPr>
            <a:spLocks noGrp="1"/>
          </p:cNvSpPr>
          <p:nvPr>
            <p:ph type="title"/>
          </p:nvPr>
        </p:nvSpPr>
        <p:spPr/>
        <p:txBody>
          <a:bodyPr/>
          <a:lstStyle/>
          <a:p>
            <a:r>
              <a:rPr lang="en-US" dirty="0"/>
              <a:t>A Tough Go</a:t>
            </a:r>
          </a:p>
        </p:txBody>
      </p:sp>
      <p:sp>
        <p:nvSpPr>
          <p:cNvPr id="3" name="Content Placeholder 2">
            <a:extLst>
              <a:ext uri="{FF2B5EF4-FFF2-40B4-BE49-F238E27FC236}">
                <a16:creationId xmlns:a16="http://schemas.microsoft.com/office/drawing/2014/main" id="{F765B570-7063-2188-D618-B24D41AAB718}"/>
              </a:ext>
            </a:extLst>
          </p:cNvPr>
          <p:cNvSpPr>
            <a:spLocks noGrp="1"/>
          </p:cNvSpPr>
          <p:nvPr>
            <p:ph sz="half" idx="1"/>
          </p:nvPr>
        </p:nvSpPr>
        <p:spPr/>
        <p:txBody>
          <a:bodyPr/>
          <a:lstStyle/>
          <a:p>
            <a:r>
              <a:rPr lang="en-US" dirty="0"/>
              <a:t>Central African Republic has had a crazy history with a lot of switching of leadership.  </a:t>
            </a:r>
          </a:p>
          <a:p>
            <a:r>
              <a:rPr lang="en-US" dirty="0"/>
              <a:t>The area is also known as C.A.R.</a:t>
            </a:r>
          </a:p>
          <a:p>
            <a:r>
              <a:rPr lang="en-US" dirty="0"/>
              <a:t>It was first settled in the 600s by many different empires.  The </a:t>
            </a:r>
            <a:r>
              <a:rPr lang="en-US" dirty="0" err="1"/>
              <a:t>Ouaddai</a:t>
            </a:r>
            <a:r>
              <a:rPr lang="en-US" dirty="0"/>
              <a:t>, </a:t>
            </a:r>
            <a:r>
              <a:rPr lang="en-US" dirty="0" err="1"/>
              <a:t>Baguirmi</a:t>
            </a:r>
            <a:r>
              <a:rPr lang="en-US" dirty="0"/>
              <a:t>, </a:t>
            </a:r>
            <a:r>
              <a:rPr lang="en-US" dirty="0" err="1"/>
              <a:t>Danem</a:t>
            </a:r>
            <a:r>
              <a:rPr lang="en-US" dirty="0"/>
              <a:t> </a:t>
            </a:r>
            <a:r>
              <a:rPr lang="en-US" dirty="0" err="1"/>
              <a:t>Bornou</a:t>
            </a:r>
            <a:r>
              <a:rPr lang="en-US" dirty="0"/>
              <a:t>, and </a:t>
            </a:r>
            <a:r>
              <a:rPr lang="en-US" dirty="0" err="1"/>
              <a:t>Dafour</a:t>
            </a:r>
            <a:r>
              <a:rPr lang="en-US" dirty="0"/>
              <a:t>.  </a:t>
            </a:r>
          </a:p>
        </p:txBody>
      </p:sp>
      <p:sp>
        <p:nvSpPr>
          <p:cNvPr id="4" name="Content Placeholder 3">
            <a:extLst>
              <a:ext uri="{FF2B5EF4-FFF2-40B4-BE49-F238E27FC236}">
                <a16:creationId xmlns:a16="http://schemas.microsoft.com/office/drawing/2014/main" id="{39C06A56-F7A0-3391-BE93-2EB92E06DC0D}"/>
              </a:ext>
            </a:extLst>
          </p:cNvPr>
          <p:cNvSpPr>
            <a:spLocks noGrp="1"/>
          </p:cNvSpPr>
          <p:nvPr>
            <p:ph sz="half" idx="2"/>
          </p:nvPr>
        </p:nvSpPr>
        <p:spPr/>
        <p:txBody>
          <a:bodyPr/>
          <a:lstStyle/>
          <a:p>
            <a:r>
              <a:rPr lang="en-US" dirty="0"/>
              <a:t>Later, the land was claimed by Arab Sultans.  They would capture locals and sell them as slaves to European traders. </a:t>
            </a:r>
          </a:p>
          <a:p>
            <a:endParaRPr lang="en-US" dirty="0"/>
          </a:p>
        </p:txBody>
      </p:sp>
    </p:spTree>
    <p:extLst>
      <p:ext uri="{BB962C8B-B14F-4D97-AF65-F5344CB8AC3E}">
        <p14:creationId xmlns:p14="http://schemas.microsoft.com/office/powerpoint/2010/main" val="299137436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B7A48-0623-3211-53F5-6CC63A3F6508}"/>
              </a:ext>
            </a:extLst>
          </p:cNvPr>
          <p:cNvSpPr>
            <a:spLocks noGrp="1"/>
          </p:cNvSpPr>
          <p:nvPr>
            <p:ph type="title"/>
          </p:nvPr>
        </p:nvSpPr>
        <p:spPr/>
        <p:txBody>
          <a:bodyPr/>
          <a:lstStyle/>
          <a:p>
            <a:r>
              <a:rPr lang="en-US" dirty="0"/>
              <a:t>Europeans</a:t>
            </a:r>
          </a:p>
        </p:txBody>
      </p:sp>
      <p:sp>
        <p:nvSpPr>
          <p:cNvPr id="3" name="Content Placeholder 2">
            <a:extLst>
              <a:ext uri="{FF2B5EF4-FFF2-40B4-BE49-F238E27FC236}">
                <a16:creationId xmlns:a16="http://schemas.microsoft.com/office/drawing/2014/main" id="{E6FD19C5-5F36-324B-4B03-A1A5F1DFF427}"/>
              </a:ext>
            </a:extLst>
          </p:cNvPr>
          <p:cNvSpPr>
            <a:spLocks noGrp="1"/>
          </p:cNvSpPr>
          <p:nvPr>
            <p:ph sz="half" idx="1"/>
          </p:nvPr>
        </p:nvSpPr>
        <p:spPr/>
        <p:txBody>
          <a:bodyPr/>
          <a:lstStyle/>
          <a:p>
            <a:r>
              <a:rPr lang="en-US" dirty="0"/>
              <a:t>The Europeans arrived in 1885.  The French claimed the area by 1903 and named it Federation of French Equatorial Africa. </a:t>
            </a:r>
          </a:p>
          <a:p>
            <a:r>
              <a:rPr lang="en-US" dirty="0"/>
              <a:t>During WWII, French wanted to make the area an independent country, it became a free country on December 1, 1958.  </a:t>
            </a:r>
          </a:p>
        </p:txBody>
      </p:sp>
      <p:sp>
        <p:nvSpPr>
          <p:cNvPr id="4" name="Content Placeholder 3">
            <a:extLst>
              <a:ext uri="{FF2B5EF4-FFF2-40B4-BE49-F238E27FC236}">
                <a16:creationId xmlns:a16="http://schemas.microsoft.com/office/drawing/2014/main" id="{6E9A7C60-1CCF-CC04-928D-3C82DA28F318}"/>
              </a:ext>
            </a:extLst>
          </p:cNvPr>
          <p:cNvSpPr>
            <a:spLocks noGrp="1"/>
          </p:cNvSpPr>
          <p:nvPr>
            <p:ph sz="half" idx="2"/>
          </p:nvPr>
        </p:nvSpPr>
        <p:spPr/>
        <p:txBody>
          <a:bodyPr/>
          <a:lstStyle/>
          <a:p>
            <a:r>
              <a:rPr lang="en-US" dirty="0"/>
              <a:t>The first leader of the independent country of C.A.R. was </a:t>
            </a:r>
            <a:r>
              <a:rPr lang="en-US" dirty="0" err="1"/>
              <a:t>Berthelemy</a:t>
            </a:r>
            <a:r>
              <a:rPr lang="en-US" dirty="0"/>
              <a:t> </a:t>
            </a:r>
            <a:r>
              <a:rPr lang="en-US" dirty="0" err="1"/>
              <a:t>Boganda</a:t>
            </a:r>
            <a:r>
              <a:rPr lang="en-US" dirty="0"/>
              <a:t>.   Since then, literally to this day, leadership has changed hands again and again through military coups, fights, etc.</a:t>
            </a:r>
          </a:p>
        </p:txBody>
      </p:sp>
    </p:spTree>
    <p:extLst>
      <p:ext uri="{BB962C8B-B14F-4D97-AF65-F5344CB8AC3E}">
        <p14:creationId xmlns:p14="http://schemas.microsoft.com/office/powerpoint/2010/main" val="2625619949"/>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127" name="Rectangle 5126">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Chaos Erupts in Central African Republic Parliament Vote - Bloomberg">
            <a:extLst>
              <a:ext uri="{FF2B5EF4-FFF2-40B4-BE49-F238E27FC236}">
                <a16:creationId xmlns:a16="http://schemas.microsoft.com/office/drawing/2014/main" id="{9BC3BE36-7EE3-DB5E-A37A-7FD2AC178EC8}"/>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b="25000"/>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Republic</a:t>
            </a:r>
          </a:p>
        </p:txBody>
      </p:sp>
    </p:spTree>
    <p:extLst>
      <p:ext uri="{BB962C8B-B14F-4D97-AF65-F5344CB8AC3E}">
        <p14:creationId xmlns:p14="http://schemas.microsoft.com/office/powerpoint/2010/main" val="305033320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The History Of The West African Franc (CFA) – Banknote World">
            <a:extLst>
              <a:ext uri="{FF2B5EF4-FFF2-40B4-BE49-F238E27FC236}">
                <a16:creationId xmlns:a16="http://schemas.microsoft.com/office/drawing/2014/main" id="{780DD059-9399-EEF3-3572-17DE00ECBFA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6153" name="Rectangle 6152">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a:solidFill>
                  <a:srgbClr val="FFFFFF"/>
                </a:solidFill>
              </a:rPr>
              <a:t>Communaute Financiere Africaine Franc</a:t>
            </a:r>
          </a:p>
        </p:txBody>
      </p:sp>
    </p:spTree>
    <p:extLst>
      <p:ext uri="{BB962C8B-B14F-4D97-AF65-F5344CB8AC3E}">
        <p14:creationId xmlns:p14="http://schemas.microsoft.com/office/powerpoint/2010/main" val="266336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5"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Religion</a:t>
            </a:r>
          </a:p>
        </p:txBody>
      </p:sp>
      <p:pic>
        <p:nvPicPr>
          <p:cNvPr id="7170" name="Picture 2" descr="Central African Republic - Pygmy Aka, Zande, Nzakara, Colonizers, and Sango  Language | Britannica">
            <a:extLst>
              <a:ext uri="{FF2B5EF4-FFF2-40B4-BE49-F238E27FC236}">
                <a16:creationId xmlns:a16="http://schemas.microsoft.com/office/drawing/2014/main" id="{6AD9B7F5-DD1A-31D2-B8A7-BDD478842EE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77316" y="1393625"/>
            <a:ext cx="6780700" cy="4068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18762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Customs</a:t>
            </a:r>
          </a:p>
        </p:txBody>
      </p:sp>
      <p:sp>
        <p:nvSpPr>
          <p:cNvPr id="8201"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a:t>Shaking hands is customary. </a:t>
            </a:r>
          </a:p>
          <a:p>
            <a:r>
              <a:rPr lang="en-US" sz="2200"/>
              <a:t>Travelers are advised to eat with their hands, like the locals.  Just be sure to eat with the right, because the left is often used for the bathroom.  </a:t>
            </a:r>
          </a:p>
        </p:txBody>
      </p:sp>
      <p:pic>
        <p:nvPicPr>
          <p:cNvPr id="8194" name="Picture 2" descr="Central African Republic Customs and Culture | CountryReports -  CountryReports">
            <a:extLst>
              <a:ext uri="{FF2B5EF4-FFF2-40B4-BE49-F238E27FC236}">
                <a16:creationId xmlns:a16="http://schemas.microsoft.com/office/drawing/2014/main" id="{8000D286-14B4-8FAF-D053-7B9ECE0E933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127760"/>
            <a:ext cx="6903720" cy="4602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62547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223" name="Rectangle 9222">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43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Fashion</a:t>
            </a:r>
          </a:p>
        </p:txBody>
      </p:sp>
      <p:sp>
        <p:nvSpPr>
          <p:cNvPr id="9225"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Clothing in Central African Republic">
            <a:extLst>
              <a:ext uri="{FF2B5EF4-FFF2-40B4-BE49-F238E27FC236}">
                <a16:creationId xmlns:a16="http://schemas.microsoft.com/office/drawing/2014/main" id="{D966D1D0-F3B2-DCC1-DF81-F8692C90A02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561" b="1"/>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5170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2ACDA-D7EB-4A34-8D80-281D770F5F14}"/>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dirty="0"/>
              <a:t>Mobutu</a:t>
            </a:r>
          </a:p>
        </p:txBody>
      </p:sp>
      <p:sp>
        <p:nvSpPr>
          <p:cNvPr id="3" name="Content Placeholder 2">
            <a:extLst>
              <a:ext uri="{FF2B5EF4-FFF2-40B4-BE49-F238E27FC236}">
                <a16:creationId xmlns:a16="http://schemas.microsoft.com/office/drawing/2014/main" id="{A3FD291F-8293-49AB-B26D-04027AC2175B}"/>
              </a:ext>
            </a:extLst>
          </p:cNvPr>
          <p:cNvSpPr>
            <a:spLocks noGrp="1"/>
          </p:cNvSpPr>
          <p:nvPr>
            <p:ph sz="half" idx="1"/>
          </p:nvPr>
        </p:nvSpPr>
        <p:spPr>
          <a:xfrm>
            <a:off x="4965431" y="2438400"/>
            <a:ext cx="6586489" cy="3785419"/>
          </a:xfrm>
        </p:spPr>
        <p:txBody>
          <a:bodyPr vert="horz" lIns="91440" tIns="45720" rIns="91440" bIns="45720" rtlCol="0">
            <a:normAutofit/>
          </a:bodyPr>
          <a:lstStyle/>
          <a:p>
            <a:pPr fontAlgn="base"/>
            <a:r>
              <a:rPr lang="en-US" sz="2000" b="1" i="0" dirty="0">
                <a:effectLst/>
              </a:rPr>
              <a:t>1965 </a:t>
            </a:r>
            <a:r>
              <a:rPr lang="en-US" sz="2000" b="0" i="0" dirty="0">
                <a:effectLst/>
              </a:rPr>
              <a:t>-An army chief, Joseph Mobutu, takes control of the country.  He renames the country Zaire, and the river Congo he renames that river Zaire.  He also nationalized most foreign-owned firms and essentially kicked European business out of the country. </a:t>
            </a:r>
            <a:endParaRPr lang="en-US" sz="2000" dirty="0"/>
          </a:p>
        </p:txBody>
      </p:sp>
      <p:pic>
        <p:nvPicPr>
          <p:cNvPr id="6" name="Content Placeholder 5" descr="A person wearing a suit and tie&#10;&#10;Description automatically generated">
            <a:extLst>
              <a:ext uri="{FF2B5EF4-FFF2-40B4-BE49-F238E27FC236}">
                <a16:creationId xmlns:a16="http://schemas.microsoft.com/office/drawing/2014/main" id="{0C829093-E587-4C2E-917C-B5BCE62FC2EE}"/>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2" b="1250"/>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67F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2901752"/>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p:txBody>
          <a:bodyPr/>
          <a:lstStyle/>
          <a:p>
            <a:r>
              <a:rPr lang="en-US" dirty="0"/>
              <a:t>Sports</a:t>
            </a:r>
          </a:p>
        </p:txBody>
      </p:sp>
      <p:sp>
        <p:nvSpPr>
          <p:cNvPr id="4" name="Content Placeholder 3">
            <a:extLst>
              <a:ext uri="{FF2B5EF4-FFF2-40B4-BE49-F238E27FC236}">
                <a16:creationId xmlns:a16="http://schemas.microsoft.com/office/drawing/2014/main" id="{EE4D99F5-9BEA-4CBD-8AE0-769BBF01B71D}"/>
              </a:ext>
            </a:extLst>
          </p:cNvPr>
          <p:cNvSpPr>
            <a:spLocks noGrp="1"/>
          </p:cNvSpPr>
          <p:nvPr>
            <p:ph sz="half" idx="2"/>
          </p:nvPr>
        </p:nvSpPr>
        <p:spPr/>
        <p:txBody>
          <a:bodyPr/>
          <a:lstStyle/>
          <a:p>
            <a:r>
              <a:rPr lang="en-US" dirty="0"/>
              <a:t>Basketball, rugby, boxing, general athletics.</a:t>
            </a:r>
          </a:p>
        </p:txBody>
      </p:sp>
      <p:pic>
        <p:nvPicPr>
          <p:cNvPr id="10242" name="Picture 2" descr="Ngbaba, a sport lost in time, returns to battered C. Africa">
            <a:extLst>
              <a:ext uri="{FF2B5EF4-FFF2-40B4-BE49-F238E27FC236}">
                <a16:creationId xmlns:a16="http://schemas.microsoft.com/office/drawing/2014/main" id="{230D7677-0647-7AC9-2CF5-987ECCC78EC0}"/>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119312" y="3129756"/>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033830"/>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bowl of food with a fork&#10;&#10;Description automatically generated with low confidence">
            <a:extLst>
              <a:ext uri="{FF2B5EF4-FFF2-40B4-BE49-F238E27FC236}">
                <a16:creationId xmlns:a16="http://schemas.microsoft.com/office/drawing/2014/main" id="{59DA0FEB-18A5-9684-4168-51CCC02178C0}"/>
              </a:ext>
            </a:extLst>
          </p:cNvPr>
          <p:cNvPicPr>
            <a:picLocks noGrp="1" noChangeAspect="1"/>
          </p:cNvPicPr>
          <p:nvPr>
            <p:ph sz="half" idx="2"/>
          </p:nvPr>
        </p:nvPicPr>
        <p:blipFill rotWithShape="1">
          <a:blip r:embed="rId2"/>
          <a:srcRect l="1382" r="977"/>
          <a:stretch/>
        </p:blipFill>
        <p:spPr>
          <a:xfrm>
            <a:off x="1" y="10"/>
            <a:ext cx="9669642" cy="6857990"/>
          </a:xfrm>
          <a:prstGeom prst="rect">
            <a:avLst/>
          </a:prstGeom>
        </p:spPr>
      </p:pic>
      <p:sp>
        <p:nvSpPr>
          <p:cNvPr id="16"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Bushmeat</a:t>
            </a:r>
          </a:p>
          <a:p>
            <a:r>
              <a:rPr lang="en-US" sz="2000"/>
              <a:t>Cassava and cassava greens</a:t>
            </a:r>
          </a:p>
          <a:p>
            <a:r>
              <a:rPr lang="en-US" sz="2000"/>
              <a:t>Chicken and cumin stew</a:t>
            </a:r>
          </a:p>
          <a:p>
            <a:r>
              <a:rPr lang="en-US" sz="2000"/>
              <a:t>Chichinga</a:t>
            </a:r>
          </a:p>
          <a:p>
            <a:r>
              <a:rPr lang="en-US" sz="2000"/>
              <a:t>Egusi sauce</a:t>
            </a:r>
          </a:p>
        </p:txBody>
      </p:sp>
    </p:spTree>
    <p:extLst>
      <p:ext uri="{BB962C8B-B14F-4D97-AF65-F5344CB8AC3E}">
        <p14:creationId xmlns:p14="http://schemas.microsoft.com/office/powerpoint/2010/main" val="2365187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err="1"/>
              <a:t>Sanza</a:t>
            </a:r>
            <a:r>
              <a:rPr lang="en-US" dirty="0"/>
              <a:t> Music</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https://www.youtube.com/watch?v=Ci32dz3zgO0</a:t>
            </a:r>
            <a:r>
              <a:rPr lang="en-US" dirty="0"/>
              <a:t> </a:t>
            </a:r>
          </a:p>
          <a:p>
            <a:endParaRPr lang="en-US" dirty="0"/>
          </a:p>
        </p:txBody>
      </p:sp>
    </p:spTree>
    <p:extLst>
      <p:ext uri="{BB962C8B-B14F-4D97-AF65-F5344CB8AC3E}">
        <p14:creationId xmlns:p14="http://schemas.microsoft.com/office/powerpoint/2010/main" val="3404175213"/>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319" name="Rectangle 1331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Art</a:t>
            </a:r>
          </a:p>
        </p:txBody>
      </p:sp>
      <p:sp>
        <p:nvSpPr>
          <p:cNvPr id="1332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Water color and oil paintings</a:t>
            </a:r>
          </a:p>
          <a:p>
            <a:endParaRPr lang="en-US" sz="2200"/>
          </a:p>
        </p:txBody>
      </p:sp>
      <p:pic>
        <p:nvPicPr>
          <p:cNvPr id="13314" name="Picture 2" descr="Central African Republic Watercolor Map Mixed Media by Design Turnpike -  Pixels">
            <a:extLst>
              <a:ext uri="{FF2B5EF4-FFF2-40B4-BE49-F238E27FC236}">
                <a16:creationId xmlns:a16="http://schemas.microsoft.com/office/drawing/2014/main" id="{4559FD73-4FAA-593D-D5C7-7ED8E18D9FC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4012" r="19035"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201353"/>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B7597-CC23-F5F0-2EBE-72C7A1B8B883}"/>
              </a:ext>
            </a:extLst>
          </p:cNvPr>
          <p:cNvSpPr>
            <a:spLocks noGrp="1"/>
          </p:cNvSpPr>
          <p:nvPr>
            <p:ph type="title"/>
          </p:nvPr>
        </p:nvSpPr>
        <p:spPr/>
        <p:txBody>
          <a:bodyPr/>
          <a:lstStyle/>
          <a:p>
            <a:r>
              <a:rPr lang="en-US" dirty="0"/>
              <a:t>Magnetic </a:t>
            </a:r>
            <a:r>
              <a:rPr lang="en-US" dirty="0" err="1"/>
              <a:t>Anomoly</a:t>
            </a:r>
            <a:endParaRPr lang="en-US" dirty="0"/>
          </a:p>
        </p:txBody>
      </p:sp>
      <p:sp>
        <p:nvSpPr>
          <p:cNvPr id="3" name="Content Placeholder 2">
            <a:extLst>
              <a:ext uri="{FF2B5EF4-FFF2-40B4-BE49-F238E27FC236}">
                <a16:creationId xmlns:a16="http://schemas.microsoft.com/office/drawing/2014/main" id="{2FB4B458-355D-8E7B-F911-3CEB0931AC11}"/>
              </a:ext>
            </a:extLst>
          </p:cNvPr>
          <p:cNvSpPr>
            <a:spLocks noGrp="1"/>
          </p:cNvSpPr>
          <p:nvPr>
            <p:ph sz="half" idx="1"/>
          </p:nvPr>
        </p:nvSpPr>
        <p:spPr/>
        <p:txBody>
          <a:bodyPr/>
          <a:lstStyle/>
          <a:p>
            <a:r>
              <a:rPr lang="en-US" dirty="0"/>
              <a:t>Bangui magnetic anomaly is an area where the inner radiation belt of the earth comes closets to earth’s surface</a:t>
            </a:r>
          </a:p>
        </p:txBody>
      </p:sp>
      <p:sp>
        <p:nvSpPr>
          <p:cNvPr id="4" name="Content Placeholder 3">
            <a:extLst>
              <a:ext uri="{FF2B5EF4-FFF2-40B4-BE49-F238E27FC236}">
                <a16:creationId xmlns:a16="http://schemas.microsoft.com/office/drawing/2014/main" id="{2C85D1DB-85BE-E716-1E28-D023172198CC}"/>
              </a:ext>
            </a:extLst>
          </p:cNvPr>
          <p:cNvSpPr>
            <a:spLocks noGrp="1"/>
          </p:cNvSpPr>
          <p:nvPr>
            <p:ph sz="half" idx="2"/>
          </p:nvPr>
        </p:nvSpPr>
        <p:spPr/>
        <p:txBody>
          <a:bodyPr/>
          <a:lstStyle/>
          <a:p>
            <a:r>
              <a:rPr lang="en-US" dirty="0">
                <a:hlinkClick r:id="rId2"/>
              </a:rPr>
              <a:t>https://www.youtube.com/watch?v=Y3vKUkjFhvI</a:t>
            </a:r>
            <a:r>
              <a:rPr lang="en-US" dirty="0"/>
              <a:t>  --Pretty cool</a:t>
            </a:r>
          </a:p>
        </p:txBody>
      </p:sp>
    </p:spTree>
    <p:extLst>
      <p:ext uri="{BB962C8B-B14F-4D97-AF65-F5344CB8AC3E}">
        <p14:creationId xmlns:p14="http://schemas.microsoft.com/office/powerpoint/2010/main" val="3573223798"/>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err="1"/>
              <a:t>Daba’s</a:t>
            </a:r>
            <a:r>
              <a:rPr lang="en-US" dirty="0"/>
              <a:t> Travels from </a:t>
            </a:r>
            <a:r>
              <a:rPr lang="en-US" dirty="0" err="1"/>
              <a:t>Ouadda</a:t>
            </a:r>
            <a:r>
              <a:rPr lang="en-US" dirty="0"/>
              <a:t> to Bangui, </a:t>
            </a:r>
            <a:r>
              <a:rPr lang="en-US" dirty="0" err="1"/>
              <a:t>Makombo</a:t>
            </a:r>
            <a:r>
              <a:rPr lang="en-US" dirty="0"/>
              <a:t> </a:t>
            </a:r>
            <a:r>
              <a:rPr lang="en-US" dirty="0" err="1"/>
              <a:t>Bambote</a:t>
            </a:r>
            <a:endParaRPr lang="en-US" dirty="0"/>
          </a:p>
          <a:p>
            <a:r>
              <a:rPr lang="en-US" dirty="0"/>
              <a:t>Co-wives, Co-widows, Adrienne </a:t>
            </a:r>
            <a:r>
              <a:rPr lang="en-US" dirty="0" err="1"/>
              <a:t>Yabouza</a:t>
            </a:r>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Stories from the Central African Republic, </a:t>
            </a:r>
            <a:r>
              <a:rPr lang="en-US" dirty="0" err="1"/>
              <a:t>Philomene</a:t>
            </a:r>
            <a:r>
              <a:rPr lang="en-US" dirty="0"/>
              <a:t> </a:t>
            </a:r>
            <a:r>
              <a:rPr lang="en-US" dirty="0" err="1"/>
              <a:t>Koya</a:t>
            </a:r>
            <a:endParaRPr lang="en-US" dirty="0"/>
          </a:p>
          <a:p>
            <a:r>
              <a:rPr lang="en-US" dirty="0"/>
              <a:t>Central African Republic in Pictures</a:t>
            </a:r>
          </a:p>
        </p:txBody>
      </p:sp>
    </p:spTree>
    <p:extLst>
      <p:ext uri="{BB962C8B-B14F-4D97-AF65-F5344CB8AC3E}">
        <p14:creationId xmlns:p14="http://schemas.microsoft.com/office/powerpoint/2010/main" val="292131736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43" name="Rectangle 14342">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45" name="Rectangle 14344">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434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kern="1200">
                <a:solidFill>
                  <a:srgbClr val="FFFFFF"/>
                </a:solidFill>
                <a:latin typeface="+mj-lt"/>
                <a:ea typeface="+mj-ea"/>
                <a:cs typeface="+mj-cs"/>
              </a:rPr>
              <a:t>Homes</a:t>
            </a:r>
          </a:p>
        </p:txBody>
      </p:sp>
      <p:pic>
        <p:nvPicPr>
          <p:cNvPr id="14338" name="Picture 2" descr="Central African Republic, Traditional House, Typical Roadside Dwelling Of  The Sango Tribe With Mud Brick Walls And Thatched Roof. - SuperStock">
            <a:extLst>
              <a:ext uri="{FF2B5EF4-FFF2-40B4-BE49-F238E27FC236}">
                <a16:creationId xmlns:a16="http://schemas.microsoft.com/office/drawing/2014/main" id="{1745DB7E-A338-4807-F7FA-BF1A56F0486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038600" y="1087262"/>
            <a:ext cx="7188199" cy="4680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854941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Slide Background Fill">
            <a:extLst>
              <a:ext uri="{FF2B5EF4-FFF2-40B4-BE49-F238E27FC236}">
                <a16:creationId xmlns:a16="http://schemas.microsoft.com/office/drawing/2014/main" id="{913AE63C-D5B4-45D1-ACFC-648CFFCF9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1" y="0"/>
            <a:ext cx="1218894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369" name="Group 15368">
            <a:extLst>
              <a:ext uri="{FF2B5EF4-FFF2-40B4-BE49-F238E27FC236}">
                <a16:creationId xmlns:a16="http://schemas.microsoft.com/office/drawing/2014/main" id="{6DCEF60B-EF3F-4A5E-BDC6-A2D840B90F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88952" cy="6858000"/>
            <a:chOff x="651279" y="598259"/>
            <a:chExt cx="10889442" cy="5680742"/>
          </a:xfrm>
        </p:grpSpPr>
        <p:sp>
          <p:nvSpPr>
            <p:cNvPr id="15370" name="Color">
              <a:extLst>
                <a:ext uri="{FF2B5EF4-FFF2-40B4-BE49-F238E27FC236}">
                  <a16:creationId xmlns:a16="http://schemas.microsoft.com/office/drawing/2014/main" id="{99CE9C4B-76CC-43D8-BCEF-0CE3808867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371" name="Color">
              <a:extLst>
                <a:ext uri="{FF2B5EF4-FFF2-40B4-BE49-F238E27FC236}">
                  <a16:creationId xmlns:a16="http://schemas.microsoft.com/office/drawing/2014/main" id="{C2324D64-DFBA-4803-8BE2-87DDFA57AC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373" name="Color">
            <a:extLst>
              <a:ext uri="{FF2B5EF4-FFF2-40B4-BE49-F238E27FC236}">
                <a16:creationId xmlns:a16="http://schemas.microsoft.com/office/drawing/2014/main" id="{BF9E7B5D-88C3-4C36-A22E-93AA384BA7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2804" y="598259"/>
            <a:ext cx="10889442" cy="5680742"/>
          </a:xfrm>
          <a:prstGeom prst="rect">
            <a:avLst/>
          </a:prstGeom>
          <a:solidFill>
            <a:srgbClr val="997B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362" name="Picture 2" descr="Best time to go to Central African Republic">
            <a:extLst>
              <a:ext uri="{FF2B5EF4-FFF2-40B4-BE49-F238E27FC236}">
                <a16:creationId xmlns:a16="http://schemas.microsoft.com/office/drawing/2014/main" id="{630D63DB-6685-11A3-FF61-C70252CB926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47307" y="906965"/>
            <a:ext cx="6711072" cy="5033304"/>
          </a:xfrm>
          <a:prstGeom prst="rect">
            <a:avLst/>
          </a:prstGeom>
          <a:noFill/>
          <a:extLst>
            <a:ext uri="{909E8E84-426E-40DD-AFC4-6F175D3DCCD1}">
              <a14:hiddenFill xmlns:a14="http://schemas.microsoft.com/office/drawing/2010/main">
                <a:solidFill>
                  <a:srgbClr val="FFFFFF"/>
                </a:solidFill>
              </a14:hiddenFill>
            </a:ext>
          </a:extLst>
        </p:spPr>
      </p:pic>
      <p:grpSp>
        <p:nvGrpSpPr>
          <p:cNvPr id="15375" name="Group 15374">
            <a:extLst>
              <a:ext uri="{FF2B5EF4-FFF2-40B4-BE49-F238E27FC236}">
                <a16:creationId xmlns:a16="http://schemas.microsoft.com/office/drawing/2014/main" id="{E27AF472-EAE3-4572-AB69-B92BD10DBC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4" y="0"/>
            <a:ext cx="12188952" cy="6858000"/>
            <a:chOff x="0" y="0"/>
            <a:chExt cx="12188952" cy="6858000"/>
          </a:xfrm>
        </p:grpSpPr>
        <p:sp>
          <p:nvSpPr>
            <p:cNvPr id="15376" name="Freeform: Shape 15375">
              <a:extLst>
                <a:ext uri="{FF2B5EF4-FFF2-40B4-BE49-F238E27FC236}">
                  <a16:creationId xmlns:a16="http://schemas.microsoft.com/office/drawing/2014/main" id="{BF4DB9D2-6215-420C-874C-82EADF8C6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5377" name="Freeform: Shape 15376">
              <a:extLst>
                <a:ext uri="{FF2B5EF4-FFF2-40B4-BE49-F238E27FC236}">
                  <a16:creationId xmlns:a16="http://schemas.microsoft.com/office/drawing/2014/main" id="{1F003139-C97C-44FA-B139-32E4DFDCE9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5378" name="Freeform: Shape 15377">
              <a:extLst>
                <a:ext uri="{FF2B5EF4-FFF2-40B4-BE49-F238E27FC236}">
                  <a16:creationId xmlns:a16="http://schemas.microsoft.com/office/drawing/2014/main" id="{5CE4DD6E-8CEA-45EE-B630-DBC22144D8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5379" name="Freeform: Shape 15378">
              <a:extLst>
                <a:ext uri="{FF2B5EF4-FFF2-40B4-BE49-F238E27FC236}">
                  <a16:creationId xmlns:a16="http://schemas.microsoft.com/office/drawing/2014/main" id="{A4372F7F-AA3C-470B-AA61-7C35B7722C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5380" name="Freeform: Shape 15379">
              <a:extLst>
                <a:ext uri="{FF2B5EF4-FFF2-40B4-BE49-F238E27FC236}">
                  <a16:creationId xmlns:a16="http://schemas.microsoft.com/office/drawing/2014/main" id="{34B605BF-D199-43DD-9328-E99F2ADFC6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5381" name="Freeform: Shape 15380">
              <a:extLst>
                <a:ext uri="{FF2B5EF4-FFF2-40B4-BE49-F238E27FC236}">
                  <a16:creationId xmlns:a16="http://schemas.microsoft.com/office/drawing/2014/main" id="{E5D42A77-7336-4A35-8922-8098A16AA2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5382" name="Freeform: Shape 15381">
              <a:extLst>
                <a:ext uri="{FF2B5EF4-FFF2-40B4-BE49-F238E27FC236}">
                  <a16:creationId xmlns:a16="http://schemas.microsoft.com/office/drawing/2014/main" id="{7401EE7D-B85D-4C10-AB8C-71884EFB11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786385" y="756745"/>
            <a:ext cx="3778989" cy="3103374"/>
          </a:xfrm>
        </p:spPr>
        <p:txBody>
          <a:bodyPr vert="horz" lIns="91440" tIns="45720" rIns="91440" bIns="45720" rtlCol="0" anchor="b">
            <a:normAutofit/>
          </a:bodyPr>
          <a:lstStyle/>
          <a:p>
            <a:r>
              <a:rPr lang="en-US" sz="4800" kern="1200">
                <a:solidFill>
                  <a:schemeClr val="tx2"/>
                </a:solidFill>
                <a:latin typeface="+mj-lt"/>
                <a:ea typeface="+mj-ea"/>
                <a:cs typeface="+mj-cs"/>
              </a:rPr>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786384" y="3813621"/>
            <a:ext cx="3778988" cy="2367723"/>
          </a:xfrm>
        </p:spPr>
        <p:txBody>
          <a:bodyPr vert="horz" lIns="91440" tIns="45720" rIns="91440" bIns="45720" rtlCol="0" anchor="t">
            <a:normAutofit/>
          </a:bodyPr>
          <a:lstStyle/>
          <a:p>
            <a:r>
              <a:rPr lang="en-US" sz="1800">
                <a:solidFill>
                  <a:schemeClr val="tx2"/>
                </a:solidFill>
              </a:rPr>
              <a:t>Independence Day</a:t>
            </a:r>
          </a:p>
          <a:p>
            <a:r>
              <a:rPr lang="en-US" sz="1800">
                <a:solidFill>
                  <a:schemeClr val="tx2"/>
                </a:solidFill>
              </a:rPr>
              <a:t>Christian Holidays</a:t>
            </a:r>
          </a:p>
          <a:p>
            <a:r>
              <a:rPr lang="en-US" sz="1800">
                <a:solidFill>
                  <a:schemeClr val="tx2"/>
                </a:solidFill>
              </a:rPr>
              <a:t>National Day</a:t>
            </a:r>
          </a:p>
          <a:p>
            <a:endParaRPr lang="en-US" sz="1800">
              <a:solidFill>
                <a:schemeClr val="tx2"/>
              </a:solidFill>
            </a:endParaRPr>
          </a:p>
        </p:txBody>
      </p:sp>
    </p:spTree>
    <p:extLst>
      <p:ext uri="{BB962C8B-B14F-4D97-AF65-F5344CB8AC3E}">
        <p14:creationId xmlns:p14="http://schemas.microsoft.com/office/powerpoint/2010/main" val="3385813729"/>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44963889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441" name="Slide Background Fill">
            <a:extLst>
              <a:ext uri="{FF2B5EF4-FFF2-40B4-BE49-F238E27FC236}">
                <a16:creationId xmlns:a16="http://schemas.microsoft.com/office/drawing/2014/main" id="{C7D023E4-8DE1-436E-9847-ED6A4B4B04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664"/>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443" name="Group 18442">
            <a:extLst>
              <a:ext uri="{FF2B5EF4-FFF2-40B4-BE49-F238E27FC236}">
                <a16:creationId xmlns:a16="http://schemas.microsoft.com/office/drawing/2014/main" id="{ACBD2BC8-5312-43CD-BD09-632BC2B2E4F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88952" cy="6858000"/>
            <a:chOff x="651279" y="598259"/>
            <a:chExt cx="10889442" cy="5680742"/>
          </a:xfrm>
        </p:grpSpPr>
        <p:sp>
          <p:nvSpPr>
            <p:cNvPr id="18444" name="Color">
              <a:extLst>
                <a:ext uri="{FF2B5EF4-FFF2-40B4-BE49-F238E27FC236}">
                  <a16:creationId xmlns:a16="http://schemas.microsoft.com/office/drawing/2014/main" id="{9196825B-A5B1-48DD-BF2B-D274B6BED6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45" name="Color">
              <a:extLst>
                <a:ext uri="{FF2B5EF4-FFF2-40B4-BE49-F238E27FC236}">
                  <a16:creationId xmlns:a16="http://schemas.microsoft.com/office/drawing/2014/main" id="{9FCAA4BB-F19C-4E2A-B239-C333A83BE3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1279" y="598259"/>
              <a:ext cx="10889442" cy="5680742"/>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8434" name="Picture 2" descr="Flag of Equatorial Guinea | Britannica">
            <a:extLst>
              <a:ext uri="{FF2B5EF4-FFF2-40B4-BE49-F238E27FC236}">
                <a16:creationId xmlns:a16="http://schemas.microsoft.com/office/drawing/2014/main" id="{2B7FF764-D3A1-B1F9-33CB-CDFFA646F5B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98810" y="3826767"/>
            <a:ext cx="4549658" cy="3036897"/>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Political Map of Equatorial Guinea - Nations Online Project">
            <a:extLst>
              <a:ext uri="{FF2B5EF4-FFF2-40B4-BE49-F238E27FC236}">
                <a16:creationId xmlns:a16="http://schemas.microsoft.com/office/drawing/2014/main" id="{258AB82A-3644-2A04-E5BE-D14470012CA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82413" y="3826767"/>
            <a:ext cx="2330818" cy="3036897"/>
          </a:xfrm>
          <a:prstGeom prst="rect">
            <a:avLst/>
          </a:prstGeom>
          <a:noFill/>
          <a:extLst>
            <a:ext uri="{909E8E84-426E-40DD-AFC4-6F175D3DCCD1}">
              <a14:hiddenFill xmlns:a14="http://schemas.microsoft.com/office/drawing/2010/main">
                <a:solidFill>
                  <a:srgbClr val="FFFFFF"/>
                </a:solidFill>
              </a14:hiddenFill>
            </a:ext>
          </a:extLst>
        </p:spPr>
      </p:pic>
      <p:grpSp>
        <p:nvGrpSpPr>
          <p:cNvPr id="18447" name="Group 18446">
            <a:extLst>
              <a:ext uri="{FF2B5EF4-FFF2-40B4-BE49-F238E27FC236}">
                <a16:creationId xmlns:a16="http://schemas.microsoft.com/office/drawing/2014/main" id="{E27AF472-EAE3-4572-AB69-B92BD10DBC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24" y="0"/>
            <a:ext cx="12188952" cy="6858000"/>
            <a:chOff x="0" y="0"/>
            <a:chExt cx="12188952" cy="6858000"/>
          </a:xfrm>
        </p:grpSpPr>
        <p:sp>
          <p:nvSpPr>
            <p:cNvPr id="18448" name="Freeform: Shape 18447">
              <a:extLst>
                <a:ext uri="{FF2B5EF4-FFF2-40B4-BE49-F238E27FC236}">
                  <a16:creationId xmlns:a16="http://schemas.microsoft.com/office/drawing/2014/main" id="{BF4DB9D2-6215-420C-874C-82EADF8C6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6122" y="6015669"/>
              <a:ext cx="2605762" cy="842331"/>
            </a:xfrm>
            <a:custGeom>
              <a:avLst/>
              <a:gdLst>
                <a:gd name="connsiteX0" fmla="*/ 1151220 w 3180577"/>
                <a:gd name="connsiteY0" fmla="*/ 1105 h 1033951"/>
                <a:gd name="connsiteX1" fmla="*/ 1735251 w 3180577"/>
                <a:gd name="connsiteY1" fmla="*/ 77956 h 1033951"/>
                <a:gd name="connsiteX2" fmla="*/ 2001894 w 3180577"/>
                <a:gd name="connsiteY2" fmla="*/ 123235 h 1033951"/>
                <a:gd name="connsiteX3" fmla="*/ 2321364 w 3180577"/>
                <a:gd name="connsiteY3" fmla="*/ 128266 h 1033951"/>
                <a:gd name="connsiteX4" fmla="*/ 2671019 w 3180577"/>
                <a:gd name="connsiteY4" fmla="*/ 55316 h 1033951"/>
                <a:gd name="connsiteX5" fmla="*/ 2982942 w 3180577"/>
                <a:gd name="connsiteY5" fmla="*/ 326991 h 1033951"/>
                <a:gd name="connsiteX6" fmla="*/ 3176430 w 3180577"/>
                <a:gd name="connsiteY6" fmla="*/ 1024557 h 1033951"/>
                <a:gd name="connsiteX7" fmla="*/ 3174833 w 3180577"/>
                <a:gd name="connsiteY7" fmla="*/ 1033951 h 1033951"/>
                <a:gd name="connsiteX8" fmla="*/ 23630 w 3180577"/>
                <a:gd name="connsiteY8" fmla="*/ 1033951 h 1033951"/>
                <a:gd name="connsiteX9" fmla="*/ 11184 w 3180577"/>
                <a:gd name="connsiteY9" fmla="*/ 984167 h 1033951"/>
                <a:gd name="connsiteX10" fmla="*/ 236008 w 3180577"/>
                <a:gd name="connsiteY10" fmla="*/ 289258 h 1033951"/>
                <a:gd name="connsiteX11" fmla="*/ 1151220 w 3180577"/>
                <a:gd name="connsiteY11" fmla="*/ 1105 h 103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0577" h="1033951">
                  <a:moveTo>
                    <a:pt x="1151220" y="1105"/>
                  </a:moveTo>
                  <a:cubicBezTo>
                    <a:pt x="1349788" y="7443"/>
                    <a:pt x="1549417" y="40223"/>
                    <a:pt x="1735251" y="77956"/>
                  </a:cubicBezTo>
                  <a:cubicBezTo>
                    <a:pt x="1823293" y="95564"/>
                    <a:pt x="1913852" y="110657"/>
                    <a:pt x="2001894" y="123235"/>
                  </a:cubicBezTo>
                  <a:cubicBezTo>
                    <a:pt x="2102515" y="135812"/>
                    <a:pt x="2228290" y="153421"/>
                    <a:pt x="2321364" y="128266"/>
                  </a:cubicBezTo>
                  <a:cubicBezTo>
                    <a:pt x="2447139" y="93049"/>
                    <a:pt x="2525120" y="12552"/>
                    <a:pt x="2671019" y="55316"/>
                  </a:cubicBezTo>
                  <a:cubicBezTo>
                    <a:pt x="2806857" y="90533"/>
                    <a:pt x="2909992" y="213793"/>
                    <a:pt x="2982942" y="326991"/>
                  </a:cubicBezTo>
                  <a:cubicBezTo>
                    <a:pt x="3115006" y="525086"/>
                    <a:pt x="3200848" y="782887"/>
                    <a:pt x="3176430" y="1024557"/>
                  </a:cubicBezTo>
                  <a:lnTo>
                    <a:pt x="3174833" y="1033951"/>
                  </a:lnTo>
                  <a:lnTo>
                    <a:pt x="23630" y="1033951"/>
                  </a:lnTo>
                  <a:lnTo>
                    <a:pt x="11184" y="984167"/>
                  </a:lnTo>
                  <a:cubicBezTo>
                    <a:pt x="-27491" y="733874"/>
                    <a:pt x="30994" y="479179"/>
                    <a:pt x="236008" y="289258"/>
                  </a:cubicBezTo>
                  <a:cubicBezTo>
                    <a:pt x="492275" y="53429"/>
                    <a:pt x="820274" y="-9459"/>
                    <a:pt x="1151220" y="110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8449" name="Freeform: Shape 18448">
              <a:extLst>
                <a:ext uri="{FF2B5EF4-FFF2-40B4-BE49-F238E27FC236}">
                  <a16:creationId xmlns:a16="http://schemas.microsoft.com/office/drawing/2014/main" id="{1F003139-C97C-44FA-B139-32E4DFDCE9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5184" y="5798001"/>
              <a:ext cx="2485581" cy="1059999"/>
            </a:xfrm>
            <a:custGeom>
              <a:avLst/>
              <a:gdLst>
                <a:gd name="connsiteX0" fmla="*/ 1553968 w 2449768"/>
                <a:gd name="connsiteY0" fmla="*/ 1045598 h 1050628"/>
                <a:gd name="connsiteX1" fmla="*/ 1561623 w 2449768"/>
                <a:gd name="connsiteY1" fmla="*/ 1050628 h 1050628"/>
                <a:gd name="connsiteX2" fmla="*/ 1540857 w 2449768"/>
                <a:gd name="connsiteY2" fmla="*/ 1050628 h 1050628"/>
                <a:gd name="connsiteX3" fmla="*/ 1542955 w 2449768"/>
                <a:gd name="connsiteY3" fmla="*/ 1048256 h 1050628"/>
                <a:gd name="connsiteX4" fmla="*/ 1553968 w 2449768"/>
                <a:gd name="connsiteY4" fmla="*/ 1045598 h 1050628"/>
                <a:gd name="connsiteX5" fmla="*/ 490647 w 2449768"/>
                <a:gd name="connsiteY5" fmla="*/ 1036483 h 1050628"/>
                <a:gd name="connsiteX6" fmla="*/ 503939 w 2449768"/>
                <a:gd name="connsiteY6" fmla="*/ 1045217 h 1050628"/>
                <a:gd name="connsiteX7" fmla="*/ 505485 w 2449768"/>
                <a:gd name="connsiteY7" fmla="*/ 1050628 h 1050628"/>
                <a:gd name="connsiteX8" fmla="*/ 470645 w 2449768"/>
                <a:gd name="connsiteY8" fmla="*/ 1050628 h 1050628"/>
                <a:gd name="connsiteX9" fmla="*/ 469761 w 2449768"/>
                <a:gd name="connsiteY9" fmla="*/ 1046736 h 1050628"/>
                <a:gd name="connsiteX10" fmla="*/ 479634 w 2449768"/>
                <a:gd name="connsiteY10" fmla="*/ 1039141 h 1050628"/>
                <a:gd name="connsiteX11" fmla="*/ 490647 w 2449768"/>
                <a:gd name="connsiteY11" fmla="*/ 1036483 h 1050628"/>
                <a:gd name="connsiteX12" fmla="*/ 326591 w 2449768"/>
                <a:gd name="connsiteY12" fmla="*/ 1030407 h 1050628"/>
                <a:gd name="connsiteX13" fmla="*/ 339883 w 2449768"/>
                <a:gd name="connsiteY13" fmla="*/ 1039141 h 1050628"/>
                <a:gd name="connsiteX14" fmla="*/ 341999 w 2449768"/>
                <a:gd name="connsiteY14" fmla="*/ 1050628 h 1050628"/>
                <a:gd name="connsiteX15" fmla="*/ 308260 w 2449768"/>
                <a:gd name="connsiteY15" fmla="*/ 1050628 h 1050628"/>
                <a:gd name="connsiteX16" fmla="*/ 306844 w 2449768"/>
                <a:gd name="connsiteY16" fmla="*/ 1042939 h 1050628"/>
                <a:gd name="connsiteX17" fmla="*/ 315578 w 2449768"/>
                <a:gd name="connsiteY17" fmla="*/ 1033065 h 1050628"/>
                <a:gd name="connsiteX18" fmla="*/ 326591 w 2449768"/>
                <a:gd name="connsiteY18" fmla="*/ 1030407 h 1050628"/>
                <a:gd name="connsiteX19" fmla="*/ 20886 w 2449768"/>
                <a:gd name="connsiteY19" fmla="*/ 1026229 h 1050628"/>
                <a:gd name="connsiteX20" fmla="*/ 33039 w 2449768"/>
                <a:gd name="connsiteY20" fmla="*/ 1036103 h 1050628"/>
                <a:gd name="connsiteX21" fmla="*/ 36837 w 2449768"/>
                <a:gd name="connsiteY21" fmla="*/ 1049395 h 1050628"/>
                <a:gd name="connsiteX22" fmla="*/ 35731 w 2449768"/>
                <a:gd name="connsiteY22" fmla="*/ 1050628 h 1050628"/>
                <a:gd name="connsiteX23" fmla="*/ 1976 w 2449768"/>
                <a:gd name="connsiteY23" fmla="*/ 1050628 h 1050628"/>
                <a:gd name="connsiteX24" fmla="*/ 0 w 2449768"/>
                <a:gd name="connsiteY24" fmla="*/ 1039901 h 1050628"/>
                <a:gd name="connsiteX25" fmla="*/ 8734 w 2449768"/>
                <a:gd name="connsiteY25" fmla="*/ 1030027 h 1050628"/>
                <a:gd name="connsiteX26" fmla="*/ 20886 w 2449768"/>
                <a:gd name="connsiteY26" fmla="*/ 1026229 h 1050628"/>
                <a:gd name="connsiteX27" fmla="*/ 2100819 w 2449768"/>
                <a:gd name="connsiteY27" fmla="*/ 1024331 h 1050628"/>
                <a:gd name="connsiteX28" fmla="*/ 2114111 w 2449768"/>
                <a:gd name="connsiteY28" fmla="*/ 1033065 h 1050628"/>
                <a:gd name="connsiteX29" fmla="*/ 2117909 w 2449768"/>
                <a:gd name="connsiteY29" fmla="*/ 1046357 h 1050628"/>
                <a:gd name="connsiteX30" fmla="*/ 2114079 w 2449768"/>
                <a:gd name="connsiteY30" fmla="*/ 1050628 h 1050628"/>
                <a:gd name="connsiteX31" fmla="*/ 2083616 w 2449768"/>
                <a:gd name="connsiteY31" fmla="*/ 1050628 h 1050628"/>
                <a:gd name="connsiteX32" fmla="*/ 2081072 w 2449768"/>
                <a:gd name="connsiteY32" fmla="*/ 1035724 h 1050628"/>
                <a:gd name="connsiteX33" fmla="*/ 2089806 w 2449768"/>
                <a:gd name="connsiteY33" fmla="*/ 1026989 h 1050628"/>
                <a:gd name="connsiteX34" fmla="*/ 2100819 w 2449768"/>
                <a:gd name="connsiteY34" fmla="*/ 1024331 h 1050628"/>
                <a:gd name="connsiteX35" fmla="*/ 1192439 w 2449768"/>
                <a:gd name="connsiteY35" fmla="*/ 1024331 h 1050628"/>
                <a:gd name="connsiteX36" fmla="*/ 1205731 w 2449768"/>
                <a:gd name="connsiteY36" fmla="*/ 1033065 h 1050628"/>
                <a:gd name="connsiteX37" fmla="*/ 1209529 w 2449768"/>
                <a:gd name="connsiteY37" fmla="*/ 1046357 h 1050628"/>
                <a:gd name="connsiteX38" fmla="*/ 1205699 w 2449768"/>
                <a:gd name="connsiteY38" fmla="*/ 1050628 h 1050628"/>
                <a:gd name="connsiteX39" fmla="*/ 1175227 w 2449768"/>
                <a:gd name="connsiteY39" fmla="*/ 1050628 h 1050628"/>
                <a:gd name="connsiteX40" fmla="*/ 1172692 w 2449768"/>
                <a:gd name="connsiteY40" fmla="*/ 1036863 h 1050628"/>
                <a:gd name="connsiteX41" fmla="*/ 1181426 w 2449768"/>
                <a:gd name="connsiteY41" fmla="*/ 1026989 h 1050628"/>
                <a:gd name="connsiteX42" fmla="*/ 1192439 w 2449768"/>
                <a:gd name="connsiteY42" fmla="*/ 1024331 h 1050628"/>
                <a:gd name="connsiteX43" fmla="*/ 788376 w 2449768"/>
                <a:gd name="connsiteY43" fmla="*/ 1024331 h 1050628"/>
                <a:gd name="connsiteX44" fmla="*/ 801668 w 2449768"/>
                <a:gd name="connsiteY44" fmla="*/ 1033065 h 1050628"/>
                <a:gd name="connsiteX45" fmla="*/ 805466 w 2449768"/>
                <a:gd name="connsiteY45" fmla="*/ 1046357 h 1050628"/>
                <a:gd name="connsiteX46" fmla="*/ 801636 w 2449768"/>
                <a:gd name="connsiteY46" fmla="*/ 1050628 h 1050628"/>
                <a:gd name="connsiteX47" fmla="*/ 771181 w 2449768"/>
                <a:gd name="connsiteY47" fmla="*/ 1050628 h 1050628"/>
                <a:gd name="connsiteX48" fmla="*/ 768629 w 2449768"/>
                <a:gd name="connsiteY48" fmla="*/ 1034584 h 1050628"/>
                <a:gd name="connsiteX49" fmla="*/ 777363 w 2449768"/>
                <a:gd name="connsiteY49" fmla="*/ 1026989 h 1050628"/>
                <a:gd name="connsiteX50" fmla="*/ 788376 w 2449768"/>
                <a:gd name="connsiteY50" fmla="*/ 1024331 h 1050628"/>
                <a:gd name="connsiteX51" fmla="*/ 138231 w 2449768"/>
                <a:gd name="connsiteY51" fmla="*/ 1024331 h 1050628"/>
                <a:gd name="connsiteX52" fmla="*/ 151523 w 2449768"/>
                <a:gd name="connsiteY52" fmla="*/ 1033065 h 1050628"/>
                <a:gd name="connsiteX53" fmla="*/ 154181 w 2449768"/>
                <a:gd name="connsiteY53" fmla="*/ 1047496 h 1050628"/>
                <a:gd name="connsiteX54" fmla="*/ 151411 w 2449768"/>
                <a:gd name="connsiteY54" fmla="*/ 1050628 h 1050628"/>
                <a:gd name="connsiteX55" fmla="*/ 121019 w 2449768"/>
                <a:gd name="connsiteY55" fmla="*/ 1050628 h 1050628"/>
                <a:gd name="connsiteX56" fmla="*/ 118484 w 2449768"/>
                <a:gd name="connsiteY56" fmla="*/ 1036863 h 1050628"/>
                <a:gd name="connsiteX57" fmla="*/ 127218 w 2449768"/>
                <a:gd name="connsiteY57" fmla="*/ 1026989 h 1050628"/>
                <a:gd name="connsiteX58" fmla="*/ 138231 w 2449768"/>
                <a:gd name="connsiteY58" fmla="*/ 1024331 h 1050628"/>
                <a:gd name="connsiteX59" fmla="*/ 894709 w 2449768"/>
                <a:gd name="connsiteY59" fmla="*/ 1021293 h 1050628"/>
                <a:gd name="connsiteX60" fmla="*/ 908001 w 2449768"/>
                <a:gd name="connsiteY60" fmla="*/ 1030027 h 1050628"/>
                <a:gd name="connsiteX61" fmla="*/ 911799 w 2449768"/>
                <a:gd name="connsiteY61" fmla="*/ 1043319 h 1050628"/>
                <a:gd name="connsiteX62" fmla="*/ 905246 w 2449768"/>
                <a:gd name="connsiteY62" fmla="*/ 1050628 h 1050628"/>
                <a:gd name="connsiteX63" fmla="*/ 880920 w 2449768"/>
                <a:gd name="connsiteY63" fmla="*/ 1050628 h 1050628"/>
                <a:gd name="connsiteX64" fmla="*/ 877620 w 2449768"/>
                <a:gd name="connsiteY64" fmla="*/ 1048256 h 1050628"/>
                <a:gd name="connsiteX65" fmla="*/ 883696 w 2449768"/>
                <a:gd name="connsiteY65" fmla="*/ 1023951 h 1050628"/>
                <a:gd name="connsiteX66" fmla="*/ 894709 w 2449768"/>
                <a:gd name="connsiteY66" fmla="*/ 1021293 h 1050628"/>
                <a:gd name="connsiteX67" fmla="*/ 694197 w 2449768"/>
                <a:gd name="connsiteY67" fmla="*/ 1021293 h 1050628"/>
                <a:gd name="connsiteX68" fmla="*/ 707488 w 2449768"/>
                <a:gd name="connsiteY68" fmla="*/ 1030027 h 1050628"/>
                <a:gd name="connsiteX69" fmla="*/ 711286 w 2449768"/>
                <a:gd name="connsiteY69" fmla="*/ 1043319 h 1050628"/>
                <a:gd name="connsiteX70" fmla="*/ 704733 w 2449768"/>
                <a:gd name="connsiteY70" fmla="*/ 1050628 h 1050628"/>
                <a:gd name="connsiteX71" fmla="*/ 680408 w 2449768"/>
                <a:gd name="connsiteY71" fmla="*/ 1050628 h 1050628"/>
                <a:gd name="connsiteX72" fmla="*/ 677108 w 2449768"/>
                <a:gd name="connsiteY72" fmla="*/ 1048256 h 1050628"/>
                <a:gd name="connsiteX73" fmla="*/ 683184 w 2449768"/>
                <a:gd name="connsiteY73" fmla="*/ 1023951 h 1050628"/>
                <a:gd name="connsiteX74" fmla="*/ 694197 w 2449768"/>
                <a:gd name="connsiteY74" fmla="*/ 1021293 h 1050628"/>
                <a:gd name="connsiteX75" fmla="*/ 596979 w 2449768"/>
                <a:gd name="connsiteY75" fmla="*/ 1021293 h 1050628"/>
                <a:gd name="connsiteX76" fmla="*/ 610271 w 2449768"/>
                <a:gd name="connsiteY76" fmla="*/ 1030027 h 1050628"/>
                <a:gd name="connsiteX77" fmla="*/ 614069 w 2449768"/>
                <a:gd name="connsiteY77" fmla="*/ 1043319 h 1050628"/>
                <a:gd name="connsiteX78" fmla="*/ 607516 w 2449768"/>
                <a:gd name="connsiteY78" fmla="*/ 1050628 h 1050628"/>
                <a:gd name="connsiteX79" fmla="*/ 583190 w 2449768"/>
                <a:gd name="connsiteY79" fmla="*/ 1050628 h 1050628"/>
                <a:gd name="connsiteX80" fmla="*/ 579890 w 2449768"/>
                <a:gd name="connsiteY80" fmla="*/ 1048256 h 1050628"/>
                <a:gd name="connsiteX81" fmla="*/ 585966 w 2449768"/>
                <a:gd name="connsiteY81" fmla="*/ 1023951 h 1050628"/>
                <a:gd name="connsiteX82" fmla="*/ 596979 w 2449768"/>
                <a:gd name="connsiteY82" fmla="*/ 1021293 h 1050628"/>
                <a:gd name="connsiteX83" fmla="*/ 1086106 w 2449768"/>
                <a:gd name="connsiteY83" fmla="*/ 1015217 h 1050628"/>
                <a:gd name="connsiteX84" fmla="*/ 1099398 w 2449768"/>
                <a:gd name="connsiteY84" fmla="*/ 1023951 h 1050628"/>
                <a:gd name="connsiteX85" fmla="*/ 1093322 w 2449768"/>
                <a:gd name="connsiteY85" fmla="*/ 1048256 h 1050628"/>
                <a:gd name="connsiteX86" fmla="*/ 1082478 w 2449768"/>
                <a:gd name="connsiteY86" fmla="*/ 1050628 h 1050628"/>
                <a:gd name="connsiteX87" fmla="*/ 1080771 w 2449768"/>
                <a:gd name="connsiteY87" fmla="*/ 1050628 h 1050628"/>
                <a:gd name="connsiteX88" fmla="*/ 1069017 w 2449768"/>
                <a:gd name="connsiteY88" fmla="*/ 1042180 h 1050628"/>
                <a:gd name="connsiteX89" fmla="*/ 1075093 w 2449768"/>
                <a:gd name="connsiteY89" fmla="*/ 1017875 h 1050628"/>
                <a:gd name="connsiteX90" fmla="*/ 1086106 w 2449768"/>
                <a:gd name="connsiteY90" fmla="*/ 1015217 h 1050628"/>
                <a:gd name="connsiteX91" fmla="*/ 1313961 w 2449768"/>
                <a:gd name="connsiteY91" fmla="*/ 1009141 h 1050628"/>
                <a:gd name="connsiteX92" fmla="*/ 1327253 w 2449768"/>
                <a:gd name="connsiteY92" fmla="*/ 1017875 h 1050628"/>
                <a:gd name="connsiteX93" fmla="*/ 1321177 w 2449768"/>
                <a:gd name="connsiteY93" fmla="*/ 1042180 h 1050628"/>
                <a:gd name="connsiteX94" fmla="*/ 1296872 w 2449768"/>
                <a:gd name="connsiteY94" fmla="*/ 1036104 h 1050628"/>
                <a:gd name="connsiteX95" fmla="*/ 1302948 w 2449768"/>
                <a:gd name="connsiteY95" fmla="*/ 1011799 h 1050628"/>
                <a:gd name="connsiteX96" fmla="*/ 1313961 w 2449768"/>
                <a:gd name="connsiteY96" fmla="*/ 1009141 h 1050628"/>
                <a:gd name="connsiteX97" fmla="*/ 2337788 w 2449768"/>
                <a:gd name="connsiteY97" fmla="*/ 996989 h 1050628"/>
                <a:gd name="connsiteX98" fmla="*/ 2351080 w 2449768"/>
                <a:gd name="connsiteY98" fmla="*/ 1005723 h 1050628"/>
                <a:gd name="connsiteX99" fmla="*/ 2345004 w 2449768"/>
                <a:gd name="connsiteY99" fmla="*/ 1030028 h 1050628"/>
                <a:gd name="connsiteX100" fmla="*/ 2320699 w 2449768"/>
                <a:gd name="connsiteY100" fmla="*/ 1023952 h 1050628"/>
                <a:gd name="connsiteX101" fmla="*/ 2326775 w 2449768"/>
                <a:gd name="connsiteY101" fmla="*/ 999647 h 1050628"/>
                <a:gd name="connsiteX102" fmla="*/ 2337788 w 2449768"/>
                <a:gd name="connsiteY102" fmla="*/ 996989 h 1050628"/>
                <a:gd name="connsiteX103" fmla="*/ 1429407 w 2449768"/>
                <a:gd name="connsiteY103" fmla="*/ 990912 h 1050628"/>
                <a:gd name="connsiteX104" fmla="*/ 1442699 w 2449768"/>
                <a:gd name="connsiteY104" fmla="*/ 999646 h 1050628"/>
                <a:gd name="connsiteX105" fmla="*/ 1436623 w 2449768"/>
                <a:gd name="connsiteY105" fmla="*/ 1023951 h 1050628"/>
                <a:gd name="connsiteX106" fmla="*/ 1412318 w 2449768"/>
                <a:gd name="connsiteY106" fmla="*/ 1017875 h 1050628"/>
                <a:gd name="connsiteX107" fmla="*/ 1418394 w 2449768"/>
                <a:gd name="connsiteY107" fmla="*/ 993570 h 1050628"/>
                <a:gd name="connsiteX108" fmla="*/ 1429407 w 2449768"/>
                <a:gd name="connsiteY108" fmla="*/ 990912 h 1050628"/>
                <a:gd name="connsiteX109" fmla="*/ 1672452 w 2449768"/>
                <a:gd name="connsiteY109" fmla="*/ 987874 h 1050628"/>
                <a:gd name="connsiteX110" fmla="*/ 1685744 w 2449768"/>
                <a:gd name="connsiteY110" fmla="*/ 996608 h 1050628"/>
                <a:gd name="connsiteX111" fmla="*/ 1679668 w 2449768"/>
                <a:gd name="connsiteY111" fmla="*/ 1020913 h 1050628"/>
                <a:gd name="connsiteX112" fmla="*/ 1655363 w 2449768"/>
                <a:gd name="connsiteY112" fmla="*/ 1014837 h 1050628"/>
                <a:gd name="connsiteX113" fmla="*/ 1661439 w 2449768"/>
                <a:gd name="connsiteY113" fmla="*/ 990532 h 1050628"/>
                <a:gd name="connsiteX114" fmla="*/ 1672452 w 2449768"/>
                <a:gd name="connsiteY114" fmla="*/ 987874 h 1050628"/>
                <a:gd name="connsiteX115" fmla="*/ 1803089 w 2449768"/>
                <a:gd name="connsiteY115" fmla="*/ 975722 h 1050628"/>
                <a:gd name="connsiteX116" fmla="*/ 1816381 w 2449768"/>
                <a:gd name="connsiteY116" fmla="*/ 984456 h 1050628"/>
                <a:gd name="connsiteX117" fmla="*/ 1810305 w 2449768"/>
                <a:gd name="connsiteY117" fmla="*/ 1008761 h 1050628"/>
                <a:gd name="connsiteX118" fmla="*/ 1786000 w 2449768"/>
                <a:gd name="connsiteY118" fmla="*/ 1002685 h 1050628"/>
                <a:gd name="connsiteX119" fmla="*/ 1792076 w 2449768"/>
                <a:gd name="connsiteY119" fmla="*/ 978380 h 1050628"/>
                <a:gd name="connsiteX120" fmla="*/ 1803089 w 2449768"/>
                <a:gd name="connsiteY120" fmla="*/ 975722 h 1050628"/>
                <a:gd name="connsiteX121" fmla="*/ 2030944 w 2449768"/>
                <a:gd name="connsiteY121" fmla="*/ 969646 h 1050628"/>
                <a:gd name="connsiteX122" fmla="*/ 2044236 w 2449768"/>
                <a:gd name="connsiteY122" fmla="*/ 978380 h 1050628"/>
                <a:gd name="connsiteX123" fmla="*/ 2038160 w 2449768"/>
                <a:gd name="connsiteY123" fmla="*/ 1002685 h 1050628"/>
                <a:gd name="connsiteX124" fmla="*/ 2013855 w 2449768"/>
                <a:gd name="connsiteY124" fmla="*/ 996609 h 1050628"/>
                <a:gd name="connsiteX125" fmla="*/ 2019931 w 2449768"/>
                <a:gd name="connsiteY125" fmla="*/ 972304 h 1050628"/>
                <a:gd name="connsiteX126" fmla="*/ 2030944 w 2449768"/>
                <a:gd name="connsiteY126" fmla="*/ 969646 h 1050628"/>
                <a:gd name="connsiteX127" fmla="*/ 405581 w 2449768"/>
                <a:gd name="connsiteY127" fmla="*/ 966608 h 1050628"/>
                <a:gd name="connsiteX128" fmla="*/ 418873 w 2449768"/>
                <a:gd name="connsiteY128" fmla="*/ 975342 h 1050628"/>
                <a:gd name="connsiteX129" fmla="*/ 412797 w 2449768"/>
                <a:gd name="connsiteY129" fmla="*/ 999647 h 1050628"/>
                <a:gd name="connsiteX130" fmla="*/ 388492 w 2449768"/>
                <a:gd name="connsiteY130" fmla="*/ 993571 h 1050628"/>
                <a:gd name="connsiteX131" fmla="*/ 394568 w 2449768"/>
                <a:gd name="connsiteY131" fmla="*/ 969266 h 1050628"/>
                <a:gd name="connsiteX132" fmla="*/ 405581 w 2449768"/>
                <a:gd name="connsiteY132" fmla="*/ 966608 h 1050628"/>
                <a:gd name="connsiteX133" fmla="*/ 2225380 w 2449768"/>
                <a:gd name="connsiteY133" fmla="*/ 957494 h 1050628"/>
                <a:gd name="connsiteX134" fmla="*/ 2238671 w 2449768"/>
                <a:gd name="connsiteY134" fmla="*/ 966228 h 1050628"/>
                <a:gd name="connsiteX135" fmla="*/ 2232595 w 2449768"/>
                <a:gd name="connsiteY135" fmla="*/ 990533 h 1050628"/>
                <a:gd name="connsiteX136" fmla="*/ 2208290 w 2449768"/>
                <a:gd name="connsiteY136" fmla="*/ 984457 h 1050628"/>
                <a:gd name="connsiteX137" fmla="*/ 2214366 w 2449768"/>
                <a:gd name="connsiteY137" fmla="*/ 960152 h 1050628"/>
                <a:gd name="connsiteX138" fmla="*/ 2225380 w 2449768"/>
                <a:gd name="connsiteY138" fmla="*/ 957494 h 1050628"/>
                <a:gd name="connsiteX139" fmla="*/ 1927649 w 2449768"/>
                <a:gd name="connsiteY139" fmla="*/ 954456 h 1050628"/>
                <a:gd name="connsiteX140" fmla="*/ 1940941 w 2449768"/>
                <a:gd name="connsiteY140" fmla="*/ 963190 h 1050628"/>
                <a:gd name="connsiteX141" fmla="*/ 1934865 w 2449768"/>
                <a:gd name="connsiteY141" fmla="*/ 987495 h 1050628"/>
                <a:gd name="connsiteX142" fmla="*/ 1910560 w 2449768"/>
                <a:gd name="connsiteY142" fmla="*/ 981419 h 1050628"/>
                <a:gd name="connsiteX143" fmla="*/ 1916636 w 2449768"/>
                <a:gd name="connsiteY143" fmla="*/ 957114 h 1050628"/>
                <a:gd name="connsiteX144" fmla="*/ 1927649 w 2449768"/>
                <a:gd name="connsiteY144" fmla="*/ 954456 h 1050628"/>
                <a:gd name="connsiteX145" fmla="*/ 244564 w 2449768"/>
                <a:gd name="connsiteY145" fmla="*/ 954456 h 1050628"/>
                <a:gd name="connsiteX146" fmla="*/ 257856 w 2449768"/>
                <a:gd name="connsiteY146" fmla="*/ 963190 h 1050628"/>
                <a:gd name="connsiteX147" fmla="*/ 251780 w 2449768"/>
                <a:gd name="connsiteY147" fmla="*/ 987495 h 1050628"/>
                <a:gd name="connsiteX148" fmla="*/ 227475 w 2449768"/>
                <a:gd name="connsiteY148" fmla="*/ 981419 h 1050628"/>
                <a:gd name="connsiteX149" fmla="*/ 233551 w 2449768"/>
                <a:gd name="connsiteY149" fmla="*/ 957114 h 1050628"/>
                <a:gd name="connsiteX150" fmla="*/ 244564 w 2449768"/>
                <a:gd name="connsiteY150" fmla="*/ 954456 h 1050628"/>
                <a:gd name="connsiteX151" fmla="*/ 2431968 w 2449768"/>
                <a:gd name="connsiteY151" fmla="*/ 951418 h 1050628"/>
                <a:gd name="connsiteX152" fmla="*/ 2445260 w 2449768"/>
                <a:gd name="connsiteY152" fmla="*/ 960152 h 1050628"/>
                <a:gd name="connsiteX153" fmla="*/ 2439184 w 2449768"/>
                <a:gd name="connsiteY153" fmla="*/ 984457 h 1050628"/>
                <a:gd name="connsiteX154" fmla="*/ 2414879 w 2449768"/>
                <a:gd name="connsiteY154" fmla="*/ 978381 h 1050628"/>
                <a:gd name="connsiteX155" fmla="*/ 2420955 w 2449768"/>
                <a:gd name="connsiteY155" fmla="*/ 954076 h 1050628"/>
                <a:gd name="connsiteX156" fmla="*/ 2431968 w 2449768"/>
                <a:gd name="connsiteY156" fmla="*/ 951418 h 1050628"/>
                <a:gd name="connsiteX157" fmla="*/ 1553968 w 2449768"/>
                <a:gd name="connsiteY157" fmla="*/ 948380 h 1050628"/>
                <a:gd name="connsiteX158" fmla="*/ 1567259 w 2449768"/>
                <a:gd name="connsiteY158" fmla="*/ 957114 h 1050628"/>
                <a:gd name="connsiteX159" fmla="*/ 1561183 w 2449768"/>
                <a:gd name="connsiteY159" fmla="*/ 981419 h 1050628"/>
                <a:gd name="connsiteX160" fmla="*/ 1536879 w 2449768"/>
                <a:gd name="connsiteY160" fmla="*/ 975343 h 1050628"/>
                <a:gd name="connsiteX161" fmla="*/ 1542955 w 2449768"/>
                <a:gd name="connsiteY161" fmla="*/ 951038 h 1050628"/>
                <a:gd name="connsiteX162" fmla="*/ 1553968 w 2449768"/>
                <a:gd name="connsiteY162" fmla="*/ 948380 h 1050628"/>
                <a:gd name="connsiteX163" fmla="*/ 1222819 w 2449768"/>
                <a:gd name="connsiteY163" fmla="*/ 933189 h 1050628"/>
                <a:gd name="connsiteX164" fmla="*/ 1236111 w 2449768"/>
                <a:gd name="connsiteY164" fmla="*/ 941923 h 1050628"/>
                <a:gd name="connsiteX165" fmla="*/ 1230035 w 2449768"/>
                <a:gd name="connsiteY165" fmla="*/ 966228 h 1050628"/>
                <a:gd name="connsiteX166" fmla="*/ 1205730 w 2449768"/>
                <a:gd name="connsiteY166" fmla="*/ 960152 h 1050628"/>
                <a:gd name="connsiteX167" fmla="*/ 1211806 w 2449768"/>
                <a:gd name="connsiteY167" fmla="*/ 935847 h 1050628"/>
                <a:gd name="connsiteX168" fmla="*/ 1222819 w 2449768"/>
                <a:gd name="connsiteY168" fmla="*/ 933189 h 1050628"/>
                <a:gd name="connsiteX169" fmla="*/ 1031421 w 2449768"/>
                <a:gd name="connsiteY169" fmla="*/ 930151 h 1050628"/>
                <a:gd name="connsiteX170" fmla="*/ 1044713 w 2449768"/>
                <a:gd name="connsiteY170" fmla="*/ 938885 h 1050628"/>
                <a:gd name="connsiteX171" fmla="*/ 1038637 w 2449768"/>
                <a:gd name="connsiteY171" fmla="*/ 963190 h 1050628"/>
                <a:gd name="connsiteX172" fmla="*/ 1014332 w 2449768"/>
                <a:gd name="connsiteY172" fmla="*/ 957114 h 1050628"/>
                <a:gd name="connsiteX173" fmla="*/ 1020408 w 2449768"/>
                <a:gd name="connsiteY173" fmla="*/ 932809 h 1050628"/>
                <a:gd name="connsiteX174" fmla="*/ 1031421 w 2449768"/>
                <a:gd name="connsiteY174" fmla="*/ 930151 h 1050628"/>
                <a:gd name="connsiteX175" fmla="*/ 931165 w 2449768"/>
                <a:gd name="connsiteY175" fmla="*/ 930151 h 1050628"/>
                <a:gd name="connsiteX176" fmla="*/ 944457 w 2449768"/>
                <a:gd name="connsiteY176" fmla="*/ 938885 h 1050628"/>
                <a:gd name="connsiteX177" fmla="*/ 938381 w 2449768"/>
                <a:gd name="connsiteY177" fmla="*/ 963190 h 1050628"/>
                <a:gd name="connsiteX178" fmla="*/ 914076 w 2449768"/>
                <a:gd name="connsiteY178" fmla="*/ 957114 h 1050628"/>
                <a:gd name="connsiteX179" fmla="*/ 920152 w 2449768"/>
                <a:gd name="connsiteY179" fmla="*/ 932809 h 1050628"/>
                <a:gd name="connsiteX180" fmla="*/ 931165 w 2449768"/>
                <a:gd name="connsiteY180" fmla="*/ 930151 h 1050628"/>
                <a:gd name="connsiteX181" fmla="*/ 123041 w 2449768"/>
                <a:gd name="connsiteY181" fmla="*/ 930151 h 1050628"/>
                <a:gd name="connsiteX182" fmla="*/ 136333 w 2449768"/>
                <a:gd name="connsiteY182" fmla="*/ 938885 h 1050628"/>
                <a:gd name="connsiteX183" fmla="*/ 130257 w 2449768"/>
                <a:gd name="connsiteY183" fmla="*/ 963190 h 1050628"/>
                <a:gd name="connsiteX184" fmla="*/ 105952 w 2449768"/>
                <a:gd name="connsiteY184" fmla="*/ 957114 h 1050628"/>
                <a:gd name="connsiteX185" fmla="*/ 112028 w 2449768"/>
                <a:gd name="connsiteY185" fmla="*/ 932809 h 1050628"/>
                <a:gd name="connsiteX186" fmla="*/ 123041 w 2449768"/>
                <a:gd name="connsiteY186" fmla="*/ 930151 h 1050628"/>
                <a:gd name="connsiteX187" fmla="*/ 524065 w 2449768"/>
                <a:gd name="connsiteY187" fmla="*/ 917999 h 1050628"/>
                <a:gd name="connsiteX188" fmla="*/ 537357 w 2449768"/>
                <a:gd name="connsiteY188" fmla="*/ 926733 h 1050628"/>
                <a:gd name="connsiteX189" fmla="*/ 531281 w 2449768"/>
                <a:gd name="connsiteY189" fmla="*/ 951038 h 1050628"/>
                <a:gd name="connsiteX190" fmla="*/ 506976 w 2449768"/>
                <a:gd name="connsiteY190" fmla="*/ 944962 h 1050628"/>
                <a:gd name="connsiteX191" fmla="*/ 513052 w 2449768"/>
                <a:gd name="connsiteY191" fmla="*/ 920657 h 1050628"/>
                <a:gd name="connsiteX192" fmla="*/ 524065 w 2449768"/>
                <a:gd name="connsiteY192" fmla="*/ 917999 h 1050628"/>
                <a:gd name="connsiteX193" fmla="*/ 824833 w 2449768"/>
                <a:gd name="connsiteY193" fmla="*/ 911923 h 1050628"/>
                <a:gd name="connsiteX194" fmla="*/ 838125 w 2449768"/>
                <a:gd name="connsiteY194" fmla="*/ 920657 h 1050628"/>
                <a:gd name="connsiteX195" fmla="*/ 832049 w 2449768"/>
                <a:gd name="connsiteY195" fmla="*/ 944962 h 1050628"/>
                <a:gd name="connsiteX196" fmla="*/ 807744 w 2449768"/>
                <a:gd name="connsiteY196" fmla="*/ 938886 h 1050628"/>
                <a:gd name="connsiteX197" fmla="*/ 813820 w 2449768"/>
                <a:gd name="connsiteY197" fmla="*/ 914581 h 1050628"/>
                <a:gd name="connsiteX198" fmla="*/ 824833 w 2449768"/>
                <a:gd name="connsiteY198" fmla="*/ 911923 h 1050628"/>
                <a:gd name="connsiteX199" fmla="*/ 2137276 w 2449768"/>
                <a:gd name="connsiteY199" fmla="*/ 905847 h 1050628"/>
                <a:gd name="connsiteX200" fmla="*/ 2150567 w 2449768"/>
                <a:gd name="connsiteY200" fmla="*/ 914581 h 1050628"/>
                <a:gd name="connsiteX201" fmla="*/ 2144491 w 2449768"/>
                <a:gd name="connsiteY201" fmla="*/ 938886 h 1050628"/>
                <a:gd name="connsiteX202" fmla="*/ 2120187 w 2449768"/>
                <a:gd name="connsiteY202" fmla="*/ 932810 h 1050628"/>
                <a:gd name="connsiteX203" fmla="*/ 2126263 w 2449768"/>
                <a:gd name="connsiteY203" fmla="*/ 908505 h 1050628"/>
                <a:gd name="connsiteX204" fmla="*/ 2137276 w 2449768"/>
                <a:gd name="connsiteY204" fmla="*/ 905847 h 1050628"/>
                <a:gd name="connsiteX205" fmla="*/ 630397 w 2449768"/>
                <a:gd name="connsiteY205" fmla="*/ 905847 h 1050628"/>
                <a:gd name="connsiteX206" fmla="*/ 643689 w 2449768"/>
                <a:gd name="connsiteY206" fmla="*/ 914581 h 1050628"/>
                <a:gd name="connsiteX207" fmla="*/ 637613 w 2449768"/>
                <a:gd name="connsiteY207" fmla="*/ 938886 h 1050628"/>
                <a:gd name="connsiteX208" fmla="*/ 613308 w 2449768"/>
                <a:gd name="connsiteY208" fmla="*/ 932810 h 1050628"/>
                <a:gd name="connsiteX209" fmla="*/ 619384 w 2449768"/>
                <a:gd name="connsiteY209" fmla="*/ 908505 h 1050628"/>
                <a:gd name="connsiteX210" fmla="*/ 630397 w 2449768"/>
                <a:gd name="connsiteY210" fmla="*/ 905847 h 1050628"/>
                <a:gd name="connsiteX211" fmla="*/ 1332189 w 2449768"/>
                <a:gd name="connsiteY211" fmla="*/ 896733 h 1050628"/>
                <a:gd name="connsiteX212" fmla="*/ 1345481 w 2449768"/>
                <a:gd name="connsiteY212" fmla="*/ 905467 h 1050628"/>
                <a:gd name="connsiteX213" fmla="*/ 1339405 w 2449768"/>
                <a:gd name="connsiteY213" fmla="*/ 929772 h 1050628"/>
                <a:gd name="connsiteX214" fmla="*/ 1315100 w 2449768"/>
                <a:gd name="connsiteY214" fmla="*/ 923696 h 1050628"/>
                <a:gd name="connsiteX215" fmla="*/ 1321176 w 2449768"/>
                <a:gd name="connsiteY215" fmla="*/ 899391 h 1050628"/>
                <a:gd name="connsiteX216" fmla="*/ 1332189 w 2449768"/>
                <a:gd name="connsiteY216" fmla="*/ 896733 h 1050628"/>
                <a:gd name="connsiteX217" fmla="*/ 724577 w 2449768"/>
                <a:gd name="connsiteY217" fmla="*/ 890656 h 1050628"/>
                <a:gd name="connsiteX218" fmla="*/ 737869 w 2449768"/>
                <a:gd name="connsiteY218" fmla="*/ 899390 h 1050628"/>
                <a:gd name="connsiteX219" fmla="*/ 731793 w 2449768"/>
                <a:gd name="connsiteY219" fmla="*/ 923695 h 1050628"/>
                <a:gd name="connsiteX220" fmla="*/ 707488 w 2449768"/>
                <a:gd name="connsiteY220" fmla="*/ 917619 h 1050628"/>
                <a:gd name="connsiteX221" fmla="*/ 713564 w 2449768"/>
                <a:gd name="connsiteY221" fmla="*/ 893314 h 1050628"/>
                <a:gd name="connsiteX222" fmla="*/ 724577 w 2449768"/>
                <a:gd name="connsiteY222" fmla="*/ 890656 h 1050628"/>
                <a:gd name="connsiteX223" fmla="*/ 1435484 w 2449768"/>
                <a:gd name="connsiteY223" fmla="*/ 884580 h 1050628"/>
                <a:gd name="connsiteX224" fmla="*/ 1448776 w 2449768"/>
                <a:gd name="connsiteY224" fmla="*/ 893314 h 1050628"/>
                <a:gd name="connsiteX225" fmla="*/ 1442700 w 2449768"/>
                <a:gd name="connsiteY225" fmla="*/ 917619 h 1050628"/>
                <a:gd name="connsiteX226" fmla="*/ 1418395 w 2449768"/>
                <a:gd name="connsiteY226" fmla="*/ 911543 h 1050628"/>
                <a:gd name="connsiteX227" fmla="*/ 1424471 w 2449768"/>
                <a:gd name="connsiteY227" fmla="*/ 887238 h 1050628"/>
                <a:gd name="connsiteX228" fmla="*/ 1435484 w 2449768"/>
                <a:gd name="connsiteY228" fmla="*/ 884580 h 1050628"/>
                <a:gd name="connsiteX229" fmla="*/ 1131677 w 2449768"/>
                <a:gd name="connsiteY229" fmla="*/ 884580 h 1050628"/>
                <a:gd name="connsiteX230" fmla="*/ 1144969 w 2449768"/>
                <a:gd name="connsiteY230" fmla="*/ 893314 h 1050628"/>
                <a:gd name="connsiteX231" fmla="*/ 1138893 w 2449768"/>
                <a:gd name="connsiteY231" fmla="*/ 917619 h 1050628"/>
                <a:gd name="connsiteX232" fmla="*/ 1114588 w 2449768"/>
                <a:gd name="connsiteY232" fmla="*/ 911543 h 1050628"/>
                <a:gd name="connsiteX233" fmla="*/ 1120664 w 2449768"/>
                <a:gd name="connsiteY233" fmla="*/ 887238 h 1050628"/>
                <a:gd name="connsiteX234" fmla="*/ 1131677 w 2449768"/>
                <a:gd name="connsiteY234" fmla="*/ 884580 h 1050628"/>
                <a:gd name="connsiteX235" fmla="*/ 1757518 w 2449768"/>
                <a:gd name="connsiteY235" fmla="*/ 881542 h 1050628"/>
                <a:gd name="connsiteX236" fmla="*/ 1770810 w 2449768"/>
                <a:gd name="connsiteY236" fmla="*/ 890276 h 1050628"/>
                <a:gd name="connsiteX237" fmla="*/ 1764734 w 2449768"/>
                <a:gd name="connsiteY237" fmla="*/ 914581 h 1050628"/>
                <a:gd name="connsiteX238" fmla="*/ 1740429 w 2449768"/>
                <a:gd name="connsiteY238" fmla="*/ 908505 h 1050628"/>
                <a:gd name="connsiteX239" fmla="*/ 1746505 w 2449768"/>
                <a:gd name="connsiteY239" fmla="*/ 884200 h 1050628"/>
                <a:gd name="connsiteX240" fmla="*/ 1757518 w 2449768"/>
                <a:gd name="connsiteY240" fmla="*/ 881542 h 1050628"/>
                <a:gd name="connsiteX241" fmla="*/ 1654224 w 2449768"/>
                <a:gd name="connsiteY241" fmla="*/ 881542 h 1050628"/>
                <a:gd name="connsiteX242" fmla="*/ 1667516 w 2449768"/>
                <a:gd name="connsiteY242" fmla="*/ 890276 h 1050628"/>
                <a:gd name="connsiteX243" fmla="*/ 1661440 w 2449768"/>
                <a:gd name="connsiteY243" fmla="*/ 914581 h 1050628"/>
                <a:gd name="connsiteX244" fmla="*/ 1637135 w 2449768"/>
                <a:gd name="connsiteY244" fmla="*/ 908505 h 1050628"/>
                <a:gd name="connsiteX245" fmla="*/ 1643211 w 2449768"/>
                <a:gd name="connsiteY245" fmla="*/ 884200 h 1050628"/>
                <a:gd name="connsiteX246" fmla="*/ 1654224 w 2449768"/>
                <a:gd name="connsiteY246" fmla="*/ 881542 h 1050628"/>
                <a:gd name="connsiteX247" fmla="*/ 2346903 w 2449768"/>
                <a:gd name="connsiteY247" fmla="*/ 878504 h 1050628"/>
                <a:gd name="connsiteX248" fmla="*/ 2360194 w 2449768"/>
                <a:gd name="connsiteY248" fmla="*/ 887238 h 1050628"/>
                <a:gd name="connsiteX249" fmla="*/ 2354118 w 2449768"/>
                <a:gd name="connsiteY249" fmla="*/ 911543 h 1050628"/>
                <a:gd name="connsiteX250" fmla="*/ 2329813 w 2449768"/>
                <a:gd name="connsiteY250" fmla="*/ 905467 h 1050628"/>
                <a:gd name="connsiteX251" fmla="*/ 2335889 w 2449768"/>
                <a:gd name="connsiteY251" fmla="*/ 881162 h 1050628"/>
                <a:gd name="connsiteX252" fmla="*/ 2346903 w 2449768"/>
                <a:gd name="connsiteY252" fmla="*/ 878504 h 1050628"/>
                <a:gd name="connsiteX253" fmla="*/ 320515 w 2449768"/>
                <a:gd name="connsiteY253" fmla="*/ 872428 h 1050628"/>
                <a:gd name="connsiteX254" fmla="*/ 333807 w 2449768"/>
                <a:gd name="connsiteY254" fmla="*/ 881162 h 1050628"/>
                <a:gd name="connsiteX255" fmla="*/ 327731 w 2449768"/>
                <a:gd name="connsiteY255" fmla="*/ 905467 h 1050628"/>
                <a:gd name="connsiteX256" fmla="*/ 303426 w 2449768"/>
                <a:gd name="connsiteY256" fmla="*/ 899391 h 1050628"/>
                <a:gd name="connsiteX257" fmla="*/ 309502 w 2449768"/>
                <a:gd name="connsiteY257" fmla="*/ 875086 h 1050628"/>
                <a:gd name="connsiteX258" fmla="*/ 320515 w 2449768"/>
                <a:gd name="connsiteY258" fmla="*/ 872428 h 1050628"/>
                <a:gd name="connsiteX259" fmla="*/ 1876003 w 2449768"/>
                <a:gd name="connsiteY259" fmla="*/ 866352 h 1050628"/>
                <a:gd name="connsiteX260" fmla="*/ 1889294 w 2449768"/>
                <a:gd name="connsiteY260" fmla="*/ 875086 h 1050628"/>
                <a:gd name="connsiteX261" fmla="*/ 1883218 w 2449768"/>
                <a:gd name="connsiteY261" fmla="*/ 899391 h 1050628"/>
                <a:gd name="connsiteX262" fmla="*/ 1858913 w 2449768"/>
                <a:gd name="connsiteY262" fmla="*/ 893315 h 1050628"/>
                <a:gd name="connsiteX263" fmla="*/ 1864989 w 2449768"/>
                <a:gd name="connsiteY263" fmla="*/ 869010 h 1050628"/>
                <a:gd name="connsiteX264" fmla="*/ 1876003 w 2449768"/>
                <a:gd name="connsiteY264" fmla="*/ 866352 h 1050628"/>
                <a:gd name="connsiteX265" fmla="*/ 2000563 w 2449768"/>
                <a:gd name="connsiteY265" fmla="*/ 857238 h 1050628"/>
                <a:gd name="connsiteX266" fmla="*/ 2013855 w 2449768"/>
                <a:gd name="connsiteY266" fmla="*/ 865972 h 1050628"/>
                <a:gd name="connsiteX267" fmla="*/ 2007779 w 2449768"/>
                <a:gd name="connsiteY267" fmla="*/ 890277 h 1050628"/>
                <a:gd name="connsiteX268" fmla="*/ 1983474 w 2449768"/>
                <a:gd name="connsiteY268" fmla="*/ 884201 h 1050628"/>
                <a:gd name="connsiteX269" fmla="*/ 1989550 w 2449768"/>
                <a:gd name="connsiteY269" fmla="*/ 859896 h 1050628"/>
                <a:gd name="connsiteX270" fmla="*/ 2000563 w 2449768"/>
                <a:gd name="connsiteY270" fmla="*/ 857238 h 1050628"/>
                <a:gd name="connsiteX271" fmla="*/ 420771 w 2449768"/>
                <a:gd name="connsiteY271" fmla="*/ 857238 h 1050628"/>
                <a:gd name="connsiteX272" fmla="*/ 434062 w 2449768"/>
                <a:gd name="connsiteY272" fmla="*/ 865972 h 1050628"/>
                <a:gd name="connsiteX273" fmla="*/ 427986 w 2449768"/>
                <a:gd name="connsiteY273" fmla="*/ 890277 h 1050628"/>
                <a:gd name="connsiteX274" fmla="*/ 403682 w 2449768"/>
                <a:gd name="connsiteY274" fmla="*/ 884201 h 1050628"/>
                <a:gd name="connsiteX275" fmla="*/ 409758 w 2449768"/>
                <a:gd name="connsiteY275" fmla="*/ 859896 h 1050628"/>
                <a:gd name="connsiteX276" fmla="*/ 420771 w 2449768"/>
                <a:gd name="connsiteY276" fmla="*/ 857238 h 1050628"/>
                <a:gd name="connsiteX277" fmla="*/ 2237532 w 2449768"/>
                <a:gd name="connsiteY277" fmla="*/ 848124 h 1050628"/>
                <a:gd name="connsiteX278" fmla="*/ 2250824 w 2449768"/>
                <a:gd name="connsiteY278" fmla="*/ 856858 h 1050628"/>
                <a:gd name="connsiteX279" fmla="*/ 2244748 w 2449768"/>
                <a:gd name="connsiteY279" fmla="*/ 881163 h 1050628"/>
                <a:gd name="connsiteX280" fmla="*/ 2220443 w 2449768"/>
                <a:gd name="connsiteY280" fmla="*/ 875087 h 1050628"/>
                <a:gd name="connsiteX281" fmla="*/ 2226519 w 2449768"/>
                <a:gd name="connsiteY281" fmla="*/ 850782 h 1050628"/>
                <a:gd name="connsiteX282" fmla="*/ 2237532 w 2449768"/>
                <a:gd name="connsiteY282" fmla="*/ 848124 h 1050628"/>
                <a:gd name="connsiteX283" fmla="*/ 211145 w 2449768"/>
                <a:gd name="connsiteY283" fmla="*/ 848124 h 1050628"/>
                <a:gd name="connsiteX284" fmla="*/ 224436 w 2449768"/>
                <a:gd name="connsiteY284" fmla="*/ 856858 h 1050628"/>
                <a:gd name="connsiteX285" fmla="*/ 218360 w 2449768"/>
                <a:gd name="connsiteY285" fmla="*/ 881163 h 1050628"/>
                <a:gd name="connsiteX286" fmla="*/ 194056 w 2449768"/>
                <a:gd name="connsiteY286" fmla="*/ 875087 h 1050628"/>
                <a:gd name="connsiteX287" fmla="*/ 200132 w 2449768"/>
                <a:gd name="connsiteY287" fmla="*/ 850782 h 1050628"/>
                <a:gd name="connsiteX288" fmla="*/ 211145 w 2449768"/>
                <a:gd name="connsiteY288" fmla="*/ 848124 h 1050628"/>
                <a:gd name="connsiteX289" fmla="*/ 1511435 w 2449768"/>
                <a:gd name="connsiteY289" fmla="*/ 839009 h 1050628"/>
                <a:gd name="connsiteX290" fmla="*/ 1524727 w 2449768"/>
                <a:gd name="connsiteY290" fmla="*/ 847743 h 1050628"/>
                <a:gd name="connsiteX291" fmla="*/ 1518651 w 2449768"/>
                <a:gd name="connsiteY291" fmla="*/ 872048 h 1050628"/>
                <a:gd name="connsiteX292" fmla="*/ 1494346 w 2449768"/>
                <a:gd name="connsiteY292" fmla="*/ 865972 h 1050628"/>
                <a:gd name="connsiteX293" fmla="*/ 1500422 w 2449768"/>
                <a:gd name="connsiteY293" fmla="*/ 841667 h 1050628"/>
                <a:gd name="connsiteX294" fmla="*/ 1511435 w 2449768"/>
                <a:gd name="connsiteY294" fmla="*/ 839009 h 1050628"/>
                <a:gd name="connsiteX295" fmla="*/ 1253200 w 2449768"/>
                <a:gd name="connsiteY295" fmla="*/ 826857 h 1050628"/>
                <a:gd name="connsiteX296" fmla="*/ 1266492 w 2449768"/>
                <a:gd name="connsiteY296" fmla="*/ 835591 h 1050628"/>
                <a:gd name="connsiteX297" fmla="*/ 1260416 w 2449768"/>
                <a:gd name="connsiteY297" fmla="*/ 859896 h 1050628"/>
                <a:gd name="connsiteX298" fmla="*/ 1236111 w 2449768"/>
                <a:gd name="connsiteY298" fmla="*/ 853820 h 1050628"/>
                <a:gd name="connsiteX299" fmla="*/ 1242187 w 2449768"/>
                <a:gd name="connsiteY299" fmla="*/ 829515 h 1050628"/>
                <a:gd name="connsiteX300" fmla="*/ 1253200 w 2449768"/>
                <a:gd name="connsiteY300" fmla="*/ 826857 h 1050628"/>
                <a:gd name="connsiteX301" fmla="*/ 2428930 w 2449768"/>
                <a:gd name="connsiteY301" fmla="*/ 814705 h 1050628"/>
                <a:gd name="connsiteX302" fmla="*/ 2442221 w 2449768"/>
                <a:gd name="connsiteY302" fmla="*/ 823439 h 1050628"/>
                <a:gd name="connsiteX303" fmla="*/ 2436145 w 2449768"/>
                <a:gd name="connsiteY303" fmla="*/ 847744 h 1050628"/>
                <a:gd name="connsiteX304" fmla="*/ 2411841 w 2449768"/>
                <a:gd name="connsiteY304" fmla="*/ 841668 h 1050628"/>
                <a:gd name="connsiteX305" fmla="*/ 2417917 w 2449768"/>
                <a:gd name="connsiteY305" fmla="*/ 817363 h 1050628"/>
                <a:gd name="connsiteX306" fmla="*/ 2428930 w 2449768"/>
                <a:gd name="connsiteY306" fmla="*/ 814705 h 1050628"/>
                <a:gd name="connsiteX307" fmla="*/ 991927 w 2449768"/>
                <a:gd name="connsiteY307" fmla="*/ 814705 h 1050628"/>
                <a:gd name="connsiteX308" fmla="*/ 1005218 w 2449768"/>
                <a:gd name="connsiteY308" fmla="*/ 823439 h 1050628"/>
                <a:gd name="connsiteX309" fmla="*/ 999142 w 2449768"/>
                <a:gd name="connsiteY309" fmla="*/ 847744 h 1050628"/>
                <a:gd name="connsiteX310" fmla="*/ 974838 w 2449768"/>
                <a:gd name="connsiteY310" fmla="*/ 841668 h 1050628"/>
                <a:gd name="connsiteX311" fmla="*/ 980914 w 2449768"/>
                <a:gd name="connsiteY311" fmla="*/ 817363 h 1050628"/>
                <a:gd name="connsiteX312" fmla="*/ 991927 w 2449768"/>
                <a:gd name="connsiteY312" fmla="*/ 814705 h 1050628"/>
                <a:gd name="connsiteX313" fmla="*/ 894709 w 2449768"/>
                <a:gd name="connsiteY313" fmla="*/ 814705 h 1050628"/>
                <a:gd name="connsiteX314" fmla="*/ 908001 w 2449768"/>
                <a:gd name="connsiteY314" fmla="*/ 823439 h 1050628"/>
                <a:gd name="connsiteX315" fmla="*/ 901925 w 2449768"/>
                <a:gd name="connsiteY315" fmla="*/ 847744 h 1050628"/>
                <a:gd name="connsiteX316" fmla="*/ 877620 w 2449768"/>
                <a:gd name="connsiteY316" fmla="*/ 841668 h 1050628"/>
                <a:gd name="connsiteX317" fmla="*/ 883696 w 2449768"/>
                <a:gd name="connsiteY317" fmla="*/ 817363 h 1050628"/>
                <a:gd name="connsiteX318" fmla="*/ 894709 w 2449768"/>
                <a:gd name="connsiteY318" fmla="*/ 814705 h 1050628"/>
                <a:gd name="connsiteX319" fmla="*/ 2088668 w 2449768"/>
                <a:gd name="connsiteY319" fmla="*/ 805591 h 1050628"/>
                <a:gd name="connsiteX320" fmla="*/ 2101959 w 2449768"/>
                <a:gd name="connsiteY320" fmla="*/ 814325 h 1050628"/>
                <a:gd name="connsiteX321" fmla="*/ 2095883 w 2449768"/>
                <a:gd name="connsiteY321" fmla="*/ 838630 h 1050628"/>
                <a:gd name="connsiteX322" fmla="*/ 2071578 w 2449768"/>
                <a:gd name="connsiteY322" fmla="*/ 832554 h 1050628"/>
                <a:gd name="connsiteX323" fmla="*/ 2077654 w 2449768"/>
                <a:gd name="connsiteY323" fmla="*/ 808249 h 1050628"/>
                <a:gd name="connsiteX324" fmla="*/ 2088668 w 2449768"/>
                <a:gd name="connsiteY324" fmla="*/ 805591 h 1050628"/>
                <a:gd name="connsiteX325" fmla="*/ 575712 w 2449768"/>
                <a:gd name="connsiteY325" fmla="*/ 802553 h 1050628"/>
                <a:gd name="connsiteX326" fmla="*/ 589004 w 2449768"/>
                <a:gd name="connsiteY326" fmla="*/ 811287 h 1050628"/>
                <a:gd name="connsiteX327" fmla="*/ 582928 w 2449768"/>
                <a:gd name="connsiteY327" fmla="*/ 835592 h 1050628"/>
                <a:gd name="connsiteX328" fmla="*/ 558623 w 2449768"/>
                <a:gd name="connsiteY328" fmla="*/ 829516 h 1050628"/>
                <a:gd name="connsiteX329" fmla="*/ 564699 w 2449768"/>
                <a:gd name="connsiteY329" fmla="*/ 805211 h 1050628"/>
                <a:gd name="connsiteX330" fmla="*/ 575712 w 2449768"/>
                <a:gd name="connsiteY330" fmla="*/ 802553 h 1050628"/>
                <a:gd name="connsiteX331" fmla="*/ 1602577 w 2449768"/>
                <a:gd name="connsiteY331" fmla="*/ 796477 h 1050628"/>
                <a:gd name="connsiteX332" fmla="*/ 1615869 w 2449768"/>
                <a:gd name="connsiteY332" fmla="*/ 805211 h 1050628"/>
                <a:gd name="connsiteX333" fmla="*/ 1609793 w 2449768"/>
                <a:gd name="connsiteY333" fmla="*/ 829516 h 1050628"/>
                <a:gd name="connsiteX334" fmla="*/ 1585488 w 2449768"/>
                <a:gd name="connsiteY334" fmla="*/ 823440 h 1050628"/>
                <a:gd name="connsiteX335" fmla="*/ 1591564 w 2449768"/>
                <a:gd name="connsiteY335" fmla="*/ 799135 h 1050628"/>
                <a:gd name="connsiteX336" fmla="*/ 1602577 w 2449768"/>
                <a:gd name="connsiteY336" fmla="*/ 796477 h 1050628"/>
                <a:gd name="connsiteX337" fmla="*/ 1104335 w 2449768"/>
                <a:gd name="connsiteY337" fmla="*/ 793438 h 1050628"/>
                <a:gd name="connsiteX338" fmla="*/ 1117627 w 2449768"/>
                <a:gd name="connsiteY338" fmla="*/ 802172 h 1050628"/>
                <a:gd name="connsiteX339" fmla="*/ 1111551 w 2449768"/>
                <a:gd name="connsiteY339" fmla="*/ 826477 h 1050628"/>
                <a:gd name="connsiteX340" fmla="*/ 1087246 w 2449768"/>
                <a:gd name="connsiteY340" fmla="*/ 820401 h 1050628"/>
                <a:gd name="connsiteX341" fmla="*/ 1093322 w 2449768"/>
                <a:gd name="connsiteY341" fmla="*/ 796096 h 1050628"/>
                <a:gd name="connsiteX342" fmla="*/ 1104335 w 2449768"/>
                <a:gd name="connsiteY342" fmla="*/ 793438 h 1050628"/>
                <a:gd name="connsiteX343" fmla="*/ 791415 w 2449768"/>
                <a:gd name="connsiteY343" fmla="*/ 793438 h 1050628"/>
                <a:gd name="connsiteX344" fmla="*/ 804707 w 2449768"/>
                <a:gd name="connsiteY344" fmla="*/ 802172 h 1050628"/>
                <a:gd name="connsiteX345" fmla="*/ 798631 w 2449768"/>
                <a:gd name="connsiteY345" fmla="*/ 826477 h 1050628"/>
                <a:gd name="connsiteX346" fmla="*/ 774326 w 2449768"/>
                <a:gd name="connsiteY346" fmla="*/ 820401 h 1050628"/>
                <a:gd name="connsiteX347" fmla="*/ 780402 w 2449768"/>
                <a:gd name="connsiteY347" fmla="*/ 796096 h 1050628"/>
                <a:gd name="connsiteX348" fmla="*/ 791415 w 2449768"/>
                <a:gd name="connsiteY348" fmla="*/ 793438 h 1050628"/>
                <a:gd name="connsiteX349" fmla="*/ 1371684 w 2449768"/>
                <a:gd name="connsiteY349" fmla="*/ 784324 h 1050628"/>
                <a:gd name="connsiteX350" fmla="*/ 1384976 w 2449768"/>
                <a:gd name="connsiteY350" fmla="*/ 793058 h 1050628"/>
                <a:gd name="connsiteX351" fmla="*/ 1378900 w 2449768"/>
                <a:gd name="connsiteY351" fmla="*/ 817363 h 1050628"/>
                <a:gd name="connsiteX352" fmla="*/ 1354595 w 2449768"/>
                <a:gd name="connsiteY352" fmla="*/ 811287 h 1050628"/>
                <a:gd name="connsiteX353" fmla="*/ 1360671 w 2449768"/>
                <a:gd name="connsiteY353" fmla="*/ 786982 h 1050628"/>
                <a:gd name="connsiteX354" fmla="*/ 1371684 w 2449768"/>
                <a:gd name="connsiteY354" fmla="*/ 784324 h 1050628"/>
                <a:gd name="connsiteX355" fmla="*/ 472418 w 2449768"/>
                <a:gd name="connsiteY355" fmla="*/ 781286 h 1050628"/>
                <a:gd name="connsiteX356" fmla="*/ 485710 w 2449768"/>
                <a:gd name="connsiteY356" fmla="*/ 790020 h 1050628"/>
                <a:gd name="connsiteX357" fmla="*/ 479634 w 2449768"/>
                <a:gd name="connsiteY357" fmla="*/ 814325 h 1050628"/>
                <a:gd name="connsiteX358" fmla="*/ 455329 w 2449768"/>
                <a:gd name="connsiteY358" fmla="*/ 808249 h 1050628"/>
                <a:gd name="connsiteX359" fmla="*/ 461405 w 2449768"/>
                <a:gd name="connsiteY359" fmla="*/ 783944 h 1050628"/>
                <a:gd name="connsiteX360" fmla="*/ 472418 w 2449768"/>
                <a:gd name="connsiteY360" fmla="*/ 781286 h 1050628"/>
                <a:gd name="connsiteX361" fmla="*/ 1803089 w 2449768"/>
                <a:gd name="connsiteY361" fmla="*/ 778248 h 1050628"/>
                <a:gd name="connsiteX362" fmla="*/ 1816381 w 2449768"/>
                <a:gd name="connsiteY362" fmla="*/ 786982 h 1050628"/>
                <a:gd name="connsiteX363" fmla="*/ 1810305 w 2449768"/>
                <a:gd name="connsiteY363" fmla="*/ 811287 h 1050628"/>
                <a:gd name="connsiteX364" fmla="*/ 1786000 w 2449768"/>
                <a:gd name="connsiteY364" fmla="*/ 805211 h 1050628"/>
                <a:gd name="connsiteX365" fmla="*/ 1792076 w 2449768"/>
                <a:gd name="connsiteY365" fmla="*/ 780906 h 1050628"/>
                <a:gd name="connsiteX366" fmla="*/ 1803089 w 2449768"/>
                <a:gd name="connsiteY366" fmla="*/ 778248 h 1050628"/>
                <a:gd name="connsiteX367" fmla="*/ 675968 w 2449768"/>
                <a:gd name="connsiteY367" fmla="*/ 772172 h 1050628"/>
                <a:gd name="connsiteX368" fmla="*/ 689260 w 2449768"/>
                <a:gd name="connsiteY368" fmla="*/ 780906 h 1050628"/>
                <a:gd name="connsiteX369" fmla="*/ 683184 w 2449768"/>
                <a:gd name="connsiteY369" fmla="*/ 805211 h 1050628"/>
                <a:gd name="connsiteX370" fmla="*/ 658879 w 2449768"/>
                <a:gd name="connsiteY370" fmla="*/ 799135 h 1050628"/>
                <a:gd name="connsiteX371" fmla="*/ 664955 w 2449768"/>
                <a:gd name="connsiteY371" fmla="*/ 774830 h 1050628"/>
                <a:gd name="connsiteX372" fmla="*/ 675968 w 2449768"/>
                <a:gd name="connsiteY372" fmla="*/ 772172 h 1050628"/>
                <a:gd name="connsiteX373" fmla="*/ 302287 w 2449768"/>
                <a:gd name="connsiteY373" fmla="*/ 769134 h 1050628"/>
                <a:gd name="connsiteX374" fmla="*/ 315579 w 2449768"/>
                <a:gd name="connsiteY374" fmla="*/ 777868 h 1050628"/>
                <a:gd name="connsiteX375" fmla="*/ 309503 w 2449768"/>
                <a:gd name="connsiteY375" fmla="*/ 802173 h 1050628"/>
                <a:gd name="connsiteX376" fmla="*/ 285198 w 2449768"/>
                <a:gd name="connsiteY376" fmla="*/ 796097 h 1050628"/>
                <a:gd name="connsiteX377" fmla="*/ 291274 w 2449768"/>
                <a:gd name="connsiteY377" fmla="*/ 771792 h 1050628"/>
                <a:gd name="connsiteX378" fmla="*/ 302287 w 2449768"/>
                <a:gd name="connsiteY378" fmla="*/ 769134 h 1050628"/>
                <a:gd name="connsiteX379" fmla="*/ 2313484 w 2449768"/>
                <a:gd name="connsiteY379" fmla="*/ 766096 h 1050628"/>
                <a:gd name="connsiteX380" fmla="*/ 2326775 w 2449768"/>
                <a:gd name="connsiteY380" fmla="*/ 774830 h 1050628"/>
                <a:gd name="connsiteX381" fmla="*/ 2320699 w 2449768"/>
                <a:gd name="connsiteY381" fmla="*/ 799135 h 1050628"/>
                <a:gd name="connsiteX382" fmla="*/ 2296395 w 2449768"/>
                <a:gd name="connsiteY382" fmla="*/ 793059 h 1050628"/>
                <a:gd name="connsiteX383" fmla="*/ 2302471 w 2449768"/>
                <a:gd name="connsiteY383" fmla="*/ 768754 h 1050628"/>
                <a:gd name="connsiteX384" fmla="*/ 2313484 w 2449768"/>
                <a:gd name="connsiteY384" fmla="*/ 766096 h 1050628"/>
                <a:gd name="connsiteX385" fmla="*/ 1921574 w 2449768"/>
                <a:gd name="connsiteY385" fmla="*/ 766096 h 1050628"/>
                <a:gd name="connsiteX386" fmla="*/ 1934865 w 2449768"/>
                <a:gd name="connsiteY386" fmla="*/ 774830 h 1050628"/>
                <a:gd name="connsiteX387" fmla="*/ 1928789 w 2449768"/>
                <a:gd name="connsiteY387" fmla="*/ 799135 h 1050628"/>
                <a:gd name="connsiteX388" fmla="*/ 1904485 w 2449768"/>
                <a:gd name="connsiteY388" fmla="*/ 793059 h 1050628"/>
                <a:gd name="connsiteX389" fmla="*/ 1910561 w 2449768"/>
                <a:gd name="connsiteY389" fmla="*/ 768754 h 1050628"/>
                <a:gd name="connsiteX390" fmla="*/ 1921574 w 2449768"/>
                <a:gd name="connsiteY390" fmla="*/ 766096 h 1050628"/>
                <a:gd name="connsiteX391" fmla="*/ 2176771 w 2449768"/>
                <a:gd name="connsiteY391" fmla="*/ 756982 h 1050628"/>
                <a:gd name="connsiteX392" fmla="*/ 2190062 w 2449768"/>
                <a:gd name="connsiteY392" fmla="*/ 765716 h 1050628"/>
                <a:gd name="connsiteX393" fmla="*/ 2183986 w 2449768"/>
                <a:gd name="connsiteY393" fmla="*/ 790021 h 1050628"/>
                <a:gd name="connsiteX394" fmla="*/ 2159682 w 2449768"/>
                <a:gd name="connsiteY394" fmla="*/ 783945 h 1050628"/>
                <a:gd name="connsiteX395" fmla="*/ 2165758 w 2449768"/>
                <a:gd name="connsiteY395" fmla="*/ 759640 h 1050628"/>
                <a:gd name="connsiteX396" fmla="*/ 2176771 w 2449768"/>
                <a:gd name="connsiteY396" fmla="*/ 756982 h 1050628"/>
                <a:gd name="connsiteX397" fmla="*/ 1702833 w 2449768"/>
                <a:gd name="connsiteY397" fmla="*/ 750906 h 1050628"/>
                <a:gd name="connsiteX398" fmla="*/ 1716125 w 2449768"/>
                <a:gd name="connsiteY398" fmla="*/ 759640 h 1050628"/>
                <a:gd name="connsiteX399" fmla="*/ 1710049 w 2449768"/>
                <a:gd name="connsiteY399" fmla="*/ 783945 h 1050628"/>
                <a:gd name="connsiteX400" fmla="*/ 1685744 w 2449768"/>
                <a:gd name="connsiteY400" fmla="*/ 777869 h 1050628"/>
                <a:gd name="connsiteX401" fmla="*/ 1691820 w 2449768"/>
                <a:gd name="connsiteY401" fmla="*/ 753564 h 1050628"/>
                <a:gd name="connsiteX402" fmla="*/ 1702833 w 2449768"/>
                <a:gd name="connsiteY402" fmla="*/ 750906 h 1050628"/>
                <a:gd name="connsiteX403" fmla="*/ 1210667 w 2449768"/>
                <a:gd name="connsiteY403" fmla="*/ 741791 h 1050628"/>
                <a:gd name="connsiteX404" fmla="*/ 1223959 w 2449768"/>
                <a:gd name="connsiteY404" fmla="*/ 750525 h 1050628"/>
                <a:gd name="connsiteX405" fmla="*/ 1217883 w 2449768"/>
                <a:gd name="connsiteY405" fmla="*/ 774830 h 1050628"/>
                <a:gd name="connsiteX406" fmla="*/ 1193578 w 2449768"/>
                <a:gd name="connsiteY406" fmla="*/ 768754 h 1050628"/>
                <a:gd name="connsiteX407" fmla="*/ 1199654 w 2449768"/>
                <a:gd name="connsiteY407" fmla="*/ 744449 h 1050628"/>
                <a:gd name="connsiteX408" fmla="*/ 1210667 w 2449768"/>
                <a:gd name="connsiteY408" fmla="*/ 741791 h 1050628"/>
                <a:gd name="connsiteX409" fmla="*/ 1450674 w 2449768"/>
                <a:gd name="connsiteY409" fmla="*/ 723563 h 1050628"/>
                <a:gd name="connsiteX410" fmla="*/ 1463966 w 2449768"/>
                <a:gd name="connsiteY410" fmla="*/ 732297 h 1050628"/>
                <a:gd name="connsiteX411" fmla="*/ 1457890 w 2449768"/>
                <a:gd name="connsiteY411" fmla="*/ 756602 h 1050628"/>
                <a:gd name="connsiteX412" fmla="*/ 1433585 w 2449768"/>
                <a:gd name="connsiteY412" fmla="*/ 750526 h 1050628"/>
                <a:gd name="connsiteX413" fmla="*/ 1439661 w 2449768"/>
                <a:gd name="connsiteY413" fmla="*/ 726221 h 1050628"/>
                <a:gd name="connsiteX414" fmla="*/ 1450674 w 2449768"/>
                <a:gd name="connsiteY414" fmla="*/ 723563 h 1050628"/>
                <a:gd name="connsiteX415" fmla="*/ 2021829 w 2449768"/>
                <a:gd name="connsiteY415" fmla="*/ 720525 h 1050628"/>
                <a:gd name="connsiteX416" fmla="*/ 2035121 w 2449768"/>
                <a:gd name="connsiteY416" fmla="*/ 729259 h 1050628"/>
                <a:gd name="connsiteX417" fmla="*/ 2029045 w 2449768"/>
                <a:gd name="connsiteY417" fmla="*/ 753564 h 1050628"/>
                <a:gd name="connsiteX418" fmla="*/ 2004740 w 2449768"/>
                <a:gd name="connsiteY418" fmla="*/ 747488 h 1050628"/>
                <a:gd name="connsiteX419" fmla="*/ 2010816 w 2449768"/>
                <a:gd name="connsiteY419" fmla="*/ 723183 h 1050628"/>
                <a:gd name="connsiteX420" fmla="*/ 2021829 w 2449768"/>
                <a:gd name="connsiteY420" fmla="*/ 720525 h 1050628"/>
                <a:gd name="connsiteX421" fmla="*/ 387352 w 2449768"/>
                <a:gd name="connsiteY421" fmla="*/ 720525 h 1050628"/>
                <a:gd name="connsiteX422" fmla="*/ 400644 w 2449768"/>
                <a:gd name="connsiteY422" fmla="*/ 729259 h 1050628"/>
                <a:gd name="connsiteX423" fmla="*/ 394568 w 2449768"/>
                <a:gd name="connsiteY423" fmla="*/ 753564 h 1050628"/>
                <a:gd name="connsiteX424" fmla="*/ 370263 w 2449768"/>
                <a:gd name="connsiteY424" fmla="*/ 747488 h 1050628"/>
                <a:gd name="connsiteX425" fmla="*/ 376339 w 2449768"/>
                <a:gd name="connsiteY425" fmla="*/ 723183 h 1050628"/>
                <a:gd name="connsiteX426" fmla="*/ 387352 w 2449768"/>
                <a:gd name="connsiteY426" fmla="*/ 720525 h 1050628"/>
                <a:gd name="connsiteX427" fmla="*/ 1049650 w 2449768"/>
                <a:gd name="connsiteY427" fmla="*/ 702297 h 1050628"/>
                <a:gd name="connsiteX428" fmla="*/ 1062942 w 2449768"/>
                <a:gd name="connsiteY428" fmla="*/ 711031 h 1050628"/>
                <a:gd name="connsiteX429" fmla="*/ 1056866 w 2449768"/>
                <a:gd name="connsiteY429" fmla="*/ 735336 h 1050628"/>
                <a:gd name="connsiteX430" fmla="*/ 1032561 w 2449768"/>
                <a:gd name="connsiteY430" fmla="*/ 729260 h 1050628"/>
                <a:gd name="connsiteX431" fmla="*/ 1038637 w 2449768"/>
                <a:gd name="connsiteY431" fmla="*/ 704955 h 1050628"/>
                <a:gd name="connsiteX432" fmla="*/ 1049650 w 2449768"/>
                <a:gd name="connsiteY432" fmla="*/ 702297 h 1050628"/>
                <a:gd name="connsiteX433" fmla="*/ 931165 w 2449768"/>
                <a:gd name="connsiteY433" fmla="*/ 702297 h 1050628"/>
                <a:gd name="connsiteX434" fmla="*/ 944457 w 2449768"/>
                <a:gd name="connsiteY434" fmla="*/ 711031 h 1050628"/>
                <a:gd name="connsiteX435" fmla="*/ 938381 w 2449768"/>
                <a:gd name="connsiteY435" fmla="*/ 735336 h 1050628"/>
                <a:gd name="connsiteX436" fmla="*/ 914076 w 2449768"/>
                <a:gd name="connsiteY436" fmla="*/ 729260 h 1050628"/>
                <a:gd name="connsiteX437" fmla="*/ 920152 w 2449768"/>
                <a:gd name="connsiteY437" fmla="*/ 704955 h 1050628"/>
                <a:gd name="connsiteX438" fmla="*/ 931165 w 2449768"/>
                <a:gd name="connsiteY438" fmla="*/ 702297 h 1050628"/>
                <a:gd name="connsiteX439" fmla="*/ 1547892 w 2449768"/>
                <a:gd name="connsiteY439" fmla="*/ 699259 h 1050628"/>
                <a:gd name="connsiteX440" fmla="*/ 1561184 w 2449768"/>
                <a:gd name="connsiteY440" fmla="*/ 707993 h 1050628"/>
                <a:gd name="connsiteX441" fmla="*/ 1555108 w 2449768"/>
                <a:gd name="connsiteY441" fmla="*/ 732298 h 1050628"/>
                <a:gd name="connsiteX442" fmla="*/ 1530803 w 2449768"/>
                <a:gd name="connsiteY442" fmla="*/ 726222 h 1050628"/>
                <a:gd name="connsiteX443" fmla="*/ 1536879 w 2449768"/>
                <a:gd name="connsiteY443" fmla="*/ 701917 h 1050628"/>
                <a:gd name="connsiteX444" fmla="*/ 1547892 w 2449768"/>
                <a:gd name="connsiteY444" fmla="*/ 699259 h 1050628"/>
                <a:gd name="connsiteX445" fmla="*/ 1313961 w 2449768"/>
                <a:gd name="connsiteY445" fmla="*/ 699259 h 1050628"/>
                <a:gd name="connsiteX446" fmla="*/ 1327253 w 2449768"/>
                <a:gd name="connsiteY446" fmla="*/ 707993 h 1050628"/>
                <a:gd name="connsiteX447" fmla="*/ 1321177 w 2449768"/>
                <a:gd name="connsiteY447" fmla="*/ 732298 h 1050628"/>
                <a:gd name="connsiteX448" fmla="*/ 1296872 w 2449768"/>
                <a:gd name="connsiteY448" fmla="*/ 726222 h 1050628"/>
                <a:gd name="connsiteX449" fmla="*/ 1302948 w 2449768"/>
                <a:gd name="connsiteY449" fmla="*/ 701917 h 1050628"/>
                <a:gd name="connsiteX450" fmla="*/ 1313961 w 2449768"/>
                <a:gd name="connsiteY450" fmla="*/ 699259 h 1050628"/>
                <a:gd name="connsiteX451" fmla="*/ 2413739 w 2449768"/>
                <a:gd name="connsiteY451" fmla="*/ 696220 h 1050628"/>
                <a:gd name="connsiteX452" fmla="*/ 2427031 w 2449768"/>
                <a:gd name="connsiteY452" fmla="*/ 704954 h 1050628"/>
                <a:gd name="connsiteX453" fmla="*/ 2420955 w 2449768"/>
                <a:gd name="connsiteY453" fmla="*/ 729259 h 1050628"/>
                <a:gd name="connsiteX454" fmla="*/ 2396650 w 2449768"/>
                <a:gd name="connsiteY454" fmla="*/ 723183 h 1050628"/>
                <a:gd name="connsiteX455" fmla="*/ 2402726 w 2449768"/>
                <a:gd name="connsiteY455" fmla="*/ 698878 h 1050628"/>
                <a:gd name="connsiteX456" fmla="*/ 2413739 w 2449768"/>
                <a:gd name="connsiteY456" fmla="*/ 696220 h 1050628"/>
                <a:gd name="connsiteX457" fmla="*/ 551408 w 2449768"/>
                <a:gd name="connsiteY457" fmla="*/ 690144 h 1050628"/>
                <a:gd name="connsiteX458" fmla="*/ 564699 w 2449768"/>
                <a:gd name="connsiteY458" fmla="*/ 698878 h 1050628"/>
                <a:gd name="connsiteX459" fmla="*/ 558623 w 2449768"/>
                <a:gd name="connsiteY459" fmla="*/ 723183 h 1050628"/>
                <a:gd name="connsiteX460" fmla="*/ 534319 w 2449768"/>
                <a:gd name="connsiteY460" fmla="*/ 717107 h 1050628"/>
                <a:gd name="connsiteX461" fmla="*/ 540395 w 2449768"/>
                <a:gd name="connsiteY461" fmla="*/ 692802 h 1050628"/>
                <a:gd name="connsiteX462" fmla="*/ 551408 w 2449768"/>
                <a:gd name="connsiteY462" fmla="*/ 690144 h 1050628"/>
                <a:gd name="connsiteX463" fmla="*/ 830909 w 2449768"/>
                <a:gd name="connsiteY463" fmla="*/ 684068 h 1050628"/>
                <a:gd name="connsiteX464" fmla="*/ 844201 w 2449768"/>
                <a:gd name="connsiteY464" fmla="*/ 692802 h 1050628"/>
                <a:gd name="connsiteX465" fmla="*/ 838125 w 2449768"/>
                <a:gd name="connsiteY465" fmla="*/ 717107 h 1050628"/>
                <a:gd name="connsiteX466" fmla="*/ 813820 w 2449768"/>
                <a:gd name="connsiteY466" fmla="*/ 711031 h 1050628"/>
                <a:gd name="connsiteX467" fmla="*/ 819896 w 2449768"/>
                <a:gd name="connsiteY467" fmla="*/ 686726 h 1050628"/>
                <a:gd name="connsiteX468" fmla="*/ 830909 w 2449768"/>
                <a:gd name="connsiteY468" fmla="*/ 684068 h 1050628"/>
                <a:gd name="connsiteX469" fmla="*/ 730653 w 2449768"/>
                <a:gd name="connsiteY469" fmla="*/ 677992 h 1050628"/>
                <a:gd name="connsiteX470" fmla="*/ 743945 w 2449768"/>
                <a:gd name="connsiteY470" fmla="*/ 686726 h 1050628"/>
                <a:gd name="connsiteX471" fmla="*/ 737869 w 2449768"/>
                <a:gd name="connsiteY471" fmla="*/ 711031 h 1050628"/>
                <a:gd name="connsiteX472" fmla="*/ 713564 w 2449768"/>
                <a:gd name="connsiteY472" fmla="*/ 704955 h 1050628"/>
                <a:gd name="connsiteX473" fmla="*/ 719640 w 2449768"/>
                <a:gd name="connsiteY473" fmla="*/ 680650 h 1050628"/>
                <a:gd name="connsiteX474" fmla="*/ 730653 w 2449768"/>
                <a:gd name="connsiteY474" fmla="*/ 677992 h 1050628"/>
                <a:gd name="connsiteX475" fmla="*/ 2228418 w 2449768"/>
                <a:gd name="connsiteY475" fmla="*/ 671916 h 1050628"/>
                <a:gd name="connsiteX476" fmla="*/ 2241710 w 2449768"/>
                <a:gd name="connsiteY476" fmla="*/ 680650 h 1050628"/>
                <a:gd name="connsiteX477" fmla="*/ 2235634 w 2449768"/>
                <a:gd name="connsiteY477" fmla="*/ 704955 h 1050628"/>
                <a:gd name="connsiteX478" fmla="*/ 2211329 w 2449768"/>
                <a:gd name="connsiteY478" fmla="*/ 698879 h 1050628"/>
                <a:gd name="connsiteX479" fmla="*/ 2217405 w 2449768"/>
                <a:gd name="connsiteY479" fmla="*/ 674574 h 1050628"/>
                <a:gd name="connsiteX480" fmla="*/ 2228418 w 2449768"/>
                <a:gd name="connsiteY480" fmla="*/ 671916 h 1050628"/>
                <a:gd name="connsiteX481" fmla="*/ 1839546 w 2449768"/>
                <a:gd name="connsiteY481" fmla="*/ 671916 h 1050628"/>
                <a:gd name="connsiteX482" fmla="*/ 1852838 w 2449768"/>
                <a:gd name="connsiteY482" fmla="*/ 680650 h 1050628"/>
                <a:gd name="connsiteX483" fmla="*/ 1846762 w 2449768"/>
                <a:gd name="connsiteY483" fmla="*/ 704955 h 1050628"/>
                <a:gd name="connsiteX484" fmla="*/ 1822457 w 2449768"/>
                <a:gd name="connsiteY484" fmla="*/ 698879 h 1050628"/>
                <a:gd name="connsiteX485" fmla="*/ 1828533 w 2449768"/>
                <a:gd name="connsiteY485" fmla="*/ 674574 h 1050628"/>
                <a:gd name="connsiteX486" fmla="*/ 1839546 w 2449768"/>
                <a:gd name="connsiteY486" fmla="*/ 671916 h 1050628"/>
                <a:gd name="connsiteX487" fmla="*/ 2109933 w 2449768"/>
                <a:gd name="connsiteY487" fmla="*/ 656726 h 1050628"/>
                <a:gd name="connsiteX488" fmla="*/ 2123225 w 2449768"/>
                <a:gd name="connsiteY488" fmla="*/ 665460 h 1050628"/>
                <a:gd name="connsiteX489" fmla="*/ 2117149 w 2449768"/>
                <a:gd name="connsiteY489" fmla="*/ 689765 h 1050628"/>
                <a:gd name="connsiteX490" fmla="*/ 2092844 w 2449768"/>
                <a:gd name="connsiteY490" fmla="*/ 683689 h 1050628"/>
                <a:gd name="connsiteX491" fmla="*/ 2098920 w 2449768"/>
                <a:gd name="connsiteY491" fmla="*/ 659384 h 1050628"/>
                <a:gd name="connsiteX492" fmla="*/ 2109933 w 2449768"/>
                <a:gd name="connsiteY492" fmla="*/ 656726 h 1050628"/>
                <a:gd name="connsiteX493" fmla="*/ 1632957 w 2449768"/>
                <a:gd name="connsiteY493" fmla="*/ 656726 h 1050628"/>
                <a:gd name="connsiteX494" fmla="*/ 1646249 w 2449768"/>
                <a:gd name="connsiteY494" fmla="*/ 665460 h 1050628"/>
                <a:gd name="connsiteX495" fmla="*/ 1640173 w 2449768"/>
                <a:gd name="connsiteY495" fmla="*/ 689765 h 1050628"/>
                <a:gd name="connsiteX496" fmla="*/ 1615868 w 2449768"/>
                <a:gd name="connsiteY496" fmla="*/ 683689 h 1050628"/>
                <a:gd name="connsiteX497" fmla="*/ 1621944 w 2449768"/>
                <a:gd name="connsiteY497" fmla="*/ 659384 h 1050628"/>
                <a:gd name="connsiteX498" fmla="*/ 1632957 w 2449768"/>
                <a:gd name="connsiteY498" fmla="*/ 656726 h 1050628"/>
                <a:gd name="connsiteX499" fmla="*/ 1165096 w 2449768"/>
                <a:gd name="connsiteY499" fmla="*/ 656726 h 1050628"/>
                <a:gd name="connsiteX500" fmla="*/ 1178387 w 2449768"/>
                <a:gd name="connsiteY500" fmla="*/ 665460 h 1050628"/>
                <a:gd name="connsiteX501" fmla="*/ 1172311 w 2449768"/>
                <a:gd name="connsiteY501" fmla="*/ 689765 h 1050628"/>
                <a:gd name="connsiteX502" fmla="*/ 1148007 w 2449768"/>
                <a:gd name="connsiteY502" fmla="*/ 683689 h 1050628"/>
                <a:gd name="connsiteX503" fmla="*/ 1154083 w 2449768"/>
                <a:gd name="connsiteY503" fmla="*/ 659384 h 1050628"/>
                <a:gd name="connsiteX504" fmla="*/ 1165096 w 2449768"/>
                <a:gd name="connsiteY504" fmla="*/ 656726 h 1050628"/>
                <a:gd name="connsiteX505" fmla="*/ 1948916 w 2449768"/>
                <a:gd name="connsiteY505" fmla="*/ 653688 h 1050628"/>
                <a:gd name="connsiteX506" fmla="*/ 1962208 w 2449768"/>
                <a:gd name="connsiteY506" fmla="*/ 662422 h 1050628"/>
                <a:gd name="connsiteX507" fmla="*/ 1956132 w 2449768"/>
                <a:gd name="connsiteY507" fmla="*/ 686727 h 1050628"/>
                <a:gd name="connsiteX508" fmla="*/ 1931827 w 2449768"/>
                <a:gd name="connsiteY508" fmla="*/ 680651 h 1050628"/>
                <a:gd name="connsiteX509" fmla="*/ 1937903 w 2449768"/>
                <a:gd name="connsiteY509" fmla="*/ 656346 h 1050628"/>
                <a:gd name="connsiteX510" fmla="*/ 1948916 w 2449768"/>
                <a:gd name="connsiteY510" fmla="*/ 653688 h 1050628"/>
                <a:gd name="connsiteX511" fmla="*/ 2328673 w 2449768"/>
                <a:gd name="connsiteY511" fmla="*/ 647611 h 1050628"/>
                <a:gd name="connsiteX512" fmla="*/ 2341965 w 2449768"/>
                <a:gd name="connsiteY512" fmla="*/ 656345 h 1050628"/>
                <a:gd name="connsiteX513" fmla="*/ 2335889 w 2449768"/>
                <a:gd name="connsiteY513" fmla="*/ 680650 h 1050628"/>
                <a:gd name="connsiteX514" fmla="*/ 2311584 w 2449768"/>
                <a:gd name="connsiteY514" fmla="*/ 674574 h 1050628"/>
                <a:gd name="connsiteX515" fmla="*/ 2317660 w 2449768"/>
                <a:gd name="connsiteY515" fmla="*/ 650269 h 1050628"/>
                <a:gd name="connsiteX516" fmla="*/ 2328673 w 2449768"/>
                <a:gd name="connsiteY516" fmla="*/ 647611 h 1050628"/>
                <a:gd name="connsiteX517" fmla="*/ 639512 w 2449768"/>
                <a:gd name="connsiteY517" fmla="*/ 641535 h 1050628"/>
                <a:gd name="connsiteX518" fmla="*/ 652804 w 2449768"/>
                <a:gd name="connsiteY518" fmla="*/ 650269 h 1050628"/>
                <a:gd name="connsiteX519" fmla="*/ 646728 w 2449768"/>
                <a:gd name="connsiteY519" fmla="*/ 674574 h 1050628"/>
                <a:gd name="connsiteX520" fmla="*/ 622423 w 2449768"/>
                <a:gd name="connsiteY520" fmla="*/ 668498 h 1050628"/>
                <a:gd name="connsiteX521" fmla="*/ 628499 w 2449768"/>
                <a:gd name="connsiteY521" fmla="*/ 644193 h 1050628"/>
                <a:gd name="connsiteX522" fmla="*/ 639512 w 2449768"/>
                <a:gd name="connsiteY522" fmla="*/ 641535 h 1050628"/>
                <a:gd name="connsiteX523" fmla="*/ 451152 w 2449768"/>
                <a:gd name="connsiteY523" fmla="*/ 641535 h 1050628"/>
                <a:gd name="connsiteX524" fmla="*/ 464444 w 2449768"/>
                <a:gd name="connsiteY524" fmla="*/ 650269 h 1050628"/>
                <a:gd name="connsiteX525" fmla="*/ 458368 w 2449768"/>
                <a:gd name="connsiteY525" fmla="*/ 674574 h 1050628"/>
                <a:gd name="connsiteX526" fmla="*/ 434063 w 2449768"/>
                <a:gd name="connsiteY526" fmla="*/ 668498 h 1050628"/>
                <a:gd name="connsiteX527" fmla="*/ 440139 w 2449768"/>
                <a:gd name="connsiteY527" fmla="*/ 644193 h 1050628"/>
                <a:gd name="connsiteX528" fmla="*/ 451152 w 2449768"/>
                <a:gd name="connsiteY528" fmla="*/ 641535 h 1050628"/>
                <a:gd name="connsiteX529" fmla="*/ 1739291 w 2449768"/>
                <a:gd name="connsiteY529" fmla="*/ 638497 h 1050628"/>
                <a:gd name="connsiteX530" fmla="*/ 1752582 w 2449768"/>
                <a:gd name="connsiteY530" fmla="*/ 647231 h 1050628"/>
                <a:gd name="connsiteX531" fmla="*/ 1746506 w 2449768"/>
                <a:gd name="connsiteY531" fmla="*/ 671536 h 1050628"/>
                <a:gd name="connsiteX532" fmla="*/ 1722201 w 2449768"/>
                <a:gd name="connsiteY532" fmla="*/ 665460 h 1050628"/>
                <a:gd name="connsiteX533" fmla="*/ 1728277 w 2449768"/>
                <a:gd name="connsiteY533" fmla="*/ 641155 h 1050628"/>
                <a:gd name="connsiteX534" fmla="*/ 1739291 w 2449768"/>
                <a:gd name="connsiteY534" fmla="*/ 638497 h 1050628"/>
                <a:gd name="connsiteX535" fmla="*/ 1429407 w 2449768"/>
                <a:gd name="connsiteY535" fmla="*/ 623307 h 1050628"/>
                <a:gd name="connsiteX536" fmla="*/ 1442699 w 2449768"/>
                <a:gd name="connsiteY536" fmla="*/ 632041 h 1050628"/>
                <a:gd name="connsiteX537" fmla="*/ 1436623 w 2449768"/>
                <a:gd name="connsiteY537" fmla="*/ 656346 h 1050628"/>
                <a:gd name="connsiteX538" fmla="*/ 1412318 w 2449768"/>
                <a:gd name="connsiteY538" fmla="*/ 650270 h 1050628"/>
                <a:gd name="connsiteX539" fmla="*/ 1418394 w 2449768"/>
                <a:gd name="connsiteY539" fmla="*/ 625965 h 1050628"/>
                <a:gd name="connsiteX540" fmla="*/ 1429407 w 2449768"/>
                <a:gd name="connsiteY540" fmla="*/ 623307 h 1050628"/>
                <a:gd name="connsiteX541" fmla="*/ 991927 w 2449768"/>
                <a:gd name="connsiteY541" fmla="*/ 614193 h 1050628"/>
                <a:gd name="connsiteX542" fmla="*/ 1005219 w 2449768"/>
                <a:gd name="connsiteY542" fmla="*/ 622927 h 1050628"/>
                <a:gd name="connsiteX543" fmla="*/ 999143 w 2449768"/>
                <a:gd name="connsiteY543" fmla="*/ 647232 h 1050628"/>
                <a:gd name="connsiteX544" fmla="*/ 974838 w 2449768"/>
                <a:gd name="connsiteY544" fmla="*/ 641156 h 1050628"/>
                <a:gd name="connsiteX545" fmla="*/ 980914 w 2449768"/>
                <a:gd name="connsiteY545" fmla="*/ 616851 h 1050628"/>
                <a:gd name="connsiteX546" fmla="*/ 991927 w 2449768"/>
                <a:gd name="connsiteY546" fmla="*/ 614193 h 1050628"/>
                <a:gd name="connsiteX547" fmla="*/ 1244086 w 2449768"/>
                <a:gd name="connsiteY547" fmla="*/ 589888 h 1050628"/>
                <a:gd name="connsiteX548" fmla="*/ 1257378 w 2449768"/>
                <a:gd name="connsiteY548" fmla="*/ 598622 h 1050628"/>
                <a:gd name="connsiteX549" fmla="*/ 1251302 w 2449768"/>
                <a:gd name="connsiteY549" fmla="*/ 622927 h 1050628"/>
                <a:gd name="connsiteX550" fmla="*/ 1226997 w 2449768"/>
                <a:gd name="connsiteY550" fmla="*/ 616851 h 1050628"/>
                <a:gd name="connsiteX551" fmla="*/ 1233073 w 2449768"/>
                <a:gd name="connsiteY551" fmla="*/ 592546 h 1050628"/>
                <a:gd name="connsiteX552" fmla="*/ 1244086 w 2449768"/>
                <a:gd name="connsiteY552" fmla="*/ 589888 h 1050628"/>
                <a:gd name="connsiteX553" fmla="*/ 1332189 w 2449768"/>
                <a:gd name="connsiteY553" fmla="*/ 586850 h 1050628"/>
                <a:gd name="connsiteX554" fmla="*/ 1345481 w 2449768"/>
                <a:gd name="connsiteY554" fmla="*/ 595584 h 1050628"/>
                <a:gd name="connsiteX555" fmla="*/ 1339405 w 2449768"/>
                <a:gd name="connsiteY555" fmla="*/ 619889 h 1050628"/>
                <a:gd name="connsiteX556" fmla="*/ 1315100 w 2449768"/>
                <a:gd name="connsiteY556" fmla="*/ 613813 h 1050628"/>
                <a:gd name="connsiteX557" fmla="*/ 1321176 w 2449768"/>
                <a:gd name="connsiteY557" fmla="*/ 589508 h 1050628"/>
                <a:gd name="connsiteX558" fmla="*/ 1332189 w 2449768"/>
                <a:gd name="connsiteY558" fmla="*/ 586850 h 1050628"/>
                <a:gd name="connsiteX559" fmla="*/ 867366 w 2449768"/>
                <a:gd name="connsiteY559" fmla="*/ 583812 h 1050628"/>
                <a:gd name="connsiteX560" fmla="*/ 880658 w 2449768"/>
                <a:gd name="connsiteY560" fmla="*/ 592546 h 1050628"/>
                <a:gd name="connsiteX561" fmla="*/ 874582 w 2449768"/>
                <a:gd name="connsiteY561" fmla="*/ 616851 h 1050628"/>
                <a:gd name="connsiteX562" fmla="*/ 850277 w 2449768"/>
                <a:gd name="connsiteY562" fmla="*/ 610775 h 1050628"/>
                <a:gd name="connsiteX563" fmla="*/ 856353 w 2449768"/>
                <a:gd name="connsiteY563" fmla="*/ 586470 h 1050628"/>
                <a:gd name="connsiteX564" fmla="*/ 867366 w 2449768"/>
                <a:gd name="connsiteY564" fmla="*/ 583812 h 1050628"/>
                <a:gd name="connsiteX565" fmla="*/ 2222342 w 2449768"/>
                <a:gd name="connsiteY565" fmla="*/ 576217 h 1050628"/>
                <a:gd name="connsiteX566" fmla="*/ 2235633 w 2449768"/>
                <a:gd name="connsiteY566" fmla="*/ 586470 h 1050628"/>
                <a:gd name="connsiteX567" fmla="*/ 2229557 w 2449768"/>
                <a:gd name="connsiteY567" fmla="*/ 610775 h 1050628"/>
                <a:gd name="connsiteX568" fmla="*/ 2205253 w 2449768"/>
                <a:gd name="connsiteY568" fmla="*/ 604698 h 1050628"/>
                <a:gd name="connsiteX569" fmla="*/ 2211329 w 2449768"/>
                <a:gd name="connsiteY569" fmla="*/ 577356 h 1050628"/>
                <a:gd name="connsiteX570" fmla="*/ 2222342 w 2449768"/>
                <a:gd name="connsiteY570" fmla="*/ 576217 h 1050628"/>
                <a:gd name="connsiteX571" fmla="*/ 1092183 w 2449768"/>
                <a:gd name="connsiteY571" fmla="*/ 571660 h 1050628"/>
                <a:gd name="connsiteX572" fmla="*/ 1105475 w 2449768"/>
                <a:gd name="connsiteY572" fmla="*/ 580394 h 1050628"/>
                <a:gd name="connsiteX573" fmla="*/ 1099399 w 2449768"/>
                <a:gd name="connsiteY573" fmla="*/ 604699 h 1050628"/>
                <a:gd name="connsiteX574" fmla="*/ 1075094 w 2449768"/>
                <a:gd name="connsiteY574" fmla="*/ 598623 h 1050628"/>
                <a:gd name="connsiteX575" fmla="*/ 1081170 w 2449768"/>
                <a:gd name="connsiteY575" fmla="*/ 574318 h 1050628"/>
                <a:gd name="connsiteX576" fmla="*/ 1092183 w 2449768"/>
                <a:gd name="connsiteY576" fmla="*/ 571660 h 1050628"/>
                <a:gd name="connsiteX577" fmla="*/ 2000563 w 2449768"/>
                <a:gd name="connsiteY577" fmla="*/ 568622 h 1050628"/>
                <a:gd name="connsiteX578" fmla="*/ 2013855 w 2449768"/>
                <a:gd name="connsiteY578" fmla="*/ 577356 h 1050628"/>
                <a:gd name="connsiteX579" fmla="*/ 2007779 w 2449768"/>
                <a:gd name="connsiteY579" fmla="*/ 601661 h 1050628"/>
                <a:gd name="connsiteX580" fmla="*/ 1983474 w 2449768"/>
                <a:gd name="connsiteY580" fmla="*/ 595585 h 1050628"/>
                <a:gd name="connsiteX581" fmla="*/ 1989550 w 2449768"/>
                <a:gd name="connsiteY581" fmla="*/ 571280 h 1050628"/>
                <a:gd name="connsiteX582" fmla="*/ 2000563 w 2449768"/>
                <a:gd name="connsiteY582" fmla="*/ 568622 h 1050628"/>
                <a:gd name="connsiteX583" fmla="*/ 745844 w 2449768"/>
                <a:gd name="connsiteY583" fmla="*/ 568622 h 1050628"/>
                <a:gd name="connsiteX584" fmla="*/ 759136 w 2449768"/>
                <a:gd name="connsiteY584" fmla="*/ 577356 h 1050628"/>
                <a:gd name="connsiteX585" fmla="*/ 753060 w 2449768"/>
                <a:gd name="connsiteY585" fmla="*/ 601661 h 1050628"/>
                <a:gd name="connsiteX586" fmla="*/ 728755 w 2449768"/>
                <a:gd name="connsiteY586" fmla="*/ 595585 h 1050628"/>
                <a:gd name="connsiteX587" fmla="*/ 734831 w 2449768"/>
                <a:gd name="connsiteY587" fmla="*/ 571280 h 1050628"/>
                <a:gd name="connsiteX588" fmla="*/ 745844 w 2449768"/>
                <a:gd name="connsiteY588" fmla="*/ 568622 h 1050628"/>
                <a:gd name="connsiteX589" fmla="*/ 533179 w 2449768"/>
                <a:gd name="connsiteY589" fmla="*/ 568622 h 1050628"/>
                <a:gd name="connsiteX590" fmla="*/ 546471 w 2449768"/>
                <a:gd name="connsiteY590" fmla="*/ 577356 h 1050628"/>
                <a:gd name="connsiteX591" fmla="*/ 540395 w 2449768"/>
                <a:gd name="connsiteY591" fmla="*/ 601661 h 1050628"/>
                <a:gd name="connsiteX592" fmla="*/ 516090 w 2449768"/>
                <a:gd name="connsiteY592" fmla="*/ 595585 h 1050628"/>
                <a:gd name="connsiteX593" fmla="*/ 522166 w 2449768"/>
                <a:gd name="connsiteY593" fmla="*/ 571280 h 1050628"/>
                <a:gd name="connsiteX594" fmla="*/ 533179 w 2449768"/>
                <a:gd name="connsiteY594" fmla="*/ 568622 h 1050628"/>
                <a:gd name="connsiteX595" fmla="*/ 1866889 w 2449768"/>
                <a:gd name="connsiteY595" fmla="*/ 565584 h 1050628"/>
                <a:gd name="connsiteX596" fmla="*/ 1880180 w 2449768"/>
                <a:gd name="connsiteY596" fmla="*/ 574318 h 1050628"/>
                <a:gd name="connsiteX597" fmla="*/ 1874104 w 2449768"/>
                <a:gd name="connsiteY597" fmla="*/ 598623 h 1050628"/>
                <a:gd name="connsiteX598" fmla="*/ 1849800 w 2449768"/>
                <a:gd name="connsiteY598" fmla="*/ 592547 h 1050628"/>
                <a:gd name="connsiteX599" fmla="*/ 1855876 w 2449768"/>
                <a:gd name="connsiteY599" fmla="*/ 568242 h 1050628"/>
                <a:gd name="connsiteX600" fmla="*/ 1866889 w 2449768"/>
                <a:gd name="connsiteY600" fmla="*/ 565584 h 1050628"/>
                <a:gd name="connsiteX601" fmla="*/ 1508397 w 2449768"/>
                <a:gd name="connsiteY601" fmla="*/ 565584 h 1050628"/>
                <a:gd name="connsiteX602" fmla="*/ 1521689 w 2449768"/>
                <a:gd name="connsiteY602" fmla="*/ 574318 h 1050628"/>
                <a:gd name="connsiteX603" fmla="*/ 1515613 w 2449768"/>
                <a:gd name="connsiteY603" fmla="*/ 598623 h 1050628"/>
                <a:gd name="connsiteX604" fmla="*/ 1491308 w 2449768"/>
                <a:gd name="connsiteY604" fmla="*/ 592547 h 1050628"/>
                <a:gd name="connsiteX605" fmla="*/ 1497384 w 2449768"/>
                <a:gd name="connsiteY605" fmla="*/ 568242 h 1050628"/>
                <a:gd name="connsiteX606" fmla="*/ 1508397 w 2449768"/>
                <a:gd name="connsiteY606" fmla="*/ 565584 h 1050628"/>
                <a:gd name="connsiteX607" fmla="*/ 2365130 w 2449768"/>
                <a:gd name="connsiteY607" fmla="*/ 556470 h 1050628"/>
                <a:gd name="connsiteX608" fmla="*/ 2378422 w 2449768"/>
                <a:gd name="connsiteY608" fmla="*/ 565204 h 1050628"/>
                <a:gd name="connsiteX609" fmla="*/ 2372346 w 2449768"/>
                <a:gd name="connsiteY609" fmla="*/ 589509 h 1050628"/>
                <a:gd name="connsiteX610" fmla="*/ 2348041 w 2449768"/>
                <a:gd name="connsiteY610" fmla="*/ 583433 h 1050628"/>
                <a:gd name="connsiteX611" fmla="*/ 2354117 w 2449768"/>
                <a:gd name="connsiteY611" fmla="*/ 559128 h 1050628"/>
                <a:gd name="connsiteX612" fmla="*/ 2365130 w 2449768"/>
                <a:gd name="connsiteY612" fmla="*/ 556470 h 1050628"/>
                <a:gd name="connsiteX613" fmla="*/ 1620805 w 2449768"/>
                <a:gd name="connsiteY613" fmla="*/ 550394 h 1050628"/>
                <a:gd name="connsiteX614" fmla="*/ 1634097 w 2449768"/>
                <a:gd name="connsiteY614" fmla="*/ 559128 h 1050628"/>
                <a:gd name="connsiteX615" fmla="*/ 1628021 w 2449768"/>
                <a:gd name="connsiteY615" fmla="*/ 583433 h 1050628"/>
                <a:gd name="connsiteX616" fmla="*/ 1603716 w 2449768"/>
                <a:gd name="connsiteY616" fmla="*/ 577357 h 1050628"/>
                <a:gd name="connsiteX617" fmla="*/ 1609792 w 2449768"/>
                <a:gd name="connsiteY617" fmla="*/ 553052 h 1050628"/>
                <a:gd name="connsiteX618" fmla="*/ 1620805 w 2449768"/>
                <a:gd name="connsiteY618" fmla="*/ 550394 h 1050628"/>
                <a:gd name="connsiteX619" fmla="*/ 2097781 w 2449768"/>
                <a:gd name="connsiteY619" fmla="*/ 544317 h 1050628"/>
                <a:gd name="connsiteX620" fmla="*/ 2111073 w 2449768"/>
                <a:gd name="connsiteY620" fmla="*/ 553051 h 1050628"/>
                <a:gd name="connsiteX621" fmla="*/ 2104997 w 2449768"/>
                <a:gd name="connsiteY621" fmla="*/ 577356 h 1050628"/>
                <a:gd name="connsiteX622" fmla="*/ 2080692 w 2449768"/>
                <a:gd name="connsiteY622" fmla="*/ 571280 h 1050628"/>
                <a:gd name="connsiteX623" fmla="*/ 2086768 w 2449768"/>
                <a:gd name="connsiteY623" fmla="*/ 546975 h 1050628"/>
                <a:gd name="connsiteX624" fmla="*/ 2097781 w 2449768"/>
                <a:gd name="connsiteY624" fmla="*/ 544317 h 1050628"/>
                <a:gd name="connsiteX625" fmla="*/ 1745366 w 2449768"/>
                <a:gd name="connsiteY625" fmla="*/ 538241 h 1050628"/>
                <a:gd name="connsiteX626" fmla="*/ 1758658 w 2449768"/>
                <a:gd name="connsiteY626" fmla="*/ 546975 h 1050628"/>
                <a:gd name="connsiteX627" fmla="*/ 1752582 w 2449768"/>
                <a:gd name="connsiteY627" fmla="*/ 571280 h 1050628"/>
                <a:gd name="connsiteX628" fmla="*/ 1728277 w 2449768"/>
                <a:gd name="connsiteY628" fmla="*/ 565204 h 1050628"/>
                <a:gd name="connsiteX629" fmla="*/ 1734353 w 2449768"/>
                <a:gd name="connsiteY629" fmla="*/ 540899 h 1050628"/>
                <a:gd name="connsiteX630" fmla="*/ 1745366 w 2449768"/>
                <a:gd name="connsiteY630" fmla="*/ 538241 h 1050628"/>
                <a:gd name="connsiteX631" fmla="*/ 624322 w 2449768"/>
                <a:gd name="connsiteY631" fmla="*/ 529127 h 1050628"/>
                <a:gd name="connsiteX632" fmla="*/ 637613 w 2449768"/>
                <a:gd name="connsiteY632" fmla="*/ 537861 h 1050628"/>
                <a:gd name="connsiteX633" fmla="*/ 631537 w 2449768"/>
                <a:gd name="connsiteY633" fmla="*/ 562166 h 1050628"/>
                <a:gd name="connsiteX634" fmla="*/ 607233 w 2449768"/>
                <a:gd name="connsiteY634" fmla="*/ 556090 h 1050628"/>
                <a:gd name="connsiteX635" fmla="*/ 613309 w 2449768"/>
                <a:gd name="connsiteY635" fmla="*/ 531785 h 1050628"/>
                <a:gd name="connsiteX636" fmla="*/ 624322 w 2449768"/>
                <a:gd name="connsiteY636" fmla="*/ 529127 h 1050628"/>
                <a:gd name="connsiteX637" fmla="*/ 958508 w 2449768"/>
                <a:gd name="connsiteY637" fmla="*/ 523051 h 1050628"/>
                <a:gd name="connsiteX638" fmla="*/ 971800 w 2449768"/>
                <a:gd name="connsiteY638" fmla="*/ 531785 h 1050628"/>
                <a:gd name="connsiteX639" fmla="*/ 965724 w 2449768"/>
                <a:gd name="connsiteY639" fmla="*/ 556090 h 1050628"/>
                <a:gd name="connsiteX640" fmla="*/ 941419 w 2449768"/>
                <a:gd name="connsiteY640" fmla="*/ 550014 h 1050628"/>
                <a:gd name="connsiteX641" fmla="*/ 947495 w 2449768"/>
                <a:gd name="connsiteY641" fmla="*/ 525709 h 1050628"/>
                <a:gd name="connsiteX642" fmla="*/ 958508 w 2449768"/>
                <a:gd name="connsiteY642" fmla="*/ 523051 h 1050628"/>
                <a:gd name="connsiteX643" fmla="*/ 1177248 w 2449768"/>
                <a:gd name="connsiteY643" fmla="*/ 507861 h 1050628"/>
                <a:gd name="connsiteX644" fmla="*/ 1190540 w 2449768"/>
                <a:gd name="connsiteY644" fmla="*/ 516595 h 1050628"/>
                <a:gd name="connsiteX645" fmla="*/ 1184464 w 2449768"/>
                <a:gd name="connsiteY645" fmla="*/ 540900 h 1050628"/>
                <a:gd name="connsiteX646" fmla="*/ 1160159 w 2449768"/>
                <a:gd name="connsiteY646" fmla="*/ 534824 h 1050628"/>
                <a:gd name="connsiteX647" fmla="*/ 1166235 w 2449768"/>
                <a:gd name="connsiteY647" fmla="*/ 510519 h 1050628"/>
                <a:gd name="connsiteX648" fmla="*/ 1177248 w 2449768"/>
                <a:gd name="connsiteY648" fmla="*/ 507861 h 1050628"/>
                <a:gd name="connsiteX649" fmla="*/ 1399027 w 2449768"/>
                <a:gd name="connsiteY649" fmla="*/ 504823 h 1050628"/>
                <a:gd name="connsiteX650" fmla="*/ 1412319 w 2449768"/>
                <a:gd name="connsiteY650" fmla="*/ 513557 h 1050628"/>
                <a:gd name="connsiteX651" fmla="*/ 1406243 w 2449768"/>
                <a:gd name="connsiteY651" fmla="*/ 537862 h 1050628"/>
                <a:gd name="connsiteX652" fmla="*/ 1381938 w 2449768"/>
                <a:gd name="connsiteY652" fmla="*/ 531786 h 1050628"/>
                <a:gd name="connsiteX653" fmla="*/ 1388014 w 2449768"/>
                <a:gd name="connsiteY653" fmla="*/ 507481 h 1050628"/>
                <a:gd name="connsiteX654" fmla="*/ 1399027 w 2449768"/>
                <a:gd name="connsiteY654" fmla="*/ 504823 h 1050628"/>
                <a:gd name="connsiteX655" fmla="*/ 2194999 w 2449768"/>
                <a:gd name="connsiteY655" fmla="*/ 492670 h 1050628"/>
                <a:gd name="connsiteX656" fmla="*/ 2208291 w 2449768"/>
                <a:gd name="connsiteY656" fmla="*/ 501404 h 1050628"/>
                <a:gd name="connsiteX657" fmla="*/ 2202214 w 2449768"/>
                <a:gd name="connsiteY657" fmla="*/ 525709 h 1050628"/>
                <a:gd name="connsiteX658" fmla="*/ 2177910 w 2449768"/>
                <a:gd name="connsiteY658" fmla="*/ 519633 h 1050628"/>
                <a:gd name="connsiteX659" fmla="*/ 2183986 w 2449768"/>
                <a:gd name="connsiteY659" fmla="*/ 495328 h 1050628"/>
                <a:gd name="connsiteX660" fmla="*/ 2194999 w 2449768"/>
                <a:gd name="connsiteY660" fmla="*/ 492670 h 1050628"/>
                <a:gd name="connsiteX661" fmla="*/ 1912459 w 2449768"/>
                <a:gd name="connsiteY661" fmla="*/ 480518 h 1050628"/>
                <a:gd name="connsiteX662" fmla="*/ 1925751 w 2449768"/>
                <a:gd name="connsiteY662" fmla="*/ 489252 h 1050628"/>
                <a:gd name="connsiteX663" fmla="*/ 1919675 w 2449768"/>
                <a:gd name="connsiteY663" fmla="*/ 513557 h 1050628"/>
                <a:gd name="connsiteX664" fmla="*/ 1895370 w 2449768"/>
                <a:gd name="connsiteY664" fmla="*/ 507481 h 1050628"/>
                <a:gd name="connsiteX665" fmla="*/ 1901446 w 2449768"/>
                <a:gd name="connsiteY665" fmla="*/ 483176 h 1050628"/>
                <a:gd name="connsiteX666" fmla="*/ 1912459 w 2449768"/>
                <a:gd name="connsiteY666" fmla="*/ 480518 h 1050628"/>
                <a:gd name="connsiteX667" fmla="*/ 803567 w 2449768"/>
                <a:gd name="connsiteY667" fmla="*/ 480518 h 1050628"/>
                <a:gd name="connsiteX668" fmla="*/ 816859 w 2449768"/>
                <a:gd name="connsiteY668" fmla="*/ 489252 h 1050628"/>
                <a:gd name="connsiteX669" fmla="*/ 810783 w 2449768"/>
                <a:gd name="connsiteY669" fmla="*/ 513557 h 1050628"/>
                <a:gd name="connsiteX670" fmla="*/ 786478 w 2449768"/>
                <a:gd name="connsiteY670" fmla="*/ 507481 h 1050628"/>
                <a:gd name="connsiteX671" fmla="*/ 792554 w 2449768"/>
                <a:gd name="connsiteY671" fmla="*/ 483176 h 1050628"/>
                <a:gd name="connsiteX672" fmla="*/ 803567 w 2449768"/>
                <a:gd name="connsiteY672" fmla="*/ 480518 h 1050628"/>
                <a:gd name="connsiteX673" fmla="*/ 1550930 w 2449768"/>
                <a:gd name="connsiteY673" fmla="*/ 471404 h 1050628"/>
                <a:gd name="connsiteX674" fmla="*/ 1564222 w 2449768"/>
                <a:gd name="connsiteY674" fmla="*/ 480138 h 1050628"/>
                <a:gd name="connsiteX675" fmla="*/ 1558146 w 2449768"/>
                <a:gd name="connsiteY675" fmla="*/ 504443 h 1050628"/>
                <a:gd name="connsiteX676" fmla="*/ 1533841 w 2449768"/>
                <a:gd name="connsiteY676" fmla="*/ 498367 h 1050628"/>
                <a:gd name="connsiteX677" fmla="*/ 1539917 w 2449768"/>
                <a:gd name="connsiteY677" fmla="*/ 474062 h 1050628"/>
                <a:gd name="connsiteX678" fmla="*/ 1550930 w 2449768"/>
                <a:gd name="connsiteY678" fmla="*/ 471404 h 1050628"/>
                <a:gd name="connsiteX679" fmla="*/ 2307407 w 2449768"/>
                <a:gd name="connsiteY679" fmla="*/ 465328 h 1050628"/>
                <a:gd name="connsiteX680" fmla="*/ 2320698 w 2449768"/>
                <a:gd name="connsiteY680" fmla="*/ 474062 h 1050628"/>
                <a:gd name="connsiteX681" fmla="*/ 2314622 w 2449768"/>
                <a:gd name="connsiteY681" fmla="*/ 498367 h 1050628"/>
                <a:gd name="connsiteX682" fmla="*/ 2290318 w 2449768"/>
                <a:gd name="connsiteY682" fmla="*/ 492291 h 1050628"/>
                <a:gd name="connsiteX683" fmla="*/ 2296394 w 2449768"/>
                <a:gd name="connsiteY683" fmla="*/ 467986 h 1050628"/>
                <a:gd name="connsiteX684" fmla="*/ 2307407 w 2449768"/>
                <a:gd name="connsiteY684" fmla="*/ 465328 h 1050628"/>
                <a:gd name="connsiteX685" fmla="*/ 1076992 w 2449768"/>
                <a:gd name="connsiteY685" fmla="*/ 462290 h 1050628"/>
                <a:gd name="connsiteX686" fmla="*/ 1090284 w 2449768"/>
                <a:gd name="connsiteY686" fmla="*/ 471024 h 1050628"/>
                <a:gd name="connsiteX687" fmla="*/ 1084208 w 2449768"/>
                <a:gd name="connsiteY687" fmla="*/ 495329 h 1050628"/>
                <a:gd name="connsiteX688" fmla="*/ 1059903 w 2449768"/>
                <a:gd name="connsiteY688" fmla="*/ 489253 h 1050628"/>
                <a:gd name="connsiteX689" fmla="*/ 1065979 w 2449768"/>
                <a:gd name="connsiteY689" fmla="*/ 464948 h 1050628"/>
                <a:gd name="connsiteX690" fmla="*/ 1076992 w 2449768"/>
                <a:gd name="connsiteY690" fmla="*/ 462290 h 1050628"/>
                <a:gd name="connsiteX691" fmla="*/ 2030944 w 2449768"/>
                <a:gd name="connsiteY691" fmla="*/ 456214 h 1050628"/>
                <a:gd name="connsiteX692" fmla="*/ 2044236 w 2449768"/>
                <a:gd name="connsiteY692" fmla="*/ 464948 h 1050628"/>
                <a:gd name="connsiteX693" fmla="*/ 2038160 w 2449768"/>
                <a:gd name="connsiteY693" fmla="*/ 489253 h 1050628"/>
                <a:gd name="connsiteX694" fmla="*/ 2013855 w 2449768"/>
                <a:gd name="connsiteY694" fmla="*/ 483177 h 1050628"/>
                <a:gd name="connsiteX695" fmla="*/ 2019931 w 2449768"/>
                <a:gd name="connsiteY695" fmla="*/ 458872 h 1050628"/>
                <a:gd name="connsiteX696" fmla="*/ 2030944 w 2449768"/>
                <a:gd name="connsiteY696" fmla="*/ 456214 h 1050628"/>
                <a:gd name="connsiteX697" fmla="*/ 1280542 w 2449768"/>
                <a:gd name="connsiteY697" fmla="*/ 453176 h 1050628"/>
                <a:gd name="connsiteX698" fmla="*/ 1293834 w 2449768"/>
                <a:gd name="connsiteY698" fmla="*/ 461910 h 1050628"/>
                <a:gd name="connsiteX699" fmla="*/ 1287758 w 2449768"/>
                <a:gd name="connsiteY699" fmla="*/ 486215 h 1050628"/>
                <a:gd name="connsiteX700" fmla="*/ 1263453 w 2449768"/>
                <a:gd name="connsiteY700" fmla="*/ 480139 h 1050628"/>
                <a:gd name="connsiteX701" fmla="*/ 1269529 w 2449768"/>
                <a:gd name="connsiteY701" fmla="*/ 455834 h 1050628"/>
                <a:gd name="connsiteX702" fmla="*/ 1280542 w 2449768"/>
                <a:gd name="connsiteY702" fmla="*/ 453176 h 1050628"/>
                <a:gd name="connsiteX703" fmla="*/ 679006 w 2449768"/>
                <a:gd name="connsiteY703" fmla="*/ 450138 h 1050628"/>
                <a:gd name="connsiteX704" fmla="*/ 692298 w 2449768"/>
                <a:gd name="connsiteY704" fmla="*/ 458872 h 1050628"/>
                <a:gd name="connsiteX705" fmla="*/ 686222 w 2449768"/>
                <a:gd name="connsiteY705" fmla="*/ 483177 h 1050628"/>
                <a:gd name="connsiteX706" fmla="*/ 661917 w 2449768"/>
                <a:gd name="connsiteY706" fmla="*/ 477101 h 1050628"/>
                <a:gd name="connsiteX707" fmla="*/ 667993 w 2449768"/>
                <a:gd name="connsiteY707" fmla="*/ 452796 h 1050628"/>
                <a:gd name="connsiteX708" fmla="*/ 679006 w 2449768"/>
                <a:gd name="connsiteY708" fmla="*/ 450138 h 1050628"/>
                <a:gd name="connsiteX709" fmla="*/ 1815242 w 2449768"/>
                <a:gd name="connsiteY709" fmla="*/ 447099 h 1050628"/>
                <a:gd name="connsiteX710" fmla="*/ 1828533 w 2449768"/>
                <a:gd name="connsiteY710" fmla="*/ 455833 h 1050628"/>
                <a:gd name="connsiteX711" fmla="*/ 1822457 w 2449768"/>
                <a:gd name="connsiteY711" fmla="*/ 480138 h 1050628"/>
                <a:gd name="connsiteX712" fmla="*/ 1798152 w 2449768"/>
                <a:gd name="connsiteY712" fmla="*/ 474062 h 1050628"/>
                <a:gd name="connsiteX713" fmla="*/ 1804228 w 2449768"/>
                <a:gd name="connsiteY713" fmla="*/ 449757 h 1050628"/>
                <a:gd name="connsiteX714" fmla="*/ 1815242 w 2449768"/>
                <a:gd name="connsiteY714" fmla="*/ 447099 h 1050628"/>
                <a:gd name="connsiteX715" fmla="*/ 1699795 w 2449768"/>
                <a:gd name="connsiteY715" fmla="*/ 444061 h 1050628"/>
                <a:gd name="connsiteX716" fmla="*/ 1713087 w 2449768"/>
                <a:gd name="connsiteY716" fmla="*/ 452795 h 1050628"/>
                <a:gd name="connsiteX717" fmla="*/ 1707011 w 2449768"/>
                <a:gd name="connsiteY717" fmla="*/ 477100 h 1050628"/>
                <a:gd name="connsiteX718" fmla="*/ 1682706 w 2449768"/>
                <a:gd name="connsiteY718" fmla="*/ 471024 h 1050628"/>
                <a:gd name="connsiteX719" fmla="*/ 1688782 w 2449768"/>
                <a:gd name="connsiteY719" fmla="*/ 446719 h 1050628"/>
                <a:gd name="connsiteX720" fmla="*/ 1699795 w 2449768"/>
                <a:gd name="connsiteY720" fmla="*/ 444061 h 1050628"/>
                <a:gd name="connsiteX721" fmla="*/ 888633 w 2449768"/>
                <a:gd name="connsiteY721" fmla="*/ 434947 h 1050628"/>
                <a:gd name="connsiteX722" fmla="*/ 901925 w 2449768"/>
                <a:gd name="connsiteY722" fmla="*/ 443681 h 1050628"/>
                <a:gd name="connsiteX723" fmla="*/ 895849 w 2449768"/>
                <a:gd name="connsiteY723" fmla="*/ 467986 h 1050628"/>
                <a:gd name="connsiteX724" fmla="*/ 871544 w 2449768"/>
                <a:gd name="connsiteY724" fmla="*/ 461910 h 1050628"/>
                <a:gd name="connsiteX725" fmla="*/ 877620 w 2449768"/>
                <a:gd name="connsiteY725" fmla="*/ 437605 h 1050628"/>
                <a:gd name="connsiteX726" fmla="*/ 888633 w 2449768"/>
                <a:gd name="connsiteY726" fmla="*/ 434947 h 1050628"/>
                <a:gd name="connsiteX727" fmla="*/ 2158542 w 2449768"/>
                <a:gd name="connsiteY727" fmla="*/ 407605 h 1050628"/>
                <a:gd name="connsiteX728" fmla="*/ 2171833 w 2449768"/>
                <a:gd name="connsiteY728" fmla="*/ 416339 h 1050628"/>
                <a:gd name="connsiteX729" fmla="*/ 2165757 w 2449768"/>
                <a:gd name="connsiteY729" fmla="*/ 440644 h 1050628"/>
                <a:gd name="connsiteX730" fmla="*/ 2141453 w 2449768"/>
                <a:gd name="connsiteY730" fmla="*/ 434568 h 1050628"/>
                <a:gd name="connsiteX731" fmla="*/ 2147529 w 2449768"/>
                <a:gd name="connsiteY731" fmla="*/ 410263 h 1050628"/>
                <a:gd name="connsiteX732" fmla="*/ 2158542 w 2449768"/>
                <a:gd name="connsiteY732" fmla="*/ 407605 h 1050628"/>
                <a:gd name="connsiteX733" fmla="*/ 1484092 w 2449768"/>
                <a:gd name="connsiteY733" fmla="*/ 407605 h 1050628"/>
                <a:gd name="connsiteX734" fmla="*/ 1497384 w 2449768"/>
                <a:gd name="connsiteY734" fmla="*/ 416339 h 1050628"/>
                <a:gd name="connsiteX735" fmla="*/ 1491308 w 2449768"/>
                <a:gd name="connsiteY735" fmla="*/ 440644 h 1050628"/>
                <a:gd name="connsiteX736" fmla="*/ 1467003 w 2449768"/>
                <a:gd name="connsiteY736" fmla="*/ 434568 h 1050628"/>
                <a:gd name="connsiteX737" fmla="*/ 1473079 w 2449768"/>
                <a:gd name="connsiteY737" fmla="*/ 410263 h 1050628"/>
                <a:gd name="connsiteX738" fmla="*/ 1484092 w 2449768"/>
                <a:gd name="connsiteY738" fmla="*/ 407605 h 1050628"/>
                <a:gd name="connsiteX739" fmla="*/ 1365608 w 2449768"/>
                <a:gd name="connsiteY739" fmla="*/ 404567 h 1050628"/>
                <a:gd name="connsiteX740" fmla="*/ 1378900 w 2449768"/>
                <a:gd name="connsiteY740" fmla="*/ 413301 h 1050628"/>
                <a:gd name="connsiteX741" fmla="*/ 1372824 w 2449768"/>
                <a:gd name="connsiteY741" fmla="*/ 437606 h 1050628"/>
                <a:gd name="connsiteX742" fmla="*/ 1348519 w 2449768"/>
                <a:gd name="connsiteY742" fmla="*/ 431530 h 1050628"/>
                <a:gd name="connsiteX743" fmla="*/ 1354595 w 2449768"/>
                <a:gd name="connsiteY743" fmla="*/ 407225 h 1050628"/>
                <a:gd name="connsiteX744" fmla="*/ 1365608 w 2449768"/>
                <a:gd name="connsiteY744" fmla="*/ 404567 h 1050628"/>
                <a:gd name="connsiteX745" fmla="*/ 988889 w 2449768"/>
                <a:gd name="connsiteY745" fmla="*/ 404567 h 1050628"/>
                <a:gd name="connsiteX746" fmla="*/ 1002180 w 2449768"/>
                <a:gd name="connsiteY746" fmla="*/ 413301 h 1050628"/>
                <a:gd name="connsiteX747" fmla="*/ 996104 w 2449768"/>
                <a:gd name="connsiteY747" fmla="*/ 437606 h 1050628"/>
                <a:gd name="connsiteX748" fmla="*/ 971800 w 2449768"/>
                <a:gd name="connsiteY748" fmla="*/ 431530 h 1050628"/>
                <a:gd name="connsiteX749" fmla="*/ 977876 w 2449768"/>
                <a:gd name="connsiteY749" fmla="*/ 407225 h 1050628"/>
                <a:gd name="connsiteX750" fmla="*/ 988889 w 2449768"/>
                <a:gd name="connsiteY750" fmla="*/ 404567 h 1050628"/>
                <a:gd name="connsiteX751" fmla="*/ 1182565 w 2449768"/>
                <a:gd name="connsiteY751" fmla="*/ 394312 h 1050628"/>
                <a:gd name="connsiteX752" fmla="*/ 1193578 w 2449768"/>
                <a:gd name="connsiteY752" fmla="*/ 404186 h 1050628"/>
                <a:gd name="connsiteX753" fmla="*/ 1187502 w 2449768"/>
                <a:gd name="connsiteY753" fmla="*/ 428491 h 1050628"/>
                <a:gd name="connsiteX754" fmla="*/ 1163197 w 2449768"/>
                <a:gd name="connsiteY754" fmla="*/ 422415 h 1050628"/>
                <a:gd name="connsiteX755" fmla="*/ 1169273 w 2449768"/>
                <a:gd name="connsiteY755" fmla="*/ 398110 h 1050628"/>
                <a:gd name="connsiteX756" fmla="*/ 1182565 w 2449768"/>
                <a:gd name="connsiteY756" fmla="*/ 394312 h 1050628"/>
                <a:gd name="connsiteX757" fmla="*/ 1620805 w 2449768"/>
                <a:gd name="connsiteY757" fmla="*/ 389376 h 1050628"/>
                <a:gd name="connsiteX758" fmla="*/ 1634097 w 2449768"/>
                <a:gd name="connsiteY758" fmla="*/ 398110 h 1050628"/>
                <a:gd name="connsiteX759" fmla="*/ 1628021 w 2449768"/>
                <a:gd name="connsiteY759" fmla="*/ 422415 h 1050628"/>
                <a:gd name="connsiteX760" fmla="*/ 1603716 w 2449768"/>
                <a:gd name="connsiteY760" fmla="*/ 416339 h 1050628"/>
                <a:gd name="connsiteX761" fmla="*/ 1609792 w 2449768"/>
                <a:gd name="connsiteY761" fmla="*/ 392034 h 1050628"/>
                <a:gd name="connsiteX762" fmla="*/ 1620805 w 2449768"/>
                <a:gd name="connsiteY762" fmla="*/ 389376 h 1050628"/>
                <a:gd name="connsiteX763" fmla="*/ 1961068 w 2449768"/>
                <a:gd name="connsiteY763" fmla="*/ 380262 h 1050628"/>
                <a:gd name="connsiteX764" fmla="*/ 1974360 w 2449768"/>
                <a:gd name="connsiteY764" fmla="*/ 388996 h 1050628"/>
                <a:gd name="connsiteX765" fmla="*/ 1968284 w 2449768"/>
                <a:gd name="connsiteY765" fmla="*/ 413301 h 1050628"/>
                <a:gd name="connsiteX766" fmla="*/ 1943979 w 2449768"/>
                <a:gd name="connsiteY766" fmla="*/ 407225 h 1050628"/>
                <a:gd name="connsiteX767" fmla="*/ 1950055 w 2449768"/>
                <a:gd name="connsiteY767" fmla="*/ 382920 h 1050628"/>
                <a:gd name="connsiteX768" fmla="*/ 1961068 w 2449768"/>
                <a:gd name="connsiteY768" fmla="*/ 380262 h 1050628"/>
                <a:gd name="connsiteX769" fmla="*/ 770148 w 2449768"/>
                <a:gd name="connsiteY769" fmla="*/ 380262 h 1050628"/>
                <a:gd name="connsiteX770" fmla="*/ 783440 w 2449768"/>
                <a:gd name="connsiteY770" fmla="*/ 388996 h 1050628"/>
                <a:gd name="connsiteX771" fmla="*/ 777364 w 2449768"/>
                <a:gd name="connsiteY771" fmla="*/ 413301 h 1050628"/>
                <a:gd name="connsiteX772" fmla="*/ 753059 w 2449768"/>
                <a:gd name="connsiteY772" fmla="*/ 407225 h 1050628"/>
                <a:gd name="connsiteX773" fmla="*/ 759135 w 2449768"/>
                <a:gd name="connsiteY773" fmla="*/ 382920 h 1050628"/>
                <a:gd name="connsiteX774" fmla="*/ 770148 w 2449768"/>
                <a:gd name="connsiteY774" fmla="*/ 380262 h 1050628"/>
                <a:gd name="connsiteX775" fmla="*/ 2240571 w 2449768"/>
                <a:gd name="connsiteY775" fmla="*/ 352920 h 1050628"/>
                <a:gd name="connsiteX776" fmla="*/ 2253862 w 2449768"/>
                <a:gd name="connsiteY776" fmla="*/ 361654 h 1050628"/>
                <a:gd name="connsiteX777" fmla="*/ 2247786 w 2449768"/>
                <a:gd name="connsiteY777" fmla="*/ 385959 h 1050628"/>
                <a:gd name="connsiteX778" fmla="*/ 2223481 w 2449768"/>
                <a:gd name="connsiteY778" fmla="*/ 379883 h 1050628"/>
                <a:gd name="connsiteX779" fmla="*/ 2229557 w 2449768"/>
                <a:gd name="connsiteY779" fmla="*/ 355578 h 1050628"/>
                <a:gd name="connsiteX780" fmla="*/ 2240571 w 2449768"/>
                <a:gd name="connsiteY780" fmla="*/ 352920 h 1050628"/>
                <a:gd name="connsiteX781" fmla="*/ 2082590 w 2449768"/>
                <a:gd name="connsiteY781" fmla="*/ 352920 h 1050628"/>
                <a:gd name="connsiteX782" fmla="*/ 2095882 w 2449768"/>
                <a:gd name="connsiteY782" fmla="*/ 361654 h 1050628"/>
                <a:gd name="connsiteX783" fmla="*/ 2089806 w 2449768"/>
                <a:gd name="connsiteY783" fmla="*/ 385959 h 1050628"/>
                <a:gd name="connsiteX784" fmla="*/ 2065501 w 2449768"/>
                <a:gd name="connsiteY784" fmla="*/ 379883 h 1050628"/>
                <a:gd name="connsiteX785" fmla="*/ 2071577 w 2449768"/>
                <a:gd name="connsiteY785" fmla="*/ 355578 h 1050628"/>
                <a:gd name="connsiteX786" fmla="*/ 2082590 w 2449768"/>
                <a:gd name="connsiteY786" fmla="*/ 352920 h 1050628"/>
                <a:gd name="connsiteX787" fmla="*/ 1080030 w 2449768"/>
                <a:gd name="connsiteY787" fmla="*/ 337729 h 1050628"/>
                <a:gd name="connsiteX788" fmla="*/ 1093322 w 2449768"/>
                <a:gd name="connsiteY788" fmla="*/ 346463 h 1050628"/>
                <a:gd name="connsiteX789" fmla="*/ 1087246 w 2449768"/>
                <a:gd name="connsiteY789" fmla="*/ 370768 h 1050628"/>
                <a:gd name="connsiteX790" fmla="*/ 1062941 w 2449768"/>
                <a:gd name="connsiteY790" fmla="*/ 364692 h 1050628"/>
                <a:gd name="connsiteX791" fmla="*/ 1069017 w 2449768"/>
                <a:gd name="connsiteY791" fmla="*/ 340387 h 1050628"/>
                <a:gd name="connsiteX792" fmla="*/ 1080030 w 2449768"/>
                <a:gd name="connsiteY792" fmla="*/ 337729 h 1050628"/>
                <a:gd name="connsiteX793" fmla="*/ 1787899 w 2449768"/>
                <a:gd name="connsiteY793" fmla="*/ 331653 h 1050628"/>
                <a:gd name="connsiteX794" fmla="*/ 1801191 w 2449768"/>
                <a:gd name="connsiteY794" fmla="*/ 340387 h 1050628"/>
                <a:gd name="connsiteX795" fmla="*/ 1795115 w 2449768"/>
                <a:gd name="connsiteY795" fmla="*/ 364692 h 1050628"/>
                <a:gd name="connsiteX796" fmla="*/ 1770810 w 2449768"/>
                <a:gd name="connsiteY796" fmla="*/ 358616 h 1050628"/>
                <a:gd name="connsiteX797" fmla="*/ 1776886 w 2449768"/>
                <a:gd name="connsiteY797" fmla="*/ 334311 h 1050628"/>
                <a:gd name="connsiteX798" fmla="*/ 1787899 w 2449768"/>
                <a:gd name="connsiteY798" fmla="*/ 331653 h 1050628"/>
                <a:gd name="connsiteX799" fmla="*/ 1879040 w 2449768"/>
                <a:gd name="connsiteY799" fmla="*/ 328615 h 1050628"/>
                <a:gd name="connsiteX800" fmla="*/ 1892332 w 2449768"/>
                <a:gd name="connsiteY800" fmla="*/ 337349 h 1050628"/>
                <a:gd name="connsiteX801" fmla="*/ 1886256 w 2449768"/>
                <a:gd name="connsiteY801" fmla="*/ 361654 h 1050628"/>
                <a:gd name="connsiteX802" fmla="*/ 1861951 w 2449768"/>
                <a:gd name="connsiteY802" fmla="*/ 355578 h 1050628"/>
                <a:gd name="connsiteX803" fmla="*/ 1868027 w 2449768"/>
                <a:gd name="connsiteY803" fmla="*/ 331273 h 1050628"/>
                <a:gd name="connsiteX804" fmla="*/ 1879040 w 2449768"/>
                <a:gd name="connsiteY804" fmla="*/ 328615 h 1050628"/>
                <a:gd name="connsiteX805" fmla="*/ 1265352 w 2449768"/>
                <a:gd name="connsiteY805" fmla="*/ 325577 h 1050628"/>
                <a:gd name="connsiteX806" fmla="*/ 1278644 w 2449768"/>
                <a:gd name="connsiteY806" fmla="*/ 334311 h 1050628"/>
                <a:gd name="connsiteX807" fmla="*/ 1272568 w 2449768"/>
                <a:gd name="connsiteY807" fmla="*/ 358616 h 1050628"/>
                <a:gd name="connsiteX808" fmla="*/ 1248263 w 2449768"/>
                <a:gd name="connsiteY808" fmla="*/ 352540 h 1050628"/>
                <a:gd name="connsiteX809" fmla="*/ 1254339 w 2449768"/>
                <a:gd name="connsiteY809" fmla="*/ 328235 h 1050628"/>
                <a:gd name="connsiteX810" fmla="*/ 1265352 w 2449768"/>
                <a:gd name="connsiteY810" fmla="*/ 325577 h 1050628"/>
                <a:gd name="connsiteX811" fmla="*/ 864328 w 2449768"/>
                <a:gd name="connsiteY811" fmla="*/ 319501 h 1050628"/>
                <a:gd name="connsiteX812" fmla="*/ 877620 w 2449768"/>
                <a:gd name="connsiteY812" fmla="*/ 328235 h 1050628"/>
                <a:gd name="connsiteX813" fmla="*/ 871544 w 2449768"/>
                <a:gd name="connsiteY813" fmla="*/ 352540 h 1050628"/>
                <a:gd name="connsiteX814" fmla="*/ 847239 w 2449768"/>
                <a:gd name="connsiteY814" fmla="*/ 346464 h 1050628"/>
                <a:gd name="connsiteX815" fmla="*/ 853315 w 2449768"/>
                <a:gd name="connsiteY815" fmla="*/ 322159 h 1050628"/>
                <a:gd name="connsiteX816" fmla="*/ 864328 w 2449768"/>
                <a:gd name="connsiteY816" fmla="*/ 319501 h 1050628"/>
                <a:gd name="connsiteX817" fmla="*/ 1459788 w 2449768"/>
                <a:gd name="connsiteY817" fmla="*/ 316463 h 1050628"/>
                <a:gd name="connsiteX818" fmla="*/ 1473080 w 2449768"/>
                <a:gd name="connsiteY818" fmla="*/ 325197 h 1050628"/>
                <a:gd name="connsiteX819" fmla="*/ 1467004 w 2449768"/>
                <a:gd name="connsiteY819" fmla="*/ 349502 h 1050628"/>
                <a:gd name="connsiteX820" fmla="*/ 1442699 w 2449768"/>
                <a:gd name="connsiteY820" fmla="*/ 343426 h 1050628"/>
                <a:gd name="connsiteX821" fmla="*/ 1448775 w 2449768"/>
                <a:gd name="connsiteY821" fmla="*/ 319121 h 1050628"/>
                <a:gd name="connsiteX822" fmla="*/ 1459788 w 2449768"/>
                <a:gd name="connsiteY822" fmla="*/ 316463 h 1050628"/>
                <a:gd name="connsiteX823" fmla="*/ 1702833 w 2449768"/>
                <a:gd name="connsiteY823" fmla="*/ 310387 h 1050628"/>
                <a:gd name="connsiteX824" fmla="*/ 1716125 w 2449768"/>
                <a:gd name="connsiteY824" fmla="*/ 319121 h 1050628"/>
                <a:gd name="connsiteX825" fmla="*/ 1710049 w 2449768"/>
                <a:gd name="connsiteY825" fmla="*/ 343426 h 1050628"/>
                <a:gd name="connsiteX826" fmla="*/ 1685744 w 2449768"/>
                <a:gd name="connsiteY826" fmla="*/ 337350 h 1050628"/>
                <a:gd name="connsiteX827" fmla="*/ 1691820 w 2449768"/>
                <a:gd name="connsiteY827" fmla="*/ 313045 h 1050628"/>
                <a:gd name="connsiteX828" fmla="*/ 1702833 w 2449768"/>
                <a:gd name="connsiteY828" fmla="*/ 310387 h 1050628"/>
                <a:gd name="connsiteX829" fmla="*/ 1577893 w 2449768"/>
                <a:gd name="connsiteY829" fmla="*/ 297095 h 1050628"/>
                <a:gd name="connsiteX830" fmla="*/ 1591565 w 2449768"/>
                <a:gd name="connsiteY830" fmla="*/ 306969 h 1050628"/>
                <a:gd name="connsiteX831" fmla="*/ 1585489 w 2449768"/>
                <a:gd name="connsiteY831" fmla="*/ 331274 h 1050628"/>
                <a:gd name="connsiteX832" fmla="*/ 1561184 w 2449768"/>
                <a:gd name="connsiteY832" fmla="*/ 325198 h 1050628"/>
                <a:gd name="connsiteX833" fmla="*/ 1564222 w 2449768"/>
                <a:gd name="connsiteY833" fmla="*/ 300893 h 1050628"/>
                <a:gd name="connsiteX834" fmla="*/ 1577893 w 2449768"/>
                <a:gd name="connsiteY834" fmla="*/ 297095 h 1050628"/>
                <a:gd name="connsiteX835" fmla="*/ 955470 w 2449768"/>
                <a:gd name="connsiteY835" fmla="*/ 295196 h 1050628"/>
                <a:gd name="connsiteX836" fmla="*/ 968762 w 2449768"/>
                <a:gd name="connsiteY836" fmla="*/ 303930 h 1050628"/>
                <a:gd name="connsiteX837" fmla="*/ 962686 w 2449768"/>
                <a:gd name="connsiteY837" fmla="*/ 328235 h 1050628"/>
                <a:gd name="connsiteX838" fmla="*/ 938381 w 2449768"/>
                <a:gd name="connsiteY838" fmla="*/ 322159 h 1050628"/>
                <a:gd name="connsiteX839" fmla="*/ 944457 w 2449768"/>
                <a:gd name="connsiteY839" fmla="*/ 297854 h 1050628"/>
                <a:gd name="connsiteX840" fmla="*/ 955470 w 2449768"/>
                <a:gd name="connsiteY840" fmla="*/ 295196 h 1050628"/>
                <a:gd name="connsiteX841" fmla="*/ 1365608 w 2449768"/>
                <a:gd name="connsiteY841" fmla="*/ 283044 h 1050628"/>
                <a:gd name="connsiteX842" fmla="*/ 1378900 w 2449768"/>
                <a:gd name="connsiteY842" fmla="*/ 291778 h 1050628"/>
                <a:gd name="connsiteX843" fmla="*/ 1372824 w 2449768"/>
                <a:gd name="connsiteY843" fmla="*/ 316083 h 1050628"/>
                <a:gd name="connsiteX844" fmla="*/ 1348519 w 2449768"/>
                <a:gd name="connsiteY844" fmla="*/ 310007 h 1050628"/>
                <a:gd name="connsiteX845" fmla="*/ 1354595 w 2449768"/>
                <a:gd name="connsiteY845" fmla="*/ 285702 h 1050628"/>
                <a:gd name="connsiteX846" fmla="*/ 1365608 w 2449768"/>
                <a:gd name="connsiteY846" fmla="*/ 283044 h 1050628"/>
                <a:gd name="connsiteX847" fmla="*/ 1979296 w 2449768"/>
                <a:gd name="connsiteY847" fmla="*/ 267854 h 1050628"/>
                <a:gd name="connsiteX848" fmla="*/ 1992588 w 2449768"/>
                <a:gd name="connsiteY848" fmla="*/ 276588 h 1050628"/>
                <a:gd name="connsiteX849" fmla="*/ 1986512 w 2449768"/>
                <a:gd name="connsiteY849" fmla="*/ 300893 h 1050628"/>
                <a:gd name="connsiteX850" fmla="*/ 1962207 w 2449768"/>
                <a:gd name="connsiteY850" fmla="*/ 294817 h 1050628"/>
                <a:gd name="connsiteX851" fmla="*/ 1968283 w 2449768"/>
                <a:gd name="connsiteY851" fmla="*/ 270512 h 1050628"/>
                <a:gd name="connsiteX852" fmla="*/ 1979296 w 2449768"/>
                <a:gd name="connsiteY852" fmla="*/ 267854 h 1050628"/>
                <a:gd name="connsiteX853" fmla="*/ 1173830 w 2449768"/>
                <a:gd name="connsiteY853" fmla="*/ 266714 h 1050628"/>
                <a:gd name="connsiteX854" fmla="*/ 1187502 w 2449768"/>
                <a:gd name="connsiteY854" fmla="*/ 276588 h 1050628"/>
                <a:gd name="connsiteX855" fmla="*/ 1181425 w 2449768"/>
                <a:gd name="connsiteY855" fmla="*/ 300893 h 1050628"/>
                <a:gd name="connsiteX856" fmla="*/ 1157121 w 2449768"/>
                <a:gd name="connsiteY856" fmla="*/ 294817 h 1050628"/>
                <a:gd name="connsiteX857" fmla="*/ 1160159 w 2449768"/>
                <a:gd name="connsiteY857" fmla="*/ 270512 h 1050628"/>
                <a:gd name="connsiteX858" fmla="*/ 1173830 w 2449768"/>
                <a:gd name="connsiteY858" fmla="*/ 266714 h 1050628"/>
                <a:gd name="connsiteX859" fmla="*/ 2167656 w 2449768"/>
                <a:gd name="connsiteY859" fmla="*/ 246587 h 1050628"/>
                <a:gd name="connsiteX860" fmla="*/ 2180948 w 2449768"/>
                <a:gd name="connsiteY860" fmla="*/ 255321 h 1050628"/>
                <a:gd name="connsiteX861" fmla="*/ 2174872 w 2449768"/>
                <a:gd name="connsiteY861" fmla="*/ 279626 h 1050628"/>
                <a:gd name="connsiteX862" fmla="*/ 2150567 w 2449768"/>
                <a:gd name="connsiteY862" fmla="*/ 273550 h 1050628"/>
                <a:gd name="connsiteX863" fmla="*/ 2156643 w 2449768"/>
                <a:gd name="connsiteY863" fmla="*/ 249245 h 1050628"/>
                <a:gd name="connsiteX864" fmla="*/ 2167656 w 2449768"/>
                <a:gd name="connsiteY864" fmla="*/ 246587 h 1050628"/>
                <a:gd name="connsiteX865" fmla="*/ 2073477 w 2449768"/>
                <a:gd name="connsiteY865" fmla="*/ 240511 h 1050628"/>
                <a:gd name="connsiteX866" fmla="*/ 2086768 w 2449768"/>
                <a:gd name="connsiteY866" fmla="*/ 249245 h 1050628"/>
                <a:gd name="connsiteX867" fmla="*/ 2080692 w 2449768"/>
                <a:gd name="connsiteY867" fmla="*/ 273550 h 1050628"/>
                <a:gd name="connsiteX868" fmla="*/ 2056387 w 2449768"/>
                <a:gd name="connsiteY868" fmla="*/ 267474 h 1050628"/>
                <a:gd name="connsiteX869" fmla="*/ 2062463 w 2449768"/>
                <a:gd name="connsiteY869" fmla="*/ 243169 h 1050628"/>
                <a:gd name="connsiteX870" fmla="*/ 2073477 w 2449768"/>
                <a:gd name="connsiteY870" fmla="*/ 240511 h 1050628"/>
                <a:gd name="connsiteX871" fmla="*/ 1505359 w 2449768"/>
                <a:gd name="connsiteY871" fmla="*/ 222283 h 1050628"/>
                <a:gd name="connsiteX872" fmla="*/ 1518651 w 2449768"/>
                <a:gd name="connsiteY872" fmla="*/ 231017 h 1050628"/>
                <a:gd name="connsiteX873" fmla="*/ 1512575 w 2449768"/>
                <a:gd name="connsiteY873" fmla="*/ 255322 h 1050628"/>
                <a:gd name="connsiteX874" fmla="*/ 1488270 w 2449768"/>
                <a:gd name="connsiteY874" fmla="*/ 249246 h 1050628"/>
                <a:gd name="connsiteX875" fmla="*/ 1494346 w 2449768"/>
                <a:gd name="connsiteY875" fmla="*/ 224941 h 1050628"/>
                <a:gd name="connsiteX876" fmla="*/ 1505359 w 2449768"/>
                <a:gd name="connsiteY876" fmla="*/ 222283 h 1050628"/>
                <a:gd name="connsiteX877" fmla="*/ 1007117 w 2449768"/>
                <a:gd name="connsiteY877" fmla="*/ 222283 h 1050628"/>
                <a:gd name="connsiteX878" fmla="*/ 1020409 w 2449768"/>
                <a:gd name="connsiteY878" fmla="*/ 231017 h 1050628"/>
                <a:gd name="connsiteX879" fmla="*/ 1014333 w 2449768"/>
                <a:gd name="connsiteY879" fmla="*/ 255322 h 1050628"/>
                <a:gd name="connsiteX880" fmla="*/ 990028 w 2449768"/>
                <a:gd name="connsiteY880" fmla="*/ 249246 h 1050628"/>
                <a:gd name="connsiteX881" fmla="*/ 996104 w 2449768"/>
                <a:gd name="connsiteY881" fmla="*/ 224941 h 1050628"/>
                <a:gd name="connsiteX882" fmla="*/ 1007117 w 2449768"/>
                <a:gd name="connsiteY882" fmla="*/ 222283 h 1050628"/>
                <a:gd name="connsiteX883" fmla="*/ 1298771 w 2449768"/>
                <a:gd name="connsiteY883" fmla="*/ 210131 h 1050628"/>
                <a:gd name="connsiteX884" fmla="*/ 1312063 w 2449768"/>
                <a:gd name="connsiteY884" fmla="*/ 218865 h 1050628"/>
                <a:gd name="connsiteX885" fmla="*/ 1305987 w 2449768"/>
                <a:gd name="connsiteY885" fmla="*/ 243170 h 1050628"/>
                <a:gd name="connsiteX886" fmla="*/ 1281682 w 2449768"/>
                <a:gd name="connsiteY886" fmla="*/ 237094 h 1050628"/>
                <a:gd name="connsiteX887" fmla="*/ 1287758 w 2449768"/>
                <a:gd name="connsiteY887" fmla="*/ 212789 h 1050628"/>
                <a:gd name="connsiteX888" fmla="*/ 1298771 w 2449768"/>
                <a:gd name="connsiteY888" fmla="*/ 210131 h 1050628"/>
                <a:gd name="connsiteX889" fmla="*/ 1881700 w 2449768"/>
                <a:gd name="connsiteY889" fmla="*/ 207472 h 1050628"/>
                <a:gd name="connsiteX890" fmla="*/ 1895371 w 2449768"/>
                <a:gd name="connsiteY890" fmla="*/ 218865 h 1050628"/>
                <a:gd name="connsiteX891" fmla="*/ 1889295 w 2449768"/>
                <a:gd name="connsiteY891" fmla="*/ 243170 h 1050628"/>
                <a:gd name="connsiteX892" fmla="*/ 1864990 w 2449768"/>
                <a:gd name="connsiteY892" fmla="*/ 237094 h 1050628"/>
                <a:gd name="connsiteX893" fmla="*/ 1868028 w 2449768"/>
                <a:gd name="connsiteY893" fmla="*/ 209751 h 1050628"/>
                <a:gd name="connsiteX894" fmla="*/ 1881700 w 2449768"/>
                <a:gd name="connsiteY894" fmla="*/ 207472 h 1050628"/>
                <a:gd name="connsiteX895" fmla="*/ 1657262 w 2449768"/>
                <a:gd name="connsiteY895" fmla="*/ 207093 h 1050628"/>
                <a:gd name="connsiteX896" fmla="*/ 1670554 w 2449768"/>
                <a:gd name="connsiteY896" fmla="*/ 215827 h 1050628"/>
                <a:gd name="connsiteX897" fmla="*/ 1664478 w 2449768"/>
                <a:gd name="connsiteY897" fmla="*/ 240132 h 1050628"/>
                <a:gd name="connsiteX898" fmla="*/ 1637135 w 2449768"/>
                <a:gd name="connsiteY898" fmla="*/ 234056 h 1050628"/>
                <a:gd name="connsiteX899" fmla="*/ 1646249 w 2449768"/>
                <a:gd name="connsiteY899" fmla="*/ 209751 h 1050628"/>
                <a:gd name="connsiteX900" fmla="*/ 1657262 w 2449768"/>
                <a:gd name="connsiteY900" fmla="*/ 207093 h 1050628"/>
                <a:gd name="connsiteX901" fmla="*/ 1769671 w 2449768"/>
                <a:gd name="connsiteY901" fmla="*/ 201017 h 1050628"/>
                <a:gd name="connsiteX902" fmla="*/ 1782962 w 2449768"/>
                <a:gd name="connsiteY902" fmla="*/ 209751 h 1050628"/>
                <a:gd name="connsiteX903" fmla="*/ 1776886 w 2449768"/>
                <a:gd name="connsiteY903" fmla="*/ 234056 h 1050628"/>
                <a:gd name="connsiteX904" fmla="*/ 1752581 w 2449768"/>
                <a:gd name="connsiteY904" fmla="*/ 227980 h 1050628"/>
                <a:gd name="connsiteX905" fmla="*/ 1758657 w 2449768"/>
                <a:gd name="connsiteY905" fmla="*/ 203675 h 1050628"/>
                <a:gd name="connsiteX906" fmla="*/ 1769671 w 2449768"/>
                <a:gd name="connsiteY906" fmla="*/ 201017 h 1050628"/>
                <a:gd name="connsiteX907" fmla="*/ 1089145 w 2449768"/>
                <a:gd name="connsiteY907" fmla="*/ 197978 h 1050628"/>
                <a:gd name="connsiteX908" fmla="*/ 1102437 w 2449768"/>
                <a:gd name="connsiteY908" fmla="*/ 206712 h 1050628"/>
                <a:gd name="connsiteX909" fmla="*/ 1096361 w 2449768"/>
                <a:gd name="connsiteY909" fmla="*/ 231017 h 1050628"/>
                <a:gd name="connsiteX910" fmla="*/ 1072056 w 2449768"/>
                <a:gd name="connsiteY910" fmla="*/ 224941 h 1050628"/>
                <a:gd name="connsiteX911" fmla="*/ 1078132 w 2449768"/>
                <a:gd name="connsiteY911" fmla="*/ 200636 h 1050628"/>
                <a:gd name="connsiteX912" fmla="*/ 1089145 w 2449768"/>
                <a:gd name="connsiteY912" fmla="*/ 197978 h 1050628"/>
                <a:gd name="connsiteX913" fmla="*/ 1395989 w 2449768"/>
                <a:gd name="connsiteY913" fmla="*/ 161522 h 1050628"/>
                <a:gd name="connsiteX914" fmla="*/ 1409281 w 2449768"/>
                <a:gd name="connsiteY914" fmla="*/ 170256 h 1050628"/>
                <a:gd name="connsiteX915" fmla="*/ 1403205 w 2449768"/>
                <a:gd name="connsiteY915" fmla="*/ 194561 h 1050628"/>
                <a:gd name="connsiteX916" fmla="*/ 1378900 w 2449768"/>
                <a:gd name="connsiteY916" fmla="*/ 188485 h 1050628"/>
                <a:gd name="connsiteX917" fmla="*/ 1384976 w 2449768"/>
                <a:gd name="connsiteY917" fmla="*/ 164180 h 1050628"/>
                <a:gd name="connsiteX918" fmla="*/ 1395989 w 2449768"/>
                <a:gd name="connsiteY918" fmla="*/ 161522 h 1050628"/>
                <a:gd name="connsiteX919" fmla="*/ 1967145 w 2449768"/>
                <a:gd name="connsiteY919" fmla="*/ 140255 h 1050628"/>
                <a:gd name="connsiteX920" fmla="*/ 1980436 w 2449768"/>
                <a:gd name="connsiteY920" fmla="*/ 148989 h 1050628"/>
                <a:gd name="connsiteX921" fmla="*/ 1974360 w 2449768"/>
                <a:gd name="connsiteY921" fmla="*/ 173294 h 1050628"/>
                <a:gd name="connsiteX922" fmla="*/ 1950055 w 2449768"/>
                <a:gd name="connsiteY922" fmla="*/ 170256 h 1050628"/>
                <a:gd name="connsiteX923" fmla="*/ 1956131 w 2449768"/>
                <a:gd name="connsiteY923" fmla="*/ 142913 h 1050628"/>
                <a:gd name="connsiteX924" fmla="*/ 1967145 w 2449768"/>
                <a:gd name="connsiteY924" fmla="*/ 140255 h 1050628"/>
                <a:gd name="connsiteX925" fmla="*/ 1234971 w 2449768"/>
                <a:gd name="connsiteY925" fmla="*/ 131141 h 1050628"/>
                <a:gd name="connsiteX926" fmla="*/ 1248263 w 2449768"/>
                <a:gd name="connsiteY926" fmla="*/ 139875 h 1050628"/>
                <a:gd name="connsiteX927" fmla="*/ 1242187 w 2449768"/>
                <a:gd name="connsiteY927" fmla="*/ 164180 h 1050628"/>
                <a:gd name="connsiteX928" fmla="*/ 1217882 w 2449768"/>
                <a:gd name="connsiteY928" fmla="*/ 158104 h 1050628"/>
                <a:gd name="connsiteX929" fmla="*/ 1223958 w 2449768"/>
                <a:gd name="connsiteY929" fmla="*/ 133799 h 1050628"/>
                <a:gd name="connsiteX930" fmla="*/ 1234971 w 2449768"/>
                <a:gd name="connsiteY930" fmla="*/ 131141 h 1050628"/>
                <a:gd name="connsiteX931" fmla="*/ 1149906 w 2449768"/>
                <a:gd name="connsiteY931" fmla="*/ 131141 h 1050628"/>
                <a:gd name="connsiteX932" fmla="*/ 1163198 w 2449768"/>
                <a:gd name="connsiteY932" fmla="*/ 139875 h 1050628"/>
                <a:gd name="connsiteX933" fmla="*/ 1157122 w 2449768"/>
                <a:gd name="connsiteY933" fmla="*/ 164180 h 1050628"/>
                <a:gd name="connsiteX934" fmla="*/ 1132817 w 2449768"/>
                <a:gd name="connsiteY934" fmla="*/ 158104 h 1050628"/>
                <a:gd name="connsiteX935" fmla="*/ 1138893 w 2449768"/>
                <a:gd name="connsiteY935" fmla="*/ 133799 h 1050628"/>
                <a:gd name="connsiteX936" fmla="*/ 1149906 w 2449768"/>
                <a:gd name="connsiteY936" fmla="*/ 131141 h 1050628"/>
                <a:gd name="connsiteX937" fmla="*/ 2064362 w 2449768"/>
                <a:gd name="connsiteY937" fmla="*/ 128103 h 1050628"/>
                <a:gd name="connsiteX938" fmla="*/ 2077654 w 2449768"/>
                <a:gd name="connsiteY938" fmla="*/ 136837 h 1050628"/>
                <a:gd name="connsiteX939" fmla="*/ 2071578 w 2449768"/>
                <a:gd name="connsiteY939" fmla="*/ 161142 h 1050628"/>
                <a:gd name="connsiteX940" fmla="*/ 2047273 w 2449768"/>
                <a:gd name="connsiteY940" fmla="*/ 155066 h 1050628"/>
                <a:gd name="connsiteX941" fmla="*/ 2053349 w 2449768"/>
                <a:gd name="connsiteY941" fmla="*/ 130761 h 1050628"/>
                <a:gd name="connsiteX942" fmla="*/ 2064362 w 2449768"/>
                <a:gd name="connsiteY942" fmla="*/ 128103 h 1050628"/>
                <a:gd name="connsiteX943" fmla="*/ 1496245 w 2449768"/>
                <a:gd name="connsiteY943" fmla="*/ 120887 h 1050628"/>
                <a:gd name="connsiteX944" fmla="*/ 1509537 w 2449768"/>
                <a:gd name="connsiteY944" fmla="*/ 130761 h 1050628"/>
                <a:gd name="connsiteX945" fmla="*/ 1503461 w 2449768"/>
                <a:gd name="connsiteY945" fmla="*/ 155066 h 1050628"/>
                <a:gd name="connsiteX946" fmla="*/ 1479156 w 2449768"/>
                <a:gd name="connsiteY946" fmla="*/ 148990 h 1050628"/>
                <a:gd name="connsiteX947" fmla="*/ 1485232 w 2449768"/>
                <a:gd name="connsiteY947" fmla="*/ 124685 h 1050628"/>
                <a:gd name="connsiteX948" fmla="*/ 1496245 w 2449768"/>
                <a:gd name="connsiteY948" fmla="*/ 120887 h 1050628"/>
                <a:gd name="connsiteX949" fmla="*/ 1599539 w 2449768"/>
                <a:gd name="connsiteY949" fmla="*/ 112913 h 1050628"/>
                <a:gd name="connsiteX950" fmla="*/ 1612831 w 2449768"/>
                <a:gd name="connsiteY950" fmla="*/ 121647 h 1050628"/>
                <a:gd name="connsiteX951" fmla="*/ 1606754 w 2449768"/>
                <a:gd name="connsiteY951" fmla="*/ 145952 h 1050628"/>
                <a:gd name="connsiteX952" fmla="*/ 1582450 w 2449768"/>
                <a:gd name="connsiteY952" fmla="*/ 139876 h 1050628"/>
                <a:gd name="connsiteX953" fmla="*/ 1588526 w 2449768"/>
                <a:gd name="connsiteY953" fmla="*/ 115571 h 1050628"/>
                <a:gd name="connsiteX954" fmla="*/ 1599539 w 2449768"/>
                <a:gd name="connsiteY954" fmla="*/ 112913 h 1050628"/>
                <a:gd name="connsiteX955" fmla="*/ 1836508 w 2449768"/>
                <a:gd name="connsiteY955" fmla="*/ 109875 h 1050628"/>
                <a:gd name="connsiteX956" fmla="*/ 1849800 w 2449768"/>
                <a:gd name="connsiteY956" fmla="*/ 118609 h 1050628"/>
                <a:gd name="connsiteX957" fmla="*/ 1843724 w 2449768"/>
                <a:gd name="connsiteY957" fmla="*/ 142914 h 1050628"/>
                <a:gd name="connsiteX958" fmla="*/ 1819419 w 2449768"/>
                <a:gd name="connsiteY958" fmla="*/ 136838 h 1050628"/>
                <a:gd name="connsiteX959" fmla="*/ 1825495 w 2449768"/>
                <a:gd name="connsiteY959" fmla="*/ 112533 h 1050628"/>
                <a:gd name="connsiteX960" fmla="*/ 1836508 w 2449768"/>
                <a:gd name="connsiteY960" fmla="*/ 109875 h 1050628"/>
                <a:gd name="connsiteX961" fmla="*/ 1708529 w 2449768"/>
                <a:gd name="connsiteY961" fmla="*/ 106837 h 1050628"/>
                <a:gd name="connsiteX962" fmla="*/ 1722201 w 2449768"/>
                <a:gd name="connsiteY962" fmla="*/ 115571 h 1050628"/>
                <a:gd name="connsiteX963" fmla="*/ 1716124 w 2449768"/>
                <a:gd name="connsiteY963" fmla="*/ 139876 h 1050628"/>
                <a:gd name="connsiteX964" fmla="*/ 1691820 w 2449768"/>
                <a:gd name="connsiteY964" fmla="*/ 133800 h 1050628"/>
                <a:gd name="connsiteX965" fmla="*/ 1694858 w 2449768"/>
                <a:gd name="connsiteY965" fmla="*/ 109495 h 1050628"/>
                <a:gd name="connsiteX966" fmla="*/ 1708529 w 2449768"/>
                <a:gd name="connsiteY966" fmla="*/ 106837 h 1050628"/>
                <a:gd name="connsiteX967" fmla="*/ 1301429 w 2449768"/>
                <a:gd name="connsiteY967" fmla="*/ 60126 h 1050628"/>
                <a:gd name="connsiteX968" fmla="*/ 1315101 w 2449768"/>
                <a:gd name="connsiteY968" fmla="*/ 70000 h 1050628"/>
                <a:gd name="connsiteX969" fmla="*/ 1309024 w 2449768"/>
                <a:gd name="connsiteY969" fmla="*/ 94305 h 1050628"/>
                <a:gd name="connsiteX970" fmla="*/ 1284720 w 2449768"/>
                <a:gd name="connsiteY970" fmla="*/ 88229 h 1050628"/>
                <a:gd name="connsiteX971" fmla="*/ 1287758 w 2449768"/>
                <a:gd name="connsiteY971" fmla="*/ 63924 h 1050628"/>
                <a:gd name="connsiteX972" fmla="*/ 1301429 w 2449768"/>
                <a:gd name="connsiteY972" fmla="*/ 60126 h 1050628"/>
                <a:gd name="connsiteX973" fmla="*/ 1930687 w 2449768"/>
                <a:gd name="connsiteY973" fmla="*/ 49113 h 1050628"/>
                <a:gd name="connsiteX974" fmla="*/ 1943979 w 2449768"/>
                <a:gd name="connsiteY974" fmla="*/ 57847 h 1050628"/>
                <a:gd name="connsiteX975" fmla="*/ 1937903 w 2449768"/>
                <a:gd name="connsiteY975" fmla="*/ 82152 h 1050628"/>
                <a:gd name="connsiteX976" fmla="*/ 1913598 w 2449768"/>
                <a:gd name="connsiteY976" fmla="*/ 76076 h 1050628"/>
                <a:gd name="connsiteX977" fmla="*/ 1919674 w 2449768"/>
                <a:gd name="connsiteY977" fmla="*/ 51771 h 1050628"/>
                <a:gd name="connsiteX978" fmla="*/ 1930687 w 2449768"/>
                <a:gd name="connsiteY978" fmla="*/ 49113 h 1050628"/>
                <a:gd name="connsiteX979" fmla="*/ 1402065 w 2449768"/>
                <a:gd name="connsiteY979" fmla="*/ 43037 h 1050628"/>
                <a:gd name="connsiteX980" fmla="*/ 1415357 w 2449768"/>
                <a:gd name="connsiteY980" fmla="*/ 51771 h 1050628"/>
                <a:gd name="connsiteX981" fmla="*/ 1409281 w 2449768"/>
                <a:gd name="connsiteY981" fmla="*/ 76076 h 1050628"/>
                <a:gd name="connsiteX982" fmla="*/ 1384976 w 2449768"/>
                <a:gd name="connsiteY982" fmla="*/ 70000 h 1050628"/>
                <a:gd name="connsiteX983" fmla="*/ 1391052 w 2449768"/>
                <a:gd name="connsiteY983" fmla="*/ 45695 h 1050628"/>
                <a:gd name="connsiteX984" fmla="*/ 1402065 w 2449768"/>
                <a:gd name="connsiteY984" fmla="*/ 43037 h 1050628"/>
                <a:gd name="connsiteX985" fmla="*/ 1806127 w 2449768"/>
                <a:gd name="connsiteY985" fmla="*/ 15695 h 1050628"/>
                <a:gd name="connsiteX986" fmla="*/ 1819419 w 2449768"/>
                <a:gd name="connsiteY986" fmla="*/ 24429 h 1050628"/>
                <a:gd name="connsiteX987" fmla="*/ 1813343 w 2449768"/>
                <a:gd name="connsiteY987" fmla="*/ 48734 h 1050628"/>
                <a:gd name="connsiteX988" fmla="*/ 1789038 w 2449768"/>
                <a:gd name="connsiteY988" fmla="*/ 42658 h 1050628"/>
                <a:gd name="connsiteX989" fmla="*/ 1795114 w 2449768"/>
                <a:gd name="connsiteY989" fmla="*/ 18353 h 1050628"/>
                <a:gd name="connsiteX990" fmla="*/ 1806127 w 2449768"/>
                <a:gd name="connsiteY990" fmla="*/ 15695 h 1050628"/>
                <a:gd name="connsiteX991" fmla="*/ 1499283 w 2449768"/>
                <a:gd name="connsiteY991" fmla="*/ 9619 h 1050628"/>
                <a:gd name="connsiteX992" fmla="*/ 1512575 w 2449768"/>
                <a:gd name="connsiteY992" fmla="*/ 18353 h 1050628"/>
                <a:gd name="connsiteX993" fmla="*/ 1506499 w 2449768"/>
                <a:gd name="connsiteY993" fmla="*/ 45696 h 1050628"/>
                <a:gd name="connsiteX994" fmla="*/ 1482194 w 2449768"/>
                <a:gd name="connsiteY994" fmla="*/ 39620 h 1050628"/>
                <a:gd name="connsiteX995" fmla="*/ 1488270 w 2449768"/>
                <a:gd name="connsiteY995" fmla="*/ 12277 h 1050628"/>
                <a:gd name="connsiteX996" fmla="*/ 1499283 w 2449768"/>
                <a:gd name="connsiteY996" fmla="*/ 9619 h 1050628"/>
                <a:gd name="connsiteX997" fmla="*/ 1699795 w 2449768"/>
                <a:gd name="connsiteY997" fmla="*/ 3543 h 1050628"/>
                <a:gd name="connsiteX998" fmla="*/ 1713087 w 2449768"/>
                <a:gd name="connsiteY998" fmla="*/ 12277 h 1050628"/>
                <a:gd name="connsiteX999" fmla="*/ 1707011 w 2449768"/>
                <a:gd name="connsiteY999" fmla="*/ 36582 h 1050628"/>
                <a:gd name="connsiteX1000" fmla="*/ 1682706 w 2449768"/>
                <a:gd name="connsiteY1000" fmla="*/ 30506 h 1050628"/>
                <a:gd name="connsiteX1001" fmla="*/ 1688782 w 2449768"/>
                <a:gd name="connsiteY1001" fmla="*/ 6201 h 1050628"/>
                <a:gd name="connsiteX1002" fmla="*/ 1699795 w 2449768"/>
                <a:gd name="connsiteY1002" fmla="*/ 3543 h 1050628"/>
                <a:gd name="connsiteX1003" fmla="*/ 1599539 w 2449768"/>
                <a:gd name="connsiteY1003" fmla="*/ 504 h 1050628"/>
                <a:gd name="connsiteX1004" fmla="*/ 1612831 w 2449768"/>
                <a:gd name="connsiteY1004" fmla="*/ 9238 h 1050628"/>
                <a:gd name="connsiteX1005" fmla="*/ 1606754 w 2449768"/>
                <a:gd name="connsiteY1005" fmla="*/ 33543 h 1050628"/>
                <a:gd name="connsiteX1006" fmla="*/ 1582450 w 2449768"/>
                <a:gd name="connsiteY1006" fmla="*/ 27467 h 1050628"/>
                <a:gd name="connsiteX1007" fmla="*/ 1588526 w 2449768"/>
                <a:gd name="connsiteY1007" fmla="*/ 3162 h 1050628"/>
                <a:gd name="connsiteX1008" fmla="*/ 1599539 w 2449768"/>
                <a:gd name="connsiteY1008" fmla="*/ 504 h 105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Lst>
              <a:rect l="l" t="t" r="r" b="b"/>
              <a:pathLst>
                <a:path w="2449768" h="1050628">
                  <a:moveTo>
                    <a:pt x="1553968" y="1045598"/>
                  </a:moveTo>
                  <a:lnTo>
                    <a:pt x="1561623" y="1050628"/>
                  </a:lnTo>
                  <a:lnTo>
                    <a:pt x="1540857" y="1050628"/>
                  </a:lnTo>
                  <a:lnTo>
                    <a:pt x="1542955" y="1048256"/>
                  </a:lnTo>
                  <a:cubicBezTo>
                    <a:pt x="1545993" y="1045218"/>
                    <a:pt x="1549791" y="1044458"/>
                    <a:pt x="1553968" y="1045598"/>
                  </a:cubicBezTo>
                  <a:close/>
                  <a:moveTo>
                    <a:pt x="490647" y="1036483"/>
                  </a:moveTo>
                  <a:cubicBezTo>
                    <a:pt x="494825" y="1037622"/>
                    <a:pt x="499382" y="1040660"/>
                    <a:pt x="503939" y="1045217"/>
                  </a:cubicBezTo>
                  <a:lnTo>
                    <a:pt x="505485" y="1050628"/>
                  </a:lnTo>
                  <a:lnTo>
                    <a:pt x="470645" y="1050628"/>
                  </a:lnTo>
                  <a:lnTo>
                    <a:pt x="469761" y="1046736"/>
                  </a:lnTo>
                  <a:cubicBezTo>
                    <a:pt x="470520" y="1042939"/>
                    <a:pt x="473558" y="1040660"/>
                    <a:pt x="479634" y="1039141"/>
                  </a:cubicBezTo>
                  <a:cubicBezTo>
                    <a:pt x="482672" y="1036103"/>
                    <a:pt x="486470" y="1035343"/>
                    <a:pt x="490647" y="1036483"/>
                  </a:cubicBezTo>
                  <a:close/>
                  <a:moveTo>
                    <a:pt x="326591" y="1030407"/>
                  </a:moveTo>
                  <a:cubicBezTo>
                    <a:pt x="330769" y="1031546"/>
                    <a:pt x="335326" y="1034584"/>
                    <a:pt x="339883" y="1039141"/>
                  </a:cubicBezTo>
                  <a:lnTo>
                    <a:pt x="341999" y="1050628"/>
                  </a:lnTo>
                  <a:lnTo>
                    <a:pt x="308260" y="1050628"/>
                  </a:lnTo>
                  <a:lnTo>
                    <a:pt x="306844" y="1042939"/>
                  </a:lnTo>
                  <a:cubicBezTo>
                    <a:pt x="307983" y="1039141"/>
                    <a:pt x="311021" y="1036103"/>
                    <a:pt x="315578" y="1033065"/>
                  </a:cubicBezTo>
                  <a:cubicBezTo>
                    <a:pt x="318616" y="1030027"/>
                    <a:pt x="322414" y="1029267"/>
                    <a:pt x="326591" y="1030407"/>
                  </a:cubicBezTo>
                  <a:close/>
                  <a:moveTo>
                    <a:pt x="20886" y="1026229"/>
                  </a:moveTo>
                  <a:cubicBezTo>
                    <a:pt x="24684" y="1026989"/>
                    <a:pt x="28482" y="1030027"/>
                    <a:pt x="33039" y="1036103"/>
                  </a:cubicBezTo>
                  <a:cubicBezTo>
                    <a:pt x="37596" y="1040660"/>
                    <a:pt x="38356" y="1045218"/>
                    <a:pt x="36837" y="1049395"/>
                  </a:cubicBezTo>
                  <a:lnTo>
                    <a:pt x="35731" y="1050628"/>
                  </a:lnTo>
                  <a:lnTo>
                    <a:pt x="1976" y="1050628"/>
                  </a:lnTo>
                  <a:lnTo>
                    <a:pt x="0" y="1039901"/>
                  </a:lnTo>
                  <a:cubicBezTo>
                    <a:pt x="1139" y="1036103"/>
                    <a:pt x="4177" y="1033065"/>
                    <a:pt x="8734" y="1030027"/>
                  </a:cubicBezTo>
                  <a:cubicBezTo>
                    <a:pt x="13291" y="1026989"/>
                    <a:pt x="17089" y="1025470"/>
                    <a:pt x="20886" y="1026229"/>
                  </a:cubicBezTo>
                  <a:close/>
                  <a:moveTo>
                    <a:pt x="2100819" y="1024331"/>
                  </a:moveTo>
                  <a:cubicBezTo>
                    <a:pt x="2104997" y="1025470"/>
                    <a:pt x="2109554" y="1028508"/>
                    <a:pt x="2114111" y="1033065"/>
                  </a:cubicBezTo>
                  <a:cubicBezTo>
                    <a:pt x="2118668" y="1037622"/>
                    <a:pt x="2119428" y="1042180"/>
                    <a:pt x="2117909" y="1046357"/>
                  </a:cubicBezTo>
                  <a:lnTo>
                    <a:pt x="2114079" y="1050628"/>
                  </a:lnTo>
                  <a:lnTo>
                    <a:pt x="2083616" y="1050628"/>
                  </a:lnTo>
                  <a:lnTo>
                    <a:pt x="2081072" y="1035724"/>
                  </a:lnTo>
                  <a:cubicBezTo>
                    <a:pt x="2082211" y="1031546"/>
                    <a:pt x="2085249" y="1028508"/>
                    <a:pt x="2089806" y="1026989"/>
                  </a:cubicBezTo>
                  <a:cubicBezTo>
                    <a:pt x="2092844" y="1023951"/>
                    <a:pt x="2096642" y="1023191"/>
                    <a:pt x="2100819" y="1024331"/>
                  </a:cubicBezTo>
                  <a:close/>
                  <a:moveTo>
                    <a:pt x="1192439" y="1024331"/>
                  </a:moveTo>
                  <a:cubicBezTo>
                    <a:pt x="1196617" y="1025470"/>
                    <a:pt x="1201174" y="1028508"/>
                    <a:pt x="1205731" y="1033065"/>
                  </a:cubicBezTo>
                  <a:cubicBezTo>
                    <a:pt x="1210288" y="1037622"/>
                    <a:pt x="1211048" y="1042180"/>
                    <a:pt x="1209529" y="1046357"/>
                  </a:cubicBezTo>
                  <a:lnTo>
                    <a:pt x="1205699" y="1050628"/>
                  </a:lnTo>
                  <a:lnTo>
                    <a:pt x="1175227" y="1050628"/>
                  </a:lnTo>
                  <a:lnTo>
                    <a:pt x="1172692" y="1036863"/>
                  </a:lnTo>
                  <a:cubicBezTo>
                    <a:pt x="1173831" y="1033065"/>
                    <a:pt x="1176869" y="1030027"/>
                    <a:pt x="1181426" y="1026989"/>
                  </a:cubicBezTo>
                  <a:cubicBezTo>
                    <a:pt x="1184464" y="1023951"/>
                    <a:pt x="1188262" y="1023191"/>
                    <a:pt x="1192439" y="1024331"/>
                  </a:cubicBezTo>
                  <a:close/>
                  <a:moveTo>
                    <a:pt x="788376" y="1024331"/>
                  </a:moveTo>
                  <a:cubicBezTo>
                    <a:pt x="792554" y="1025470"/>
                    <a:pt x="797111" y="1028508"/>
                    <a:pt x="801668" y="1033065"/>
                  </a:cubicBezTo>
                  <a:cubicBezTo>
                    <a:pt x="806225" y="1037622"/>
                    <a:pt x="806985" y="1042180"/>
                    <a:pt x="805466" y="1046357"/>
                  </a:cubicBezTo>
                  <a:lnTo>
                    <a:pt x="801636" y="1050628"/>
                  </a:lnTo>
                  <a:lnTo>
                    <a:pt x="771181" y="1050628"/>
                  </a:lnTo>
                  <a:lnTo>
                    <a:pt x="768629" y="1034584"/>
                  </a:lnTo>
                  <a:cubicBezTo>
                    <a:pt x="769768" y="1030787"/>
                    <a:pt x="772806" y="1028508"/>
                    <a:pt x="777363" y="1026989"/>
                  </a:cubicBezTo>
                  <a:cubicBezTo>
                    <a:pt x="780401" y="1023951"/>
                    <a:pt x="784199" y="1023191"/>
                    <a:pt x="788376" y="1024331"/>
                  </a:cubicBezTo>
                  <a:close/>
                  <a:moveTo>
                    <a:pt x="138231" y="1024331"/>
                  </a:moveTo>
                  <a:cubicBezTo>
                    <a:pt x="142409" y="1025470"/>
                    <a:pt x="146966" y="1028508"/>
                    <a:pt x="151523" y="1033065"/>
                  </a:cubicBezTo>
                  <a:cubicBezTo>
                    <a:pt x="156080" y="1037622"/>
                    <a:pt x="156080" y="1042939"/>
                    <a:pt x="154181" y="1047496"/>
                  </a:cubicBezTo>
                  <a:lnTo>
                    <a:pt x="151411" y="1050628"/>
                  </a:lnTo>
                  <a:lnTo>
                    <a:pt x="121019" y="1050628"/>
                  </a:lnTo>
                  <a:lnTo>
                    <a:pt x="118484" y="1036863"/>
                  </a:lnTo>
                  <a:cubicBezTo>
                    <a:pt x="119623" y="1033065"/>
                    <a:pt x="122661" y="1030027"/>
                    <a:pt x="127218" y="1026989"/>
                  </a:cubicBezTo>
                  <a:cubicBezTo>
                    <a:pt x="130256" y="1023951"/>
                    <a:pt x="134054" y="1023191"/>
                    <a:pt x="138231" y="1024331"/>
                  </a:cubicBezTo>
                  <a:close/>
                  <a:moveTo>
                    <a:pt x="894709" y="1021293"/>
                  </a:moveTo>
                  <a:cubicBezTo>
                    <a:pt x="898887" y="1022432"/>
                    <a:pt x="903444" y="1025470"/>
                    <a:pt x="908001" y="1030027"/>
                  </a:cubicBezTo>
                  <a:cubicBezTo>
                    <a:pt x="912558" y="1034584"/>
                    <a:pt x="913318" y="1039142"/>
                    <a:pt x="911799" y="1043319"/>
                  </a:cubicBezTo>
                  <a:lnTo>
                    <a:pt x="905246" y="1050628"/>
                  </a:lnTo>
                  <a:lnTo>
                    <a:pt x="880920" y="1050628"/>
                  </a:lnTo>
                  <a:lnTo>
                    <a:pt x="877620" y="1048256"/>
                  </a:lnTo>
                  <a:cubicBezTo>
                    <a:pt x="871544" y="1033065"/>
                    <a:pt x="871544" y="1026989"/>
                    <a:pt x="883696" y="1023951"/>
                  </a:cubicBezTo>
                  <a:cubicBezTo>
                    <a:pt x="886734" y="1020913"/>
                    <a:pt x="890532" y="1020153"/>
                    <a:pt x="894709" y="1021293"/>
                  </a:cubicBezTo>
                  <a:close/>
                  <a:moveTo>
                    <a:pt x="694197" y="1021293"/>
                  </a:moveTo>
                  <a:cubicBezTo>
                    <a:pt x="698374" y="1022432"/>
                    <a:pt x="702931" y="1025470"/>
                    <a:pt x="707488" y="1030027"/>
                  </a:cubicBezTo>
                  <a:cubicBezTo>
                    <a:pt x="712046" y="1034584"/>
                    <a:pt x="712805" y="1039142"/>
                    <a:pt x="711286" y="1043319"/>
                  </a:cubicBezTo>
                  <a:lnTo>
                    <a:pt x="704733" y="1050628"/>
                  </a:lnTo>
                  <a:lnTo>
                    <a:pt x="680408" y="1050628"/>
                  </a:lnTo>
                  <a:lnTo>
                    <a:pt x="677108" y="1048256"/>
                  </a:lnTo>
                  <a:cubicBezTo>
                    <a:pt x="671032" y="1036103"/>
                    <a:pt x="677108" y="1030027"/>
                    <a:pt x="683184" y="1023951"/>
                  </a:cubicBezTo>
                  <a:cubicBezTo>
                    <a:pt x="686222" y="1020913"/>
                    <a:pt x="690020" y="1020153"/>
                    <a:pt x="694197" y="1021293"/>
                  </a:cubicBezTo>
                  <a:close/>
                  <a:moveTo>
                    <a:pt x="596979" y="1021293"/>
                  </a:moveTo>
                  <a:cubicBezTo>
                    <a:pt x="601157" y="1022432"/>
                    <a:pt x="605714" y="1025470"/>
                    <a:pt x="610271" y="1030027"/>
                  </a:cubicBezTo>
                  <a:cubicBezTo>
                    <a:pt x="614828" y="1034584"/>
                    <a:pt x="615588" y="1039142"/>
                    <a:pt x="614069" y="1043319"/>
                  </a:cubicBezTo>
                  <a:lnTo>
                    <a:pt x="607516" y="1050628"/>
                  </a:lnTo>
                  <a:lnTo>
                    <a:pt x="583190" y="1050628"/>
                  </a:lnTo>
                  <a:lnTo>
                    <a:pt x="579890" y="1048256"/>
                  </a:lnTo>
                  <a:cubicBezTo>
                    <a:pt x="573814" y="1033065"/>
                    <a:pt x="576852" y="1026989"/>
                    <a:pt x="585966" y="1023951"/>
                  </a:cubicBezTo>
                  <a:cubicBezTo>
                    <a:pt x="589004" y="1020913"/>
                    <a:pt x="592802" y="1020153"/>
                    <a:pt x="596979" y="1021293"/>
                  </a:cubicBezTo>
                  <a:close/>
                  <a:moveTo>
                    <a:pt x="1086106" y="1015217"/>
                  </a:moveTo>
                  <a:cubicBezTo>
                    <a:pt x="1090284" y="1016356"/>
                    <a:pt x="1094841" y="1019394"/>
                    <a:pt x="1099398" y="1023951"/>
                  </a:cubicBezTo>
                  <a:cubicBezTo>
                    <a:pt x="1108512" y="1033065"/>
                    <a:pt x="1099398" y="1045218"/>
                    <a:pt x="1093322" y="1048256"/>
                  </a:cubicBezTo>
                  <a:lnTo>
                    <a:pt x="1082478" y="1050628"/>
                  </a:lnTo>
                  <a:lnTo>
                    <a:pt x="1080771" y="1050628"/>
                  </a:lnTo>
                  <a:lnTo>
                    <a:pt x="1069017" y="1042180"/>
                  </a:lnTo>
                  <a:cubicBezTo>
                    <a:pt x="1062941" y="1030027"/>
                    <a:pt x="1065979" y="1023951"/>
                    <a:pt x="1075093" y="1017875"/>
                  </a:cubicBezTo>
                  <a:cubicBezTo>
                    <a:pt x="1078131" y="1014837"/>
                    <a:pt x="1081929" y="1014077"/>
                    <a:pt x="1086106" y="1015217"/>
                  </a:cubicBezTo>
                  <a:close/>
                  <a:moveTo>
                    <a:pt x="1313961" y="1009141"/>
                  </a:moveTo>
                  <a:cubicBezTo>
                    <a:pt x="1318139" y="1010280"/>
                    <a:pt x="1322696" y="1013318"/>
                    <a:pt x="1327253" y="1017875"/>
                  </a:cubicBezTo>
                  <a:cubicBezTo>
                    <a:pt x="1336367" y="1026989"/>
                    <a:pt x="1327253" y="1039142"/>
                    <a:pt x="1321177" y="1042180"/>
                  </a:cubicBezTo>
                  <a:cubicBezTo>
                    <a:pt x="1315101" y="1045218"/>
                    <a:pt x="1302948" y="1048256"/>
                    <a:pt x="1296872" y="1036104"/>
                  </a:cubicBezTo>
                  <a:cubicBezTo>
                    <a:pt x="1290796" y="1023951"/>
                    <a:pt x="1293834" y="1017875"/>
                    <a:pt x="1302948" y="1011799"/>
                  </a:cubicBezTo>
                  <a:cubicBezTo>
                    <a:pt x="1305986" y="1008761"/>
                    <a:pt x="1309784" y="1008001"/>
                    <a:pt x="1313961" y="1009141"/>
                  </a:cubicBezTo>
                  <a:close/>
                  <a:moveTo>
                    <a:pt x="2337788" y="996989"/>
                  </a:moveTo>
                  <a:cubicBezTo>
                    <a:pt x="2341966" y="998128"/>
                    <a:pt x="2346523" y="1001166"/>
                    <a:pt x="2351080" y="1005723"/>
                  </a:cubicBezTo>
                  <a:cubicBezTo>
                    <a:pt x="2360194" y="1014837"/>
                    <a:pt x="2354118" y="1023952"/>
                    <a:pt x="2345004" y="1030028"/>
                  </a:cubicBezTo>
                  <a:cubicBezTo>
                    <a:pt x="2338927" y="1033066"/>
                    <a:pt x="2326775" y="1036104"/>
                    <a:pt x="2320699" y="1023952"/>
                  </a:cubicBezTo>
                  <a:cubicBezTo>
                    <a:pt x="2314623" y="1008761"/>
                    <a:pt x="2317661" y="1002685"/>
                    <a:pt x="2326775" y="999647"/>
                  </a:cubicBezTo>
                  <a:cubicBezTo>
                    <a:pt x="2329813" y="996609"/>
                    <a:pt x="2333611" y="995849"/>
                    <a:pt x="2337788" y="996989"/>
                  </a:cubicBezTo>
                  <a:close/>
                  <a:moveTo>
                    <a:pt x="1429407" y="990912"/>
                  </a:moveTo>
                  <a:cubicBezTo>
                    <a:pt x="1433585" y="992051"/>
                    <a:pt x="1438142" y="995089"/>
                    <a:pt x="1442699" y="999646"/>
                  </a:cubicBezTo>
                  <a:cubicBezTo>
                    <a:pt x="1451813" y="1008760"/>
                    <a:pt x="1445737" y="1017875"/>
                    <a:pt x="1436623" y="1023951"/>
                  </a:cubicBezTo>
                  <a:cubicBezTo>
                    <a:pt x="1430547" y="1026989"/>
                    <a:pt x="1418394" y="1030027"/>
                    <a:pt x="1412318" y="1017875"/>
                  </a:cubicBezTo>
                  <a:cubicBezTo>
                    <a:pt x="1406242" y="1005722"/>
                    <a:pt x="1409280" y="996608"/>
                    <a:pt x="1418394" y="993570"/>
                  </a:cubicBezTo>
                  <a:cubicBezTo>
                    <a:pt x="1421432" y="990532"/>
                    <a:pt x="1425230" y="989772"/>
                    <a:pt x="1429407" y="990912"/>
                  </a:cubicBezTo>
                  <a:close/>
                  <a:moveTo>
                    <a:pt x="1672452" y="987874"/>
                  </a:moveTo>
                  <a:cubicBezTo>
                    <a:pt x="1676630" y="989013"/>
                    <a:pt x="1681187" y="992051"/>
                    <a:pt x="1685744" y="996608"/>
                  </a:cubicBezTo>
                  <a:cubicBezTo>
                    <a:pt x="1694858" y="1005722"/>
                    <a:pt x="1688782" y="1014837"/>
                    <a:pt x="1679668" y="1020913"/>
                  </a:cubicBezTo>
                  <a:cubicBezTo>
                    <a:pt x="1673592" y="1023951"/>
                    <a:pt x="1661439" y="1026989"/>
                    <a:pt x="1655363" y="1014837"/>
                  </a:cubicBezTo>
                  <a:cubicBezTo>
                    <a:pt x="1649287" y="1002684"/>
                    <a:pt x="1649287" y="993570"/>
                    <a:pt x="1661439" y="990532"/>
                  </a:cubicBezTo>
                  <a:cubicBezTo>
                    <a:pt x="1664477" y="987494"/>
                    <a:pt x="1668275" y="986734"/>
                    <a:pt x="1672452" y="987874"/>
                  </a:cubicBezTo>
                  <a:close/>
                  <a:moveTo>
                    <a:pt x="1803089" y="975722"/>
                  </a:moveTo>
                  <a:cubicBezTo>
                    <a:pt x="1807266" y="976861"/>
                    <a:pt x="1811824" y="979899"/>
                    <a:pt x="1816381" y="984456"/>
                  </a:cubicBezTo>
                  <a:cubicBezTo>
                    <a:pt x="1825495" y="993570"/>
                    <a:pt x="1819419" y="1002685"/>
                    <a:pt x="1810305" y="1008761"/>
                  </a:cubicBezTo>
                  <a:cubicBezTo>
                    <a:pt x="1804228" y="1011799"/>
                    <a:pt x="1792076" y="1014837"/>
                    <a:pt x="1786000" y="1002685"/>
                  </a:cubicBezTo>
                  <a:cubicBezTo>
                    <a:pt x="1779924" y="987494"/>
                    <a:pt x="1782962" y="981418"/>
                    <a:pt x="1792076" y="978380"/>
                  </a:cubicBezTo>
                  <a:cubicBezTo>
                    <a:pt x="1795114" y="975342"/>
                    <a:pt x="1798912" y="974582"/>
                    <a:pt x="1803089" y="975722"/>
                  </a:cubicBezTo>
                  <a:close/>
                  <a:moveTo>
                    <a:pt x="2030944" y="969646"/>
                  </a:moveTo>
                  <a:cubicBezTo>
                    <a:pt x="2035121" y="970785"/>
                    <a:pt x="2039679" y="973823"/>
                    <a:pt x="2044236" y="978380"/>
                  </a:cubicBezTo>
                  <a:cubicBezTo>
                    <a:pt x="2053350" y="987494"/>
                    <a:pt x="2047274" y="996609"/>
                    <a:pt x="2038160" y="1002685"/>
                  </a:cubicBezTo>
                  <a:cubicBezTo>
                    <a:pt x="2032083" y="1005723"/>
                    <a:pt x="2019931" y="1008761"/>
                    <a:pt x="2013855" y="996609"/>
                  </a:cubicBezTo>
                  <a:cubicBezTo>
                    <a:pt x="2007779" y="981418"/>
                    <a:pt x="2010817" y="975342"/>
                    <a:pt x="2019931" y="972304"/>
                  </a:cubicBezTo>
                  <a:cubicBezTo>
                    <a:pt x="2022969" y="969266"/>
                    <a:pt x="2026767" y="968506"/>
                    <a:pt x="2030944" y="969646"/>
                  </a:cubicBezTo>
                  <a:close/>
                  <a:moveTo>
                    <a:pt x="405581" y="966608"/>
                  </a:moveTo>
                  <a:cubicBezTo>
                    <a:pt x="409759" y="967747"/>
                    <a:pt x="414316" y="970785"/>
                    <a:pt x="418873" y="975342"/>
                  </a:cubicBezTo>
                  <a:cubicBezTo>
                    <a:pt x="427987" y="984456"/>
                    <a:pt x="418873" y="996609"/>
                    <a:pt x="412797" y="999647"/>
                  </a:cubicBezTo>
                  <a:cubicBezTo>
                    <a:pt x="406721" y="1002685"/>
                    <a:pt x="394568" y="1005723"/>
                    <a:pt x="388492" y="993571"/>
                  </a:cubicBezTo>
                  <a:cubicBezTo>
                    <a:pt x="382416" y="978380"/>
                    <a:pt x="385454" y="972304"/>
                    <a:pt x="394568" y="969266"/>
                  </a:cubicBezTo>
                  <a:cubicBezTo>
                    <a:pt x="397606" y="966228"/>
                    <a:pt x="401404" y="965468"/>
                    <a:pt x="405581" y="966608"/>
                  </a:cubicBezTo>
                  <a:close/>
                  <a:moveTo>
                    <a:pt x="2225380" y="957494"/>
                  </a:moveTo>
                  <a:cubicBezTo>
                    <a:pt x="2229557" y="958633"/>
                    <a:pt x="2234114" y="961671"/>
                    <a:pt x="2238671" y="966228"/>
                  </a:cubicBezTo>
                  <a:cubicBezTo>
                    <a:pt x="2247785" y="975342"/>
                    <a:pt x="2241709" y="984457"/>
                    <a:pt x="2232595" y="990533"/>
                  </a:cubicBezTo>
                  <a:cubicBezTo>
                    <a:pt x="2226519" y="993571"/>
                    <a:pt x="2214366" y="996609"/>
                    <a:pt x="2208290" y="984457"/>
                  </a:cubicBezTo>
                  <a:cubicBezTo>
                    <a:pt x="2202214" y="969266"/>
                    <a:pt x="2202214" y="963190"/>
                    <a:pt x="2214366" y="960152"/>
                  </a:cubicBezTo>
                  <a:cubicBezTo>
                    <a:pt x="2217405" y="957114"/>
                    <a:pt x="2221202" y="956354"/>
                    <a:pt x="2225380" y="957494"/>
                  </a:cubicBezTo>
                  <a:close/>
                  <a:moveTo>
                    <a:pt x="1927649" y="954456"/>
                  </a:moveTo>
                  <a:cubicBezTo>
                    <a:pt x="1931827" y="955595"/>
                    <a:pt x="1936384" y="958633"/>
                    <a:pt x="1940941" y="963190"/>
                  </a:cubicBezTo>
                  <a:cubicBezTo>
                    <a:pt x="1950055" y="972304"/>
                    <a:pt x="1940941" y="984457"/>
                    <a:pt x="1934865" y="987495"/>
                  </a:cubicBezTo>
                  <a:cubicBezTo>
                    <a:pt x="1928788" y="990533"/>
                    <a:pt x="1916636" y="993571"/>
                    <a:pt x="1910560" y="981419"/>
                  </a:cubicBezTo>
                  <a:cubicBezTo>
                    <a:pt x="1904484" y="969266"/>
                    <a:pt x="1907522" y="963190"/>
                    <a:pt x="1916636" y="957114"/>
                  </a:cubicBezTo>
                  <a:cubicBezTo>
                    <a:pt x="1919674" y="954076"/>
                    <a:pt x="1923472" y="953316"/>
                    <a:pt x="1927649" y="954456"/>
                  </a:cubicBezTo>
                  <a:close/>
                  <a:moveTo>
                    <a:pt x="244564" y="954456"/>
                  </a:moveTo>
                  <a:cubicBezTo>
                    <a:pt x="248742" y="955595"/>
                    <a:pt x="253299" y="958633"/>
                    <a:pt x="257856" y="963190"/>
                  </a:cubicBezTo>
                  <a:cubicBezTo>
                    <a:pt x="266970" y="972304"/>
                    <a:pt x="257856" y="984457"/>
                    <a:pt x="251780" y="987495"/>
                  </a:cubicBezTo>
                  <a:cubicBezTo>
                    <a:pt x="245703" y="990533"/>
                    <a:pt x="233551" y="993571"/>
                    <a:pt x="227475" y="981419"/>
                  </a:cubicBezTo>
                  <a:cubicBezTo>
                    <a:pt x="221399" y="969266"/>
                    <a:pt x="224437" y="963190"/>
                    <a:pt x="233551" y="957114"/>
                  </a:cubicBezTo>
                  <a:cubicBezTo>
                    <a:pt x="236589" y="954076"/>
                    <a:pt x="240387" y="953316"/>
                    <a:pt x="244564" y="954456"/>
                  </a:cubicBezTo>
                  <a:close/>
                  <a:moveTo>
                    <a:pt x="2431968" y="951418"/>
                  </a:moveTo>
                  <a:cubicBezTo>
                    <a:pt x="2436146" y="952557"/>
                    <a:pt x="2440703" y="955595"/>
                    <a:pt x="2445260" y="960152"/>
                  </a:cubicBezTo>
                  <a:cubicBezTo>
                    <a:pt x="2454374" y="969266"/>
                    <a:pt x="2448298" y="978381"/>
                    <a:pt x="2439184" y="984457"/>
                  </a:cubicBezTo>
                  <a:cubicBezTo>
                    <a:pt x="2433108" y="987495"/>
                    <a:pt x="2420955" y="990533"/>
                    <a:pt x="2414879" y="978381"/>
                  </a:cubicBezTo>
                  <a:cubicBezTo>
                    <a:pt x="2408803" y="963190"/>
                    <a:pt x="2411841" y="957114"/>
                    <a:pt x="2420955" y="954076"/>
                  </a:cubicBezTo>
                  <a:cubicBezTo>
                    <a:pt x="2423993" y="951038"/>
                    <a:pt x="2427791" y="950278"/>
                    <a:pt x="2431968" y="951418"/>
                  </a:cubicBezTo>
                  <a:close/>
                  <a:moveTo>
                    <a:pt x="1553968" y="948380"/>
                  </a:moveTo>
                  <a:cubicBezTo>
                    <a:pt x="1558145" y="949519"/>
                    <a:pt x="1562702" y="952557"/>
                    <a:pt x="1567259" y="957114"/>
                  </a:cubicBezTo>
                  <a:cubicBezTo>
                    <a:pt x="1576374" y="966228"/>
                    <a:pt x="1570298" y="975343"/>
                    <a:pt x="1561183" y="981419"/>
                  </a:cubicBezTo>
                  <a:cubicBezTo>
                    <a:pt x="1555107" y="984457"/>
                    <a:pt x="1542955" y="987495"/>
                    <a:pt x="1536879" y="975343"/>
                  </a:cubicBezTo>
                  <a:cubicBezTo>
                    <a:pt x="1530803" y="963190"/>
                    <a:pt x="1536879" y="957114"/>
                    <a:pt x="1542955" y="951038"/>
                  </a:cubicBezTo>
                  <a:cubicBezTo>
                    <a:pt x="1545993" y="948000"/>
                    <a:pt x="1549791" y="947240"/>
                    <a:pt x="1553968" y="948380"/>
                  </a:cubicBezTo>
                  <a:close/>
                  <a:moveTo>
                    <a:pt x="1222819" y="933189"/>
                  </a:moveTo>
                  <a:cubicBezTo>
                    <a:pt x="1226997" y="934328"/>
                    <a:pt x="1231554" y="937366"/>
                    <a:pt x="1236111" y="941923"/>
                  </a:cubicBezTo>
                  <a:cubicBezTo>
                    <a:pt x="1245225" y="951037"/>
                    <a:pt x="1239149" y="960152"/>
                    <a:pt x="1230035" y="966228"/>
                  </a:cubicBezTo>
                  <a:cubicBezTo>
                    <a:pt x="1223959" y="969266"/>
                    <a:pt x="1211806" y="972304"/>
                    <a:pt x="1205730" y="960152"/>
                  </a:cubicBezTo>
                  <a:cubicBezTo>
                    <a:pt x="1199654" y="947999"/>
                    <a:pt x="1202692" y="938885"/>
                    <a:pt x="1211806" y="935847"/>
                  </a:cubicBezTo>
                  <a:cubicBezTo>
                    <a:pt x="1214844" y="932809"/>
                    <a:pt x="1218642" y="932049"/>
                    <a:pt x="1222819" y="933189"/>
                  </a:cubicBezTo>
                  <a:close/>
                  <a:moveTo>
                    <a:pt x="1031421" y="930151"/>
                  </a:moveTo>
                  <a:cubicBezTo>
                    <a:pt x="1035599" y="931290"/>
                    <a:pt x="1040156" y="934328"/>
                    <a:pt x="1044713" y="938885"/>
                  </a:cubicBezTo>
                  <a:cubicBezTo>
                    <a:pt x="1053827" y="947999"/>
                    <a:pt x="1047751" y="957114"/>
                    <a:pt x="1038637" y="963190"/>
                  </a:cubicBezTo>
                  <a:cubicBezTo>
                    <a:pt x="1032561" y="966228"/>
                    <a:pt x="1020408" y="969266"/>
                    <a:pt x="1014332" y="957114"/>
                  </a:cubicBezTo>
                  <a:cubicBezTo>
                    <a:pt x="1008256" y="941923"/>
                    <a:pt x="1011294" y="935847"/>
                    <a:pt x="1020408" y="932809"/>
                  </a:cubicBezTo>
                  <a:cubicBezTo>
                    <a:pt x="1023446" y="929771"/>
                    <a:pt x="1027244" y="929011"/>
                    <a:pt x="1031421" y="930151"/>
                  </a:cubicBezTo>
                  <a:close/>
                  <a:moveTo>
                    <a:pt x="931165" y="930151"/>
                  </a:moveTo>
                  <a:cubicBezTo>
                    <a:pt x="935343" y="931290"/>
                    <a:pt x="939900" y="934328"/>
                    <a:pt x="944457" y="938885"/>
                  </a:cubicBezTo>
                  <a:cubicBezTo>
                    <a:pt x="953571" y="947999"/>
                    <a:pt x="947495" y="957114"/>
                    <a:pt x="938381" y="963190"/>
                  </a:cubicBezTo>
                  <a:cubicBezTo>
                    <a:pt x="932305" y="966228"/>
                    <a:pt x="920152" y="969266"/>
                    <a:pt x="914076" y="957114"/>
                  </a:cubicBezTo>
                  <a:cubicBezTo>
                    <a:pt x="908000" y="944961"/>
                    <a:pt x="911038" y="935847"/>
                    <a:pt x="920152" y="932809"/>
                  </a:cubicBezTo>
                  <a:cubicBezTo>
                    <a:pt x="923190" y="929771"/>
                    <a:pt x="926988" y="929011"/>
                    <a:pt x="931165" y="930151"/>
                  </a:cubicBezTo>
                  <a:close/>
                  <a:moveTo>
                    <a:pt x="123041" y="930151"/>
                  </a:moveTo>
                  <a:cubicBezTo>
                    <a:pt x="127219" y="931290"/>
                    <a:pt x="131776" y="934328"/>
                    <a:pt x="136333" y="938885"/>
                  </a:cubicBezTo>
                  <a:cubicBezTo>
                    <a:pt x="145447" y="947999"/>
                    <a:pt x="139371" y="957114"/>
                    <a:pt x="130257" y="963190"/>
                  </a:cubicBezTo>
                  <a:cubicBezTo>
                    <a:pt x="124181" y="966228"/>
                    <a:pt x="112028" y="969266"/>
                    <a:pt x="105952" y="957114"/>
                  </a:cubicBezTo>
                  <a:cubicBezTo>
                    <a:pt x="99876" y="944961"/>
                    <a:pt x="99876" y="935847"/>
                    <a:pt x="112028" y="932809"/>
                  </a:cubicBezTo>
                  <a:cubicBezTo>
                    <a:pt x="115066" y="929771"/>
                    <a:pt x="118864" y="929011"/>
                    <a:pt x="123041" y="930151"/>
                  </a:cubicBezTo>
                  <a:close/>
                  <a:moveTo>
                    <a:pt x="524065" y="917999"/>
                  </a:moveTo>
                  <a:cubicBezTo>
                    <a:pt x="528243" y="919138"/>
                    <a:pt x="532800" y="922176"/>
                    <a:pt x="537357" y="926733"/>
                  </a:cubicBezTo>
                  <a:cubicBezTo>
                    <a:pt x="546471" y="935847"/>
                    <a:pt x="540395" y="944962"/>
                    <a:pt x="531281" y="951038"/>
                  </a:cubicBezTo>
                  <a:cubicBezTo>
                    <a:pt x="525204" y="954076"/>
                    <a:pt x="513052" y="957114"/>
                    <a:pt x="506976" y="944962"/>
                  </a:cubicBezTo>
                  <a:cubicBezTo>
                    <a:pt x="500900" y="932809"/>
                    <a:pt x="500900" y="926733"/>
                    <a:pt x="513052" y="920657"/>
                  </a:cubicBezTo>
                  <a:cubicBezTo>
                    <a:pt x="516090" y="917619"/>
                    <a:pt x="519888" y="916859"/>
                    <a:pt x="524065" y="917999"/>
                  </a:cubicBezTo>
                  <a:close/>
                  <a:moveTo>
                    <a:pt x="824833" y="911923"/>
                  </a:moveTo>
                  <a:cubicBezTo>
                    <a:pt x="829011" y="913062"/>
                    <a:pt x="833568" y="916100"/>
                    <a:pt x="838125" y="920657"/>
                  </a:cubicBezTo>
                  <a:cubicBezTo>
                    <a:pt x="847239" y="929771"/>
                    <a:pt x="841163" y="938886"/>
                    <a:pt x="832049" y="944962"/>
                  </a:cubicBezTo>
                  <a:cubicBezTo>
                    <a:pt x="825973" y="948000"/>
                    <a:pt x="813820" y="951038"/>
                    <a:pt x="807744" y="938886"/>
                  </a:cubicBezTo>
                  <a:cubicBezTo>
                    <a:pt x="801668" y="926733"/>
                    <a:pt x="801668" y="920657"/>
                    <a:pt x="813820" y="914581"/>
                  </a:cubicBezTo>
                  <a:cubicBezTo>
                    <a:pt x="816858" y="911543"/>
                    <a:pt x="820656" y="910783"/>
                    <a:pt x="824833" y="911923"/>
                  </a:cubicBezTo>
                  <a:close/>
                  <a:moveTo>
                    <a:pt x="2137276" y="905847"/>
                  </a:moveTo>
                  <a:cubicBezTo>
                    <a:pt x="2141453" y="906986"/>
                    <a:pt x="2146010" y="910024"/>
                    <a:pt x="2150567" y="914581"/>
                  </a:cubicBezTo>
                  <a:cubicBezTo>
                    <a:pt x="2159682" y="923695"/>
                    <a:pt x="2153605" y="932810"/>
                    <a:pt x="2144491" y="938886"/>
                  </a:cubicBezTo>
                  <a:cubicBezTo>
                    <a:pt x="2138415" y="941924"/>
                    <a:pt x="2126263" y="944962"/>
                    <a:pt x="2120187" y="932810"/>
                  </a:cubicBezTo>
                  <a:cubicBezTo>
                    <a:pt x="2114111" y="917619"/>
                    <a:pt x="2120187" y="914581"/>
                    <a:pt x="2126263" y="908505"/>
                  </a:cubicBezTo>
                  <a:cubicBezTo>
                    <a:pt x="2129301" y="905467"/>
                    <a:pt x="2133099" y="904707"/>
                    <a:pt x="2137276" y="905847"/>
                  </a:cubicBezTo>
                  <a:close/>
                  <a:moveTo>
                    <a:pt x="630397" y="905847"/>
                  </a:moveTo>
                  <a:cubicBezTo>
                    <a:pt x="634575" y="906986"/>
                    <a:pt x="639132" y="910024"/>
                    <a:pt x="643689" y="914581"/>
                  </a:cubicBezTo>
                  <a:cubicBezTo>
                    <a:pt x="652803" y="923695"/>
                    <a:pt x="646727" y="932810"/>
                    <a:pt x="637613" y="938886"/>
                  </a:cubicBezTo>
                  <a:cubicBezTo>
                    <a:pt x="631537" y="941924"/>
                    <a:pt x="619384" y="944962"/>
                    <a:pt x="613308" y="932810"/>
                  </a:cubicBezTo>
                  <a:cubicBezTo>
                    <a:pt x="607232" y="917619"/>
                    <a:pt x="610270" y="911543"/>
                    <a:pt x="619384" y="908505"/>
                  </a:cubicBezTo>
                  <a:cubicBezTo>
                    <a:pt x="622422" y="905467"/>
                    <a:pt x="626220" y="904707"/>
                    <a:pt x="630397" y="905847"/>
                  </a:cubicBezTo>
                  <a:close/>
                  <a:moveTo>
                    <a:pt x="1332189" y="896733"/>
                  </a:moveTo>
                  <a:cubicBezTo>
                    <a:pt x="1336367" y="897872"/>
                    <a:pt x="1340924" y="900910"/>
                    <a:pt x="1345481" y="905467"/>
                  </a:cubicBezTo>
                  <a:cubicBezTo>
                    <a:pt x="1354595" y="914581"/>
                    <a:pt x="1348519" y="923696"/>
                    <a:pt x="1339405" y="929772"/>
                  </a:cubicBezTo>
                  <a:cubicBezTo>
                    <a:pt x="1333328" y="932810"/>
                    <a:pt x="1321176" y="935848"/>
                    <a:pt x="1315100" y="923696"/>
                  </a:cubicBezTo>
                  <a:cubicBezTo>
                    <a:pt x="1309024" y="911543"/>
                    <a:pt x="1312062" y="902429"/>
                    <a:pt x="1321176" y="899391"/>
                  </a:cubicBezTo>
                  <a:cubicBezTo>
                    <a:pt x="1324214" y="896353"/>
                    <a:pt x="1328012" y="895593"/>
                    <a:pt x="1332189" y="896733"/>
                  </a:cubicBezTo>
                  <a:close/>
                  <a:moveTo>
                    <a:pt x="724577" y="890656"/>
                  </a:moveTo>
                  <a:cubicBezTo>
                    <a:pt x="728755" y="891795"/>
                    <a:pt x="733312" y="894833"/>
                    <a:pt x="737869" y="899390"/>
                  </a:cubicBezTo>
                  <a:cubicBezTo>
                    <a:pt x="746983" y="908504"/>
                    <a:pt x="740907" y="917619"/>
                    <a:pt x="731793" y="923695"/>
                  </a:cubicBezTo>
                  <a:cubicBezTo>
                    <a:pt x="725716" y="926733"/>
                    <a:pt x="713564" y="929771"/>
                    <a:pt x="707488" y="917619"/>
                  </a:cubicBezTo>
                  <a:cubicBezTo>
                    <a:pt x="701412" y="902428"/>
                    <a:pt x="704450" y="896352"/>
                    <a:pt x="713564" y="893314"/>
                  </a:cubicBezTo>
                  <a:cubicBezTo>
                    <a:pt x="716602" y="890276"/>
                    <a:pt x="720400" y="889516"/>
                    <a:pt x="724577" y="890656"/>
                  </a:cubicBezTo>
                  <a:close/>
                  <a:moveTo>
                    <a:pt x="1435484" y="884580"/>
                  </a:moveTo>
                  <a:cubicBezTo>
                    <a:pt x="1439662" y="885719"/>
                    <a:pt x="1444219" y="888757"/>
                    <a:pt x="1448776" y="893314"/>
                  </a:cubicBezTo>
                  <a:cubicBezTo>
                    <a:pt x="1457890" y="902428"/>
                    <a:pt x="1451814" y="911543"/>
                    <a:pt x="1442700" y="917619"/>
                  </a:cubicBezTo>
                  <a:cubicBezTo>
                    <a:pt x="1436624" y="920657"/>
                    <a:pt x="1424471" y="923695"/>
                    <a:pt x="1418395" y="911543"/>
                  </a:cubicBezTo>
                  <a:cubicBezTo>
                    <a:pt x="1412319" y="899390"/>
                    <a:pt x="1415357" y="890276"/>
                    <a:pt x="1424471" y="887238"/>
                  </a:cubicBezTo>
                  <a:cubicBezTo>
                    <a:pt x="1427509" y="884200"/>
                    <a:pt x="1431307" y="883440"/>
                    <a:pt x="1435484" y="884580"/>
                  </a:cubicBezTo>
                  <a:close/>
                  <a:moveTo>
                    <a:pt x="1131677" y="884580"/>
                  </a:moveTo>
                  <a:cubicBezTo>
                    <a:pt x="1135855" y="885719"/>
                    <a:pt x="1140412" y="888757"/>
                    <a:pt x="1144969" y="893314"/>
                  </a:cubicBezTo>
                  <a:cubicBezTo>
                    <a:pt x="1154083" y="902428"/>
                    <a:pt x="1144969" y="914581"/>
                    <a:pt x="1138893" y="917619"/>
                  </a:cubicBezTo>
                  <a:cubicBezTo>
                    <a:pt x="1132817" y="920657"/>
                    <a:pt x="1120664" y="923695"/>
                    <a:pt x="1114588" y="911543"/>
                  </a:cubicBezTo>
                  <a:cubicBezTo>
                    <a:pt x="1108512" y="896352"/>
                    <a:pt x="1111550" y="890276"/>
                    <a:pt x="1120664" y="887238"/>
                  </a:cubicBezTo>
                  <a:cubicBezTo>
                    <a:pt x="1123702" y="884200"/>
                    <a:pt x="1127500" y="883440"/>
                    <a:pt x="1131677" y="884580"/>
                  </a:cubicBezTo>
                  <a:close/>
                  <a:moveTo>
                    <a:pt x="1757518" y="881542"/>
                  </a:moveTo>
                  <a:cubicBezTo>
                    <a:pt x="1761695" y="882681"/>
                    <a:pt x="1766253" y="885719"/>
                    <a:pt x="1770810" y="890276"/>
                  </a:cubicBezTo>
                  <a:cubicBezTo>
                    <a:pt x="1779924" y="899390"/>
                    <a:pt x="1773848" y="908505"/>
                    <a:pt x="1764734" y="914581"/>
                  </a:cubicBezTo>
                  <a:cubicBezTo>
                    <a:pt x="1758657" y="917619"/>
                    <a:pt x="1746505" y="920657"/>
                    <a:pt x="1740429" y="908505"/>
                  </a:cubicBezTo>
                  <a:cubicBezTo>
                    <a:pt x="1734353" y="896352"/>
                    <a:pt x="1734353" y="890276"/>
                    <a:pt x="1746505" y="884200"/>
                  </a:cubicBezTo>
                  <a:cubicBezTo>
                    <a:pt x="1749543" y="881162"/>
                    <a:pt x="1753341" y="880402"/>
                    <a:pt x="1757518" y="881542"/>
                  </a:cubicBezTo>
                  <a:close/>
                  <a:moveTo>
                    <a:pt x="1654224" y="881542"/>
                  </a:moveTo>
                  <a:cubicBezTo>
                    <a:pt x="1658402" y="882681"/>
                    <a:pt x="1662959" y="885719"/>
                    <a:pt x="1667516" y="890276"/>
                  </a:cubicBezTo>
                  <a:cubicBezTo>
                    <a:pt x="1676630" y="899390"/>
                    <a:pt x="1670554" y="908505"/>
                    <a:pt x="1661440" y="914581"/>
                  </a:cubicBezTo>
                  <a:cubicBezTo>
                    <a:pt x="1655364" y="917619"/>
                    <a:pt x="1643211" y="920657"/>
                    <a:pt x="1637135" y="908505"/>
                  </a:cubicBezTo>
                  <a:cubicBezTo>
                    <a:pt x="1631059" y="896352"/>
                    <a:pt x="1634097" y="890276"/>
                    <a:pt x="1643211" y="884200"/>
                  </a:cubicBezTo>
                  <a:cubicBezTo>
                    <a:pt x="1646249" y="881162"/>
                    <a:pt x="1650047" y="880402"/>
                    <a:pt x="1654224" y="881542"/>
                  </a:cubicBezTo>
                  <a:close/>
                  <a:moveTo>
                    <a:pt x="2346903" y="878504"/>
                  </a:moveTo>
                  <a:cubicBezTo>
                    <a:pt x="2351080" y="879643"/>
                    <a:pt x="2355637" y="882681"/>
                    <a:pt x="2360194" y="887238"/>
                  </a:cubicBezTo>
                  <a:cubicBezTo>
                    <a:pt x="2369308" y="896352"/>
                    <a:pt x="2363232" y="905467"/>
                    <a:pt x="2354118" y="911543"/>
                  </a:cubicBezTo>
                  <a:cubicBezTo>
                    <a:pt x="2348042" y="914581"/>
                    <a:pt x="2335889" y="917619"/>
                    <a:pt x="2329813" y="905467"/>
                  </a:cubicBezTo>
                  <a:cubicBezTo>
                    <a:pt x="2323737" y="893314"/>
                    <a:pt x="2326775" y="887238"/>
                    <a:pt x="2335889" y="881162"/>
                  </a:cubicBezTo>
                  <a:cubicBezTo>
                    <a:pt x="2338928" y="878124"/>
                    <a:pt x="2342725" y="877364"/>
                    <a:pt x="2346903" y="878504"/>
                  </a:cubicBezTo>
                  <a:close/>
                  <a:moveTo>
                    <a:pt x="320515" y="872428"/>
                  </a:moveTo>
                  <a:cubicBezTo>
                    <a:pt x="324693" y="873567"/>
                    <a:pt x="329250" y="876605"/>
                    <a:pt x="333807" y="881162"/>
                  </a:cubicBezTo>
                  <a:cubicBezTo>
                    <a:pt x="342921" y="890276"/>
                    <a:pt x="336845" y="899391"/>
                    <a:pt x="327731" y="905467"/>
                  </a:cubicBezTo>
                  <a:cubicBezTo>
                    <a:pt x="321654" y="908505"/>
                    <a:pt x="309502" y="911543"/>
                    <a:pt x="303426" y="899391"/>
                  </a:cubicBezTo>
                  <a:cubicBezTo>
                    <a:pt x="297350" y="887238"/>
                    <a:pt x="300388" y="881162"/>
                    <a:pt x="309502" y="875086"/>
                  </a:cubicBezTo>
                  <a:cubicBezTo>
                    <a:pt x="312540" y="872048"/>
                    <a:pt x="316338" y="871288"/>
                    <a:pt x="320515" y="872428"/>
                  </a:cubicBezTo>
                  <a:close/>
                  <a:moveTo>
                    <a:pt x="1876003" y="866352"/>
                  </a:moveTo>
                  <a:cubicBezTo>
                    <a:pt x="1880180" y="867491"/>
                    <a:pt x="1884737" y="870529"/>
                    <a:pt x="1889294" y="875086"/>
                  </a:cubicBezTo>
                  <a:cubicBezTo>
                    <a:pt x="1898408" y="884200"/>
                    <a:pt x="1889294" y="896353"/>
                    <a:pt x="1883218" y="899391"/>
                  </a:cubicBezTo>
                  <a:cubicBezTo>
                    <a:pt x="1877142" y="902429"/>
                    <a:pt x="1864989" y="905467"/>
                    <a:pt x="1858913" y="893315"/>
                  </a:cubicBezTo>
                  <a:cubicBezTo>
                    <a:pt x="1852837" y="878124"/>
                    <a:pt x="1855875" y="872048"/>
                    <a:pt x="1864989" y="869010"/>
                  </a:cubicBezTo>
                  <a:cubicBezTo>
                    <a:pt x="1868028" y="865972"/>
                    <a:pt x="1871825" y="865212"/>
                    <a:pt x="1876003" y="866352"/>
                  </a:cubicBezTo>
                  <a:close/>
                  <a:moveTo>
                    <a:pt x="2000563" y="857238"/>
                  </a:moveTo>
                  <a:cubicBezTo>
                    <a:pt x="2004740" y="858377"/>
                    <a:pt x="2009298" y="861415"/>
                    <a:pt x="2013855" y="865972"/>
                  </a:cubicBezTo>
                  <a:cubicBezTo>
                    <a:pt x="2022969" y="875086"/>
                    <a:pt x="2013855" y="887239"/>
                    <a:pt x="2007779" y="890277"/>
                  </a:cubicBezTo>
                  <a:cubicBezTo>
                    <a:pt x="2001702" y="893315"/>
                    <a:pt x="1989550" y="896353"/>
                    <a:pt x="1983474" y="884201"/>
                  </a:cubicBezTo>
                  <a:cubicBezTo>
                    <a:pt x="1977398" y="872048"/>
                    <a:pt x="1980436" y="865972"/>
                    <a:pt x="1989550" y="859896"/>
                  </a:cubicBezTo>
                  <a:cubicBezTo>
                    <a:pt x="1992588" y="856858"/>
                    <a:pt x="1996386" y="856098"/>
                    <a:pt x="2000563" y="857238"/>
                  </a:cubicBezTo>
                  <a:close/>
                  <a:moveTo>
                    <a:pt x="420771" y="857238"/>
                  </a:moveTo>
                  <a:cubicBezTo>
                    <a:pt x="424948" y="858377"/>
                    <a:pt x="429505" y="861415"/>
                    <a:pt x="434062" y="865972"/>
                  </a:cubicBezTo>
                  <a:cubicBezTo>
                    <a:pt x="443177" y="875086"/>
                    <a:pt x="437101" y="884201"/>
                    <a:pt x="427986" y="890277"/>
                  </a:cubicBezTo>
                  <a:cubicBezTo>
                    <a:pt x="421910" y="893315"/>
                    <a:pt x="409758" y="896353"/>
                    <a:pt x="403682" y="884201"/>
                  </a:cubicBezTo>
                  <a:cubicBezTo>
                    <a:pt x="397606" y="872048"/>
                    <a:pt x="403682" y="865972"/>
                    <a:pt x="409758" y="859896"/>
                  </a:cubicBezTo>
                  <a:cubicBezTo>
                    <a:pt x="412796" y="856858"/>
                    <a:pt x="416594" y="856098"/>
                    <a:pt x="420771" y="857238"/>
                  </a:cubicBezTo>
                  <a:close/>
                  <a:moveTo>
                    <a:pt x="2237532" y="848124"/>
                  </a:moveTo>
                  <a:cubicBezTo>
                    <a:pt x="2241710" y="849263"/>
                    <a:pt x="2246267" y="852301"/>
                    <a:pt x="2250824" y="856858"/>
                  </a:cubicBezTo>
                  <a:cubicBezTo>
                    <a:pt x="2259938" y="865972"/>
                    <a:pt x="2250824" y="878125"/>
                    <a:pt x="2244748" y="881163"/>
                  </a:cubicBezTo>
                  <a:cubicBezTo>
                    <a:pt x="2238672" y="884201"/>
                    <a:pt x="2226519" y="887239"/>
                    <a:pt x="2220443" y="875087"/>
                  </a:cubicBezTo>
                  <a:cubicBezTo>
                    <a:pt x="2214367" y="859896"/>
                    <a:pt x="2217405" y="853820"/>
                    <a:pt x="2226519" y="850782"/>
                  </a:cubicBezTo>
                  <a:cubicBezTo>
                    <a:pt x="2229557" y="847744"/>
                    <a:pt x="2233355" y="846984"/>
                    <a:pt x="2237532" y="848124"/>
                  </a:cubicBezTo>
                  <a:close/>
                  <a:moveTo>
                    <a:pt x="211145" y="848124"/>
                  </a:moveTo>
                  <a:cubicBezTo>
                    <a:pt x="215322" y="849263"/>
                    <a:pt x="219879" y="852301"/>
                    <a:pt x="224436" y="856858"/>
                  </a:cubicBezTo>
                  <a:cubicBezTo>
                    <a:pt x="233551" y="865972"/>
                    <a:pt x="227475" y="875087"/>
                    <a:pt x="218360" y="881163"/>
                  </a:cubicBezTo>
                  <a:cubicBezTo>
                    <a:pt x="212284" y="884201"/>
                    <a:pt x="200132" y="887239"/>
                    <a:pt x="194056" y="875087"/>
                  </a:cubicBezTo>
                  <a:cubicBezTo>
                    <a:pt x="187980" y="859896"/>
                    <a:pt x="194056" y="856858"/>
                    <a:pt x="200132" y="850782"/>
                  </a:cubicBezTo>
                  <a:cubicBezTo>
                    <a:pt x="203170" y="847744"/>
                    <a:pt x="206967" y="846984"/>
                    <a:pt x="211145" y="848124"/>
                  </a:cubicBezTo>
                  <a:close/>
                  <a:moveTo>
                    <a:pt x="1511435" y="839009"/>
                  </a:moveTo>
                  <a:cubicBezTo>
                    <a:pt x="1515613" y="840148"/>
                    <a:pt x="1520170" y="843186"/>
                    <a:pt x="1524727" y="847743"/>
                  </a:cubicBezTo>
                  <a:cubicBezTo>
                    <a:pt x="1533841" y="856857"/>
                    <a:pt x="1527765" y="865972"/>
                    <a:pt x="1518651" y="872048"/>
                  </a:cubicBezTo>
                  <a:cubicBezTo>
                    <a:pt x="1512575" y="875086"/>
                    <a:pt x="1500422" y="878124"/>
                    <a:pt x="1494346" y="865972"/>
                  </a:cubicBezTo>
                  <a:cubicBezTo>
                    <a:pt x="1488270" y="850781"/>
                    <a:pt x="1491308" y="844705"/>
                    <a:pt x="1500422" y="841667"/>
                  </a:cubicBezTo>
                  <a:cubicBezTo>
                    <a:pt x="1503460" y="838629"/>
                    <a:pt x="1507258" y="837869"/>
                    <a:pt x="1511435" y="839009"/>
                  </a:cubicBezTo>
                  <a:close/>
                  <a:moveTo>
                    <a:pt x="1253200" y="826857"/>
                  </a:moveTo>
                  <a:cubicBezTo>
                    <a:pt x="1257378" y="827996"/>
                    <a:pt x="1261935" y="831034"/>
                    <a:pt x="1266492" y="835591"/>
                  </a:cubicBezTo>
                  <a:cubicBezTo>
                    <a:pt x="1275606" y="844705"/>
                    <a:pt x="1269530" y="853820"/>
                    <a:pt x="1260416" y="859896"/>
                  </a:cubicBezTo>
                  <a:cubicBezTo>
                    <a:pt x="1254340" y="862934"/>
                    <a:pt x="1242187" y="865972"/>
                    <a:pt x="1236111" y="853820"/>
                  </a:cubicBezTo>
                  <a:cubicBezTo>
                    <a:pt x="1230035" y="841667"/>
                    <a:pt x="1233073" y="832553"/>
                    <a:pt x="1242187" y="829515"/>
                  </a:cubicBezTo>
                  <a:cubicBezTo>
                    <a:pt x="1245225" y="826477"/>
                    <a:pt x="1249023" y="825717"/>
                    <a:pt x="1253200" y="826857"/>
                  </a:cubicBezTo>
                  <a:close/>
                  <a:moveTo>
                    <a:pt x="2428930" y="814705"/>
                  </a:moveTo>
                  <a:cubicBezTo>
                    <a:pt x="2433107" y="815844"/>
                    <a:pt x="2437664" y="818882"/>
                    <a:pt x="2442221" y="823439"/>
                  </a:cubicBezTo>
                  <a:cubicBezTo>
                    <a:pt x="2451336" y="832553"/>
                    <a:pt x="2445259" y="841668"/>
                    <a:pt x="2436145" y="847744"/>
                  </a:cubicBezTo>
                  <a:cubicBezTo>
                    <a:pt x="2430069" y="850782"/>
                    <a:pt x="2417917" y="853820"/>
                    <a:pt x="2411841" y="841668"/>
                  </a:cubicBezTo>
                  <a:cubicBezTo>
                    <a:pt x="2405765" y="829515"/>
                    <a:pt x="2411841" y="823439"/>
                    <a:pt x="2417917" y="817363"/>
                  </a:cubicBezTo>
                  <a:cubicBezTo>
                    <a:pt x="2420955" y="814325"/>
                    <a:pt x="2424753" y="813565"/>
                    <a:pt x="2428930" y="814705"/>
                  </a:cubicBezTo>
                  <a:close/>
                  <a:moveTo>
                    <a:pt x="991927" y="814705"/>
                  </a:moveTo>
                  <a:cubicBezTo>
                    <a:pt x="996104" y="815844"/>
                    <a:pt x="1000661" y="818882"/>
                    <a:pt x="1005218" y="823439"/>
                  </a:cubicBezTo>
                  <a:cubicBezTo>
                    <a:pt x="1014333" y="832553"/>
                    <a:pt x="1005218" y="844706"/>
                    <a:pt x="999142" y="847744"/>
                  </a:cubicBezTo>
                  <a:cubicBezTo>
                    <a:pt x="993066" y="850782"/>
                    <a:pt x="980914" y="853820"/>
                    <a:pt x="974838" y="841668"/>
                  </a:cubicBezTo>
                  <a:cubicBezTo>
                    <a:pt x="968762" y="829515"/>
                    <a:pt x="974838" y="823439"/>
                    <a:pt x="980914" y="817363"/>
                  </a:cubicBezTo>
                  <a:cubicBezTo>
                    <a:pt x="983952" y="814325"/>
                    <a:pt x="987750" y="813565"/>
                    <a:pt x="991927" y="814705"/>
                  </a:cubicBezTo>
                  <a:close/>
                  <a:moveTo>
                    <a:pt x="894709" y="814705"/>
                  </a:moveTo>
                  <a:cubicBezTo>
                    <a:pt x="898887" y="815844"/>
                    <a:pt x="903444" y="818882"/>
                    <a:pt x="908001" y="823439"/>
                  </a:cubicBezTo>
                  <a:cubicBezTo>
                    <a:pt x="917115" y="832553"/>
                    <a:pt x="911039" y="841668"/>
                    <a:pt x="901925" y="847744"/>
                  </a:cubicBezTo>
                  <a:cubicBezTo>
                    <a:pt x="895849" y="850782"/>
                    <a:pt x="883696" y="853820"/>
                    <a:pt x="877620" y="841668"/>
                  </a:cubicBezTo>
                  <a:cubicBezTo>
                    <a:pt x="871544" y="829515"/>
                    <a:pt x="874582" y="823439"/>
                    <a:pt x="883696" y="817363"/>
                  </a:cubicBezTo>
                  <a:cubicBezTo>
                    <a:pt x="886734" y="814325"/>
                    <a:pt x="890532" y="813565"/>
                    <a:pt x="894709" y="814705"/>
                  </a:cubicBezTo>
                  <a:close/>
                  <a:moveTo>
                    <a:pt x="2088668" y="805591"/>
                  </a:moveTo>
                  <a:cubicBezTo>
                    <a:pt x="2092845" y="806730"/>
                    <a:pt x="2097402" y="809768"/>
                    <a:pt x="2101959" y="814325"/>
                  </a:cubicBezTo>
                  <a:cubicBezTo>
                    <a:pt x="2111073" y="823439"/>
                    <a:pt x="2104997" y="832554"/>
                    <a:pt x="2095883" y="838630"/>
                  </a:cubicBezTo>
                  <a:cubicBezTo>
                    <a:pt x="2089807" y="841668"/>
                    <a:pt x="2077654" y="844706"/>
                    <a:pt x="2071578" y="832554"/>
                  </a:cubicBezTo>
                  <a:cubicBezTo>
                    <a:pt x="2065502" y="817363"/>
                    <a:pt x="2068540" y="811287"/>
                    <a:pt x="2077654" y="808249"/>
                  </a:cubicBezTo>
                  <a:cubicBezTo>
                    <a:pt x="2080693" y="805211"/>
                    <a:pt x="2084490" y="804451"/>
                    <a:pt x="2088668" y="805591"/>
                  </a:cubicBezTo>
                  <a:close/>
                  <a:moveTo>
                    <a:pt x="575712" y="802553"/>
                  </a:moveTo>
                  <a:cubicBezTo>
                    <a:pt x="579890" y="803692"/>
                    <a:pt x="584447" y="806730"/>
                    <a:pt x="589004" y="811287"/>
                  </a:cubicBezTo>
                  <a:cubicBezTo>
                    <a:pt x="598118" y="820401"/>
                    <a:pt x="589004" y="832554"/>
                    <a:pt x="582928" y="835592"/>
                  </a:cubicBezTo>
                  <a:cubicBezTo>
                    <a:pt x="576852" y="838630"/>
                    <a:pt x="564699" y="841668"/>
                    <a:pt x="558623" y="829516"/>
                  </a:cubicBezTo>
                  <a:cubicBezTo>
                    <a:pt x="552547" y="817363"/>
                    <a:pt x="555585" y="811287"/>
                    <a:pt x="564699" y="805211"/>
                  </a:cubicBezTo>
                  <a:cubicBezTo>
                    <a:pt x="567737" y="802173"/>
                    <a:pt x="571535" y="801413"/>
                    <a:pt x="575712" y="802553"/>
                  </a:cubicBezTo>
                  <a:close/>
                  <a:moveTo>
                    <a:pt x="1602577" y="796477"/>
                  </a:moveTo>
                  <a:cubicBezTo>
                    <a:pt x="1606755" y="797616"/>
                    <a:pt x="1611312" y="800654"/>
                    <a:pt x="1615869" y="805211"/>
                  </a:cubicBezTo>
                  <a:cubicBezTo>
                    <a:pt x="1624983" y="814325"/>
                    <a:pt x="1615869" y="826478"/>
                    <a:pt x="1609793" y="829516"/>
                  </a:cubicBezTo>
                  <a:cubicBezTo>
                    <a:pt x="1603717" y="832554"/>
                    <a:pt x="1591564" y="835592"/>
                    <a:pt x="1585488" y="823440"/>
                  </a:cubicBezTo>
                  <a:cubicBezTo>
                    <a:pt x="1579412" y="811287"/>
                    <a:pt x="1582450" y="805211"/>
                    <a:pt x="1591564" y="799135"/>
                  </a:cubicBezTo>
                  <a:cubicBezTo>
                    <a:pt x="1594602" y="796097"/>
                    <a:pt x="1598400" y="795337"/>
                    <a:pt x="1602577" y="796477"/>
                  </a:cubicBezTo>
                  <a:close/>
                  <a:moveTo>
                    <a:pt x="1104335" y="793438"/>
                  </a:moveTo>
                  <a:cubicBezTo>
                    <a:pt x="1108513" y="794577"/>
                    <a:pt x="1113070" y="797615"/>
                    <a:pt x="1117627" y="802172"/>
                  </a:cubicBezTo>
                  <a:cubicBezTo>
                    <a:pt x="1126741" y="811286"/>
                    <a:pt x="1117627" y="823439"/>
                    <a:pt x="1111551" y="826477"/>
                  </a:cubicBezTo>
                  <a:cubicBezTo>
                    <a:pt x="1105474" y="829515"/>
                    <a:pt x="1093322" y="832553"/>
                    <a:pt x="1087246" y="820401"/>
                  </a:cubicBezTo>
                  <a:cubicBezTo>
                    <a:pt x="1081170" y="805210"/>
                    <a:pt x="1084208" y="799134"/>
                    <a:pt x="1093322" y="796096"/>
                  </a:cubicBezTo>
                  <a:cubicBezTo>
                    <a:pt x="1096360" y="793058"/>
                    <a:pt x="1100158" y="792298"/>
                    <a:pt x="1104335" y="793438"/>
                  </a:cubicBezTo>
                  <a:close/>
                  <a:moveTo>
                    <a:pt x="791415" y="793438"/>
                  </a:moveTo>
                  <a:cubicBezTo>
                    <a:pt x="795593" y="794577"/>
                    <a:pt x="800150" y="797615"/>
                    <a:pt x="804707" y="802172"/>
                  </a:cubicBezTo>
                  <a:cubicBezTo>
                    <a:pt x="813821" y="811286"/>
                    <a:pt x="807745" y="820401"/>
                    <a:pt x="798631" y="826477"/>
                  </a:cubicBezTo>
                  <a:cubicBezTo>
                    <a:pt x="792555" y="829515"/>
                    <a:pt x="780402" y="832553"/>
                    <a:pt x="774326" y="820401"/>
                  </a:cubicBezTo>
                  <a:cubicBezTo>
                    <a:pt x="768250" y="805210"/>
                    <a:pt x="771288" y="799134"/>
                    <a:pt x="780402" y="796096"/>
                  </a:cubicBezTo>
                  <a:cubicBezTo>
                    <a:pt x="783440" y="793058"/>
                    <a:pt x="787238" y="792298"/>
                    <a:pt x="791415" y="793438"/>
                  </a:cubicBezTo>
                  <a:close/>
                  <a:moveTo>
                    <a:pt x="1371684" y="784324"/>
                  </a:moveTo>
                  <a:cubicBezTo>
                    <a:pt x="1375862" y="785463"/>
                    <a:pt x="1380419" y="788501"/>
                    <a:pt x="1384976" y="793058"/>
                  </a:cubicBezTo>
                  <a:cubicBezTo>
                    <a:pt x="1394090" y="802172"/>
                    <a:pt x="1384976" y="814325"/>
                    <a:pt x="1378900" y="817363"/>
                  </a:cubicBezTo>
                  <a:cubicBezTo>
                    <a:pt x="1372824" y="820401"/>
                    <a:pt x="1360671" y="823439"/>
                    <a:pt x="1354595" y="811287"/>
                  </a:cubicBezTo>
                  <a:cubicBezTo>
                    <a:pt x="1348519" y="796096"/>
                    <a:pt x="1351557" y="790020"/>
                    <a:pt x="1360671" y="786982"/>
                  </a:cubicBezTo>
                  <a:cubicBezTo>
                    <a:pt x="1363709" y="783944"/>
                    <a:pt x="1367507" y="783184"/>
                    <a:pt x="1371684" y="784324"/>
                  </a:cubicBezTo>
                  <a:close/>
                  <a:moveTo>
                    <a:pt x="472418" y="781286"/>
                  </a:moveTo>
                  <a:cubicBezTo>
                    <a:pt x="476596" y="782425"/>
                    <a:pt x="481153" y="785463"/>
                    <a:pt x="485710" y="790020"/>
                  </a:cubicBezTo>
                  <a:cubicBezTo>
                    <a:pt x="494824" y="799134"/>
                    <a:pt x="488748" y="808249"/>
                    <a:pt x="479634" y="814325"/>
                  </a:cubicBezTo>
                  <a:cubicBezTo>
                    <a:pt x="473557" y="817363"/>
                    <a:pt x="461405" y="820401"/>
                    <a:pt x="455329" y="808249"/>
                  </a:cubicBezTo>
                  <a:cubicBezTo>
                    <a:pt x="449253" y="796096"/>
                    <a:pt x="452291" y="790020"/>
                    <a:pt x="461405" y="783944"/>
                  </a:cubicBezTo>
                  <a:cubicBezTo>
                    <a:pt x="464443" y="780906"/>
                    <a:pt x="468241" y="780146"/>
                    <a:pt x="472418" y="781286"/>
                  </a:cubicBezTo>
                  <a:close/>
                  <a:moveTo>
                    <a:pt x="1803089" y="778248"/>
                  </a:moveTo>
                  <a:cubicBezTo>
                    <a:pt x="1807266" y="779387"/>
                    <a:pt x="1811824" y="782425"/>
                    <a:pt x="1816381" y="786982"/>
                  </a:cubicBezTo>
                  <a:cubicBezTo>
                    <a:pt x="1825495" y="796096"/>
                    <a:pt x="1816381" y="808249"/>
                    <a:pt x="1810305" y="811287"/>
                  </a:cubicBezTo>
                  <a:cubicBezTo>
                    <a:pt x="1804228" y="814325"/>
                    <a:pt x="1792076" y="817363"/>
                    <a:pt x="1786000" y="805211"/>
                  </a:cubicBezTo>
                  <a:cubicBezTo>
                    <a:pt x="1779924" y="793058"/>
                    <a:pt x="1779924" y="786982"/>
                    <a:pt x="1792076" y="780906"/>
                  </a:cubicBezTo>
                  <a:cubicBezTo>
                    <a:pt x="1795114" y="777868"/>
                    <a:pt x="1798912" y="777108"/>
                    <a:pt x="1803089" y="778248"/>
                  </a:cubicBezTo>
                  <a:close/>
                  <a:moveTo>
                    <a:pt x="675968" y="772172"/>
                  </a:moveTo>
                  <a:cubicBezTo>
                    <a:pt x="680146" y="773311"/>
                    <a:pt x="684703" y="776349"/>
                    <a:pt x="689260" y="780906"/>
                  </a:cubicBezTo>
                  <a:cubicBezTo>
                    <a:pt x="698374" y="790020"/>
                    <a:pt x="689260" y="802173"/>
                    <a:pt x="683184" y="805211"/>
                  </a:cubicBezTo>
                  <a:cubicBezTo>
                    <a:pt x="677107" y="808249"/>
                    <a:pt x="664955" y="811287"/>
                    <a:pt x="658879" y="799135"/>
                  </a:cubicBezTo>
                  <a:cubicBezTo>
                    <a:pt x="652803" y="786982"/>
                    <a:pt x="652803" y="780906"/>
                    <a:pt x="664955" y="774830"/>
                  </a:cubicBezTo>
                  <a:cubicBezTo>
                    <a:pt x="667993" y="771792"/>
                    <a:pt x="671791" y="771032"/>
                    <a:pt x="675968" y="772172"/>
                  </a:cubicBezTo>
                  <a:close/>
                  <a:moveTo>
                    <a:pt x="302287" y="769134"/>
                  </a:moveTo>
                  <a:cubicBezTo>
                    <a:pt x="306465" y="770273"/>
                    <a:pt x="311022" y="773311"/>
                    <a:pt x="315579" y="777868"/>
                  </a:cubicBezTo>
                  <a:cubicBezTo>
                    <a:pt x="324693" y="786982"/>
                    <a:pt x="318617" y="796097"/>
                    <a:pt x="309503" y="802173"/>
                  </a:cubicBezTo>
                  <a:cubicBezTo>
                    <a:pt x="303427" y="805211"/>
                    <a:pt x="291274" y="808249"/>
                    <a:pt x="285198" y="796097"/>
                  </a:cubicBezTo>
                  <a:cubicBezTo>
                    <a:pt x="279122" y="780906"/>
                    <a:pt x="282160" y="774830"/>
                    <a:pt x="291274" y="771792"/>
                  </a:cubicBezTo>
                  <a:cubicBezTo>
                    <a:pt x="294312" y="768754"/>
                    <a:pt x="298110" y="767994"/>
                    <a:pt x="302287" y="769134"/>
                  </a:cubicBezTo>
                  <a:close/>
                  <a:moveTo>
                    <a:pt x="2313484" y="766096"/>
                  </a:moveTo>
                  <a:cubicBezTo>
                    <a:pt x="2317661" y="767235"/>
                    <a:pt x="2322218" y="770273"/>
                    <a:pt x="2326775" y="774830"/>
                  </a:cubicBezTo>
                  <a:cubicBezTo>
                    <a:pt x="2335890" y="783944"/>
                    <a:pt x="2329814" y="793059"/>
                    <a:pt x="2320699" y="799135"/>
                  </a:cubicBezTo>
                  <a:cubicBezTo>
                    <a:pt x="2314623" y="802173"/>
                    <a:pt x="2302471" y="805211"/>
                    <a:pt x="2296395" y="793059"/>
                  </a:cubicBezTo>
                  <a:cubicBezTo>
                    <a:pt x="2290319" y="780906"/>
                    <a:pt x="2296395" y="774830"/>
                    <a:pt x="2302471" y="768754"/>
                  </a:cubicBezTo>
                  <a:cubicBezTo>
                    <a:pt x="2305509" y="765716"/>
                    <a:pt x="2309307" y="764956"/>
                    <a:pt x="2313484" y="766096"/>
                  </a:cubicBezTo>
                  <a:close/>
                  <a:moveTo>
                    <a:pt x="1921574" y="766096"/>
                  </a:moveTo>
                  <a:cubicBezTo>
                    <a:pt x="1925751" y="767235"/>
                    <a:pt x="1930308" y="770273"/>
                    <a:pt x="1934865" y="774830"/>
                  </a:cubicBezTo>
                  <a:cubicBezTo>
                    <a:pt x="1943980" y="783944"/>
                    <a:pt x="1934865" y="796097"/>
                    <a:pt x="1928789" y="799135"/>
                  </a:cubicBezTo>
                  <a:cubicBezTo>
                    <a:pt x="1922713" y="802173"/>
                    <a:pt x="1910561" y="805211"/>
                    <a:pt x="1904485" y="793059"/>
                  </a:cubicBezTo>
                  <a:cubicBezTo>
                    <a:pt x="1898409" y="780906"/>
                    <a:pt x="1904485" y="774830"/>
                    <a:pt x="1910561" y="768754"/>
                  </a:cubicBezTo>
                  <a:cubicBezTo>
                    <a:pt x="1913599" y="765716"/>
                    <a:pt x="1917397" y="764956"/>
                    <a:pt x="1921574" y="766096"/>
                  </a:cubicBezTo>
                  <a:close/>
                  <a:moveTo>
                    <a:pt x="2176771" y="756982"/>
                  </a:moveTo>
                  <a:cubicBezTo>
                    <a:pt x="2180948" y="758121"/>
                    <a:pt x="2185505" y="761159"/>
                    <a:pt x="2190062" y="765716"/>
                  </a:cubicBezTo>
                  <a:cubicBezTo>
                    <a:pt x="2199177" y="774830"/>
                    <a:pt x="2190062" y="786983"/>
                    <a:pt x="2183986" y="790021"/>
                  </a:cubicBezTo>
                  <a:cubicBezTo>
                    <a:pt x="2177910" y="793059"/>
                    <a:pt x="2165758" y="796097"/>
                    <a:pt x="2159682" y="783945"/>
                  </a:cubicBezTo>
                  <a:cubicBezTo>
                    <a:pt x="2153606" y="771792"/>
                    <a:pt x="2159682" y="765716"/>
                    <a:pt x="2165758" y="759640"/>
                  </a:cubicBezTo>
                  <a:cubicBezTo>
                    <a:pt x="2168796" y="756602"/>
                    <a:pt x="2172594" y="755842"/>
                    <a:pt x="2176771" y="756982"/>
                  </a:cubicBezTo>
                  <a:close/>
                  <a:moveTo>
                    <a:pt x="1702833" y="750906"/>
                  </a:moveTo>
                  <a:cubicBezTo>
                    <a:pt x="1707011" y="752045"/>
                    <a:pt x="1711568" y="755083"/>
                    <a:pt x="1716125" y="759640"/>
                  </a:cubicBezTo>
                  <a:cubicBezTo>
                    <a:pt x="1725239" y="768754"/>
                    <a:pt x="1716125" y="780907"/>
                    <a:pt x="1710049" y="783945"/>
                  </a:cubicBezTo>
                  <a:cubicBezTo>
                    <a:pt x="1703973" y="786983"/>
                    <a:pt x="1691820" y="790021"/>
                    <a:pt x="1685744" y="777869"/>
                  </a:cubicBezTo>
                  <a:cubicBezTo>
                    <a:pt x="1679668" y="765716"/>
                    <a:pt x="1682706" y="759640"/>
                    <a:pt x="1691820" y="753564"/>
                  </a:cubicBezTo>
                  <a:cubicBezTo>
                    <a:pt x="1694858" y="750526"/>
                    <a:pt x="1698656" y="749766"/>
                    <a:pt x="1702833" y="750906"/>
                  </a:cubicBezTo>
                  <a:close/>
                  <a:moveTo>
                    <a:pt x="1210667" y="741791"/>
                  </a:moveTo>
                  <a:cubicBezTo>
                    <a:pt x="1214845" y="742930"/>
                    <a:pt x="1219402" y="745968"/>
                    <a:pt x="1223959" y="750525"/>
                  </a:cubicBezTo>
                  <a:cubicBezTo>
                    <a:pt x="1233073" y="759639"/>
                    <a:pt x="1226997" y="768754"/>
                    <a:pt x="1217883" y="774830"/>
                  </a:cubicBezTo>
                  <a:cubicBezTo>
                    <a:pt x="1211806" y="777868"/>
                    <a:pt x="1199654" y="780906"/>
                    <a:pt x="1193578" y="768754"/>
                  </a:cubicBezTo>
                  <a:cubicBezTo>
                    <a:pt x="1187502" y="753563"/>
                    <a:pt x="1190540" y="747487"/>
                    <a:pt x="1199654" y="744449"/>
                  </a:cubicBezTo>
                  <a:cubicBezTo>
                    <a:pt x="1202692" y="741411"/>
                    <a:pt x="1206490" y="740651"/>
                    <a:pt x="1210667" y="741791"/>
                  </a:cubicBezTo>
                  <a:close/>
                  <a:moveTo>
                    <a:pt x="1450674" y="723563"/>
                  </a:moveTo>
                  <a:cubicBezTo>
                    <a:pt x="1454852" y="724702"/>
                    <a:pt x="1459409" y="727740"/>
                    <a:pt x="1463966" y="732297"/>
                  </a:cubicBezTo>
                  <a:cubicBezTo>
                    <a:pt x="1473080" y="741411"/>
                    <a:pt x="1463966" y="753564"/>
                    <a:pt x="1457890" y="756602"/>
                  </a:cubicBezTo>
                  <a:cubicBezTo>
                    <a:pt x="1451814" y="759640"/>
                    <a:pt x="1439661" y="762678"/>
                    <a:pt x="1433585" y="750526"/>
                  </a:cubicBezTo>
                  <a:cubicBezTo>
                    <a:pt x="1427509" y="738373"/>
                    <a:pt x="1430547" y="732297"/>
                    <a:pt x="1439661" y="726221"/>
                  </a:cubicBezTo>
                  <a:cubicBezTo>
                    <a:pt x="1442699" y="723183"/>
                    <a:pt x="1446497" y="722423"/>
                    <a:pt x="1450674" y="723563"/>
                  </a:cubicBezTo>
                  <a:close/>
                  <a:moveTo>
                    <a:pt x="2021829" y="720525"/>
                  </a:moveTo>
                  <a:cubicBezTo>
                    <a:pt x="2026007" y="721664"/>
                    <a:pt x="2030564" y="724702"/>
                    <a:pt x="2035121" y="729259"/>
                  </a:cubicBezTo>
                  <a:cubicBezTo>
                    <a:pt x="2044235" y="738373"/>
                    <a:pt x="2038159" y="747488"/>
                    <a:pt x="2029045" y="753564"/>
                  </a:cubicBezTo>
                  <a:cubicBezTo>
                    <a:pt x="2022969" y="756602"/>
                    <a:pt x="2010816" y="759640"/>
                    <a:pt x="2004740" y="747488"/>
                  </a:cubicBezTo>
                  <a:cubicBezTo>
                    <a:pt x="1998664" y="735335"/>
                    <a:pt x="2001702" y="726221"/>
                    <a:pt x="2010816" y="723183"/>
                  </a:cubicBezTo>
                  <a:cubicBezTo>
                    <a:pt x="2013854" y="720145"/>
                    <a:pt x="2017652" y="719385"/>
                    <a:pt x="2021829" y="720525"/>
                  </a:cubicBezTo>
                  <a:close/>
                  <a:moveTo>
                    <a:pt x="387352" y="720525"/>
                  </a:moveTo>
                  <a:cubicBezTo>
                    <a:pt x="391530" y="721664"/>
                    <a:pt x="396087" y="724702"/>
                    <a:pt x="400644" y="729259"/>
                  </a:cubicBezTo>
                  <a:cubicBezTo>
                    <a:pt x="409758" y="738373"/>
                    <a:pt x="403682" y="747488"/>
                    <a:pt x="394568" y="753564"/>
                  </a:cubicBezTo>
                  <a:cubicBezTo>
                    <a:pt x="388492" y="756602"/>
                    <a:pt x="376339" y="759640"/>
                    <a:pt x="370263" y="747488"/>
                  </a:cubicBezTo>
                  <a:cubicBezTo>
                    <a:pt x="364187" y="732297"/>
                    <a:pt x="367225" y="726221"/>
                    <a:pt x="376339" y="723183"/>
                  </a:cubicBezTo>
                  <a:cubicBezTo>
                    <a:pt x="379377" y="720145"/>
                    <a:pt x="383175" y="719385"/>
                    <a:pt x="387352" y="720525"/>
                  </a:cubicBezTo>
                  <a:close/>
                  <a:moveTo>
                    <a:pt x="1049650" y="702297"/>
                  </a:moveTo>
                  <a:cubicBezTo>
                    <a:pt x="1053828" y="703436"/>
                    <a:pt x="1058385" y="706474"/>
                    <a:pt x="1062942" y="711031"/>
                  </a:cubicBezTo>
                  <a:cubicBezTo>
                    <a:pt x="1072056" y="720145"/>
                    <a:pt x="1062942" y="732298"/>
                    <a:pt x="1056866" y="735336"/>
                  </a:cubicBezTo>
                  <a:cubicBezTo>
                    <a:pt x="1050790" y="738374"/>
                    <a:pt x="1038637" y="741412"/>
                    <a:pt x="1032561" y="729260"/>
                  </a:cubicBezTo>
                  <a:cubicBezTo>
                    <a:pt x="1026485" y="717107"/>
                    <a:pt x="1029523" y="707993"/>
                    <a:pt x="1038637" y="704955"/>
                  </a:cubicBezTo>
                  <a:cubicBezTo>
                    <a:pt x="1041675" y="701917"/>
                    <a:pt x="1045473" y="701157"/>
                    <a:pt x="1049650" y="702297"/>
                  </a:cubicBezTo>
                  <a:close/>
                  <a:moveTo>
                    <a:pt x="931165" y="702297"/>
                  </a:moveTo>
                  <a:cubicBezTo>
                    <a:pt x="935343" y="703436"/>
                    <a:pt x="939900" y="706474"/>
                    <a:pt x="944457" y="711031"/>
                  </a:cubicBezTo>
                  <a:cubicBezTo>
                    <a:pt x="953571" y="720145"/>
                    <a:pt x="947495" y="729260"/>
                    <a:pt x="938381" y="735336"/>
                  </a:cubicBezTo>
                  <a:cubicBezTo>
                    <a:pt x="932305" y="738374"/>
                    <a:pt x="920152" y="741412"/>
                    <a:pt x="914076" y="729260"/>
                  </a:cubicBezTo>
                  <a:cubicBezTo>
                    <a:pt x="908000" y="717107"/>
                    <a:pt x="911038" y="711031"/>
                    <a:pt x="920152" y="704955"/>
                  </a:cubicBezTo>
                  <a:cubicBezTo>
                    <a:pt x="923190" y="701917"/>
                    <a:pt x="926988" y="701157"/>
                    <a:pt x="931165" y="702297"/>
                  </a:cubicBezTo>
                  <a:close/>
                  <a:moveTo>
                    <a:pt x="1547892" y="699259"/>
                  </a:moveTo>
                  <a:cubicBezTo>
                    <a:pt x="1552070" y="700398"/>
                    <a:pt x="1556627" y="703436"/>
                    <a:pt x="1561184" y="707993"/>
                  </a:cubicBezTo>
                  <a:cubicBezTo>
                    <a:pt x="1570298" y="717107"/>
                    <a:pt x="1561184" y="729260"/>
                    <a:pt x="1555108" y="732298"/>
                  </a:cubicBezTo>
                  <a:cubicBezTo>
                    <a:pt x="1549032" y="735336"/>
                    <a:pt x="1536879" y="738374"/>
                    <a:pt x="1530803" y="726222"/>
                  </a:cubicBezTo>
                  <a:cubicBezTo>
                    <a:pt x="1524727" y="711031"/>
                    <a:pt x="1527765" y="704955"/>
                    <a:pt x="1536879" y="701917"/>
                  </a:cubicBezTo>
                  <a:cubicBezTo>
                    <a:pt x="1539917" y="698879"/>
                    <a:pt x="1543715" y="698119"/>
                    <a:pt x="1547892" y="699259"/>
                  </a:cubicBezTo>
                  <a:close/>
                  <a:moveTo>
                    <a:pt x="1313961" y="699259"/>
                  </a:moveTo>
                  <a:cubicBezTo>
                    <a:pt x="1318139" y="700398"/>
                    <a:pt x="1322696" y="703436"/>
                    <a:pt x="1327253" y="707993"/>
                  </a:cubicBezTo>
                  <a:cubicBezTo>
                    <a:pt x="1336367" y="717107"/>
                    <a:pt x="1330291" y="726222"/>
                    <a:pt x="1321177" y="732298"/>
                  </a:cubicBezTo>
                  <a:cubicBezTo>
                    <a:pt x="1315101" y="735336"/>
                    <a:pt x="1302948" y="738374"/>
                    <a:pt x="1296872" y="726222"/>
                  </a:cubicBezTo>
                  <a:cubicBezTo>
                    <a:pt x="1290796" y="714069"/>
                    <a:pt x="1293834" y="707993"/>
                    <a:pt x="1302948" y="701917"/>
                  </a:cubicBezTo>
                  <a:cubicBezTo>
                    <a:pt x="1305986" y="698879"/>
                    <a:pt x="1309784" y="698119"/>
                    <a:pt x="1313961" y="699259"/>
                  </a:cubicBezTo>
                  <a:close/>
                  <a:moveTo>
                    <a:pt x="2413739" y="696220"/>
                  </a:moveTo>
                  <a:cubicBezTo>
                    <a:pt x="2417917" y="697359"/>
                    <a:pt x="2422474" y="700397"/>
                    <a:pt x="2427031" y="704954"/>
                  </a:cubicBezTo>
                  <a:cubicBezTo>
                    <a:pt x="2436145" y="714068"/>
                    <a:pt x="2430069" y="723183"/>
                    <a:pt x="2420955" y="729259"/>
                  </a:cubicBezTo>
                  <a:cubicBezTo>
                    <a:pt x="2414878" y="732297"/>
                    <a:pt x="2402726" y="735335"/>
                    <a:pt x="2396650" y="723183"/>
                  </a:cubicBezTo>
                  <a:cubicBezTo>
                    <a:pt x="2390574" y="711030"/>
                    <a:pt x="2390574" y="701916"/>
                    <a:pt x="2402726" y="698878"/>
                  </a:cubicBezTo>
                  <a:cubicBezTo>
                    <a:pt x="2405764" y="695840"/>
                    <a:pt x="2409562" y="695080"/>
                    <a:pt x="2413739" y="696220"/>
                  </a:cubicBezTo>
                  <a:close/>
                  <a:moveTo>
                    <a:pt x="551408" y="690144"/>
                  </a:moveTo>
                  <a:cubicBezTo>
                    <a:pt x="555585" y="691283"/>
                    <a:pt x="560142" y="694321"/>
                    <a:pt x="564699" y="698878"/>
                  </a:cubicBezTo>
                  <a:cubicBezTo>
                    <a:pt x="573814" y="707992"/>
                    <a:pt x="567737" y="717107"/>
                    <a:pt x="558623" y="723183"/>
                  </a:cubicBezTo>
                  <a:cubicBezTo>
                    <a:pt x="552547" y="726221"/>
                    <a:pt x="540395" y="729259"/>
                    <a:pt x="534319" y="717107"/>
                  </a:cubicBezTo>
                  <a:cubicBezTo>
                    <a:pt x="528243" y="704954"/>
                    <a:pt x="534319" y="698878"/>
                    <a:pt x="540395" y="692802"/>
                  </a:cubicBezTo>
                  <a:cubicBezTo>
                    <a:pt x="543433" y="689764"/>
                    <a:pt x="547231" y="689004"/>
                    <a:pt x="551408" y="690144"/>
                  </a:cubicBezTo>
                  <a:close/>
                  <a:moveTo>
                    <a:pt x="830909" y="684068"/>
                  </a:moveTo>
                  <a:cubicBezTo>
                    <a:pt x="835087" y="685207"/>
                    <a:pt x="839644" y="688245"/>
                    <a:pt x="844201" y="692802"/>
                  </a:cubicBezTo>
                  <a:cubicBezTo>
                    <a:pt x="853315" y="701916"/>
                    <a:pt x="844201" y="714069"/>
                    <a:pt x="838125" y="717107"/>
                  </a:cubicBezTo>
                  <a:cubicBezTo>
                    <a:pt x="832048" y="720145"/>
                    <a:pt x="819896" y="723183"/>
                    <a:pt x="813820" y="711031"/>
                  </a:cubicBezTo>
                  <a:cubicBezTo>
                    <a:pt x="807744" y="698878"/>
                    <a:pt x="810782" y="692802"/>
                    <a:pt x="819896" y="686726"/>
                  </a:cubicBezTo>
                  <a:cubicBezTo>
                    <a:pt x="822934" y="683688"/>
                    <a:pt x="826732" y="682928"/>
                    <a:pt x="830909" y="684068"/>
                  </a:cubicBezTo>
                  <a:close/>
                  <a:moveTo>
                    <a:pt x="730653" y="677992"/>
                  </a:moveTo>
                  <a:cubicBezTo>
                    <a:pt x="734831" y="679131"/>
                    <a:pt x="739388" y="682169"/>
                    <a:pt x="743945" y="686726"/>
                  </a:cubicBezTo>
                  <a:cubicBezTo>
                    <a:pt x="753059" y="695840"/>
                    <a:pt x="743945" y="707993"/>
                    <a:pt x="737869" y="711031"/>
                  </a:cubicBezTo>
                  <a:cubicBezTo>
                    <a:pt x="731793" y="714069"/>
                    <a:pt x="719640" y="717107"/>
                    <a:pt x="713564" y="704955"/>
                  </a:cubicBezTo>
                  <a:cubicBezTo>
                    <a:pt x="707488" y="692802"/>
                    <a:pt x="710526" y="686726"/>
                    <a:pt x="719640" y="680650"/>
                  </a:cubicBezTo>
                  <a:cubicBezTo>
                    <a:pt x="722678" y="677612"/>
                    <a:pt x="726476" y="676852"/>
                    <a:pt x="730653" y="677992"/>
                  </a:cubicBezTo>
                  <a:close/>
                  <a:moveTo>
                    <a:pt x="2228418" y="671916"/>
                  </a:moveTo>
                  <a:cubicBezTo>
                    <a:pt x="2232595" y="673055"/>
                    <a:pt x="2237153" y="676093"/>
                    <a:pt x="2241710" y="680650"/>
                  </a:cubicBezTo>
                  <a:cubicBezTo>
                    <a:pt x="2250824" y="689764"/>
                    <a:pt x="2244748" y="698879"/>
                    <a:pt x="2235634" y="704955"/>
                  </a:cubicBezTo>
                  <a:cubicBezTo>
                    <a:pt x="2229557" y="707993"/>
                    <a:pt x="2217405" y="711031"/>
                    <a:pt x="2211329" y="698879"/>
                  </a:cubicBezTo>
                  <a:cubicBezTo>
                    <a:pt x="2205253" y="686726"/>
                    <a:pt x="2208291" y="680650"/>
                    <a:pt x="2217405" y="674574"/>
                  </a:cubicBezTo>
                  <a:cubicBezTo>
                    <a:pt x="2220443" y="671536"/>
                    <a:pt x="2224241" y="670776"/>
                    <a:pt x="2228418" y="671916"/>
                  </a:cubicBezTo>
                  <a:close/>
                  <a:moveTo>
                    <a:pt x="1839546" y="671916"/>
                  </a:moveTo>
                  <a:cubicBezTo>
                    <a:pt x="1843724" y="673055"/>
                    <a:pt x="1848281" y="676093"/>
                    <a:pt x="1852838" y="680650"/>
                  </a:cubicBezTo>
                  <a:cubicBezTo>
                    <a:pt x="1861952" y="689764"/>
                    <a:pt x="1855876" y="698879"/>
                    <a:pt x="1846762" y="704955"/>
                  </a:cubicBezTo>
                  <a:cubicBezTo>
                    <a:pt x="1840686" y="707993"/>
                    <a:pt x="1828533" y="711031"/>
                    <a:pt x="1822457" y="698879"/>
                  </a:cubicBezTo>
                  <a:cubicBezTo>
                    <a:pt x="1816381" y="686726"/>
                    <a:pt x="1819419" y="677612"/>
                    <a:pt x="1828533" y="674574"/>
                  </a:cubicBezTo>
                  <a:cubicBezTo>
                    <a:pt x="1831571" y="671536"/>
                    <a:pt x="1835369" y="670776"/>
                    <a:pt x="1839546" y="671916"/>
                  </a:cubicBezTo>
                  <a:close/>
                  <a:moveTo>
                    <a:pt x="2109933" y="656726"/>
                  </a:moveTo>
                  <a:cubicBezTo>
                    <a:pt x="2114111" y="657865"/>
                    <a:pt x="2118668" y="660903"/>
                    <a:pt x="2123225" y="665460"/>
                  </a:cubicBezTo>
                  <a:cubicBezTo>
                    <a:pt x="2132339" y="674574"/>
                    <a:pt x="2126263" y="683689"/>
                    <a:pt x="2117149" y="689765"/>
                  </a:cubicBezTo>
                  <a:cubicBezTo>
                    <a:pt x="2111072" y="692803"/>
                    <a:pt x="2098920" y="695841"/>
                    <a:pt x="2092844" y="683689"/>
                  </a:cubicBezTo>
                  <a:cubicBezTo>
                    <a:pt x="2086768" y="671536"/>
                    <a:pt x="2089806" y="665460"/>
                    <a:pt x="2098920" y="659384"/>
                  </a:cubicBezTo>
                  <a:cubicBezTo>
                    <a:pt x="2101958" y="656346"/>
                    <a:pt x="2105756" y="655586"/>
                    <a:pt x="2109933" y="656726"/>
                  </a:cubicBezTo>
                  <a:close/>
                  <a:moveTo>
                    <a:pt x="1632957" y="656726"/>
                  </a:moveTo>
                  <a:cubicBezTo>
                    <a:pt x="1637135" y="657865"/>
                    <a:pt x="1641692" y="660903"/>
                    <a:pt x="1646249" y="665460"/>
                  </a:cubicBezTo>
                  <a:cubicBezTo>
                    <a:pt x="1655363" y="674574"/>
                    <a:pt x="1649287" y="683689"/>
                    <a:pt x="1640173" y="689765"/>
                  </a:cubicBezTo>
                  <a:cubicBezTo>
                    <a:pt x="1634097" y="692803"/>
                    <a:pt x="1621944" y="695841"/>
                    <a:pt x="1615868" y="683689"/>
                  </a:cubicBezTo>
                  <a:cubicBezTo>
                    <a:pt x="1609792" y="668498"/>
                    <a:pt x="1612830" y="662422"/>
                    <a:pt x="1621944" y="659384"/>
                  </a:cubicBezTo>
                  <a:cubicBezTo>
                    <a:pt x="1624982" y="656346"/>
                    <a:pt x="1628780" y="655586"/>
                    <a:pt x="1632957" y="656726"/>
                  </a:cubicBezTo>
                  <a:close/>
                  <a:moveTo>
                    <a:pt x="1165096" y="656726"/>
                  </a:moveTo>
                  <a:cubicBezTo>
                    <a:pt x="1169273" y="657865"/>
                    <a:pt x="1173830" y="660903"/>
                    <a:pt x="1178387" y="665460"/>
                  </a:cubicBezTo>
                  <a:cubicBezTo>
                    <a:pt x="1187502" y="674574"/>
                    <a:pt x="1178387" y="686727"/>
                    <a:pt x="1172311" y="689765"/>
                  </a:cubicBezTo>
                  <a:cubicBezTo>
                    <a:pt x="1166235" y="692803"/>
                    <a:pt x="1154083" y="695841"/>
                    <a:pt x="1148007" y="683689"/>
                  </a:cubicBezTo>
                  <a:cubicBezTo>
                    <a:pt x="1141931" y="671536"/>
                    <a:pt x="1148007" y="665460"/>
                    <a:pt x="1154083" y="659384"/>
                  </a:cubicBezTo>
                  <a:cubicBezTo>
                    <a:pt x="1157121" y="656346"/>
                    <a:pt x="1160919" y="655586"/>
                    <a:pt x="1165096" y="656726"/>
                  </a:cubicBezTo>
                  <a:close/>
                  <a:moveTo>
                    <a:pt x="1948916" y="653688"/>
                  </a:moveTo>
                  <a:cubicBezTo>
                    <a:pt x="1953094" y="654827"/>
                    <a:pt x="1957651" y="657865"/>
                    <a:pt x="1962208" y="662422"/>
                  </a:cubicBezTo>
                  <a:cubicBezTo>
                    <a:pt x="1971322" y="671536"/>
                    <a:pt x="1965246" y="680651"/>
                    <a:pt x="1956132" y="686727"/>
                  </a:cubicBezTo>
                  <a:cubicBezTo>
                    <a:pt x="1950056" y="689765"/>
                    <a:pt x="1937903" y="692803"/>
                    <a:pt x="1931827" y="680651"/>
                  </a:cubicBezTo>
                  <a:cubicBezTo>
                    <a:pt x="1925751" y="665460"/>
                    <a:pt x="1928789" y="659384"/>
                    <a:pt x="1937903" y="656346"/>
                  </a:cubicBezTo>
                  <a:cubicBezTo>
                    <a:pt x="1940941" y="653308"/>
                    <a:pt x="1944739" y="652548"/>
                    <a:pt x="1948916" y="653688"/>
                  </a:cubicBezTo>
                  <a:close/>
                  <a:moveTo>
                    <a:pt x="2328673" y="647611"/>
                  </a:moveTo>
                  <a:cubicBezTo>
                    <a:pt x="2332851" y="648750"/>
                    <a:pt x="2337408" y="651788"/>
                    <a:pt x="2341965" y="656345"/>
                  </a:cubicBezTo>
                  <a:cubicBezTo>
                    <a:pt x="2351079" y="665459"/>
                    <a:pt x="2345003" y="674574"/>
                    <a:pt x="2335889" y="680650"/>
                  </a:cubicBezTo>
                  <a:cubicBezTo>
                    <a:pt x="2329813" y="683688"/>
                    <a:pt x="2317660" y="686726"/>
                    <a:pt x="2311584" y="674574"/>
                  </a:cubicBezTo>
                  <a:cubicBezTo>
                    <a:pt x="2305508" y="662421"/>
                    <a:pt x="2308546" y="656345"/>
                    <a:pt x="2317660" y="650269"/>
                  </a:cubicBezTo>
                  <a:cubicBezTo>
                    <a:pt x="2320698" y="647231"/>
                    <a:pt x="2324496" y="646471"/>
                    <a:pt x="2328673" y="647611"/>
                  </a:cubicBezTo>
                  <a:close/>
                  <a:moveTo>
                    <a:pt x="639512" y="641535"/>
                  </a:moveTo>
                  <a:cubicBezTo>
                    <a:pt x="643690" y="642674"/>
                    <a:pt x="648247" y="645712"/>
                    <a:pt x="652804" y="650269"/>
                  </a:cubicBezTo>
                  <a:cubicBezTo>
                    <a:pt x="661918" y="659383"/>
                    <a:pt x="655842" y="668498"/>
                    <a:pt x="646728" y="674574"/>
                  </a:cubicBezTo>
                  <a:cubicBezTo>
                    <a:pt x="640651" y="677612"/>
                    <a:pt x="628499" y="680650"/>
                    <a:pt x="622423" y="668498"/>
                  </a:cubicBezTo>
                  <a:cubicBezTo>
                    <a:pt x="616347" y="653307"/>
                    <a:pt x="619385" y="647231"/>
                    <a:pt x="628499" y="644193"/>
                  </a:cubicBezTo>
                  <a:cubicBezTo>
                    <a:pt x="631537" y="641155"/>
                    <a:pt x="635335" y="640395"/>
                    <a:pt x="639512" y="641535"/>
                  </a:cubicBezTo>
                  <a:close/>
                  <a:moveTo>
                    <a:pt x="451152" y="641535"/>
                  </a:moveTo>
                  <a:cubicBezTo>
                    <a:pt x="455330" y="642674"/>
                    <a:pt x="459887" y="645712"/>
                    <a:pt x="464444" y="650269"/>
                  </a:cubicBezTo>
                  <a:cubicBezTo>
                    <a:pt x="473558" y="659383"/>
                    <a:pt x="464444" y="671536"/>
                    <a:pt x="458368" y="674574"/>
                  </a:cubicBezTo>
                  <a:cubicBezTo>
                    <a:pt x="452292" y="677612"/>
                    <a:pt x="440139" y="680650"/>
                    <a:pt x="434063" y="668498"/>
                  </a:cubicBezTo>
                  <a:cubicBezTo>
                    <a:pt x="427987" y="656345"/>
                    <a:pt x="431025" y="647231"/>
                    <a:pt x="440139" y="644193"/>
                  </a:cubicBezTo>
                  <a:cubicBezTo>
                    <a:pt x="443177" y="641155"/>
                    <a:pt x="446975" y="640395"/>
                    <a:pt x="451152" y="641535"/>
                  </a:cubicBezTo>
                  <a:close/>
                  <a:moveTo>
                    <a:pt x="1739291" y="638497"/>
                  </a:moveTo>
                  <a:cubicBezTo>
                    <a:pt x="1743468" y="639636"/>
                    <a:pt x="1748025" y="642674"/>
                    <a:pt x="1752582" y="647231"/>
                  </a:cubicBezTo>
                  <a:cubicBezTo>
                    <a:pt x="1761696" y="656345"/>
                    <a:pt x="1755620" y="665460"/>
                    <a:pt x="1746506" y="671536"/>
                  </a:cubicBezTo>
                  <a:cubicBezTo>
                    <a:pt x="1740430" y="674574"/>
                    <a:pt x="1728277" y="677612"/>
                    <a:pt x="1722201" y="665460"/>
                  </a:cubicBezTo>
                  <a:cubicBezTo>
                    <a:pt x="1716125" y="650269"/>
                    <a:pt x="1719163" y="644193"/>
                    <a:pt x="1728277" y="641155"/>
                  </a:cubicBezTo>
                  <a:cubicBezTo>
                    <a:pt x="1731316" y="638117"/>
                    <a:pt x="1735113" y="637357"/>
                    <a:pt x="1739291" y="638497"/>
                  </a:cubicBezTo>
                  <a:close/>
                  <a:moveTo>
                    <a:pt x="1429407" y="623307"/>
                  </a:moveTo>
                  <a:cubicBezTo>
                    <a:pt x="1433585" y="624446"/>
                    <a:pt x="1438142" y="627484"/>
                    <a:pt x="1442699" y="632041"/>
                  </a:cubicBezTo>
                  <a:cubicBezTo>
                    <a:pt x="1451813" y="641155"/>
                    <a:pt x="1445737" y="650270"/>
                    <a:pt x="1436623" y="656346"/>
                  </a:cubicBezTo>
                  <a:cubicBezTo>
                    <a:pt x="1430547" y="659384"/>
                    <a:pt x="1418394" y="662422"/>
                    <a:pt x="1412318" y="650270"/>
                  </a:cubicBezTo>
                  <a:cubicBezTo>
                    <a:pt x="1406242" y="638117"/>
                    <a:pt x="1409280" y="629003"/>
                    <a:pt x="1418394" y="625965"/>
                  </a:cubicBezTo>
                  <a:cubicBezTo>
                    <a:pt x="1421432" y="622927"/>
                    <a:pt x="1425230" y="622167"/>
                    <a:pt x="1429407" y="623307"/>
                  </a:cubicBezTo>
                  <a:close/>
                  <a:moveTo>
                    <a:pt x="991927" y="614193"/>
                  </a:moveTo>
                  <a:cubicBezTo>
                    <a:pt x="996105" y="615332"/>
                    <a:pt x="1000662" y="618370"/>
                    <a:pt x="1005219" y="622927"/>
                  </a:cubicBezTo>
                  <a:cubicBezTo>
                    <a:pt x="1014333" y="632041"/>
                    <a:pt x="1008257" y="641156"/>
                    <a:pt x="999143" y="647232"/>
                  </a:cubicBezTo>
                  <a:cubicBezTo>
                    <a:pt x="993067" y="650270"/>
                    <a:pt x="980914" y="653308"/>
                    <a:pt x="974838" y="641156"/>
                  </a:cubicBezTo>
                  <a:cubicBezTo>
                    <a:pt x="968762" y="629003"/>
                    <a:pt x="971800" y="619889"/>
                    <a:pt x="980914" y="616851"/>
                  </a:cubicBezTo>
                  <a:cubicBezTo>
                    <a:pt x="983952" y="613813"/>
                    <a:pt x="987750" y="613053"/>
                    <a:pt x="991927" y="614193"/>
                  </a:cubicBezTo>
                  <a:close/>
                  <a:moveTo>
                    <a:pt x="1244086" y="589888"/>
                  </a:moveTo>
                  <a:cubicBezTo>
                    <a:pt x="1248264" y="591027"/>
                    <a:pt x="1252821" y="594065"/>
                    <a:pt x="1257378" y="598622"/>
                  </a:cubicBezTo>
                  <a:cubicBezTo>
                    <a:pt x="1266492" y="607736"/>
                    <a:pt x="1260416" y="616851"/>
                    <a:pt x="1251302" y="622927"/>
                  </a:cubicBezTo>
                  <a:cubicBezTo>
                    <a:pt x="1245226" y="625965"/>
                    <a:pt x="1233073" y="629003"/>
                    <a:pt x="1226997" y="616851"/>
                  </a:cubicBezTo>
                  <a:cubicBezTo>
                    <a:pt x="1220921" y="601660"/>
                    <a:pt x="1223959" y="595584"/>
                    <a:pt x="1233073" y="592546"/>
                  </a:cubicBezTo>
                  <a:cubicBezTo>
                    <a:pt x="1236111" y="589508"/>
                    <a:pt x="1239909" y="588748"/>
                    <a:pt x="1244086" y="589888"/>
                  </a:cubicBezTo>
                  <a:close/>
                  <a:moveTo>
                    <a:pt x="1332189" y="586850"/>
                  </a:moveTo>
                  <a:cubicBezTo>
                    <a:pt x="1336367" y="587989"/>
                    <a:pt x="1340924" y="591027"/>
                    <a:pt x="1345481" y="595584"/>
                  </a:cubicBezTo>
                  <a:cubicBezTo>
                    <a:pt x="1354595" y="604698"/>
                    <a:pt x="1345481" y="616851"/>
                    <a:pt x="1339405" y="619889"/>
                  </a:cubicBezTo>
                  <a:cubicBezTo>
                    <a:pt x="1333328" y="622927"/>
                    <a:pt x="1321176" y="625965"/>
                    <a:pt x="1315100" y="613813"/>
                  </a:cubicBezTo>
                  <a:cubicBezTo>
                    <a:pt x="1309024" y="601660"/>
                    <a:pt x="1312062" y="595584"/>
                    <a:pt x="1321176" y="589508"/>
                  </a:cubicBezTo>
                  <a:cubicBezTo>
                    <a:pt x="1324214" y="586470"/>
                    <a:pt x="1328012" y="585710"/>
                    <a:pt x="1332189" y="586850"/>
                  </a:cubicBezTo>
                  <a:close/>
                  <a:moveTo>
                    <a:pt x="867366" y="583812"/>
                  </a:moveTo>
                  <a:cubicBezTo>
                    <a:pt x="871544" y="584951"/>
                    <a:pt x="876101" y="587989"/>
                    <a:pt x="880658" y="592546"/>
                  </a:cubicBezTo>
                  <a:cubicBezTo>
                    <a:pt x="889772" y="601660"/>
                    <a:pt x="880658" y="613813"/>
                    <a:pt x="874582" y="616851"/>
                  </a:cubicBezTo>
                  <a:cubicBezTo>
                    <a:pt x="868506" y="619889"/>
                    <a:pt x="856353" y="622927"/>
                    <a:pt x="850277" y="610775"/>
                  </a:cubicBezTo>
                  <a:cubicBezTo>
                    <a:pt x="844201" y="595584"/>
                    <a:pt x="847239" y="589508"/>
                    <a:pt x="856353" y="586470"/>
                  </a:cubicBezTo>
                  <a:cubicBezTo>
                    <a:pt x="859391" y="583432"/>
                    <a:pt x="863189" y="582672"/>
                    <a:pt x="867366" y="583812"/>
                  </a:cubicBezTo>
                  <a:close/>
                  <a:moveTo>
                    <a:pt x="2222342" y="576217"/>
                  </a:moveTo>
                  <a:cubicBezTo>
                    <a:pt x="2226519" y="577356"/>
                    <a:pt x="2231076" y="580394"/>
                    <a:pt x="2235633" y="586470"/>
                  </a:cubicBezTo>
                  <a:cubicBezTo>
                    <a:pt x="2244748" y="595584"/>
                    <a:pt x="2238672" y="604698"/>
                    <a:pt x="2229557" y="610775"/>
                  </a:cubicBezTo>
                  <a:cubicBezTo>
                    <a:pt x="2223481" y="613813"/>
                    <a:pt x="2211329" y="616851"/>
                    <a:pt x="2205253" y="604698"/>
                  </a:cubicBezTo>
                  <a:cubicBezTo>
                    <a:pt x="2199177" y="589508"/>
                    <a:pt x="2205253" y="580394"/>
                    <a:pt x="2211329" y="577356"/>
                  </a:cubicBezTo>
                  <a:cubicBezTo>
                    <a:pt x="2214367" y="575837"/>
                    <a:pt x="2218165" y="575077"/>
                    <a:pt x="2222342" y="576217"/>
                  </a:cubicBezTo>
                  <a:close/>
                  <a:moveTo>
                    <a:pt x="1092183" y="571660"/>
                  </a:moveTo>
                  <a:cubicBezTo>
                    <a:pt x="1096361" y="572799"/>
                    <a:pt x="1100918" y="575837"/>
                    <a:pt x="1105475" y="580394"/>
                  </a:cubicBezTo>
                  <a:cubicBezTo>
                    <a:pt x="1114589" y="589508"/>
                    <a:pt x="1108513" y="598623"/>
                    <a:pt x="1099399" y="604699"/>
                  </a:cubicBezTo>
                  <a:cubicBezTo>
                    <a:pt x="1093322" y="607737"/>
                    <a:pt x="1081170" y="610775"/>
                    <a:pt x="1075094" y="598623"/>
                  </a:cubicBezTo>
                  <a:cubicBezTo>
                    <a:pt x="1069018" y="586470"/>
                    <a:pt x="1069018" y="580394"/>
                    <a:pt x="1081170" y="574318"/>
                  </a:cubicBezTo>
                  <a:cubicBezTo>
                    <a:pt x="1084208" y="571280"/>
                    <a:pt x="1088006" y="570520"/>
                    <a:pt x="1092183" y="571660"/>
                  </a:cubicBezTo>
                  <a:close/>
                  <a:moveTo>
                    <a:pt x="2000563" y="568622"/>
                  </a:moveTo>
                  <a:cubicBezTo>
                    <a:pt x="2004740" y="569761"/>
                    <a:pt x="2009298" y="572799"/>
                    <a:pt x="2013855" y="577356"/>
                  </a:cubicBezTo>
                  <a:cubicBezTo>
                    <a:pt x="2022969" y="586470"/>
                    <a:pt x="2016893" y="595585"/>
                    <a:pt x="2007779" y="601661"/>
                  </a:cubicBezTo>
                  <a:cubicBezTo>
                    <a:pt x="2001702" y="604699"/>
                    <a:pt x="1989550" y="607737"/>
                    <a:pt x="1983474" y="595585"/>
                  </a:cubicBezTo>
                  <a:cubicBezTo>
                    <a:pt x="1977398" y="583432"/>
                    <a:pt x="1980436" y="577356"/>
                    <a:pt x="1989550" y="571280"/>
                  </a:cubicBezTo>
                  <a:cubicBezTo>
                    <a:pt x="1992588" y="568242"/>
                    <a:pt x="1996386" y="567482"/>
                    <a:pt x="2000563" y="568622"/>
                  </a:cubicBezTo>
                  <a:close/>
                  <a:moveTo>
                    <a:pt x="745844" y="568622"/>
                  </a:moveTo>
                  <a:cubicBezTo>
                    <a:pt x="750022" y="569761"/>
                    <a:pt x="754579" y="572799"/>
                    <a:pt x="759136" y="577356"/>
                  </a:cubicBezTo>
                  <a:cubicBezTo>
                    <a:pt x="768250" y="586470"/>
                    <a:pt x="759136" y="598623"/>
                    <a:pt x="753060" y="601661"/>
                  </a:cubicBezTo>
                  <a:cubicBezTo>
                    <a:pt x="746984" y="604699"/>
                    <a:pt x="734831" y="607737"/>
                    <a:pt x="728755" y="595585"/>
                  </a:cubicBezTo>
                  <a:cubicBezTo>
                    <a:pt x="722679" y="580394"/>
                    <a:pt x="725717" y="574318"/>
                    <a:pt x="734831" y="571280"/>
                  </a:cubicBezTo>
                  <a:cubicBezTo>
                    <a:pt x="737869" y="568242"/>
                    <a:pt x="741667" y="567482"/>
                    <a:pt x="745844" y="568622"/>
                  </a:cubicBezTo>
                  <a:close/>
                  <a:moveTo>
                    <a:pt x="533179" y="568622"/>
                  </a:moveTo>
                  <a:cubicBezTo>
                    <a:pt x="537357" y="569761"/>
                    <a:pt x="541914" y="572799"/>
                    <a:pt x="546471" y="577356"/>
                  </a:cubicBezTo>
                  <a:cubicBezTo>
                    <a:pt x="555585" y="586470"/>
                    <a:pt x="549509" y="595585"/>
                    <a:pt x="540395" y="601661"/>
                  </a:cubicBezTo>
                  <a:cubicBezTo>
                    <a:pt x="534318" y="604699"/>
                    <a:pt x="522166" y="607737"/>
                    <a:pt x="516090" y="595585"/>
                  </a:cubicBezTo>
                  <a:cubicBezTo>
                    <a:pt x="510014" y="580394"/>
                    <a:pt x="513052" y="574318"/>
                    <a:pt x="522166" y="571280"/>
                  </a:cubicBezTo>
                  <a:cubicBezTo>
                    <a:pt x="525204" y="568242"/>
                    <a:pt x="529002" y="567482"/>
                    <a:pt x="533179" y="568622"/>
                  </a:cubicBezTo>
                  <a:close/>
                  <a:moveTo>
                    <a:pt x="1866889" y="565584"/>
                  </a:moveTo>
                  <a:cubicBezTo>
                    <a:pt x="1871066" y="566723"/>
                    <a:pt x="1875623" y="569761"/>
                    <a:pt x="1880180" y="574318"/>
                  </a:cubicBezTo>
                  <a:cubicBezTo>
                    <a:pt x="1889295" y="583432"/>
                    <a:pt x="1883218" y="592547"/>
                    <a:pt x="1874104" y="598623"/>
                  </a:cubicBezTo>
                  <a:cubicBezTo>
                    <a:pt x="1868028" y="601661"/>
                    <a:pt x="1855876" y="604699"/>
                    <a:pt x="1849800" y="592547"/>
                  </a:cubicBezTo>
                  <a:cubicBezTo>
                    <a:pt x="1843724" y="577356"/>
                    <a:pt x="1849800" y="574318"/>
                    <a:pt x="1855876" y="568242"/>
                  </a:cubicBezTo>
                  <a:cubicBezTo>
                    <a:pt x="1858914" y="565204"/>
                    <a:pt x="1862712" y="564444"/>
                    <a:pt x="1866889" y="565584"/>
                  </a:cubicBezTo>
                  <a:close/>
                  <a:moveTo>
                    <a:pt x="1508397" y="565584"/>
                  </a:moveTo>
                  <a:cubicBezTo>
                    <a:pt x="1512575" y="566723"/>
                    <a:pt x="1517132" y="569761"/>
                    <a:pt x="1521689" y="574318"/>
                  </a:cubicBezTo>
                  <a:cubicBezTo>
                    <a:pt x="1530803" y="583432"/>
                    <a:pt x="1524727" y="592547"/>
                    <a:pt x="1515613" y="598623"/>
                  </a:cubicBezTo>
                  <a:cubicBezTo>
                    <a:pt x="1509537" y="601661"/>
                    <a:pt x="1497384" y="604699"/>
                    <a:pt x="1491308" y="592547"/>
                  </a:cubicBezTo>
                  <a:cubicBezTo>
                    <a:pt x="1485232" y="577356"/>
                    <a:pt x="1488270" y="571280"/>
                    <a:pt x="1497384" y="568242"/>
                  </a:cubicBezTo>
                  <a:cubicBezTo>
                    <a:pt x="1500422" y="565204"/>
                    <a:pt x="1504220" y="564444"/>
                    <a:pt x="1508397" y="565584"/>
                  </a:cubicBezTo>
                  <a:close/>
                  <a:moveTo>
                    <a:pt x="2365130" y="556470"/>
                  </a:moveTo>
                  <a:cubicBezTo>
                    <a:pt x="2369307" y="557609"/>
                    <a:pt x="2373865" y="560647"/>
                    <a:pt x="2378422" y="565204"/>
                  </a:cubicBezTo>
                  <a:cubicBezTo>
                    <a:pt x="2387536" y="574318"/>
                    <a:pt x="2381460" y="583433"/>
                    <a:pt x="2372346" y="589509"/>
                  </a:cubicBezTo>
                  <a:cubicBezTo>
                    <a:pt x="2366269" y="592547"/>
                    <a:pt x="2354117" y="595585"/>
                    <a:pt x="2348041" y="583433"/>
                  </a:cubicBezTo>
                  <a:cubicBezTo>
                    <a:pt x="2341965" y="568242"/>
                    <a:pt x="2345003" y="562166"/>
                    <a:pt x="2354117" y="559128"/>
                  </a:cubicBezTo>
                  <a:cubicBezTo>
                    <a:pt x="2357155" y="556090"/>
                    <a:pt x="2360953" y="555330"/>
                    <a:pt x="2365130" y="556470"/>
                  </a:cubicBezTo>
                  <a:close/>
                  <a:moveTo>
                    <a:pt x="1620805" y="550394"/>
                  </a:moveTo>
                  <a:cubicBezTo>
                    <a:pt x="1624983" y="551533"/>
                    <a:pt x="1629540" y="554571"/>
                    <a:pt x="1634097" y="559128"/>
                  </a:cubicBezTo>
                  <a:cubicBezTo>
                    <a:pt x="1643211" y="568242"/>
                    <a:pt x="1637135" y="577357"/>
                    <a:pt x="1628021" y="583433"/>
                  </a:cubicBezTo>
                  <a:cubicBezTo>
                    <a:pt x="1621944" y="586471"/>
                    <a:pt x="1609792" y="589509"/>
                    <a:pt x="1603716" y="577357"/>
                  </a:cubicBezTo>
                  <a:cubicBezTo>
                    <a:pt x="1597640" y="562166"/>
                    <a:pt x="1597640" y="556090"/>
                    <a:pt x="1609792" y="553052"/>
                  </a:cubicBezTo>
                  <a:cubicBezTo>
                    <a:pt x="1612830" y="550014"/>
                    <a:pt x="1616628" y="549254"/>
                    <a:pt x="1620805" y="550394"/>
                  </a:cubicBezTo>
                  <a:close/>
                  <a:moveTo>
                    <a:pt x="2097781" y="544317"/>
                  </a:moveTo>
                  <a:cubicBezTo>
                    <a:pt x="2101959" y="545456"/>
                    <a:pt x="2106516" y="548494"/>
                    <a:pt x="2111073" y="553051"/>
                  </a:cubicBezTo>
                  <a:cubicBezTo>
                    <a:pt x="2120187" y="562165"/>
                    <a:pt x="2114111" y="571280"/>
                    <a:pt x="2104997" y="577356"/>
                  </a:cubicBezTo>
                  <a:cubicBezTo>
                    <a:pt x="2098921" y="580394"/>
                    <a:pt x="2086768" y="583432"/>
                    <a:pt x="2080692" y="571280"/>
                  </a:cubicBezTo>
                  <a:cubicBezTo>
                    <a:pt x="2074616" y="559127"/>
                    <a:pt x="2074616" y="553051"/>
                    <a:pt x="2086768" y="546975"/>
                  </a:cubicBezTo>
                  <a:cubicBezTo>
                    <a:pt x="2089806" y="543937"/>
                    <a:pt x="2093604" y="543177"/>
                    <a:pt x="2097781" y="544317"/>
                  </a:cubicBezTo>
                  <a:close/>
                  <a:moveTo>
                    <a:pt x="1745366" y="538241"/>
                  </a:moveTo>
                  <a:cubicBezTo>
                    <a:pt x="1749544" y="539380"/>
                    <a:pt x="1754101" y="542418"/>
                    <a:pt x="1758658" y="546975"/>
                  </a:cubicBezTo>
                  <a:cubicBezTo>
                    <a:pt x="1767772" y="556089"/>
                    <a:pt x="1761696" y="565204"/>
                    <a:pt x="1752582" y="571280"/>
                  </a:cubicBezTo>
                  <a:cubicBezTo>
                    <a:pt x="1746505" y="574318"/>
                    <a:pt x="1734353" y="577356"/>
                    <a:pt x="1728277" y="565204"/>
                  </a:cubicBezTo>
                  <a:cubicBezTo>
                    <a:pt x="1722201" y="553051"/>
                    <a:pt x="1725239" y="546975"/>
                    <a:pt x="1734353" y="540899"/>
                  </a:cubicBezTo>
                  <a:cubicBezTo>
                    <a:pt x="1737391" y="537861"/>
                    <a:pt x="1741189" y="537101"/>
                    <a:pt x="1745366" y="538241"/>
                  </a:cubicBezTo>
                  <a:close/>
                  <a:moveTo>
                    <a:pt x="624322" y="529127"/>
                  </a:moveTo>
                  <a:cubicBezTo>
                    <a:pt x="628499" y="530266"/>
                    <a:pt x="633056" y="533304"/>
                    <a:pt x="637613" y="537861"/>
                  </a:cubicBezTo>
                  <a:cubicBezTo>
                    <a:pt x="646728" y="546975"/>
                    <a:pt x="640651" y="556090"/>
                    <a:pt x="631537" y="562166"/>
                  </a:cubicBezTo>
                  <a:cubicBezTo>
                    <a:pt x="625461" y="565204"/>
                    <a:pt x="613309" y="568242"/>
                    <a:pt x="607233" y="556090"/>
                  </a:cubicBezTo>
                  <a:cubicBezTo>
                    <a:pt x="601157" y="540899"/>
                    <a:pt x="607233" y="537861"/>
                    <a:pt x="613309" y="531785"/>
                  </a:cubicBezTo>
                  <a:cubicBezTo>
                    <a:pt x="616347" y="528747"/>
                    <a:pt x="620145" y="527987"/>
                    <a:pt x="624322" y="529127"/>
                  </a:cubicBezTo>
                  <a:close/>
                  <a:moveTo>
                    <a:pt x="958508" y="523051"/>
                  </a:moveTo>
                  <a:cubicBezTo>
                    <a:pt x="962686" y="524190"/>
                    <a:pt x="967243" y="527228"/>
                    <a:pt x="971800" y="531785"/>
                  </a:cubicBezTo>
                  <a:cubicBezTo>
                    <a:pt x="980914" y="540899"/>
                    <a:pt x="974838" y="550014"/>
                    <a:pt x="965724" y="556090"/>
                  </a:cubicBezTo>
                  <a:cubicBezTo>
                    <a:pt x="959648" y="559128"/>
                    <a:pt x="947495" y="562166"/>
                    <a:pt x="941419" y="550014"/>
                  </a:cubicBezTo>
                  <a:cubicBezTo>
                    <a:pt x="935343" y="534823"/>
                    <a:pt x="938381" y="528747"/>
                    <a:pt x="947495" y="525709"/>
                  </a:cubicBezTo>
                  <a:cubicBezTo>
                    <a:pt x="950533" y="522671"/>
                    <a:pt x="954331" y="521911"/>
                    <a:pt x="958508" y="523051"/>
                  </a:cubicBezTo>
                  <a:close/>
                  <a:moveTo>
                    <a:pt x="1177248" y="507861"/>
                  </a:moveTo>
                  <a:cubicBezTo>
                    <a:pt x="1181426" y="509000"/>
                    <a:pt x="1185983" y="512038"/>
                    <a:pt x="1190540" y="516595"/>
                  </a:cubicBezTo>
                  <a:cubicBezTo>
                    <a:pt x="1199654" y="525709"/>
                    <a:pt x="1190540" y="537862"/>
                    <a:pt x="1184464" y="540900"/>
                  </a:cubicBezTo>
                  <a:cubicBezTo>
                    <a:pt x="1178388" y="543938"/>
                    <a:pt x="1166235" y="546976"/>
                    <a:pt x="1160159" y="534824"/>
                  </a:cubicBezTo>
                  <a:cubicBezTo>
                    <a:pt x="1154083" y="522671"/>
                    <a:pt x="1157121" y="516595"/>
                    <a:pt x="1166235" y="510519"/>
                  </a:cubicBezTo>
                  <a:cubicBezTo>
                    <a:pt x="1169273" y="507481"/>
                    <a:pt x="1173071" y="506721"/>
                    <a:pt x="1177248" y="507861"/>
                  </a:cubicBezTo>
                  <a:close/>
                  <a:moveTo>
                    <a:pt x="1399027" y="504823"/>
                  </a:moveTo>
                  <a:cubicBezTo>
                    <a:pt x="1403205" y="505962"/>
                    <a:pt x="1407762" y="509000"/>
                    <a:pt x="1412319" y="513557"/>
                  </a:cubicBezTo>
                  <a:cubicBezTo>
                    <a:pt x="1421433" y="522671"/>
                    <a:pt x="1412319" y="534824"/>
                    <a:pt x="1406243" y="537862"/>
                  </a:cubicBezTo>
                  <a:cubicBezTo>
                    <a:pt x="1400167" y="540900"/>
                    <a:pt x="1388014" y="543938"/>
                    <a:pt x="1381938" y="531786"/>
                  </a:cubicBezTo>
                  <a:cubicBezTo>
                    <a:pt x="1375862" y="516595"/>
                    <a:pt x="1378900" y="510519"/>
                    <a:pt x="1388014" y="507481"/>
                  </a:cubicBezTo>
                  <a:cubicBezTo>
                    <a:pt x="1391052" y="504443"/>
                    <a:pt x="1394850" y="503683"/>
                    <a:pt x="1399027" y="504823"/>
                  </a:cubicBezTo>
                  <a:close/>
                  <a:moveTo>
                    <a:pt x="2194999" y="492670"/>
                  </a:moveTo>
                  <a:cubicBezTo>
                    <a:pt x="2199176" y="493809"/>
                    <a:pt x="2203734" y="496847"/>
                    <a:pt x="2208291" y="501404"/>
                  </a:cubicBezTo>
                  <a:cubicBezTo>
                    <a:pt x="2217405" y="510518"/>
                    <a:pt x="2208291" y="522671"/>
                    <a:pt x="2202214" y="525709"/>
                  </a:cubicBezTo>
                  <a:cubicBezTo>
                    <a:pt x="2196138" y="528747"/>
                    <a:pt x="2183986" y="531785"/>
                    <a:pt x="2177910" y="519633"/>
                  </a:cubicBezTo>
                  <a:cubicBezTo>
                    <a:pt x="2174872" y="504442"/>
                    <a:pt x="2174872" y="498366"/>
                    <a:pt x="2183986" y="495328"/>
                  </a:cubicBezTo>
                  <a:cubicBezTo>
                    <a:pt x="2187024" y="492290"/>
                    <a:pt x="2190822" y="491530"/>
                    <a:pt x="2194999" y="492670"/>
                  </a:cubicBezTo>
                  <a:close/>
                  <a:moveTo>
                    <a:pt x="1912459" y="480518"/>
                  </a:moveTo>
                  <a:cubicBezTo>
                    <a:pt x="1916637" y="481657"/>
                    <a:pt x="1921194" y="484695"/>
                    <a:pt x="1925751" y="489252"/>
                  </a:cubicBezTo>
                  <a:cubicBezTo>
                    <a:pt x="1934865" y="498366"/>
                    <a:pt x="1925751" y="510519"/>
                    <a:pt x="1919675" y="513557"/>
                  </a:cubicBezTo>
                  <a:cubicBezTo>
                    <a:pt x="1913598" y="516595"/>
                    <a:pt x="1901446" y="519633"/>
                    <a:pt x="1895370" y="507481"/>
                  </a:cubicBezTo>
                  <a:cubicBezTo>
                    <a:pt x="1889294" y="495328"/>
                    <a:pt x="1892332" y="486214"/>
                    <a:pt x="1901446" y="483176"/>
                  </a:cubicBezTo>
                  <a:cubicBezTo>
                    <a:pt x="1904484" y="480138"/>
                    <a:pt x="1908282" y="479378"/>
                    <a:pt x="1912459" y="480518"/>
                  </a:cubicBezTo>
                  <a:close/>
                  <a:moveTo>
                    <a:pt x="803567" y="480518"/>
                  </a:moveTo>
                  <a:cubicBezTo>
                    <a:pt x="807745" y="481657"/>
                    <a:pt x="812302" y="484695"/>
                    <a:pt x="816859" y="489252"/>
                  </a:cubicBezTo>
                  <a:cubicBezTo>
                    <a:pt x="825973" y="498366"/>
                    <a:pt x="816859" y="510519"/>
                    <a:pt x="810783" y="513557"/>
                  </a:cubicBezTo>
                  <a:cubicBezTo>
                    <a:pt x="804706" y="516595"/>
                    <a:pt x="792554" y="519633"/>
                    <a:pt x="786478" y="507481"/>
                  </a:cubicBezTo>
                  <a:cubicBezTo>
                    <a:pt x="780402" y="495328"/>
                    <a:pt x="780402" y="489252"/>
                    <a:pt x="792554" y="483176"/>
                  </a:cubicBezTo>
                  <a:cubicBezTo>
                    <a:pt x="795592" y="480138"/>
                    <a:pt x="799390" y="479378"/>
                    <a:pt x="803567" y="480518"/>
                  </a:cubicBezTo>
                  <a:close/>
                  <a:moveTo>
                    <a:pt x="1550930" y="471404"/>
                  </a:moveTo>
                  <a:cubicBezTo>
                    <a:pt x="1555108" y="472543"/>
                    <a:pt x="1559665" y="475581"/>
                    <a:pt x="1564222" y="480138"/>
                  </a:cubicBezTo>
                  <a:cubicBezTo>
                    <a:pt x="1573336" y="489252"/>
                    <a:pt x="1564222" y="501405"/>
                    <a:pt x="1558146" y="504443"/>
                  </a:cubicBezTo>
                  <a:cubicBezTo>
                    <a:pt x="1552070" y="507481"/>
                    <a:pt x="1539917" y="510519"/>
                    <a:pt x="1533841" y="498367"/>
                  </a:cubicBezTo>
                  <a:cubicBezTo>
                    <a:pt x="1527765" y="486214"/>
                    <a:pt x="1530803" y="480138"/>
                    <a:pt x="1539917" y="474062"/>
                  </a:cubicBezTo>
                  <a:cubicBezTo>
                    <a:pt x="1542955" y="471024"/>
                    <a:pt x="1546753" y="470264"/>
                    <a:pt x="1550930" y="471404"/>
                  </a:cubicBezTo>
                  <a:close/>
                  <a:moveTo>
                    <a:pt x="2307407" y="465328"/>
                  </a:moveTo>
                  <a:cubicBezTo>
                    <a:pt x="2311584" y="466467"/>
                    <a:pt x="2316141" y="469505"/>
                    <a:pt x="2320698" y="474062"/>
                  </a:cubicBezTo>
                  <a:cubicBezTo>
                    <a:pt x="2329813" y="483176"/>
                    <a:pt x="2323736" y="492291"/>
                    <a:pt x="2314622" y="498367"/>
                  </a:cubicBezTo>
                  <a:cubicBezTo>
                    <a:pt x="2308546" y="501405"/>
                    <a:pt x="2296394" y="504443"/>
                    <a:pt x="2290318" y="492291"/>
                  </a:cubicBezTo>
                  <a:cubicBezTo>
                    <a:pt x="2284242" y="480138"/>
                    <a:pt x="2290318" y="474062"/>
                    <a:pt x="2296394" y="467986"/>
                  </a:cubicBezTo>
                  <a:cubicBezTo>
                    <a:pt x="2299432" y="464948"/>
                    <a:pt x="2303230" y="464188"/>
                    <a:pt x="2307407" y="465328"/>
                  </a:cubicBezTo>
                  <a:close/>
                  <a:moveTo>
                    <a:pt x="1076992" y="462290"/>
                  </a:moveTo>
                  <a:cubicBezTo>
                    <a:pt x="1081170" y="463429"/>
                    <a:pt x="1085727" y="466467"/>
                    <a:pt x="1090284" y="471024"/>
                  </a:cubicBezTo>
                  <a:cubicBezTo>
                    <a:pt x="1099398" y="480138"/>
                    <a:pt x="1093322" y="489253"/>
                    <a:pt x="1084208" y="495329"/>
                  </a:cubicBezTo>
                  <a:cubicBezTo>
                    <a:pt x="1078132" y="498367"/>
                    <a:pt x="1065979" y="501405"/>
                    <a:pt x="1059903" y="489253"/>
                  </a:cubicBezTo>
                  <a:cubicBezTo>
                    <a:pt x="1053827" y="474062"/>
                    <a:pt x="1056865" y="467986"/>
                    <a:pt x="1065979" y="464948"/>
                  </a:cubicBezTo>
                  <a:cubicBezTo>
                    <a:pt x="1069017" y="461910"/>
                    <a:pt x="1072815" y="461150"/>
                    <a:pt x="1076992" y="462290"/>
                  </a:cubicBezTo>
                  <a:close/>
                  <a:moveTo>
                    <a:pt x="2030944" y="456214"/>
                  </a:moveTo>
                  <a:cubicBezTo>
                    <a:pt x="2035121" y="457353"/>
                    <a:pt x="2039679" y="460391"/>
                    <a:pt x="2044236" y="464948"/>
                  </a:cubicBezTo>
                  <a:cubicBezTo>
                    <a:pt x="2053350" y="474062"/>
                    <a:pt x="2044236" y="486215"/>
                    <a:pt x="2038160" y="489253"/>
                  </a:cubicBezTo>
                  <a:cubicBezTo>
                    <a:pt x="2032083" y="492291"/>
                    <a:pt x="2019931" y="495329"/>
                    <a:pt x="2013855" y="483177"/>
                  </a:cubicBezTo>
                  <a:cubicBezTo>
                    <a:pt x="2007779" y="471024"/>
                    <a:pt x="2007779" y="464948"/>
                    <a:pt x="2019931" y="458872"/>
                  </a:cubicBezTo>
                  <a:cubicBezTo>
                    <a:pt x="2022969" y="455834"/>
                    <a:pt x="2026767" y="455074"/>
                    <a:pt x="2030944" y="456214"/>
                  </a:cubicBezTo>
                  <a:close/>
                  <a:moveTo>
                    <a:pt x="1280542" y="453176"/>
                  </a:moveTo>
                  <a:cubicBezTo>
                    <a:pt x="1284720" y="454315"/>
                    <a:pt x="1289277" y="457353"/>
                    <a:pt x="1293834" y="461910"/>
                  </a:cubicBezTo>
                  <a:cubicBezTo>
                    <a:pt x="1302948" y="471024"/>
                    <a:pt x="1296872" y="480139"/>
                    <a:pt x="1287758" y="486215"/>
                  </a:cubicBezTo>
                  <a:cubicBezTo>
                    <a:pt x="1281682" y="489253"/>
                    <a:pt x="1269529" y="492291"/>
                    <a:pt x="1263453" y="480139"/>
                  </a:cubicBezTo>
                  <a:cubicBezTo>
                    <a:pt x="1257377" y="467986"/>
                    <a:pt x="1257377" y="461910"/>
                    <a:pt x="1269529" y="455834"/>
                  </a:cubicBezTo>
                  <a:cubicBezTo>
                    <a:pt x="1272567" y="452796"/>
                    <a:pt x="1276365" y="452036"/>
                    <a:pt x="1280542" y="453176"/>
                  </a:cubicBezTo>
                  <a:close/>
                  <a:moveTo>
                    <a:pt x="679006" y="450138"/>
                  </a:moveTo>
                  <a:cubicBezTo>
                    <a:pt x="683184" y="451277"/>
                    <a:pt x="687741" y="454315"/>
                    <a:pt x="692298" y="458872"/>
                  </a:cubicBezTo>
                  <a:cubicBezTo>
                    <a:pt x="701412" y="467986"/>
                    <a:pt x="695336" y="477101"/>
                    <a:pt x="686222" y="483177"/>
                  </a:cubicBezTo>
                  <a:cubicBezTo>
                    <a:pt x="680146" y="486215"/>
                    <a:pt x="667993" y="489253"/>
                    <a:pt x="661917" y="477101"/>
                  </a:cubicBezTo>
                  <a:cubicBezTo>
                    <a:pt x="655841" y="464948"/>
                    <a:pt x="658879" y="458872"/>
                    <a:pt x="667993" y="452796"/>
                  </a:cubicBezTo>
                  <a:cubicBezTo>
                    <a:pt x="671031" y="449758"/>
                    <a:pt x="674829" y="448998"/>
                    <a:pt x="679006" y="450138"/>
                  </a:cubicBezTo>
                  <a:close/>
                  <a:moveTo>
                    <a:pt x="1815242" y="447099"/>
                  </a:moveTo>
                  <a:cubicBezTo>
                    <a:pt x="1819419" y="448238"/>
                    <a:pt x="1823976" y="451276"/>
                    <a:pt x="1828533" y="455833"/>
                  </a:cubicBezTo>
                  <a:cubicBezTo>
                    <a:pt x="1837647" y="464947"/>
                    <a:pt x="1828533" y="477100"/>
                    <a:pt x="1822457" y="480138"/>
                  </a:cubicBezTo>
                  <a:cubicBezTo>
                    <a:pt x="1816381" y="483176"/>
                    <a:pt x="1804228" y="486214"/>
                    <a:pt x="1798152" y="474062"/>
                  </a:cubicBezTo>
                  <a:cubicBezTo>
                    <a:pt x="1792076" y="458871"/>
                    <a:pt x="1795114" y="452795"/>
                    <a:pt x="1804228" y="449757"/>
                  </a:cubicBezTo>
                  <a:cubicBezTo>
                    <a:pt x="1807267" y="446719"/>
                    <a:pt x="1811064" y="445959"/>
                    <a:pt x="1815242" y="447099"/>
                  </a:cubicBezTo>
                  <a:close/>
                  <a:moveTo>
                    <a:pt x="1699795" y="444061"/>
                  </a:moveTo>
                  <a:cubicBezTo>
                    <a:pt x="1703973" y="445200"/>
                    <a:pt x="1708530" y="448238"/>
                    <a:pt x="1713087" y="452795"/>
                  </a:cubicBezTo>
                  <a:cubicBezTo>
                    <a:pt x="1722201" y="461909"/>
                    <a:pt x="1716125" y="471024"/>
                    <a:pt x="1707011" y="477100"/>
                  </a:cubicBezTo>
                  <a:cubicBezTo>
                    <a:pt x="1700934" y="480138"/>
                    <a:pt x="1688782" y="483176"/>
                    <a:pt x="1682706" y="471024"/>
                  </a:cubicBezTo>
                  <a:cubicBezTo>
                    <a:pt x="1676630" y="458871"/>
                    <a:pt x="1679668" y="449757"/>
                    <a:pt x="1688782" y="446719"/>
                  </a:cubicBezTo>
                  <a:cubicBezTo>
                    <a:pt x="1691820" y="443681"/>
                    <a:pt x="1695618" y="442921"/>
                    <a:pt x="1699795" y="444061"/>
                  </a:cubicBezTo>
                  <a:close/>
                  <a:moveTo>
                    <a:pt x="888633" y="434947"/>
                  </a:moveTo>
                  <a:cubicBezTo>
                    <a:pt x="892811" y="436086"/>
                    <a:pt x="897368" y="439124"/>
                    <a:pt x="901925" y="443681"/>
                  </a:cubicBezTo>
                  <a:cubicBezTo>
                    <a:pt x="911039" y="452795"/>
                    <a:pt x="901925" y="464948"/>
                    <a:pt x="895849" y="467986"/>
                  </a:cubicBezTo>
                  <a:cubicBezTo>
                    <a:pt x="889773" y="471024"/>
                    <a:pt x="877620" y="474062"/>
                    <a:pt x="871544" y="461910"/>
                  </a:cubicBezTo>
                  <a:cubicBezTo>
                    <a:pt x="865468" y="446719"/>
                    <a:pt x="868506" y="440643"/>
                    <a:pt x="877620" y="437605"/>
                  </a:cubicBezTo>
                  <a:cubicBezTo>
                    <a:pt x="880658" y="434567"/>
                    <a:pt x="884456" y="433807"/>
                    <a:pt x="888633" y="434947"/>
                  </a:cubicBezTo>
                  <a:close/>
                  <a:moveTo>
                    <a:pt x="2158542" y="407605"/>
                  </a:moveTo>
                  <a:cubicBezTo>
                    <a:pt x="2162719" y="408744"/>
                    <a:pt x="2167276" y="411782"/>
                    <a:pt x="2171833" y="416339"/>
                  </a:cubicBezTo>
                  <a:cubicBezTo>
                    <a:pt x="2180948" y="425453"/>
                    <a:pt x="2174872" y="434568"/>
                    <a:pt x="2165757" y="440644"/>
                  </a:cubicBezTo>
                  <a:cubicBezTo>
                    <a:pt x="2159681" y="443682"/>
                    <a:pt x="2147529" y="446720"/>
                    <a:pt x="2141453" y="434568"/>
                  </a:cubicBezTo>
                  <a:cubicBezTo>
                    <a:pt x="2135377" y="422415"/>
                    <a:pt x="2141453" y="416339"/>
                    <a:pt x="2147529" y="410263"/>
                  </a:cubicBezTo>
                  <a:cubicBezTo>
                    <a:pt x="2150567" y="407225"/>
                    <a:pt x="2154365" y="406465"/>
                    <a:pt x="2158542" y="407605"/>
                  </a:cubicBezTo>
                  <a:close/>
                  <a:moveTo>
                    <a:pt x="1484092" y="407605"/>
                  </a:moveTo>
                  <a:cubicBezTo>
                    <a:pt x="1488270" y="408744"/>
                    <a:pt x="1492827" y="411782"/>
                    <a:pt x="1497384" y="416339"/>
                  </a:cubicBezTo>
                  <a:cubicBezTo>
                    <a:pt x="1506498" y="425453"/>
                    <a:pt x="1500422" y="434568"/>
                    <a:pt x="1491308" y="440644"/>
                  </a:cubicBezTo>
                  <a:cubicBezTo>
                    <a:pt x="1485231" y="443682"/>
                    <a:pt x="1473079" y="446720"/>
                    <a:pt x="1467003" y="434568"/>
                  </a:cubicBezTo>
                  <a:cubicBezTo>
                    <a:pt x="1460927" y="422415"/>
                    <a:pt x="1463965" y="413301"/>
                    <a:pt x="1473079" y="410263"/>
                  </a:cubicBezTo>
                  <a:cubicBezTo>
                    <a:pt x="1476117" y="407225"/>
                    <a:pt x="1479915" y="406465"/>
                    <a:pt x="1484092" y="407605"/>
                  </a:cubicBezTo>
                  <a:close/>
                  <a:moveTo>
                    <a:pt x="1365608" y="404567"/>
                  </a:moveTo>
                  <a:cubicBezTo>
                    <a:pt x="1369786" y="405706"/>
                    <a:pt x="1374343" y="408744"/>
                    <a:pt x="1378900" y="413301"/>
                  </a:cubicBezTo>
                  <a:cubicBezTo>
                    <a:pt x="1388014" y="422415"/>
                    <a:pt x="1381938" y="431530"/>
                    <a:pt x="1372824" y="437606"/>
                  </a:cubicBezTo>
                  <a:cubicBezTo>
                    <a:pt x="1366748" y="440644"/>
                    <a:pt x="1354595" y="443682"/>
                    <a:pt x="1348519" y="431530"/>
                  </a:cubicBezTo>
                  <a:cubicBezTo>
                    <a:pt x="1342443" y="419377"/>
                    <a:pt x="1345481" y="410263"/>
                    <a:pt x="1354595" y="407225"/>
                  </a:cubicBezTo>
                  <a:cubicBezTo>
                    <a:pt x="1357633" y="404187"/>
                    <a:pt x="1361431" y="403427"/>
                    <a:pt x="1365608" y="404567"/>
                  </a:cubicBezTo>
                  <a:close/>
                  <a:moveTo>
                    <a:pt x="988889" y="404567"/>
                  </a:moveTo>
                  <a:cubicBezTo>
                    <a:pt x="993066" y="405706"/>
                    <a:pt x="997623" y="408744"/>
                    <a:pt x="1002180" y="413301"/>
                  </a:cubicBezTo>
                  <a:cubicBezTo>
                    <a:pt x="1011295" y="422415"/>
                    <a:pt x="1005218" y="431530"/>
                    <a:pt x="996104" y="437606"/>
                  </a:cubicBezTo>
                  <a:cubicBezTo>
                    <a:pt x="990028" y="440644"/>
                    <a:pt x="977876" y="443682"/>
                    <a:pt x="971800" y="431530"/>
                  </a:cubicBezTo>
                  <a:cubicBezTo>
                    <a:pt x="965724" y="419377"/>
                    <a:pt x="971800" y="413301"/>
                    <a:pt x="977876" y="407225"/>
                  </a:cubicBezTo>
                  <a:cubicBezTo>
                    <a:pt x="980914" y="404187"/>
                    <a:pt x="984712" y="403427"/>
                    <a:pt x="988889" y="404567"/>
                  </a:cubicBezTo>
                  <a:close/>
                  <a:moveTo>
                    <a:pt x="1182565" y="394312"/>
                  </a:moveTo>
                  <a:cubicBezTo>
                    <a:pt x="1186742" y="395072"/>
                    <a:pt x="1190540" y="398110"/>
                    <a:pt x="1193578" y="404186"/>
                  </a:cubicBezTo>
                  <a:cubicBezTo>
                    <a:pt x="1202692" y="413300"/>
                    <a:pt x="1196616" y="422415"/>
                    <a:pt x="1187502" y="428491"/>
                  </a:cubicBezTo>
                  <a:cubicBezTo>
                    <a:pt x="1181425" y="431529"/>
                    <a:pt x="1169273" y="434567"/>
                    <a:pt x="1163197" y="422415"/>
                  </a:cubicBezTo>
                  <a:cubicBezTo>
                    <a:pt x="1157121" y="410262"/>
                    <a:pt x="1160159" y="404186"/>
                    <a:pt x="1169273" y="398110"/>
                  </a:cubicBezTo>
                  <a:cubicBezTo>
                    <a:pt x="1173830" y="395072"/>
                    <a:pt x="1178387" y="393553"/>
                    <a:pt x="1182565" y="394312"/>
                  </a:cubicBezTo>
                  <a:close/>
                  <a:moveTo>
                    <a:pt x="1620805" y="389376"/>
                  </a:moveTo>
                  <a:cubicBezTo>
                    <a:pt x="1624983" y="390515"/>
                    <a:pt x="1629540" y="393553"/>
                    <a:pt x="1634097" y="398110"/>
                  </a:cubicBezTo>
                  <a:cubicBezTo>
                    <a:pt x="1643211" y="407224"/>
                    <a:pt x="1637135" y="416339"/>
                    <a:pt x="1628021" y="422415"/>
                  </a:cubicBezTo>
                  <a:cubicBezTo>
                    <a:pt x="1621944" y="425453"/>
                    <a:pt x="1609792" y="428491"/>
                    <a:pt x="1603716" y="416339"/>
                  </a:cubicBezTo>
                  <a:cubicBezTo>
                    <a:pt x="1597640" y="401148"/>
                    <a:pt x="1600678" y="395072"/>
                    <a:pt x="1609792" y="392034"/>
                  </a:cubicBezTo>
                  <a:cubicBezTo>
                    <a:pt x="1612830" y="388996"/>
                    <a:pt x="1616628" y="388236"/>
                    <a:pt x="1620805" y="389376"/>
                  </a:cubicBezTo>
                  <a:close/>
                  <a:moveTo>
                    <a:pt x="1961068" y="380262"/>
                  </a:moveTo>
                  <a:cubicBezTo>
                    <a:pt x="1965246" y="381401"/>
                    <a:pt x="1969803" y="384439"/>
                    <a:pt x="1974360" y="388996"/>
                  </a:cubicBezTo>
                  <a:cubicBezTo>
                    <a:pt x="1983474" y="398110"/>
                    <a:pt x="1974360" y="410263"/>
                    <a:pt x="1968284" y="413301"/>
                  </a:cubicBezTo>
                  <a:cubicBezTo>
                    <a:pt x="1962208" y="416339"/>
                    <a:pt x="1950055" y="419377"/>
                    <a:pt x="1943979" y="407225"/>
                  </a:cubicBezTo>
                  <a:cubicBezTo>
                    <a:pt x="1937903" y="395072"/>
                    <a:pt x="1940941" y="388996"/>
                    <a:pt x="1950055" y="382920"/>
                  </a:cubicBezTo>
                  <a:cubicBezTo>
                    <a:pt x="1953093" y="379882"/>
                    <a:pt x="1956891" y="379122"/>
                    <a:pt x="1961068" y="380262"/>
                  </a:cubicBezTo>
                  <a:close/>
                  <a:moveTo>
                    <a:pt x="770148" y="380262"/>
                  </a:moveTo>
                  <a:cubicBezTo>
                    <a:pt x="774326" y="381401"/>
                    <a:pt x="778883" y="384439"/>
                    <a:pt x="783440" y="388996"/>
                  </a:cubicBezTo>
                  <a:cubicBezTo>
                    <a:pt x="792554" y="398110"/>
                    <a:pt x="786478" y="407225"/>
                    <a:pt x="777364" y="413301"/>
                  </a:cubicBezTo>
                  <a:cubicBezTo>
                    <a:pt x="771287" y="416339"/>
                    <a:pt x="759135" y="419377"/>
                    <a:pt x="753059" y="407225"/>
                  </a:cubicBezTo>
                  <a:cubicBezTo>
                    <a:pt x="746983" y="395072"/>
                    <a:pt x="746983" y="385958"/>
                    <a:pt x="759135" y="382920"/>
                  </a:cubicBezTo>
                  <a:cubicBezTo>
                    <a:pt x="762173" y="379882"/>
                    <a:pt x="765971" y="379122"/>
                    <a:pt x="770148" y="380262"/>
                  </a:cubicBezTo>
                  <a:close/>
                  <a:moveTo>
                    <a:pt x="2240571" y="352920"/>
                  </a:moveTo>
                  <a:cubicBezTo>
                    <a:pt x="2244748" y="354059"/>
                    <a:pt x="2249305" y="357097"/>
                    <a:pt x="2253862" y="361654"/>
                  </a:cubicBezTo>
                  <a:cubicBezTo>
                    <a:pt x="2262976" y="370768"/>
                    <a:pt x="2256900" y="379883"/>
                    <a:pt x="2247786" y="385959"/>
                  </a:cubicBezTo>
                  <a:cubicBezTo>
                    <a:pt x="2241710" y="388997"/>
                    <a:pt x="2229557" y="392035"/>
                    <a:pt x="2223481" y="379883"/>
                  </a:cubicBezTo>
                  <a:cubicBezTo>
                    <a:pt x="2217405" y="367730"/>
                    <a:pt x="2220443" y="361654"/>
                    <a:pt x="2229557" y="355578"/>
                  </a:cubicBezTo>
                  <a:cubicBezTo>
                    <a:pt x="2232596" y="352540"/>
                    <a:pt x="2236393" y="351780"/>
                    <a:pt x="2240571" y="352920"/>
                  </a:cubicBezTo>
                  <a:close/>
                  <a:moveTo>
                    <a:pt x="2082590" y="352920"/>
                  </a:moveTo>
                  <a:cubicBezTo>
                    <a:pt x="2086768" y="354059"/>
                    <a:pt x="2091325" y="357097"/>
                    <a:pt x="2095882" y="361654"/>
                  </a:cubicBezTo>
                  <a:cubicBezTo>
                    <a:pt x="2104996" y="370768"/>
                    <a:pt x="2095882" y="382921"/>
                    <a:pt x="2089806" y="385959"/>
                  </a:cubicBezTo>
                  <a:cubicBezTo>
                    <a:pt x="2083730" y="388997"/>
                    <a:pt x="2071577" y="392035"/>
                    <a:pt x="2065501" y="379883"/>
                  </a:cubicBezTo>
                  <a:cubicBezTo>
                    <a:pt x="2059425" y="367730"/>
                    <a:pt x="2062463" y="361654"/>
                    <a:pt x="2071577" y="355578"/>
                  </a:cubicBezTo>
                  <a:cubicBezTo>
                    <a:pt x="2074615" y="352540"/>
                    <a:pt x="2078413" y="351780"/>
                    <a:pt x="2082590" y="352920"/>
                  </a:cubicBezTo>
                  <a:close/>
                  <a:moveTo>
                    <a:pt x="1080030" y="337729"/>
                  </a:moveTo>
                  <a:cubicBezTo>
                    <a:pt x="1084208" y="338868"/>
                    <a:pt x="1088765" y="341906"/>
                    <a:pt x="1093322" y="346463"/>
                  </a:cubicBezTo>
                  <a:cubicBezTo>
                    <a:pt x="1102436" y="355577"/>
                    <a:pt x="1093322" y="367730"/>
                    <a:pt x="1087246" y="370768"/>
                  </a:cubicBezTo>
                  <a:cubicBezTo>
                    <a:pt x="1081170" y="373806"/>
                    <a:pt x="1069017" y="376844"/>
                    <a:pt x="1062941" y="364692"/>
                  </a:cubicBezTo>
                  <a:cubicBezTo>
                    <a:pt x="1056865" y="352539"/>
                    <a:pt x="1059903" y="346463"/>
                    <a:pt x="1069017" y="340387"/>
                  </a:cubicBezTo>
                  <a:cubicBezTo>
                    <a:pt x="1072055" y="337349"/>
                    <a:pt x="1075853" y="336589"/>
                    <a:pt x="1080030" y="337729"/>
                  </a:cubicBezTo>
                  <a:close/>
                  <a:moveTo>
                    <a:pt x="1787899" y="331653"/>
                  </a:moveTo>
                  <a:cubicBezTo>
                    <a:pt x="1792076" y="332792"/>
                    <a:pt x="1796634" y="335830"/>
                    <a:pt x="1801191" y="340387"/>
                  </a:cubicBezTo>
                  <a:cubicBezTo>
                    <a:pt x="1810305" y="349501"/>
                    <a:pt x="1801191" y="361654"/>
                    <a:pt x="1795115" y="364692"/>
                  </a:cubicBezTo>
                  <a:cubicBezTo>
                    <a:pt x="1789038" y="367730"/>
                    <a:pt x="1776886" y="370768"/>
                    <a:pt x="1770810" y="358616"/>
                  </a:cubicBezTo>
                  <a:cubicBezTo>
                    <a:pt x="1764734" y="346463"/>
                    <a:pt x="1767772" y="340387"/>
                    <a:pt x="1776886" y="334311"/>
                  </a:cubicBezTo>
                  <a:cubicBezTo>
                    <a:pt x="1779924" y="331273"/>
                    <a:pt x="1783722" y="330513"/>
                    <a:pt x="1787899" y="331653"/>
                  </a:cubicBezTo>
                  <a:close/>
                  <a:moveTo>
                    <a:pt x="1879040" y="328615"/>
                  </a:moveTo>
                  <a:cubicBezTo>
                    <a:pt x="1883217" y="329754"/>
                    <a:pt x="1887775" y="332792"/>
                    <a:pt x="1892332" y="337349"/>
                  </a:cubicBezTo>
                  <a:cubicBezTo>
                    <a:pt x="1901446" y="346463"/>
                    <a:pt x="1895370" y="355578"/>
                    <a:pt x="1886256" y="361654"/>
                  </a:cubicBezTo>
                  <a:cubicBezTo>
                    <a:pt x="1880179" y="364692"/>
                    <a:pt x="1868027" y="367730"/>
                    <a:pt x="1861951" y="355578"/>
                  </a:cubicBezTo>
                  <a:cubicBezTo>
                    <a:pt x="1855875" y="343425"/>
                    <a:pt x="1858913" y="334311"/>
                    <a:pt x="1868027" y="331273"/>
                  </a:cubicBezTo>
                  <a:cubicBezTo>
                    <a:pt x="1871065" y="328235"/>
                    <a:pt x="1874863" y="327475"/>
                    <a:pt x="1879040" y="328615"/>
                  </a:cubicBezTo>
                  <a:close/>
                  <a:moveTo>
                    <a:pt x="1265352" y="325577"/>
                  </a:moveTo>
                  <a:cubicBezTo>
                    <a:pt x="1269530" y="326716"/>
                    <a:pt x="1274087" y="329754"/>
                    <a:pt x="1278644" y="334311"/>
                  </a:cubicBezTo>
                  <a:cubicBezTo>
                    <a:pt x="1287758" y="343425"/>
                    <a:pt x="1278644" y="355578"/>
                    <a:pt x="1272568" y="358616"/>
                  </a:cubicBezTo>
                  <a:cubicBezTo>
                    <a:pt x="1266492" y="361654"/>
                    <a:pt x="1254339" y="364692"/>
                    <a:pt x="1248263" y="352540"/>
                  </a:cubicBezTo>
                  <a:cubicBezTo>
                    <a:pt x="1242187" y="337349"/>
                    <a:pt x="1245225" y="331273"/>
                    <a:pt x="1254339" y="328235"/>
                  </a:cubicBezTo>
                  <a:cubicBezTo>
                    <a:pt x="1257377" y="325197"/>
                    <a:pt x="1261175" y="324437"/>
                    <a:pt x="1265352" y="325577"/>
                  </a:cubicBezTo>
                  <a:close/>
                  <a:moveTo>
                    <a:pt x="864328" y="319501"/>
                  </a:moveTo>
                  <a:cubicBezTo>
                    <a:pt x="868506" y="320640"/>
                    <a:pt x="873063" y="323678"/>
                    <a:pt x="877620" y="328235"/>
                  </a:cubicBezTo>
                  <a:cubicBezTo>
                    <a:pt x="886734" y="337349"/>
                    <a:pt x="877620" y="349502"/>
                    <a:pt x="871544" y="352540"/>
                  </a:cubicBezTo>
                  <a:cubicBezTo>
                    <a:pt x="865468" y="355578"/>
                    <a:pt x="853315" y="358616"/>
                    <a:pt x="847239" y="346464"/>
                  </a:cubicBezTo>
                  <a:cubicBezTo>
                    <a:pt x="841163" y="334311"/>
                    <a:pt x="844201" y="325197"/>
                    <a:pt x="853315" y="322159"/>
                  </a:cubicBezTo>
                  <a:cubicBezTo>
                    <a:pt x="856353" y="319121"/>
                    <a:pt x="860151" y="318361"/>
                    <a:pt x="864328" y="319501"/>
                  </a:cubicBezTo>
                  <a:close/>
                  <a:moveTo>
                    <a:pt x="1459788" y="316463"/>
                  </a:moveTo>
                  <a:cubicBezTo>
                    <a:pt x="1463966" y="317602"/>
                    <a:pt x="1468523" y="320640"/>
                    <a:pt x="1473080" y="325197"/>
                  </a:cubicBezTo>
                  <a:cubicBezTo>
                    <a:pt x="1482194" y="334311"/>
                    <a:pt x="1476118" y="343426"/>
                    <a:pt x="1467004" y="349502"/>
                  </a:cubicBezTo>
                  <a:cubicBezTo>
                    <a:pt x="1460928" y="352540"/>
                    <a:pt x="1448775" y="355578"/>
                    <a:pt x="1442699" y="343426"/>
                  </a:cubicBezTo>
                  <a:cubicBezTo>
                    <a:pt x="1436623" y="328235"/>
                    <a:pt x="1439661" y="322159"/>
                    <a:pt x="1448775" y="319121"/>
                  </a:cubicBezTo>
                  <a:cubicBezTo>
                    <a:pt x="1451813" y="316083"/>
                    <a:pt x="1455611" y="315323"/>
                    <a:pt x="1459788" y="316463"/>
                  </a:cubicBezTo>
                  <a:close/>
                  <a:moveTo>
                    <a:pt x="1702833" y="310387"/>
                  </a:moveTo>
                  <a:cubicBezTo>
                    <a:pt x="1707011" y="311526"/>
                    <a:pt x="1711568" y="314564"/>
                    <a:pt x="1716125" y="319121"/>
                  </a:cubicBezTo>
                  <a:cubicBezTo>
                    <a:pt x="1725239" y="328235"/>
                    <a:pt x="1716125" y="340388"/>
                    <a:pt x="1710049" y="343426"/>
                  </a:cubicBezTo>
                  <a:cubicBezTo>
                    <a:pt x="1703973" y="346464"/>
                    <a:pt x="1691820" y="349502"/>
                    <a:pt x="1685744" y="337350"/>
                  </a:cubicBezTo>
                  <a:cubicBezTo>
                    <a:pt x="1679668" y="322159"/>
                    <a:pt x="1682706" y="316083"/>
                    <a:pt x="1691820" y="313045"/>
                  </a:cubicBezTo>
                  <a:cubicBezTo>
                    <a:pt x="1694858" y="310007"/>
                    <a:pt x="1698656" y="309247"/>
                    <a:pt x="1702833" y="310387"/>
                  </a:cubicBezTo>
                  <a:close/>
                  <a:moveTo>
                    <a:pt x="1577893" y="297095"/>
                  </a:moveTo>
                  <a:cubicBezTo>
                    <a:pt x="1582450" y="297855"/>
                    <a:pt x="1587008" y="300893"/>
                    <a:pt x="1591565" y="306969"/>
                  </a:cubicBezTo>
                  <a:cubicBezTo>
                    <a:pt x="1600679" y="316083"/>
                    <a:pt x="1594603" y="325198"/>
                    <a:pt x="1585489" y="331274"/>
                  </a:cubicBezTo>
                  <a:cubicBezTo>
                    <a:pt x="1579412" y="334312"/>
                    <a:pt x="1567260" y="337350"/>
                    <a:pt x="1561184" y="325198"/>
                  </a:cubicBezTo>
                  <a:cubicBezTo>
                    <a:pt x="1555108" y="313045"/>
                    <a:pt x="1558146" y="303931"/>
                    <a:pt x="1564222" y="300893"/>
                  </a:cubicBezTo>
                  <a:cubicBezTo>
                    <a:pt x="1568779" y="297855"/>
                    <a:pt x="1573336" y="296336"/>
                    <a:pt x="1577893" y="297095"/>
                  </a:cubicBezTo>
                  <a:close/>
                  <a:moveTo>
                    <a:pt x="955470" y="295196"/>
                  </a:moveTo>
                  <a:cubicBezTo>
                    <a:pt x="959648" y="296335"/>
                    <a:pt x="964205" y="299373"/>
                    <a:pt x="968762" y="303930"/>
                  </a:cubicBezTo>
                  <a:cubicBezTo>
                    <a:pt x="977876" y="313044"/>
                    <a:pt x="971800" y="322159"/>
                    <a:pt x="962686" y="328235"/>
                  </a:cubicBezTo>
                  <a:cubicBezTo>
                    <a:pt x="956610" y="331273"/>
                    <a:pt x="944457" y="334311"/>
                    <a:pt x="938381" y="322159"/>
                  </a:cubicBezTo>
                  <a:cubicBezTo>
                    <a:pt x="932305" y="310006"/>
                    <a:pt x="935343" y="303930"/>
                    <a:pt x="944457" y="297854"/>
                  </a:cubicBezTo>
                  <a:cubicBezTo>
                    <a:pt x="947495" y="294816"/>
                    <a:pt x="951293" y="294056"/>
                    <a:pt x="955470" y="295196"/>
                  </a:cubicBezTo>
                  <a:close/>
                  <a:moveTo>
                    <a:pt x="1365608" y="283044"/>
                  </a:moveTo>
                  <a:cubicBezTo>
                    <a:pt x="1369786" y="284183"/>
                    <a:pt x="1374343" y="287221"/>
                    <a:pt x="1378900" y="291778"/>
                  </a:cubicBezTo>
                  <a:cubicBezTo>
                    <a:pt x="1388014" y="300892"/>
                    <a:pt x="1381938" y="310007"/>
                    <a:pt x="1372824" y="316083"/>
                  </a:cubicBezTo>
                  <a:cubicBezTo>
                    <a:pt x="1366748" y="319121"/>
                    <a:pt x="1354595" y="322159"/>
                    <a:pt x="1348519" y="310007"/>
                  </a:cubicBezTo>
                  <a:cubicBezTo>
                    <a:pt x="1342443" y="297854"/>
                    <a:pt x="1345481" y="291778"/>
                    <a:pt x="1354595" y="285702"/>
                  </a:cubicBezTo>
                  <a:cubicBezTo>
                    <a:pt x="1357633" y="282664"/>
                    <a:pt x="1361431" y="281904"/>
                    <a:pt x="1365608" y="283044"/>
                  </a:cubicBezTo>
                  <a:close/>
                  <a:moveTo>
                    <a:pt x="1979296" y="267854"/>
                  </a:moveTo>
                  <a:cubicBezTo>
                    <a:pt x="1983474" y="268993"/>
                    <a:pt x="1988031" y="272031"/>
                    <a:pt x="1992588" y="276588"/>
                  </a:cubicBezTo>
                  <a:cubicBezTo>
                    <a:pt x="2001702" y="285702"/>
                    <a:pt x="1995626" y="294817"/>
                    <a:pt x="1986512" y="300893"/>
                  </a:cubicBezTo>
                  <a:cubicBezTo>
                    <a:pt x="1980436" y="303931"/>
                    <a:pt x="1968283" y="306969"/>
                    <a:pt x="1962207" y="294817"/>
                  </a:cubicBezTo>
                  <a:cubicBezTo>
                    <a:pt x="1956131" y="279626"/>
                    <a:pt x="1959169" y="273550"/>
                    <a:pt x="1968283" y="270512"/>
                  </a:cubicBezTo>
                  <a:cubicBezTo>
                    <a:pt x="1971321" y="267474"/>
                    <a:pt x="1975119" y="266714"/>
                    <a:pt x="1979296" y="267854"/>
                  </a:cubicBezTo>
                  <a:close/>
                  <a:moveTo>
                    <a:pt x="1173830" y="266714"/>
                  </a:moveTo>
                  <a:cubicBezTo>
                    <a:pt x="1178387" y="267474"/>
                    <a:pt x="1182945" y="270512"/>
                    <a:pt x="1187502" y="276588"/>
                  </a:cubicBezTo>
                  <a:cubicBezTo>
                    <a:pt x="1196616" y="285702"/>
                    <a:pt x="1190540" y="294817"/>
                    <a:pt x="1181425" y="300893"/>
                  </a:cubicBezTo>
                  <a:cubicBezTo>
                    <a:pt x="1175349" y="303931"/>
                    <a:pt x="1163197" y="306969"/>
                    <a:pt x="1157121" y="294817"/>
                  </a:cubicBezTo>
                  <a:cubicBezTo>
                    <a:pt x="1151045" y="282664"/>
                    <a:pt x="1154083" y="273550"/>
                    <a:pt x="1160159" y="270512"/>
                  </a:cubicBezTo>
                  <a:cubicBezTo>
                    <a:pt x="1164716" y="267474"/>
                    <a:pt x="1169273" y="265955"/>
                    <a:pt x="1173830" y="266714"/>
                  </a:cubicBezTo>
                  <a:close/>
                  <a:moveTo>
                    <a:pt x="2167656" y="246587"/>
                  </a:moveTo>
                  <a:cubicBezTo>
                    <a:pt x="2171833" y="247726"/>
                    <a:pt x="2176391" y="250764"/>
                    <a:pt x="2180948" y="255321"/>
                  </a:cubicBezTo>
                  <a:cubicBezTo>
                    <a:pt x="2190062" y="264435"/>
                    <a:pt x="2183986" y="273550"/>
                    <a:pt x="2174872" y="279626"/>
                  </a:cubicBezTo>
                  <a:cubicBezTo>
                    <a:pt x="2168795" y="282664"/>
                    <a:pt x="2156643" y="285702"/>
                    <a:pt x="2150567" y="273550"/>
                  </a:cubicBezTo>
                  <a:cubicBezTo>
                    <a:pt x="2144491" y="258359"/>
                    <a:pt x="2147529" y="252283"/>
                    <a:pt x="2156643" y="249245"/>
                  </a:cubicBezTo>
                  <a:cubicBezTo>
                    <a:pt x="2159681" y="246207"/>
                    <a:pt x="2163479" y="245447"/>
                    <a:pt x="2167656" y="246587"/>
                  </a:cubicBezTo>
                  <a:close/>
                  <a:moveTo>
                    <a:pt x="2073477" y="240511"/>
                  </a:moveTo>
                  <a:cubicBezTo>
                    <a:pt x="2077654" y="241650"/>
                    <a:pt x="2082211" y="244688"/>
                    <a:pt x="2086768" y="249245"/>
                  </a:cubicBezTo>
                  <a:cubicBezTo>
                    <a:pt x="2095882" y="258359"/>
                    <a:pt x="2089806" y="267474"/>
                    <a:pt x="2080692" y="273550"/>
                  </a:cubicBezTo>
                  <a:cubicBezTo>
                    <a:pt x="2074616" y="276588"/>
                    <a:pt x="2062463" y="279626"/>
                    <a:pt x="2056387" y="267474"/>
                  </a:cubicBezTo>
                  <a:cubicBezTo>
                    <a:pt x="2050311" y="252283"/>
                    <a:pt x="2053349" y="246207"/>
                    <a:pt x="2062463" y="243169"/>
                  </a:cubicBezTo>
                  <a:cubicBezTo>
                    <a:pt x="2065502" y="240131"/>
                    <a:pt x="2069299" y="239371"/>
                    <a:pt x="2073477" y="240511"/>
                  </a:cubicBezTo>
                  <a:close/>
                  <a:moveTo>
                    <a:pt x="1505359" y="222283"/>
                  </a:moveTo>
                  <a:cubicBezTo>
                    <a:pt x="1509537" y="223422"/>
                    <a:pt x="1514094" y="226460"/>
                    <a:pt x="1518651" y="231017"/>
                  </a:cubicBezTo>
                  <a:cubicBezTo>
                    <a:pt x="1527765" y="240131"/>
                    <a:pt x="1521689" y="249246"/>
                    <a:pt x="1512575" y="255322"/>
                  </a:cubicBezTo>
                  <a:cubicBezTo>
                    <a:pt x="1506499" y="258360"/>
                    <a:pt x="1494346" y="261398"/>
                    <a:pt x="1488270" y="249246"/>
                  </a:cubicBezTo>
                  <a:cubicBezTo>
                    <a:pt x="1482194" y="234055"/>
                    <a:pt x="1485232" y="227979"/>
                    <a:pt x="1494346" y="224941"/>
                  </a:cubicBezTo>
                  <a:cubicBezTo>
                    <a:pt x="1497384" y="221903"/>
                    <a:pt x="1501182" y="221143"/>
                    <a:pt x="1505359" y="222283"/>
                  </a:cubicBezTo>
                  <a:close/>
                  <a:moveTo>
                    <a:pt x="1007117" y="222283"/>
                  </a:moveTo>
                  <a:cubicBezTo>
                    <a:pt x="1011295" y="223422"/>
                    <a:pt x="1015852" y="226460"/>
                    <a:pt x="1020409" y="231017"/>
                  </a:cubicBezTo>
                  <a:cubicBezTo>
                    <a:pt x="1029523" y="240131"/>
                    <a:pt x="1020409" y="252284"/>
                    <a:pt x="1014333" y="255322"/>
                  </a:cubicBezTo>
                  <a:cubicBezTo>
                    <a:pt x="1008257" y="258360"/>
                    <a:pt x="996104" y="261398"/>
                    <a:pt x="990028" y="249246"/>
                  </a:cubicBezTo>
                  <a:cubicBezTo>
                    <a:pt x="983952" y="237093"/>
                    <a:pt x="986990" y="231017"/>
                    <a:pt x="996104" y="224941"/>
                  </a:cubicBezTo>
                  <a:cubicBezTo>
                    <a:pt x="999142" y="221903"/>
                    <a:pt x="1002940" y="221143"/>
                    <a:pt x="1007117" y="222283"/>
                  </a:cubicBezTo>
                  <a:close/>
                  <a:moveTo>
                    <a:pt x="1298771" y="210131"/>
                  </a:moveTo>
                  <a:cubicBezTo>
                    <a:pt x="1302948" y="211270"/>
                    <a:pt x="1307506" y="214308"/>
                    <a:pt x="1312063" y="218865"/>
                  </a:cubicBezTo>
                  <a:cubicBezTo>
                    <a:pt x="1321177" y="227979"/>
                    <a:pt x="1312063" y="240132"/>
                    <a:pt x="1305987" y="243170"/>
                  </a:cubicBezTo>
                  <a:cubicBezTo>
                    <a:pt x="1299910" y="246208"/>
                    <a:pt x="1287758" y="249246"/>
                    <a:pt x="1281682" y="237094"/>
                  </a:cubicBezTo>
                  <a:cubicBezTo>
                    <a:pt x="1275606" y="224941"/>
                    <a:pt x="1275606" y="215827"/>
                    <a:pt x="1287758" y="212789"/>
                  </a:cubicBezTo>
                  <a:cubicBezTo>
                    <a:pt x="1290796" y="209751"/>
                    <a:pt x="1294594" y="208991"/>
                    <a:pt x="1298771" y="210131"/>
                  </a:cubicBezTo>
                  <a:close/>
                  <a:moveTo>
                    <a:pt x="1881700" y="207472"/>
                  </a:moveTo>
                  <a:cubicBezTo>
                    <a:pt x="1886257" y="208991"/>
                    <a:pt x="1890814" y="212789"/>
                    <a:pt x="1895371" y="218865"/>
                  </a:cubicBezTo>
                  <a:cubicBezTo>
                    <a:pt x="1904485" y="227979"/>
                    <a:pt x="1898409" y="237094"/>
                    <a:pt x="1889295" y="243170"/>
                  </a:cubicBezTo>
                  <a:cubicBezTo>
                    <a:pt x="1883218" y="246208"/>
                    <a:pt x="1871066" y="249246"/>
                    <a:pt x="1864990" y="237094"/>
                  </a:cubicBezTo>
                  <a:cubicBezTo>
                    <a:pt x="1858914" y="221903"/>
                    <a:pt x="1861952" y="215827"/>
                    <a:pt x="1868028" y="209751"/>
                  </a:cubicBezTo>
                  <a:cubicBezTo>
                    <a:pt x="1872585" y="206713"/>
                    <a:pt x="1877142" y="205953"/>
                    <a:pt x="1881700" y="207472"/>
                  </a:cubicBezTo>
                  <a:close/>
                  <a:moveTo>
                    <a:pt x="1657262" y="207093"/>
                  </a:moveTo>
                  <a:cubicBezTo>
                    <a:pt x="1661440" y="208232"/>
                    <a:pt x="1665997" y="211270"/>
                    <a:pt x="1670554" y="215827"/>
                  </a:cubicBezTo>
                  <a:cubicBezTo>
                    <a:pt x="1679668" y="224941"/>
                    <a:pt x="1673592" y="234056"/>
                    <a:pt x="1664478" y="240132"/>
                  </a:cubicBezTo>
                  <a:cubicBezTo>
                    <a:pt x="1655363" y="246208"/>
                    <a:pt x="1643211" y="249246"/>
                    <a:pt x="1637135" y="234056"/>
                  </a:cubicBezTo>
                  <a:cubicBezTo>
                    <a:pt x="1631059" y="221903"/>
                    <a:pt x="1634097" y="215827"/>
                    <a:pt x="1646249" y="209751"/>
                  </a:cubicBezTo>
                  <a:cubicBezTo>
                    <a:pt x="1649287" y="206713"/>
                    <a:pt x="1653085" y="205953"/>
                    <a:pt x="1657262" y="207093"/>
                  </a:cubicBezTo>
                  <a:close/>
                  <a:moveTo>
                    <a:pt x="1769671" y="201017"/>
                  </a:moveTo>
                  <a:cubicBezTo>
                    <a:pt x="1773848" y="202156"/>
                    <a:pt x="1778405" y="205194"/>
                    <a:pt x="1782962" y="209751"/>
                  </a:cubicBezTo>
                  <a:cubicBezTo>
                    <a:pt x="1792076" y="218865"/>
                    <a:pt x="1786000" y="227980"/>
                    <a:pt x="1776886" y="234056"/>
                  </a:cubicBezTo>
                  <a:cubicBezTo>
                    <a:pt x="1770810" y="240132"/>
                    <a:pt x="1758657" y="240132"/>
                    <a:pt x="1752581" y="227980"/>
                  </a:cubicBezTo>
                  <a:cubicBezTo>
                    <a:pt x="1746505" y="215827"/>
                    <a:pt x="1749543" y="209751"/>
                    <a:pt x="1758657" y="203675"/>
                  </a:cubicBezTo>
                  <a:cubicBezTo>
                    <a:pt x="1761696" y="200637"/>
                    <a:pt x="1765493" y="199877"/>
                    <a:pt x="1769671" y="201017"/>
                  </a:cubicBezTo>
                  <a:close/>
                  <a:moveTo>
                    <a:pt x="1089145" y="197978"/>
                  </a:moveTo>
                  <a:cubicBezTo>
                    <a:pt x="1093323" y="199117"/>
                    <a:pt x="1097880" y="202155"/>
                    <a:pt x="1102437" y="206712"/>
                  </a:cubicBezTo>
                  <a:cubicBezTo>
                    <a:pt x="1111551" y="215826"/>
                    <a:pt x="1105475" y="224941"/>
                    <a:pt x="1096361" y="231017"/>
                  </a:cubicBezTo>
                  <a:cubicBezTo>
                    <a:pt x="1090284" y="234055"/>
                    <a:pt x="1078132" y="237093"/>
                    <a:pt x="1072056" y="224941"/>
                  </a:cubicBezTo>
                  <a:cubicBezTo>
                    <a:pt x="1065980" y="212788"/>
                    <a:pt x="1069018" y="203674"/>
                    <a:pt x="1078132" y="200636"/>
                  </a:cubicBezTo>
                  <a:cubicBezTo>
                    <a:pt x="1081170" y="197598"/>
                    <a:pt x="1084968" y="196838"/>
                    <a:pt x="1089145" y="197978"/>
                  </a:cubicBezTo>
                  <a:close/>
                  <a:moveTo>
                    <a:pt x="1395989" y="161522"/>
                  </a:moveTo>
                  <a:cubicBezTo>
                    <a:pt x="1400167" y="162661"/>
                    <a:pt x="1404724" y="165699"/>
                    <a:pt x="1409281" y="170256"/>
                  </a:cubicBezTo>
                  <a:cubicBezTo>
                    <a:pt x="1418395" y="179370"/>
                    <a:pt x="1412319" y="188485"/>
                    <a:pt x="1403205" y="194561"/>
                  </a:cubicBezTo>
                  <a:cubicBezTo>
                    <a:pt x="1397129" y="197599"/>
                    <a:pt x="1384976" y="200637"/>
                    <a:pt x="1378900" y="188485"/>
                  </a:cubicBezTo>
                  <a:cubicBezTo>
                    <a:pt x="1372824" y="176332"/>
                    <a:pt x="1375862" y="170256"/>
                    <a:pt x="1384976" y="164180"/>
                  </a:cubicBezTo>
                  <a:cubicBezTo>
                    <a:pt x="1388014" y="161142"/>
                    <a:pt x="1391812" y="160382"/>
                    <a:pt x="1395989" y="161522"/>
                  </a:cubicBezTo>
                  <a:close/>
                  <a:moveTo>
                    <a:pt x="1967145" y="140255"/>
                  </a:moveTo>
                  <a:cubicBezTo>
                    <a:pt x="1971322" y="141394"/>
                    <a:pt x="1975879" y="144432"/>
                    <a:pt x="1980436" y="148989"/>
                  </a:cubicBezTo>
                  <a:cubicBezTo>
                    <a:pt x="1989550" y="158103"/>
                    <a:pt x="1983474" y="167218"/>
                    <a:pt x="1974360" y="173294"/>
                  </a:cubicBezTo>
                  <a:cubicBezTo>
                    <a:pt x="1968284" y="179370"/>
                    <a:pt x="1956131" y="182408"/>
                    <a:pt x="1950055" y="170256"/>
                  </a:cubicBezTo>
                  <a:cubicBezTo>
                    <a:pt x="1943979" y="155065"/>
                    <a:pt x="1947017" y="148989"/>
                    <a:pt x="1956131" y="142913"/>
                  </a:cubicBezTo>
                  <a:cubicBezTo>
                    <a:pt x="1959170" y="139875"/>
                    <a:pt x="1962967" y="139115"/>
                    <a:pt x="1967145" y="140255"/>
                  </a:cubicBezTo>
                  <a:close/>
                  <a:moveTo>
                    <a:pt x="1234971" y="131141"/>
                  </a:moveTo>
                  <a:cubicBezTo>
                    <a:pt x="1239149" y="132280"/>
                    <a:pt x="1243706" y="135318"/>
                    <a:pt x="1248263" y="139875"/>
                  </a:cubicBezTo>
                  <a:cubicBezTo>
                    <a:pt x="1257377" y="148989"/>
                    <a:pt x="1251301" y="158104"/>
                    <a:pt x="1242187" y="164180"/>
                  </a:cubicBezTo>
                  <a:cubicBezTo>
                    <a:pt x="1236111" y="167218"/>
                    <a:pt x="1223958" y="170256"/>
                    <a:pt x="1217882" y="158104"/>
                  </a:cubicBezTo>
                  <a:cubicBezTo>
                    <a:pt x="1211806" y="142913"/>
                    <a:pt x="1214844" y="136837"/>
                    <a:pt x="1223958" y="133799"/>
                  </a:cubicBezTo>
                  <a:cubicBezTo>
                    <a:pt x="1226996" y="130761"/>
                    <a:pt x="1230794" y="130001"/>
                    <a:pt x="1234971" y="131141"/>
                  </a:cubicBezTo>
                  <a:close/>
                  <a:moveTo>
                    <a:pt x="1149906" y="131141"/>
                  </a:moveTo>
                  <a:cubicBezTo>
                    <a:pt x="1154084" y="132280"/>
                    <a:pt x="1158641" y="135318"/>
                    <a:pt x="1163198" y="139875"/>
                  </a:cubicBezTo>
                  <a:cubicBezTo>
                    <a:pt x="1172312" y="148989"/>
                    <a:pt x="1166236" y="158104"/>
                    <a:pt x="1157122" y="164180"/>
                  </a:cubicBezTo>
                  <a:cubicBezTo>
                    <a:pt x="1151045" y="167218"/>
                    <a:pt x="1138893" y="170256"/>
                    <a:pt x="1132817" y="158104"/>
                  </a:cubicBezTo>
                  <a:cubicBezTo>
                    <a:pt x="1126741" y="145951"/>
                    <a:pt x="1129779" y="139875"/>
                    <a:pt x="1138893" y="133799"/>
                  </a:cubicBezTo>
                  <a:cubicBezTo>
                    <a:pt x="1141931" y="130761"/>
                    <a:pt x="1145729" y="130001"/>
                    <a:pt x="1149906" y="131141"/>
                  </a:cubicBezTo>
                  <a:close/>
                  <a:moveTo>
                    <a:pt x="2064362" y="128103"/>
                  </a:moveTo>
                  <a:cubicBezTo>
                    <a:pt x="2068540" y="129242"/>
                    <a:pt x="2073097" y="132280"/>
                    <a:pt x="2077654" y="136837"/>
                  </a:cubicBezTo>
                  <a:cubicBezTo>
                    <a:pt x="2086768" y="145951"/>
                    <a:pt x="2080692" y="155066"/>
                    <a:pt x="2071578" y="161142"/>
                  </a:cubicBezTo>
                  <a:cubicBezTo>
                    <a:pt x="2065501" y="164180"/>
                    <a:pt x="2053349" y="167218"/>
                    <a:pt x="2047273" y="155066"/>
                  </a:cubicBezTo>
                  <a:cubicBezTo>
                    <a:pt x="2041197" y="139875"/>
                    <a:pt x="2044235" y="133799"/>
                    <a:pt x="2053349" y="130761"/>
                  </a:cubicBezTo>
                  <a:cubicBezTo>
                    <a:pt x="2056387" y="127723"/>
                    <a:pt x="2060185" y="126963"/>
                    <a:pt x="2064362" y="128103"/>
                  </a:cubicBezTo>
                  <a:close/>
                  <a:moveTo>
                    <a:pt x="1496245" y="120887"/>
                  </a:moveTo>
                  <a:cubicBezTo>
                    <a:pt x="1500423" y="121647"/>
                    <a:pt x="1504980" y="124685"/>
                    <a:pt x="1509537" y="130761"/>
                  </a:cubicBezTo>
                  <a:cubicBezTo>
                    <a:pt x="1518651" y="139875"/>
                    <a:pt x="1512575" y="148990"/>
                    <a:pt x="1503461" y="155066"/>
                  </a:cubicBezTo>
                  <a:cubicBezTo>
                    <a:pt x="1497385" y="158104"/>
                    <a:pt x="1485232" y="161142"/>
                    <a:pt x="1479156" y="148990"/>
                  </a:cubicBezTo>
                  <a:cubicBezTo>
                    <a:pt x="1473080" y="136837"/>
                    <a:pt x="1476118" y="130761"/>
                    <a:pt x="1485232" y="124685"/>
                  </a:cubicBezTo>
                  <a:cubicBezTo>
                    <a:pt x="1488270" y="121647"/>
                    <a:pt x="1492068" y="120128"/>
                    <a:pt x="1496245" y="120887"/>
                  </a:cubicBezTo>
                  <a:close/>
                  <a:moveTo>
                    <a:pt x="1599539" y="112913"/>
                  </a:moveTo>
                  <a:cubicBezTo>
                    <a:pt x="1603716" y="114052"/>
                    <a:pt x="1608274" y="117090"/>
                    <a:pt x="1612831" y="121647"/>
                  </a:cubicBezTo>
                  <a:cubicBezTo>
                    <a:pt x="1621945" y="130761"/>
                    <a:pt x="1615869" y="139876"/>
                    <a:pt x="1606754" y="145952"/>
                  </a:cubicBezTo>
                  <a:cubicBezTo>
                    <a:pt x="1600678" y="148990"/>
                    <a:pt x="1588526" y="152028"/>
                    <a:pt x="1582450" y="139876"/>
                  </a:cubicBezTo>
                  <a:cubicBezTo>
                    <a:pt x="1579412" y="127723"/>
                    <a:pt x="1579412" y="121647"/>
                    <a:pt x="1588526" y="115571"/>
                  </a:cubicBezTo>
                  <a:cubicBezTo>
                    <a:pt x="1591564" y="112533"/>
                    <a:pt x="1595362" y="111773"/>
                    <a:pt x="1599539" y="112913"/>
                  </a:cubicBezTo>
                  <a:close/>
                  <a:moveTo>
                    <a:pt x="1836508" y="109875"/>
                  </a:moveTo>
                  <a:cubicBezTo>
                    <a:pt x="1840686" y="111014"/>
                    <a:pt x="1845243" y="114052"/>
                    <a:pt x="1849800" y="118609"/>
                  </a:cubicBezTo>
                  <a:cubicBezTo>
                    <a:pt x="1858914" y="127723"/>
                    <a:pt x="1852838" y="136838"/>
                    <a:pt x="1843724" y="142914"/>
                  </a:cubicBezTo>
                  <a:cubicBezTo>
                    <a:pt x="1837647" y="145952"/>
                    <a:pt x="1825495" y="148990"/>
                    <a:pt x="1819419" y="136838"/>
                  </a:cubicBezTo>
                  <a:cubicBezTo>
                    <a:pt x="1813343" y="124685"/>
                    <a:pt x="1816381" y="118609"/>
                    <a:pt x="1825495" y="112533"/>
                  </a:cubicBezTo>
                  <a:cubicBezTo>
                    <a:pt x="1828533" y="109495"/>
                    <a:pt x="1832331" y="108735"/>
                    <a:pt x="1836508" y="109875"/>
                  </a:cubicBezTo>
                  <a:close/>
                  <a:moveTo>
                    <a:pt x="1708529" y="106837"/>
                  </a:moveTo>
                  <a:cubicBezTo>
                    <a:pt x="1713086" y="107976"/>
                    <a:pt x="1717644" y="111014"/>
                    <a:pt x="1722201" y="115571"/>
                  </a:cubicBezTo>
                  <a:cubicBezTo>
                    <a:pt x="1731315" y="124685"/>
                    <a:pt x="1725239" y="133800"/>
                    <a:pt x="1716124" y="139876"/>
                  </a:cubicBezTo>
                  <a:cubicBezTo>
                    <a:pt x="1710048" y="142914"/>
                    <a:pt x="1697896" y="145952"/>
                    <a:pt x="1691820" y="133800"/>
                  </a:cubicBezTo>
                  <a:cubicBezTo>
                    <a:pt x="1685744" y="121647"/>
                    <a:pt x="1688782" y="112533"/>
                    <a:pt x="1694858" y="109495"/>
                  </a:cubicBezTo>
                  <a:cubicBezTo>
                    <a:pt x="1699415" y="106457"/>
                    <a:pt x="1703972" y="105697"/>
                    <a:pt x="1708529" y="106837"/>
                  </a:cubicBezTo>
                  <a:close/>
                  <a:moveTo>
                    <a:pt x="1301429" y="60126"/>
                  </a:moveTo>
                  <a:cubicBezTo>
                    <a:pt x="1305986" y="60886"/>
                    <a:pt x="1310544" y="63924"/>
                    <a:pt x="1315101" y="70000"/>
                  </a:cubicBezTo>
                  <a:cubicBezTo>
                    <a:pt x="1324215" y="79114"/>
                    <a:pt x="1318139" y="88229"/>
                    <a:pt x="1309024" y="94305"/>
                  </a:cubicBezTo>
                  <a:cubicBezTo>
                    <a:pt x="1302948" y="97343"/>
                    <a:pt x="1290796" y="100381"/>
                    <a:pt x="1284720" y="88229"/>
                  </a:cubicBezTo>
                  <a:cubicBezTo>
                    <a:pt x="1278644" y="76076"/>
                    <a:pt x="1281682" y="70000"/>
                    <a:pt x="1287758" y="63924"/>
                  </a:cubicBezTo>
                  <a:cubicBezTo>
                    <a:pt x="1292315" y="60886"/>
                    <a:pt x="1296872" y="59367"/>
                    <a:pt x="1301429" y="60126"/>
                  </a:cubicBezTo>
                  <a:close/>
                  <a:moveTo>
                    <a:pt x="1930687" y="49113"/>
                  </a:moveTo>
                  <a:cubicBezTo>
                    <a:pt x="1934865" y="50252"/>
                    <a:pt x="1939422" y="53290"/>
                    <a:pt x="1943979" y="57847"/>
                  </a:cubicBezTo>
                  <a:cubicBezTo>
                    <a:pt x="1953093" y="66961"/>
                    <a:pt x="1943979" y="79114"/>
                    <a:pt x="1937903" y="82152"/>
                  </a:cubicBezTo>
                  <a:cubicBezTo>
                    <a:pt x="1931827" y="85190"/>
                    <a:pt x="1919674" y="88228"/>
                    <a:pt x="1913598" y="76076"/>
                  </a:cubicBezTo>
                  <a:cubicBezTo>
                    <a:pt x="1907522" y="60885"/>
                    <a:pt x="1910560" y="54809"/>
                    <a:pt x="1919674" y="51771"/>
                  </a:cubicBezTo>
                  <a:cubicBezTo>
                    <a:pt x="1922712" y="48733"/>
                    <a:pt x="1926510" y="47973"/>
                    <a:pt x="1930687" y="49113"/>
                  </a:cubicBezTo>
                  <a:close/>
                  <a:moveTo>
                    <a:pt x="1402065" y="43037"/>
                  </a:moveTo>
                  <a:cubicBezTo>
                    <a:pt x="1406243" y="44176"/>
                    <a:pt x="1410800" y="47214"/>
                    <a:pt x="1415357" y="51771"/>
                  </a:cubicBezTo>
                  <a:cubicBezTo>
                    <a:pt x="1424471" y="60885"/>
                    <a:pt x="1418395" y="70000"/>
                    <a:pt x="1409281" y="76076"/>
                  </a:cubicBezTo>
                  <a:cubicBezTo>
                    <a:pt x="1403205" y="79114"/>
                    <a:pt x="1391052" y="82152"/>
                    <a:pt x="1384976" y="70000"/>
                  </a:cubicBezTo>
                  <a:cubicBezTo>
                    <a:pt x="1378900" y="54809"/>
                    <a:pt x="1381938" y="48733"/>
                    <a:pt x="1391052" y="45695"/>
                  </a:cubicBezTo>
                  <a:cubicBezTo>
                    <a:pt x="1394090" y="42657"/>
                    <a:pt x="1397888" y="41897"/>
                    <a:pt x="1402065" y="43037"/>
                  </a:cubicBezTo>
                  <a:close/>
                  <a:moveTo>
                    <a:pt x="1806127" y="15695"/>
                  </a:moveTo>
                  <a:cubicBezTo>
                    <a:pt x="1810305" y="16834"/>
                    <a:pt x="1814862" y="19872"/>
                    <a:pt x="1819419" y="24429"/>
                  </a:cubicBezTo>
                  <a:cubicBezTo>
                    <a:pt x="1828533" y="33543"/>
                    <a:pt x="1819419" y="45696"/>
                    <a:pt x="1813343" y="48734"/>
                  </a:cubicBezTo>
                  <a:cubicBezTo>
                    <a:pt x="1807266" y="51772"/>
                    <a:pt x="1795114" y="54810"/>
                    <a:pt x="1789038" y="42658"/>
                  </a:cubicBezTo>
                  <a:cubicBezTo>
                    <a:pt x="1782962" y="30505"/>
                    <a:pt x="1786000" y="24429"/>
                    <a:pt x="1795114" y="18353"/>
                  </a:cubicBezTo>
                  <a:cubicBezTo>
                    <a:pt x="1798152" y="15315"/>
                    <a:pt x="1801950" y="14555"/>
                    <a:pt x="1806127" y="15695"/>
                  </a:cubicBezTo>
                  <a:close/>
                  <a:moveTo>
                    <a:pt x="1499283" y="9619"/>
                  </a:moveTo>
                  <a:cubicBezTo>
                    <a:pt x="1503461" y="10758"/>
                    <a:pt x="1508018" y="13796"/>
                    <a:pt x="1512575" y="18353"/>
                  </a:cubicBezTo>
                  <a:cubicBezTo>
                    <a:pt x="1521689" y="27467"/>
                    <a:pt x="1512575" y="42658"/>
                    <a:pt x="1506499" y="45696"/>
                  </a:cubicBezTo>
                  <a:cubicBezTo>
                    <a:pt x="1500422" y="48734"/>
                    <a:pt x="1488270" y="51772"/>
                    <a:pt x="1482194" y="39620"/>
                  </a:cubicBezTo>
                  <a:cubicBezTo>
                    <a:pt x="1476118" y="24429"/>
                    <a:pt x="1476118" y="18353"/>
                    <a:pt x="1488270" y="12277"/>
                  </a:cubicBezTo>
                  <a:cubicBezTo>
                    <a:pt x="1491308" y="9239"/>
                    <a:pt x="1495106" y="8479"/>
                    <a:pt x="1499283" y="9619"/>
                  </a:cubicBezTo>
                  <a:close/>
                  <a:moveTo>
                    <a:pt x="1699795" y="3543"/>
                  </a:moveTo>
                  <a:cubicBezTo>
                    <a:pt x="1703973" y="4682"/>
                    <a:pt x="1708530" y="7720"/>
                    <a:pt x="1713087" y="12277"/>
                  </a:cubicBezTo>
                  <a:cubicBezTo>
                    <a:pt x="1722201" y="21391"/>
                    <a:pt x="1716125" y="30506"/>
                    <a:pt x="1707011" y="36582"/>
                  </a:cubicBezTo>
                  <a:cubicBezTo>
                    <a:pt x="1700934" y="39620"/>
                    <a:pt x="1688782" y="42658"/>
                    <a:pt x="1682706" y="30506"/>
                  </a:cubicBezTo>
                  <a:cubicBezTo>
                    <a:pt x="1676630" y="15315"/>
                    <a:pt x="1679668" y="9239"/>
                    <a:pt x="1688782" y="6201"/>
                  </a:cubicBezTo>
                  <a:cubicBezTo>
                    <a:pt x="1691820" y="3163"/>
                    <a:pt x="1695618" y="2403"/>
                    <a:pt x="1699795" y="3543"/>
                  </a:cubicBezTo>
                  <a:close/>
                  <a:moveTo>
                    <a:pt x="1599539" y="504"/>
                  </a:moveTo>
                  <a:cubicBezTo>
                    <a:pt x="1603716" y="1643"/>
                    <a:pt x="1608274" y="4681"/>
                    <a:pt x="1612831" y="9238"/>
                  </a:cubicBezTo>
                  <a:cubicBezTo>
                    <a:pt x="1621945" y="18352"/>
                    <a:pt x="1615869" y="27467"/>
                    <a:pt x="1606754" y="33543"/>
                  </a:cubicBezTo>
                  <a:cubicBezTo>
                    <a:pt x="1600678" y="36581"/>
                    <a:pt x="1588526" y="39619"/>
                    <a:pt x="1582450" y="27467"/>
                  </a:cubicBezTo>
                  <a:cubicBezTo>
                    <a:pt x="1579412" y="12276"/>
                    <a:pt x="1579412" y="6200"/>
                    <a:pt x="1588526" y="3162"/>
                  </a:cubicBezTo>
                  <a:cubicBezTo>
                    <a:pt x="1591564" y="124"/>
                    <a:pt x="1595362" y="-636"/>
                    <a:pt x="1599539" y="504"/>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8450" name="Freeform: Shape 18449">
              <a:extLst>
                <a:ext uri="{FF2B5EF4-FFF2-40B4-BE49-F238E27FC236}">
                  <a16:creationId xmlns:a16="http://schemas.microsoft.com/office/drawing/2014/main" id="{5CE4DD6E-8CEA-45EE-B630-DBC22144D8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74720" y="0"/>
              <a:ext cx="6177282" cy="1778750"/>
            </a:xfrm>
            <a:custGeom>
              <a:avLst/>
              <a:gdLst>
                <a:gd name="connsiteX0" fmla="*/ 4421987 w 6386648"/>
                <a:gd name="connsiteY0" fmla="*/ 1813377 h 1849426"/>
                <a:gd name="connsiteX1" fmla="*/ 4440012 w 6386648"/>
                <a:gd name="connsiteY1" fmla="*/ 1831401 h 1849426"/>
                <a:gd name="connsiteX2" fmla="*/ 4421987 w 6386648"/>
                <a:gd name="connsiteY2" fmla="*/ 1849426 h 1849426"/>
                <a:gd name="connsiteX3" fmla="*/ 4403963 w 6386648"/>
                <a:gd name="connsiteY3" fmla="*/ 1831401 h 1849426"/>
                <a:gd name="connsiteX4" fmla="*/ 4421987 w 6386648"/>
                <a:gd name="connsiteY4" fmla="*/ 1813377 h 1849426"/>
                <a:gd name="connsiteX5" fmla="*/ 4235735 w 6386648"/>
                <a:gd name="connsiteY5" fmla="*/ 1807369 h 1849426"/>
                <a:gd name="connsiteX6" fmla="*/ 4253760 w 6386648"/>
                <a:gd name="connsiteY6" fmla="*/ 1825393 h 1849426"/>
                <a:gd name="connsiteX7" fmla="*/ 4235735 w 6386648"/>
                <a:gd name="connsiteY7" fmla="*/ 1843418 h 1849426"/>
                <a:gd name="connsiteX8" fmla="*/ 4217711 w 6386648"/>
                <a:gd name="connsiteY8" fmla="*/ 1825393 h 1849426"/>
                <a:gd name="connsiteX9" fmla="*/ 4235735 w 6386648"/>
                <a:gd name="connsiteY9" fmla="*/ 1807369 h 1849426"/>
                <a:gd name="connsiteX10" fmla="*/ 4566182 w 6386648"/>
                <a:gd name="connsiteY10" fmla="*/ 1795353 h 1849426"/>
                <a:gd name="connsiteX11" fmla="*/ 4584207 w 6386648"/>
                <a:gd name="connsiteY11" fmla="*/ 1813377 h 1849426"/>
                <a:gd name="connsiteX12" fmla="*/ 4566182 w 6386648"/>
                <a:gd name="connsiteY12" fmla="*/ 1831402 h 1849426"/>
                <a:gd name="connsiteX13" fmla="*/ 4548158 w 6386648"/>
                <a:gd name="connsiteY13" fmla="*/ 1813377 h 1849426"/>
                <a:gd name="connsiteX14" fmla="*/ 4566182 w 6386648"/>
                <a:gd name="connsiteY14" fmla="*/ 1795353 h 1849426"/>
                <a:gd name="connsiteX15" fmla="*/ 4698361 w 6386648"/>
                <a:gd name="connsiteY15" fmla="*/ 1777329 h 1849426"/>
                <a:gd name="connsiteX16" fmla="*/ 4716386 w 6386648"/>
                <a:gd name="connsiteY16" fmla="*/ 1795353 h 1849426"/>
                <a:gd name="connsiteX17" fmla="*/ 4698361 w 6386648"/>
                <a:gd name="connsiteY17" fmla="*/ 1813378 h 1849426"/>
                <a:gd name="connsiteX18" fmla="*/ 4680336 w 6386648"/>
                <a:gd name="connsiteY18" fmla="*/ 1795353 h 1849426"/>
                <a:gd name="connsiteX19" fmla="*/ 4698361 w 6386648"/>
                <a:gd name="connsiteY19" fmla="*/ 1777329 h 1849426"/>
                <a:gd name="connsiteX20" fmla="*/ 4085531 w 6386648"/>
                <a:gd name="connsiteY20" fmla="*/ 1759304 h 1849426"/>
                <a:gd name="connsiteX21" fmla="*/ 4103556 w 6386648"/>
                <a:gd name="connsiteY21" fmla="*/ 1777329 h 1849426"/>
                <a:gd name="connsiteX22" fmla="*/ 4085531 w 6386648"/>
                <a:gd name="connsiteY22" fmla="*/ 1795353 h 1849426"/>
                <a:gd name="connsiteX23" fmla="*/ 4067507 w 6386648"/>
                <a:gd name="connsiteY23" fmla="*/ 1777329 h 1849426"/>
                <a:gd name="connsiteX24" fmla="*/ 4085531 w 6386648"/>
                <a:gd name="connsiteY24" fmla="*/ 1759304 h 1849426"/>
                <a:gd name="connsiteX25" fmla="*/ 4301824 w 6386648"/>
                <a:gd name="connsiteY25" fmla="*/ 1723255 h 1849426"/>
                <a:gd name="connsiteX26" fmla="*/ 4319849 w 6386648"/>
                <a:gd name="connsiteY26" fmla="*/ 1741279 h 1849426"/>
                <a:gd name="connsiteX27" fmla="*/ 4301824 w 6386648"/>
                <a:gd name="connsiteY27" fmla="*/ 1759304 h 1849426"/>
                <a:gd name="connsiteX28" fmla="*/ 4283800 w 6386648"/>
                <a:gd name="connsiteY28" fmla="*/ 1741279 h 1849426"/>
                <a:gd name="connsiteX29" fmla="*/ 4301824 w 6386648"/>
                <a:gd name="connsiteY29" fmla="*/ 1723255 h 1849426"/>
                <a:gd name="connsiteX30" fmla="*/ 4440011 w 6386648"/>
                <a:gd name="connsiteY30" fmla="*/ 1717247 h 1849426"/>
                <a:gd name="connsiteX31" fmla="*/ 4458036 w 6386648"/>
                <a:gd name="connsiteY31" fmla="*/ 1735271 h 1849426"/>
                <a:gd name="connsiteX32" fmla="*/ 4440011 w 6386648"/>
                <a:gd name="connsiteY32" fmla="*/ 1753296 h 1849426"/>
                <a:gd name="connsiteX33" fmla="*/ 4421987 w 6386648"/>
                <a:gd name="connsiteY33" fmla="*/ 1735271 h 1849426"/>
                <a:gd name="connsiteX34" fmla="*/ 4440011 w 6386648"/>
                <a:gd name="connsiteY34" fmla="*/ 1717247 h 1849426"/>
                <a:gd name="connsiteX35" fmla="*/ 3965369 w 6386648"/>
                <a:gd name="connsiteY35" fmla="*/ 1711239 h 1849426"/>
                <a:gd name="connsiteX36" fmla="*/ 3983394 w 6386648"/>
                <a:gd name="connsiteY36" fmla="*/ 1729263 h 1849426"/>
                <a:gd name="connsiteX37" fmla="*/ 3965369 w 6386648"/>
                <a:gd name="connsiteY37" fmla="*/ 1747288 h 1849426"/>
                <a:gd name="connsiteX38" fmla="*/ 3947345 w 6386648"/>
                <a:gd name="connsiteY38" fmla="*/ 1729263 h 1849426"/>
                <a:gd name="connsiteX39" fmla="*/ 3965369 w 6386648"/>
                <a:gd name="connsiteY39" fmla="*/ 1711239 h 1849426"/>
                <a:gd name="connsiteX40" fmla="*/ 4836548 w 6386648"/>
                <a:gd name="connsiteY40" fmla="*/ 1705231 h 1849426"/>
                <a:gd name="connsiteX41" fmla="*/ 4854573 w 6386648"/>
                <a:gd name="connsiteY41" fmla="*/ 1723255 h 1849426"/>
                <a:gd name="connsiteX42" fmla="*/ 4836548 w 6386648"/>
                <a:gd name="connsiteY42" fmla="*/ 1741280 h 1849426"/>
                <a:gd name="connsiteX43" fmla="*/ 4818524 w 6386648"/>
                <a:gd name="connsiteY43" fmla="*/ 1723255 h 1849426"/>
                <a:gd name="connsiteX44" fmla="*/ 4836548 w 6386648"/>
                <a:gd name="connsiteY44" fmla="*/ 1705231 h 1849426"/>
                <a:gd name="connsiteX45" fmla="*/ 4175653 w 6386648"/>
                <a:gd name="connsiteY45" fmla="*/ 1681198 h 1849426"/>
                <a:gd name="connsiteX46" fmla="*/ 4193678 w 6386648"/>
                <a:gd name="connsiteY46" fmla="*/ 1699222 h 1849426"/>
                <a:gd name="connsiteX47" fmla="*/ 4175653 w 6386648"/>
                <a:gd name="connsiteY47" fmla="*/ 1717247 h 1849426"/>
                <a:gd name="connsiteX48" fmla="*/ 4157629 w 6386648"/>
                <a:gd name="connsiteY48" fmla="*/ 1699222 h 1849426"/>
                <a:gd name="connsiteX49" fmla="*/ 4175653 w 6386648"/>
                <a:gd name="connsiteY49" fmla="*/ 1681198 h 1849426"/>
                <a:gd name="connsiteX50" fmla="*/ 4602231 w 6386648"/>
                <a:gd name="connsiteY50" fmla="*/ 1675190 h 1849426"/>
                <a:gd name="connsiteX51" fmla="*/ 4620256 w 6386648"/>
                <a:gd name="connsiteY51" fmla="*/ 1693214 h 1849426"/>
                <a:gd name="connsiteX52" fmla="*/ 4602231 w 6386648"/>
                <a:gd name="connsiteY52" fmla="*/ 1711239 h 1849426"/>
                <a:gd name="connsiteX53" fmla="*/ 4584207 w 6386648"/>
                <a:gd name="connsiteY53" fmla="*/ 1693214 h 1849426"/>
                <a:gd name="connsiteX54" fmla="*/ 4602231 w 6386648"/>
                <a:gd name="connsiteY54" fmla="*/ 1675190 h 1849426"/>
                <a:gd name="connsiteX55" fmla="*/ 4734410 w 6386648"/>
                <a:gd name="connsiteY55" fmla="*/ 1663174 h 1849426"/>
                <a:gd name="connsiteX56" fmla="*/ 4752435 w 6386648"/>
                <a:gd name="connsiteY56" fmla="*/ 1681198 h 1849426"/>
                <a:gd name="connsiteX57" fmla="*/ 4734410 w 6386648"/>
                <a:gd name="connsiteY57" fmla="*/ 1699223 h 1849426"/>
                <a:gd name="connsiteX58" fmla="*/ 4716386 w 6386648"/>
                <a:gd name="connsiteY58" fmla="*/ 1681198 h 1849426"/>
                <a:gd name="connsiteX59" fmla="*/ 4734410 w 6386648"/>
                <a:gd name="connsiteY59" fmla="*/ 1663174 h 1849426"/>
                <a:gd name="connsiteX60" fmla="*/ 3851214 w 6386648"/>
                <a:gd name="connsiteY60" fmla="*/ 1663174 h 1849426"/>
                <a:gd name="connsiteX61" fmla="*/ 3869239 w 6386648"/>
                <a:gd name="connsiteY61" fmla="*/ 1681198 h 1849426"/>
                <a:gd name="connsiteX62" fmla="*/ 3851214 w 6386648"/>
                <a:gd name="connsiteY62" fmla="*/ 1699223 h 1849426"/>
                <a:gd name="connsiteX63" fmla="*/ 3833190 w 6386648"/>
                <a:gd name="connsiteY63" fmla="*/ 1681198 h 1849426"/>
                <a:gd name="connsiteX64" fmla="*/ 3851214 w 6386648"/>
                <a:gd name="connsiteY64" fmla="*/ 1663174 h 1849426"/>
                <a:gd name="connsiteX65" fmla="*/ 4061499 w 6386648"/>
                <a:gd name="connsiteY65" fmla="*/ 1627125 h 1849426"/>
                <a:gd name="connsiteX66" fmla="*/ 4079524 w 6386648"/>
                <a:gd name="connsiteY66" fmla="*/ 1645149 h 1849426"/>
                <a:gd name="connsiteX67" fmla="*/ 4061499 w 6386648"/>
                <a:gd name="connsiteY67" fmla="*/ 1663174 h 1849426"/>
                <a:gd name="connsiteX68" fmla="*/ 4043475 w 6386648"/>
                <a:gd name="connsiteY68" fmla="*/ 1645149 h 1849426"/>
                <a:gd name="connsiteX69" fmla="*/ 4061499 w 6386648"/>
                <a:gd name="connsiteY69" fmla="*/ 1627125 h 1849426"/>
                <a:gd name="connsiteX70" fmla="*/ 4482068 w 6386648"/>
                <a:gd name="connsiteY70" fmla="*/ 1621117 h 1849426"/>
                <a:gd name="connsiteX71" fmla="*/ 4500093 w 6386648"/>
                <a:gd name="connsiteY71" fmla="*/ 1639141 h 1849426"/>
                <a:gd name="connsiteX72" fmla="*/ 4482068 w 6386648"/>
                <a:gd name="connsiteY72" fmla="*/ 1657166 h 1849426"/>
                <a:gd name="connsiteX73" fmla="*/ 4464044 w 6386648"/>
                <a:gd name="connsiteY73" fmla="*/ 1639141 h 1849426"/>
                <a:gd name="connsiteX74" fmla="*/ 4482068 w 6386648"/>
                <a:gd name="connsiteY74" fmla="*/ 1621117 h 1849426"/>
                <a:gd name="connsiteX75" fmla="*/ 4926670 w 6386648"/>
                <a:gd name="connsiteY75" fmla="*/ 1615109 h 1849426"/>
                <a:gd name="connsiteX76" fmla="*/ 4944695 w 6386648"/>
                <a:gd name="connsiteY76" fmla="*/ 1633133 h 1849426"/>
                <a:gd name="connsiteX77" fmla="*/ 4926670 w 6386648"/>
                <a:gd name="connsiteY77" fmla="*/ 1651158 h 1849426"/>
                <a:gd name="connsiteX78" fmla="*/ 4908646 w 6386648"/>
                <a:gd name="connsiteY78" fmla="*/ 1633133 h 1849426"/>
                <a:gd name="connsiteX79" fmla="*/ 4926670 w 6386648"/>
                <a:gd name="connsiteY79" fmla="*/ 1615109 h 1849426"/>
                <a:gd name="connsiteX80" fmla="*/ 3719035 w 6386648"/>
                <a:gd name="connsiteY80" fmla="*/ 1615109 h 1849426"/>
                <a:gd name="connsiteX81" fmla="*/ 3737060 w 6386648"/>
                <a:gd name="connsiteY81" fmla="*/ 1633133 h 1849426"/>
                <a:gd name="connsiteX82" fmla="*/ 3719035 w 6386648"/>
                <a:gd name="connsiteY82" fmla="*/ 1651158 h 1849426"/>
                <a:gd name="connsiteX83" fmla="*/ 3701011 w 6386648"/>
                <a:gd name="connsiteY83" fmla="*/ 1633133 h 1849426"/>
                <a:gd name="connsiteX84" fmla="*/ 3719035 w 6386648"/>
                <a:gd name="connsiteY84" fmla="*/ 1615109 h 1849426"/>
                <a:gd name="connsiteX85" fmla="*/ 4343881 w 6386648"/>
                <a:gd name="connsiteY85" fmla="*/ 1603093 h 1849426"/>
                <a:gd name="connsiteX86" fmla="*/ 4361906 w 6386648"/>
                <a:gd name="connsiteY86" fmla="*/ 1621117 h 1849426"/>
                <a:gd name="connsiteX87" fmla="*/ 4343881 w 6386648"/>
                <a:gd name="connsiteY87" fmla="*/ 1639142 h 1849426"/>
                <a:gd name="connsiteX88" fmla="*/ 4325857 w 6386648"/>
                <a:gd name="connsiteY88" fmla="*/ 1621117 h 1849426"/>
                <a:gd name="connsiteX89" fmla="*/ 4343881 w 6386648"/>
                <a:gd name="connsiteY89" fmla="*/ 1603093 h 1849426"/>
                <a:gd name="connsiteX90" fmla="*/ 4235735 w 6386648"/>
                <a:gd name="connsiteY90" fmla="*/ 1579060 h 1849426"/>
                <a:gd name="connsiteX91" fmla="*/ 4253760 w 6386648"/>
                <a:gd name="connsiteY91" fmla="*/ 1597085 h 1849426"/>
                <a:gd name="connsiteX92" fmla="*/ 4235735 w 6386648"/>
                <a:gd name="connsiteY92" fmla="*/ 1615109 h 1849426"/>
                <a:gd name="connsiteX93" fmla="*/ 4217711 w 6386648"/>
                <a:gd name="connsiteY93" fmla="*/ 1597085 h 1849426"/>
                <a:gd name="connsiteX94" fmla="*/ 4235735 w 6386648"/>
                <a:gd name="connsiteY94" fmla="*/ 1579060 h 1849426"/>
                <a:gd name="connsiteX95" fmla="*/ 3941336 w 6386648"/>
                <a:gd name="connsiteY95" fmla="*/ 1573052 h 1849426"/>
                <a:gd name="connsiteX96" fmla="*/ 3959361 w 6386648"/>
                <a:gd name="connsiteY96" fmla="*/ 1591076 h 1849426"/>
                <a:gd name="connsiteX97" fmla="*/ 3941336 w 6386648"/>
                <a:gd name="connsiteY97" fmla="*/ 1609101 h 1849426"/>
                <a:gd name="connsiteX98" fmla="*/ 3923312 w 6386648"/>
                <a:gd name="connsiteY98" fmla="*/ 1591076 h 1849426"/>
                <a:gd name="connsiteX99" fmla="*/ 3941336 w 6386648"/>
                <a:gd name="connsiteY99" fmla="*/ 1573052 h 1849426"/>
                <a:gd name="connsiteX100" fmla="*/ 1057431 w 6386648"/>
                <a:gd name="connsiteY100" fmla="*/ 1567044 h 1849426"/>
                <a:gd name="connsiteX101" fmla="*/ 1075456 w 6386648"/>
                <a:gd name="connsiteY101" fmla="*/ 1585068 h 1849426"/>
                <a:gd name="connsiteX102" fmla="*/ 1057431 w 6386648"/>
                <a:gd name="connsiteY102" fmla="*/ 1603093 h 1849426"/>
                <a:gd name="connsiteX103" fmla="*/ 1039407 w 6386648"/>
                <a:gd name="connsiteY103" fmla="*/ 1585068 h 1849426"/>
                <a:gd name="connsiteX104" fmla="*/ 1057431 w 6386648"/>
                <a:gd name="connsiteY104" fmla="*/ 1567044 h 1849426"/>
                <a:gd name="connsiteX105" fmla="*/ 1201626 w 6386648"/>
                <a:gd name="connsiteY105" fmla="*/ 1561036 h 1849426"/>
                <a:gd name="connsiteX106" fmla="*/ 1219651 w 6386648"/>
                <a:gd name="connsiteY106" fmla="*/ 1579060 h 1849426"/>
                <a:gd name="connsiteX107" fmla="*/ 1201626 w 6386648"/>
                <a:gd name="connsiteY107" fmla="*/ 1597085 h 1849426"/>
                <a:gd name="connsiteX108" fmla="*/ 1183602 w 6386648"/>
                <a:gd name="connsiteY108" fmla="*/ 1579060 h 1849426"/>
                <a:gd name="connsiteX109" fmla="*/ 1201626 w 6386648"/>
                <a:gd name="connsiteY109" fmla="*/ 1561036 h 1849426"/>
                <a:gd name="connsiteX110" fmla="*/ 4716385 w 6386648"/>
                <a:gd name="connsiteY110" fmla="*/ 1555028 h 1849426"/>
                <a:gd name="connsiteX111" fmla="*/ 4734410 w 6386648"/>
                <a:gd name="connsiteY111" fmla="*/ 1573052 h 1849426"/>
                <a:gd name="connsiteX112" fmla="*/ 4716385 w 6386648"/>
                <a:gd name="connsiteY112" fmla="*/ 1591077 h 1849426"/>
                <a:gd name="connsiteX113" fmla="*/ 4698361 w 6386648"/>
                <a:gd name="connsiteY113" fmla="*/ 1573052 h 1849426"/>
                <a:gd name="connsiteX114" fmla="*/ 4716385 w 6386648"/>
                <a:gd name="connsiteY114" fmla="*/ 1555028 h 1849426"/>
                <a:gd name="connsiteX115" fmla="*/ 4578198 w 6386648"/>
                <a:gd name="connsiteY115" fmla="*/ 1555028 h 1849426"/>
                <a:gd name="connsiteX116" fmla="*/ 4596223 w 6386648"/>
                <a:gd name="connsiteY116" fmla="*/ 1573052 h 1849426"/>
                <a:gd name="connsiteX117" fmla="*/ 4578198 w 6386648"/>
                <a:gd name="connsiteY117" fmla="*/ 1591077 h 1849426"/>
                <a:gd name="connsiteX118" fmla="*/ 4560173 w 6386648"/>
                <a:gd name="connsiteY118" fmla="*/ 1573052 h 1849426"/>
                <a:gd name="connsiteX119" fmla="*/ 4578198 w 6386648"/>
                <a:gd name="connsiteY119" fmla="*/ 1555028 h 1849426"/>
                <a:gd name="connsiteX120" fmla="*/ 1333805 w 6386648"/>
                <a:gd name="connsiteY120" fmla="*/ 1555028 h 1849426"/>
                <a:gd name="connsiteX121" fmla="*/ 1351830 w 6386648"/>
                <a:gd name="connsiteY121" fmla="*/ 1573052 h 1849426"/>
                <a:gd name="connsiteX122" fmla="*/ 1333805 w 6386648"/>
                <a:gd name="connsiteY122" fmla="*/ 1591077 h 1849426"/>
                <a:gd name="connsiteX123" fmla="*/ 1315781 w 6386648"/>
                <a:gd name="connsiteY123" fmla="*/ 1573052 h 1849426"/>
                <a:gd name="connsiteX124" fmla="*/ 1333805 w 6386648"/>
                <a:gd name="connsiteY124" fmla="*/ 1555028 h 1849426"/>
                <a:gd name="connsiteX125" fmla="*/ 4842556 w 6386648"/>
                <a:gd name="connsiteY125" fmla="*/ 1543011 h 1849426"/>
                <a:gd name="connsiteX126" fmla="*/ 4860581 w 6386648"/>
                <a:gd name="connsiteY126" fmla="*/ 1561035 h 1849426"/>
                <a:gd name="connsiteX127" fmla="*/ 4842556 w 6386648"/>
                <a:gd name="connsiteY127" fmla="*/ 1579060 h 1849426"/>
                <a:gd name="connsiteX128" fmla="*/ 4824532 w 6386648"/>
                <a:gd name="connsiteY128" fmla="*/ 1561035 h 1849426"/>
                <a:gd name="connsiteX129" fmla="*/ 4842556 w 6386648"/>
                <a:gd name="connsiteY129" fmla="*/ 1543011 h 1849426"/>
                <a:gd name="connsiteX130" fmla="*/ 3803149 w 6386648"/>
                <a:gd name="connsiteY130" fmla="*/ 1537003 h 1849426"/>
                <a:gd name="connsiteX131" fmla="*/ 3821174 w 6386648"/>
                <a:gd name="connsiteY131" fmla="*/ 1555027 h 1849426"/>
                <a:gd name="connsiteX132" fmla="*/ 3803149 w 6386648"/>
                <a:gd name="connsiteY132" fmla="*/ 1573052 h 1849426"/>
                <a:gd name="connsiteX133" fmla="*/ 3785125 w 6386648"/>
                <a:gd name="connsiteY133" fmla="*/ 1555027 h 1849426"/>
                <a:gd name="connsiteX134" fmla="*/ 3803149 w 6386648"/>
                <a:gd name="connsiteY134" fmla="*/ 1537003 h 1849426"/>
                <a:gd name="connsiteX135" fmla="*/ 4127588 w 6386648"/>
                <a:gd name="connsiteY135" fmla="*/ 1530995 h 1849426"/>
                <a:gd name="connsiteX136" fmla="*/ 4145613 w 6386648"/>
                <a:gd name="connsiteY136" fmla="*/ 1549019 h 1849426"/>
                <a:gd name="connsiteX137" fmla="*/ 4127588 w 6386648"/>
                <a:gd name="connsiteY137" fmla="*/ 1567044 h 1849426"/>
                <a:gd name="connsiteX138" fmla="*/ 4109563 w 6386648"/>
                <a:gd name="connsiteY138" fmla="*/ 1549019 h 1849426"/>
                <a:gd name="connsiteX139" fmla="*/ 4127588 w 6386648"/>
                <a:gd name="connsiteY139" fmla="*/ 1530995 h 1849426"/>
                <a:gd name="connsiteX140" fmla="*/ 3634921 w 6386648"/>
                <a:gd name="connsiteY140" fmla="*/ 1530995 h 1849426"/>
                <a:gd name="connsiteX141" fmla="*/ 3652946 w 6386648"/>
                <a:gd name="connsiteY141" fmla="*/ 1549019 h 1849426"/>
                <a:gd name="connsiteX142" fmla="*/ 3634921 w 6386648"/>
                <a:gd name="connsiteY142" fmla="*/ 1567044 h 1849426"/>
                <a:gd name="connsiteX143" fmla="*/ 3616897 w 6386648"/>
                <a:gd name="connsiteY143" fmla="*/ 1549019 h 1849426"/>
                <a:gd name="connsiteX144" fmla="*/ 3634921 w 6386648"/>
                <a:gd name="connsiteY144" fmla="*/ 1530995 h 1849426"/>
                <a:gd name="connsiteX145" fmla="*/ 3532783 w 6386648"/>
                <a:gd name="connsiteY145" fmla="*/ 1530995 h 1849426"/>
                <a:gd name="connsiteX146" fmla="*/ 3550808 w 6386648"/>
                <a:gd name="connsiteY146" fmla="*/ 1549019 h 1849426"/>
                <a:gd name="connsiteX147" fmla="*/ 3532783 w 6386648"/>
                <a:gd name="connsiteY147" fmla="*/ 1567044 h 1849426"/>
                <a:gd name="connsiteX148" fmla="*/ 3514759 w 6386648"/>
                <a:gd name="connsiteY148" fmla="*/ 1549019 h 1849426"/>
                <a:gd name="connsiteX149" fmla="*/ 3532783 w 6386648"/>
                <a:gd name="connsiteY149" fmla="*/ 1530995 h 1849426"/>
                <a:gd name="connsiteX150" fmla="*/ 1478000 w 6386648"/>
                <a:gd name="connsiteY150" fmla="*/ 1530995 h 1849426"/>
                <a:gd name="connsiteX151" fmla="*/ 1496025 w 6386648"/>
                <a:gd name="connsiteY151" fmla="*/ 1549019 h 1849426"/>
                <a:gd name="connsiteX152" fmla="*/ 1478000 w 6386648"/>
                <a:gd name="connsiteY152" fmla="*/ 1567044 h 1849426"/>
                <a:gd name="connsiteX153" fmla="*/ 1459976 w 6386648"/>
                <a:gd name="connsiteY153" fmla="*/ 1549019 h 1849426"/>
                <a:gd name="connsiteX154" fmla="*/ 1478000 w 6386648"/>
                <a:gd name="connsiteY154" fmla="*/ 1530995 h 1849426"/>
                <a:gd name="connsiteX155" fmla="*/ 4427995 w 6386648"/>
                <a:gd name="connsiteY155" fmla="*/ 1518979 h 1849426"/>
                <a:gd name="connsiteX156" fmla="*/ 4446020 w 6386648"/>
                <a:gd name="connsiteY156" fmla="*/ 1537004 h 1849426"/>
                <a:gd name="connsiteX157" fmla="*/ 4427995 w 6386648"/>
                <a:gd name="connsiteY157" fmla="*/ 1555028 h 1849426"/>
                <a:gd name="connsiteX158" fmla="*/ 4409970 w 6386648"/>
                <a:gd name="connsiteY158" fmla="*/ 1537004 h 1849426"/>
                <a:gd name="connsiteX159" fmla="*/ 4427995 w 6386648"/>
                <a:gd name="connsiteY159" fmla="*/ 1518979 h 1849426"/>
                <a:gd name="connsiteX160" fmla="*/ 4980743 w 6386648"/>
                <a:gd name="connsiteY160" fmla="*/ 1506962 h 1849426"/>
                <a:gd name="connsiteX161" fmla="*/ 4998768 w 6386648"/>
                <a:gd name="connsiteY161" fmla="*/ 1524986 h 1849426"/>
                <a:gd name="connsiteX162" fmla="*/ 4980743 w 6386648"/>
                <a:gd name="connsiteY162" fmla="*/ 1543011 h 1849426"/>
                <a:gd name="connsiteX163" fmla="*/ 4962719 w 6386648"/>
                <a:gd name="connsiteY163" fmla="*/ 1524986 h 1849426"/>
                <a:gd name="connsiteX164" fmla="*/ 4980743 w 6386648"/>
                <a:gd name="connsiteY164" fmla="*/ 1506962 h 1849426"/>
                <a:gd name="connsiteX165" fmla="*/ 961301 w 6386648"/>
                <a:gd name="connsiteY165" fmla="*/ 1506962 h 1849426"/>
                <a:gd name="connsiteX166" fmla="*/ 979326 w 6386648"/>
                <a:gd name="connsiteY166" fmla="*/ 1524986 h 1849426"/>
                <a:gd name="connsiteX167" fmla="*/ 961301 w 6386648"/>
                <a:gd name="connsiteY167" fmla="*/ 1543011 h 1849426"/>
                <a:gd name="connsiteX168" fmla="*/ 943277 w 6386648"/>
                <a:gd name="connsiteY168" fmla="*/ 1524986 h 1849426"/>
                <a:gd name="connsiteX169" fmla="*/ 961301 w 6386648"/>
                <a:gd name="connsiteY169" fmla="*/ 1506962 h 1849426"/>
                <a:gd name="connsiteX170" fmla="*/ 859163 w 6386648"/>
                <a:gd name="connsiteY170" fmla="*/ 1500954 h 1849426"/>
                <a:gd name="connsiteX171" fmla="*/ 877188 w 6386648"/>
                <a:gd name="connsiteY171" fmla="*/ 1518978 h 1849426"/>
                <a:gd name="connsiteX172" fmla="*/ 859163 w 6386648"/>
                <a:gd name="connsiteY172" fmla="*/ 1537003 h 1849426"/>
                <a:gd name="connsiteX173" fmla="*/ 841139 w 6386648"/>
                <a:gd name="connsiteY173" fmla="*/ 1518978 h 1849426"/>
                <a:gd name="connsiteX174" fmla="*/ 859163 w 6386648"/>
                <a:gd name="connsiteY174" fmla="*/ 1500954 h 1849426"/>
                <a:gd name="connsiteX175" fmla="*/ 4013434 w 6386648"/>
                <a:gd name="connsiteY175" fmla="*/ 1482930 h 1849426"/>
                <a:gd name="connsiteX176" fmla="*/ 4031459 w 6386648"/>
                <a:gd name="connsiteY176" fmla="*/ 1500954 h 1849426"/>
                <a:gd name="connsiteX177" fmla="*/ 4013434 w 6386648"/>
                <a:gd name="connsiteY177" fmla="*/ 1518979 h 1849426"/>
                <a:gd name="connsiteX178" fmla="*/ 3995410 w 6386648"/>
                <a:gd name="connsiteY178" fmla="*/ 1500954 h 1849426"/>
                <a:gd name="connsiteX179" fmla="*/ 4013434 w 6386648"/>
                <a:gd name="connsiteY179" fmla="*/ 1482930 h 1849426"/>
                <a:gd name="connsiteX180" fmla="*/ 3412620 w 6386648"/>
                <a:gd name="connsiteY180" fmla="*/ 1482930 h 1849426"/>
                <a:gd name="connsiteX181" fmla="*/ 3430645 w 6386648"/>
                <a:gd name="connsiteY181" fmla="*/ 1500954 h 1849426"/>
                <a:gd name="connsiteX182" fmla="*/ 3412620 w 6386648"/>
                <a:gd name="connsiteY182" fmla="*/ 1518979 h 1849426"/>
                <a:gd name="connsiteX183" fmla="*/ 3394596 w 6386648"/>
                <a:gd name="connsiteY183" fmla="*/ 1500954 h 1849426"/>
                <a:gd name="connsiteX184" fmla="*/ 3412620 w 6386648"/>
                <a:gd name="connsiteY184" fmla="*/ 1482930 h 1849426"/>
                <a:gd name="connsiteX185" fmla="*/ 1586148 w 6386648"/>
                <a:gd name="connsiteY185" fmla="*/ 1476922 h 1849426"/>
                <a:gd name="connsiteX186" fmla="*/ 1604172 w 6386648"/>
                <a:gd name="connsiteY186" fmla="*/ 1494946 h 1849426"/>
                <a:gd name="connsiteX187" fmla="*/ 1586148 w 6386648"/>
                <a:gd name="connsiteY187" fmla="*/ 1512971 h 1849426"/>
                <a:gd name="connsiteX188" fmla="*/ 1568123 w 6386648"/>
                <a:gd name="connsiteY188" fmla="*/ 1494946 h 1849426"/>
                <a:gd name="connsiteX189" fmla="*/ 1586148 w 6386648"/>
                <a:gd name="connsiteY189" fmla="*/ 1476922 h 1849426"/>
                <a:gd name="connsiteX190" fmla="*/ 4271783 w 6386648"/>
                <a:gd name="connsiteY190" fmla="*/ 1464906 h 1849426"/>
                <a:gd name="connsiteX191" fmla="*/ 4289808 w 6386648"/>
                <a:gd name="connsiteY191" fmla="*/ 1482930 h 1849426"/>
                <a:gd name="connsiteX192" fmla="*/ 4271783 w 6386648"/>
                <a:gd name="connsiteY192" fmla="*/ 1500955 h 1849426"/>
                <a:gd name="connsiteX193" fmla="*/ 4253759 w 6386648"/>
                <a:gd name="connsiteY193" fmla="*/ 1482930 h 1849426"/>
                <a:gd name="connsiteX194" fmla="*/ 4271783 w 6386648"/>
                <a:gd name="connsiteY194" fmla="*/ 1464906 h 1849426"/>
                <a:gd name="connsiteX195" fmla="*/ 1105497 w 6386648"/>
                <a:gd name="connsiteY195" fmla="*/ 1464906 h 1849426"/>
                <a:gd name="connsiteX196" fmla="*/ 1123521 w 6386648"/>
                <a:gd name="connsiteY196" fmla="*/ 1482930 h 1849426"/>
                <a:gd name="connsiteX197" fmla="*/ 1105497 w 6386648"/>
                <a:gd name="connsiteY197" fmla="*/ 1500955 h 1849426"/>
                <a:gd name="connsiteX198" fmla="*/ 1087472 w 6386648"/>
                <a:gd name="connsiteY198" fmla="*/ 1482930 h 1849426"/>
                <a:gd name="connsiteX199" fmla="*/ 1105497 w 6386648"/>
                <a:gd name="connsiteY199" fmla="*/ 1464906 h 1849426"/>
                <a:gd name="connsiteX200" fmla="*/ 4602231 w 6386648"/>
                <a:gd name="connsiteY200" fmla="*/ 1452889 h 1849426"/>
                <a:gd name="connsiteX201" fmla="*/ 4620256 w 6386648"/>
                <a:gd name="connsiteY201" fmla="*/ 1470913 h 1849426"/>
                <a:gd name="connsiteX202" fmla="*/ 4602231 w 6386648"/>
                <a:gd name="connsiteY202" fmla="*/ 1488938 h 1849426"/>
                <a:gd name="connsiteX203" fmla="*/ 4584207 w 6386648"/>
                <a:gd name="connsiteY203" fmla="*/ 1470913 h 1849426"/>
                <a:gd name="connsiteX204" fmla="*/ 4602231 w 6386648"/>
                <a:gd name="connsiteY204" fmla="*/ 1452889 h 1849426"/>
                <a:gd name="connsiteX205" fmla="*/ 3875247 w 6386648"/>
                <a:gd name="connsiteY205" fmla="*/ 1452889 h 1849426"/>
                <a:gd name="connsiteX206" fmla="*/ 3893272 w 6386648"/>
                <a:gd name="connsiteY206" fmla="*/ 1470913 h 1849426"/>
                <a:gd name="connsiteX207" fmla="*/ 3875247 w 6386648"/>
                <a:gd name="connsiteY207" fmla="*/ 1488938 h 1849426"/>
                <a:gd name="connsiteX208" fmla="*/ 3857223 w 6386648"/>
                <a:gd name="connsiteY208" fmla="*/ 1470913 h 1849426"/>
                <a:gd name="connsiteX209" fmla="*/ 3875247 w 6386648"/>
                <a:gd name="connsiteY209" fmla="*/ 1452889 h 1849426"/>
                <a:gd name="connsiteX210" fmla="*/ 1706311 w 6386648"/>
                <a:gd name="connsiteY210" fmla="*/ 1452889 h 1849426"/>
                <a:gd name="connsiteX211" fmla="*/ 1724335 w 6386648"/>
                <a:gd name="connsiteY211" fmla="*/ 1470913 h 1849426"/>
                <a:gd name="connsiteX212" fmla="*/ 1706311 w 6386648"/>
                <a:gd name="connsiteY212" fmla="*/ 1488938 h 1849426"/>
                <a:gd name="connsiteX213" fmla="*/ 1688286 w 6386648"/>
                <a:gd name="connsiteY213" fmla="*/ 1470913 h 1849426"/>
                <a:gd name="connsiteX214" fmla="*/ 1706311 w 6386648"/>
                <a:gd name="connsiteY214" fmla="*/ 1452889 h 1849426"/>
                <a:gd name="connsiteX215" fmla="*/ 1411911 w 6386648"/>
                <a:gd name="connsiteY215" fmla="*/ 1452889 h 1849426"/>
                <a:gd name="connsiteX216" fmla="*/ 1429936 w 6386648"/>
                <a:gd name="connsiteY216" fmla="*/ 1470913 h 1849426"/>
                <a:gd name="connsiteX217" fmla="*/ 1411911 w 6386648"/>
                <a:gd name="connsiteY217" fmla="*/ 1488938 h 1849426"/>
                <a:gd name="connsiteX218" fmla="*/ 1393887 w 6386648"/>
                <a:gd name="connsiteY218" fmla="*/ 1470913 h 1849426"/>
                <a:gd name="connsiteX219" fmla="*/ 1411911 w 6386648"/>
                <a:gd name="connsiteY219" fmla="*/ 1452889 h 1849426"/>
                <a:gd name="connsiteX220" fmla="*/ 1249691 w 6386648"/>
                <a:gd name="connsiteY220" fmla="*/ 1452889 h 1849426"/>
                <a:gd name="connsiteX221" fmla="*/ 1267716 w 6386648"/>
                <a:gd name="connsiteY221" fmla="*/ 1470913 h 1849426"/>
                <a:gd name="connsiteX222" fmla="*/ 1249691 w 6386648"/>
                <a:gd name="connsiteY222" fmla="*/ 1488938 h 1849426"/>
                <a:gd name="connsiteX223" fmla="*/ 1231667 w 6386648"/>
                <a:gd name="connsiteY223" fmla="*/ 1470913 h 1849426"/>
                <a:gd name="connsiteX224" fmla="*/ 1249691 w 6386648"/>
                <a:gd name="connsiteY224" fmla="*/ 1452889 h 1849426"/>
                <a:gd name="connsiteX225" fmla="*/ 4764451 w 6386648"/>
                <a:gd name="connsiteY225" fmla="*/ 1446881 h 1849426"/>
                <a:gd name="connsiteX226" fmla="*/ 4782476 w 6386648"/>
                <a:gd name="connsiteY226" fmla="*/ 1464905 h 1849426"/>
                <a:gd name="connsiteX227" fmla="*/ 4764451 w 6386648"/>
                <a:gd name="connsiteY227" fmla="*/ 1482930 h 1849426"/>
                <a:gd name="connsiteX228" fmla="*/ 4746427 w 6386648"/>
                <a:gd name="connsiteY228" fmla="*/ 1464905 h 1849426"/>
                <a:gd name="connsiteX229" fmla="*/ 4764451 w 6386648"/>
                <a:gd name="connsiteY229" fmla="*/ 1446881 h 1849426"/>
                <a:gd name="connsiteX230" fmla="*/ 763032 w 6386648"/>
                <a:gd name="connsiteY230" fmla="*/ 1446881 h 1849426"/>
                <a:gd name="connsiteX231" fmla="*/ 781057 w 6386648"/>
                <a:gd name="connsiteY231" fmla="*/ 1464905 h 1849426"/>
                <a:gd name="connsiteX232" fmla="*/ 763032 w 6386648"/>
                <a:gd name="connsiteY232" fmla="*/ 1482930 h 1849426"/>
                <a:gd name="connsiteX233" fmla="*/ 745008 w 6386648"/>
                <a:gd name="connsiteY233" fmla="*/ 1464905 h 1849426"/>
                <a:gd name="connsiteX234" fmla="*/ 763032 w 6386648"/>
                <a:gd name="connsiteY234" fmla="*/ 1446881 h 1849426"/>
                <a:gd name="connsiteX235" fmla="*/ 3731051 w 6386648"/>
                <a:gd name="connsiteY235" fmla="*/ 1434865 h 1849426"/>
                <a:gd name="connsiteX236" fmla="*/ 3749076 w 6386648"/>
                <a:gd name="connsiteY236" fmla="*/ 1452889 h 1849426"/>
                <a:gd name="connsiteX237" fmla="*/ 3731051 w 6386648"/>
                <a:gd name="connsiteY237" fmla="*/ 1470914 h 1849426"/>
                <a:gd name="connsiteX238" fmla="*/ 3713027 w 6386648"/>
                <a:gd name="connsiteY238" fmla="*/ 1452889 h 1849426"/>
                <a:gd name="connsiteX239" fmla="*/ 3731051 w 6386648"/>
                <a:gd name="connsiteY239" fmla="*/ 1434865 h 1849426"/>
                <a:gd name="connsiteX240" fmla="*/ 3304474 w 6386648"/>
                <a:gd name="connsiteY240" fmla="*/ 1422849 h 1849426"/>
                <a:gd name="connsiteX241" fmla="*/ 3322499 w 6386648"/>
                <a:gd name="connsiteY241" fmla="*/ 1440873 h 1849426"/>
                <a:gd name="connsiteX242" fmla="*/ 3304474 w 6386648"/>
                <a:gd name="connsiteY242" fmla="*/ 1458898 h 1849426"/>
                <a:gd name="connsiteX243" fmla="*/ 3286450 w 6386648"/>
                <a:gd name="connsiteY243" fmla="*/ 1440873 h 1849426"/>
                <a:gd name="connsiteX244" fmla="*/ 3304474 w 6386648"/>
                <a:gd name="connsiteY244" fmla="*/ 1422849 h 1849426"/>
                <a:gd name="connsiteX245" fmla="*/ 4890621 w 6386648"/>
                <a:gd name="connsiteY245" fmla="*/ 1416840 h 1849426"/>
                <a:gd name="connsiteX246" fmla="*/ 4908646 w 6386648"/>
                <a:gd name="connsiteY246" fmla="*/ 1434864 h 1849426"/>
                <a:gd name="connsiteX247" fmla="*/ 4890621 w 6386648"/>
                <a:gd name="connsiteY247" fmla="*/ 1452889 h 1849426"/>
                <a:gd name="connsiteX248" fmla="*/ 4872597 w 6386648"/>
                <a:gd name="connsiteY248" fmla="*/ 1434864 h 1849426"/>
                <a:gd name="connsiteX249" fmla="*/ 4890621 w 6386648"/>
                <a:gd name="connsiteY249" fmla="*/ 1416840 h 1849426"/>
                <a:gd name="connsiteX250" fmla="*/ 3544799 w 6386648"/>
                <a:gd name="connsiteY250" fmla="*/ 1410832 h 1849426"/>
                <a:gd name="connsiteX251" fmla="*/ 3562824 w 6386648"/>
                <a:gd name="connsiteY251" fmla="*/ 1428856 h 1849426"/>
                <a:gd name="connsiteX252" fmla="*/ 3544799 w 6386648"/>
                <a:gd name="connsiteY252" fmla="*/ 1446881 h 1849426"/>
                <a:gd name="connsiteX253" fmla="*/ 3526775 w 6386648"/>
                <a:gd name="connsiteY253" fmla="*/ 1428856 h 1849426"/>
                <a:gd name="connsiteX254" fmla="*/ 3544799 w 6386648"/>
                <a:gd name="connsiteY254" fmla="*/ 1410832 h 1849426"/>
                <a:gd name="connsiteX255" fmla="*/ 4488076 w 6386648"/>
                <a:gd name="connsiteY255" fmla="*/ 1404824 h 1849426"/>
                <a:gd name="connsiteX256" fmla="*/ 4506101 w 6386648"/>
                <a:gd name="connsiteY256" fmla="*/ 1422848 h 1849426"/>
                <a:gd name="connsiteX257" fmla="*/ 4488076 w 6386648"/>
                <a:gd name="connsiteY257" fmla="*/ 1440873 h 1849426"/>
                <a:gd name="connsiteX258" fmla="*/ 4470051 w 6386648"/>
                <a:gd name="connsiteY258" fmla="*/ 1422848 h 1849426"/>
                <a:gd name="connsiteX259" fmla="*/ 4488076 w 6386648"/>
                <a:gd name="connsiteY259" fmla="*/ 1404824 h 1849426"/>
                <a:gd name="connsiteX260" fmla="*/ 5028808 w 6386648"/>
                <a:gd name="connsiteY260" fmla="*/ 1398816 h 1849426"/>
                <a:gd name="connsiteX261" fmla="*/ 5046833 w 6386648"/>
                <a:gd name="connsiteY261" fmla="*/ 1416841 h 1849426"/>
                <a:gd name="connsiteX262" fmla="*/ 5028808 w 6386648"/>
                <a:gd name="connsiteY262" fmla="*/ 1434865 h 1849426"/>
                <a:gd name="connsiteX263" fmla="*/ 5010783 w 6386648"/>
                <a:gd name="connsiteY263" fmla="*/ 1416841 h 1849426"/>
                <a:gd name="connsiteX264" fmla="*/ 5028808 w 6386648"/>
                <a:gd name="connsiteY264" fmla="*/ 1398816 h 1849426"/>
                <a:gd name="connsiteX265" fmla="*/ 4367914 w 6386648"/>
                <a:gd name="connsiteY265" fmla="*/ 1398816 h 1849426"/>
                <a:gd name="connsiteX266" fmla="*/ 4385939 w 6386648"/>
                <a:gd name="connsiteY266" fmla="*/ 1416841 h 1849426"/>
                <a:gd name="connsiteX267" fmla="*/ 4367914 w 6386648"/>
                <a:gd name="connsiteY267" fmla="*/ 1434865 h 1849426"/>
                <a:gd name="connsiteX268" fmla="*/ 4349889 w 6386648"/>
                <a:gd name="connsiteY268" fmla="*/ 1416841 h 1849426"/>
                <a:gd name="connsiteX269" fmla="*/ 4367914 w 6386648"/>
                <a:gd name="connsiteY269" fmla="*/ 1398816 h 1849426"/>
                <a:gd name="connsiteX270" fmla="*/ 4163637 w 6386648"/>
                <a:gd name="connsiteY270" fmla="*/ 1398816 h 1849426"/>
                <a:gd name="connsiteX271" fmla="*/ 4181662 w 6386648"/>
                <a:gd name="connsiteY271" fmla="*/ 1416841 h 1849426"/>
                <a:gd name="connsiteX272" fmla="*/ 4163637 w 6386648"/>
                <a:gd name="connsiteY272" fmla="*/ 1434865 h 1849426"/>
                <a:gd name="connsiteX273" fmla="*/ 4145613 w 6386648"/>
                <a:gd name="connsiteY273" fmla="*/ 1416841 h 1849426"/>
                <a:gd name="connsiteX274" fmla="*/ 4163637 w 6386648"/>
                <a:gd name="connsiteY274" fmla="*/ 1398816 h 1849426"/>
                <a:gd name="connsiteX275" fmla="*/ 672910 w 6386648"/>
                <a:gd name="connsiteY275" fmla="*/ 1398816 h 1849426"/>
                <a:gd name="connsiteX276" fmla="*/ 690935 w 6386648"/>
                <a:gd name="connsiteY276" fmla="*/ 1416841 h 1849426"/>
                <a:gd name="connsiteX277" fmla="*/ 672910 w 6386648"/>
                <a:gd name="connsiteY277" fmla="*/ 1434865 h 1849426"/>
                <a:gd name="connsiteX278" fmla="*/ 654886 w 6386648"/>
                <a:gd name="connsiteY278" fmla="*/ 1416841 h 1849426"/>
                <a:gd name="connsiteX279" fmla="*/ 672910 w 6386648"/>
                <a:gd name="connsiteY279" fmla="*/ 1398816 h 1849426"/>
                <a:gd name="connsiteX280" fmla="*/ 3190319 w 6386648"/>
                <a:gd name="connsiteY280" fmla="*/ 1392808 h 1849426"/>
                <a:gd name="connsiteX281" fmla="*/ 3208344 w 6386648"/>
                <a:gd name="connsiteY281" fmla="*/ 1410832 h 1849426"/>
                <a:gd name="connsiteX282" fmla="*/ 3190319 w 6386648"/>
                <a:gd name="connsiteY282" fmla="*/ 1428857 h 1849426"/>
                <a:gd name="connsiteX283" fmla="*/ 3172295 w 6386648"/>
                <a:gd name="connsiteY283" fmla="*/ 1410832 h 1849426"/>
                <a:gd name="connsiteX284" fmla="*/ 3190319 w 6386648"/>
                <a:gd name="connsiteY284" fmla="*/ 1392808 h 1849426"/>
                <a:gd name="connsiteX285" fmla="*/ 1814456 w 6386648"/>
                <a:gd name="connsiteY285" fmla="*/ 1392808 h 1849426"/>
                <a:gd name="connsiteX286" fmla="*/ 1832481 w 6386648"/>
                <a:gd name="connsiteY286" fmla="*/ 1410832 h 1849426"/>
                <a:gd name="connsiteX287" fmla="*/ 1814456 w 6386648"/>
                <a:gd name="connsiteY287" fmla="*/ 1428857 h 1849426"/>
                <a:gd name="connsiteX288" fmla="*/ 1796432 w 6386648"/>
                <a:gd name="connsiteY288" fmla="*/ 1410832 h 1849426"/>
                <a:gd name="connsiteX289" fmla="*/ 1814456 w 6386648"/>
                <a:gd name="connsiteY289" fmla="*/ 1392808 h 1849426"/>
                <a:gd name="connsiteX290" fmla="*/ 967309 w 6386648"/>
                <a:gd name="connsiteY290" fmla="*/ 1386800 h 1849426"/>
                <a:gd name="connsiteX291" fmla="*/ 985334 w 6386648"/>
                <a:gd name="connsiteY291" fmla="*/ 1404824 h 1849426"/>
                <a:gd name="connsiteX292" fmla="*/ 967309 w 6386648"/>
                <a:gd name="connsiteY292" fmla="*/ 1422849 h 1849426"/>
                <a:gd name="connsiteX293" fmla="*/ 949285 w 6386648"/>
                <a:gd name="connsiteY293" fmla="*/ 1404824 h 1849426"/>
                <a:gd name="connsiteX294" fmla="*/ 967309 w 6386648"/>
                <a:gd name="connsiteY294" fmla="*/ 1386800 h 1849426"/>
                <a:gd name="connsiteX295" fmla="*/ 4049482 w 6386648"/>
                <a:gd name="connsiteY295" fmla="*/ 1374784 h 1849426"/>
                <a:gd name="connsiteX296" fmla="*/ 4067507 w 6386648"/>
                <a:gd name="connsiteY296" fmla="*/ 1392808 h 1849426"/>
                <a:gd name="connsiteX297" fmla="*/ 4049482 w 6386648"/>
                <a:gd name="connsiteY297" fmla="*/ 1410833 h 1849426"/>
                <a:gd name="connsiteX298" fmla="*/ 4031458 w 6386648"/>
                <a:gd name="connsiteY298" fmla="*/ 1392808 h 1849426"/>
                <a:gd name="connsiteX299" fmla="*/ 4049482 w 6386648"/>
                <a:gd name="connsiteY299" fmla="*/ 1374784 h 1849426"/>
                <a:gd name="connsiteX300" fmla="*/ 4674329 w 6386648"/>
                <a:gd name="connsiteY300" fmla="*/ 1368775 h 1849426"/>
                <a:gd name="connsiteX301" fmla="*/ 4692354 w 6386648"/>
                <a:gd name="connsiteY301" fmla="*/ 1386800 h 1849426"/>
                <a:gd name="connsiteX302" fmla="*/ 4674329 w 6386648"/>
                <a:gd name="connsiteY302" fmla="*/ 1404824 h 1849426"/>
                <a:gd name="connsiteX303" fmla="*/ 4656305 w 6386648"/>
                <a:gd name="connsiteY303" fmla="*/ 1386800 h 1849426"/>
                <a:gd name="connsiteX304" fmla="*/ 4674329 w 6386648"/>
                <a:gd name="connsiteY304" fmla="*/ 1368775 h 1849426"/>
                <a:gd name="connsiteX305" fmla="*/ 1526067 w 6386648"/>
                <a:gd name="connsiteY305" fmla="*/ 1368775 h 1849426"/>
                <a:gd name="connsiteX306" fmla="*/ 1544091 w 6386648"/>
                <a:gd name="connsiteY306" fmla="*/ 1386800 h 1849426"/>
                <a:gd name="connsiteX307" fmla="*/ 1526067 w 6386648"/>
                <a:gd name="connsiteY307" fmla="*/ 1404824 h 1849426"/>
                <a:gd name="connsiteX308" fmla="*/ 1508042 w 6386648"/>
                <a:gd name="connsiteY308" fmla="*/ 1386800 h 1849426"/>
                <a:gd name="connsiteX309" fmla="*/ 1526067 w 6386648"/>
                <a:gd name="connsiteY309" fmla="*/ 1368775 h 1849426"/>
                <a:gd name="connsiteX310" fmla="*/ 1369854 w 6386648"/>
                <a:gd name="connsiteY310" fmla="*/ 1368775 h 1849426"/>
                <a:gd name="connsiteX311" fmla="*/ 1387879 w 6386648"/>
                <a:gd name="connsiteY311" fmla="*/ 1386800 h 1849426"/>
                <a:gd name="connsiteX312" fmla="*/ 1369854 w 6386648"/>
                <a:gd name="connsiteY312" fmla="*/ 1404824 h 1849426"/>
                <a:gd name="connsiteX313" fmla="*/ 1351830 w 6386648"/>
                <a:gd name="connsiteY313" fmla="*/ 1386800 h 1849426"/>
                <a:gd name="connsiteX314" fmla="*/ 1369854 w 6386648"/>
                <a:gd name="connsiteY314" fmla="*/ 1368775 h 1849426"/>
                <a:gd name="connsiteX315" fmla="*/ 3418628 w 6386648"/>
                <a:gd name="connsiteY315" fmla="*/ 1362767 h 1849426"/>
                <a:gd name="connsiteX316" fmla="*/ 3436653 w 6386648"/>
                <a:gd name="connsiteY316" fmla="*/ 1380791 h 1849426"/>
                <a:gd name="connsiteX317" fmla="*/ 3418628 w 6386648"/>
                <a:gd name="connsiteY317" fmla="*/ 1398816 h 1849426"/>
                <a:gd name="connsiteX318" fmla="*/ 3400604 w 6386648"/>
                <a:gd name="connsiteY318" fmla="*/ 1380791 h 1849426"/>
                <a:gd name="connsiteX319" fmla="*/ 3418628 w 6386648"/>
                <a:gd name="connsiteY319" fmla="*/ 1362767 h 1849426"/>
                <a:gd name="connsiteX320" fmla="*/ 1147553 w 6386648"/>
                <a:gd name="connsiteY320" fmla="*/ 1362767 h 1849426"/>
                <a:gd name="connsiteX321" fmla="*/ 1165578 w 6386648"/>
                <a:gd name="connsiteY321" fmla="*/ 1380791 h 1849426"/>
                <a:gd name="connsiteX322" fmla="*/ 1147553 w 6386648"/>
                <a:gd name="connsiteY322" fmla="*/ 1398816 h 1849426"/>
                <a:gd name="connsiteX323" fmla="*/ 1129529 w 6386648"/>
                <a:gd name="connsiteY323" fmla="*/ 1380791 h 1849426"/>
                <a:gd name="connsiteX324" fmla="*/ 1147553 w 6386648"/>
                <a:gd name="connsiteY324" fmla="*/ 1362767 h 1849426"/>
                <a:gd name="connsiteX325" fmla="*/ 3646937 w 6386648"/>
                <a:gd name="connsiteY325" fmla="*/ 1356759 h 1849426"/>
                <a:gd name="connsiteX326" fmla="*/ 3664962 w 6386648"/>
                <a:gd name="connsiteY326" fmla="*/ 1374783 h 1849426"/>
                <a:gd name="connsiteX327" fmla="*/ 3646937 w 6386648"/>
                <a:gd name="connsiteY327" fmla="*/ 1392808 h 1849426"/>
                <a:gd name="connsiteX328" fmla="*/ 3628912 w 6386648"/>
                <a:gd name="connsiteY328" fmla="*/ 1374783 h 1849426"/>
                <a:gd name="connsiteX329" fmla="*/ 3646937 w 6386648"/>
                <a:gd name="connsiteY329" fmla="*/ 1356759 h 1849426"/>
                <a:gd name="connsiteX330" fmla="*/ 1946636 w 6386648"/>
                <a:gd name="connsiteY330" fmla="*/ 1356759 h 1849426"/>
                <a:gd name="connsiteX331" fmla="*/ 1964660 w 6386648"/>
                <a:gd name="connsiteY331" fmla="*/ 1374783 h 1849426"/>
                <a:gd name="connsiteX332" fmla="*/ 1946636 w 6386648"/>
                <a:gd name="connsiteY332" fmla="*/ 1392808 h 1849426"/>
                <a:gd name="connsiteX333" fmla="*/ 1928611 w 6386648"/>
                <a:gd name="connsiteY333" fmla="*/ 1374783 h 1849426"/>
                <a:gd name="connsiteX334" fmla="*/ 1946636 w 6386648"/>
                <a:gd name="connsiteY334" fmla="*/ 1356759 h 1849426"/>
                <a:gd name="connsiteX335" fmla="*/ 1658245 w 6386648"/>
                <a:gd name="connsiteY335" fmla="*/ 1350751 h 1849426"/>
                <a:gd name="connsiteX336" fmla="*/ 1676270 w 6386648"/>
                <a:gd name="connsiteY336" fmla="*/ 1368775 h 1849426"/>
                <a:gd name="connsiteX337" fmla="*/ 1658245 w 6386648"/>
                <a:gd name="connsiteY337" fmla="*/ 1386800 h 1849426"/>
                <a:gd name="connsiteX338" fmla="*/ 1640221 w 6386648"/>
                <a:gd name="connsiteY338" fmla="*/ 1368775 h 1849426"/>
                <a:gd name="connsiteX339" fmla="*/ 1658245 w 6386648"/>
                <a:gd name="connsiteY339" fmla="*/ 1350751 h 1849426"/>
                <a:gd name="connsiteX340" fmla="*/ 3929320 w 6386648"/>
                <a:gd name="connsiteY340" fmla="*/ 1344743 h 1849426"/>
                <a:gd name="connsiteX341" fmla="*/ 3947345 w 6386648"/>
                <a:gd name="connsiteY341" fmla="*/ 1362767 h 1849426"/>
                <a:gd name="connsiteX342" fmla="*/ 3929320 w 6386648"/>
                <a:gd name="connsiteY342" fmla="*/ 1380792 h 1849426"/>
                <a:gd name="connsiteX343" fmla="*/ 3911296 w 6386648"/>
                <a:gd name="connsiteY343" fmla="*/ 1362767 h 1849426"/>
                <a:gd name="connsiteX344" fmla="*/ 3929320 w 6386648"/>
                <a:gd name="connsiteY344" fmla="*/ 1344743 h 1849426"/>
                <a:gd name="connsiteX345" fmla="*/ 3088181 w 6386648"/>
                <a:gd name="connsiteY345" fmla="*/ 1344743 h 1849426"/>
                <a:gd name="connsiteX346" fmla="*/ 3106206 w 6386648"/>
                <a:gd name="connsiteY346" fmla="*/ 1362767 h 1849426"/>
                <a:gd name="connsiteX347" fmla="*/ 3088181 w 6386648"/>
                <a:gd name="connsiteY347" fmla="*/ 1380792 h 1849426"/>
                <a:gd name="connsiteX348" fmla="*/ 3070157 w 6386648"/>
                <a:gd name="connsiteY348" fmla="*/ 1362767 h 1849426"/>
                <a:gd name="connsiteX349" fmla="*/ 3088181 w 6386648"/>
                <a:gd name="connsiteY349" fmla="*/ 1344743 h 1849426"/>
                <a:gd name="connsiteX350" fmla="*/ 853154 w 6386648"/>
                <a:gd name="connsiteY350" fmla="*/ 1344743 h 1849426"/>
                <a:gd name="connsiteX351" fmla="*/ 871179 w 6386648"/>
                <a:gd name="connsiteY351" fmla="*/ 1362767 h 1849426"/>
                <a:gd name="connsiteX352" fmla="*/ 853154 w 6386648"/>
                <a:gd name="connsiteY352" fmla="*/ 1380792 h 1849426"/>
                <a:gd name="connsiteX353" fmla="*/ 835130 w 6386648"/>
                <a:gd name="connsiteY353" fmla="*/ 1362767 h 1849426"/>
                <a:gd name="connsiteX354" fmla="*/ 853154 w 6386648"/>
                <a:gd name="connsiteY354" fmla="*/ 1344743 h 1849426"/>
                <a:gd name="connsiteX355" fmla="*/ 4283800 w 6386648"/>
                <a:gd name="connsiteY355" fmla="*/ 1326718 h 1849426"/>
                <a:gd name="connsiteX356" fmla="*/ 4301825 w 6386648"/>
                <a:gd name="connsiteY356" fmla="*/ 1344742 h 1849426"/>
                <a:gd name="connsiteX357" fmla="*/ 4283800 w 6386648"/>
                <a:gd name="connsiteY357" fmla="*/ 1362767 h 1849426"/>
                <a:gd name="connsiteX358" fmla="*/ 4265776 w 6386648"/>
                <a:gd name="connsiteY358" fmla="*/ 1344742 h 1849426"/>
                <a:gd name="connsiteX359" fmla="*/ 4283800 w 6386648"/>
                <a:gd name="connsiteY359" fmla="*/ 1326718 h 1849426"/>
                <a:gd name="connsiteX360" fmla="*/ 3815165 w 6386648"/>
                <a:gd name="connsiteY360" fmla="*/ 1326718 h 1849426"/>
                <a:gd name="connsiteX361" fmla="*/ 3833190 w 6386648"/>
                <a:gd name="connsiteY361" fmla="*/ 1344742 h 1849426"/>
                <a:gd name="connsiteX362" fmla="*/ 3815165 w 6386648"/>
                <a:gd name="connsiteY362" fmla="*/ 1362767 h 1849426"/>
                <a:gd name="connsiteX363" fmla="*/ 3797141 w 6386648"/>
                <a:gd name="connsiteY363" fmla="*/ 1344742 h 1849426"/>
                <a:gd name="connsiteX364" fmla="*/ 3815165 w 6386648"/>
                <a:gd name="connsiteY364" fmla="*/ 1326718 h 1849426"/>
                <a:gd name="connsiteX365" fmla="*/ 2980034 w 6386648"/>
                <a:gd name="connsiteY365" fmla="*/ 1326718 h 1849426"/>
                <a:gd name="connsiteX366" fmla="*/ 2998059 w 6386648"/>
                <a:gd name="connsiteY366" fmla="*/ 1344742 h 1849426"/>
                <a:gd name="connsiteX367" fmla="*/ 2980034 w 6386648"/>
                <a:gd name="connsiteY367" fmla="*/ 1362767 h 1849426"/>
                <a:gd name="connsiteX368" fmla="*/ 2962010 w 6386648"/>
                <a:gd name="connsiteY368" fmla="*/ 1344742 h 1849426"/>
                <a:gd name="connsiteX369" fmla="*/ 2980034 w 6386648"/>
                <a:gd name="connsiteY369" fmla="*/ 1326718 h 1849426"/>
                <a:gd name="connsiteX370" fmla="*/ 594806 w 6386648"/>
                <a:gd name="connsiteY370" fmla="*/ 1326718 h 1849426"/>
                <a:gd name="connsiteX371" fmla="*/ 612830 w 6386648"/>
                <a:gd name="connsiteY371" fmla="*/ 1344742 h 1849426"/>
                <a:gd name="connsiteX372" fmla="*/ 594806 w 6386648"/>
                <a:gd name="connsiteY372" fmla="*/ 1362767 h 1849426"/>
                <a:gd name="connsiteX373" fmla="*/ 576781 w 6386648"/>
                <a:gd name="connsiteY373" fmla="*/ 1344742 h 1849426"/>
                <a:gd name="connsiteX374" fmla="*/ 594806 w 6386648"/>
                <a:gd name="connsiteY374" fmla="*/ 1326718 h 1849426"/>
                <a:gd name="connsiteX375" fmla="*/ 4836548 w 6386648"/>
                <a:gd name="connsiteY375" fmla="*/ 1314702 h 1849426"/>
                <a:gd name="connsiteX376" fmla="*/ 4854573 w 6386648"/>
                <a:gd name="connsiteY376" fmla="*/ 1332726 h 1849426"/>
                <a:gd name="connsiteX377" fmla="*/ 4836548 w 6386648"/>
                <a:gd name="connsiteY377" fmla="*/ 1350751 h 1849426"/>
                <a:gd name="connsiteX378" fmla="*/ 4818524 w 6386648"/>
                <a:gd name="connsiteY378" fmla="*/ 1332726 h 1849426"/>
                <a:gd name="connsiteX379" fmla="*/ 4836548 w 6386648"/>
                <a:gd name="connsiteY379" fmla="*/ 1314702 h 1849426"/>
                <a:gd name="connsiteX380" fmla="*/ 4980743 w 6386648"/>
                <a:gd name="connsiteY380" fmla="*/ 1308694 h 1849426"/>
                <a:gd name="connsiteX381" fmla="*/ 4998768 w 6386648"/>
                <a:gd name="connsiteY381" fmla="*/ 1326719 h 1849426"/>
                <a:gd name="connsiteX382" fmla="*/ 4980743 w 6386648"/>
                <a:gd name="connsiteY382" fmla="*/ 1344743 h 1849426"/>
                <a:gd name="connsiteX383" fmla="*/ 4962719 w 6386648"/>
                <a:gd name="connsiteY383" fmla="*/ 1326719 h 1849426"/>
                <a:gd name="connsiteX384" fmla="*/ 4980743 w 6386648"/>
                <a:gd name="connsiteY384" fmla="*/ 1308694 h 1849426"/>
                <a:gd name="connsiteX385" fmla="*/ 2871888 w 6386648"/>
                <a:gd name="connsiteY385" fmla="*/ 1302686 h 1849426"/>
                <a:gd name="connsiteX386" fmla="*/ 2889913 w 6386648"/>
                <a:gd name="connsiteY386" fmla="*/ 1320710 h 1849426"/>
                <a:gd name="connsiteX387" fmla="*/ 2871888 w 6386648"/>
                <a:gd name="connsiteY387" fmla="*/ 1338735 h 1849426"/>
                <a:gd name="connsiteX388" fmla="*/ 2853864 w 6386648"/>
                <a:gd name="connsiteY388" fmla="*/ 1320710 h 1849426"/>
                <a:gd name="connsiteX389" fmla="*/ 2871888 w 6386648"/>
                <a:gd name="connsiteY389" fmla="*/ 1302686 h 1849426"/>
                <a:gd name="connsiteX390" fmla="*/ 2102847 w 6386648"/>
                <a:gd name="connsiteY390" fmla="*/ 1302686 h 1849426"/>
                <a:gd name="connsiteX391" fmla="*/ 2120872 w 6386648"/>
                <a:gd name="connsiteY391" fmla="*/ 1320710 h 1849426"/>
                <a:gd name="connsiteX392" fmla="*/ 2102847 w 6386648"/>
                <a:gd name="connsiteY392" fmla="*/ 1338735 h 1849426"/>
                <a:gd name="connsiteX393" fmla="*/ 2084823 w 6386648"/>
                <a:gd name="connsiteY393" fmla="*/ 1320710 h 1849426"/>
                <a:gd name="connsiteX394" fmla="*/ 2102847 w 6386648"/>
                <a:gd name="connsiteY394" fmla="*/ 1302686 h 1849426"/>
                <a:gd name="connsiteX395" fmla="*/ 1273724 w 6386648"/>
                <a:gd name="connsiteY395" fmla="*/ 1302686 h 1849426"/>
                <a:gd name="connsiteX396" fmla="*/ 1291749 w 6386648"/>
                <a:gd name="connsiteY396" fmla="*/ 1320710 h 1849426"/>
                <a:gd name="connsiteX397" fmla="*/ 1273724 w 6386648"/>
                <a:gd name="connsiteY397" fmla="*/ 1338735 h 1849426"/>
                <a:gd name="connsiteX398" fmla="*/ 1255700 w 6386648"/>
                <a:gd name="connsiteY398" fmla="*/ 1320710 h 1849426"/>
                <a:gd name="connsiteX399" fmla="*/ 1273724 w 6386648"/>
                <a:gd name="connsiteY399" fmla="*/ 1302686 h 1849426"/>
                <a:gd name="connsiteX400" fmla="*/ 1033398 w 6386648"/>
                <a:gd name="connsiteY400" fmla="*/ 1302686 h 1849426"/>
                <a:gd name="connsiteX401" fmla="*/ 1051423 w 6386648"/>
                <a:gd name="connsiteY401" fmla="*/ 1320710 h 1849426"/>
                <a:gd name="connsiteX402" fmla="*/ 1033398 w 6386648"/>
                <a:gd name="connsiteY402" fmla="*/ 1338735 h 1849426"/>
                <a:gd name="connsiteX403" fmla="*/ 1015374 w 6386648"/>
                <a:gd name="connsiteY403" fmla="*/ 1320710 h 1849426"/>
                <a:gd name="connsiteX404" fmla="*/ 1033398 w 6386648"/>
                <a:gd name="connsiteY404" fmla="*/ 1302686 h 1849426"/>
                <a:gd name="connsiteX405" fmla="*/ 4548158 w 6386648"/>
                <a:gd name="connsiteY405" fmla="*/ 1296678 h 1849426"/>
                <a:gd name="connsiteX406" fmla="*/ 4566183 w 6386648"/>
                <a:gd name="connsiteY406" fmla="*/ 1314702 h 1849426"/>
                <a:gd name="connsiteX407" fmla="*/ 4548158 w 6386648"/>
                <a:gd name="connsiteY407" fmla="*/ 1332727 h 1849426"/>
                <a:gd name="connsiteX408" fmla="*/ 4530133 w 6386648"/>
                <a:gd name="connsiteY408" fmla="*/ 1314702 h 1849426"/>
                <a:gd name="connsiteX409" fmla="*/ 4548158 w 6386648"/>
                <a:gd name="connsiteY409" fmla="*/ 1296678 h 1849426"/>
                <a:gd name="connsiteX410" fmla="*/ 3520767 w 6386648"/>
                <a:gd name="connsiteY410" fmla="*/ 1290670 h 1849426"/>
                <a:gd name="connsiteX411" fmla="*/ 3538792 w 6386648"/>
                <a:gd name="connsiteY411" fmla="*/ 1308694 h 1849426"/>
                <a:gd name="connsiteX412" fmla="*/ 3520767 w 6386648"/>
                <a:gd name="connsiteY412" fmla="*/ 1326719 h 1849426"/>
                <a:gd name="connsiteX413" fmla="*/ 3502743 w 6386648"/>
                <a:gd name="connsiteY413" fmla="*/ 1308694 h 1849426"/>
                <a:gd name="connsiteX414" fmla="*/ 3520767 w 6386648"/>
                <a:gd name="connsiteY414" fmla="*/ 1290670 h 1849426"/>
                <a:gd name="connsiteX415" fmla="*/ 3244392 w 6386648"/>
                <a:gd name="connsiteY415" fmla="*/ 1290670 h 1849426"/>
                <a:gd name="connsiteX416" fmla="*/ 3262417 w 6386648"/>
                <a:gd name="connsiteY416" fmla="*/ 1308694 h 1849426"/>
                <a:gd name="connsiteX417" fmla="*/ 3244392 w 6386648"/>
                <a:gd name="connsiteY417" fmla="*/ 1326719 h 1849426"/>
                <a:gd name="connsiteX418" fmla="*/ 3226368 w 6386648"/>
                <a:gd name="connsiteY418" fmla="*/ 1308694 h 1849426"/>
                <a:gd name="connsiteX419" fmla="*/ 3244392 w 6386648"/>
                <a:gd name="connsiteY419" fmla="*/ 1290670 h 1849426"/>
                <a:gd name="connsiteX420" fmla="*/ 757024 w 6386648"/>
                <a:gd name="connsiteY420" fmla="*/ 1290670 h 1849426"/>
                <a:gd name="connsiteX421" fmla="*/ 775049 w 6386648"/>
                <a:gd name="connsiteY421" fmla="*/ 1308694 h 1849426"/>
                <a:gd name="connsiteX422" fmla="*/ 757024 w 6386648"/>
                <a:gd name="connsiteY422" fmla="*/ 1326719 h 1849426"/>
                <a:gd name="connsiteX423" fmla="*/ 739000 w 6386648"/>
                <a:gd name="connsiteY423" fmla="*/ 1308694 h 1849426"/>
                <a:gd name="connsiteX424" fmla="*/ 757024 w 6386648"/>
                <a:gd name="connsiteY424" fmla="*/ 1290670 h 1849426"/>
                <a:gd name="connsiteX425" fmla="*/ 4427995 w 6386648"/>
                <a:gd name="connsiteY425" fmla="*/ 1284661 h 1849426"/>
                <a:gd name="connsiteX426" fmla="*/ 4446020 w 6386648"/>
                <a:gd name="connsiteY426" fmla="*/ 1302685 h 1849426"/>
                <a:gd name="connsiteX427" fmla="*/ 4427995 w 6386648"/>
                <a:gd name="connsiteY427" fmla="*/ 1320710 h 1849426"/>
                <a:gd name="connsiteX428" fmla="*/ 4409970 w 6386648"/>
                <a:gd name="connsiteY428" fmla="*/ 1302685 h 1849426"/>
                <a:gd name="connsiteX429" fmla="*/ 4427995 w 6386648"/>
                <a:gd name="connsiteY429" fmla="*/ 1284661 h 1849426"/>
                <a:gd name="connsiteX430" fmla="*/ 2763741 w 6386648"/>
                <a:gd name="connsiteY430" fmla="*/ 1278653 h 1849426"/>
                <a:gd name="connsiteX431" fmla="*/ 2781766 w 6386648"/>
                <a:gd name="connsiteY431" fmla="*/ 1296678 h 1849426"/>
                <a:gd name="connsiteX432" fmla="*/ 2763741 w 6386648"/>
                <a:gd name="connsiteY432" fmla="*/ 1314702 h 1849426"/>
                <a:gd name="connsiteX433" fmla="*/ 2745717 w 6386648"/>
                <a:gd name="connsiteY433" fmla="*/ 1296678 h 1849426"/>
                <a:gd name="connsiteX434" fmla="*/ 2763741 w 6386648"/>
                <a:gd name="connsiteY434" fmla="*/ 1278653 h 1849426"/>
                <a:gd name="connsiteX435" fmla="*/ 2217002 w 6386648"/>
                <a:gd name="connsiteY435" fmla="*/ 1272645 h 1849426"/>
                <a:gd name="connsiteX436" fmla="*/ 2235026 w 6386648"/>
                <a:gd name="connsiteY436" fmla="*/ 1290669 h 1849426"/>
                <a:gd name="connsiteX437" fmla="*/ 2217002 w 6386648"/>
                <a:gd name="connsiteY437" fmla="*/ 1308694 h 1849426"/>
                <a:gd name="connsiteX438" fmla="*/ 2198977 w 6386648"/>
                <a:gd name="connsiteY438" fmla="*/ 1290669 h 1849426"/>
                <a:gd name="connsiteX439" fmla="*/ 2217002 w 6386648"/>
                <a:gd name="connsiteY439" fmla="*/ 1272645 h 1849426"/>
                <a:gd name="connsiteX440" fmla="*/ 1874537 w 6386648"/>
                <a:gd name="connsiteY440" fmla="*/ 1272645 h 1849426"/>
                <a:gd name="connsiteX441" fmla="*/ 1892562 w 6386648"/>
                <a:gd name="connsiteY441" fmla="*/ 1290669 h 1849426"/>
                <a:gd name="connsiteX442" fmla="*/ 1874537 w 6386648"/>
                <a:gd name="connsiteY442" fmla="*/ 1308694 h 1849426"/>
                <a:gd name="connsiteX443" fmla="*/ 1856513 w 6386648"/>
                <a:gd name="connsiteY443" fmla="*/ 1290669 h 1849426"/>
                <a:gd name="connsiteX444" fmla="*/ 1874537 w 6386648"/>
                <a:gd name="connsiteY444" fmla="*/ 1272645 h 1849426"/>
                <a:gd name="connsiteX445" fmla="*/ 3376571 w 6386648"/>
                <a:gd name="connsiteY445" fmla="*/ 1266637 h 1849426"/>
                <a:gd name="connsiteX446" fmla="*/ 3394596 w 6386648"/>
                <a:gd name="connsiteY446" fmla="*/ 1284661 h 1849426"/>
                <a:gd name="connsiteX447" fmla="*/ 3376571 w 6386648"/>
                <a:gd name="connsiteY447" fmla="*/ 1302686 h 1849426"/>
                <a:gd name="connsiteX448" fmla="*/ 3358546 w 6386648"/>
                <a:gd name="connsiteY448" fmla="*/ 1284661 h 1849426"/>
                <a:gd name="connsiteX449" fmla="*/ 3376571 w 6386648"/>
                <a:gd name="connsiteY449" fmla="*/ 1266637 h 1849426"/>
                <a:gd name="connsiteX450" fmla="*/ 2643579 w 6386648"/>
                <a:gd name="connsiteY450" fmla="*/ 1266637 h 1849426"/>
                <a:gd name="connsiteX451" fmla="*/ 2661604 w 6386648"/>
                <a:gd name="connsiteY451" fmla="*/ 1284661 h 1849426"/>
                <a:gd name="connsiteX452" fmla="*/ 2643579 w 6386648"/>
                <a:gd name="connsiteY452" fmla="*/ 1302686 h 1849426"/>
                <a:gd name="connsiteX453" fmla="*/ 2625555 w 6386648"/>
                <a:gd name="connsiteY453" fmla="*/ 1284661 h 1849426"/>
                <a:gd name="connsiteX454" fmla="*/ 2643579 w 6386648"/>
                <a:gd name="connsiteY454" fmla="*/ 1266637 h 1849426"/>
                <a:gd name="connsiteX455" fmla="*/ 1754375 w 6386648"/>
                <a:gd name="connsiteY455" fmla="*/ 1266637 h 1849426"/>
                <a:gd name="connsiteX456" fmla="*/ 1772400 w 6386648"/>
                <a:gd name="connsiteY456" fmla="*/ 1284661 h 1849426"/>
                <a:gd name="connsiteX457" fmla="*/ 1754375 w 6386648"/>
                <a:gd name="connsiteY457" fmla="*/ 1302686 h 1849426"/>
                <a:gd name="connsiteX458" fmla="*/ 1736351 w 6386648"/>
                <a:gd name="connsiteY458" fmla="*/ 1284661 h 1849426"/>
                <a:gd name="connsiteX459" fmla="*/ 1754375 w 6386648"/>
                <a:gd name="connsiteY459" fmla="*/ 1266637 h 1849426"/>
                <a:gd name="connsiteX460" fmla="*/ 4740418 w 6386648"/>
                <a:gd name="connsiteY460" fmla="*/ 1260629 h 1849426"/>
                <a:gd name="connsiteX461" fmla="*/ 4758443 w 6386648"/>
                <a:gd name="connsiteY461" fmla="*/ 1278653 h 1849426"/>
                <a:gd name="connsiteX462" fmla="*/ 4740418 w 6386648"/>
                <a:gd name="connsiteY462" fmla="*/ 1296678 h 1849426"/>
                <a:gd name="connsiteX463" fmla="*/ 4722394 w 6386648"/>
                <a:gd name="connsiteY463" fmla="*/ 1278653 h 1849426"/>
                <a:gd name="connsiteX464" fmla="*/ 4740418 w 6386648"/>
                <a:gd name="connsiteY464" fmla="*/ 1260629 h 1849426"/>
                <a:gd name="connsiteX465" fmla="*/ 4103556 w 6386648"/>
                <a:gd name="connsiteY465" fmla="*/ 1260629 h 1849426"/>
                <a:gd name="connsiteX466" fmla="*/ 4121581 w 6386648"/>
                <a:gd name="connsiteY466" fmla="*/ 1278653 h 1849426"/>
                <a:gd name="connsiteX467" fmla="*/ 4103556 w 6386648"/>
                <a:gd name="connsiteY467" fmla="*/ 1296678 h 1849426"/>
                <a:gd name="connsiteX468" fmla="*/ 4085532 w 6386648"/>
                <a:gd name="connsiteY468" fmla="*/ 1278653 h 1849426"/>
                <a:gd name="connsiteX469" fmla="*/ 4103556 w 6386648"/>
                <a:gd name="connsiteY469" fmla="*/ 1260629 h 1849426"/>
                <a:gd name="connsiteX470" fmla="*/ 3725043 w 6386648"/>
                <a:gd name="connsiteY470" fmla="*/ 1260629 h 1849426"/>
                <a:gd name="connsiteX471" fmla="*/ 3743068 w 6386648"/>
                <a:gd name="connsiteY471" fmla="*/ 1278653 h 1849426"/>
                <a:gd name="connsiteX472" fmla="*/ 3725043 w 6386648"/>
                <a:gd name="connsiteY472" fmla="*/ 1296678 h 1849426"/>
                <a:gd name="connsiteX473" fmla="*/ 3707019 w 6386648"/>
                <a:gd name="connsiteY473" fmla="*/ 1278653 h 1849426"/>
                <a:gd name="connsiteX474" fmla="*/ 3725043 w 6386648"/>
                <a:gd name="connsiteY474" fmla="*/ 1260629 h 1849426"/>
                <a:gd name="connsiteX475" fmla="*/ 1405904 w 6386648"/>
                <a:gd name="connsiteY475" fmla="*/ 1260629 h 1849426"/>
                <a:gd name="connsiteX476" fmla="*/ 1423928 w 6386648"/>
                <a:gd name="connsiteY476" fmla="*/ 1278653 h 1849426"/>
                <a:gd name="connsiteX477" fmla="*/ 1405904 w 6386648"/>
                <a:gd name="connsiteY477" fmla="*/ 1296678 h 1849426"/>
                <a:gd name="connsiteX478" fmla="*/ 1387879 w 6386648"/>
                <a:gd name="connsiteY478" fmla="*/ 1278653 h 1849426"/>
                <a:gd name="connsiteX479" fmla="*/ 1405904 w 6386648"/>
                <a:gd name="connsiteY479" fmla="*/ 1260629 h 1849426"/>
                <a:gd name="connsiteX480" fmla="*/ 492666 w 6386648"/>
                <a:gd name="connsiteY480" fmla="*/ 1260629 h 1849426"/>
                <a:gd name="connsiteX481" fmla="*/ 510691 w 6386648"/>
                <a:gd name="connsiteY481" fmla="*/ 1278653 h 1849426"/>
                <a:gd name="connsiteX482" fmla="*/ 492666 w 6386648"/>
                <a:gd name="connsiteY482" fmla="*/ 1296678 h 1849426"/>
                <a:gd name="connsiteX483" fmla="*/ 474642 w 6386648"/>
                <a:gd name="connsiteY483" fmla="*/ 1278653 h 1849426"/>
                <a:gd name="connsiteX484" fmla="*/ 492666 w 6386648"/>
                <a:gd name="connsiteY484" fmla="*/ 1260629 h 1849426"/>
                <a:gd name="connsiteX485" fmla="*/ 4229726 w 6386648"/>
                <a:gd name="connsiteY485" fmla="*/ 1248613 h 1849426"/>
                <a:gd name="connsiteX486" fmla="*/ 4247751 w 6386648"/>
                <a:gd name="connsiteY486" fmla="*/ 1266638 h 1849426"/>
                <a:gd name="connsiteX487" fmla="*/ 4229726 w 6386648"/>
                <a:gd name="connsiteY487" fmla="*/ 1284662 h 1849426"/>
                <a:gd name="connsiteX488" fmla="*/ 4211702 w 6386648"/>
                <a:gd name="connsiteY488" fmla="*/ 1266638 h 1849426"/>
                <a:gd name="connsiteX489" fmla="*/ 4229726 w 6386648"/>
                <a:gd name="connsiteY489" fmla="*/ 1248613 h 1849426"/>
                <a:gd name="connsiteX490" fmla="*/ 2439302 w 6386648"/>
                <a:gd name="connsiteY490" fmla="*/ 1248613 h 1849426"/>
                <a:gd name="connsiteX491" fmla="*/ 2457327 w 6386648"/>
                <a:gd name="connsiteY491" fmla="*/ 1266638 h 1849426"/>
                <a:gd name="connsiteX492" fmla="*/ 2439302 w 6386648"/>
                <a:gd name="connsiteY492" fmla="*/ 1284662 h 1849426"/>
                <a:gd name="connsiteX493" fmla="*/ 2421278 w 6386648"/>
                <a:gd name="connsiteY493" fmla="*/ 1266638 h 1849426"/>
                <a:gd name="connsiteX494" fmla="*/ 2439302 w 6386648"/>
                <a:gd name="connsiteY494" fmla="*/ 1248613 h 1849426"/>
                <a:gd name="connsiteX495" fmla="*/ 2337165 w 6386648"/>
                <a:gd name="connsiteY495" fmla="*/ 1248613 h 1849426"/>
                <a:gd name="connsiteX496" fmla="*/ 2355189 w 6386648"/>
                <a:gd name="connsiteY496" fmla="*/ 1266638 h 1849426"/>
                <a:gd name="connsiteX497" fmla="*/ 2337165 w 6386648"/>
                <a:gd name="connsiteY497" fmla="*/ 1284662 h 1849426"/>
                <a:gd name="connsiteX498" fmla="*/ 2319140 w 6386648"/>
                <a:gd name="connsiteY498" fmla="*/ 1266638 h 1849426"/>
                <a:gd name="connsiteX499" fmla="*/ 2337165 w 6386648"/>
                <a:gd name="connsiteY499" fmla="*/ 1248613 h 1849426"/>
                <a:gd name="connsiteX500" fmla="*/ 2012725 w 6386648"/>
                <a:gd name="connsiteY500" fmla="*/ 1248613 h 1849426"/>
                <a:gd name="connsiteX501" fmla="*/ 2030750 w 6386648"/>
                <a:gd name="connsiteY501" fmla="*/ 1266638 h 1849426"/>
                <a:gd name="connsiteX502" fmla="*/ 2012725 w 6386648"/>
                <a:gd name="connsiteY502" fmla="*/ 1284662 h 1849426"/>
                <a:gd name="connsiteX503" fmla="*/ 1994701 w 6386648"/>
                <a:gd name="connsiteY503" fmla="*/ 1266638 h 1849426"/>
                <a:gd name="connsiteX504" fmla="*/ 2012725 w 6386648"/>
                <a:gd name="connsiteY504" fmla="*/ 1248613 h 1849426"/>
                <a:gd name="connsiteX505" fmla="*/ 1165578 w 6386648"/>
                <a:gd name="connsiteY505" fmla="*/ 1248613 h 1849426"/>
                <a:gd name="connsiteX506" fmla="*/ 1183602 w 6386648"/>
                <a:gd name="connsiteY506" fmla="*/ 1266638 h 1849426"/>
                <a:gd name="connsiteX507" fmla="*/ 1165578 w 6386648"/>
                <a:gd name="connsiteY507" fmla="*/ 1284662 h 1849426"/>
                <a:gd name="connsiteX508" fmla="*/ 1147553 w 6386648"/>
                <a:gd name="connsiteY508" fmla="*/ 1266638 h 1849426"/>
                <a:gd name="connsiteX509" fmla="*/ 1165578 w 6386648"/>
                <a:gd name="connsiteY509" fmla="*/ 1248613 h 1849426"/>
                <a:gd name="connsiteX510" fmla="*/ 3989401 w 6386648"/>
                <a:gd name="connsiteY510" fmla="*/ 1242605 h 1849426"/>
                <a:gd name="connsiteX511" fmla="*/ 4007426 w 6386648"/>
                <a:gd name="connsiteY511" fmla="*/ 1260629 h 1849426"/>
                <a:gd name="connsiteX512" fmla="*/ 3989401 w 6386648"/>
                <a:gd name="connsiteY512" fmla="*/ 1278654 h 1849426"/>
                <a:gd name="connsiteX513" fmla="*/ 3971377 w 6386648"/>
                <a:gd name="connsiteY513" fmla="*/ 1260629 h 1849426"/>
                <a:gd name="connsiteX514" fmla="*/ 3989401 w 6386648"/>
                <a:gd name="connsiteY514" fmla="*/ 1242605 h 1849426"/>
                <a:gd name="connsiteX515" fmla="*/ 1514049 w 6386648"/>
                <a:gd name="connsiteY515" fmla="*/ 1242605 h 1849426"/>
                <a:gd name="connsiteX516" fmla="*/ 1532074 w 6386648"/>
                <a:gd name="connsiteY516" fmla="*/ 1260629 h 1849426"/>
                <a:gd name="connsiteX517" fmla="*/ 1514049 w 6386648"/>
                <a:gd name="connsiteY517" fmla="*/ 1278654 h 1849426"/>
                <a:gd name="connsiteX518" fmla="*/ 1496025 w 6386648"/>
                <a:gd name="connsiteY518" fmla="*/ 1260629 h 1849426"/>
                <a:gd name="connsiteX519" fmla="*/ 1514049 w 6386648"/>
                <a:gd name="connsiteY519" fmla="*/ 1242605 h 1849426"/>
                <a:gd name="connsiteX520" fmla="*/ 3088181 w 6386648"/>
                <a:gd name="connsiteY520" fmla="*/ 1230588 h 1849426"/>
                <a:gd name="connsiteX521" fmla="*/ 3106206 w 6386648"/>
                <a:gd name="connsiteY521" fmla="*/ 1248612 h 1849426"/>
                <a:gd name="connsiteX522" fmla="*/ 3088181 w 6386648"/>
                <a:gd name="connsiteY522" fmla="*/ 1266637 h 1849426"/>
                <a:gd name="connsiteX523" fmla="*/ 3070157 w 6386648"/>
                <a:gd name="connsiteY523" fmla="*/ 1248612 h 1849426"/>
                <a:gd name="connsiteX524" fmla="*/ 3088181 w 6386648"/>
                <a:gd name="connsiteY524" fmla="*/ 1230588 h 1849426"/>
                <a:gd name="connsiteX525" fmla="*/ 895212 w 6386648"/>
                <a:gd name="connsiteY525" fmla="*/ 1230588 h 1849426"/>
                <a:gd name="connsiteX526" fmla="*/ 913236 w 6386648"/>
                <a:gd name="connsiteY526" fmla="*/ 1248612 h 1849426"/>
                <a:gd name="connsiteX527" fmla="*/ 895212 w 6386648"/>
                <a:gd name="connsiteY527" fmla="*/ 1266637 h 1849426"/>
                <a:gd name="connsiteX528" fmla="*/ 877187 w 6386648"/>
                <a:gd name="connsiteY528" fmla="*/ 1248612 h 1849426"/>
                <a:gd name="connsiteX529" fmla="*/ 895212 w 6386648"/>
                <a:gd name="connsiteY529" fmla="*/ 1230588 h 1849426"/>
                <a:gd name="connsiteX530" fmla="*/ 4626263 w 6386648"/>
                <a:gd name="connsiteY530" fmla="*/ 1224580 h 1849426"/>
                <a:gd name="connsiteX531" fmla="*/ 4644288 w 6386648"/>
                <a:gd name="connsiteY531" fmla="*/ 1242604 h 1849426"/>
                <a:gd name="connsiteX532" fmla="*/ 4626263 w 6386648"/>
                <a:gd name="connsiteY532" fmla="*/ 1260629 h 1849426"/>
                <a:gd name="connsiteX533" fmla="*/ 4608239 w 6386648"/>
                <a:gd name="connsiteY533" fmla="*/ 1242604 h 1849426"/>
                <a:gd name="connsiteX534" fmla="*/ 4626263 w 6386648"/>
                <a:gd name="connsiteY534" fmla="*/ 1224580 h 1849426"/>
                <a:gd name="connsiteX535" fmla="*/ 2547449 w 6386648"/>
                <a:gd name="connsiteY535" fmla="*/ 1224580 h 1849426"/>
                <a:gd name="connsiteX536" fmla="*/ 2565474 w 6386648"/>
                <a:gd name="connsiteY536" fmla="*/ 1242604 h 1849426"/>
                <a:gd name="connsiteX537" fmla="*/ 2547449 w 6386648"/>
                <a:gd name="connsiteY537" fmla="*/ 1260629 h 1849426"/>
                <a:gd name="connsiteX538" fmla="*/ 2529425 w 6386648"/>
                <a:gd name="connsiteY538" fmla="*/ 1242604 h 1849426"/>
                <a:gd name="connsiteX539" fmla="*/ 2547449 w 6386648"/>
                <a:gd name="connsiteY539" fmla="*/ 1224580 h 1849426"/>
                <a:gd name="connsiteX540" fmla="*/ 1628204 w 6386648"/>
                <a:gd name="connsiteY540" fmla="*/ 1224580 h 1849426"/>
                <a:gd name="connsiteX541" fmla="*/ 1646229 w 6386648"/>
                <a:gd name="connsiteY541" fmla="*/ 1242604 h 1849426"/>
                <a:gd name="connsiteX542" fmla="*/ 1628204 w 6386648"/>
                <a:gd name="connsiteY542" fmla="*/ 1260629 h 1849426"/>
                <a:gd name="connsiteX543" fmla="*/ 1610180 w 6386648"/>
                <a:gd name="connsiteY543" fmla="*/ 1242604 h 1849426"/>
                <a:gd name="connsiteX544" fmla="*/ 1628204 w 6386648"/>
                <a:gd name="connsiteY544" fmla="*/ 1224580 h 1849426"/>
                <a:gd name="connsiteX545" fmla="*/ 5052841 w 6386648"/>
                <a:gd name="connsiteY545" fmla="*/ 1212564 h 1849426"/>
                <a:gd name="connsiteX546" fmla="*/ 5070866 w 6386648"/>
                <a:gd name="connsiteY546" fmla="*/ 1230588 h 1849426"/>
                <a:gd name="connsiteX547" fmla="*/ 5052841 w 6386648"/>
                <a:gd name="connsiteY547" fmla="*/ 1248613 h 1849426"/>
                <a:gd name="connsiteX548" fmla="*/ 5034817 w 6386648"/>
                <a:gd name="connsiteY548" fmla="*/ 1230588 h 1849426"/>
                <a:gd name="connsiteX549" fmla="*/ 5052841 w 6386648"/>
                <a:gd name="connsiteY549" fmla="*/ 1212564 h 1849426"/>
                <a:gd name="connsiteX550" fmla="*/ 3845206 w 6386648"/>
                <a:gd name="connsiteY550" fmla="*/ 1206556 h 1849426"/>
                <a:gd name="connsiteX551" fmla="*/ 3863231 w 6386648"/>
                <a:gd name="connsiteY551" fmla="*/ 1224580 h 1849426"/>
                <a:gd name="connsiteX552" fmla="*/ 3845206 w 6386648"/>
                <a:gd name="connsiteY552" fmla="*/ 1242605 h 1849426"/>
                <a:gd name="connsiteX553" fmla="*/ 3827182 w 6386648"/>
                <a:gd name="connsiteY553" fmla="*/ 1224580 h 1849426"/>
                <a:gd name="connsiteX554" fmla="*/ 3845206 w 6386648"/>
                <a:gd name="connsiteY554" fmla="*/ 1206556 h 1849426"/>
                <a:gd name="connsiteX555" fmla="*/ 3604880 w 6386648"/>
                <a:gd name="connsiteY555" fmla="*/ 1206556 h 1849426"/>
                <a:gd name="connsiteX556" fmla="*/ 3622905 w 6386648"/>
                <a:gd name="connsiteY556" fmla="*/ 1224580 h 1849426"/>
                <a:gd name="connsiteX557" fmla="*/ 3604880 w 6386648"/>
                <a:gd name="connsiteY557" fmla="*/ 1242605 h 1849426"/>
                <a:gd name="connsiteX558" fmla="*/ 3586856 w 6386648"/>
                <a:gd name="connsiteY558" fmla="*/ 1224580 h 1849426"/>
                <a:gd name="connsiteX559" fmla="*/ 3604880 w 6386648"/>
                <a:gd name="connsiteY559" fmla="*/ 1206556 h 1849426"/>
                <a:gd name="connsiteX560" fmla="*/ 600813 w 6386648"/>
                <a:gd name="connsiteY560" fmla="*/ 1200548 h 1849426"/>
                <a:gd name="connsiteX561" fmla="*/ 618838 w 6386648"/>
                <a:gd name="connsiteY561" fmla="*/ 1218572 h 1849426"/>
                <a:gd name="connsiteX562" fmla="*/ 600813 w 6386648"/>
                <a:gd name="connsiteY562" fmla="*/ 1236597 h 1849426"/>
                <a:gd name="connsiteX563" fmla="*/ 582789 w 6386648"/>
                <a:gd name="connsiteY563" fmla="*/ 1218572 h 1849426"/>
                <a:gd name="connsiteX564" fmla="*/ 600813 w 6386648"/>
                <a:gd name="connsiteY564" fmla="*/ 1200548 h 1849426"/>
                <a:gd name="connsiteX565" fmla="*/ 2949994 w 6386648"/>
                <a:gd name="connsiteY565" fmla="*/ 1194539 h 1849426"/>
                <a:gd name="connsiteX566" fmla="*/ 2968019 w 6386648"/>
                <a:gd name="connsiteY566" fmla="*/ 1212563 h 1849426"/>
                <a:gd name="connsiteX567" fmla="*/ 2949994 w 6386648"/>
                <a:gd name="connsiteY567" fmla="*/ 1230588 h 1849426"/>
                <a:gd name="connsiteX568" fmla="*/ 2931970 w 6386648"/>
                <a:gd name="connsiteY568" fmla="*/ 1212563 h 1849426"/>
                <a:gd name="connsiteX569" fmla="*/ 2949994 w 6386648"/>
                <a:gd name="connsiteY569" fmla="*/ 1194539 h 1849426"/>
                <a:gd name="connsiteX570" fmla="*/ 1009366 w 6386648"/>
                <a:gd name="connsiteY570" fmla="*/ 1194539 h 1849426"/>
                <a:gd name="connsiteX571" fmla="*/ 1027391 w 6386648"/>
                <a:gd name="connsiteY571" fmla="*/ 1212563 h 1849426"/>
                <a:gd name="connsiteX572" fmla="*/ 1009366 w 6386648"/>
                <a:gd name="connsiteY572" fmla="*/ 1230588 h 1849426"/>
                <a:gd name="connsiteX573" fmla="*/ 991342 w 6386648"/>
                <a:gd name="connsiteY573" fmla="*/ 1212563 h 1849426"/>
                <a:gd name="connsiteX574" fmla="*/ 1009366 w 6386648"/>
                <a:gd name="connsiteY574" fmla="*/ 1194539 h 1849426"/>
                <a:gd name="connsiteX575" fmla="*/ 4932678 w 6386648"/>
                <a:gd name="connsiteY575" fmla="*/ 1188531 h 1849426"/>
                <a:gd name="connsiteX576" fmla="*/ 4950703 w 6386648"/>
                <a:gd name="connsiteY576" fmla="*/ 1206556 h 1849426"/>
                <a:gd name="connsiteX577" fmla="*/ 4932678 w 6386648"/>
                <a:gd name="connsiteY577" fmla="*/ 1224580 h 1849426"/>
                <a:gd name="connsiteX578" fmla="*/ 4914654 w 6386648"/>
                <a:gd name="connsiteY578" fmla="*/ 1206556 h 1849426"/>
                <a:gd name="connsiteX579" fmla="*/ 4932678 w 6386648"/>
                <a:gd name="connsiteY579" fmla="*/ 1188531 h 1849426"/>
                <a:gd name="connsiteX580" fmla="*/ 4361905 w 6386648"/>
                <a:gd name="connsiteY580" fmla="*/ 1188531 h 1849426"/>
                <a:gd name="connsiteX581" fmla="*/ 4379930 w 6386648"/>
                <a:gd name="connsiteY581" fmla="*/ 1206556 h 1849426"/>
                <a:gd name="connsiteX582" fmla="*/ 4361905 w 6386648"/>
                <a:gd name="connsiteY582" fmla="*/ 1224580 h 1849426"/>
                <a:gd name="connsiteX583" fmla="*/ 4343881 w 6386648"/>
                <a:gd name="connsiteY583" fmla="*/ 1206556 h 1849426"/>
                <a:gd name="connsiteX584" fmla="*/ 4361905 w 6386648"/>
                <a:gd name="connsiteY584" fmla="*/ 1188531 h 1849426"/>
                <a:gd name="connsiteX585" fmla="*/ 3220360 w 6386648"/>
                <a:gd name="connsiteY585" fmla="*/ 1188531 h 1849426"/>
                <a:gd name="connsiteX586" fmla="*/ 3238385 w 6386648"/>
                <a:gd name="connsiteY586" fmla="*/ 1206556 h 1849426"/>
                <a:gd name="connsiteX587" fmla="*/ 3220360 w 6386648"/>
                <a:gd name="connsiteY587" fmla="*/ 1224580 h 1849426"/>
                <a:gd name="connsiteX588" fmla="*/ 3202336 w 6386648"/>
                <a:gd name="connsiteY588" fmla="*/ 1206556 h 1849426"/>
                <a:gd name="connsiteX589" fmla="*/ 3220360 w 6386648"/>
                <a:gd name="connsiteY589" fmla="*/ 1188531 h 1849426"/>
                <a:gd name="connsiteX590" fmla="*/ 708959 w 6386648"/>
                <a:gd name="connsiteY590" fmla="*/ 1188531 h 1849426"/>
                <a:gd name="connsiteX591" fmla="*/ 726984 w 6386648"/>
                <a:gd name="connsiteY591" fmla="*/ 1206556 h 1849426"/>
                <a:gd name="connsiteX592" fmla="*/ 708959 w 6386648"/>
                <a:gd name="connsiteY592" fmla="*/ 1224580 h 1849426"/>
                <a:gd name="connsiteX593" fmla="*/ 690935 w 6386648"/>
                <a:gd name="connsiteY593" fmla="*/ 1206556 h 1849426"/>
                <a:gd name="connsiteX594" fmla="*/ 708959 w 6386648"/>
                <a:gd name="connsiteY594" fmla="*/ 1188531 h 1849426"/>
                <a:gd name="connsiteX595" fmla="*/ 4824532 w 6386648"/>
                <a:gd name="connsiteY595" fmla="*/ 1182523 h 1849426"/>
                <a:gd name="connsiteX596" fmla="*/ 4842557 w 6386648"/>
                <a:gd name="connsiteY596" fmla="*/ 1200547 h 1849426"/>
                <a:gd name="connsiteX597" fmla="*/ 4824532 w 6386648"/>
                <a:gd name="connsiteY597" fmla="*/ 1218572 h 1849426"/>
                <a:gd name="connsiteX598" fmla="*/ 4806508 w 6386648"/>
                <a:gd name="connsiteY598" fmla="*/ 1200547 h 1849426"/>
                <a:gd name="connsiteX599" fmla="*/ 4824532 w 6386648"/>
                <a:gd name="connsiteY599" fmla="*/ 1182523 h 1849426"/>
                <a:gd name="connsiteX600" fmla="*/ 1279732 w 6386648"/>
                <a:gd name="connsiteY600" fmla="*/ 1170507 h 1849426"/>
                <a:gd name="connsiteX601" fmla="*/ 1297757 w 6386648"/>
                <a:gd name="connsiteY601" fmla="*/ 1188531 h 1849426"/>
                <a:gd name="connsiteX602" fmla="*/ 1279732 w 6386648"/>
                <a:gd name="connsiteY602" fmla="*/ 1206556 h 1849426"/>
                <a:gd name="connsiteX603" fmla="*/ 1261708 w 6386648"/>
                <a:gd name="connsiteY603" fmla="*/ 1188531 h 1849426"/>
                <a:gd name="connsiteX604" fmla="*/ 1279732 w 6386648"/>
                <a:gd name="connsiteY604" fmla="*/ 1170507 h 1849426"/>
                <a:gd name="connsiteX605" fmla="*/ 3478710 w 6386648"/>
                <a:gd name="connsiteY605" fmla="*/ 1164499 h 1849426"/>
                <a:gd name="connsiteX606" fmla="*/ 3496735 w 6386648"/>
                <a:gd name="connsiteY606" fmla="*/ 1182523 h 1849426"/>
                <a:gd name="connsiteX607" fmla="*/ 3478710 w 6386648"/>
                <a:gd name="connsiteY607" fmla="*/ 1200548 h 1849426"/>
                <a:gd name="connsiteX608" fmla="*/ 3460686 w 6386648"/>
                <a:gd name="connsiteY608" fmla="*/ 1182523 h 1849426"/>
                <a:gd name="connsiteX609" fmla="*/ 3478710 w 6386648"/>
                <a:gd name="connsiteY609" fmla="*/ 1164499 h 1849426"/>
                <a:gd name="connsiteX610" fmla="*/ 2703660 w 6386648"/>
                <a:gd name="connsiteY610" fmla="*/ 1164499 h 1849426"/>
                <a:gd name="connsiteX611" fmla="*/ 2721685 w 6386648"/>
                <a:gd name="connsiteY611" fmla="*/ 1182523 h 1849426"/>
                <a:gd name="connsiteX612" fmla="*/ 2703660 w 6386648"/>
                <a:gd name="connsiteY612" fmla="*/ 1200548 h 1849426"/>
                <a:gd name="connsiteX613" fmla="*/ 2685636 w 6386648"/>
                <a:gd name="connsiteY613" fmla="*/ 1182523 h 1849426"/>
                <a:gd name="connsiteX614" fmla="*/ 2703660 w 6386648"/>
                <a:gd name="connsiteY614" fmla="*/ 1164499 h 1849426"/>
                <a:gd name="connsiteX615" fmla="*/ 4500093 w 6386648"/>
                <a:gd name="connsiteY615" fmla="*/ 1158491 h 1849426"/>
                <a:gd name="connsiteX616" fmla="*/ 4518118 w 6386648"/>
                <a:gd name="connsiteY616" fmla="*/ 1176516 h 1849426"/>
                <a:gd name="connsiteX617" fmla="*/ 4500093 w 6386648"/>
                <a:gd name="connsiteY617" fmla="*/ 1194540 h 1849426"/>
                <a:gd name="connsiteX618" fmla="*/ 4482069 w 6386648"/>
                <a:gd name="connsiteY618" fmla="*/ 1176516 h 1849426"/>
                <a:gd name="connsiteX619" fmla="*/ 4500093 w 6386648"/>
                <a:gd name="connsiteY619" fmla="*/ 1158491 h 1849426"/>
                <a:gd name="connsiteX620" fmla="*/ 4199686 w 6386648"/>
                <a:gd name="connsiteY620" fmla="*/ 1158491 h 1849426"/>
                <a:gd name="connsiteX621" fmla="*/ 4217711 w 6386648"/>
                <a:gd name="connsiteY621" fmla="*/ 1176516 h 1849426"/>
                <a:gd name="connsiteX622" fmla="*/ 4199686 w 6386648"/>
                <a:gd name="connsiteY622" fmla="*/ 1194540 h 1849426"/>
                <a:gd name="connsiteX623" fmla="*/ 4181662 w 6386648"/>
                <a:gd name="connsiteY623" fmla="*/ 1176516 h 1849426"/>
                <a:gd name="connsiteX624" fmla="*/ 4199686 w 6386648"/>
                <a:gd name="connsiteY624" fmla="*/ 1158491 h 1849426"/>
                <a:gd name="connsiteX625" fmla="*/ 2132887 w 6386648"/>
                <a:gd name="connsiteY625" fmla="*/ 1158491 h 1849426"/>
                <a:gd name="connsiteX626" fmla="*/ 2150912 w 6386648"/>
                <a:gd name="connsiteY626" fmla="*/ 1176516 h 1849426"/>
                <a:gd name="connsiteX627" fmla="*/ 2132887 w 6386648"/>
                <a:gd name="connsiteY627" fmla="*/ 1194540 h 1849426"/>
                <a:gd name="connsiteX628" fmla="*/ 2114863 w 6386648"/>
                <a:gd name="connsiteY628" fmla="*/ 1176516 h 1849426"/>
                <a:gd name="connsiteX629" fmla="*/ 2132887 w 6386648"/>
                <a:gd name="connsiteY629" fmla="*/ 1158491 h 1849426"/>
                <a:gd name="connsiteX630" fmla="*/ 1850505 w 6386648"/>
                <a:gd name="connsiteY630" fmla="*/ 1158491 h 1849426"/>
                <a:gd name="connsiteX631" fmla="*/ 1868530 w 6386648"/>
                <a:gd name="connsiteY631" fmla="*/ 1176516 h 1849426"/>
                <a:gd name="connsiteX632" fmla="*/ 1850505 w 6386648"/>
                <a:gd name="connsiteY632" fmla="*/ 1194540 h 1849426"/>
                <a:gd name="connsiteX633" fmla="*/ 1832481 w 6386648"/>
                <a:gd name="connsiteY633" fmla="*/ 1176516 h 1849426"/>
                <a:gd name="connsiteX634" fmla="*/ 1850505 w 6386648"/>
                <a:gd name="connsiteY634" fmla="*/ 1158491 h 1849426"/>
                <a:gd name="connsiteX635" fmla="*/ 3340522 w 6386648"/>
                <a:gd name="connsiteY635" fmla="*/ 1152483 h 1849426"/>
                <a:gd name="connsiteX636" fmla="*/ 3358547 w 6386648"/>
                <a:gd name="connsiteY636" fmla="*/ 1170507 h 1849426"/>
                <a:gd name="connsiteX637" fmla="*/ 3340522 w 6386648"/>
                <a:gd name="connsiteY637" fmla="*/ 1188532 h 1849426"/>
                <a:gd name="connsiteX638" fmla="*/ 3322498 w 6386648"/>
                <a:gd name="connsiteY638" fmla="*/ 1170507 h 1849426"/>
                <a:gd name="connsiteX639" fmla="*/ 3340522 w 6386648"/>
                <a:gd name="connsiteY639" fmla="*/ 1152483 h 1849426"/>
                <a:gd name="connsiteX640" fmla="*/ 2829831 w 6386648"/>
                <a:gd name="connsiteY640" fmla="*/ 1152483 h 1849426"/>
                <a:gd name="connsiteX641" fmla="*/ 2847856 w 6386648"/>
                <a:gd name="connsiteY641" fmla="*/ 1170507 h 1849426"/>
                <a:gd name="connsiteX642" fmla="*/ 2829831 w 6386648"/>
                <a:gd name="connsiteY642" fmla="*/ 1188532 h 1849426"/>
                <a:gd name="connsiteX643" fmla="*/ 2811807 w 6386648"/>
                <a:gd name="connsiteY643" fmla="*/ 1170507 h 1849426"/>
                <a:gd name="connsiteX644" fmla="*/ 2829831 w 6386648"/>
                <a:gd name="connsiteY644" fmla="*/ 1152483 h 1849426"/>
                <a:gd name="connsiteX645" fmla="*/ 2253050 w 6386648"/>
                <a:gd name="connsiteY645" fmla="*/ 1152483 h 1849426"/>
                <a:gd name="connsiteX646" fmla="*/ 2271075 w 6386648"/>
                <a:gd name="connsiteY646" fmla="*/ 1170507 h 1849426"/>
                <a:gd name="connsiteX647" fmla="*/ 2253050 w 6386648"/>
                <a:gd name="connsiteY647" fmla="*/ 1188532 h 1849426"/>
                <a:gd name="connsiteX648" fmla="*/ 2235026 w 6386648"/>
                <a:gd name="connsiteY648" fmla="*/ 1170507 h 1849426"/>
                <a:gd name="connsiteX649" fmla="*/ 2253050 w 6386648"/>
                <a:gd name="connsiteY649" fmla="*/ 1152483 h 1849426"/>
                <a:gd name="connsiteX650" fmla="*/ 1994700 w 6386648"/>
                <a:gd name="connsiteY650" fmla="*/ 1146474 h 1849426"/>
                <a:gd name="connsiteX651" fmla="*/ 2012725 w 6386648"/>
                <a:gd name="connsiteY651" fmla="*/ 1164498 h 1849426"/>
                <a:gd name="connsiteX652" fmla="*/ 1994700 w 6386648"/>
                <a:gd name="connsiteY652" fmla="*/ 1182523 h 1849426"/>
                <a:gd name="connsiteX653" fmla="*/ 1976676 w 6386648"/>
                <a:gd name="connsiteY653" fmla="*/ 1164498 h 1849426"/>
                <a:gd name="connsiteX654" fmla="*/ 1994700 w 6386648"/>
                <a:gd name="connsiteY654" fmla="*/ 1146474 h 1849426"/>
                <a:gd name="connsiteX655" fmla="*/ 1718326 w 6386648"/>
                <a:gd name="connsiteY655" fmla="*/ 1146474 h 1849426"/>
                <a:gd name="connsiteX656" fmla="*/ 1736351 w 6386648"/>
                <a:gd name="connsiteY656" fmla="*/ 1164498 h 1849426"/>
                <a:gd name="connsiteX657" fmla="*/ 1718326 w 6386648"/>
                <a:gd name="connsiteY657" fmla="*/ 1182523 h 1849426"/>
                <a:gd name="connsiteX658" fmla="*/ 1700302 w 6386648"/>
                <a:gd name="connsiteY658" fmla="*/ 1164498 h 1849426"/>
                <a:gd name="connsiteX659" fmla="*/ 1718326 w 6386648"/>
                <a:gd name="connsiteY659" fmla="*/ 1146474 h 1849426"/>
                <a:gd name="connsiteX660" fmla="*/ 1129529 w 6386648"/>
                <a:gd name="connsiteY660" fmla="*/ 1146474 h 1849426"/>
                <a:gd name="connsiteX661" fmla="*/ 1147554 w 6386648"/>
                <a:gd name="connsiteY661" fmla="*/ 1164498 h 1849426"/>
                <a:gd name="connsiteX662" fmla="*/ 1129529 w 6386648"/>
                <a:gd name="connsiteY662" fmla="*/ 1182523 h 1849426"/>
                <a:gd name="connsiteX663" fmla="*/ 1111505 w 6386648"/>
                <a:gd name="connsiteY663" fmla="*/ 1164498 h 1849426"/>
                <a:gd name="connsiteX664" fmla="*/ 1129529 w 6386648"/>
                <a:gd name="connsiteY664" fmla="*/ 1146474 h 1849426"/>
                <a:gd name="connsiteX665" fmla="*/ 498674 w 6386648"/>
                <a:gd name="connsiteY665" fmla="*/ 1140466 h 1849426"/>
                <a:gd name="connsiteX666" fmla="*/ 516699 w 6386648"/>
                <a:gd name="connsiteY666" fmla="*/ 1158490 h 1849426"/>
                <a:gd name="connsiteX667" fmla="*/ 498674 w 6386648"/>
                <a:gd name="connsiteY667" fmla="*/ 1176515 h 1849426"/>
                <a:gd name="connsiteX668" fmla="*/ 480650 w 6386648"/>
                <a:gd name="connsiteY668" fmla="*/ 1158490 h 1849426"/>
                <a:gd name="connsiteX669" fmla="*/ 498674 w 6386648"/>
                <a:gd name="connsiteY669" fmla="*/ 1140466 h 1849426"/>
                <a:gd name="connsiteX670" fmla="*/ 3707019 w 6386648"/>
                <a:gd name="connsiteY670" fmla="*/ 1134458 h 1849426"/>
                <a:gd name="connsiteX671" fmla="*/ 3725044 w 6386648"/>
                <a:gd name="connsiteY671" fmla="*/ 1152482 h 1849426"/>
                <a:gd name="connsiteX672" fmla="*/ 3707019 w 6386648"/>
                <a:gd name="connsiteY672" fmla="*/ 1170507 h 1849426"/>
                <a:gd name="connsiteX673" fmla="*/ 3688994 w 6386648"/>
                <a:gd name="connsiteY673" fmla="*/ 1152482 h 1849426"/>
                <a:gd name="connsiteX674" fmla="*/ 3707019 w 6386648"/>
                <a:gd name="connsiteY674" fmla="*/ 1134458 h 1849426"/>
                <a:gd name="connsiteX675" fmla="*/ 799081 w 6386648"/>
                <a:gd name="connsiteY675" fmla="*/ 1134458 h 1849426"/>
                <a:gd name="connsiteX676" fmla="*/ 817106 w 6386648"/>
                <a:gd name="connsiteY676" fmla="*/ 1152482 h 1849426"/>
                <a:gd name="connsiteX677" fmla="*/ 799081 w 6386648"/>
                <a:gd name="connsiteY677" fmla="*/ 1170507 h 1849426"/>
                <a:gd name="connsiteX678" fmla="*/ 781057 w 6386648"/>
                <a:gd name="connsiteY678" fmla="*/ 1152482 h 1849426"/>
                <a:gd name="connsiteX679" fmla="*/ 799081 w 6386648"/>
                <a:gd name="connsiteY679" fmla="*/ 1134458 h 1849426"/>
                <a:gd name="connsiteX680" fmla="*/ 384520 w 6386648"/>
                <a:gd name="connsiteY680" fmla="*/ 1134458 h 1849426"/>
                <a:gd name="connsiteX681" fmla="*/ 402545 w 6386648"/>
                <a:gd name="connsiteY681" fmla="*/ 1152482 h 1849426"/>
                <a:gd name="connsiteX682" fmla="*/ 384520 w 6386648"/>
                <a:gd name="connsiteY682" fmla="*/ 1170507 h 1849426"/>
                <a:gd name="connsiteX683" fmla="*/ 366496 w 6386648"/>
                <a:gd name="connsiteY683" fmla="*/ 1152482 h 1849426"/>
                <a:gd name="connsiteX684" fmla="*/ 384520 w 6386648"/>
                <a:gd name="connsiteY684" fmla="*/ 1134458 h 1849426"/>
                <a:gd name="connsiteX685" fmla="*/ 3935328 w 6386648"/>
                <a:gd name="connsiteY685" fmla="*/ 1128450 h 1849426"/>
                <a:gd name="connsiteX686" fmla="*/ 3953353 w 6386648"/>
                <a:gd name="connsiteY686" fmla="*/ 1146475 h 1849426"/>
                <a:gd name="connsiteX687" fmla="*/ 3935328 w 6386648"/>
                <a:gd name="connsiteY687" fmla="*/ 1164499 h 1849426"/>
                <a:gd name="connsiteX688" fmla="*/ 3917304 w 6386648"/>
                <a:gd name="connsiteY688" fmla="*/ 1146475 h 1849426"/>
                <a:gd name="connsiteX689" fmla="*/ 3935328 w 6386648"/>
                <a:gd name="connsiteY689" fmla="*/ 1128450 h 1849426"/>
                <a:gd name="connsiteX690" fmla="*/ 1514049 w 6386648"/>
                <a:gd name="connsiteY690" fmla="*/ 1128450 h 1849426"/>
                <a:gd name="connsiteX691" fmla="*/ 1532074 w 6386648"/>
                <a:gd name="connsiteY691" fmla="*/ 1146475 h 1849426"/>
                <a:gd name="connsiteX692" fmla="*/ 1514049 w 6386648"/>
                <a:gd name="connsiteY692" fmla="*/ 1164499 h 1849426"/>
                <a:gd name="connsiteX693" fmla="*/ 1496025 w 6386648"/>
                <a:gd name="connsiteY693" fmla="*/ 1146475 h 1849426"/>
                <a:gd name="connsiteX694" fmla="*/ 1514049 w 6386648"/>
                <a:gd name="connsiteY694" fmla="*/ 1128450 h 1849426"/>
                <a:gd name="connsiteX695" fmla="*/ 4650296 w 6386648"/>
                <a:gd name="connsiteY695" fmla="*/ 1122442 h 1849426"/>
                <a:gd name="connsiteX696" fmla="*/ 4668321 w 6386648"/>
                <a:gd name="connsiteY696" fmla="*/ 1140466 h 1849426"/>
                <a:gd name="connsiteX697" fmla="*/ 4650296 w 6386648"/>
                <a:gd name="connsiteY697" fmla="*/ 1158491 h 1849426"/>
                <a:gd name="connsiteX698" fmla="*/ 4632272 w 6386648"/>
                <a:gd name="connsiteY698" fmla="*/ 1140466 h 1849426"/>
                <a:gd name="connsiteX699" fmla="*/ 4650296 w 6386648"/>
                <a:gd name="connsiteY699" fmla="*/ 1122442 h 1849426"/>
                <a:gd name="connsiteX700" fmla="*/ 4073515 w 6386648"/>
                <a:gd name="connsiteY700" fmla="*/ 1122442 h 1849426"/>
                <a:gd name="connsiteX701" fmla="*/ 4091540 w 6386648"/>
                <a:gd name="connsiteY701" fmla="*/ 1140466 h 1849426"/>
                <a:gd name="connsiteX702" fmla="*/ 4073515 w 6386648"/>
                <a:gd name="connsiteY702" fmla="*/ 1158491 h 1849426"/>
                <a:gd name="connsiteX703" fmla="*/ 4055491 w 6386648"/>
                <a:gd name="connsiteY703" fmla="*/ 1140466 h 1849426"/>
                <a:gd name="connsiteX704" fmla="*/ 4073515 w 6386648"/>
                <a:gd name="connsiteY704" fmla="*/ 1122442 h 1849426"/>
                <a:gd name="connsiteX705" fmla="*/ 2475351 w 6386648"/>
                <a:gd name="connsiteY705" fmla="*/ 1122442 h 1849426"/>
                <a:gd name="connsiteX706" fmla="*/ 2493376 w 6386648"/>
                <a:gd name="connsiteY706" fmla="*/ 1140466 h 1849426"/>
                <a:gd name="connsiteX707" fmla="*/ 2475351 w 6386648"/>
                <a:gd name="connsiteY707" fmla="*/ 1158491 h 1849426"/>
                <a:gd name="connsiteX708" fmla="*/ 2457326 w 6386648"/>
                <a:gd name="connsiteY708" fmla="*/ 1140466 h 1849426"/>
                <a:gd name="connsiteX709" fmla="*/ 2475351 w 6386648"/>
                <a:gd name="connsiteY709" fmla="*/ 1122442 h 1849426"/>
                <a:gd name="connsiteX710" fmla="*/ 1393887 w 6386648"/>
                <a:gd name="connsiteY710" fmla="*/ 1122442 h 1849426"/>
                <a:gd name="connsiteX711" fmla="*/ 1411912 w 6386648"/>
                <a:gd name="connsiteY711" fmla="*/ 1140466 h 1849426"/>
                <a:gd name="connsiteX712" fmla="*/ 1393887 w 6386648"/>
                <a:gd name="connsiteY712" fmla="*/ 1158491 h 1849426"/>
                <a:gd name="connsiteX713" fmla="*/ 1375863 w 6386648"/>
                <a:gd name="connsiteY713" fmla="*/ 1140466 h 1849426"/>
                <a:gd name="connsiteX714" fmla="*/ 1393887 w 6386648"/>
                <a:gd name="connsiteY714" fmla="*/ 1122442 h 1849426"/>
                <a:gd name="connsiteX715" fmla="*/ 3058140 w 6386648"/>
                <a:gd name="connsiteY715" fmla="*/ 1116434 h 1849426"/>
                <a:gd name="connsiteX716" fmla="*/ 3076165 w 6386648"/>
                <a:gd name="connsiteY716" fmla="*/ 1134458 h 1849426"/>
                <a:gd name="connsiteX717" fmla="*/ 3058140 w 6386648"/>
                <a:gd name="connsiteY717" fmla="*/ 1152483 h 1849426"/>
                <a:gd name="connsiteX718" fmla="*/ 3040116 w 6386648"/>
                <a:gd name="connsiteY718" fmla="*/ 1134458 h 1849426"/>
                <a:gd name="connsiteX719" fmla="*/ 3058140 w 6386648"/>
                <a:gd name="connsiteY719" fmla="*/ 1116434 h 1849426"/>
                <a:gd name="connsiteX720" fmla="*/ 4800499 w 6386648"/>
                <a:gd name="connsiteY720" fmla="*/ 1092401 h 1849426"/>
                <a:gd name="connsiteX721" fmla="*/ 4818524 w 6386648"/>
                <a:gd name="connsiteY721" fmla="*/ 1110425 h 1849426"/>
                <a:gd name="connsiteX722" fmla="*/ 4800499 w 6386648"/>
                <a:gd name="connsiteY722" fmla="*/ 1128450 h 1849426"/>
                <a:gd name="connsiteX723" fmla="*/ 4782475 w 6386648"/>
                <a:gd name="connsiteY723" fmla="*/ 1110425 h 1849426"/>
                <a:gd name="connsiteX724" fmla="*/ 4800499 w 6386648"/>
                <a:gd name="connsiteY724" fmla="*/ 1092401 h 1849426"/>
                <a:gd name="connsiteX725" fmla="*/ 2349180 w 6386648"/>
                <a:gd name="connsiteY725" fmla="*/ 1092401 h 1849426"/>
                <a:gd name="connsiteX726" fmla="*/ 2367205 w 6386648"/>
                <a:gd name="connsiteY726" fmla="*/ 1110425 h 1849426"/>
                <a:gd name="connsiteX727" fmla="*/ 2349180 w 6386648"/>
                <a:gd name="connsiteY727" fmla="*/ 1128450 h 1849426"/>
                <a:gd name="connsiteX728" fmla="*/ 2331156 w 6386648"/>
                <a:gd name="connsiteY728" fmla="*/ 1110425 h 1849426"/>
                <a:gd name="connsiteX729" fmla="*/ 2349180 w 6386648"/>
                <a:gd name="connsiteY729" fmla="*/ 1092401 h 1849426"/>
                <a:gd name="connsiteX730" fmla="*/ 931260 w 6386648"/>
                <a:gd name="connsiteY730" fmla="*/ 1092401 h 1849426"/>
                <a:gd name="connsiteX731" fmla="*/ 949285 w 6386648"/>
                <a:gd name="connsiteY731" fmla="*/ 1110425 h 1849426"/>
                <a:gd name="connsiteX732" fmla="*/ 931260 w 6386648"/>
                <a:gd name="connsiteY732" fmla="*/ 1128450 h 1849426"/>
                <a:gd name="connsiteX733" fmla="*/ 913236 w 6386648"/>
                <a:gd name="connsiteY733" fmla="*/ 1110425 h 1849426"/>
                <a:gd name="connsiteX734" fmla="*/ 931260 w 6386648"/>
                <a:gd name="connsiteY734" fmla="*/ 1092401 h 1849426"/>
                <a:gd name="connsiteX735" fmla="*/ 4986752 w 6386648"/>
                <a:gd name="connsiteY735" fmla="*/ 1086393 h 1849426"/>
                <a:gd name="connsiteX736" fmla="*/ 5004777 w 6386648"/>
                <a:gd name="connsiteY736" fmla="*/ 1104417 h 1849426"/>
                <a:gd name="connsiteX737" fmla="*/ 4986752 w 6386648"/>
                <a:gd name="connsiteY737" fmla="*/ 1122442 h 1849426"/>
                <a:gd name="connsiteX738" fmla="*/ 4968728 w 6386648"/>
                <a:gd name="connsiteY738" fmla="*/ 1104417 h 1849426"/>
                <a:gd name="connsiteX739" fmla="*/ 4986752 w 6386648"/>
                <a:gd name="connsiteY739" fmla="*/ 1086393 h 1849426"/>
                <a:gd name="connsiteX740" fmla="*/ 3815165 w 6386648"/>
                <a:gd name="connsiteY740" fmla="*/ 1086393 h 1849426"/>
                <a:gd name="connsiteX741" fmla="*/ 3833190 w 6386648"/>
                <a:gd name="connsiteY741" fmla="*/ 1104417 h 1849426"/>
                <a:gd name="connsiteX742" fmla="*/ 3815165 w 6386648"/>
                <a:gd name="connsiteY742" fmla="*/ 1122442 h 1849426"/>
                <a:gd name="connsiteX743" fmla="*/ 3797141 w 6386648"/>
                <a:gd name="connsiteY743" fmla="*/ 1104417 h 1849426"/>
                <a:gd name="connsiteX744" fmla="*/ 3815165 w 6386648"/>
                <a:gd name="connsiteY744" fmla="*/ 1086393 h 1849426"/>
                <a:gd name="connsiteX745" fmla="*/ 3586856 w 6386648"/>
                <a:gd name="connsiteY745" fmla="*/ 1086393 h 1849426"/>
                <a:gd name="connsiteX746" fmla="*/ 3604881 w 6386648"/>
                <a:gd name="connsiteY746" fmla="*/ 1104417 h 1849426"/>
                <a:gd name="connsiteX747" fmla="*/ 3586856 w 6386648"/>
                <a:gd name="connsiteY747" fmla="*/ 1122442 h 1849426"/>
                <a:gd name="connsiteX748" fmla="*/ 3568831 w 6386648"/>
                <a:gd name="connsiteY748" fmla="*/ 1104417 h 1849426"/>
                <a:gd name="connsiteX749" fmla="*/ 3586856 w 6386648"/>
                <a:gd name="connsiteY749" fmla="*/ 1086393 h 1849426"/>
                <a:gd name="connsiteX750" fmla="*/ 3166287 w 6386648"/>
                <a:gd name="connsiteY750" fmla="*/ 1086393 h 1849426"/>
                <a:gd name="connsiteX751" fmla="*/ 3184312 w 6386648"/>
                <a:gd name="connsiteY751" fmla="*/ 1104417 h 1849426"/>
                <a:gd name="connsiteX752" fmla="*/ 3166287 w 6386648"/>
                <a:gd name="connsiteY752" fmla="*/ 1122442 h 1849426"/>
                <a:gd name="connsiteX753" fmla="*/ 3148262 w 6386648"/>
                <a:gd name="connsiteY753" fmla="*/ 1104417 h 1849426"/>
                <a:gd name="connsiteX754" fmla="*/ 3166287 w 6386648"/>
                <a:gd name="connsiteY754" fmla="*/ 1086393 h 1849426"/>
                <a:gd name="connsiteX755" fmla="*/ 2595514 w 6386648"/>
                <a:gd name="connsiteY755" fmla="*/ 1086393 h 1849426"/>
                <a:gd name="connsiteX756" fmla="*/ 2613539 w 6386648"/>
                <a:gd name="connsiteY756" fmla="*/ 1104417 h 1849426"/>
                <a:gd name="connsiteX757" fmla="*/ 2595514 w 6386648"/>
                <a:gd name="connsiteY757" fmla="*/ 1122442 h 1849426"/>
                <a:gd name="connsiteX758" fmla="*/ 2577489 w 6386648"/>
                <a:gd name="connsiteY758" fmla="*/ 1104417 h 1849426"/>
                <a:gd name="connsiteX759" fmla="*/ 2595514 w 6386648"/>
                <a:gd name="connsiteY759" fmla="*/ 1086393 h 1849426"/>
                <a:gd name="connsiteX760" fmla="*/ 1628204 w 6386648"/>
                <a:gd name="connsiteY760" fmla="*/ 1074377 h 1849426"/>
                <a:gd name="connsiteX761" fmla="*/ 1646229 w 6386648"/>
                <a:gd name="connsiteY761" fmla="*/ 1092401 h 1849426"/>
                <a:gd name="connsiteX762" fmla="*/ 1628204 w 6386648"/>
                <a:gd name="connsiteY762" fmla="*/ 1110426 h 1849426"/>
                <a:gd name="connsiteX763" fmla="*/ 1610180 w 6386648"/>
                <a:gd name="connsiteY763" fmla="*/ 1092401 h 1849426"/>
                <a:gd name="connsiteX764" fmla="*/ 1628204 w 6386648"/>
                <a:gd name="connsiteY764" fmla="*/ 1074377 h 1849426"/>
                <a:gd name="connsiteX765" fmla="*/ 642870 w 6386648"/>
                <a:gd name="connsiteY765" fmla="*/ 1074377 h 1849426"/>
                <a:gd name="connsiteX766" fmla="*/ 660895 w 6386648"/>
                <a:gd name="connsiteY766" fmla="*/ 1092401 h 1849426"/>
                <a:gd name="connsiteX767" fmla="*/ 642870 w 6386648"/>
                <a:gd name="connsiteY767" fmla="*/ 1110426 h 1849426"/>
                <a:gd name="connsiteX768" fmla="*/ 624846 w 6386648"/>
                <a:gd name="connsiteY768" fmla="*/ 1092401 h 1849426"/>
                <a:gd name="connsiteX769" fmla="*/ 642870 w 6386648"/>
                <a:gd name="connsiteY769" fmla="*/ 1074377 h 1849426"/>
                <a:gd name="connsiteX770" fmla="*/ 2925961 w 6386648"/>
                <a:gd name="connsiteY770" fmla="*/ 1068369 h 1849426"/>
                <a:gd name="connsiteX771" fmla="*/ 2943986 w 6386648"/>
                <a:gd name="connsiteY771" fmla="*/ 1086394 h 1849426"/>
                <a:gd name="connsiteX772" fmla="*/ 2925961 w 6386648"/>
                <a:gd name="connsiteY772" fmla="*/ 1104418 h 1849426"/>
                <a:gd name="connsiteX773" fmla="*/ 2907936 w 6386648"/>
                <a:gd name="connsiteY773" fmla="*/ 1086394 h 1849426"/>
                <a:gd name="connsiteX774" fmla="*/ 2925961 w 6386648"/>
                <a:gd name="connsiteY774" fmla="*/ 1068369 h 1849426"/>
                <a:gd name="connsiteX775" fmla="*/ 3424636 w 6386648"/>
                <a:gd name="connsiteY775" fmla="*/ 1062360 h 1849426"/>
                <a:gd name="connsiteX776" fmla="*/ 3442661 w 6386648"/>
                <a:gd name="connsiteY776" fmla="*/ 1080384 h 1849426"/>
                <a:gd name="connsiteX777" fmla="*/ 3424636 w 6386648"/>
                <a:gd name="connsiteY777" fmla="*/ 1098409 h 1849426"/>
                <a:gd name="connsiteX778" fmla="*/ 3406612 w 6386648"/>
                <a:gd name="connsiteY778" fmla="*/ 1080384 h 1849426"/>
                <a:gd name="connsiteX779" fmla="*/ 3424636 w 6386648"/>
                <a:gd name="connsiteY779" fmla="*/ 1062360 h 1849426"/>
                <a:gd name="connsiteX780" fmla="*/ 1249691 w 6386648"/>
                <a:gd name="connsiteY780" fmla="*/ 1062360 h 1849426"/>
                <a:gd name="connsiteX781" fmla="*/ 1267716 w 6386648"/>
                <a:gd name="connsiteY781" fmla="*/ 1080384 h 1849426"/>
                <a:gd name="connsiteX782" fmla="*/ 1249691 w 6386648"/>
                <a:gd name="connsiteY782" fmla="*/ 1098409 h 1849426"/>
                <a:gd name="connsiteX783" fmla="*/ 1231667 w 6386648"/>
                <a:gd name="connsiteY783" fmla="*/ 1080384 h 1849426"/>
                <a:gd name="connsiteX784" fmla="*/ 1249691 w 6386648"/>
                <a:gd name="connsiteY784" fmla="*/ 1062360 h 1849426"/>
                <a:gd name="connsiteX785" fmla="*/ 1075456 w 6386648"/>
                <a:gd name="connsiteY785" fmla="*/ 1062360 h 1849426"/>
                <a:gd name="connsiteX786" fmla="*/ 1093480 w 6386648"/>
                <a:gd name="connsiteY786" fmla="*/ 1080384 h 1849426"/>
                <a:gd name="connsiteX787" fmla="*/ 1075456 w 6386648"/>
                <a:gd name="connsiteY787" fmla="*/ 1098409 h 1849426"/>
                <a:gd name="connsiteX788" fmla="*/ 1057431 w 6386648"/>
                <a:gd name="connsiteY788" fmla="*/ 1080384 h 1849426"/>
                <a:gd name="connsiteX789" fmla="*/ 1075456 w 6386648"/>
                <a:gd name="connsiteY789" fmla="*/ 1062360 h 1849426"/>
                <a:gd name="connsiteX790" fmla="*/ 1928611 w 6386648"/>
                <a:gd name="connsiteY790" fmla="*/ 1056352 h 1849426"/>
                <a:gd name="connsiteX791" fmla="*/ 1946636 w 6386648"/>
                <a:gd name="connsiteY791" fmla="*/ 1074376 h 1849426"/>
                <a:gd name="connsiteX792" fmla="*/ 1928611 w 6386648"/>
                <a:gd name="connsiteY792" fmla="*/ 1092401 h 1849426"/>
                <a:gd name="connsiteX793" fmla="*/ 1910587 w 6386648"/>
                <a:gd name="connsiteY793" fmla="*/ 1074376 h 1849426"/>
                <a:gd name="connsiteX794" fmla="*/ 1928611 w 6386648"/>
                <a:gd name="connsiteY794" fmla="*/ 1056352 h 1849426"/>
                <a:gd name="connsiteX795" fmla="*/ 2709668 w 6386648"/>
                <a:gd name="connsiteY795" fmla="*/ 1044336 h 1849426"/>
                <a:gd name="connsiteX796" fmla="*/ 2727693 w 6386648"/>
                <a:gd name="connsiteY796" fmla="*/ 1062360 h 1849426"/>
                <a:gd name="connsiteX797" fmla="*/ 2709668 w 6386648"/>
                <a:gd name="connsiteY797" fmla="*/ 1080385 h 1849426"/>
                <a:gd name="connsiteX798" fmla="*/ 2691644 w 6386648"/>
                <a:gd name="connsiteY798" fmla="*/ 1062360 h 1849426"/>
                <a:gd name="connsiteX799" fmla="*/ 2709668 w 6386648"/>
                <a:gd name="connsiteY799" fmla="*/ 1044336 h 1849426"/>
                <a:gd name="connsiteX800" fmla="*/ 1784415 w 6386648"/>
                <a:gd name="connsiteY800" fmla="*/ 1044336 h 1849426"/>
                <a:gd name="connsiteX801" fmla="*/ 1802440 w 6386648"/>
                <a:gd name="connsiteY801" fmla="*/ 1062360 h 1849426"/>
                <a:gd name="connsiteX802" fmla="*/ 1784415 w 6386648"/>
                <a:gd name="connsiteY802" fmla="*/ 1080385 h 1849426"/>
                <a:gd name="connsiteX803" fmla="*/ 1766391 w 6386648"/>
                <a:gd name="connsiteY803" fmla="*/ 1062360 h 1849426"/>
                <a:gd name="connsiteX804" fmla="*/ 1784415 w 6386648"/>
                <a:gd name="connsiteY804" fmla="*/ 1044336 h 1849426"/>
                <a:gd name="connsiteX805" fmla="*/ 3292457 w 6386648"/>
                <a:gd name="connsiteY805" fmla="*/ 1038328 h 1849426"/>
                <a:gd name="connsiteX806" fmla="*/ 3310482 w 6386648"/>
                <a:gd name="connsiteY806" fmla="*/ 1056353 h 1849426"/>
                <a:gd name="connsiteX807" fmla="*/ 3292457 w 6386648"/>
                <a:gd name="connsiteY807" fmla="*/ 1074377 h 1849426"/>
                <a:gd name="connsiteX808" fmla="*/ 3274433 w 6386648"/>
                <a:gd name="connsiteY808" fmla="*/ 1056353 h 1849426"/>
                <a:gd name="connsiteX809" fmla="*/ 3292457 w 6386648"/>
                <a:gd name="connsiteY809" fmla="*/ 1038328 h 1849426"/>
                <a:gd name="connsiteX810" fmla="*/ 2198977 w 6386648"/>
                <a:gd name="connsiteY810" fmla="*/ 1038328 h 1849426"/>
                <a:gd name="connsiteX811" fmla="*/ 2217002 w 6386648"/>
                <a:gd name="connsiteY811" fmla="*/ 1056353 h 1849426"/>
                <a:gd name="connsiteX812" fmla="*/ 2198977 w 6386648"/>
                <a:gd name="connsiteY812" fmla="*/ 1074377 h 1849426"/>
                <a:gd name="connsiteX813" fmla="*/ 2180953 w 6386648"/>
                <a:gd name="connsiteY813" fmla="*/ 1056353 h 1849426"/>
                <a:gd name="connsiteX814" fmla="*/ 2198977 w 6386648"/>
                <a:gd name="connsiteY814" fmla="*/ 1038328 h 1849426"/>
                <a:gd name="connsiteX815" fmla="*/ 2078814 w 6386648"/>
                <a:gd name="connsiteY815" fmla="*/ 1032320 h 1849426"/>
                <a:gd name="connsiteX816" fmla="*/ 2096839 w 6386648"/>
                <a:gd name="connsiteY816" fmla="*/ 1050344 h 1849426"/>
                <a:gd name="connsiteX817" fmla="*/ 2078814 w 6386648"/>
                <a:gd name="connsiteY817" fmla="*/ 1068369 h 1849426"/>
                <a:gd name="connsiteX818" fmla="*/ 2060790 w 6386648"/>
                <a:gd name="connsiteY818" fmla="*/ 1050344 h 1849426"/>
                <a:gd name="connsiteX819" fmla="*/ 2078814 w 6386648"/>
                <a:gd name="connsiteY819" fmla="*/ 1032320 h 1849426"/>
                <a:gd name="connsiteX820" fmla="*/ 3983393 w 6386648"/>
                <a:gd name="connsiteY820" fmla="*/ 1026312 h 1849426"/>
                <a:gd name="connsiteX821" fmla="*/ 4001418 w 6386648"/>
                <a:gd name="connsiteY821" fmla="*/ 1044336 h 1849426"/>
                <a:gd name="connsiteX822" fmla="*/ 3983393 w 6386648"/>
                <a:gd name="connsiteY822" fmla="*/ 1062361 h 1849426"/>
                <a:gd name="connsiteX823" fmla="*/ 3965369 w 6386648"/>
                <a:gd name="connsiteY823" fmla="*/ 1044336 h 1849426"/>
                <a:gd name="connsiteX824" fmla="*/ 3983393 w 6386648"/>
                <a:gd name="connsiteY824" fmla="*/ 1026312 h 1849426"/>
                <a:gd name="connsiteX825" fmla="*/ 817106 w 6386648"/>
                <a:gd name="connsiteY825" fmla="*/ 1020304 h 1849426"/>
                <a:gd name="connsiteX826" fmla="*/ 829123 w 6386648"/>
                <a:gd name="connsiteY826" fmla="*/ 1032320 h 1849426"/>
                <a:gd name="connsiteX827" fmla="*/ 817106 w 6386648"/>
                <a:gd name="connsiteY827" fmla="*/ 1044336 h 1849426"/>
                <a:gd name="connsiteX828" fmla="*/ 805090 w 6386648"/>
                <a:gd name="connsiteY828" fmla="*/ 1032320 h 1849426"/>
                <a:gd name="connsiteX829" fmla="*/ 817106 w 6386648"/>
                <a:gd name="connsiteY829" fmla="*/ 1020304 h 1849426"/>
                <a:gd name="connsiteX830" fmla="*/ 2817815 w 6386648"/>
                <a:gd name="connsiteY830" fmla="*/ 1014295 h 1849426"/>
                <a:gd name="connsiteX831" fmla="*/ 2835840 w 6386648"/>
                <a:gd name="connsiteY831" fmla="*/ 1032319 h 1849426"/>
                <a:gd name="connsiteX832" fmla="*/ 2817815 w 6386648"/>
                <a:gd name="connsiteY832" fmla="*/ 1050344 h 1849426"/>
                <a:gd name="connsiteX833" fmla="*/ 2799791 w 6386648"/>
                <a:gd name="connsiteY833" fmla="*/ 1032319 h 1849426"/>
                <a:gd name="connsiteX834" fmla="*/ 2817815 w 6386648"/>
                <a:gd name="connsiteY834" fmla="*/ 1014295 h 1849426"/>
                <a:gd name="connsiteX835" fmla="*/ 2445310 w 6386648"/>
                <a:gd name="connsiteY835" fmla="*/ 1014295 h 1849426"/>
                <a:gd name="connsiteX836" fmla="*/ 2463335 w 6386648"/>
                <a:gd name="connsiteY836" fmla="*/ 1032319 h 1849426"/>
                <a:gd name="connsiteX837" fmla="*/ 2445310 w 6386648"/>
                <a:gd name="connsiteY837" fmla="*/ 1050344 h 1849426"/>
                <a:gd name="connsiteX838" fmla="*/ 2427285 w 6386648"/>
                <a:gd name="connsiteY838" fmla="*/ 1032319 h 1849426"/>
                <a:gd name="connsiteX839" fmla="*/ 2445310 w 6386648"/>
                <a:gd name="connsiteY839" fmla="*/ 1014295 h 1849426"/>
                <a:gd name="connsiteX840" fmla="*/ 420569 w 6386648"/>
                <a:gd name="connsiteY840" fmla="*/ 1014295 h 1849426"/>
                <a:gd name="connsiteX841" fmla="*/ 438594 w 6386648"/>
                <a:gd name="connsiteY841" fmla="*/ 1032319 h 1849426"/>
                <a:gd name="connsiteX842" fmla="*/ 420569 w 6386648"/>
                <a:gd name="connsiteY842" fmla="*/ 1050344 h 1849426"/>
                <a:gd name="connsiteX843" fmla="*/ 402545 w 6386648"/>
                <a:gd name="connsiteY843" fmla="*/ 1032319 h 1849426"/>
                <a:gd name="connsiteX844" fmla="*/ 420569 w 6386648"/>
                <a:gd name="connsiteY844" fmla="*/ 1014295 h 1849426"/>
                <a:gd name="connsiteX845" fmla="*/ 1520057 w 6386648"/>
                <a:gd name="connsiteY845" fmla="*/ 1008287 h 1849426"/>
                <a:gd name="connsiteX846" fmla="*/ 1538082 w 6386648"/>
                <a:gd name="connsiteY846" fmla="*/ 1026312 h 1849426"/>
                <a:gd name="connsiteX847" fmla="*/ 1520057 w 6386648"/>
                <a:gd name="connsiteY847" fmla="*/ 1044336 h 1849426"/>
                <a:gd name="connsiteX848" fmla="*/ 1502033 w 6386648"/>
                <a:gd name="connsiteY848" fmla="*/ 1026312 h 1849426"/>
                <a:gd name="connsiteX849" fmla="*/ 1520057 w 6386648"/>
                <a:gd name="connsiteY849" fmla="*/ 1008287 h 1849426"/>
                <a:gd name="connsiteX850" fmla="*/ 1387878 w 6386648"/>
                <a:gd name="connsiteY850" fmla="*/ 1008287 h 1849426"/>
                <a:gd name="connsiteX851" fmla="*/ 1405903 w 6386648"/>
                <a:gd name="connsiteY851" fmla="*/ 1026312 h 1849426"/>
                <a:gd name="connsiteX852" fmla="*/ 1387878 w 6386648"/>
                <a:gd name="connsiteY852" fmla="*/ 1044336 h 1849426"/>
                <a:gd name="connsiteX853" fmla="*/ 1369854 w 6386648"/>
                <a:gd name="connsiteY853" fmla="*/ 1026312 h 1849426"/>
                <a:gd name="connsiteX854" fmla="*/ 1387878 w 6386648"/>
                <a:gd name="connsiteY854" fmla="*/ 1008287 h 1849426"/>
                <a:gd name="connsiteX855" fmla="*/ 534724 w 6386648"/>
                <a:gd name="connsiteY855" fmla="*/ 1008287 h 1849426"/>
                <a:gd name="connsiteX856" fmla="*/ 552748 w 6386648"/>
                <a:gd name="connsiteY856" fmla="*/ 1026312 h 1849426"/>
                <a:gd name="connsiteX857" fmla="*/ 534724 w 6386648"/>
                <a:gd name="connsiteY857" fmla="*/ 1044336 h 1849426"/>
                <a:gd name="connsiteX858" fmla="*/ 516699 w 6386648"/>
                <a:gd name="connsiteY858" fmla="*/ 1026312 h 1849426"/>
                <a:gd name="connsiteX859" fmla="*/ 534724 w 6386648"/>
                <a:gd name="connsiteY859" fmla="*/ 1008287 h 1849426"/>
                <a:gd name="connsiteX860" fmla="*/ 3016083 w 6386648"/>
                <a:gd name="connsiteY860" fmla="*/ 1002279 h 1849426"/>
                <a:gd name="connsiteX861" fmla="*/ 3034108 w 6386648"/>
                <a:gd name="connsiteY861" fmla="*/ 1020303 h 1849426"/>
                <a:gd name="connsiteX862" fmla="*/ 3016083 w 6386648"/>
                <a:gd name="connsiteY862" fmla="*/ 1038328 h 1849426"/>
                <a:gd name="connsiteX863" fmla="*/ 2998058 w 6386648"/>
                <a:gd name="connsiteY863" fmla="*/ 1020303 h 1849426"/>
                <a:gd name="connsiteX864" fmla="*/ 3016083 w 6386648"/>
                <a:gd name="connsiteY864" fmla="*/ 1002279 h 1849426"/>
                <a:gd name="connsiteX865" fmla="*/ 294398 w 6386648"/>
                <a:gd name="connsiteY865" fmla="*/ 996271 h 1849426"/>
                <a:gd name="connsiteX866" fmla="*/ 312423 w 6386648"/>
                <a:gd name="connsiteY866" fmla="*/ 1014295 h 1849426"/>
                <a:gd name="connsiteX867" fmla="*/ 294398 w 6386648"/>
                <a:gd name="connsiteY867" fmla="*/ 1032320 h 1849426"/>
                <a:gd name="connsiteX868" fmla="*/ 276374 w 6386648"/>
                <a:gd name="connsiteY868" fmla="*/ 1014295 h 1849426"/>
                <a:gd name="connsiteX869" fmla="*/ 294398 w 6386648"/>
                <a:gd name="connsiteY869" fmla="*/ 996271 h 1849426"/>
                <a:gd name="connsiteX870" fmla="*/ 3676978 w 6386648"/>
                <a:gd name="connsiteY870" fmla="*/ 990263 h 1849426"/>
                <a:gd name="connsiteX871" fmla="*/ 3695003 w 6386648"/>
                <a:gd name="connsiteY871" fmla="*/ 1008287 h 1849426"/>
                <a:gd name="connsiteX872" fmla="*/ 3676978 w 6386648"/>
                <a:gd name="connsiteY872" fmla="*/ 1026312 h 1849426"/>
                <a:gd name="connsiteX873" fmla="*/ 3658953 w 6386648"/>
                <a:gd name="connsiteY873" fmla="*/ 1008287 h 1849426"/>
                <a:gd name="connsiteX874" fmla="*/ 3676978 w 6386648"/>
                <a:gd name="connsiteY874" fmla="*/ 990263 h 1849426"/>
                <a:gd name="connsiteX875" fmla="*/ 3544799 w 6386648"/>
                <a:gd name="connsiteY875" fmla="*/ 984255 h 1849426"/>
                <a:gd name="connsiteX876" fmla="*/ 3562824 w 6386648"/>
                <a:gd name="connsiteY876" fmla="*/ 1002279 h 1849426"/>
                <a:gd name="connsiteX877" fmla="*/ 3544799 w 6386648"/>
                <a:gd name="connsiteY877" fmla="*/ 1020304 h 1849426"/>
                <a:gd name="connsiteX878" fmla="*/ 3526775 w 6386648"/>
                <a:gd name="connsiteY878" fmla="*/ 1002279 h 1849426"/>
                <a:gd name="connsiteX879" fmla="*/ 3544799 w 6386648"/>
                <a:gd name="connsiteY879" fmla="*/ 984255 h 1849426"/>
                <a:gd name="connsiteX880" fmla="*/ 708959 w 6386648"/>
                <a:gd name="connsiteY880" fmla="*/ 984255 h 1849426"/>
                <a:gd name="connsiteX881" fmla="*/ 726984 w 6386648"/>
                <a:gd name="connsiteY881" fmla="*/ 1002279 h 1849426"/>
                <a:gd name="connsiteX882" fmla="*/ 708959 w 6386648"/>
                <a:gd name="connsiteY882" fmla="*/ 1020304 h 1849426"/>
                <a:gd name="connsiteX883" fmla="*/ 690935 w 6386648"/>
                <a:gd name="connsiteY883" fmla="*/ 1002279 h 1849426"/>
                <a:gd name="connsiteX884" fmla="*/ 708959 w 6386648"/>
                <a:gd name="connsiteY884" fmla="*/ 984255 h 1849426"/>
                <a:gd name="connsiteX885" fmla="*/ 3803149 w 6386648"/>
                <a:gd name="connsiteY885" fmla="*/ 978247 h 1849426"/>
                <a:gd name="connsiteX886" fmla="*/ 3821174 w 6386648"/>
                <a:gd name="connsiteY886" fmla="*/ 996272 h 1849426"/>
                <a:gd name="connsiteX887" fmla="*/ 3803149 w 6386648"/>
                <a:gd name="connsiteY887" fmla="*/ 1014296 h 1849426"/>
                <a:gd name="connsiteX888" fmla="*/ 3785125 w 6386648"/>
                <a:gd name="connsiteY888" fmla="*/ 996272 h 1849426"/>
                <a:gd name="connsiteX889" fmla="*/ 3803149 w 6386648"/>
                <a:gd name="connsiteY889" fmla="*/ 978247 h 1849426"/>
                <a:gd name="connsiteX890" fmla="*/ 1003358 w 6386648"/>
                <a:gd name="connsiteY890" fmla="*/ 978247 h 1849426"/>
                <a:gd name="connsiteX891" fmla="*/ 1021383 w 6386648"/>
                <a:gd name="connsiteY891" fmla="*/ 996272 h 1849426"/>
                <a:gd name="connsiteX892" fmla="*/ 1003358 w 6386648"/>
                <a:gd name="connsiteY892" fmla="*/ 1014296 h 1849426"/>
                <a:gd name="connsiteX893" fmla="*/ 985334 w 6386648"/>
                <a:gd name="connsiteY893" fmla="*/ 996272 h 1849426"/>
                <a:gd name="connsiteX894" fmla="*/ 1003358 w 6386648"/>
                <a:gd name="connsiteY894" fmla="*/ 978247 h 1849426"/>
                <a:gd name="connsiteX895" fmla="*/ 3196327 w 6386648"/>
                <a:gd name="connsiteY895" fmla="*/ 972238 h 1849426"/>
                <a:gd name="connsiteX896" fmla="*/ 3214352 w 6386648"/>
                <a:gd name="connsiteY896" fmla="*/ 990262 h 1849426"/>
                <a:gd name="connsiteX897" fmla="*/ 3196327 w 6386648"/>
                <a:gd name="connsiteY897" fmla="*/ 1008287 h 1849426"/>
                <a:gd name="connsiteX898" fmla="*/ 3178302 w 6386648"/>
                <a:gd name="connsiteY898" fmla="*/ 990262 h 1849426"/>
                <a:gd name="connsiteX899" fmla="*/ 3196327 w 6386648"/>
                <a:gd name="connsiteY899" fmla="*/ 972238 h 1849426"/>
                <a:gd name="connsiteX900" fmla="*/ 1183602 w 6386648"/>
                <a:gd name="connsiteY900" fmla="*/ 972238 h 1849426"/>
                <a:gd name="connsiteX901" fmla="*/ 1201627 w 6386648"/>
                <a:gd name="connsiteY901" fmla="*/ 990262 h 1849426"/>
                <a:gd name="connsiteX902" fmla="*/ 1183602 w 6386648"/>
                <a:gd name="connsiteY902" fmla="*/ 1008287 h 1849426"/>
                <a:gd name="connsiteX903" fmla="*/ 1165578 w 6386648"/>
                <a:gd name="connsiteY903" fmla="*/ 990262 h 1849426"/>
                <a:gd name="connsiteX904" fmla="*/ 1183602 w 6386648"/>
                <a:gd name="connsiteY904" fmla="*/ 972238 h 1849426"/>
                <a:gd name="connsiteX905" fmla="*/ 2271074 w 6386648"/>
                <a:gd name="connsiteY905" fmla="*/ 960222 h 1849426"/>
                <a:gd name="connsiteX906" fmla="*/ 2289099 w 6386648"/>
                <a:gd name="connsiteY906" fmla="*/ 978246 h 1849426"/>
                <a:gd name="connsiteX907" fmla="*/ 2271074 w 6386648"/>
                <a:gd name="connsiteY907" fmla="*/ 996271 h 1849426"/>
                <a:gd name="connsiteX908" fmla="*/ 2253050 w 6386648"/>
                <a:gd name="connsiteY908" fmla="*/ 978246 h 1849426"/>
                <a:gd name="connsiteX909" fmla="*/ 2271074 w 6386648"/>
                <a:gd name="connsiteY909" fmla="*/ 960222 h 1849426"/>
                <a:gd name="connsiteX910" fmla="*/ 1658245 w 6386648"/>
                <a:gd name="connsiteY910" fmla="*/ 960222 h 1849426"/>
                <a:gd name="connsiteX911" fmla="*/ 1676270 w 6386648"/>
                <a:gd name="connsiteY911" fmla="*/ 978246 h 1849426"/>
                <a:gd name="connsiteX912" fmla="*/ 1658245 w 6386648"/>
                <a:gd name="connsiteY912" fmla="*/ 996271 h 1849426"/>
                <a:gd name="connsiteX913" fmla="*/ 1640221 w 6386648"/>
                <a:gd name="connsiteY913" fmla="*/ 978246 h 1849426"/>
                <a:gd name="connsiteX914" fmla="*/ 1658245 w 6386648"/>
                <a:gd name="connsiteY914" fmla="*/ 960222 h 1849426"/>
                <a:gd name="connsiteX915" fmla="*/ 1958651 w 6386648"/>
                <a:gd name="connsiteY915" fmla="*/ 954214 h 1849426"/>
                <a:gd name="connsiteX916" fmla="*/ 1976676 w 6386648"/>
                <a:gd name="connsiteY916" fmla="*/ 972238 h 1849426"/>
                <a:gd name="connsiteX917" fmla="*/ 1958651 w 6386648"/>
                <a:gd name="connsiteY917" fmla="*/ 990263 h 1849426"/>
                <a:gd name="connsiteX918" fmla="*/ 1940627 w 6386648"/>
                <a:gd name="connsiteY918" fmla="*/ 972238 h 1849426"/>
                <a:gd name="connsiteX919" fmla="*/ 1958651 w 6386648"/>
                <a:gd name="connsiteY919" fmla="*/ 954214 h 1849426"/>
                <a:gd name="connsiteX920" fmla="*/ 2631562 w 6386648"/>
                <a:gd name="connsiteY920" fmla="*/ 948206 h 1849426"/>
                <a:gd name="connsiteX921" fmla="*/ 2649587 w 6386648"/>
                <a:gd name="connsiteY921" fmla="*/ 966231 h 1849426"/>
                <a:gd name="connsiteX922" fmla="*/ 2631562 w 6386648"/>
                <a:gd name="connsiteY922" fmla="*/ 984255 h 1849426"/>
                <a:gd name="connsiteX923" fmla="*/ 2613538 w 6386648"/>
                <a:gd name="connsiteY923" fmla="*/ 966231 h 1849426"/>
                <a:gd name="connsiteX924" fmla="*/ 2631562 w 6386648"/>
                <a:gd name="connsiteY924" fmla="*/ 948206 h 1849426"/>
                <a:gd name="connsiteX925" fmla="*/ 1838489 w 6386648"/>
                <a:gd name="connsiteY925" fmla="*/ 948206 h 1849426"/>
                <a:gd name="connsiteX926" fmla="*/ 1856514 w 6386648"/>
                <a:gd name="connsiteY926" fmla="*/ 966231 h 1849426"/>
                <a:gd name="connsiteX927" fmla="*/ 1838489 w 6386648"/>
                <a:gd name="connsiteY927" fmla="*/ 984255 h 1849426"/>
                <a:gd name="connsiteX928" fmla="*/ 1820465 w 6386648"/>
                <a:gd name="connsiteY928" fmla="*/ 966231 h 1849426"/>
                <a:gd name="connsiteX929" fmla="*/ 1838489 w 6386648"/>
                <a:gd name="connsiteY929" fmla="*/ 948206 h 1849426"/>
                <a:gd name="connsiteX930" fmla="*/ 3430644 w 6386648"/>
                <a:gd name="connsiteY930" fmla="*/ 942198 h 1849426"/>
                <a:gd name="connsiteX931" fmla="*/ 3448669 w 6386648"/>
                <a:gd name="connsiteY931" fmla="*/ 960222 h 1849426"/>
                <a:gd name="connsiteX932" fmla="*/ 3430644 w 6386648"/>
                <a:gd name="connsiteY932" fmla="*/ 978247 h 1849426"/>
                <a:gd name="connsiteX933" fmla="*/ 3412620 w 6386648"/>
                <a:gd name="connsiteY933" fmla="*/ 960222 h 1849426"/>
                <a:gd name="connsiteX934" fmla="*/ 3430644 w 6386648"/>
                <a:gd name="connsiteY934" fmla="*/ 942198 h 1849426"/>
                <a:gd name="connsiteX935" fmla="*/ 2529424 w 6386648"/>
                <a:gd name="connsiteY935" fmla="*/ 942198 h 1849426"/>
                <a:gd name="connsiteX936" fmla="*/ 2547449 w 6386648"/>
                <a:gd name="connsiteY936" fmla="*/ 960222 h 1849426"/>
                <a:gd name="connsiteX937" fmla="*/ 2529424 w 6386648"/>
                <a:gd name="connsiteY937" fmla="*/ 978247 h 1849426"/>
                <a:gd name="connsiteX938" fmla="*/ 2511400 w 6386648"/>
                <a:gd name="connsiteY938" fmla="*/ 960222 h 1849426"/>
                <a:gd name="connsiteX939" fmla="*/ 2529424 w 6386648"/>
                <a:gd name="connsiteY939" fmla="*/ 942198 h 1849426"/>
                <a:gd name="connsiteX940" fmla="*/ 889203 w 6386648"/>
                <a:gd name="connsiteY940" fmla="*/ 942198 h 1849426"/>
                <a:gd name="connsiteX941" fmla="*/ 907228 w 6386648"/>
                <a:gd name="connsiteY941" fmla="*/ 960222 h 1849426"/>
                <a:gd name="connsiteX942" fmla="*/ 889203 w 6386648"/>
                <a:gd name="connsiteY942" fmla="*/ 978247 h 1849426"/>
                <a:gd name="connsiteX943" fmla="*/ 871179 w 6386648"/>
                <a:gd name="connsiteY943" fmla="*/ 960222 h 1849426"/>
                <a:gd name="connsiteX944" fmla="*/ 889203 w 6386648"/>
                <a:gd name="connsiteY944" fmla="*/ 942198 h 1849426"/>
                <a:gd name="connsiteX945" fmla="*/ 3935328 w 6386648"/>
                <a:gd name="connsiteY945" fmla="*/ 936190 h 1849426"/>
                <a:gd name="connsiteX946" fmla="*/ 3953353 w 6386648"/>
                <a:gd name="connsiteY946" fmla="*/ 954214 h 1849426"/>
                <a:gd name="connsiteX947" fmla="*/ 3935328 w 6386648"/>
                <a:gd name="connsiteY947" fmla="*/ 972239 h 1849426"/>
                <a:gd name="connsiteX948" fmla="*/ 3917304 w 6386648"/>
                <a:gd name="connsiteY948" fmla="*/ 954214 h 1849426"/>
                <a:gd name="connsiteX949" fmla="*/ 3935328 w 6386648"/>
                <a:gd name="connsiteY949" fmla="*/ 936190 h 1849426"/>
                <a:gd name="connsiteX950" fmla="*/ 1303765 w 6386648"/>
                <a:gd name="connsiteY950" fmla="*/ 936190 h 1849426"/>
                <a:gd name="connsiteX951" fmla="*/ 1321790 w 6386648"/>
                <a:gd name="connsiteY951" fmla="*/ 954214 h 1849426"/>
                <a:gd name="connsiteX952" fmla="*/ 1303765 w 6386648"/>
                <a:gd name="connsiteY952" fmla="*/ 972239 h 1849426"/>
                <a:gd name="connsiteX953" fmla="*/ 1285741 w 6386648"/>
                <a:gd name="connsiteY953" fmla="*/ 954214 h 1849426"/>
                <a:gd name="connsiteX954" fmla="*/ 1303765 w 6386648"/>
                <a:gd name="connsiteY954" fmla="*/ 936190 h 1849426"/>
                <a:gd name="connsiteX955" fmla="*/ 600813 w 6386648"/>
                <a:gd name="connsiteY955" fmla="*/ 924173 h 1849426"/>
                <a:gd name="connsiteX956" fmla="*/ 618838 w 6386648"/>
                <a:gd name="connsiteY956" fmla="*/ 942197 h 1849426"/>
                <a:gd name="connsiteX957" fmla="*/ 600813 w 6386648"/>
                <a:gd name="connsiteY957" fmla="*/ 960222 h 1849426"/>
                <a:gd name="connsiteX958" fmla="*/ 582789 w 6386648"/>
                <a:gd name="connsiteY958" fmla="*/ 942197 h 1849426"/>
                <a:gd name="connsiteX959" fmla="*/ 600813 w 6386648"/>
                <a:gd name="connsiteY959" fmla="*/ 924173 h 1849426"/>
                <a:gd name="connsiteX960" fmla="*/ 3088181 w 6386648"/>
                <a:gd name="connsiteY960" fmla="*/ 918165 h 1849426"/>
                <a:gd name="connsiteX961" fmla="*/ 3106206 w 6386648"/>
                <a:gd name="connsiteY961" fmla="*/ 936190 h 1849426"/>
                <a:gd name="connsiteX962" fmla="*/ 3088181 w 6386648"/>
                <a:gd name="connsiteY962" fmla="*/ 954214 h 1849426"/>
                <a:gd name="connsiteX963" fmla="*/ 3070157 w 6386648"/>
                <a:gd name="connsiteY963" fmla="*/ 936190 h 1849426"/>
                <a:gd name="connsiteX964" fmla="*/ 3088181 w 6386648"/>
                <a:gd name="connsiteY964" fmla="*/ 918165 h 1849426"/>
                <a:gd name="connsiteX965" fmla="*/ 2883904 w 6386648"/>
                <a:gd name="connsiteY965" fmla="*/ 918165 h 1849426"/>
                <a:gd name="connsiteX966" fmla="*/ 2901929 w 6386648"/>
                <a:gd name="connsiteY966" fmla="*/ 936190 h 1849426"/>
                <a:gd name="connsiteX967" fmla="*/ 2883904 w 6386648"/>
                <a:gd name="connsiteY967" fmla="*/ 954214 h 1849426"/>
                <a:gd name="connsiteX968" fmla="*/ 2865880 w 6386648"/>
                <a:gd name="connsiteY968" fmla="*/ 936190 h 1849426"/>
                <a:gd name="connsiteX969" fmla="*/ 2883904 w 6386648"/>
                <a:gd name="connsiteY969" fmla="*/ 918165 h 1849426"/>
                <a:gd name="connsiteX970" fmla="*/ 2379221 w 6386648"/>
                <a:gd name="connsiteY970" fmla="*/ 918165 h 1849426"/>
                <a:gd name="connsiteX971" fmla="*/ 2397246 w 6386648"/>
                <a:gd name="connsiteY971" fmla="*/ 936190 h 1849426"/>
                <a:gd name="connsiteX972" fmla="*/ 2379221 w 6386648"/>
                <a:gd name="connsiteY972" fmla="*/ 954214 h 1849426"/>
                <a:gd name="connsiteX973" fmla="*/ 2361197 w 6386648"/>
                <a:gd name="connsiteY973" fmla="*/ 936190 h 1849426"/>
                <a:gd name="connsiteX974" fmla="*/ 2379221 w 6386648"/>
                <a:gd name="connsiteY974" fmla="*/ 918165 h 1849426"/>
                <a:gd name="connsiteX975" fmla="*/ 2120871 w 6386648"/>
                <a:gd name="connsiteY975" fmla="*/ 918165 h 1849426"/>
                <a:gd name="connsiteX976" fmla="*/ 2138896 w 6386648"/>
                <a:gd name="connsiteY976" fmla="*/ 936190 h 1849426"/>
                <a:gd name="connsiteX977" fmla="*/ 2120871 w 6386648"/>
                <a:gd name="connsiteY977" fmla="*/ 954214 h 1849426"/>
                <a:gd name="connsiteX978" fmla="*/ 2102847 w 6386648"/>
                <a:gd name="connsiteY978" fmla="*/ 936190 h 1849426"/>
                <a:gd name="connsiteX979" fmla="*/ 2120871 w 6386648"/>
                <a:gd name="connsiteY979" fmla="*/ 918165 h 1849426"/>
                <a:gd name="connsiteX980" fmla="*/ 3328506 w 6386648"/>
                <a:gd name="connsiteY980" fmla="*/ 906149 h 1849426"/>
                <a:gd name="connsiteX981" fmla="*/ 3346531 w 6386648"/>
                <a:gd name="connsiteY981" fmla="*/ 924173 h 1849426"/>
                <a:gd name="connsiteX982" fmla="*/ 3328506 w 6386648"/>
                <a:gd name="connsiteY982" fmla="*/ 942198 h 1849426"/>
                <a:gd name="connsiteX983" fmla="*/ 3310482 w 6386648"/>
                <a:gd name="connsiteY983" fmla="*/ 924173 h 1849426"/>
                <a:gd name="connsiteX984" fmla="*/ 3328506 w 6386648"/>
                <a:gd name="connsiteY984" fmla="*/ 906149 h 1849426"/>
                <a:gd name="connsiteX985" fmla="*/ 1508041 w 6386648"/>
                <a:gd name="connsiteY985" fmla="*/ 900141 h 1849426"/>
                <a:gd name="connsiteX986" fmla="*/ 1526066 w 6386648"/>
                <a:gd name="connsiteY986" fmla="*/ 918165 h 1849426"/>
                <a:gd name="connsiteX987" fmla="*/ 1508041 w 6386648"/>
                <a:gd name="connsiteY987" fmla="*/ 936190 h 1849426"/>
                <a:gd name="connsiteX988" fmla="*/ 1490017 w 6386648"/>
                <a:gd name="connsiteY988" fmla="*/ 918165 h 1849426"/>
                <a:gd name="connsiteX989" fmla="*/ 1508041 w 6386648"/>
                <a:gd name="connsiteY989" fmla="*/ 900141 h 1849426"/>
                <a:gd name="connsiteX990" fmla="*/ 2739709 w 6386648"/>
                <a:gd name="connsiteY990" fmla="*/ 894133 h 1849426"/>
                <a:gd name="connsiteX991" fmla="*/ 2757734 w 6386648"/>
                <a:gd name="connsiteY991" fmla="*/ 912157 h 1849426"/>
                <a:gd name="connsiteX992" fmla="*/ 2739709 w 6386648"/>
                <a:gd name="connsiteY992" fmla="*/ 930182 h 1849426"/>
                <a:gd name="connsiteX993" fmla="*/ 2721685 w 6386648"/>
                <a:gd name="connsiteY993" fmla="*/ 912157 h 1849426"/>
                <a:gd name="connsiteX994" fmla="*/ 2739709 w 6386648"/>
                <a:gd name="connsiteY994" fmla="*/ 894133 h 1849426"/>
                <a:gd name="connsiteX995" fmla="*/ 360487 w 6386648"/>
                <a:gd name="connsiteY995" fmla="*/ 894133 h 1849426"/>
                <a:gd name="connsiteX996" fmla="*/ 378512 w 6386648"/>
                <a:gd name="connsiteY996" fmla="*/ 912157 h 1849426"/>
                <a:gd name="connsiteX997" fmla="*/ 360487 w 6386648"/>
                <a:gd name="connsiteY997" fmla="*/ 930182 h 1849426"/>
                <a:gd name="connsiteX998" fmla="*/ 342463 w 6386648"/>
                <a:gd name="connsiteY998" fmla="*/ 912157 h 1849426"/>
                <a:gd name="connsiteX999" fmla="*/ 360487 w 6386648"/>
                <a:gd name="connsiteY999" fmla="*/ 894133 h 1849426"/>
                <a:gd name="connsiteX1000" fmla="*/ 1093480 w 6386648"/>
                <a:gd name="connsiteY1000" fmla="*/ 888125 h 1849426"/>
                <a:gd name="connsiteX1001" fmla="*/ 1111505 w 6386648"/>
                <a:gd name="connsiteY1001" fmla="*/ 906150 h 1849426"/>
                <a:gd name="connsiteX1002" fmla="*/ 1093480 w 6386648"/>
                <a:gd name="connsiteY1002" fmla="*/ 924174 h 1849426"/>
                <a:gd name="connsiteX1003" fmla="*/ 1075456 w 6386648"/>
                <a:gd name="connsiteY1003" fmla="*/ 906150 h 1849426"/>
                <a:gd name="connsiteX1004" fmla="*/ 1093480 w 6386648"/>
                <a:gd name="connsiteY1004" fmla="*/ 888125 h 1849426"/>
                <a:gd name="connsiteX1005" fmla="*/ 3707019 w 6386648"/>
                <a:gd name="connsiteY1005" fmla="*/ 882116 h 1849426"/>
                <a:gd name="connsiteX1006" fmla="*/ 3725044 w 6386648"/>
                <a:gd name="connsiteY1006" fmla="*/ 900140 h 1849426"/>
                <a:gd name="connsiteX1007" fmla="*/ 3707019 w 6386648"/>
                <a:gd name="connsiteY1007" fmla="*/ 918165 h 1849426"/>
                <a:gd name="connsiteX1008" fmla="*/ 3688994 w 6386648"/>
                <a:gd name="connsiteY1008" fmla="*/ 900140 h 1849426"/>
                <a:gd name="connsiteX1009" fmla="*/ 3707019 w 6386648"/>
                <a:gd name="connsiteY1009" fmla="*/ 882116 h 1849426"/>
                <a:gd name="connsiteX1010" fmla="*/ 1742358 w 6386648"/>
                <a:gd name="connsiteY1010" fmla="*/ 882116 h 1849426"/>
                <a:gd name="connsiteX1011" fmla="*/ 1760383 w 6386648"/>
                <a:gd name="connsiteY1011" fmla="*/ 900140 h 1849426"/>
                <a:gd name="connsiteX1012" fmla="*/ 1742358 w 6386648"/>
                <a:gd name="connsiteY1012" fmla="*/ 918165 h 1849426"/>
                <a:gd name="connsiteX1013" fmla="*/ 1724334 w 6386648"/>
                <a:gd name="connsiteY1013" fmla="*/ 900140 h 1849426"/>
                <a:gd name="connsiteX1014" fmla="*/ 1742358 w 6386648"/>
                <a:gd name="connsiteY1014" fmla="*/ 882116 h 1849426"/>
                <a:gd name="connsiteX1015" fmla="*/ 757024 w 6386648"/>
                <a:gd name="connsiteY1015" fmla="*/ 876108 h 1849426"/>
                <a:gd name="connsiteX1016" fmla="*/ 775049 w 6386648"/>
                <a:gd name="connsiteY1016" fmla="*/ 894132 h 1849426"/>
                <a:gd name="connsiteX1017" fmla="*/ 757024 w 6386648"/>
                <a:gd name="connsiteY1017" fmla="*/ 912157 h 1849426"/>
                <a:gd name="connsiteX1018" fmla="*/ 739000 w 6386648"/>
                <a:gd name="connsiteY1018" fmla="*/ 894132 h 1849426"/>
                <a:gd name="connsiteX1019" fmla="*/ 757024 w 6386648"/>
                <a:gd name="connsiteY1019" fmla="*/ 876108 h 1849426"/>
                <a:gd name="connsiteX1020" fmla="*/ 6104265 w 6386648"/>
                <a:gd name="connsiteY1020" fmla="*/ 870100 h 1849426"/>
                <a:gd name="connsiteX1021" fmla="*/ 6122290 w 6386648"/>
                <a:gd name="connsiteY1021" fmla="*/ 888124 h 1849426"/>
                <a:gd name="connsiteX1022" fmla="*/ 6104265 w 6386648"/>
                <a:gd name="connsiteY1022" fmla="*/ 906149 h 1849426"/>
                <a:gd name="connsiteX1023" fmla="*/ 6086241 w 6386648"/>
                <a:gd name="connsiteY1023" fmla="*/ 888124 h 1849426"/>
                <a:gd name="connsiteX1024" fmla="*/ 6104265 w 6386648"/>
                <a:gd name="connsiteY1024" fmla="*/ 870100 h 1849426"/>
                <a:gd name="connsiteX1025" fmla="*/ 474642 w 6386648"/>
                <a:gd name="connsiteY1025" fmla="*/ 870100 h 1849426"/>
                <a:gd name="connsiteX1026" fmla="*/ 492667 w 6386648"/>
                <a:gd name="connsiteY1026" fmla="*/ 888124 h 1849426"/>
                <a:gd name="connsiteX1027" fmla="*/ 474642 w 6386648"/>
                <a:gd name="connsiteY1027" fmla="*/ 906149 h 1849426"/>
                <a:gd name="connsiteX1028" fmla="*/ 456618 w 6386648"/>
                <a:gd name="connsiteY1028" fmla="*/ 888124 h 1849426"/>
                <a:gd name="connsiteX1029" fmla="*/ 474642 w 6386648"/>
                <a:gd name="connsiteY1029" fmla="*/ 870100 h 1849426"/>
                <a:gd name="connsiteX1030" fmla="*/ 3568832 w 6386648"/>
                <a:gd name="connsiteY1030" fmla="*/ 864092 h 1849426"/>
                <a:gd name="connsiteX1031" fmla="*/ 3586857 w 6386648"/>
                <a:gd name="connsiteY1031" fmla="*/ 882116 h 1849426"/>
                <a:gd name="connsiteX1032" fmla="*/ 3568832 w 6386648"/>
                <a:gd name="connsiteY1032" fmla="*/ 900141 h 1849426"/>
                <a:gd name="connsiteX1033" fmla="*/ 3550808 w 6386648"/>
                <a:gd name="connsiteY1033" fmla="*/ 882116 h 1849426"/>
                <a:gd name="connsiteX1034" fmla="*/ 3568832 w 6386648"/>
                <a:gd name="connsiteY1034" fmla="*/ 864092 h 1849426"/>
                <a:gd name="connsiteX1035" fmla="*/ 2980034 w 6386648"/>
                <a:gd name="connsiteY1035" fmla="*/ 864092 h 1849426"/>
                <a:gd name="connsiteX1036" fmla="*/ 2998059 w 6386648"/>
                <a:gd name="connsiteY1036" fmla="*/ 882116 h 1849426"/>
                <a:gd name="connsiteX1037" fmla="*/ 2980034 w 6386648"/>
                <a:gd name="connsiteY1037" fmla="*/ 900141 h 1849426"/>
                <a:gd name="connsiteX1038" fmla="*/ 2962010 w 6386648"/>
                <a:gd name="connsiteY1038" fmla="*/ 882116 h 1849426"/>
                <a:gd name="connsiteX1039" fmla="*/ 2980034 w 6386648"/>
                <a:gd name="connsiteY1039" fmla="*/ 864092 h 1849426"/>
                <a:gd name="connsiteX1040" fmla="*/ 2012725 w 6386648"/>
                <a:gd name="connsiteY1040" fmla="*/ 864092 h 1849426"/>
                <a:gd name="connsiteX1041" fmla="*/ 2030750 w 6386648"/>
                <a:gd name="connsiteY1041" fmla="*/ 882116 h 1849426"/>
                <a:gd name="connsiteX1042" fmla="*/ 2012725 w 6386648"/>
                <a:gd name="connsiteY1042" fmla="*/ 900141 h 1849426"/>
                <a:gd name="connsiteX1043" fmla="*/ 1994701 w 6386648"/>
                <a:gd name="connsiteY1043" fmla="*/ 882116 h 1849426"/>
                <a:gd name="connsiteX1044" fmla="*/ 2012725 w 6386648"/>
                <a:gd name="connsiteY1044" fmla="*/ 864092 h 1849426"/>
                <a:gd name="connsiteX1045" fmla="*/ 3857222 w 6386648"/>
                <a:gd name="connsiteY1045" fmla="*/ 858084 h 1849426"/>
                <a:gd name="connsiteX1046" fmla="*/ 3875247 w 6386648"/>
                <a:gd name="connsiteY1046" fmla="*/ 876109 h 1849426"/>
                <a:gd name="connsiteX1047" fmla="*/ 3857222 w 6386648"/>
                <a:gd name="connsiteY1047" fmla="*/ 894133 h 1849426"/>
                <a:gd name="connsiteX1048" fmla="*/ 3839197 w 6386648"/>
                <a:gd name="connsiteY1048" fmla="*/ 876109 h 1849426"/>
                <a:gd name="connsiteX1049" fmla="*/ 3857222 w 6386648"/>
                <a:gd name="connsiteY1049" fmla="*/ 858084 h 1849426"/>
                <a:gd name="connsiteX1050" fmla="*/ 1387878 w 6386648"/>
                <a:gd name="connsiteY1050" fmla="*/ 858084 h 1849426"/>
                <a:gd name="connsiteX1051" fmla="*/ 1405903 w 6386648"/>
                <a:gd name="connsiteY1051" fmla="*/ 876109 h 1849426"/>
                <a:gd name="connsiteX1052" fmla="*/ 1387878 w 6386648"/>
                <a:gd name="connsiteY1052" fmla="*/ 894133 h 1849426"/>
                <a:gd name="connsiteX1053" fmla="*/ 1369854 w 6386648"/>
                <a:gd name="connsiteY1053" fmla="*/ 876109 h 1849426"/>
                <a:gd name="connsiteX1054" fmla="*/ 1387878 w 6386648"/>
                <a:gd name="connsiteY1054" fmla="*/ 858084 h 1849426"/>
                <a:gd name="connsiteX1055" fmla="*/ 973317 w 6386648"/>
                <a:gd name="connsiteY1055" fmla="*/ 852076 h 1849426"/>
                <a:gd name="connsiteX1056" fmla="*/ 991342 w 6386648"/>
                <a:gd name="connsiteY1056" fmla="*/ 870100 h 1849426"/>
                <a:gd name="connsiteX1057" fmla="*/ 973317 w 6386648"/>
                <a:gd name="connsiteY1057" fmla="*/ 888125 h 1849426"/>
                <a:gd name="connsiteX1058" fmla="*/ 955293 w 6386648"/>
                <a:gd name="connsiteY1058" fmla="*/ 870100 h 1849426"/>
                <a:gd name="connsiteX1059" fmla="*/ 973317 w 6386648"/>
                <a:gd name="connsiteY1059" fmla="*/ 852076 h 1849426"/>
                <a:gd name="connsiteX1060" fmla="*/ 228308 w 6386648"/>
                <a:gd name="connsiteY1060" fmla="*/ 852076 h 1849426"/>
                <a:gd name="connsiteX1061" fmla="*/ 246333 w 6386648"/>
                <a:gd name="connsiteY1061" fmla="*/ 870100 h 1849426"/>
                <a:gd name="connsiteX1062" fmla="*/ 228308 w 6386648"/>
                <a:gd name="connsiteY1062" fmla="*/ 888125 h 1849426"/>
                <a:gd name="connsiteX1063" fmla="*/ 210284 w 6386648"/>
                <a:gd name="connsiteY1063" fmla="*/ 870100 h 1849426"/>
                <a:gd name="connsiteX1064" fmla="*/ 228308 w 6386648"/>
                <a:gd name="connsiteY1064" fmla="*/ 852076 h 1849426"/>
                <a:gd name="connsiteX1065" fmla="*/ 3196327 w 6386648"/>
                <a:gd name="connsiteY1065" fmla="*/ 846068 h 1849426"/>
                <a:gd name="connsiteX1066" fmla="*/ 3214352 w 6386648"/>
                <a:gd name="connsiteY1066" fmla="*/ 864092 h 1849426"/>
                <a:gd name="connsiteX1067" fmla="*/ 3196327 w 6386648"/>
                <a:gd name="connsiteY1067" fmla="*/ 882117 h 1849426"/>
                <a:gd name="connsiteX1068" fmla="*/ 3178302 w 6386648"/>
                <a:gd name="connsiteY1068" fmla="*/ 864092 h 1849426"/>
                <a:gd name="connsiteX1069" fmla="*/ 3196327 w 6386648"/>
                <a:gd name="connsiteY1069" fmla="*/ 846068 h 1849426"/>
                <a:gd name="connsiteX1070" fmla="*/ 6218419 w 6386648"/>
                <a:gd name="connsiteY1070" fmla="*/ 840059 h 1849426"/>
                <a:gd name="connsiteX1071" fmla="*/ 6236444 w 6386648"/>
                <a:gd name="connsiteY1071" fmla="*/ 858083 h 1849426"/>
                <a:gd name="connsiteX1072" fmla="*/ 6218419 w 6386648"/>
                <a:gd name="connsiteY1072" fmla="*/ 876108 h 1849426"/>
                <a:gd name="connsiteX1073" fmla="*/ 6200395 w 6386648"/>
                <a:gd name="connsiteY1073" fmla="*/ 858083 h 1849426"/>
                <a:gd name="connsiteX1074" fmla="*/ 6218419 w 6386648"/>
                <a:gd name="connsiteY1074" fmla="*/ 840059 h 1849426"/>
                <a:gd name="connsiteX1075" fmla="*/ 5978094 w 6386648"/>
                <a:gd name="connsiteY1075" fmla="*/ 834051 h 1849426"/>
                <a:gd name="connsiteX1076" fmla="*/ 5996119 w 6386648"/>
                <a:gd name="connsiteY1076" fmla="*/ 852075 h 1849426"/>
                <a:gd name="connsiteX1077" fmla="*/ 5978094 w 6386648"/>
                <a:gd name="connsiteY1077" fmla="*/ 870100 h 1849426"/>
                <a:gd name="connsiteX1078" fmla="*/ 5960070 w 6386648"/>
                <a:gd name="connsiteY1078" fmla="*/ 852075 h 1849426"/>
                <a:gd name="connsiteX1079" fmla="*/ 5978094 w 6386648"/>
                <a:gd name="connsiteY1079" fmla="*/ 834051 h 1849426"/>
                <a:gd name="connsiteX1080" fmla="*/ 2198977 w 6386648"/>
                <a:gd name="connsiteY1080" fmla="*/ 834051 h 1849426"/>
                <a:gd name="connsiteX1081" fmla="*/ 2217002 w 6386648"/>
                <a:gd name="connsiteY1081" fmla="*/ 852075 h 1849426"/>
                <a:gd name="connsiteX1082" fmla="*/ 2198977 w 6386648"/>
                <a:gd name="connsiteY1082" fmla="*/ 870100 h 1849426"/>
                <a:gd name="connsiteX1083" fmla="*/ 2180953 w 6386648"/>
                <a:gd name="connsiteY1083" fmla="*/ 852075 h 1849426"/>
                <a:gd name="connsiteX1084" fmla="*/ 2198977 w 6386648"/>
                <a:gd name="connsiteY1084" fmla="*/ 834051 h 1849426"/>
                <a:gd name="connsiteX1085" fmla="*/ 1622196 w 6386648"/>
                <a:gd name="connsiteY1085" fmla="*/ 834051 h 1849426"/>
                <a:gd name="connsiteX1086" fmla="*/ 1640221 w 6386648"/>
                <a:gd name="connsiteY1086" fmla="*/ 852075 h 1849426"/>
                <a:gd name="connsiteX1087" fmla="*/ 1622196 w 6386648"/>
                <a:gd name="connsiteY1087" fmla="*/ 870100 h 1849426"/>
                <a:gd name="connsiteX1088" fmla="*/ 1604172 w 6386648"/>
                <a:gd name="connsiteY1088" fmla="*/ 852075 h 1849426"/>
                <a:gd name="connsiteX1089" fmla="*/ 1622196 w 6386648"/>
                <a:gd name="connsiteY1089" fmla="*/ 834051 h 1849426"/>
                <a:gd name="connsiteX1090" fmla="*/ 1201626 w 6386648"/>
                <a:gd name="connsiteY1090" fmla="*/ 834051 h 1849426"/>
                <a:gd name="connsiteX1091" fmla="*/ 1219651 w 6386648"/>
                <a:gd name="connsiteY1091" fmla="*/ 852075 h 1849426"/>
                <a:gd name="connsiteX1092" fmla="*/ 1201626 w 6386648"/>
                <a:gd name="connsiteY1092" fmla="*/ 870100 h 1849426"/>
                <a:gd name="connsiteX1093" fmla="*/ 1183602 w 6386648"/>
                <a:gd name="connsiteY1093" fmla="*/ 852075 h 1849426"/>
                <a:gd name="connsiteX1094" fmla="*/ 1201626 w 6386648"/>
                <a:gd name="connsiteY1094" fmla="*/ 834051 h 1849426"/>
                <a:gd name="connsiteX1095" fmla="*/ 2469343 w 6386648"/>
                <a:gd name="connsiteY1095" fmla="*/ 828043 h 1849426"/>
                <a:gd name="connsiteX1096" fmla="*/ 2487368 w 6386648"/>
                <a:gd name="connsiteY1096" fmla="*/ 846068 h 1849426"/>
                <a:gd name="connsiteX1097" fmla="*/ 2469343 w 6386648"/>
                <a:gd name="connsiteY1097" fmla="*/ 864092 h 1849426"/>
                <a:gd name="connsiteX1098" fmla="*/ 2451319 w 6386648"/>
                <a:gd name="connsiteY1098" fmla="*/ 846068 h 1849426"/>
                <a:gd name="connsiteX1099" fmla="*/ 2469343 w 6386648"/>
                <a:gd name="connsiteY1099" fmla="*/ 828043 h 1849426"/>
                <a:gd name="connsiteX1100" fmla="*/ 3448669 w 6386648"/>
                <a:gd name="connsiteY1100" fmla="*/ 822035 h 1849426"/>
                <a:gd name="connsiteX1101" fmla="*/ 3466694 w 6386648"/>
                <a:gd name="connsiteY1101" fmla="*/ 840059 h 1849426"/>
                <a:gd name="connsiteX1102" fmla="*/ 3448669 w 6386648"/>
                <a:gd name="connsiteY1102" fmla="*/ 858084 h 1849426"/>
                <a:gd name="connsiteX1103" fmla="*/ 3430645 w 6386648"/>
                <a:gd name="connsiteY1103" fmla="*/ 840059 h 1849426"/>
                <a:gd name="connsiteX1104" fmla="*/ 3448669 w 6386648"/>
                <a:gd name="connsiteY1104" fmla="*/ 822035 h 1849426"/>
                <a:gd name="connsiteX1105" fmla="*/ 1874537 w 6386648"/>
                <a:gd name="connsiteY1105" fmla="*/ 822035 h 1849426"/>
                <a:gd name="connsiteX1106" fmla="*/ 1892562 w 6386648"/>
                <a:gd name="connsiteY1106" fmla="*/ 840059 h 1849426"/>
                <a:gd name="connsiteX1107" fmla="*/ 1874537 w 6386648"/>
                <a:gd name="connsiteY1107" fmla="*/ 858084 h 1849426"/>
                <a:gd name="connsiteX1108" fmla="*/ 1856513 w 6386648"/>
                <a:gd name="connsiteY1108" fmla="*/ 840059 h 1849426"/>
                <a:gd name="connsiteX1109" fmla="*/ 1874537 w 6386648"/>
                <a:gd name="connsiteY1109" fmla="*/ 822035 h 1849426"/>
                <a:gd name="connsiteX1110" fmla="*/ 2823823 w 6386648"/>
                <a:gd name="connsiteY1110" fmla="*/ 816027 h 1849426"/>
                <a:gd name="connsiteX1111" fmla="*/ 2841848 w 6386648"/>
                <a:gd name="connsiteY1111" fmla="*/ 834051 h 1849426"/>
                <a:gd name="connsiteX1112" fmla="*/ 2823823 w 6386648"/>
                <a:gd name="connsiteY1112" fmla="*/ 852076 h 1849426"/>
                <a:gd name="connsiteX1113" fmla="*/ 2805799 w 6386648"/>
                <a:gd name="connsiteY1113" fmla="*/ 834051 h 1849426"/>
                <a:gd name="connsiteX1114" fmla="*/ 2823823 w 6386648"/>
                <a:gd name="connsiteY1114" fmla="*/ 816027 h 1849426"/>
                <a:gd name="connsiteX1115" fmla="*/ 2595514 w 6386648"/>
                <a:gd name="connsiteY1115" fmla="*/ 816027 h 1849426"/>
                <a:gd name="connsiteX1116" fmla="*/ 2613539 w 6386648"/>
                <a:gd name="connsiteY1116" fmla="*/ 834051 h 1849426"/>
                <a:gd name="connsiteX1117" fmla="*/ 2595514 w 6386648"/>
                <a:gd name="connsiteY1117" fmla="*/ 852076 h 1849426"/>
                <a:gd name="connsiteX1118" fmla="*/ 2577489 w 6386648"/>
                <a:gd name="connsiteY1118" fmla="*/ 834051 h 1849426"/>
                <a:gd name="connsiteX1119" fmla="*/ 2595514 w 6386648"/>
                <a:gd name="connsiteY1119" fmla="*/ 816027 h 1849426"/>
                <a:gd name="connsiteX1120" fmla="*/ 2307124 w 6386648"/>
                <a:gd name="connsiteY1120" fmla="*/ 816027 h 1849426"/>
                <a:gd name="connsiteX1121" fmla="*/ 2325148 w 6386648"/>
                <a:gd name="connsiteY1121" fmla="*/ 834051 h 1849426"/>
                <a:gd name="connsiteX1122" fmla="*/ 2307124 w 6386648"/>
                <a:gd name="connsiteY1122" fmla="*/ 852076 h 1849426"/>
                <a:gd name="connsiteX1123" fmla="*/ 2289099 w 6386648"/>
                <a:gd name="connsiteY1123" fmla="*/ 834051 h 1849426"/>
                <a:gd name="connsiteX1124" fmla="*/ 2307124 w 6386648"/>
                <a:gd name="connsiteY1124" fmla="*/ 816027 h 1849426"/>
                <a:gd name="connsiteX1125" fmla="*/ 606821 w 6386648"/>
                <a:gd name="connsiteY1125" fmla="*/ 816027 h 1849426"/>
                <a:gd name="connsiteX1126" fmla="*/ 624846 w 6386648"/>
                <a:gd name="connsiteY1126" fmla="*/ 834051 h 1849426"/>
                <a:gd name="connsiteX1127" fmla="*/ 606821 w 6386648"/>
                <a:gd name="connsiteY1127" fmla="*/ 852076 h 1849426"/>
                <a:gd name="connsiteX1128" fmla="*/ 588797 w 6386648"/>
                <a:gd name="connsiteY1128" fmla="*/ 834051 h 1849426"/>
                <a:gd name="connsiteX1129" fmla="*/ 606821 w 6386648"/>
                <a:gd name="connsiteY1129" fmla="*/ 816027 h 1849426"/>
                <a:gd name="connsiteX1130" fmla="*/ 3292457 w 6386648"/>
                <a:gd name="connsiteY1130" fmla="*/ 791994 h 1849426"/>
                <a:gd name="connsiteX1131" fmla="*/ 3310482 w 6386648"/>
                <a:gd name="connsiteY1131" fmla="*/ 810018 h 1849426"/>
                <a:gd name="connsiteX1132" fmla="*/ 3292457 w 6386648"/>
                <a:gd name="connsiteY1132" fmla="*/ 828043 h 1849426"/>
                <a:gd name="connsiteX1133" fmla="*/ 3274433 w 6386648"/>
                <a:gd name="connsiteY1133" fmla="*/ 810018 h 1849426"/>
                <a:gd name="connsiteX1134" fmla="*/ 3292457 w 6386648"/>
                <a:gd name="connsiteY1134" fmla="*/ 791994 h 1849426"/>
                <a:gd name="connsiteX1135" fmla="*/ 859163 w 6386648"/>
                <a:gd name="connsiteY1135" fmla="*/ 791994 h 1849426"/>
                <a:gd name="connsiteX1136" fmla="*/ 877188 w 6386648"/>
                <a:gd name="connsiteY1136" fmla="*/ 810018 h 1849426"/>
                <a:gd name="connsiteX1137" fmla="*/ 859163 w 6386648"/>
                <a:gd name="connsiteY1137" fmla="*/ 828043 h 1849426"/>
                <a:gd name="connsiteX1138" fmla="*/ 841139 w 6386648"/>
                <a:gd name="connsiteY1138" fmla="*/ 810018 h 1849426"/>
                <a:gd name="connsiteX1139" fmla="*/ 859163 w 6386648"/>
                <a:gd name="connsiteY1139" fmla="*/ 791994 h 1849426"/>
                <a:gd name="connsiteX1140" fmla="*/ 1297756 w 6386648"/>
                <a:gd name="connsiteY1140" fmla="*/ 785986 h 1849426"/>
                <a:gd name="connsiteX1141" fmla="*/ 1315781 w 6386648"/>
                <a:gd name="connsiteY1141" fmla="*/ 804010 h 1849426"/>
                <a:gd name="connsiteX1142" fmla="*/ 1297756 w 6386648"/>
                <a:gd name="connsiteY1142" fmla="*/ 822035 h 1849426"/>
                <a:gd name="connsiteX1143" fmla="*/ 1279732 w 6386648"/>
                <a:gd name="connsiteY1143" fmla="*/ 804010 h 1849426"/>
                <a:gd name="connsiteX1144" fmla="*/ 1297756 w 6386648"/>
                <a:gd name="connsiteY1144" fmla="*/ 785986 h 1849426"/>
                <a:gd name="connsiteX1145" fmla="*/ 324438 w 6386648"/>
                <a:gd name="connsiteY1145" fmla="*/ 785986 h 1849426"/>
                <a:gd name="connsiteX1146" fmla="*/ 342463 w 6386648"/>
                <a:gd name="connsiteY1146" fmla="*/ 804010 h 1849426"/>
                <a:gd name="connsiteX1147" fmla="*/ 324438 w 6386648"/>
                <a:gd name="connsiteY1147" fmla="*/ 822035 h 1849426"/>
                <a:gd name="connsiteX1148" fmla="*/ 306414 w 6386648"/>
                <a:gd name="connsiteY1148" fmla="*/ 804010 h 1849426"/>
                <a:gd name="connsiteX1149" fmla="*/ 324438 w 6386648"/>
                <a:gd name="connsiteY1149" fmla="*/ 785986 h 1849426"/>
                <a:gd name="connsiteX1150" fmla="*/ 3755084 w 6386648"/>
                <a:gd name="connsiteY1150" fmla="*/ 779978 h 1849426"/>
                <a:gd name="connsiteX1151" fmla="*/ 3773109 w 6386648"/>
                <a:gd name="connsiteY1151" fmla="*/ 798002 h 1849426"/>
                <a:gd name="connsiteX1152" fmla="*/ 3755084 w 6386648"/>
                <a:gd name="connsiteY1152" fmla="*/ 816027 h 1849426"/>
                <a:gd name="connsiteX1153" fmla="*/ 3737060 w 6386648"/>
                <a:gd name="connsiteY1153" fmla="*/ 798002 h 1849426"/>
                <a:gd name="connsiteX1154" fmla="*/ 3755084 w 6386648"/>
                <a:gd name="connsiteY1154" fmla="*/ 779978 h 1849426"/>
                <a:gd name="connsiteX1155" fmla="*/ 1496026 w 6386648"/>
                <a:gd name="connsiteY1155" fmla="*/ 779978 h 1849426"/>
                <a:gd name="connsiteX1156" fmla="*/ 1514050 w 6386648"/>
                <a:gd name="connsiteY1156" fmla="*/ 798002 h 1849426"/>
                <a:gd name="connsiteX1157" fmla="*/ 1496026 w 6386648"/>
                <a:gd name="connsiteY1157" fmla="*/ 816027 h 1849426"/>
                <a:gd name="connsiteX1158" fmla="*/ 1478001 w 6386648"/>
                <a:gd name="connsiteY1158" fmla="*/ 798002 h 1849426"/>
                <a:gd name="connsiteX1159" fmla="*/ 1496026 w 6386648"/>
                <a:gd name="connsiteY1159" fmla="*/ 779978 h 1849426"/>
                <a:gd name="connsiteX1160" fmla="*/ 3622905 w 6386648"/>
                <a:gd name="connsiteY1160" fmla="*/ 767962 h 1849426"/>
                <a:gd name="connsiteX1161" fmla="*/ 3640930 w 6386648"/>
                <a:gd name="connsiteY1161" fmla="*/ 785987 h 1849426"/>
                <a:gd name="connsiteX1162" fmla="*/ 3622905 w 6386648"/>
                <a:gd name="connsiteY1162" fmla="*/ 804011 h 1849426"/>
                <a:gd name="connsiteX1163" fmla="*/ 3604881 w 6386648"/>
                <a:gd name="connsiteY1163" fmla="*/ 785987 h 1849426"/>
                <a:gd name="connsiteX1164" fmla="*/ 3622905 w 6386648"/>
                <a:gd name="connsiteY1164" fmla="*/ 767962 h 1849426"/>
                <a:gd name="connsiteX1165" fmla="*/ 3112213 w 6386648"/>
                <a:gd name="connsiteY1165" fmla="*/ 767962 h 1849426"/>
                <a:gd name="connsiteX1166" fmla="*/ 3130238 w 6386648"/>
                <a:gd name="connsiteY1166" fmla="*/ 785987 h 1849426"/>
                <a:gd name="connsiteX1167" fmla="*/ 3112213 w 6386648"/>
                <a:gd name="connsiteY1167" fmla="*/ 804011 h 1849426"/>
                <a:gd name="connsiteX1168" fmla="*/ 3094189 w 6386648"/>
                <a:gd name="connsiteY1168" fmla="*/ 785987 h 1849426"/>
                <a:gd name="connsiteX1169" fmla="*/ 3112213 w 6386648"/>
                <a:gd name="connsiteY1169" fmla="*/ 767962 h 1849426"/>
                <a:gd name="connsiteX1170" fmla="*/ 714968 w 6386648"/>
                <a:gd name="connsiteY1170" fmla="*/ 767962 h 1849426"/>
                <a:gd name="connsiteX1171" fmla="*/ 732992 w 6386648"/>
                <a:gd name="connsiteY1171" fmla="*/ 785987 h 1849426"/>
                <a:gd name="connsiteX1172" fmla="*/ 714968 w 6386648"/>
                <a:gd name="connsiteY1172" fmla="*/ 804011 h 1849426"/>
                <a:gd name="connsiteX1173" fmla="*/ 696943 w 6386648"/>
                <a:gd name="connsiteY1173" fmla="*/ 785987 h 1849426"/>
                <a:gd name="connsiteX1174" fmla="*/ 714968 w 6386648"/>
                <a:gd name="connsiteY1174" fmla="*/ 767962 h 1849426"/>
                <a:gd name="connsiteX1175" fmla="*/ 2986042 w 6386648"/>
                <a:gd name="connsiteY1175" fmla="*/ 761954 h 1849426"/>
                <a:gd name="connsiteX1176" fmla="*/ 3004067 w 6386648"/>
                <a:gd name="connsiteY1176" fmla="*/ 779978 h 1849426"/>
                <a:gd name="connsiteX1177" fmla="*/ 2986042 w 6386648"/>
                <a:gd name="connsiteY1177" fmla="*/ 798003 h 1849426"/>
                <a:gd name="connsiteX1178" fmla="*/ 2968017 w 6386648"/>
                <a:gd name="connsiteY1178" fmla="*/ 779978 h 1849426"/>
                <a:gd name="connsiteX1179" fmla="*/ 2986042 w 6386648"/>
                <a:gd name="connsiteY1179" fmla="*/ 761954 h 1849426"/>
                <a:gd name="connsiteX1180" fmla="*/ 1736351 w 6386648"/>
                <a:gd name="connsiteY1180" fmla="*/ 761954 h 1849426"/>
                <a:gd name="connsiteX1181" fmla="*/ 1754375 w 6386648"/>
                <a:gd name="connsiteY1181" fmla="*/ 779978 h 1849426"/>
                <a:gd name="connsiteX1182" fmla="*/ 1736351 w 6386648"/>
                <a:gd name="connsiteY1182" fmla="*/ 798003 h 1849426"/>
                <a:gd name="connsiteX1183" fmla="*/ 1718326 w 6386648"/>
                <a:gd name="connsiteY1183" fmla="*/ 779978 h 1849426"/>
                <a:gd name="connsiteX1184" fmla="*/ 1736351 w 6386648"/>
                <a:gd name="connsiteY1184" fmla="*/ 761954 h 1849426"/>
                <a:gd name="connsiteX1185" fmla="*/ 5863939 w 6386648"/>
                <a:gd name="connsiteY1185" fmla="*/ 755946 h 1849426"/>
                <a:gd name="connsiteX1186" fmla="*/ 5881964 w 6386648"/>
                <a:gd name="connsiteY1186" fmla="*/ 773970 h 1849426"/>
                <a:gd name="connsiteX1187" fmla="*/ 5863939 w 6386648"/>
                <a:gd name="connsiteY1187" fmla="*/ 791995 h 1849426"/>
                <a:gd name="connsiteX1188" fmla="*/ 5845915 w 6386648"/>
                <a:gd name="connsiteY1188" fmla="*/ 773970 h 1849426"/>
                <a:gd name="connsiteX1189" fmla="*/ 5863939 w 6386648"/>
                <a:gd name="connsiteY1189" fmla="*/ 755946 h 1849426"/>
                <a:gd name="connsiteX1190" fmla="*/ 2685636 w 6386648"/>
                <a:gd name="connsiteY1190" fmla="*/ 755946 h 1849426"/>
                <a:gd name="connsiteX1191" fmla="*/ 2703661 w 6386648"/>
                <a:gd name="connsiteY1191" fmla="*/ 773970 h 1849426"/>
                <a:gd name="connsiteX1192" fmla="*/ 2685636 w 6386648"/>
                <a:gd name="connsiteY1192" fmla="*/ 791995 h 1849426"/>
                <a:gd name="connsiteX1193" fmla="*/ 2667611 w 6386648"/>
                <a:gd name="connsiteY1193" fmla="*/ 773970 h 1849426"/>
                <a:gd name="connsiteX1194" fmla="*/ 2685636 w 6386648"/>
                <a:gd name="connsiteY1194" fmla="*/ 755946 h 1849426"/>
                <a:gd name="connsiteX1195" fmla="*/ 1069447 w 6386648"/>
                <a:gd name="connsiteY1195" fmla="*/ 755946 h 1849426"/>
                <a:gd name="connsiteX1196" fmla="*/ 1087472 w 6386648"/>
                <a:gd name="connsiteY1196" fmla="*/ 773970 h 1849426"/>
                <a:gd name="connsiteX1197" fmla="*/ 1069447 w 6386648"/>
                <a:gd name="connsiteY1197" fmla="*/ 791995 h 1849426"/>
                <a:gd name="connsiteX1198" fmla="*/ 1051423 w 6386648"/>
                <a:gd name="connsiteY1198" fmla="*/ 773970 h 1849426"/>
                <a:gd name="connsiteX1199" fmla="*/ 1069447 w 6386648"/>
                <a:gd name="connsiteY1199" fmla="*/ 755946 h 1849426"/>
                <a:gd name="connsiteX1200" fmla="*/ 3935328 w 6386648"/>
                <a:gd name="connsiteY1200" fmla="*/ 749937 h 1849426"/>
                <a:gd name="connsiteX1201" fmla="*/ 3953353 w 6386648"/>
                <a:gd name="connsiteY1201" fmla="*/ 767961 h 1849426"/>
                <a:gd name="connsiteX1202" fmla="*/ 3935328 w 6386648"/>
                <a:gd name="connsiteY1202" fmla="*/ 785986 h 1849426"/>
                <a:gd name="connsiteX1203" fmla="*/ 3917304 w 6386648"/>
                <a:gd name="connsiteY1203" fmla="*/ 767961 h 1849426"/>
                <a:gd name="connsiteX1204" fmla="*/ 3935328 w 6386648"/>
                <a:gd name="connsiteY1204" fmla="*/ 749937 h 1849426"/>
                <a:gd name="connsiteX1205" fmla="*/ 2114863 w 6386648"/>
                <a:gd name="connsiteY1205" fmla="*/ 749937 h 1849426"/>
                <a:gd name="connsiteX1206" fmla="*/ 2132888 w 6386648"/>
                <a:gd name="connsiteY1206" fmla="*/ 767961 h 1849426"/>
                <a:gd name="connsiteX1207" fmla="*/ 2114863 w 6386648"/>
                <a:gd name="connsiteY1207" fmla="*/ 785986 h 1849426"/>
                <a:gd name="connsiteX1208" fmla="*/ 2096839 w 6386648"/>
                <a:gd name="connsiteY1208" fmla="*/ 767961 h 1849426"/>
                <a:gd name="connsiteX1209" fmla="*/ 2114863 w 6386648"/>
                <a:gd name="connsiteY1209" fmla="*/ 749937 h 1849426"/>
                <a:gd name="connsiteX1210" fmla="*/ 2006717 w 6386648"/>
                <a:gd name="connsiteY1210" fmla="*/ 749937 h 1849426"/>
                <a:gd name="connsiteX1211" fmla="*/ 2024741 w 6386648"/>
                <a:gd name="connsiteY1211" fmla="*/ 767961 h 1849426"/>
                <a:gd name="connsiteX1212" fmla="*/ 2006717 w 6386648"/>
                <a:gd name="connsiteY1212" fmla="*/ 785986 h 1849426"/>
                <a:gd name="connsiteX1213" fmla="*/ 1988692 w 6386648"/>
                <a:gd name="connsiteY1213" fmla="*/ 767961 h 1849426"/>
                <a:gd name="connsiteX1214" fmla="*/ 2006717 w 6386648"/>
                <a:gd name="connsiteY1214" fmla="*/ 749937 h 1849426"/>
                <a:gd name="connsiteX1215" fmla="*/ 6116281 w 6386648"/>
                <a:gd name="connsiteY1215" fmla="*/ 737921 h 1849426"/>
                <a:gd name="connsiteX1216" fmla="*/ 6134306 w 6386648"/>
                <a:gd name="connsiteY1216" fmla="*/ 755946 h 1849426"/>
                <a:gd name="connsiteX1217" fmla="*/ 6116281 w 6386648"/>
                <a:gd name="connsiteY1217" fmla="*/ 773970 h 1849426"/>
                <a:gd name="connsiteX1218" fmla="*/ 6098257 w 6386648"/>
                <a:gd name="connsiteY1218" fmla="*/ 755946 h 1849426"/>
                <a:gd name="connsiteX1219" fmla="*/ 6116281 w 6386648"/>
                <a:gd name="connsiteY1219" fmla="*/ 737921 h 1849426"/>
                <a:gd name="connsiteX1220" fmla="*/ 2397246 w 6386648"/>
                <a:gd name="connsiteY1220" fmla="*/ 737921 h 1849426"/>
                <a:gd name="connsiteX1221" fmla="*/ 2415270 w 6386648"/>
                <a:gd name="connsiteY1221" fmla="*/ 755946 h 1849426"/>
                <a:gd name="connsiteX1222" fmla="*/ 2397246 w 6386648"/>
                <a:gd name="connsiteY1222" fmla="*/ 773970 h 1849426"/>
                <a:gd name="connsiteX1223" fmla="*/ 2379221 w 6386648"/>
                <a:gd name="connsiteY1223" fmla="*/ 755946 h 1849426"/>
                <a:gd name="connsiteX1224" fmla="*/ 2397246 w 6386648"/>
                <a:gd name="connsiteY1224" fmla="*/ 737921 h 1849426"/>
                <a:gd name="connsiteX1225" fmla="*/ 522707 w 6386648"/>
                <a:gd name="connsiteY1225" fmla="*/ 731913 h 1849426"/>
                <a:gd name="connsiteX1226" fmla="*/ 540732 w 6386648"/>
                <a:gd name="connsiteY1226" fmla="*/ 749937 h 1849426"/>
                <a:gd name="connsiteX1227" fmla="*/ 522707 w 6386648"/>
                <a:gd name="connsiteY1227" fmla="*/ 767962 h 1849426"/>
                <a:gd name="connsiteX1228" fmla="*/ 504683 w 6386648"/>
                <a:gd name="connsiteY1228" fmla="*/ 749937 h 1849426"/>
                <a:gd name="connsiteX1229" fmla="*/ 522707 w 6386648"/>
                <a:gd name="connsiteY1229" fmla="*/ 731913 h 1849426"/>
                <a:gd name="connsiteX1230" fmla="*/ 414561 w 6386648"/>
                <a:gd name="connsiteY1230" fmla="*/ 731913 h 1849426"/>
                <a:gd name="connsiteX1231" fmla="*/ 432586 w 6386648"/>
                <a:gd name="connsiteY1231" fmla="*/ 749937 h 1849426"/>
                <a:gd name="connsiteX1232" fmla="*/ 414561 w 6386648"/>
                <a:gd name="connsiteY1232" fmla="*/ 767962 h 1849426"/>
                <a:gd name="connsiteX1233" fmla="*/ 396537 w 6386648"/>
                <a:gd name="connsiteY1233" fmla="*/ 749937 h 1849426"/>
                <a:gd name="connsiteX1234" fmla="*/ 414561 w 6386648"/>
                <a:gd name="connsiteY1234" fmla="*/ 731913 h 1849426"/>
                <a:gd name="connsiteX1235" fmla="*/ 6236444 w 6386648"/>
                <a:gd name="connsiteY1235" fmla="*/ 725905 h 1849426"/>
                <a:gd name="connsiteX1236" fmla="*/ 6254469 w 6386648"/>
                <a:gd name="connsiteY1236" fmla="*/ 743929 h 1849426"/>
                <a:gd name="connsiteX1237" fmla="*/ 6236444 w 6386648"/>
                <a:gd name="connsiteY1237" fmla="*/ 761954 h 1849426"/>
                <a:gd name="connsiteX1238" fmla="*/ 6218420 w 6386648"/>
                <a:gd name="connsiteY1238" fmla="*/ 743929 h 1849426"/>
                <a:gd name="connsiteX1239" fmla="*/ 6236444 w 6386648"/>
                <a:gd name="connsiteY1239" fmla="*/ 725905 h 1849426"/>
                <a:gd name="connsiteX1240" fmla="*/ 961301 w 6386648"/>
                <a:gd name="connsiteY1240" fmla="*/ 725905 h 1849426"/>
                <a:gd name="connsiteX1241" fmla="*/ 979326 w 6386648"/>
                <a:gd name="connsiteY1241" fmla="*/ 743929 h 1849426"/>
                <a:gd name="connsiteX1242" fmla="*/ 961301 w 6386648"/>
                <a:gd name="connsiteY1242" fmla="*/ 761954 h 1849426"/>
                <a:gd name="connsiteX1243" fmla="*/ 943277 w 6386648"/>
                <a:gd name="connsiteY1243" fmla="*/ 743929 h 1849426"/>
                <a:gd name="connsiteX1244" fmla="*/ 961301 w 6386648"/>
                <a:gd name="connsiteY1244" fmla="*/ 725905 h 1849426"/>
                <a:gd name="connsiteX1245" fmla="*/ 3400604 w 6386648"/>
                <a:gd name="connsiteY1245" fmla="*/ 719897 h 1849426"/>
                <a:gd name="connsiteX1246" fmla="*/ 3418629 w 6386648"/>
                <a:gd name="connsiteY1246" fmla="*/ 737921 h 1849426"/>
                <a:gd name="connsiteX1247" fmla="*/ 3400604 w 6386648"/>
                <a:gd name="connsiteY1247" fmla="*/ 755946 h 1849426"/>
                <a:gd name="connsiteX1248" fmla="*/ 3382580 w 6386648"/>
                <a:gd name="connsiteY1248" fmla="*/ 737921 h 1849426"/>
                <a:gd name="connsiteX1249" fmla="*/ 3400604 w 6386648"/>
                <a:gd name="connsiteY1249" fmla="*/ 719897 h 1849426"/>
                <a:gd name="connsiteX1250" fmla="*/ 6002126 w 6386648"/>
                <a:gd name="connsiteY1250" fmla="*/ 713889 h 1849426"/>
                <a:gd name="connsiteX1251" fmla="*/ 6020151 w 6386648"/>
                <a:gd name="connsiteY1251" fmla="*/ 731913 h 1849426"/>
                <a:gd name="connsiteX1252" fmla="*/ 6002126 w 6386648"/>
                <a:gd name="connsiteY1252" fmla="*/ 749938 h 1849426"/>
                <a:gd name="connsiteX1253" fmla="*/ 5984102 w 6386648"/>
                <a:gd name="connsiteY1253" fmla="*/ 731913 h 1849426"/>
                <a:gd name="connsiteX1254" fmla="*/ 6002126 w 6386648"/>
                <a:gd name="connsiteY1254" fmla="*/ 713889 h 1849426"/>
                <a:gd name="connsiteX1255" fmla="*/ 1610179 w 6386648"/>
                <a:gd name="connsiteY1255" fmla="*/ 713889 h 1849426"/>
                <a:gd name="connsiteX1256" fmla="*/ 1628204 w 6386648"/>
                <a:gd name="connsiteY1256" fmla="*/ 731913 h 1849426"/>
                <a:gd name="connsiteX1257" fmla="*/ 1610179 w 6386648"/>
                <a:gd name="connsiteY1257" fmla="*/ 749938 h 1849426"/>
                <a:gd name="connsiteX1258" fmla="*/ 1592155 w 6386648"/>
                <a:gd name="connsiteY1258" fmla="*/ 731913 h 1849426"/>
                <a:gd name="connsiteX1259" fmla="*/ 1610179 w 6386648"/>
                <a:gd name="connsiteY1259" fmla="*/ 713889 h 1849426"/>
                <a:gd name="connsiteX1260" fmla="*/ 3520767 w 6386648"/>
                <a:gd name="connsiteY1260" fmla="*/ 707881 h 1849426"/>
                <a:gd name="connsiteX1261" fmla="*/ 3538792 w 6386648"/>
                <a:gd name="connsiteY1261" fmla="*/ 725906 h 1849426"/>
                <a:gd name="connsiteX1262" fmla="*/ 3520767 w 6386648"/>
                <a:gd name="connsiteY1262" fmla="*/ 743930 h 1849426"/>
                <a:gd name="connsiteX1263" fmla="*/ 3502743 w 6386648"/>
                <a:gd name="connsiteY1263" fmla="*/ 725906 h 1849426"/>
                <a:gd name="connsiteX1264" fmla="*/ 3520767 w 6386648"/>
                <a:gd name="connsiteY1264" fmla="*/ 707881 h 1849426"/>
                <a:gd name="connsiteX1265" fmla="*/ 2895920 w 6386648"/>
                <a:gd name="connsiteY1265" fmla="*/ 701872 h 1849426"/>
                <a:gd name="connsiteX1266" fmla="*/ 2913945 w 6386648"/>
                <a:gd name="connsiteY1266" fmla="*/ 719896 h 1849426"/>
                <a:gd name="connsiteX1267" fmla="*/ 2895920 w 6386648"/>
                <a:gd name="connsiteY1267" fmla="*/ 737921 h 1849426"/>
                <a:gd name="connsiteX1268" fmla="*/ 2877895 w 6386648"/>
                <a:gd name="connsiteY1268" fmla="*/ 719896 h 1849426"/>
                <a:gd name="connsiteX1269" fmla="*/ 2895920 w 6386648"/>
                <a:gd name="connsiteY1269" fmla="*/ 701872 h 1849426"/>
                <a:gd name="connsiteX1270" fmla="*/ 2547449 w 6386648"/>
                <a:gd name="connsiteY1270" fmla="*/ 701872 h 1849426"/>
                <a:gd name="connsiteX1271" fmla="*/ 2565474 w 6386648"/>
                <a:gd name="connsiteY1271" fmla="*/ 719896 h 1849426"/>
                <a:gd name="connsiteX1272" fmla="*/ 2547449 w 6386648"/>
                <a:gd name="connsiteY1272" fmla="*/ 737921 h 1849426"/>
                <a:gd name="connsiteX1273" fmla="*/ 2529425 w 6386648"/>
                <a:gd name="connsiteY1273" fmla="*/ 719896 h 1849426"/>
                <a:gd name="connsiteX1274" fmla="*/ 2547449 w 6386648"/>
                <a:gd name="connsiteY1274" fmla="*/ 701872 h 1849426"/>
                <a:gd name="connsiteX1275" fmla="*/ 2241034 w 6386648"/>
                <a:gd name="connsiteY1275" fmla="*/ 701872 h 1849426"/>
                <a:gd name="connsiteX1276" fmla="*/ 2259059 w 6386648"/>
                <a:gd name="connsiteY1276" fmla="*/ 719896 h 1849426"/>
                <a:gd name="connsiteX1277" fmla="*/ 2241034 w 6386648"/>
                <a:gd name="connsiteY1277" fmla="*/ 737921 h 1849426"/>
                <a:gd name="connsiteX1278" fmla="*/ 2223010 w 6386648"/>
                <a:gd name="connsiteY1278" fmla="*/ 719896 h 1849426"/>
                <a:gd name="connsiteX1279" fmla="*/ 2241034 w 6386648"/>
                <a:gd name="connsiteY1279" fmla="*/ 701872 h 1849426"/>
                <a:gd name="connsiteX1280" fmla="*/ 1411911 w 6386648"/>
                <a:gd name="connsiteY1280" fmla="*/ 701872 h 1849426"/>
                <a:gd name="connsiteX1281" fmla="*/ 1429936 w 6386648"/>
                <a:gd name="connsiteY1281" fmla="*/ 719896 h 1849426"/>
                <a:gd name="connsiteX1282" fmla="*/ 1411911 w 6386648"/>
                <a:gd name="connsiteY1282" fmla="*/ 737921 h 1849426"/>
                <a:gd name="connsiteX1283" fmla="*/ 1393887 w 6386648"/>
                <a:gd name="connsiteY1283" fmla="*/ 719896 h 1849426"/>
                <a:gd name="connsiteX1284" fmla="*/ 1411911 w 6386648"/>
                <a:gd name="connsiteY1284" fmla="*/ 701872 h 1849426"/>
                <a:gd name="connsiteX1285" fmla="*/ 1165578 w 6386648"/>
                <a:gd name="connsiteY1285" fmla="*/ 701872 h 1849426"/>
                <a:gd name="connsiteX1286" fmla="*/ 1183602 w 6386648"/>
                <a:gd name="connsiteY1286" fmla="*/ 719896 h 1849426"/>
                <a:gd name="connsiteX1287" fmla="*/ 1165578 w 6386648"/>
                <a:gd name="connsiteY1287" fmla="*/ 737921 h 1849426"/>
                <a:gd name="connsiteX1288" fmla="*/ 1147553 w 6386648"/>
                <a:gd name="connsiteY1288" fmla="*/ 719896 h 1849426"/>
                <a:gd name="connsiteX1289" fmla="*/ 1165578 w 6386648"/>
                <a:gd name="connsiteY1289" fmla="*/ 701872 h 1849426"/>
                <a:gd name="connsiteX1290" fmla="*/ 168227 w 6386648"/>
                <a:gd name="connsiteY1290" fmla="*/ 701872 h 1849426"/>
                <a:gd name="connsiteX1291" fmla="*/ 186252 w 6386648"/>
                <a:gd name="connsiteY1291" fmla="*/ 719896 h 1849426"/>
                <a:gd name="connsiteX1292" fmla="*/ 168227 w 6386648"/>
                <a:gd name="connsiteY1292" fmla="*/ 737921 h 1849426"/>
                <a:gd name="connsiteX1293" fmla="*/ 150203 w 6386648"/>
                <a:gd name="connsiteY1293" fmla="*/ 719896 h 1849426"/>
                <a:gd name="connsiteX1294" fmla="*/ 168227 w 6386648"/>
                <a:gd name="connsiteY1294" fmla="*/ 701872 h 1849426"/>
                <a:gd name="connsiteX1295" fmla="*/ 1910586 w 6386648"/>
                <a:gd name="connsiteY1295" fmla="*/ 695864 h 1849426"/>
                <a:gd name="connsiteX1296" fmla="*/ 1928611 w 6386648"/>
                <a:gd name="connsiteY1296" fmla="*/ 713888 h 1849426"/>
                <a:gd name="connsiteX1297" fmla="*/ 1910586 w 6386648"/>
                <a:gd name="connsiteY1297" fmla="*/ 731913 h 1849426"/>
                <a:gd name="connsiteX1298" fmla="*/ 1892562 w 6386648"/>
                <a:gd name="connsiteY1298" fmla="*/ 713888 h 1849426"/>
                <a:gd name="connsiteX1299" fmla="*/ 1910586 w 6386648"/>
                <a:gd name="connsiteY1299" fmla="*/ 695864 h 1849426"/>
                <a:gd name="connsiteX1300" fmla="*/ 3833190 w 6386648"/>
                <a:gd name="connsiteY1300" fmla="*/ 689856 h 1849426"/>
                <a:gd name="connsiteX1301" fmla="*/ 3851215 w 6386648"/>
                <a:gd name="connsiteY1301" fmla="*/ 707880 h 1849426"/>
                <a:gd name="connsiteX1302" fmla="*/ 3833190 w 6386648"/>
                <a:gd name="connsiteY1302" fmla="*/ 725905 h 1849426"/>
                <a:gd name="connsiteX1303" fmla="*/ 3815166 w 6386648"/>
                <a:gd name="connsiteY1303" fmla="*/ 707880 h 1849426"/>
                <a:gd name="connsiteX1304" fmla="*/ 3833190 w 6386648"/>
                <a:gd name="connsiteY1304" fmla="*/ 689856 h 1849426"/>
                <a:gd name="connsiteX1305" fmla="*/ 2787774 w 6386648"/>
                <a:gd name="connsiteY1305" fmla="*/ 689856 h 1849426"/>
                <a:gd name="connsiteX1306" fmla="*/ 2805799 w 6386648"/>
                <a:gd name="connsiteY1306" fmla="*/ 707880 h 1849426"/>
                <a:gd name="connsiteX1307" fmla="*/ 2787774 w 6386648"/>
                <a:gd name="connsiteY1307" fmla="*/ 725905 h 1849426"/>
                <a:gd name="connsiteX1308" fmla="*/ 2769750 w 6386648"/>
                <a:gd name="connsiteY1308" fmla="*/ 707880 h 1849426"/>
                <a:gd name="connsiteX1309" fmla="*/ 2787774 w 6386648"/>
                <a:gd name="connsiteY1309" fmla="*/ 689856 h 1849426"/>
                <a:gd name="connsiteX1310" fmla="*/ 5737768 w 6386648"/>
                <a:gd name="connsiteY1310" fmla="*/ 677840 h 1849426"/>
                <a:gd name="connsiteX1311" fmla="*/ 5755793 w 6386648"/>
                <a:gd name="connsiteY1311" fmla="*/ 695865 h 1849426"/>
                <a:gd name="connsiteX1312" fmla="*/ 5737768 w 6386648"/>
                <a:gd name="connsiteY1312" fmla="*/ 713889 h 1849426"/>
                <a:gd name="connsiteX1313" fmla="*/ 5719744 w 6386648"/>
                <a:gd name="connsiteY1313" fmla="*/ 695865 h 1849426"/>
                <a:gd name="connsiteX1314" fmla="*/ 5737768 w 6386648"/>
                <a:gd name="connsiteY1314" fmla="*/ 677840 h 1849426"/>
                <a:gd name="connsiteX1315" fmla="*/ 781057 w 6386648"/>
                <a:gd name="connsiteY1315" fmla="*/ 677840 h 1849426"/>
                <a:gd name="connsiteX1316" fmla="*/ 799082 w 6386648"/>
                <a:gd name="connsiteY1316" fmla="*/ 695865 h 1849426"/>
                <a:gd name="connsiteX1317" fmla="*/ 781057 w 6386648"/>
                <a:gd name="connsiteY1317" fmla="*/ 713889 h 1849426"/>
                <a:gd name="connsiteX1318" fmla="*/ 763033 w 6386648"/>
                <a:gd name="connsiteY1318" fmla="*/ 695865 h 1849426"/>
                <a:gd name="connsiteX1319" fmla="*/ 781057 w 6386648"/>
                <a:gd name="connsiteY1319" fmla="*/ 677840 h 1849426"/>
                <a:gd name="connsiteX1320" fmla="*/ 276373 w 6386648"/>
                <a:gd name="connsiteY1320" fmla="*/ 677840 h 1849426"/>
                <a:gd name="connsiteX1321" fmla="*/ 294398 w 6386648"/>
                <a:gd name="connsiteY1321" fmla="*/ 695865 h 1849426"/>
                <a:gd name="connsiteX1322" fmla="*/ 276373 w 6386648"/>
                <a:gd name="connsiteY1322" fmla="*/ 713889 h 1849426"/>
                <a:gd name="connsiteX1323" fmla="*/ 258349 w 6386648"/>
                <a:gd name="connsiteY1323" fmla="*/ 695865 h 1849426"/>
                <a:gd name="connsiteX1324" fmla="*/ 276373 w 6386648"/>
                <a:gd name="connsiteY1324" fmla="*/ 677840 h 1849426"/>
                <a:gd name="connsiteX1325" fmla="*/ 1784415 w 6386648"/>
                <a:gd name="connsiteY1325" fmla="*/ 671832 h 1849426"/>
                <a:gd name="connsiteX1326" fmla="*/ 1802440 w 6386648"/>
                <a:gd name="connsiteY1326" fmla="*/ 689856 h 1849426"/>
                <a:gd name="connsiteX1327" fmla="*/ 1784415 w 6386648"/>
                <a:gd name="connsiteY1327" fmla="*/ 707881 h 1849426"/>
                <a:gd name="connsiteX1328" fmla="*/ 1766391 w 6386648"/>
                <a:gd name="connsiteY1328" fmla="*/ 689856 h 1849426"/>
                <a:gd name="connsiteX1329" fmla="*/ 1784415 w 6386648"/>
                <a:gd name="connsiteY1329" fmla="*/ 671832 h 1849426"/>
                <a:gd name="connsiteX1330" fmla="*/ 3713027 w 6386648"/>
                <a:gd name="connsiteY1330" fmla="*/ 665824 h 1849426"/>
                <a:gd name="connsiteX1331" fmla="*/ 3731052 w 6386648"/>
                <a:gd name="connsiteY1331" fmla="*/ 683848 h 1849426"/>
                <a:gd name="connsiteX1332" fmla="*/ 3713027 w 6386648"/>
                <a:gd name="connsiteY1332" fmla="*/ 701873 h 1849426"/>
                <a:gd name="connsiteX1333" fmla="*/ 3695003 w 6386648"/>
                <a:gd name="connsiteY1333" fmla="*/ 683848 h 1849426"/>
                <a:gd name="connsiteX1334" fmla="*/ 3713027 w 6386648"/>
                <a:gd name="connsiteY1334" fmla="*/ 665824 h 1849426"/>
                <a:gd name="connsiteX1335" fmla="*/ 3274433 w 6386648"/>
                <a:gd name="connsiteY1335" fmla="*/ 665824 h 1849426"/>
                <a:gd name="connsiteX1336" fmla="*/ 3292458 w 6386648"/>
                <a:gd name="connsiteY1336" fmla="*/ 683848 h 1849426"/>
                <a:gd name="connsiteX1337" fmla="*/ 3274433 w 6386648"/>
                <a:gd name="connsiteY1337" fmla="*/ 701873 h 1849426"/>
                <a:gd name="connsiteX1338" fmla="*/ 3256409 w 6386648"/>
                <a:gd name="connsiteY1338" fmla="*/ 683848 h 1849426"/>
                <a:gd name="connsiteX1339" fmla="*/ 3274433 w 6386648"/>
                <a:gd name="connsiteY1339" fmla="*/ 665824 h 1849426"/>
                <a:gd name="connsiteX1340" fmla="*/ 1291748 w 6386648"/>
                <a:gd name="connsiteY1340" fmla="*/ 665824 h 1849426"/>
                <a:gd name="connsiteX1341" fmla="*/ 1309773 w 6386648"/>
                <a:gd name="connsiteY1341" fmla="*/ 683848 h 1849426"/>
                <a:gd name="connsiteX1342" fmla="*/ 1291748 w 6386648"/>
                <a:gd name="connsiteY1342" fmla="*/ 701873 h 1849426"/>
                <a:gd name="connsiteX1343" fmla="*/ 1273724 w 6386648"/>
                <a:gd name="connsiteY1343" fmla="*/ 683848 h 1849426"/>
                <a:gd name="connsiteX1344" fmla="*/ 1291748 w 6386648"/>
                <a:gd name="connsiteY1344" fmla="*/ 665824 h 1849426"/>
                <a:gd name="connsiteX1345" fmla="*/ 636862 w 6386648"/>
                <a:gd name="connsiteY1345" fmla="*/ 665824 h 1849426"/>
                <a:gd name="connsiteX1346" fmla="*/ 654887 w 6386648"/>
                <a:gd name="connsiteY1346" fmla="*/ 683848 h 1849426"/>
                <a:gd name="connsiteX1347" fmla="*/ 636862 w 6386648"/>
                <a:gd name="connsiteY1347" fmla="*/ 701873 h 1849426"/>
                <a:gd name="connsiteX1348" fmla="*/ 618838 w 6386648"/>
                <a:gd name="connsiteY1348" fmla="*/ 683848 h 1849426"/>
                <a:gd name="connsiteX1349" fmla="*/ 636862 w 6386648"/>
                <a:gd name="connsiteY1349" fmla="*/ 665824 h 1849426"/>
                <a:gd name="connsiteX1350" fmla="*/ 3172295 w 6386648"/>
                <a:gd name="connsiteY1350" fmla="*/ 659815 h 1849426"/>
                <a:gd name="connsiteX1351" fmla="*/ 3190320 w 6386648"/>
                <a:gd name="connsiteY1351" fmla="*/ 677839 h 1849426"/>
                <a:gd name="connsiteX1352" fmla="*/ 3172295 w 6386648"/>
                <a:gd name="connsiteY1352" fmla="*/ 695864 h 1849426"/>
                <a:gd name="connsiteX1353" fmla="*/ 3154271 w 6386648"/>
                <a:gd name="connsiteY1353" fmla="*/ 677839 h 1849426"/>
                <a:gd name="connsiteX1354" fmla="*/ 3172295 w 6386648"/>
                <a:gd name="connsiteY1354" fmla="*/ 659815 h 1849426"/>
                <a:gd name="connsiteX1355" fmla="*/ 6314550 w 6386648"/>
                <a:gd name="connsiteY1355" fmla="*/ 647799 h 1849426"/>
                <a:gd name="connsiteX1356" fmla="*/ 6332574 w 6386648"/>
                <a:gd name="connsiteY1356" fmla="*/ 665824 h 1849426"/>
                <a:gd name="connsiteX1357" fmla="*/ 6314550 w 6386648"/>
                <a:gd name="connsiteY1357" fmla="*/ 683848 h 1849426"/>
                <a:gd name="connsiteX1358" fmla="*/ 6296525 w 6386648"/>
                <a:gd name="connsiteY1358" fmla="*/ 665824 h 1849426"/>
                <a:gd name="connsiteX1359" fmla="*/ 6314550 w 6386648"/>
                <a:gd name="connsiteY1359" fmla="*/ 647799 h 1849426"/>
                <a:gd name="connsiteX1360" fmla="*/ 3040116 w 6386648"/>
                <a:gd name="connsiteY1360" fmla="*/ 647799 h 1849426"/>
                <a:gd name="connsiteX1361" fmla="*/ 3058141 w 6386648"/>
                <a:gd name="connsiteY1361" fmla="*/ 665824 h 1849426"/>
                <a:gd name="connsiteX1362" fmla="*/ 3040116 w 6386648"/>
                <a:gd name="connsiteY1362" fmla="*/ 683848 h 1849426"/>
                <a:gd name="connsiteX1363" fmla="*/ 3022092 w 6386648"/>
                <a:gd name="connsiteY1363" fmla="*/ 665824 h 1849426"/>
                <a:gd name="connsiteX1364" fmla="*/ 3040116 w 6386648"/>
                <a:gd name="connsiteY1364" fmla="*/ 647799 h 1849426"/>
                <a:gd name="connsiteX1365" fmla="*/ 4025450 w 6386648"/>
                <a:gd name="connsiteY1365" fmla="*/ 641791 h 1849426"/>
                <a:gd name="connsiteX1366" fmla="*/ 4043475 w 6386648"/>
                <a:gd name="connsiteY1366" fmla="*/ 659815 h 1849426"/>
                <a:gd name="connsiteX1367" fmla="*/ 4025450 w 6386648"/>
                <a:gd name="connsiteY1367" fmla="*/ 677840 h 1849426"/>
                <a:gd name="connsiteX1368" fmla="*/ 4007426 w 6386648"/>
                <a:gd name="connsiteY1368" fmla="*/ 659815 h 1849426"/>
                <a:gd name="connsiteX1369" fmla="*/ 4025450 w 6386648"/>
                <a:gd name="connsiteY1369" fmla="*/ 641791 h 1849426"/>
                <a:gd name="connsiteX1370" fmla="*/ 5948053 w 6386648"/>
                <a:gd name="connsiteY1370" fmla="*/ 629775 h 1849426"/>
                <a:gd name="connsiteX1371" fmla="*/ 5966078 w 6386648"/>
                <a:gd name="connsiteY1371" fmla="*/ 647799 h 1849426"/>
                <a:gd name="connsiteX1372" fmla="*/ 5948053 w 6386648"/>
                <a:gd name="connsiteY1372" fmla="*/ 665824 h 1849426"/>
                <a:gd name="connsiteX1373" fmla="*/ 5930029 w 6386648"/>
                <a:gd name="connsiteY1373" fmla="*/ 647799 h 1849426"/>
                <a:gd name="connsiteX1374" fmla="*/ 5948053 w 6386648"/>
                <a:gd name="connsiteY1374" fmla="*/ 629775 h 1849426"/>
                <a:gd name="connsiteX1375" fmla="*/ 2673619 w 6386648"/>
                <a:gd name="connsiteY1375" fmla="*/ 629775 h 1849426"/>
                <a:gd name="connsiteX1376" fmla="*/ 2691644 w 6386648"/>
                <a:gd name="connsiteY1376" fmla="*/ 647799 h 1849426"/>
                <a:gd name="connsiteX1377" fmla="*/ 2673619 w 6386648"/>
                <a:gd name="connsiteY1377" fmla="*/ 665824 h 1849426"/>
                <a:gd name="connsiteX1378" fmla="*/ 2655595 w 6386648"/>
                <a:gd name="connsiteY1378" fmla="*/ 647799 h 1849426"/>
                <a:gd name="connsiteX1379" fmla="*/ 2673619 w 6386648"/>
                <a:gd name="connsiteY1379" fmla="*/ 629775 h 1849426"/>
                <a:gd name="connsiteX1380" fmla="*/ 2331156 w 6386648"/>
                <a:gd name="connsiteY1380" fmla="*/ 629775 h 1849426"/>
                <a:gd name="connsiteX1381" fmla="*/ 2349181 w 6386648"/>
                <a:gd name="connsiteY1381" fmla="*/ 647799 h 1849426"/>
                <a:gd name="connsiteX1382" fmla="*/ 2331156 w 6386648"/>
                <a:gd name="connsiteY1382" fmla="*/ 665824 h 1849426"/>
                <a:gd name="connsiteX1383" fmla="*/ 2313132 w 6386648"/>
                <a:gd name="connsiteY1383" fmla="*/ 647799 h 1849426"/>
                <a:gd name="connsiteX1384" fmla="*/ 2331156 w 6386648"/>
                <a:gd name="connsiteY1384" fmla="*/ 629775 h 1849426"/>
                <a:gd name="connsiteX1385" fmla="*/ 1514049 w 6386648"/>
                <a:gd name="connsiteY1385" fmla="*/ 629775 h 1849426"/>
                <a:gd name="connsiteX1386" fmla="*/ 1532074 w 6386648"/>
                <a:gd name="connsiteY1386" fmla="*/ 647799 h 1849426"/>
                <a:gd name="connsiteX1387" fmla="*/ 1514049 w 6386648"/>
                <a:gd name="connsiteY1387" fmla="*/ 665824 h 1849426"/>
                <a:gd name="connsiteX1388" fmla="*/ 1496025 w 6386648"/>
                <a:gd name="connsiteY1388" fmla="*/ 647799 h 1849426"/>
                <a:gd name="connsiteX1389" fmla="*/ 1514049 w 6386648"/>
                <a:gd name="connsiteY1389" fmla="*/ 629775 h 1849426"/>
                <a:gd name="connsiteX1390" fmla="*/ 901219 w 6386648"/>
                <a:gd name="connsiteY1390" fmla="*/ 629775 h 1849426"/>
                <a:gd name="connsiteX1391" fmla="*/ 919244 w 6386648"/>
                <a:gd name="connsiteY1391" fmla="*/ 647799 h 1849426"/>
                <a:gd name="connsiteX1392" fmla="*/ 901219 w 6386648"/>
                <a:gd name="connsiteY1392" fmla="*/ 665824 h 1849426"/>
                <a:gd name="connsiteX1393" fmla="*/ 883195 w 6386648"/>
                <a:gd name="connsiteY1393" fmla="*/ 647799 h 1849426"/>
                <a:gd name="connsiteX1394" fmla="*/ 901219 w 6386648"/>
                <a:gd name="connsiteY1394" fmla="*/ 629775 h 1849426"/>
                <a:gd name="connsiteX1395" fmla="*/ 5827891 w 6386648"/>
                <a:gd name="connsiteY1395" fmla="*/ 617758 h 1849426"/>
                <a:gd name="connsiteX1396" fmla="*/ 5845916 w 6386648"/>
                <a:gd name="connsiteY1396" fmla="*/ 635783 h 1849426"/>
                <a:gd name="connsiteX1397" fmla="*/ 5827891 w 6386648"/>
                <a:gd name="connsiteY1397" fmla="*/ 653807 h 1849426"/>
                <a:gd name="connsiteX1398" fmla="*/ 5809867 w 6386648"/>
                <a:gd name="connsiteY1398" fmla="*/ 635783 h 1849426"/>
                <a:gd name="connsiteX1399" fmla="*/ 5827891 w 6386648"/>
                <a:gd name="connsiteY1399" fmla="*/ 617758 h 1849426"/>
                <a:gd name="connsiteX1400" fmla="*/ 2469343 w 6386648"/>
                <a:gd name="connsiteY1400" fmla="*/ 617758 h 1849426"/>
                <a:gd name="connsiteX1401" fmla="*/ 2487368 w 6386648"/>
                <a:gd name="connsiteY1401" fmla="*/ 635783 h 1849426"/>
                <a:gd name="connsiteX1402" fmla="*/ 2469343 w 6386648"/>
                <a:gd name="connsiteY1402" fmla="*/ 653807 h 1849426"/>
                <a:gd name="connsiteX1403" fmla="*/ 2451319 w 6386648"/>
                <a:gd name="connsiteY1403" fmla="*/ 635783 h 1849426"/>
                <a:gd name="connsiteX1404" fmla="*/ 2469343 w 6386648"/>
                <a:gd name="connsiteY1404" fmla="*/ 617758 h 1849426"/>
                <a:gd name="connsiteX1405" fmla="*/ 6110273 w 6386648"/>
                <a:gd name="connsiteY1405" fmla="*/ 611750 h 1849426"/>
                <a:gd name="connsiteX1406" fmla="*/ 6128298 w 6386648"/>
                <a:gd name="connsiteY1406" fmla="*/ 629774 h 1849426"/>
                <a:gd name="connsiteX1407" fmla="*/ 6110273 w 6386648"/>
                <a:gd name="connsiteY1407" fmla="*/ 647799 h 1849426"/>
                <a:gd name="connsiteX1408" fmla="*/ 6092248 w 6386648"/>
                <a:gd name="connsiteY1408" fmla="*/ 629774 h 1849426"/>
                <a:gd name="connsiteX1409" fmla="*/ 6110273 w 6386648"/>
                <a:gd name="connsiteY1409" fmla="*/ 611750 h 1849426"/>
                <a:gd name="connsiteX1410" fmla="*/ 3598872 w 6386648"/>
                <a:gd name="connsiteY1410" fmla="*/ 611750 h 1849426"/>
                <a:gd name="connsiteX1411" fmla="*/ 3616897 w 6386648"/>
                <a:gd name="connsiteY1411" fmla="*/ 629774 h 1849426"/>
                <a:gd name="connsiteX1412" fmla="*/ 3598872 w 6386648"/>
                <a:gd name="connsiteY1412" fmla="*/ 647799 h 1849426"/>
                <a:gd name="connsiteX1413" fmla="*/ 3580848 w 6386648"/>
                <a:gd name="connsiteY1413" fmla="*/ 629774 h 1849426"/>
                <a:gd name="connsiteX1414" fmla="*/ 3598872 w 6386648"/>
                <a:gd name="connsiteY1414" fmla="*/ 611750 h 1849426"/>
                <a:gd name="connsiteX1415" fmla="*/ 2150912 w 6386648"/>
                <a:gd name="connsiteY1415" fmla="*/ 611750 h 1849426"/>
                <a:gd name="connsiteX1416" fmla="*/ 2168937 w 6386648"/>
                <a:gd name="connsiteY1416" fmla="*/ 629774 h 1849426"/>
                <a:gd name="connsiteX1417" fmla="*/ 2150912 w 6386648"/>
                <a:gd name="connsiteY1417" fmla="*/ 647799 h 1849426"/>
                <a:gd name="connsiteX1418" fmla="*/ 2132888 w 6386648"/>
                <a:gd name="connsiteY1418" fmla="*/ 629774 h 1849426"/>
                <a:gd name="connsiteX1419" fmla="*/ 2150912 w 6386648"/>
                <a:gd name="connsiteY1419" fmla="*/ 611750 h 1849426"/>
                <a:gd name="connsiteX1420" fmla="*/ 2036758 w 6386648"/>
                <a:gd name="connsiteY1420" fmla="*/ 605742 h 1849426"/>
                <a:gd name="connsiteX1421" fmla="*/ 2054782 w 6386648"/>
                <a:gd name="connsiteY1421" fmla="*/ 623766 h 1849426"/>
                <a:gd name="connsiteX1422" fmla="*/ 2036758 w 6386648"/>
                <a:gd name="connsiteY1422" fmla="*/ 641791 h 1849426"/>
                <a:gd name="connsiteX1423" fmla="*/ 2018733 w 6386648"/>
                <a:gd name="connsiteY1423" fmla="*/ 623766 h 1849426"/>
                <a:gd name="connsiteX1424" fmla="*/ 2036758 w 6386648"/>
                <a:gd name="connsiteY1424" fmla="*/ 605742 h 1849426"/>
                <a:gd name="connsiteX1425" fmla="*/ 1652236 w 6386648"/>
                <a:gd name="connsiteY1425" fmla="*/ 605742 h 1849426"/>
                <a:gd name="connsiteX1426" fmla="*/ 1670261 w 6386648"/>
                <a:gd name="connsiteY1426" fmla="*/ 623766 h 1849426"/>
                <a:gd name="connsiteX1427" fmla="*/ 1652236 w 6386648"/>
                <a:gd name="connsiteY1427" fmla="*/ 641791 h 1849426"/>
                <a:gd name="connsiteX1428" fmla="*/ 1634212 w 6386648"/>
                <a:gd name="connsiteY1428" fmla="*/ 623766 h 1849426"/>
                <a:gd name="connsiteX1429" fmla="*/ 1652236 w 6386648"/>
                <a:gd name="connsiteY1429" fmla="*/ 605742 h 1849426"/>
                <a:gd name="connsiteX1430" fmla="*/ 1027390 w 6386648"/>
                <a:gd name="connsiteY1430" fmla="*/ 605742 h 1849426"/>
                <a:gd name="connsiteX1431" fmla="*/ 1045415 w 6386648"/>
                <a:gd name="connsiteY1431" fmla="*/ 623766 h 1849426"/>
                <a:gd name="connsiteX1432" fmla="*/ 1027390 w 6386648"/>
                <a:gd name="connsiteY1432" fmla="*/ 641791 h 1849426"/>
                <a:gd name="connsiteX1433" fmla="*/ 1009366 w 6386648"/>
                <a:gd name="connsiteY1433" fmla="*/ 623766 h 1849426"/>
                <a:gd name="connsiteX1434" fmla="*/ 1027390 w 6386648"/>
                <a:gd name="connsiteY1434" fmla="*/ 605742 h 1849426"/>
                <a:gd name="connsiteX1435" fmla="*/ 504684 w 6386648"/>
                <a:gd name="connsiteY1435" fmla="*/ 605742 h 1849426"/>
                <a:gd name="connsiteX1436" fmla="*/ 522708 w 6386648"/>
                <a:gd name="connsiteY1436" fmla="*/ 623766 h 1849426"/>
                <a:gd name="connsiteX1437" fmla="*/ 504684 w 6386648"/>
                <a:gd name="connsiteY1437" fmla="*/ 641791 h 1849426"/>
                <a:gd name="connsiteX1438" fmla="*/ 486659 w 6386648"/>
                <a:gd name="connsiteY1438" fmla="*/ 623766 h 1849426"/>
                <a:gd name="connsiteX1439" fmla="*/ 504684 w 6386648"/>
                <a:gd name="connsiteY1439" fmla="*/ 605742 h 1849426"/>
                <a:gd name="connsiteX1440" fmla="*/ 378512 w 6386648"/>
                <a:gd name="connsiteY1440" fmla="*/ 605742 h 1849426"/>
                <a:gd name="connsiteX1441" fmla="*/ 396537 w 6386648"/>
                <a:gd name="connsiteY1441" fmla="*/ 623766 h 1849426"/>
                <a:gd name="connsiteX1442" fmla="*/ 378512 w 6386648"/>
                <a:gd name="connsiteY1442" fmla="*/ 641791 h 1849426"/>
                <a:gd name="connsiteX1443" fmla="*/ 360488 w 6386648"/>
                <a:gd name="connsiteY1443" fmla="*/ 623766 h 1849426"/>
                <a:gd name="connsiteX1444" fmla="*/ 378512 w 6386648"/>
                <a:gd name="connsiteY1444" fmla="*/ 605742 h 1849426"/>
                <a:gd name="connsiteX1445" fmla="*/ 3358547 w 6386648"/>
                <a:gd name="connsiteY1445" fmla="*/ 599734 h 1849426"/>
                <a:gd name="connsiteX1446" fmla="*/ 3376572 w 6386648"/>
                <a:gd name="connsiteY1446" fmla="*/ 617758 h 1849426"/>
                <a:gd name="connsiteX1447" fmla="*/ 3358547 w 6386648"/>
                <a:gd name="connsiteY1447" fmla="*/ 635783 h 1849426"/>
                <a:gd name="connsiteX1448" fmla="*/ 3340523 w 6386648"/>
                <a:gd name="connsiteY1448" fmla="*/ 617758 h 1849426"/>
                <a:gd name="connsiteX1449" fmla="*/ 3358547 w 6386648"/>
                <a:gd name="connsiteY1449" fmla="*/ 599734 h 1849426"/>
                <a:gd name="connsiteX1450" fmla="*/ 3887263 w 6386648"/>
                <a:gd name="connsiteY1450" fmla="*/ 593726 h 1849426"/>
                <a:gd name="connsiteX1451" fmla="*/ 3905288 w 6386648"/>
                <a:gd name="connsiteY1451" fmla="*/ 611750 h 1849426"/>
                <a:gd name="connsiteX1452" fmla="*/ 3887263 w 6386648"/>
                <a:gd name="connsiteY1452" fmla="*/ 629775 h 1849426"/>
                <a:gd name="connsiteX1453" fmla="*/ 3869238 w 6386648"/>
                <a:gd name="connsiteY1453" fmla="*/ 611750 h 1849426"/>
                <a:gd name="connsiteX1454" fmla="*/ 3887263 w 6386648"/>
                <a:gd name="connsiteY1454" fmla="*/ 593726 h 1849426"/>
                <a:gd name="connsiteX1455" fmla="*/ 5623614 w 6386648"/>
                <a:gd name="connsiteY1455" fmla="*/ 587718 h 1849426"/>
                <a:gd name="connsiteX1456" fmla="*/ 5641639 w 6386648"/>
                <a:gd name="connsiteY1456" fmla="*/ 605743 h 1849426"/>
                <a:gd name="connsiteX1457" fmla="*/ 5623614 w 6386648"/>
                <a:gd name="connsiteY1457" fmla="*/ 623767 h 1849426"/>
                <a:gd name="connsiteX1458" fmla="*/ 5605590 w 6386648"/>
                <a:gd name="connsiteY1458" fmla="*/ 605743 h 1849426"/>
                <a:gd name="connsiteX1459" fmla="*/ 5623614 w 6386648"/>
                <a:gd name="connsiteY1459" fmla="*/ 587718 h 1849426"/>
                <a:gd name="connsiteX1460" fmla="*/ 4157629 w 6386648"/>
                <a:gd name="connsiteY1460" fmla="*/ 587718 h 1849426"/>
                <a:gd name="connsiteX1461" fmla="*/ 4175654 w 6386648"/>
                <a:gd name="connsiteY1461" fmla="*/ 605743 h 1849426"/>
                <a:gd name="connsiteX1462" fmla="*/ 4157629 w 6386648"/>
                <a:gd name="connsiteY1462" fmla="*/ 623767 h 1849426"/>
                <a:gd name="connsiteX1463" fmla="*/ 4139604 w 6386648"/>
                <a:gd name="connsiteY1463" fmla="*/ 605743 h 1849426"/>
                <a:gd name="connsiteX1464" fmla="*/ 4157629 w 6386648"/>
                <a:gd name="connsiteY1464" fmla="*/ 587718 h 1849426"/>
                <a:gd name="connsiteX1465" fmla="*/ 1886555 w 6386648"/>
                <a:gd name="connsiteY1465" fmla="*/ 587718 h 1849426"/>
                <a:gd name="connsiteX1466" fmla="*/ 1904579 w 6386648"/>
                <a:gd name="connsiteY1466" fmla="*/ 605743 h 1849426"/>
                <a:gd name="connsiteX1467" fmla="*/ 1886555 w 6386648"/>
                <a:gd name="connsiteY1467" fmla="*/ 623767 h 1849426"/>
                <a:gd name="connsiteX1468" fmla="*/ 1868530 w 6386648"/>
                <a:gd name="connsiteY1468" fmla="*/ 605743 h 1849426"/>
                <a:gd name="connsiteX1469" fmla="*/ 1886555 w 6386648"/>
                <a:gd name="connsiteY1469" fmla="*/ 587718 h 1849426"/>
                <a:gd name="connsiteX1470" fmla="*/ 1147553 w 6386648"/>
                <a:gd name="connsiteY1470" fmla="*/ 587718 h 1849426"/>
                <a:gd name="connsiteX1471" fmla="*/ 1165578 w 6386648"/>
                <a:gd name="connsiteY1471" fmla="*/ 605743 h 1849426"/>
                <a:gd name="connsiteX1472" fmla="*/ 1147553 w 6386648"/>
                <a:gd name="connsiteY1472" fmla="*/ 623767 h 1849426"/>
                <a:gd name="connsiteX1473" fmla="*/ 1129529 w 6386648"/>
                <a:gd name="connsiteY1473" fmla="*/ 605743 h 1849426"/>
                <a:gd name="connsiteX1474" fmla="*/ 1147553 w 6386648"/>
                <a:gd name="connsiteY1474" fmla="*/ 587718 h 1849426"/>
                <a:gd name="connsiteX1475" fmla="*/ 6212411 w 6386648"/>
                <a:gd name="connsiteY1475" fmla="*/ 581710 h 1849426"/>
                <a:gd name="connsiteX1476" fmla="*/ 6230436 w 6386648"/>
                <a:gd name="connsiteY1476" fmla="*/ 599734 h 1849426"/>
                <a:gd name="connsiteX1477" fmla="*/ 6212411 w 6386648"/>
                <a:gd name="connsiteY1477" fmla="*/ 617759 h 1849426"/>
                <a:gd name="connsiteX1478" fmla="*/ 6194387 w 6386648"/>
                <a:gd name="connsiteY1478" fmla="*/ 599734 h 1849426"/>
                <a:gd name="connsiteX1479" fmla="*/ 6212411 w 6386648"/>
                <a:gd name="connsiteY1479" fmla="*/ 581710 h 1849426"/>
                <a:gd name="connsiteX1480" fmla="*/ 3478710 w 6386648"/>
                <a:gd name="connsiteY1480" fmla="*/ 581710 h 1849426"/>
                <a:gd name="connsiteX1481" fmla="*/ 3496735 w 6386648"/>
                <a:gd name="connsiteY1481" fmla="*/ 599734 h 1849426"/>
                <a:gd name="connsiteX1482" fmla="*/ 3478710 w 6386648"/>
                <a:gd name="connsiteY1482" fmla="*/ 617759 h 1849426"/>
                <a:gd name="connsiteX1483" fmla="*/ 3460686 w 6386648"/>
                <a:gd name="connsiteY1483" fmla="*/ 599734 h 1849426"/>
                <a:gd name="connsiteX1484" fmla="*/ 3478710 w 6386648"/>
                <a:gd name="connsiteY1484" fmla="*/ 581710 h 1849426"/>
                <a:gd name="connsiteX1485" fmla="*/ 2883904 w 6386648"/>
                <a:gd name="connsiteY1485" fmla="*/ 581710 h 1849426"/>
                <a:gd name="connsiteX1486" fmla="*/ 2901929 w 6386648"/>
                <a:gd name="connsiteY1486" fmla="*/ 599734 h 1849426"/>
                <a:gd name="connsiteX1487" fmla="*/ 2883904 w 6386648"/>
                <a:gd name="connsiteY1487" fmla="*/ 617759 h 1849426"/>
                <a:gd name="connsiteX1488" fmla="*/ 2865880 w 6386648"/>
                <a:gd name="connsiteY1488" fmla="*/ 599734 h 1849426"/>
                <a:gd name="connsiteX1489" fmla="*/ 2883904 w 6386648"/>
                <a:gd name="connsiteY1489" fmla="*/ 581710 h 1849426"/>
                <a:gd name="connsiteX1490" fmla="*/ 4488076 w 6386648"/>
                <a:gd name="connsiteY1490" fmla="*/ 575702 h 1849426"/>
                <a:gd name="connsiteX1491" fmla="*/ 4506101 w 6386648"/>
                <a:gd name="connsiteY1491" fmla="*/ 593726 h 1849426"/>
                <a:gd name="connsiteX1492" fmla="*/ 4488076 w 6386648"/>
                <a:gd name="connsiteY1492" fmla="*/ 611751 h 1849426"/>
                <a:gd name="connsiteX1493" fmla="*/ 4470051 w 6386648"/>
                <a:gd name="connsiteY1493" fmla="*/ 593726 h 1849426"/>
                <a:gd name="connsiteX1494" fmla="*/ 4488076 w 6386648"/>
                <a:gd name="connsiteY1494" fmla="*/ 575702 h 1849426"/>
                <a:gd name="connsiteX1495" fmla="*/ 4313840 w 6386648"/>
                <a:gd name="connsiteY1495" fmla="*/ 575702 h 1849426"/>
                <a:gd name="connsiteX1496" fmla="*/ 4331865 w 6386648"/>
                <a:gd name="connsiteY1496" fmla="*/ 593726 h 1849426"/>
                <a:gd name="connsiteX1497" fmla="*/ 4313840 w 6386648"/>
                <a:gd name="connsiteY1497" fmla="*/ 611751 h 1849426"/>
                <a:gd name="connsiteX1498" fmla="*/ 4295816 w 6386648"/>
                <a:gd name="connsiteY1498" fmla="*/ 593726 h 1849426"/>
                <a:gd name="connsiteX1499" fmla="*/ 4313840 w 6386648"/>
                <a:gd name="connsiteY1499" fmla="*/ 575702 h 1849426"/>
                <a:gd name="connsiteX1500" fmla="*/ 1381870 w 6386648"/>
                <a:gd name="connsiteY1500" fmla="*/ 569693 h 1849426"/>
                <a:gd name="connsiteX1501" fmla="*/ 1399895 w 6386648"/>
                <a:gd name="connsiteY1501" fmla="*/ 587717 h 1849426"/>
                <a:gd name="connsiteX1502" fmla="*/ 1381870 w 6386648"/>
                <a:gd name="connsiteY1502" fmla="*/ 605742 h 1849426"/>
                <a:gd name="connsiteX1503" fmla="*/ 1363846 w 6386648"/>
                <a:gd name="connsiteY1503" fmla="*/ 587717 h 1849426"/>
                <a:gd name="connsiteX1504" fmla="*/ 1381870 w 6386648"/>
                <a:gd name="connsiteY1504" fmla="*/ 569693 h 1849426"/>
                <a:gd name="connsiteX1505" fmla="*/ 126170 w 6386648"/>
                <a:gd name="connsiteY1505" fmla="*/ 563685 h 1849426"/>
                <a:gd name="connsiteX1506" fmla="*/ 144195 w 6386648"/>
                <a:gd name="connsiteY1506" fmla="*/ 581709 h 1849426"/>
                <a:gd name="connsiteX1507" fmla="*/ 126170 w 6386648"/>
                <a:gd name="connsiteY1507" fmla="*/ 599734 h 1849426"/>
                <a:gd name="connsiteX1508" fmla="*/ 108146 w 6386648"/>
                <a:gd name="connsiteY1508" fmla="*/ 581709 h 1849426"/>
                <a:gd name="connsiteX1509" fmla="*/ 126170 w 6386648"/>
                <a:gd name="connsiteY1509" fmla="*/ 563685 h 1849426"/>
                <a:gd name="connsiteX1510" fmla="*/ 2583497 w 6386648"/>
                <a:gd name="connsiteY1510" fmla="*/ 557677 h 1849426"/>
                <a:gd name="connsiteX1511" fmla="*/ 2601522 w 6386648"/>
                <a:gd name="connsiteY1511" fmla="*/ 575702 h 1849426"/>
                <a:gd name="connsiteX1512" fmla="*/ 2583497 w 6386648"/>
                <a:gd name="connsiteY1512" fmla="*/ 593726 h 1849426"/>
                <a:gd name="connsiteX1513" fmla="*/ 2565473 w 6386648"/>
                <a:gd name="connsiteY1513" fmla="*/ 575702 h 1849426"/>
                <a:gd name="connsiteX1514" fmla="*/ 2583497 w 6386648"/>
                <a:gd name="connsiteY1514" fmla="*/ 557677 h 1849426"/>
                <a:gd name="connsiteX1515" fmla="*/ 246333 w 6386648"/>
                <a:gd name="connsiteY1515" fmla="*/ 557677 h 1849426"/>
                <a:gd name="connsiteX1516" fmla="*/ 264358 w 6386648"/>
                <a:gd name="connsiteY1516" fmla="*/ 575702 h 1849426"/>
                <a:gd name="connsiteX1517" fmla="*/ 246333 w 6386648"/>
                <a:gd name="connsiteY1517" fmla="*/ 593726 h 1849426"/>
                <a:gd name="connsiteX1518" fmla="*/ 228309 w 6386648"/>
                <a:gd name="connsiteY1518" fmla="*/ 575702 h 1849426"/>
                <a:gd name="connsiteX1519" fmla="*/ 246333 w 6386648"/>
                <a:gd name="connsiteY1519" fmla="*/ 557677 h 1849426"/>
                <a:gd name="connsiteX1520" fmla="*/ 1736351 w 6386648"/>
                <a:gd name="connsiteY1520" fmla="*/ 551669 h 1849426"/>
                <a:gd name="connsiteX1521" fmla="*/ 1754375 w 6386648"/>
                <a:gd name="connsiteY1521" fmla="*/ 569693 h 1849426"/>
                <a:gd name="connsiteX1522" fmla="*/ 1736351 w 6386648"/>
                <a:gd name="connsiteY1522" fmla="*/ 587718 h 1849426"/>
                <a:gd name="connsiteX1523" fmla="*/ 1718326 w 6386648"/>
                <a:gd name="connsiteY1523" fmla="*/ 569693 h 1849426"/>
                <a:gd name="connsiteX1524" fmla="*/ 1736351 w 6386648"/>
                <a:gd name="connsiteY1524" fmla="*/ 551669 h 1849426"/>
                <a:gd name="connsiteX1525" fmla="*/ 3731051 w 6386648"/>
                <a:gd name="connsiteY1525" fmla="*/ 545661 h 1849426"/>
                <a:gd name="connsiteX1526" fmla="*/ 3749076 w 6386648"/>
                <a:gd name="connsiteY1526" fmla="*/ 563685 h 1849426"/>
                <a:gd name="connsiteX1527" fmla="*/ 3731051 w 6386648"/>
                <a:gd name="connsiteY1527" fmla="*/ 581710 h 1849426"/>
                <a:gd name="connsiteX1528" fmla="*/ 3713027 w 6386648"/>
                <a:gd name="connsiteY1528" fmla="*/ 563685 h 1849426"/>
                <a:gd name="connsiteX1529" fmla="*/ 3731051 w 6386648"/>
                <a:gd name="connsiteY1529" fmla="*/ 545661 h 1849426"/>
                <a:gd name="connsiteX1530" fmla="*/ 2763741 w 6386648"/>
                <a:gd name="connsiteY1530" fmla="*/ 545661 h 1849426"/>
                <a:gd name="connsiteX1531" fmla="*/ 2781766 w 6386648"/>
                <a:gd name="connsiteY1531" fmla="*/ 563685 h 1849426"/>
                <a:gd name="connsiteX1532" fmla="*/ 2763741 w 6386648"/>
                <a:gd name="connsiteY1532" fmla="*/ 581710 h 1849426"/>
                <a:gd name="connsiteX1533" fmla="*/ 2745717 w 6386648"/>
                <a:gd name="connsiteY1533" fmla="*/ 563685 h 1849426"/>
                <a:gd name="connsiteX1534" fmla="*/ 2763741 w 6386648"/>
                <a:gd name="connsiteY1534" fmla="*/ 545661 h 1849426"/>
                <a:gd name="connsiteX1535" fmla="*/ 726984 w 6386648"/>
                <a:gd name="connsiteY1535" fmla="*/ 545661 h 1849426"/>
                <a:gd name="connsiteX1536" fmla="*/ 745009 w 6386648"/>
                <a:gd name="connsiteY1536" fmla="*/ 563685 h 1849426"/>
                <a:gd name="connsiteX1537" fmla="*/ 726984 w 6386648"/>
                <a:gd name="connsiteY1537" fmla="*/ 581710 h 1849426"/>
                <a:gd name="connsiteX1538" fmla="*/ 708960 w 6386648"/>
                <a:gd name="connsiteY1538" fmla="*/ 563685 h 1849426"/>
                <a:gd name="connsiteX1539" fmla="*/ 726984 w 6386648"/>
                <a:gd name="connsiteY1539" fmla="*/ 545661 h 1849426"/>
                <a:gd name="connsiteX1540" fmla="*/ 3136246 w 6386648"/>
                <a:gd name="connsiteY1540" fmla="*/ 539653 h 1849426"/>
                <a:gd name="connsiteX1541" fmla="*/ 3154271 w 6386648"/>
                <a:gd name="connsiteY1541" fmla="*/ 557677 h 1849426"/>
                <a:gd name="connsiteX1542" fmla="*/ 3136246 w 6386648"/>
                <a:gd name="connsiteY1542" fmla="*/ 575702 h 1849426"/>
                <a:gd name="connsiteX1543" fmla="*/ 3118221 w 6386648"/>
                <a:gd name="connsiteY1543" fmla="*/ 557677 h 1849426"/>
                <a:gd name="connsiteX1544" fmla="*/ 3136246 w 6386648"/>
                <a:gd name="connsiteY1544" fmla="*/ 539653 h 1849426"/>
                <a:gd name="connsiteX1545" fmla="*/ 3004067 w 6386648"/>
                <a:gd name="connsiteY1545" fmla="*/ 539653 h 1849426"/>
                <a:gd name="connsiteX1546" fmla="*/ 3022092 w 6386648"/>
                <a:gd name="connsiteY1546" fmla="*/ 557677 h 1849426"/>
                <a:gd name="connsiteX1547" fmla="*/ 3004067 w 6386648"/>
                <a:gd name="connsiteY1547" fmla="*/ 575702 h 1849426"/>
                <a:gd name="connsiteX1548" fmla="*/ 2986043 w 6386648"/>
                <a:gd name="connsiteY1548" fmla="*/ 557677 h 1849426"/>
                <a:gd name="connsiteX1549" fmla="*/ 3004067 w 6386648"/>
                <a:gd name="connsiteY1549" fmla="*/ 539653 h 1849426"/>
                <a:gd name="connsiteX1550" fmla="*/ 835130 w 6386648"/>
                <a:gd name="connsiteY1550" fmla="*/ 539653 h 1849426"/>
                <a:gd name="connsiteX1551" fmla="*/ 847146 w 6386648"/>
                <a:gd name="connsiteY1551" fmla="*/ 551669 h 1849426"/>
                <a:gd name="connsiteX1552" fmla="*/ 835130 w 6386648"/>
                <a:gd name="connsiteY1552" fmla="*/ 563685 h 1849426"/>
                <a:gd name="connsiteX1553" fmla="*/ 823114 w 6386648"/>
                <a:gd name="connsiteY1553" fmla="*/ 551669 h 1849426"/>
                <a:gd name="connsiteX1554" fmla="*/ 835130 w 6386648"/>
                <a:gd name="connsiteY1554" fmla="*/ 539653 h 1849426"/>
                <a:gd name="connsiteX1555" fmla="*/ 612829 w 6386648"/>
                <a:gd name="connsiteY1555" fmla="*/ 539653 h 1849426"/>
                <a:gd name="connsiteX1556" fmla="*/ 630854 w 6386648"/>
                <a:gd name="connsiteY1556" fmla="*/ 557677 h 1849426"/>
                <a:gd name="connsiteX1557" fmla="*/ 612829 w 6386648"/>
                <a:gd name="connsiteY1557" fmla="*/ 575702 h 1849426"/>
                <a:gd name="connsiteX1558" fmla="*/ 594805 w 6386648"/>
                <a:gd name="connsiteY1558" fmla="*/ 557677 h 1849426"/>
                <a:gd name="connsiteX1559" fmla="*/ 612829 w 6386648"/>
                <a:gd name="connsiteY1559" fmla="*/ 539653 h 1849426"/>
                <a:gd name="connsiteX1560" fmla="*/ 6014143 w 6386648"/>
                <a:gd name="connsiteY1560" fmla="*/ 533645 h 1849426"/>
                <a:gd name="connsiteX1561" fmla="*/ 6032168 w 6386648"/>
                <a:gd name="connsiteY1561" fmla="*/ 551669 h 1849426"/>
                <a:gd name="connsiteX1562" fmla="*/ 6014143 w 6386648"/>
                <a:gd name="connsiteY1562" fmla="*/ 569694 h 1849426"/>
                <a:gd name="connsiteX1563" fmla="*/ 5996119 w 6386648"/>
                <a:gd name="connsiteY1563" fmla="*/ 551669 h 1849426"/>
                <a:gd name="connsiteX1564" fmla="*/ 6014143 w 6386648"/>
                <a:gd name="connsiteY1564" fmla="*/ 533645 h 1849426"/>
                <a:gd name="connsiteX1565" fmla="*/ 5725752 w 6386648"/>
                <a:gd name="connsiteY1565" fmla="*/ 533645 h 1849426"/>
                <a:gd name="connsiteX1566" fmla="*/ 5743777 w 6386648"/>
                <a:gd name="connsiteY1566" fmla="*/ 551669 h 1849426"/>
                <a:gd name="connsiteX1567" fmla="*/ 5725752 w 6386648"/>
                <a:gd name="connsiteY1567" fmla="*/ 569694 h 1849426"/>
                <a:gd name="connsiteX1568" fmla="*/ 5707728 w 6386648"/>
                <a:gd name="connsiteY1568" fmla="*/ 551669 h 1849426"/>
                <a:gd name="connsiteX1569" fmla="*/ 5725752 w 6386648"/>
                <a:gd name="connsiteY1569" fmla="*/ 533645 h 1849426"/>
                <a:gd name="connsiteX1570" fmla="*/ 4013434 w 6386648"/>
                <a:gd name="connsiteY1570" fmla="*/ 533645 h 1849426"/>
                <a:gd name="connsiteX1571" fmla="*/ 4031459 w 6386648"/>
                <a:gd name="connsiteY1571" fmla="*/ 551669 h 1849426"/>
                <a:gd name="connsiteX1572" fmla="*/ 4013434 w 6386648"/>
                <a:gd name="connsiteY1572" fmla="*/ 569694 h 1849426"/>
                <a:gd name="connsiteX1573" fmla="*/ 3995410 w 6386648"/>
                <a:gd name="connsiteY1573" fmla="*/ 551669 h 1849426"/>
                <a:gd name="connsiteX1574" fmla="*/ 4013434 w 6386648"/>
                <a:gd name="connsiteY1574" fmla="*/ 533645 h 1849426"/>
                <a:gd name="connsiteX1575" fmla="*/ 2223009 w 6386648"/>
                <a:gd name="connsiteY1575" fmla="*/ 533645 h 1849426"/>
                <a:gd name="connsiteX1576" fmla="*/ 2241034 w 6386648"/>
                <a:gd name="connsiteY1576" fmla="*/ 551669 h 1849426"/>
                <a:gd name="connsiteX1577" fmla="*/ 2223009 w 6386648"/>
                <a:gd name="connsiteY1577" fmla="*/ 569694 h 1849426"/>
                <a:gd name="connsiteX1578" fmla="*/ 2204985 w 6386648"/>
                <a:gd name="connsiteY1578" fmla="*/ 551669 h 1849426"/>
                <a:gd name="connsiteX1579" fmla="*/ 2223009 w 6386648"/>
                <a:gd name="connsiteY1579" fmla="*/ 533645 h 1849426"/>
                <a:gd name="connsiteX1580" fmla="*/ 1249691 w 6386648"/>
                <a:gd name="connsiteY1580" fmla="*/ 533645 h 1849426"/>
                <a:gd name="connsiteX1581" fmla="*/ 1267716 w 6386648"/>
                <a:gd name="connsiteY1581" fmla="*/ 551669 h 1849426"/>
                <a:gd name="connsiteX1582" fmla="*/ 1249691 w 6386648"/>
                <a:gd name="connsiteY1582" fmla="*/ 569694 h 1849426"/>
                <a:gd name="connsiteX1583" fmla="*/ 1231667 w 6386648"/>
                <a:gd name="connsiteY1583" fmla="*/ 551669 h 1849426"/>
                <a:gd name="connsiteX1584" fmla="*/ 1249691 w 6386648"/>
                <a:gd name="connsiteY1584" fmla="*/ 533645 h 1849426"/>
                <a:gd name="connsiteX1585" fmla="*/ 2409261 w 6386648"/>
                <a:gd name="connsiteY1585" fmla="*/ 527636 h 1849426"/>
                <a:gd name="connsiteX1586" fmla="*/ 2427286 w 6386648"/>
                <a:gd name="connsiteY1586" fmla="*/ 545661 h 1849426"/>
                <a:gd name="connsiteX1587" fmla="*/ 2409261 w 6386648"/>
                <a:gd name="connsiteY1587" fmla="*/ 563685 h 1849426"/>
                <a:gd name="connsiteX1588" fmla="*/ 2391237 w 6386648"/>
                <a:gd name="connsiteY1588" fmla="*/ 545661 h 1849426"/>
                <a:gd name="connsiteX1589" fmla="*/ 2409261 w 6386648"/>
                <a:gd name="connsiteY1589" fmla="*/ 527636 h 1849426"/>
                <a:gd name="connsiteX1590" fmla="*/ 5527484 w 6386648"/>
                <a:gd name="connsiteY1590" fmla="*/ 521628 h 1849426"/>
                <a:gd name="connsiteX1591" fmla="*/ 5545509 w 6386648"/>
                <a:gd name="connsiteY1591" fmla="*/ 539652 h 1849426"/>
                <a:gd name="connsiteX1592" fmla="*/ 5527484 w 6386648"/>
                <a:gd name="connsiteY1592" fmla="*/ 557677 h 1849426"/>
                <a:gd name="connsiteX1593" fmla="*/ 5509460 w 6386648"/>
                <a:gd name="connsiteY1593" fmla="*/ 539652 h 1849426"/>
                <a:gd name="connsiteX1594" fmla="*/ 5527484 w 6386648"/>
                <a:gd name="connsiteY1594" fmla="*/ 521628 h 1849426"/>
                <a:gd name="connsiteX1595" fmla="*/ 4830540 w 6386648"/>
                <a:gd name="connsiteY1595" fmla="*/ 521628 h 1849426"/>
                <a:gd name="connsiteX1596" fmla="*/ 4848565 w 6386648"/>
                <a:gd name="connsiteY1596" fmla="*/ 539652 h 1849426"/>
                <a:gd name="connsiteX1597" fmla="*/ 4830540 w 6386648"/>
                <a:gd name="connsiteY1597" fmla="*/ 557677 h 1849426"/>
                <a:gd name="connsiteX1598" fmla="*/ 4812516 w 6386648"/>
                <a:gd name="connsiteY1598" fmla="*/ 539652 h 1849426"/>
                <a:gd name="connsiteX1599" fmla="*/ 4830540 w 6386648"/>
                <a:gd name="connsiteY1599" fmla="*/ 521628 h 1849426"/>
                <a:gd name="connsiteX1600" fmla="*/ 1514049 w 6386648"/>
                <a:gd name="connsiteY1600" fmla="*/ 521628 h 1849426"/>
                <a:gd name="connsiteX1601" fmla="*/ 1532074 w 6386648"/>
                <a:gd name="connsiteY1601" fmla="*/ 539652 h 1849426"/>
                <a:gd name="connsiteX1602" fmla="*/ 1514049 w 6386648"/>
                <a:gd name="connsiteY1602" fmla="*/ 557677 h 1849426"/>
                <a:gd name="connsiteX1603" fmla="*/ 1496025 w 6386648"/>
                <a:gd name="connsiteY1603" fmla="*/ 539652 h 1849426"/>
                <a:gd name="connsiteX1604" fmla="*/ 1514049 w 6386648"/>
                <a:gd name="connsiteY1604" fmla="*/ 521628 h 1849426"/>
                <a:gd name="connsiteX1605" fmla="*/ 6332574 w 6386648"/>
                <a:gd name="connsiteY1605" fmla="*/ 515620 h 1849426"/>
                <a:gd name="connsiteX1606" fmla="*/ 6350598 w 6386648"/>
                <a:gd name="connsiteY1606" fmla="*/ 533644 h 1849426"/>
                <a:gd name="connsiteX1607" fmla="*/ 6332574 w 6386648"/>
                <a:gd name="connsiteY1607" fmla="*/ 551669 h 1849426"/>
                <a:gd name="connsiteX1608" fmla="*/ 6314549 w 6386648"/>
                <a:gd name="connsiteY1608" fmla="*/ 533644 h 1849426"/>
                <a:gd name="connsiteX1609" fmla="*/ 6332574 w 6386648"/>
                <a:gd name="connsiteY1609" fmla="*/ 515620 h 1849426"/>
                <a:gd name="connsiteX1610" fmla="*/ 5893980 w 6386648"/>
                <a:gd name="connsiteY1610" fmla="*/ 509612 h 1849426"/>
                <a:gd name="connsiteX1611" fmla="*/ 5912005 w 6386648"/>
                <a:gd name="connsiteY1611" fmla="*/ 527636 h 1849426"/>
                <a:gd name="connsiteX1612" fmla="*/ 5893980 w 6386648"/>
                <a:gd name="connsiteY1612" fmla="*/ 545661 h 1849426"/>
                <a:gd name="connsiteX1613" fmla="*/ 5875956 w 6386648"/>
                <a:gd name="connsiteY1613" fmla="*/ 527636 h 1849426"/>
                <a:gd name="connsiteX1614" fmla="*/ 5893980 w 6386648"/>
                <a:gd name="connsiteY1614" fmla="*/ 509612 h 1849426"/>
                <a:gd name="connsiteX1615" fmla="*/ 3244392 w 6386648"/>
                <a:gd name="connsiteY1615" fmla="*/ 509612 h 1849426"/>
                <a:gd name="connsiteX1616" fmla="*/ 3262417 w 6386648"/>
                <a:gd name="connsiteY1616" fmla="*/ 527636 h 1849426"/>
                <a:gd name="connsiteX1617" fmla="*/ 3244392 w 6386648"/>
                <a:gd name="connsiteY1617" fmla="*/ 545661 h 1849426"/>
                <a:gd name="connsiteX1618" fmla="*/ 3226368 w 6386648"/>
                <a:gd name="connsiteY1618" fmla="*/ 527636 h 1849426"/>
                <a:gd name="connsiteX1619" fmla="*/ 3244392 w 6386648"/>
                <a:gd name="connsiteY1619" fmla="*/ 509612 h 1849426"/>
                <a:gd name="connsiteX1620" fmla="*/ 1982684 w 6386648"/>
                <a:gd name="connsiteY1620" fmla="*/ 509612 h 1849426"/>
                <a:gd name="connsiteX1621" fmla="*/ 2000709 w 6386648"/>
                <a:gd name="connsiteY1621" fmla="*/ 527636 h 1849426"/>
                <a:gd name="connsiteX1622" fmla="*/ 1982684 w 6386648"/>
                <a:gd name="connsiteY1622" fmla="*/ 545661 h 1849426"/>
                <a:gd name="connsiteX1623" fmla="*/ 1964660 w 6386648"/>
                <a:gd name="connsiteY1623" fmla="*/ 527636 h 1849426"/>
                <a:gd name="connsiteX1624" fmla="*/ 1982684 w 6386648"/>
                <a:gd name="connsiteY1624" fmla="*/ 509612 h 1849426"/>
                <a:gd name="connsiteX1625" fmla="*/ 5040825 w 6386648"/>
                <a:gd name="connsiteY1625" fmla="*/ 503604 h 1849426"/>
                <a:gd name="connsiteX1626" fmla="*/ 5058850 w 6386648"/>
                <a:gd name="connsiteY1626" fmla="*/ 521628 h 1849426"/>
                <a:gd name="connsiteX1627" fmla="*/ 5040825 w 6386648"/>
                <a:gd name="connsiteY1627" fmla="*/ 539653 h 1849426"/>
                <a:gd name="connsiteX1628" fmla="*/ 5022801 w 6386648"/>
                <a:gd name="connsiteY1628" fmla="*/ 521628 h 1849426"/>
                <a:gd name="connsiteX1629" fmla="*/ 5040825 w 6386648"/>
                <a:gd name="connsiteY1629" fmla="*/ 503604 h 1849426"/>
                <a:gd name="connsiteX1630" fmla="*/ 4926670 w 6386648"/>
                <a:gd name="connsiteY1630" fmla="*/ 503604 h 1849426"/>
                <a:gd name="connsiteX1631" fmla="*/ 4944695 w 6386648"/>
                <a:gd name="connsiteY1631" fmla="*/ 521628 h 1849426"/>
                <a:gd name="connsiteX1632" fmla="*/ 4926670 w 6386648"/>
                <a:gd name="connsiteY1632" fmla="*/ 539653 h 1849426"/>
                <a:gd name="connsiteX1633" fmla="*/ 4908646 w 6386648"/>
                <a:gd name="connsiteY1633" fmla="*/ 521628 h 1849426"/>
                <a:gd name="connsiteX1634" fmla="*/ 4926670 w 6386648"/>
                <a:gd name="connsiteY1634" fmla="*/ 503604 h 1849426"/>
                <a:gd name="connsiteX1635" fmla="*/ 5419337 w 6386648"/>
                <a:gd name="connsiteY1635" fmla="*/ 497596 h 1849426"/>
                <a:gd name="connsiteX1636" fmla="*/ 5437362 w 6386648"/>
                <a:gd name="connsiteY1636" fmla="*/ 515621 h 1849426"/>
                <a:gd name="connsiteX1637" fmla="*/ 5419337 w 6386648"/>
                <a:gd name="connsiteY1637" fmla="*/ 533645 h 1849426"/>
                <a:gd name="connsiteX1638" fmla="*/ 5401312 w 6386648"/>
                <a:gd name="connsiteY1638" fmla="*/ 515621 h 1849426"/>
                <a:gd name="connsiteX1639" fmla="*/ 5419337 w 6386648"/>
                <a:gd name="connsiteY1639" fmla="*/ 497596 h 1849426"/>
                <a:gd name="connsiteX1640" fmla="*/ 3610889 w 6386648"/>
                <a:gd name="connsiteY1640" fmla="*/ 497596 h 1849426"/>
                <a:gd name="connsiteX1641" fmla="*/ 3628914 w 6386648"/>
                <a:gd name="connsiteY1641" fmla="*/ 515621 h 1849426"/>
                <a:gd name="connsiteX1642" fmla="*/ 3610889 w 6386648"/>
                <a:gd name="connsiteY1642" fmla="*/ 533645 h 1849426"/>
                <a:gd name="connsiteX1643" fmla="*/ 3592865 w 6386648"/>
                <a:gd name="connsiteY1643" fmla="*/ 515621 h 1849426"/>
                <a:gd name="connsiteX1644" fmla="*/ 3610889 w 6386648"/>
                <a:gd name="connsiteY1644" fmla="*/ 497596 h 1849426"/>
                <a:gd name="connsiteX1645" fmla="*/ 967309 w 6386648"/>
                <a:gd name="connsiteY1645" fmla="*/ 497596 h 1849426"/>
                <a:gd name="connsiteX1646" fmla="*/ 985334 w 6386648"/>
                <a:gd name="connsiteY1646" fmla="*/ 515621 h 1849426"/>
                <a:gd name="connsiteX1647" fmla="*/ 967309 w 6386648"/>
                <a:gd name="connsiteY1647" fmla="*/ 533645 h 1849426"/>
                <a:gd name="connsiteX1648" fmla="*/ 949285 w 6386648"/>
                <a:gd name="connsiteY1648" fmla="*/ 515621 h 1849426"/>
                <a:gd name="connsiteX1649" fmla="*/ 967309 w 6386648"/>
                <a:gd name="connsiteY1649" fmla="*/ 497596 h 1849426"/>
                <a:gd name="connsiteX1650" fmla="*/ 450609 w 6386648"/>
                <a:gd name="connsiteY1650" fmla="*/ 497596 h 1849426"/>
                <a:gd name="connsiteX1651" fmla="*/ 468634 w 6386648"/>
                <a:gd name="connsiteY1651" fmla="*/ 515621 h 1849426"/>
                <a:gd name="connsiteX1652" fmla="*/ 450609 w 6386648"/>
                <a:gd name="connsiteY1652" fmla="*/ 533645 h 1849426"/>
                <a:gd name="connsiteX1653" fmla="*/ 432585 w 6386648"/>
                <a:gd name="connsiteY1653" fmla="*/ 515621 h 1849426"/>
                <a:gd name="connsiteX1654" fmla="*/ 450609 w 6386648"/>
                <a:gd name="connsiteY1654" fmla="*/ 497596 h 1849426"/>
                <a:gd name="connsiteX1655" fmla="*/ 4632272 w 6386648"/>
                <a:gd name="connsiteY1655" fmla="*/ 485580 h 1849426"/>
                <a:gd name="connsiteX1656" fmla="*/ 4650297 w 6386648"/>
                <a:gd name="connsiteY1656" fmla="*/ 503604 h 1849426"/>
                <a:gd name="connsiteX1657" fmla="*/ 4632272 w 6386648"/>
                <a:gd name="connsiteY1657" fmla="*/ 521629 h 1849426"/>
                <a:gd name="connsiteX1658" fmla="*/ 4614248 w 6386648"/>
                <a:gd name="connsiteY1658" fmla="*/ 503604 h 1849426"/>
                <a:gd name="connsiteX1659" fmla="*/ 4632272 w 6386648"/>
                <a:gd name="connsiteY1659" fmla="*/ 485580 h 1849426"/>
                <a:gd name="connsiteX1660" fmla="*/ 4379930 w 6386648"/>
                <a:gd name="connsiteY1660" fmla="*/ 485580 h 1849426"/>
                <a:gd name="connsiteX1661" fmla="*/ 4397955 w 6386648"/>
                <a:gd name="connsiteY1661" fmla="*/ 503604 h 1849426"/>
                <a:gd name="connsiteX1662" fmla="*/ 4379930 w 6386648"/>
                <a:gd name="connsiteY1662" fmla="*/ 521629 h 1849426"/>
                <a:gd name="connsiteX1663" fmla="*/ 4361906 w 6386648"/>
                <a:gd name="connsiteY1663" fmla="*/ 503604 h 1849426"/>
                <a:gd name="connsiteX1664" fmla="*/ 4379930 w 6386648"/>
                <a:gd name="connsiteY1664" fmla="*/ 485580 h 1849426"/>
                <a:gd name="connsiteX1665" fmla="*/ 5160987 w 6386648"/>
                <a:gd name="connsiteY1665" fmla="*/ 479571 h 1849426"/>
                <a:gd name="connsiteX1666" fmla="*/ 5179012 w 6386648"/>
                <a:gd name="connsiteY1666" fmla="*/ 497595 h 1849426"/>
                <a:gd name="connsiteX1667" fmla="*/ 5160987 w 6386648"/>
                <a:gd name="connsiteY1667" fmla="*/ 515620 h 1849426"/>
                <a:gd name="connsiteX1668" fmla="*/ 5142963 w 6386648"/>
                <a:gd name="connsiteY1668" fmla="*/ 497595 h 1849426"/>
                <a:gd name="connsiteX1669" fmla="*/ 5160987 w 6386648"/>
                <a:gd name="connsiteY1669" fmla="*/ 479571 h 1849426"/>
                <a:gd name="connsiteX1670" fmla="*/ 4241743 w 6386648"/>
                <a:gd name="connsiteY1670" fmla="*/ 479571 h 1849426"/>
                <a:gd name="connsiteX1671" fmla="*/ 4259768 w 6386648"/>
                <a:gd name="connsiteY1671" fmla="*/ 497595 h 1849426"/>
                <a:gd name="connsiteX1672" fmla="*/ 4241743 w 6386648"/>
                <a:gd name="connsiteY1672" fmla="*/ 515620 h 1849426"/>
                <a:gd name="connsiteX1673" fmla="*/ 4223719 w 6386648"/>
                <a:gd name="connsiteY1673" fmla="*/ 497595 h 1849426"/>
                <a:gd name="connsiteX1674" fmla="*/ 4241743 w 6386648"/>
                <a:gd name="connsiteY1674" fmla="*/ 479571 h 1849426"/>
                <a:gd name="connsiteX1675" fmla="*/ 3821173 w 6386648"/>
                <a:gd name="connsiteY1675" fmla="*/ 479571 h 1849426"/>
                <a:gd name="connsiteX1676" fmla="*/ 3839198 w 6386648"/>
                <a:gd name="connsiteY1676" fmla="*/ 497595 h 1849426"/>
                <a:gd name="connsiteX1677" fmla="*/ 3821173 w 6386648"/>
                <a:gd name="connsiteY1677" fmla="*/ 515620 h 1849426"/>
                <a:gd name="connsiteX1678" fmla="*/ 3803149 w 6386648"/>
                <a:gd name="connsiteY1678" fmla="*/ 497595 h 1849426"/>
                <a:gd name="connsiteX1679" fmla="*/ 3821173 w 6386648"/>
                <a:gd name="connsiteY1679" fmla="*/ 479571 h 1849426"/>
                <a:gd name="connsiteX1680" fmla="*/ 3364555 w 6386648"/>
                <a:gd name="connsiteY1680" fmla="*/ 479571 h 1849426"/>
                <a:gd name="connsiteX1681" fmla="*/ 3382580 w 6386648"/>
                <a:gd name="connsiteY1681" fmla="*/ 497595 h 1849426"/>
                <a:gd name="connsiteX1682" fmla="*/ 3364555 w 6386648"/>
                <a:gd name="connsiteY1682" fmla="*/ 515620 h 1849426"/>
                <a:gd name="connsiteX1683" fmla="*/ 3346531 w 6386648"/>
                <a:gd name="connsiteY1683" fmla="*/ 497595 h 1849426"/>
                <a:gd name="connsiteX1684" fmla="*/ 3364555 w 6386648"/>
                <a:gd name="connsiteY1684" fmla="*/ 479571 h 1849426"/>
                <a:gd name="connsiteX1685" fmla="*/ 1093480 w 6386648"/>
                <a:gd name="connsiteY1685" fmla="*/ 479571 h 1849426"/>
                <a:gd name="connsiteX1686" fmla="*/ 1111505 w 6386648"/>
                <a:gd name="connsiteY1686" fmla="*/ 497595 h 1849426"/>
                <a:gd name="connsiteX1687" fmla="*/ 1093480 w 6386648"/>
                <a:gd name="connsiteY1687" fmla="*/ 515620 h 1849426"/>
                <a:gd name="connsiteX1688" fmla="*/ 1075456 w 6386648"/>
                <a:gd name="connsiteY1688" fmla="*/ 497595 h 1849426"/>
                <a:gd name="connsiteX1689" fmla="*/ 1093480 w 6386648"/>
                <a:gd name="connsiteY1689" fmla="*/ 479571 h 1849426"/>
                <a:gd name="connsiteX1690" fmla="*/ 5299175 w 6386648"/>
                <a:gd name="connsiteY1690" fmla="*/ 473563 h 1849426"/>
                <a:gd name="connsiteX1691" fmla="*/ 5317200 w 6386648"/>
                <a:gd name="connsiteY1691" fmla="*/ 491587 h 1849426"/>
                <a:gd name="connsiteX1692" fmla="*/ 5299175 w 6386648"/>
                <a:gd name="connsiteY1692" fmla="*/ 509612 h 1849426"/>
                <a:gd name="connsiteX1693" fmla="*/ 5281150 w 6386648"/>
                <a:gd name="connsiteY1693" fmla="*/ 491587 h 1849426"/>
                <a:gd name="connsiteX1694" fmla="*/ 5299175 w 6386648"/>
                <a:gd name="connsiteY1694" fmla="*/ 473563 h 1849426"/>
                <a:gd name="connsiteX1695" fmla="*/ 4506101 w 6386648"/>
                <a:gd name="connsiteY1695" fmla="*/ 473563 h 1849426"/>
                <a:gd name="connsiteX1696" fmla="*/ 4524126 w 6386648"/>
                <a:gd name="connsiteY1696" fmla="*/ 491587 h 1849426"/>
                <a:gd name="connsiteX1697" fmla="*/ 4506101 w 6386648"/>
                <a:gd name="connsiteY1697" fmla="*/ 509612 h 1849426"/>
                <a:gd name="connsiteX1698" fmla="*/ 4488077 w 6386648"/>
                <a:gd name="connsiteY1698" fmla="*/ 491587 h 1849426"/>
                <a:gd name="connsiteX1699" fmla="*/ 4506101 w 6386648"/>
                <a:gd name="connsiteY1699" fmla="*/ 473563 h 1849426"/>
                <a:gd name="connsiteX1700" fmla="*/ 4115572 w 6386648"/>
                <a:gd name="connsiteY1700" fmla="*/ 473563 h 1849426"/>
                <a:gd name="connsiteX1701" fmla="*/ 4133597 w 6386648"/>
                <a:gd name="connsiteY1701" fmla="*/ 491587 h 1849426"/>
                <a:gd name="connsiteX1702" fmla="*/ 4115572 w 6386648"/>
                <a:gd name="connsiteY1702" fmla="*/ 509612 h 1849426"/>
                <a:gd name="connsiteX1703" fmla="*/ 4097548 w 6386648"/>
                <a:gd name="connsiteY1703" fmla="*/ 491587 h 1849426"/>
                <a:gd name="connsiteX1704" fmla="*/ 4115572 w 6386648"/>
                <a:gd name="connsiteY1704" fmla="*/ 473563 h 1849426"/>
                <a:gd name="connsiteX1705" fmla="*/ 2295107 w 6386648"/>
                <a:gd name="connsiteY1705" fmla="*/ 473563 h 1849426"/>
                <a:gd name="connsiteX1706" fmla="*/ 2313132 w 6386648"/>
                <a:gd name="connsiteY1706" fmla="*/ 491587 h 1849426"/>
                <a:gd name="connsiteX1707" fmla="*/ 2295107 w 6386648"/>
                <a:gd name="connsiteY1707" fmla="*/ 509612 h 1849426"/>
                <a:gd name="connsiteX1708" fmla="*/ 2277083 w 6386648"/>
                <a:gd name="connsiteY1708" fmla="*/ 491587 h 1849426"/>
                <a:gd name="connsiteX1709" fmla="*/ 2295107 w 6386648"/>
                <a:gd name="connsiteY1709" fmla="*/ 473563 h 1849426"/>
                <a:gd name="connsiteX1710" fmla="*/ 1838489 w 6386648"/>
                <a:gd name="connsiteY1710" fmla="*/ 473563 h 1849426"/>
                <a:gd name="connsiteX1711" fmla="*/ 1856514 w 6386648"/>
                <a:gd name="connsiteY1711" fmla="*/ 491587 h 1849426"/>
                <a:gd name="connsiteX1712" fmla="*/ 1838489 w 6386648"/>
                <a:gd name="connsiteY1712" fmla="*/ 509612 h 1849426"/>
                <a:gd name="connsiteX1713" fmla="*/ 1820465 w 6386648"/>
                <a:gd name="connsiteY1713" fmla="*/ 491587 h 1849426"/>
                <a:gd name="connsiteX1714" fmla="*/ 1838489 w 6386648"/>
                <a:gd name="connsiteY1714" fmla="*/ 473563 h 1849426"/>
                <a:gd name="connsiteX1715" fmla="*/ 2889912 w 6386648"/>
                <a:gd name="connsiteY1715" fmla="*/ 467555 h 1849426"/>
                <a:gd name="connsiteX1716" fmla="*/ 2907937 w 6386648"/>
                <a:gd name="connsiteY1716" fmla="*/ 485580 h 1849426"/>
                <a:gd name="connsiteX1717" fmla="*/ 2889912 w 6386648"/>
                <a:gd name="connsiteY1717" fmla="*/ 503604 h 1849426"/>
                <a:gd name="connsiteX1718" fmla="*/ 2871888 w 6386648"/>
                <a:gd name="connsiteY1718" fmla="*/ 485580 h 1849426"/>
                <a:gd name="connsiteX1719" fmla="*/ 2889912 w 6386648"/>
                <a:gd name="connsiteY1719" fmla="*/ 467555 h 1849426"/>
                <a:gd name="connsiteX1720" fmla="*/ 2108855 w 6386648"/>
                <a:gd name="connsiteY1720" fmla="*/ 467555 h 1849426"/>
                <a:gd name="connsiteX1721" fmla="*/ 2126880 w 6386648"/>
                <a:gd name="connsiteY1721" fmla="*/ 485580 h 1849426"/>
                <a:gd name="connsiteX1722" fmla="*/ 2108855 w 6386648"/>
                <a:gd name="connsiteY1722" fmla="*/ 503604 h 1849426"/>
                <a:gd name="connsiteX1723" fmla="*/ 2090831 w 6386648"/>
                <a:gd name="connsiteY1723" fmla="*/ 485580 h 1849426"/>
                <a:gd name="connsiteX1724" fmla="*/ 2108855 w 6386648"/>
                <a:gd name="connsiteY1724" fmla="*/ 467555 h 1849426"/>
                <a:gd name="connsiteX1725" fmla="*/ 1616189 w 6386648"/>
                <a:gd name="connsiteY1725" fmla="*/ 467555 h 1849426"/>
                <a:gd name="connsiteX1726" fmla="*/ 1634213 w 6386648"/>
                <a:gd name="connsiteY1726" fmla="*/ 485580 h 1849426"/>
                <a:gd name="connsiteX1727" fmla="*/ 1616189 w 6386648"/>
                <a:gd name="connsiteY1727" fmla="*/ 503604 h 1849426"/>
                <a:gd name="connsiteX1728" fmla="*/ 1598164 w 6386648"/>
                <a:gd name="connsiteY1728" fmla="*/ 485580 h 1849426"/>
                <a:gd name="connsiteX1729" fmla="*/ 1616189 w 6386648"/>
                <a:gd name="connsiteY1729" fmla="*/ 467555 h 1849426"/>
                <a:gd name="connsiteX1730" fmla="*/ 330447 w 6386648"/>
                <a:gd name="connsiteY1730" fmla="*/ 467555 h 1849426"/>
                <a:gd name="connsiteX1731" fmla="*/ 348472 w 6386648"/>
                <a:gd name="connsiteY1731" fmla="*/ 485580 h 1849426"/>
                <a:gd name="connsiteX1732" fmla="*/ 330447 w 6386648"/>
                <a:gd name="connsiteY1732" fmla="*/ 503604 h 1849426"/>
                <a:gd name="connsiteX1733" fmla="*/ 312423 w 6386648"/>
                <a:gd name="connsiteY1733" fmla="*/ 485580 h 1849426"/>
                <a:gd name="connsiteX1734" fmla="*/ 330447 w 6386648"/>
                <a:gd name="connsiteY1734" fmla="*/ 467555 h 1849426"/>
                <a:gd name="connsiteX1735" fmla="*/ 3935328 w 6386648"/>
                <a:gd name="connsiteY1735" fmla="*/ 461547 h 1849426"/>
                <a:gd name="connsiteX1736" fmla="*/ 3953353 w 6386648"/>
                <a:gd name="connsiteY1736" fmla="*/ 479571 h 1849426"/>
                <a:gd name="connsiteX1737" fmla="*/ 3935328 w 6386648"/>
                <a:gd name="connsiteY1737" fmla="*/ 497596 h 1849426"/>
                <a:gd name="connsiteX1738" fmla="*/ 3917304 w 6386648"/>
                <a:gd name="connsiteY1738" fmla="*/ 479571 h 1849426"/>
                <a:gd name="connsiteX1739" fmla="*/ 3935328 w 6386648"/>
                <a:gd name="connsiteY1739" fmla="*/ 461547 h 1849426"/>
                <a:gd name="connsiteX1740" fmla="*/ 6224427 w 6386648"/>
                <a:gd name="connsiteY1740" fmla="*/ 455539 h 1849426"/>
                <a:gd name="connsiteX1741" fmla="*/ 6242452 w 6386648"/>
                <a:gd name="connsiteY1741" fmla="*/ 473563 h 1849426"/>
                <a:gd name="connsiteX1742" fmla="*/ 6224427 w 6386648"/>
                <a:gd name="connsiteY1742" fmla="*/ 491588 h 1849426"/>
                <a:gd name="connsiteX1743" fmla="*/ 6206403 w 6386648"/>
                <a:gd name="connsiteY1743" fmla="*/ 473563 h 1849426"/>
                <a:gd name="connsiteX1744" fmla="*/ 6224427 w 6386648"/>
                <a:gd name="connsiteY1744" fmla="*/ 455539 h 1849426"/>
                <a:gd name="connsiteX1745" fmla="*/ 6110273 w 6386648"/>
                <a:gd name="connsiteY1745" fmla="*/ 455539 h 1849426"/>
                <a:gd name="connsiteX1746" fmla="*/ 6128298 w 6386648"/>
                <a:gd name="connsiteY1746" fmla="*/ 473563 h 1849426"/>
                <a:gd name="connsiteX1747" fmla="*/ 6110273 w 6386648"/>
                <a:gd name="connsiteY1747" fmla="*/ 491588 h 1849426"/>
                <a:gd name="connsiteX1748" fmla="*/ 6092248 w 6386648"/>
                <a:gd name="connsiteY1748" fmla="*/ 473563 h 1849426"/>
                <a:gd name="connsiteX1749" fmla="*/ 6110273 w 6386648"/>
                <a:gd name="connsiteY1749" fmla="*/ 455539 h 1849426"/>
                <a:gd name="connsiteX1750" fmla="*/ 3496734 w 6386648"/>
                <a:gd name="connsiteY1750" fmla="*/ 455539 h 1849426"/>
                <a:gd name="connsiteX1751" fmla="*/ 3514759 w 6386648"/>
                <a:gd name="connsiteY1751" fmla="*/ 473563 h 1849426"/>
                <a:gd name="connsiteX1752" fmla="*/ 3496734 w 6386648"/>
                <a:gd name="connsiteY1752" fmla="*/ 491588 h 1849426"/>
                <a:gd name="connsiteX1753" fmla="*/ 3478709 w 6386648"/>
                <a:gd name="connsiteY1753" fmla="*/ 473563 h 1849426"/>
                <a:gd name="connsiteX1754" fmla="*/ 3496734 w 6386648"/>
                <a:gd name="connsiteY1754" fmla="*/ 455539 h 1849426"/>
                <a:gd name="connsiteX1755" fmla="*/ 1333805 w 6386648"/>
                <a:gd name="connsiteY1755" fmla="*/ 455539 h 1849426"/>
                <a:gd name="connsiteX1756" fmla="*/ 1351830 w 6386648"/>
                <a:gd name="connsiteY1756" fmla="*/ 473563 h 1849426"/>
                <a:gd name="connsiteX1757" fmla="*/ 1333805 w 6386648"/>
                <a:gd name="connsiteY1757" fmla="*/ 491588 h 1849426"/>
                <a:gd name="connsiteX1758" fmla="*/ 1315781 w 6386648"/>
                <a:gd name="connsiteY1758" fmla="*/ 473563 h 1849426"/>
                <a:gd name="connsiteX1759" fmla="*/ 1333805 w 6386648"/>
                <a:gd name="connsiteY1759" fmla="*/ 455539 h 1849426"/>
                <a:gd name="connsiteX1760" fmla="*/ 2727693 w 6386648"/>
                <a:gd name="connsiteY1760" fmla="*/ 449531 h 1849426"/>
                <a:gd name="connsiteX1761" fmla="*/ 2745718 w 6386648"/>
                <a:gd name="connsiteY1761" fmla="*/ 467555 h 1849426"/>
                <a:gd name="connsiteX1762" fmla="*/ 2727693 w 6386648"/>
                <a:gd name="connsiteY1762" fmla="*/ 485580 h 1849426"/>
                <a:gd name="connsiteX1763" fmla="*/ 2709669 w 6386648"/>
                <a:gd name="connsiteY1763" fmla="*/ 467555 h 1849426"/>
                <a:gd name="connsiteX1764" fmla="*/ 2727693 w 6386648"/>
                <a:gd name="connsiteY1764" fmla="*/ 449531 h 1849426"/>
                <a:gd name="connsiteX1765" fmla="*/ 2607530 w 6386648"/>
                <a:gd name="connsiteY1765" fmla="*/ 449531 h 1849426"/>
                <a:gd name="connsiteX1766" fmla="*/ 2625555 w 6386648"/>
                <a:gd name="connsiteY1766" fmla="*/ 467555 h 1849426"/>
                <a:gd name="connsiteX1767" fmla="*/ 2607530 w 6386648"/>
                <a:gd name="connsiteY1767" fmla="*/ 485580 h 1849426"/>
                <a:gd name="connsiteX1768" fmla="*/ 2589506 w 6386648"/>
                <a:gd name="connsiteY1768" fmla="*/ 467555 h 1849426"/>
                <a:gd name="connsiteX1769" fmla="*/ 2607530 w 6386648"/>
                <a:gd name="connsiteY1769" fmla="*/ 449531 h 1849426"/>
                <a:gd name="connsiteX1770" fmla="*/ 5797850 w 6386648"/>
                <a:gd name="connsiteY1770" fmla="*/ 443523 h 1849426"/>
                <a:gd name="connsiteX1771" fmla="*/ 5815875 w 6386648"/>
                <a:gd name="connsiteY1771" fmla="*/ 461547 h 1849426"/>
                <a:gd name="connsiteX1772" fmla="*/ 5797850 w 6386648"/>
                <a:gd name="connsiteY1772" fmla="*/ 479572 h 1849426"/>
                <a:gd name="connsiteX1773" fmla="*/ 5779826 w 6386648"/>
                <a:gd name="connsiteY1773" fmla="*/ 461547 h 1849426"/>
                <a:gd name="connsiteX1774" fmla="*/ 5797850 w 6386648"/>
                <a:gd name="connsiteY1774" fmla="*/ 443523 h 1849426"/>
                <a:gd name="connsiteX1775" fmla="*/ 5653655 w 6386648"/>
                <a:gd name="connsiteY1775" fmla="*/ 443523 h 1849426"/>
                <a:gd name="connsiteX1776" fmla="*/ 5671680 w 6386648"/>
                <a:gd name="connsiteY1776" fmla="*/ 461547 h 1849426"/>
                <a:gd name="connsiteX1777" fmla="*/ 5653655 w 6386648"/>
                <a:gd name="connsiteY1777" fmla="*/ 479572 h 1849426"/>
                <a:gd name="connsiteX1778" fmla="*/ 5635631 w 6386648"/>
                <a:gd name="connsiteY1778" fmla="*/ 461547 h 1849426"/>
                <a:gd name="connsiteX1779" fmla="*/ 5653655 w 6386648"/>
                <a:gd name="connsiteY1779" fmla="*/ 443523 h 1849426"/>
                <a:gd name="connsiteX1780" fmla="*/ 96129 w 6386648"/>
                <a:gd name="connsiteY1780" fmla="*/ 437514 h 1849426"/>
                <a:gd name="connsiteX1781" fmla="*/ 114154 w 6386648"/>
                <a:gd name="connsiteY1781" fmla="*/ 455539 h 1849426"/>
                <a:gd name="connsiteX1782" fmla="*/ 96129 w 6386648"/>
                <a:gd name="connsiteY1782" fmla="*/ 473563 h 1849426"/>
                <a:gd name="connsiteX1783" fmla="*/ 78105 w 6386648"/>
                <a:gd name="connsiteY1783" fmla="*/ 455539 h 1849426"/>
                <a:gd name="connsiteX1784" fmla="*/ 96129 w 6386648"/>
                <a:gd name="connsiteY1784" fmla="*/ 437514 h 1849426"/>
                <a:gd name="connsiteX1785" fmla="*/ 3058140 w 6386648"/>
                <a:gd name="connsiteY1785" fmla="*/ 431506 h 1849426"/>
                <a:gd name="connsiteX1786" fmla="*/ 3076165 w 6386648"/>
                <a:gd name="connsiteY1786" fmla="*/ 449530 h 1849426"/>
                <a:gd name="connsiteX1787" fmla="*/ 3058140 w 6386648"/>
                <a:gd name="connsiteY1787" fmla="*/ 467555 h 1849426"/>
                <a:gd name="connsiteX1788" fmla="*/ 3040116 w 6386648"/>
                <a:gd name="connsiteY1788" fmla="*/ 449530 h 1849426"/>
                <a:gd name="connsiteX1789" fmla="*/ 3058140 w 6386648"/>
                <a:gd name="connsiteY1789" fmla="*/ 431506 h 1849426"/>
                <a:gd name="connsiteX1790" fmla="*/ 2493375 w 6386648"/>
                <a:gd name="connsiteY1790" fmla="*/ 431506 h 1849426"/>
                <a:gd name="connsiteX1791" fmla="*/ 2511400 w 6386648"/>
                <a:gd name="connsiteY1791" fmla="*/ 449530 h 1849426"/>
                <a:gd name="connsiteX1792" fmla="*/ 2493375 w 6386648"/>
                <a:gd name="connsiteY1792" fmla="*/ 467555 h 1849426"/>
                <a:gd name="connsiteX1793" fmla="*/ 2475351 w 6386648"/>
                <a:gd name="connsiteY1793" fmla="*/ 449530 h 1849426"/>
                <a:gd name="connsiteX1794" fmla="*/ 2493375 w 6386648"/>
                <a:gd name="connsiteY1794" fmla="*/ 431506 h 1849426"/>
                <a:gd name="connsiteX1795" fmla="*/ 216292 w 6386648"/>
                <a:gd name="connsiteY1795" fmla="*/ 431506 h 1849426"/>
                <a:gd name="connsiteX1796" fmla="*/ 234317 w 6386648"/>
                <a:gd name="connsiteY1796" fmla="*/ 449530 h 1849426"/>
                <a:gd name="connsiteX1797" fmla="*/ 216292 w 6386648"/>
                <a:gd name="connsiteY1797" fmla="*/ 467555 h 1849426"/>
                <a:gd name="connsiteX1798" fmla="*/ 198268 w 6386648"/>
                <a:gd name="connsiteY1798" fmla="*/ 449530 h 1849426"/>
                <a:gd name="connsiteX1799" fmla="*/ 216292 w 6386648"/>
                <a:gd name="connsiteY1799" fmla="*/ 431506 h 1849426"/>
                <a:gd name="connsiteX1800" fmla="*/ 4758442 w 6386648"/>
                <a:gd name="connsiteY1800" fmla="*/ 425498 h 1849426"/>
                <a:gd name="connsiteX1801" fmla="*/ 4776467 w 6386648"/>
                <a:gd name="connsiteY1801" fmla="*/ 443522 h 1849426"/>
                <a:gd name="connsiteX1802" fmla="*/ 4758442 w 6386648"/>
                <a:gd name="connsiteY1802" fmla="*/ 461547 h 1849426"/>
                <a:gd name="connsiteX1803" fmla="*/ 4740417 w 6386648"/>
                <a:gd name="connsiteY1803" fmla="*/ 443522 h 1849426"/>
                <a:gd name="connsiteX1804" fmla="*/ 4758442 w 6386648"/>
                <a:gd name="connsiteY1804" fmla="*/ 425498 h 1849426"/>
                <a:gd name="connsiteX1805" fmla="*/ 1453968 w 6386648"/>
                <a:gd name="connsiteY1805" fmla="*/ 425498 h 1849426"/>
                <a:gd name="connsiteX1806" fmla="*/ 1471993 w 6386648"/>
                <a:gd name="connsiteY1806" fmla="*/ 443522 h 1849426"/>
                <a:gd name="connsiteX1807" fmla="*/ 1453968 w 6386648"/>
                <a:gd name="connsiteY1807" fmla="*/ 461547 h 1849426"/>
                <a:gd name="connsiteX1808" fmla="*/ 1435944 w 6386648"/>
                <a:gd name="connsiteY1808" fmla="*/ 443522 h 1849426"/>
                <a:gd name="connsiteX1809" fmla="*/ 1453968 w 6386648"/>
                <a:gd name="connsiteY1809" fmla="*/ 425498 h 1849426"/>
                <a:gd name="connsiteX1810" fmla="*/ 552748 w 6386648"/>
                <a:gd name="connsiteY1810" fmla="*/ 425498 h 1849426"/>
                <a:gd name="connsiteX1811" fmla="*/ 570773 w 6386648"/>
                <a:gd name="connsiteY1811" fmla="*/ 443522 h 1849426"/>
                <a:gd name="connsiteX1812" fmla="*/ 552748 w 6386648"/>
                <a:gd name="connsiteY1812" fmla="*/ 461547 h 1849426"/>
                <a:gd name="connsiteX1813" fmla="*/ 534724 w 6386648"/>
                <a:gd name="connsiteY1813" fmla="*/ 443522 h 1849426"/>
                <a:gd name="connsiteX1814" fmla="*/ 552748 w 6386648"/>
                <a:gd name="connsiteY1814" fmla="*/ 425498 h 1849426"/>
                <a:gd name="connsiteX1815" fmla="*/ 1742358 w 6386648"/>
                <a:gd name="connsiteY1815" fmla="*/ 419490 h 1849426"/>
                <a:gd name="connsiteX1816" fmla="*/ 1760383 w 6386648"/>
                <a:gd name="connsiteY1816" fmla="*/ 437514 h 1849426"/>
                <a:gd name="connsiteX1817" fmla="*/ 1742358 w 6386648"/>
                <a:gd name="connsiteY1817" fmla="*/ 455539 h 1849426"/>
                <a:gd name="connsiteX1818" fmla="*/ 1724334 w 6386648"/>
                <a:gd name="connsiteY1818" fmla="*/ 437514 h 1849426"/>
                <a:gd name="connsiteX1819" fmla="*/ 1742358 w 6386648"/>
                <a:gd name="connsiteY1819" fmla="*/ 419490 h 1849426"/>
                <a:gd name="connsiteX1820" fmla="*/ 1183602 w 6386648"/>
                <a:gd name="connsiteY1820" fmla="*/ 413482 h 1849426"/>
                <a:gd name="connsiteX1821" fmla="*/ 1201627 w 6386648"/>
                <a:gd name="connsiteY1821" fmla="*/ 431506 h 1849426"/>
                <a:gd name="connsiteX1822" fmla="*/ 1183602 w 6386648"/>
                <a:gd name="connsiteY1822" fmla="*/ 449531 h 1849426"/>
                <a:gd name="connsiteX1823" fmla="*/ 1165578 w 6386648"/>
                <a:gd name="connsiteY1823" fmla="*/ 431506 h 1849426"/>
                <a:gd name="connsiteX1824" fmla="*/ 1183602 w 6386648"/>
                <a:gd name="connsiteY1824" fmla="*/ 413482 h 1849426"/>
                <a:gd name="connsiteX1825" fmla="*/ 895212 w 6386648"/>
                <a:gd name="connsiteY1825" fmla="*/ 413482 h 1849426"/>
                <a:gd name="connsiteX1826" fmla="*/ 913236 w 6386648"/>
                <a:gd name="connsiteY1826" fmla="*/ 431506 h 1849426"/>
                <a:gd name="connsiteX1827" fmla="*/ 895212 w 6386648"/>
                <a:gd name="connsiteY1827" fmla="*/ 449531 h 1849426"/>
                <a:gd name="connsiteX1828" fmla="*/ 877187 w 6386648"/>
                <a:gd name="connsiteY1828" fmla="*/ 431506 h 1849426"/>
                <a:gd name="connsiteX1829" fmla="*/ 895212 w 6386648"/>
                <a:gd name="connsiteY1829" fmla="*/ 413482 h 1849426"/>
                <a:gd name="connsiteX1830" fmla="*/ 672910 w 6386648"/>
                <a:gd name="connsiteY1830" fmla="*/ 413482 h 1849426"/>
                <a:gd name="connsiteX1831" fmla="*/ 690935 w 6386648"/>
                <a:gd name="connsiteY1831" fmla="*/ 431506 h 1849426"/>
                <a:gd name="connsiteX1832" fmla="*/ 672910 w 6386648"/>
                <a:gd name="connsiteY1832" fmla="*/ 449531 h 1849426"/>
                <a:gd name="connsiteX1833" fmla="*/ 654886 w 6386648"/>
                <a:gd name="connsiteY1833" fmla="*/ 431506 h 1849426"/>
                <a:gd name="connsiteX1834" fmla="*/ 672910 w 6386648"/>
                <a:gd name="connsiteY1834" fmla="*/ 413482 h 1849426"/>
                <a:gd name="connsiteX1835" fmla="*/ 3719035 w 6386648"/>
                <a:gd name="connsiteY1835" fmla="*/ 407474 h 1849426"/>
                <a:gd name="connsiteX1836" fmla="*/ 3737060 w 6386648"/>
                <a:gd name="connsiteY1836" fmla="*/ 425499 h 1849426"/>
                <a:gd name="connsiteX1837" fmla="*/ 3719035 w 6386648"/>
                <a:gd name="connsiteY1837" fmla="*/ 443523 h 1849426"/>
                <a:gd name="connsiteX1838" fmla="*/ 3701011 w 6386648"/>
                <a:gd name="connsiteY1838" fmla="*/ 425499 h 1849426"/>
                <a:gd name="connsiteX1839" fmla="*/ 3719035 w 6386648"/>
                <a:gd name="connsiteY1839" fmla="*/ 407474 h 1849426"/>
                <a:gd name="connsiteX1840" fmla="*/ 6002126 w 6386648"/>
                <a:gd name="connsiteY1840" fmla="*/ 401466 h 1849426"/>
                <a:gd name="connsiteX1841" fmla="*/ 6020151 w 6386648"/>
                <a:gd name="connsiteY1841" fmla="*/ 419490 h 1849426"/>
                <a:gd name="connsiteX1842" fmla="*/ 6002126 w 6386648"/>
                <a:gd name="connsiteY1842" fmla="*/ 437515 h 1849426"/>
                <a:gd name="connsiteX1843" fmla="*/ 5984102 w 6386648"/>
                <a:gd name="connsiteY1843" fmla="*/ 419490 h 1849426"/>
                <a:gd name="connsiteX1844" fmla="*/ 6002126 w 6386648"/>
                <a:gd name="connsiteY1844" fmla="*/ 401466 h 1849426"/>
                <a:gd name="connsiteX1845" fmla="*/ 1970668 w 6386648"/>
                <a:gd name="connsiteY1845" fmla="*/ 401466 h 1849426"/>
                <a:gd name="connsiteX1846" fmla="*/ 1988693 w 6386648"/>
                <a:gd name="connsiteY1846" fmla="*/ 419490 h 1849426"/>
                <a:gd name="connsiteX1847" fmla="*/ 1970668 w 6386648"/>
                <a:gd name="connsiteY1847" fmla="*/ 437515 h 1849426"/>
                <a:gd name="connsiteX1848" fmla="*/ 1952644 w 6386648"/>
                <a:gd name="connsiteY1848" fmla="*/ 419490 h 1849426"/>
                <a:gd name="connsiteX1849" fmla="*/ 1970668 w 6386648"/>
                <a:gd name="connsiteY1849" fmla="*/ 401466 h 1849426"/>
                <a:gd name="connsiteX1850" fmla="*/ 5533492 w 6386648"/>
                <a:gd name="connsiteY1850" fmla="*/ 395457 h 1849426"/>
                <a:gd name="connsiteX1851" fmla="*/ 5551517 w 6386648"/>
                <a:gd name="connsiteY1851" fmla="*/ 413481 h 1849426"/>
                <a:gd name="connsiteX1852" fmla="*/ 5533492 w 6386648"/>
                <a:gd name="connsiteY1852" fmla="*/ 431506 h 1849426"/>
                <a:gd name="connsiteX1853" fmla="*/ 5515468 w 6386648"/>
                <a:gd name="connsiteY1853" fmla="*/ 413481 h 1849426"/>
                <a:gd name="connsiteX1854" fmla="*/ 5533492 w 6386648"/>
                <a:gd name="connsiteY1854" fmla="*/ 395457 h 1849426"/>
                <a:gd name="connsiteX1855" fmla="*/ 3166287 w 6386648"/>
                <a:gd name="connsiteY1855" fmla="*/ 395457 h 1849426"/>
                <a:gd name="connsiteX1856" fmla="*/ 3184312 w 6386648"/>
                <a:gd name="connsiteY1856" fmla="*/ 413481 h 1849426"/>
                <a:gd name="connsiteX1857" fmla="*/ 3166287 w 6386648"/>
                <a:gd name="connsiteY1857" fmla="*/ 431506 h 1849426"/>
                <a:gd name="connsiteX1858" fmla="*/ 3148262 w 6386648"/>
                <a:gd name="connsiteY1858" fmla="*/ 413481 h 1849426"/>
                <a:gd name="connsiteX1859" fmla="*/ 3166287 w 6386648"/>
                <a:gd name="connsiteY1859" fmla="*/ 395457 h 1849426"/>
                <a:gd name="connsiteX1860" fmla="*/ 2373213 w 6386648"/>
                <a:gd name="connsiteY1860" fmla="*/ 395457 h 1849426"/>
                <a:gd name="connsiteX1861" fmla="*/ 2391238 w 6386648"/>
                <a:gd name="connsiteY1861" fmla="*/ 413481 h 1849426"/>
                <a:gd name="connsiteX1862" fmla="*/ 2373213 w 6386648"/>
                <a:gd name="connsiteY1862" fmla="*/ 431506 h 1849426"/>
                <a:gd name="connsiteX1863" fmla="*/ 2355189 w 6386648"/>
                <a:gd name="connsiteY1863" fmla="*/ 413481 h 1849426"/>
                <a:gd name="connsiteX1864" fmla="*/ 2373213 w 6386648"/>
                <a:gd name="connsiteY1864" fmla="*/ 395457 h 1849426"/>
                <a:gd name="connsiteX1865" fmla="*/ 787065 w 6386648"/>
                <a:gd name="connsiteY1865" fmla="*/ 395457 h 1849426"/>
                <a:gd name="connsiteX1866" fmla="*/ 805090 w 6386648"/>
                <a:gd name="connsiteY1866" fmla="*/ 413481 h 1849426"/>
                <a:gd name="connsiteX1867" fmla="*/ 787065 w 6386648"/>
                <a:gd name="connsiteY1867" fmla="*/ 431506 h 1849426"/>
                <a:gd name="connsiteX1868" fmla="*/ 769041 w 6386648"/>
                <a:gd name="connsiteY1868" fmla="*/ 413481 h 1849426"/>
                <a:gd name="connsiteX1869" fmla="*/ 787065 w 6386648"/>
                <a:gd name="connsiteY1869" fmla="*/ 395457 h 1849426"/>
                <a:gd name="connsiteX1870" fmla="*/ 6344591 w 6386648"/>
                <a:gd name="connsiteY1870" fmla="*/ 389449 h 1849426"/>
                <a:gd name="connsiteX1871" fmla="*/ 6362615 w 6386648"/>
                <a:gd name="connsiteY1871" fmla="*/ 407473 h 1849426"/>
                <a:gd name="connsiteX1872" fmla="*/ 6344591 w 6386648"/>
                <a:gd name="connsiteY1872" fmla="*/ 425498 h 1849426"/>
                <a:gd name="connsiteX1873" fmla="*/ 6326566 w 6386648"/>
                <a:gd name="connsiteY1873" fmla="*/ 407473 h 1849426"/>
                <a:gd name="connsiteX1874" fmla="*/ 6344591 w 6386648"/>
                <a:gd name="connsiteY1874" fmla="*/ 389449 h 1849426"/>
                <a:gd name="connsiteX1875" fmla="*/ 5407321 w 6386648"/>
                <a:gd name="connsiteY1875" fmla="*/ 383441 h 1849426"/>
                <a:gd name="connsiteX1876" fmla="*/ 5425346 w 6386648"/>
                <a:gd name="connsiteY1876" fmla="*/ 401465 h 1849426"/>
                <a:gd name="connsiteX1877" fmla="*/ 5407321 w 6386648"/>
                <a:gd name="connsiteY1877" fmla="*/ 419490 h 1849426"/>
                <a:gd name="connsiteX1878" fmla="*/ 5389297 w 6386648"/>
                <a:gd name="connsiteY1878" fmla="*/ 401465 h 1849426"/>
                <a:gd name="connsiteX1879" fmla="*/ 5407321 w 6386648"/>
                <a:gd name="connsiteY1879" fmla="*/ 383441 h 1849426"/>
                <a:gd name="connsiteX1880" fmla="*/ 5233085 w 6386648"/>
                <a:gd name="connsiteY1880" fmla="*/ 383441 h 1849426"/>
                <a:gd name="connsiteX1881" fmla="*/ 5251110 w 6386648"/>
                <a:gd name="connsiteY1881" fmla="*/ 401465 h 1849426"/>
                <a:gd name="connsiteX1882" fmla="*/ 5233085 w 6386648"/>
                <a:gd name="connsiteY1882" fmla="*/ 419490 h 1849426"/>
                <a:gd name="connsiteX1883" fmla="*/ 5215061 w 6386648"/>
                <a:gd name="connsiteY1883" fmla="*/ 401465 h 1849426"/>
                <a:gd name="connsiteX1884" fmla="*/ 5233085 w 6386648"/>
                <a:gd name="connsiteY1884" fmla="*/ 383441 h 1849426"/>
                <a:gd name="connsiteX1885" fmla="*/ 4956711 w 6386648"/>
                <a:gd name="connsiteY1885" fmla="*/ 383441 h 1849426"/>
                <a:gd name="connsiteX1886" fmla="*/ 4974736 w 6386648"/>
                <a:gd name="connsiteY1886" fmla="*/ 401465 h 1849426"/>
                <a:gd name="connsiteX1887" fmla="*/ 4956711 w 6386648"/>
                <a:gd name="connsiteY1887" fmla="*/ 419490 h 1849426"/>
                <a:gd name="connsiteX1888" fmla="*/ 4938687 w 6386648"/>
                <a:gd name="connsiteY1888" fmla="*/ 401465 h 1849426"/>
                <a:gd name="connsiteX1889" fmla="*/ 4956711 w 6386648"/>
                <a:gd name="connsiteY1889" fmla="*/ 383441 h 1849426"/>
                <a:gd name="connsiteX1890" fmla="*/ 3604880 w 6386648"/>
                <a:gd name="connsiteY1890" fmla="*/ 377433 h 1849426"/>
                <a:gd name="connsiteX1891" fmla="*/ 3622905 w 6386648"/>
                <a:gd name="connsiteY1891" fmla="*/ 395458 h 1849426"/>
                <a:gd name="connsiteX1892" fmla="*/ 3604880 w 6386648"/>
                <a:gd name="connsiteY1892" fmla="*/ 413482 h 1849426"/>
                <a:gd name="connsiteX1893" fmla="*/ 3586856 w 6386648"/>
                <a:gd name="connsiteY1893" fmla="*/ 395458 h 1849426"/>
                <a:gd name="connsiteX1894" fmla="*/ 3604880 w 6386648"/>
                <a:gd name="connsiteY1894" fmla="*/ 377433 h 1849426"/>
                <a:gd name="connsiteX1895" fmla="*/ 5082882 w 6386648"/>
                <a:gd name="connsiteY1895" fmla="*/ 371425 h 1849426"/>
                <a:gd name="connsiteX1896" fmla="*/ 5100907 w 6386648"/>
                <a:gd name="connsiteY1896" fmla="*/ 389449 h 1849426"/>
                <a:gd name="connsiteX1897" fmla="*/ 5082882 w 6386648"/>
                <a:gd name="connsiteY1897" fmla="*/ 407474 h 1849426"/>
                <a:gd name="connsiteX1898" fmla="*/ 5064858 w 6386648"/>
                <a:gd name="connsiteY1898" fmla="*/ 389449 h 1849426"/>
                <a:gd name="connsiteX1899" fmla="*/ 5082882 w 6386648"/>
                <a:gd name="connsiteY1899" fmla="*/ 371425 h 1849426"/>
                <a:gd name="connsiteX1900" fmla="*/ 4638280 w 6386648"/>
                <a:gd name="connsiteY1900" fmla="*/ 371425 h 1849426"/>
                <a:gd name="connsiteX1901" fmla="*/ 4656305 w 6386648"/>
                <a:gd name="connsiteY1901" fmla="*/ 389449 h 1849426"/>
                <a:gd name="connsiteX1902" fmla="*/ 4638280 w 6386648"/>
                <a:gd name="connsiteY1902" fmla="*/ 407474 h 1849426"/>
                <a:gd name="connsiteX1903" fmla="*/ 4620255 w 6386648"/>
                <a:gd name="connsiteY1903" fmla="*/ 389449 h 1849426"/>
                <a:gd name="connsiteX1904" fmla="*/ 4638280 w 6386648"/>
                <a:gd name="connsiteY1904" fmla="*/ 371425 h 1849426"/>
                <a:gd name="connsiteX1905" fmla="*/ 4289808 w 6386648"/>
                <a:gd name="connsiteY1905" fmla="*/ 371425 h 1849426"/>
                <a:gd name="connsiteX1906" fmla="*/ 4307833 w 6386648"/>
                <a:gd name="connsiteY1906" fmla="*/ 389449 h 1849426"/>
                <a:gd name="connsiteX1907" fmla="*/ 4289808 w 6386648"/>
                <a:gd name="connsiteY1907" fmla="*/ 407474 h 1849426"/>
                <a:gd name="connsiteX1908" fmla="*/ 4271784 w 6386648"/>
                <a:gd name="connsiteY1908" fmla="*/ 389449 h 1849426"/>
                <a:gd name="connsiteX1909" fmla="*/ 4289808 w 6386648"/>
                <a:gd name="connsiteY1909" fmla="*/ 371425 h 1849426"/>
                <a:gd name="connsiteX1910" fmla="*/ 3412620 w 6386648"/>
                <a:gd name="connsiteY1910" fmla="*/ 371425 h 1849426"/>
                <a:gd name="connsiteX1911" fmla="*/ 3430645 w 6386648"/>
                <a:gd name="connsiteY1911" fmla="*/ 389449 h 1849426"/>
                <a:gd name="connsiteX1912" fmla="*/ 3412620 w 6386648"/>
                <a:gd name="connsiteY1912" fmla="*/ 407474 h 1849426"/>
                <a:gd name="connsiteX1913" fmla="*/ 3394596 w 6386648"/>
                <a:gd name="connsiteY1913" fmla="*/ 389449 h 1849426"/>
                <a:gd name="connsiteX1914" fmla="*/ 3412620 w 6386648"/>
                <a:gd name="connsiteY1914" fmla="*/ 371425 h 1849426"/>
                <a:gd name="connsiteX1915" fmla="*/ 3286449 w 6386648"/>
                <a:gd name="connsiteY1915" fmla="*/ 371425 h 1849426"/>
                <a:gd name="connsiteX1916" fmla="*/ 3304474 w 6386648"/>
                <a:gd name="connsiteY1916" fmla="*/ 389449 h 1849426"/>
                <a:gd name="connsiteX1917" fmla="*/ 3286449 w 6386648"/>
                <a:gd name="connsiteY1917" fmla="*/ 407474 h 1849426"/>
                <a:gd name="connsiteX1918" fmla="*/ 3268424 w 6386648"/>
                <a:gd name="connsiteY1918" fmla="*/ 389449 h 1849426"/>
                <a:gd name="connsiteX1919" fmla="*/ 3286449 w 6386648"/>
                <a:gd name="connsiteY1919" fmla="*/ 371425 h 1849426"/>
                <a:gd name="connsiteX1920" fmla="*/ 2204985 w 6386648"/>
                <a:gd name="connsiteY1920" fmla="*/ 371425 h 1849426"/>
                <a:gd name="connsiteX1921" fmla="*/ 2223010 w 6386648"/>
                <a:gd name="connsiteY1921" fmla="*/ 389449 h 1849426"/>
                <a:gd name="connsiteX1922" fmla="*/ 2204985 w 6386648"/>
                <a:gd name="connsiteY1922" fmla="*/ 407474 h 1849426"/>
                <a:gd name="connsiteX1923" fmla="*/ 2186961 w 6386648"/>
                <a:gd name="connsiteY1923" fmla="*/ 389449 h 1849426"/>
                <a:gd name="connsiteX1924" fmla="*/ 2204985 w 6386648"/>
                <a:gd name="connsiteY1924" fmla="*/ 371425 h 1849426"/>
                <a:gd name="connsiteX1925" fmla="*/ 1033398 w 6386648"/>
                <a:gd name="connsiteY1925" fmla="*/ 371425 h 1849426"/>
                <a:gd name="connsiteX1926" fmla="*/ 1051423 w 6386648"/>
                <a:gd name="connsiteY1926" fmla="*/ 389449 h 1849426"/>
                <a:gd name="connsiteX1927" fmla="*/ 1033398 w 6386648"/>
                <a:gd name="connsiteY1927" fmla="*/ 407474 h 1849426"/>
                <a:gd name="connsiteX1928" fmla="*/ 1015374 w 6386648"/>
                <a:gd name="connsiteY1928" fmla="*/ 389449 h 1849426"/>
                <a:gd name="connsiteX1929" fmla="*/ 1033398 w 6386648"/>
                <a:gd name="connsiteY1929" fmla="*/ 371425 h 1849426"/>
                <a:gd name="connsiteX1930" fmla="*/ 432585 w 6386648"/>
                <a:gd name="connsiteY1930" fmla="*/ 371425 h 1849426"/>
                <a:gd name="connsiteX1931" fmla="*/ 450610 w 6386648"/>
                <a:gd name="connsiteY1931" fmla="*/ 389449 h 1849426"/>
                <a:gd name="connsiteX1932" fmla="*/ 432585 w 6386648"/>
                <a:gd name="connsiteY1932" fmla="*/ 407474 h 1849426"/>
                <a:gd name="connsiteX1933" fmla="*/ 414561 w 6386648"/>
                <a:gd name="connsiteY1933" fmla="*/ 389449 h 1849426"/>
                <a:gd name="connsiteX1934" fmla="*/ 432585 w 6386648"/>
                <a:gd name="connsiteY1934" fmla="*/ 371425 h 1849426"/>
                <a:gd name="connsiteX1935" fmla="*/ 4037466 w 6386648"/>
                <a:gd name="connsiteY1935" fmla="*/ 365417 h 1849426"/>
                <a:gd name="connsiteX1936" fmla="*/ 4055491 w 6386648"/>
                <a:gd name="connsiteY1936" fmla="*/ 383441 h 1849426"/>
                <a:gd name="connsiteX1937" fmla="*/ 4037466 w 6386648"/>
                <a:gd name="connsiteY1937" fmla="*/ 401466 h 1849426"/>
                <a:gd name="connsiteX1938" fmla="*/ 4019441 w 6386648"/>
                <a:gd name="connsiteY1938" fmla="*/ 383441 h 1849426"/>
                <a:gd name="connsiteX1939" fmla="*/ 4037466 w 6386648"/>
                <a:gd name="connsiteY1939" fmla="*/ 365417 h 1849426"/>
                <a:gd name="connsiteX1940" fmla="*/ 2943986 w 6386648"/>
                <a:gd name="connsiteY1940" fmla="*/ 365417 h 1849426"/>
                <a:gd name="connsiteX1941" fmla="*/ 2962011 w 6386648"/>
                <a:gd name="connsiteY1941" fmla="*/ 383441 h 1849426"/>
                <a:gd name="connsiteX1942" fmla="*/ 2943986 w 6386648"/>
                <a:gd name="connsiteY1942" fmla="*/ 401466 h 1849426"/>
                <a:gd name="connsiteX1943" fmla="*/ 2925962 w 6386648"/>
                <a:gd name="connsiteY1943" fmla="*/ 383441 h 1849426"/>
                <a:gd name="connsiteX1944" fmla="*/ 2943986 w 6386648"/>
                <a:gd name="connsiteY1944" fmla="*/ 365417 h 1849426"/>
                <a:gd name="connsiteX1945" fmla="*/ 2811807 w 6386648"/>
                <a:gd name="connsiteY1945" fmla="*/ 365417 h 1849426"/>
                <a:gd name="connsiteX1946" fmla="*/ 2829832 w 6386648"/>
                <a:gd name="connsiteY1946" fmla="*/ 383441 h 1849426"/>
                <a:gd name="connsiteX1947" fmla="*/ 2811807 w 6386648"/>
                <a:gd name="connsiteY1947" fmla="*/ 401466 h 1849426"/>
                <a:gd name="connsiteX1948" fmla="*/ 2793783 w 6386648"/>
                <a:gd name="connsiteY1948" fmla="*/ 383441 h 1849426"/>
                <a:gd name="connsiteX1949" fmla="*/ 2811807 w 6386648"/>
                <a:gd name="connsiteY1949" fmla="*/ 365417 h 1849426"/>
                <a:gd name="connsiteX1950" fmla="*/ 5899988 w 6386648"/>
                <a:gd name="connsiteY1950" fmla="*/ 353401 h 1849426"/>
                <a:gd name="connsiteX1951" fmla="*/ 5918013 w 6386648"/>
                <a:gd name="connsiteY1951" fmla="*/ 371425 h 1849426"/>
                <a:gd name="connsiteX1952" fmla="*/ 5899988 w 6386648"/>
                <a:gd name="connsiteY1952" fmla="*/ 389450 h 1849426"/>
                <a:gd name="connsiteX1953" fmla="*/ 5881963 w 6386648"/>
                <a:gd name="connsiteY1953" fmla="*/ 371425 h 1849426"/>
                <a:gd name="connsiteX1954" fmla="*/ 5899988 w 6386648"/>
                <a:gd name="connsiteY1954" fmla="*/ 353401 h 1849426"/>
                <a:gd name="connsiteX1955" fmla="*/ 4842556 w 6386648"/>
                <a:gd name="connsiteY1955" fmla="*/ 353401 h 1849426"/>
                <a:gd name="connsiteX1956" fmla="*/ 4860581 w 6386648"/>
                <a:gd name="connsiteY1956" fmla="*/ 371425 h 1849426"/>
                <a:gd name="connsiteX1957" fmla="*/ 4842556 w 6386648"/>
                <a:gd name="connsiteY1957" fmla="*/ 389450 h 1849426"/>
                <a:gd name="connsiteX1958" fmla="*/ 4824532 w 6386648"/>
                <a:gd name="connsiteY1958" fmla="*/ 371425 h 1849426"/>
                <a:gd name="connsiteX1959" fmla="*/ 4842556 w 6386648"/>
                <a:gd name="connsiteY1959" fmla="*/ 353401 h 1849426"/>
                <a:gd name="connsiteX1960" fmla="*/ 4518117 w 6386648"/>
                <a:gd name="connsiteY1960" fmla="*/ 353401 h 1849426"/>
                <a:gd name="connsiteX1961" fmla="*/ 4536142 w 6386648"/>
                <a:gd name="connsiteY1961" fmla="*/ 371425 h 1849426"/>
                <a:gd name="connsiteX1962" fmla="*/ 4518117 w 6386648"/>
                <a:gd name="connsiteY1962" fmla="*/ 389450 h 1849426"/>
                <a:gd name="connsiteX1963" fmla="*/ 4500092 w 6386648"/>
                <a:gd name="connsiteY1963" fmla="*/ 371425 h 1849426"/>
                <a:gd name="connsiteX1964" fmla="*/ 4518117 w 6386648"/>
                <a:gd name="connsiteY1964" fmla="*/ 353401 h 1849426"/>
                <a:gd name="connsiteX1965" fmla="*/ 4403962 w 6386648"/>
                <a:gd name="connsiteY1965" fmla="*/ 353401 h 1849426"/>
                <a:gd name="connsiteX1966" fmla="*/ 4421987 w 6386648"/>
                <a:gd name="connsiteY1966" fmla="*/ 371425 h 1849426"/>
                <a:gd name="connsiteX1967" fmla="*/ 4403962 w 6386648"/>
                <a:gd name="connsiteY1967" fmla="*/ 389450 h 1849426"/>
                <a:gd name="connsiteX1968" fmla="*/ 4385938 w 6386648"/>
                <a:gd name="connsiteY1968" fmla="*/ 371425 h 1849426"/>
                <a:gd name="connsiteX1969" fmla="*/ 4403962 w 6386648"/>
                <a:gd name="connsiteY1969" fmla="*/ 353401 h 1849426"/>
                <a:gd name="connsiteX1970" fmla="*/ 4151621 w 6386648"/>
                <a:gd name="connsiteY1970" fmla="*/ 353401 h 1849426"/>
                <a:gd name="connsiteX1971" fmla="*/ 4169646 w 6386648"/>
                <a:gd name="connsiteY1971" fmla="*/ 371425 h 1849426"/>
                <a:gd name="connsiteX1972" fmla="*/ 4151621 w 6386648"/>
                <a:gd name="connsiteY1972" fmla="*/ 389450 h 1849426"/>
                <a:gd name="connsiteX1973" fmla="*/ 4133597 w 6386648"/>
                <a:gd name="connsiteY1973" fmla="*/ 371425 h 1849426"/>
                <a:gd name="connsiteX1974" fmla="*/ 4151621 w 6386648"/>
                <a:gd name="connsiteY1974" fmla="*/ 353401 h 1849426"/>
                <a:gd name="connsiteX1975" fmla="*/ 3911295 w 6386648"/>
                <a:gd name="connsiteY1975" fmla="*/ 347392 h 1849426"/>
                <a:gd name="connsiteX1976" fmla="*/ 3929320 w 6386648"/>
                <a:gd name="connsiteY1976" fmla="*/ 365417 h 1849426"/>
                <a:gd name="connsiteX1977" fmla="*/ 3911295 w 6386648"/>
                <a:gd name="connsiteY1977" fmla="*/ 383441 h 1849426"/>
                <a:gd name="connsiteX1978" fmla="*/ 3893271 w 6386648"/>
                <a:gd name="connsiteY1978" fmla="*/ 365417 h 1849426"/>
                <a:gd name="connsiteX1979" fmla="*/ 3911295 w 6386648"/>
                <a:gd name="connsiteY1979" fmla="*/ 347392 h 1849426"/>
                <a:gd name="connsiteX1980" fmla="*/ 2078814 w 6386648"/>
                <a:gd name="connsiteY1980" fmla="*/ 347392 h 1849426"/>
                <a:gd name="connsiteX1981" fmla="*/ 2096839 w 6386648"/>
                <a:gd name="connsiteY1981" fmla="*/ 365417 h 1849426"/>
                <a:gd name="connsiteX1982" fmla="*/ 2078814 w 6386648"/>
                <a:gd name="connsiteY1982" fmla="*/ 383441 h 1849426"/>
                <a:gd name="connsiteX1983" fmla="*/ 2060790 w 6386648"/>
                <a:gd name="connsiteY1983" fmla="*/ 365417 h 1849426"/>
                <a:gd name="connsiteX1984" fmla="*/ 2078814 w 6386648"/>
                <a:gd name="connsiteY1984" fmla="*/ 347392 h 1849426"/>
                <a:gd name="connsiteX1985" fmla="*/ 1345823 w 6386648"/>
                <a:gd name="connsiteY1985" fmla="*/ 347392 h 1849426"/>
                <a:gd name="connsiteX1986" fmla="*/ 1363847 w 6386648"/>
                <a:gd name="connsiteY1986" fmla="*/ 365417 h 1849426"/>
                <a:gd name="connsiteX1987" fmla="*/ 1345823 w 6386648"/>
                <a:gd name="connsiteY1987" fmla="*/ 383441 h 1849426"/>
                <a:gd name="connsiteX1988" fmla="*/ 1327798 w 6386648"/>
                <a:gd name="connsiteY1988" fmla="*/ 365417 h 1849426"/>
                <a:gd name="connsiteX1989" fmla="*/ 1345823 w 6386648"/>
                <a:gd name="connsiteY1989" fmla="*/ 347392 h 1849426"/>
                <a:gd name="connsiteX1990" fmla="*/ 1556107 w 6386648"/>
                <a:gd name="connsiteY1990" fmla="*/ 341384 h 1849426"/>
                <a:gd name="connsiteX1991" fmla="*/ 1574131 w 6386648"/>
                <a:gd name="connsiteY1991" fmla="*/ 359408 h 1849426"/>
                <a:gd name="connsiteX1992" fmla="*/ 1556107 w 6386648"/>
                <a:gd name="connsiteY1992" fmla="*/ 377433 h 1849426"/>
                <a:gd name="connsiteX1993" fmla="*/ 1538082 w 6386648"/>
                <a:gd name="connsiteY1993" fmla="*/ 359408 h 1849426"/>
                <a:gd name="connsiteX1994" fmla="*/ 1556107 w 6386648"/>
                <a:gd name="connsiteY1994" fmla="*/ 341384 h 1849426"/>
                <a:gd name="connsiteX1995" fmla="*/ 306414 w 6386648"/>
                <a:gd name="connsiteY1995" fmla="*/ 341384 h 1849426"/>
                <a:gd name="connsiteX1996" fmla="*/ 324439 w 6386648"/>
                <a:gd name="connsiteY1996" fmla="*/ 359408 h 1849426"/>
                <a:gd name="connsiteX1997" fmla="*/ 306414 w 6386648"/>
                <a:gd name="connsiteY1997" fmla="*/ 377433 h 1849426"/>
                <a:gd name="connsiteX1998" fmla="*/ 288390 w 6386648"/>
                <a:gd name="connsiteY1998" fmla="*/ 359408 h 1849426"/>
                <a:gd name="connsiteX1999" fmla="*/ 306414 w 6386648"/>
                <a:gd name="connsiteY1999" fmla="*/ 341384 h 1849426"/>
                <a:gd name="connsiteX2000" fmla="*/ 6206403 w 6386648"/>
                <a:gd name="connsiteY2000" fmla="*/ 335376 h 1849426"/>
                <a:gd name="connsiteX2001" fmla="*/ 6224428 w 6386648"/>
                <a:gd name="connsiteY2001" fmla="*/ 353400 h 1849426"/>
                <a:gd name="connsiteX2002" fmla="*/ 6206403 w 6386648"/>
                <a:gd name="connsiteY2002" fmla="*/ 371425 h 1849426"/>
                <a:gd name="connsiteX2003" fmla="*/ 6188379 w 6386648"/>
                <a:gd name="connsiteY2003" fmla="*/ 353400 h 1849426"/>
                <a:gd name="connsiteX2004" fmla="*/ 6206403 w 6386648"/>
                <a:gd name="connsiteY2004" fmla="*/ 335376 h 1849426"/>
                <a:gd name="connsiteX2005" fmla="*/ 1670261 w 6386648"/>
                <a:gd name="connsiteY2005" fmla="*/ 335376 h 1849426"/>
                <a:gd name="connsiteX2006" fmla="*/ 1688286 w 6386648"/>
                <a:gd name="connsiteY2006" fmla="*/ 353400 h 1849426"/>
                <a:gd name="connsiteX2007" fmla="*/ 1670261 w 6386648"/>
                <a:gd name="connsiteY2007" fmla="*/ 371425 h 1849426"/>
                <a:gd name="connsiteX2008" fmla="*/ 1652237 w 6386648"/>
                <a:gd name="connsiteY2008" fmla="*/ 353400 h 1849426"/>
                <a:gd name="connsiteX2009" fmla="*/ 1670261 w 6386648"/>
                <a:gd name="connsiteY2009" fmla="*/ 335376 h 1849426"/>
                <a:gd name="connsiteX2010" fmla="*/ 5767809 w 6386648"/>
                <a:gd name="connsiteY2010" fmla="*/ 329368 h 1849426"/>
                <a:gd name="connsiteX2011" fmla="*/ 5785834 w 6386648"/>
                <a:gd name="connsiteY2011" fmla="*/ 347392 h 1849426"/>
                <a:gd name="connsiteX2012" fmla="*/ 5767809 w 6386648"/>
                <a:gd name="connsiteY2012" fmla="*/ 365417 h 1849426"/>
                <a:gd name="connsiteX2013" fmla="*/ 5749785 w 6386648"/>
                <a:gd name="connsiteY2013" fmla="*/ 347392 h 1849426"/>
                <a:gd name="connsiteX2014" fmla="*/ 5767809 w 6386648"/>
                <a:gd name="connsiteY2014" fmla="*/ 329368 h 1849426"/>
                <a:gd name="connsiteX2015" fmla="*/ 3797141 w 6386648"/>
                <a:gd name="connsiteY2015" fmla="*/ 329368 h 1849426"/>
                <a:gd name="connsiteX2016" fmla="*/ 3815166 w 6386648"/>
                <a:gd name="connsiteY2016" fmla="*/ 347392 h 1849426"/>
                <a:gd name="connsiteX2017" fmla="*/ 3797141 w 6386648"/>
                <a:gd name="connsiteY2017" fmla="*/ 365417 h 1849426"/>
                <a:gd name="connsiteX2018" fmla="*/ 3779116 w 6386648"/>
                <a:gd name="connsiteY2018" fmla="*/ 347392 h 1849426"/>
                <a:gd name="connsiteX2019" fmla="*/ 3797141 w 6386648"/>
                <a:gd name="connsiteY2019" fmla="*/ 329368 h 1849426"/>
                <a:gd name="connsiteX2020" fmla="*/ 2673619 w 6386648"/>
                <a:gd name="connsiteY2020" fmla="*/ 329368 h 1849426"/>
                <a:gd name="connsiteX2021" fmla="*/ 2691644 w 6386648"/>
                <a:gd name="connsiteY2021" fmla="*/ 347392 h 1849426"/>
                <a:gd name="connsiteX2022" fmla="*/ 2673619 w 6386648"/>
                <a:gd name="connsiteY2022" fmla="*/ 365417 h 1849426"/>
                <a:gd name="connsiteX2023" fmla="*/ 2655595 w 6386648"/>
                <a:gd name="connsiteY2023" fmla="*/ 347392 h 1849426"/>
                <a:gd name="connsiteX2024" fmla="*/ 2673619 w 6386648"/>
                <a:gd name="connsiteY2024" fmla="*/ 329368 h 1849426"/>
                <a:gd name="connsiteX2025" fmla="*/ 1898570 w 6386648"/>
                <a:gd name="connsiteY2025" fmla="*/ 329368 h 1849426"/>
                <a:gd name="connsiteX2026" fmla="*/ 1916595 w 6386648"/>
                <a:gd name="connsiteY2026" fmla="*/ 347392 h 1849426"/>
                <a:gd name="connsiteX2027" fmla="*/ 1898570 w 6386648"/>
                <a:gd name="connsiteY2027" fmla="*/ 365417 h 1849426"/>
                <a:gd name="connsiteX2028" fmla="*/ 1880546 w 6386648"/>
                <a:gd name="connsiteY2028" fmla="*/ 347392 h 1849426"/>
                <a:gd name="connsiteX2029" fmla="*/ 1898570 w 6386648"/>
                <a:gd name="connsiteY2029" fmla="*/ 329368 h 1849426"/>
                <a:gd name="connsiteX2030" fmla="*/ 66089 w 6386648"/>
                <a:gd name="connsiteY2030" fmla="*/ 323360 h 1849426"/>
                <a:gd name="connsiteX2031" fmla="*/ 84114 w 6386648"/>
                <a:gd name="connsiteY2031" fmla="*/ 341384 h 1849426"/>
                <a:gd name="connsiteX2032" fmla="*/ 66089 w 6386648"/>
                <a:gd name="connsiteY2032" fmla="*/ 359409 h 1849426"/>
                <a:gd name="connsiteX2033" fmla="*/ 48065 w 6386648"/>
                <a:gd name="connsiteY2033" fmla="*/ 341384 h 1849426"/>
                <a:gd name="connsiteX2034" fmla="*/ 66089 w 6386648"/>
                <a:gd name="connsiteY2034" fmla="*/ 323360 h 1849426"/>
                <a:gd name="connsiteX2035" fmla="*/ 5647646 w 6386648"/>
                <a:gd name="connsiteY2035" fmla="*/ 317352 h 1849426"/>
                <a:gd name="connsiteX2036" fmla="*/ 5665671 w 6386648"/>
                <a:gd name="connsiteY2036" fmla="*/ 335377 h 1849426"/>
                <a:gd name="connsiteX2037" fmla="*/ 5647646 w 6386648"/>
                <a:gd name="connsiteY2037" fmla="*/ 353401 h 1849426"/>
                <a:gd name="connsiteX2038" fmla="*/ 5629622 w 6386648"/>
                <a:gd name="connsiteY2038" fmla="*/ 335377 h 1849426"/>
                <a:gd name="connsiteX2039" fmla="*/ 5647646 w 6386648"/>
                <a:gd name="connsiteY2039" fmla="*/ 317352 h 1849426"/>
                <a:gd name="connsiteX2040" fmla="*/ 3064148 w 6386648"/>
                <a:gd name="connsiteY2040" fmla="*/ 311344 h 1849426"/>
                <a:gd name="connsiteX2041" fmla="*/ 3082173 w 6386648"/>
                <a:gd name="connsiteY2041" fmla="*/ 329368 h 1849426"/>
                <a:gd name="connsiteX2042" fmla="*/ 3064148 w 6386648"/>
                <a:gd name="connsiteY2042" fmla="*/ 347393 h 1849426"/>
                <a:gd name="connsiteX2043" fmla="*/ 3046124 w 6386648"/>
                <a:gd name="connsiteY2043" fmla="*/ 329368 h 1849426"/>
                <a:gd name="connsiteX2044" fmla="*/ 3064148 w 6386648"/>
                <a:gd name="connsiteY2044" fmla="*/ 311344 h 1849426"/>
                <a:gd name="connsiteX2045" fmla="*/ 2553457 w 6386648"/>
                <a:gd name="connsiteY2045" fmla="*/ 311344 h 1849426"/>
                <a:gd name="connsiteX2046" fmla="*/ 2571482 w 6386648"/>
                <a:gd name="connsiteY2046" fmla="*/ 329368 h 1849426"/>
                <a:gd name="connsiteX2047" fmla="*/ 2553457 w 6386648"/>
                <a:gd name="connsiteY2047" fmla="*/ 347393 h 1849426"/>
                <a:gd name="connsiteX2048" fmla="*/ 2535433 w 6386648"/>
                <a:gd name="connsiteY2048" fmla="*/ 329368 h 1849426"/>
                <a:gd name="connsiteX2049" fmla="*/ 2553457 w 6386648"/>
                <a:gd name="connsiteY2049" fmla="*/ 311344 h 1849426"/>
                <a:gd name="connsiteX2050" fmla="*/ 6098257 w 6386648"/>
                <a:gd name="connsiteY2050" fmla="*/ 305335 h 1849426"/>
                <a:gd name="connsiteX2051" fmla="*/ 6116282 w 6386648"/>
                <a:gd name="connsiteY2051" fmla="*/ 323359 h 1849426"/>
                <a:gd name="connsiteX2052" fmla="*/ 6098257 w 6386648"/>
                <a:gd name="connsiteY2052" fmla="*/ 341384 h 1849426"/>
                <a:gd name="connsiteX2053" fmla="*/ 6080233 w 6386648"/>
                <a:gd name="connsiteY2053" fmla="*/ 323359 h 1849426"/>
                <a:gd name="connsiteX2054" fmla="*/ 6098257 w 6386648"/>
                <a:gd name="connsiteY2054" fmla="*/ 305335 h 1849426"/>
                <a:gd name="connsiteX2055" fmla="*/ 1231667 w 6386648"/>
                <a:gd name="connsiteY2055" fmla="*/ 305335 h 1849426"/>
                <a:gd name="connsiteX2056" fmla="*/ 1249692 w 6386648"/>
                <a:gd name="connsiteY2056" fmla="*/ 323359 h 1849426"/>
                <a:gd name="connsiteX2057" fmla="*/ 1231667 w 6386648"/>
                <a:gd name="connsiteY2057" fmla="*/ 341384 h 1849426"/>
                <a:gd name="connsiteX2058" fmla="*/ 1213643 w 6386648"/>
                <a:gd name="connsiteY2058" fmla="*/ 323359 h 1849426"/>
                <a:gd name="connsiteX2059" fmla="*/ 1231667 w 6386648"/>
                <a:gd name="connsiteY2059" fmla="*/ 305335 h 1849426"/>
                <a:gd name="connsiteX2060" fmla="*/ 174235 w 6386648"/>
                <a:gd name="connsiteY2060" fmla="*/ 305335 h 1849426"/>
                <a:gd name="connsiteX2061" fmla="*/ 192260 w 6386648"/>
                <a:gd name="connsiteY2061" fmla="*/ 323359 h 1849426"/>
                <a:gd name="connsiteX2062" fmla="*/ 174235 w 6386648"/>
                <a:gd name="connsiteY2062" fmla="*/ 341384 h 1849426"/>
                <a:gd name="connsiteX2063" fmla="*/ 156211 w 6386648"/>
                <a:gd name="connsiteY2063" fmla="*/ 323359 h 1849426"/>
                <a:gd name="connsiteX2064" fmla="*/ 174235 w 6386648"/>
                <a:gd name="connsiteY2064" fmla="*/ 305335 h 1849426"/>
                <a:gd name="connsiteX2065" fmla="*/ 3520767 w 6386648"/>
                <a:gd name="connsiteY2065" fmla="*/ 299327 h 1849426"/>
                <a:gd name="connsiteX2066" fmla="*/ 3538792 w 6386648"/>
                <a:gd name="connsiteY2066" fmla="*/ 317351 h 1849426"/>
                <a:gd name="connsiteX2067" fmla="*/ 3520767 w 6386648"/>
                <a:gd name="connsiteY2067" fmla="*/ 335376 h 1849426"/>
                <a:gd name="connsiteX2068" fmla="*/ 3502743 w 6386648"/>
                <a:gd name="connsiteY2068" fmla="*/ 317351 h 1849426"/>
                <a:gd name="connsiteX2069" fmla="*/ 3520767 w 6386648"/>
                <a:gd name="connsiteY2069" fmla="*/ 299327 h 1849426"/>
                <a:gd name="connsiteX2070" fmla="*/ 5347240 w 6386648"/>
                <a:gd name="connsiteY2070" fmla="*/ 293319 h 1849426"/>
                <a:gd name="connsiteX2071" fmla="*/ 5365265 w 6386648"/>
                <a:gd name="connsiteY2071" fmla="*/ 311343 h 1849426"/>
                <a:gd name="connsiteX2072" fmla="*/ 5347240 w 6386648"/>
                <a:gd name="connsiteY2072" fmla="*/ 329368 h 1849426"/>
                <a:gd name="connsiteX2073" fmla="*/ 5329216 w 6386648"/>
                <a:gd name="connsiteY2073" fmla="*/ 311343 h 1849426"/>
                <a:gd name="connsiteX2074" fmla="*/ 5347240 w 6386648"/>
                <a:gd name="connsiteY2074" fmla="*/ 293319 h 1849426"/>
                <a:gd name="connsiteX2075" fmla="*/ 2439302 w 6386648"/>
                <a:gd name="connsiteY2075" fmla="*/ 293319 h 1849426"/>
                <a:gd name="connsiteX2076" fmla="*/ 2457327 w 6386648"/>
                <a:gd name="connsiteY2076" fmla="*/ 311343 h 1849426"/>
                <a:gd name="connsiteX2077" fmla="*/ 2439302 w 6386648"/>
                <a:gd name="connsiteY2077" fmla="*/ 329368 h 1849426"/>
                <a:gd name="connsiteX2078" fmla="*/ 2421278 w 6386648"/>
                <a:gd name="connsiteY2078" fmla="*/ 311343 h 1849426"/>
                <a:gd name="connsiteX2079" fmla="*/ 2439302 w 6386648"/>
                <a:gd name="connsiteY2079" fmla="*/ 293319 h 1849426"/>
                <a:gd name="connsiteX2080" fmla="*/ 2301115 w 6386648"/>
                <a:gd name="connsiteY2080" fmla="*/ 293319 h 1849426"/>
                <a:gd name="connsiteX2081" fmla="*/ 2319140 w 6386648"/>
                <a:gd name="connsiteY2081" fmla="*/ 311343 h 1849426"/>
                <a:gd name="connsiteX2082" fmla="*/ 2301115 w 6386648"/>
                <a:gd name="connsiteY2082" fmla="*/ 329368 h 1849426"/>
                <a:gd name="connsiteX2083" fmla="*/ 2283091 w 6386648"/>
                <a:gd name="connsiteY2083" fmla="*/ 311343 h 1849426"/>
                <a:gd name="connsiteX2084" fmla="*/ 2301115 w 6386648"/>
                <a:gd name="connsiteY2084" fmla="*/ 293319 h 1849426"/>
                <a:gd name="connsiteX2085" fmla="*/ 1447960 w 6386648"/>
                <a:gd name="connsiteY2085" fmla="*/ 293319 h 1849426"/>
                <a:gd name="connsiteX2086" fmla="*/ 1465985 w 6386648"/>
                <a:gd name="connsiteY2086" fmla="*/ 311343 h 1849426"/>
                <a:gd name="connsiteX2087" fmla="*/ 1447960 w 6386648"/>
                <a:gd name="connsiteY2087" fmla="*/ 329368 h 1849426"/>
                <a:gd name="connsiteX2088" fmla="*/ 1429936 w 6386648"/>
                <a:gd name="connsiteY2088" fmla="*/ 311343 h 1849426"/>
                <a:gd name="connsiteX2089" fmla="*/ 1447960 w 6386648"/>
                <a:gd name="connsiteY2089" fmla="*/ 293319 h 1849426"/>
                <a:gd name="connsiteX2090" fmla="*/ 901219 w 6386648"/>
                <a:gd name="connsiteY2090" fmla="*/ 293319 h 1849426"/>
                <a:gd name="connsiteX2091" fmla="*/ 919244 w 6386648"/>
                <a:gd name="connsiteY2091" fmla="*/ 311343 h 1849426"/>
                <a:gd name="connsiteX2092" fmla="*/ 901219 w 6386648"/>
                <a:gd name="connsiteY2092" fmla="*/ 329368 h 1849426"/>
                <a:gd name="connsiteX2093" fmla="*/ 883195 w 6386648"/>
                <a:gd name="connsiteY2093" fmla="*/ 311343 h 1849426"/>
                <a:gd name="connsiteX2094" fmla="*/ 901219 w 6386648"/>
                <a:gd name="connsiteY2094" fmla="*/ 293319 h 1849426"/>
                <a:gd name="connsiteX2095" fmla="*/ 552748 w 6386648"/>
                <a:gd name="connsiteY2095" fmla="*/ 293319 h 1849426"/>
                <a:gd name="connsiteX2096" fmla="*/ 570773 w 6386648"/>
                <a:gd name="connsiteY2096" fmla="*/ 311343 h 1849426"/>
                <a:gd name="connsiteX2097" fmla="*/ 552748 w 6386648"/>
                <a:gd name="connsiteY2097" fmla="*/ 329368 h 1849426"/>
                <a:gd name="connsiteX2098" fmla="*/ 534724 w 6386648"/>
                <a:gd name="connsiteY2098" fmla="*/ 311343 h 1849426"/>
                <a:gd name="connsiteX2099" fmla="*/ 552748 w 6386648"/>
                <a:gd name="connsiteY2099" fmla="*/ 293319 h 1849426"/>
                <a:gd name="connsiteX2100" fmla="*/ 6326566 w 6386648"/>
                <a:gd name="connsiteY2100" fmla="*/ 287311 h 1849426"/>
                <a:gd name="connsiteX2101" fmla="*/ 6344591 w 6386648"/>
                <a:gd name="connsiteY2101" fmla="*/ 305336 h 1849426"/>
                <a:gd name="connsiteX2102" fmla="*/ 6326566 w 6386648"/>
                <a:gd name="connsiteY2102" fmla="*/ 323360 h 1849426"/>
                <a:gd name="connsiteX2103" fmla="*/ 6308542 w 6386648"/>
                <a:gd name="connsiteY2103" fmla="*/ 305336 h 1849426"/>
                <a:gd name="connsiteX2104" fmla="*/ 6326566 w 6386648"/>
                <a:gd name="connsiteY2104" fmla="*/ 287311 h 1849426"/>
                <a:gd name="connsiteX2105" fmla="*/ 5503451 w 6386648"/>
                <a:gd name="connsiteY2105" fmla="*/ 287311 h 1849426"/>
                <a:gd name="connsiteX2106" fmla="*/ 5521476 w 6386648"/>
                <a:gd name="connsiteY2106" fmla="*/ 305336 h 1849426"/>
                <a:gd name="connsiteX2107" fmla="*/ 5503451 w 6386648"/>
                <a:gd name="connsiteY2107" fmla="*/ 323360 h 1849426"/>
                <a:gd name="connsiteX2108" fmla="*/ 5485427 w 6386648"/>
                <a:gd name="connsiteY2108" fmla="*/ 305336 h 1849426"/>
                <a:gd name="connsiteX2109" fmla="*/ 5503451 w 6386648"/>
                <a:gd name="connsiteY2109" fmla="*/ 287311 h 1849426"/>
                <a:gd name="connsiteX2110" fmla="*/ 1808448 w 6386648"/>
                <a:gd name="connsiteY2110" fmla="*/ 287311 h 1849426"/>
                <a:gd name="connsiteX2111" fmla="*/ 1826473 w 6386648"/>
                <a:gd name="connsiteY2111" fmla="*/ 305336 h 1849426"/>
                <a:gd name="connsiteX2112" fmla="*/ 1808448 w 6386648"/>
                <a:gd name="connsiteY2112" fmla="*/ 323360 h 1849426"/>
                <a:gd name="connsiteX2113" fmla="*/ 1790424 w 6386648"/>
                <a:gd name="connsiteY2113" fmla="*/ 305336 h 1849426"/>
                <a:gd name="connsiteX2114" fmla="*/ 1808448 w 6386648"/>
                <a:gd name="connsiteY2114" fmla="*/ 287311 h 1849426"/>
                <a:gd name="connsiteX2115" fmla="*/ 672910 w 6386648"/>
                <a:gd name="connsiteY2115" fmla="*/ 287311 h 1849426"/>
                <a:gd name="connsiteX2116" fmla="*/ 690935 w 6386648"/>
                <a:gd name="connsiteY2116" fmla="*/ 305336 h 1849426"/>
                <a:gd name="connsiteX2117" fmla="*/ 672910 w 6386648"/>
                <a:gd name="connsiteY2117" fmla="*/ 323360 h 1849426"/>
                <a:gd name="connsiteX2118" fmla="*/ 654886 w 6386648"/>
                <a:gd name="connsiteY2118" fmla="*/ 305336 h 1849426"/>
                <a:gd name="connsiteX2119" fmla="*/ 672910 w 6386648"/>
                <a:gd name="connsiteY2119" fmla="*/ 287311 h 1849426"/>
                <a:gd name="connsiteX2120" fmla="*/ 4710377 w 6386648"/>
                <a:gd name="connsiteY2120" fmla="*/ 275295 h 1849426"/>
                <a:gd name="connsiteX2121" fmla="*/ 4728402 w 6386648"/>
                <a:gd name="connsiteY2121" fmla="*/ 293319 h 1849426"/>
                <a:gd name="connsiteX2122" fmla="*/ 4710377 w 6386648"/>
                <a:gd name="connsiteY2122" fmla="*/ 311344 h 1849426"/>
                <a:gd name="connsiteX2123" fmla="*/ 4692353 w 6386648"/>
                <a:gd name="connsiteY2123" fmla="*/ 293319 h 1849426"/>
                <a:gd name="connsiteX2124" fmla="*/ 4710377 w 6386648"/>
                <a:gd name="connsiteY2124" fmla="*/ 275295 h 1849426"/>
                <a:gd name="connsiteX2125" fmla="*/ 4962719 w 6386648"/>
                <a:gd name="connsiteY2125" fmla="*/ 269287 h 1849426"/>
                <a:gd name="connsiteX2126" fmla="*/ 4980744 w 6386648"/>
                <a:gd name="connsiteY2126" fmla="*/ 287311 h 1849426"/>
                <a:gd name="connsiteX2127" fmla="*/ 4962719 w 6386648"/>
                <a:gd name="connsiteY2127" fmla="*/ 305336 h 1849426"/>
                <a:gd name="connsiteX2128" fmla="*/ 4944695 w 6386648"/>
                <a:gd name="connsiteY2128" fmla="*/ 287311 h 1849426"/>
                <a:gd name="connsiteX2129" fmla="*/ 4962719 w 6386648"/>
                <a:gd name="connsiteY2129" fmla="*/ 269287 h 1849426"/>
                <a:gd name="connsiteX2130" fmla="*/ 3652945 w 6386648"/>
                <a:gd name="connsiteY2130" fmla="*/ 269287 h 1849426"/>
                <a:gd name="connsiteX2131" fmla="*/ 3670970 w 6386648"/>
                <a:gd name="connsiteY2131" fmla="*/ 287311 h 1849426"/>
                <a:gd name="connsiteX2132" fmla="*/ 3652945 w 6386648"/>
                <a:gd name="connsiteY2132" fmla="*/ 305336 h 1849426"/>
                <a:gd name="connsiteX2133" fmla="*/ 3634921 w 6386648"/>
                <a:gd name="connsiteY2133" fmla="*/ 287311 h 1849426"/>
                <a:gd name="connsiteX2134" fmla="*/ 3652945 w 6386648"/>
                <a:gd name="connsiteY2134" fmla="*/ 269287 h 1849426"/>
                <a:gd name="connsiteX2135" fmla="*/ 1123520 w 6386648"/>
                <a:gd name="connsiteY2135" fmla="*/ 269287 h 1849426"/>
                <a:gd name="connsiteX2136" fmla="*/ 1141545 w 6386648"/>
                <a:gd name="connsiteY2136" fmla="*/ 287311 h 1849426"/>
                <a:gd name="connsiteX2137" fmla="*/ 1123520 w 6386648"/>
                <a:gd name="connsiteY2137" fmla="*/ 305336 h 1849426"/>
                <a:gd name="connsiteX2138" fmla="*/ 1105496 w 6386648"/>
                <a:gd name="connsiteY2138" fmla="*/ 287311 h 1849426"/>
                <a:gd name="connsiteX2139" fmla="*/ 1123520 w 6386648"/>
                <a:gd name="connsiteY2139" fmla="*/ 269287 h 1849426"/>
                <a:gd name="connsiteX2140" fmla="*/ 5112922 w 6386648"/>
                <a:gd name="connsiteY2140" fmla="*/ 263279 h 1849426"/>
                <a:gd name="connsiteX2141" fmla="*/ 5130947 w 6386648"/>
                <a:gd name="connsiteY2141" fmla="*/ 281303 h 1849426"/>
                <a:gd name="connsiteX2142" fmla="*/ 5112922 w 6386648"/>
                <a:gd name="connsiteY2142" fmla="*/ 299328 h 1849426"/>
                <a:gd name="connsiteX2143" fmla="*/ 5094898 w 6386648"/>
                <a:gd name="connsiteY2143" fmla="*/ 281303 h 1849426"/>
                <a:gd name="connsiteX2144" fmla="*/ 5112922 w 6386648"/>
                <a:gd name="connsiteY2144" fmla="*/ 263279 h 1849426"/>
                <a:gd name="connsiteX2145" fmla="*/ 4217710 w 6386648"/>
                <a:gd name="connsiteY2145" fmla="*/ 263279 h 1849426"/>
                <a:gd name="connsiteX2146" fmla="*/ 4235735 w 6386648"/>
                <a:gd name="connsiteY2146" fmla="*/ 281303 h 1849426"/>
                <a:gd name="connsiteX2147" fmla="*/ 4217710 w 6386648"/>
                <a:gd name="connsiteY2147" fmla="*/ 299328 h 1849426"/>
                <a:gd name="connsiteX2148" fmla="*/ 4199685 w 6386648"/>
                <a:gd name="connsiteY2148" fmla="*/ 281303 h 1849426"/>
                <a:gd name="connsiteX2149" fmla="*/ 4217710 w 6386648"/>
                <a:gd name="connsiteY2149" fmla="*/ 263279 h 1849426"/>
                <a:gd name="connsiteX2150" fmla="*/ 3190319 w 6386648"/>
                <a:gd name="connsiteY2150" fmla="*/ 263279 h 1849426"/>
                <a:gd name="connsiteX2151" fmla="*/ 3208344 w 6386648"/>
                <a:gd name="connsiteY2151" fmla="*/ 281303 h 1849426"/>
                <a:gd name="connsiteX2152" fmla="*/ 3190319 w 6386648"/>
                <a:gd name="connsiteY2152" fmla="*/ 299328 h 1849426"/>
                <a:gd name="connsiteX2153" fmla="*/ 3172295 w 6386648"/>
                <a:gd name="connsiteY2153" fmla="*/ 281303 h 1849426"/>
                <a:gd name="connsiteX2154" fmla="*/ 3190319 w 6386648"/>
                <a:gd name="connsiteY2154" fmla="*/ 263279 h 1849426"/>
                <a:gd name="connsiteX2155" fmla="*/ 5996118 w 6386648"/>
                <a:gd name="connsiteY2155" fmla="*/ 257270 h 1849426"/>
                <a:gd name="connsiteX2156" fmla="*/ 6014143 w 6386648"/>
                <a:gd name="connsiteY2156" fmla="*/ 275295 h 1849426"/>
                <a:gd name="connsiteX2157" fmla="*/ 5996118 w 6386648"/>
                <a:gd name="connsiteY2157" fmla="*/ 293319 h 1849426"/>
                <a:gd name="connsiteX2158" fmla="*/ 5978094 w 6386648"/>
                <a:gd name="connsiteY2158" fmla="*/ 275295 h 1849426"/>
                <a:gd name="connsiteX2159" fmla="*/ 5996118 w 6386648"/>
                <a:gd name="connsiteY2159" fmla="*/ 257270 h 1849426"/>
                <a:gd name="connsiteX2160" fmla="*/ 5233085 w 6386648"/>
                <a:gd name="connsiteY2160" fmla="*/ 257270 h 1849426"/>
                <a:gd name="connsiteX2161" fmla="*/ 5251110 w 6386648"/>
                <a:gd name="connsiteY2161" fmla="*/ 275295 h 1849426"/>
                <a:gd name="connsiteX2162" fmla="*/ 5233085 w 6386648"/>
                <a:gd name="connsiteY2162" fmla="*/ 293319 h 1849426"/>
                <a:gd name="connsiteX2163" fmla="*/ 5215061 w 6386648"/>
                <a:gd name="connsiteY2163" fmla="*/ 275295 h 1849426"/>
                <a:gd name="connsiteX2164" fmla="*/ 5233085 w 6386648"/>
                <a:gd name="connsiteY2164" fmla="*/ 257270 h 1849426"/>
                <a:gd name="connsiteX2165" fmla="*/ 4584206 w 6386648"/>
                <a:gd name="connsiteY2165" fmla="*/ 257270 h 1849426"/>
                <a:gd name="connsiteX2166" fmla="*/ 4602231 w 6386648"/>
                <a:gd name="connsiteY2166" fmla="*/ 275295 h 1849426"/>
                <a:gd name="connsiteX2167" fmla="*/ 4584206 w 6386648"/>
                <a:gd name="connsiteY2167" fmla="*/ 293319 h 1849426"/>
                <a:gd name="connsiteX2168" fmla="*/ 4566182 w 6386648"/>
                <a:gd name="connsiteY2168" fmla="*/ 275295 h 1849426"/>
                <a:gd name="connsiteX2169" fmla="*/ 4584206 w 6386648"/>
                <a:gd name="connsiteY2169" fmla="*/ 257270 h 1849426"/>
                <a:gd name="connsiteX2170" fmla="*/ 2156921 w 6386648"/>
                <a:gd name="connsiteY2170" fmla="*/ 257270 h 1849426"/>
                <a:gd name="connsiteX2171" fmla="*/ 2174945 w 6386648"/>
                <a:gd name="connsiteY2171" fmla="*/ 275295 h 1849426"/>
                <a:gd name="connsiteX2172" fmla="*/ 2156921 w 6386648"/>
                <a:gd name="connsiteY2172" fmla="*/ 293319 h 1849426"/>
                <a:gd name="connsiteX2173" fmla="*/ 2138896 w 6386648"/>
                <a:gd name="connsiteY2173" fmla="*/ 275295 h 1849426"/>
                <a:gd name="connsiteX2174" fmla="*/ 2156921 w 6386648"/>
                <a:gd name="connsiteY2174" fmla="*/ 257270 h 1849426"/>
                <a:gd name="connsiteX2175" fmla="*/ 781057 w 6386648"/>
                <a:gd name="connsiteY2175" fmla="*/ 257270 h 1849426"/>
                <a:gd name="connsiteX2176" fmla="*/ 799082 w 6386648"/>
                <a:gd name="connsiteY2176" fmla="*/ 275295 h 1849426"/>
                <a:gd name="connsiteX2177" fmla="*/ 781057 w 6386648"/>
                <a:gd name="connsiteY2177" fmla="*/ 293319 h 1849426"/>
                <a:gd name="connsiteX2178" fmla="*/ 763033 w 6386648"/>
                <a:gd name="connsiteY2178" fmla="*/ 275295 h 1849426"/>
                <a:gd name="connsiteX2179" fmla="*/ 781057 w 6386648"/>
                <a:gd name="connsiteY2179" fmla="*/ 257270 h 1849426"/>
                <a:gd name="connsiteX2180" fmla="*/ 420569 w 6386648"/>
                <a:gd name="connsiteY2180" fmla="*/ 257270 h 1849426"/>
                <a:gd name="connsiteX2181" fmla="*/ 438594 w 6386648"/>
                <a:gd name="connsiteY2181" fmla="*/ 275295 h 1849426"/>
                <a:gd name="connsiteX2182" fmla="*/ 420569 w 6386648"/>
                <a:gd name="connsiteY2182" fmla="*/ 293319 h 1849426"/>
                <a:gd name="connsiteX2183" fmla="*/ 402545 w 6386648"/>
                <a:gd name="connsiteY2183" fmla="*/ 275295 h 1849426"/>
                <a:gd name="connsiteX2184" fmla="*/ 420569 w 6386648"/>
                <a:gd name="connsiteY2184" fmla="*/ 257270 h 1849426"/>
                <a:gd name="connsiteX2185" fmla="*/ 5845915 w 6386648"/>
                <a:gd name="connsiteY2185" fmla="*/ 245254 h 1849426"/>
                <a:gd name="connsiteX2186" fmla="*/ 5863940 w 6386648"/>
                <a:gd name="connsiteY2186" fmla="*/ 263278 h 1849426"/>
                <a:gd name="connsiteX2187" fmla="*/ 5845915 w 6386648"/>
                <a:gd name="connsiteY2187" fmla="*/ 281303 h 1849426"/>
                <a:gd name="connsiteX2188" fmla="*/ 5827891 w 6386648"/>
                <a:gd name="connsiteY2188" fmla="*/ 263278 h 1849426"/>
                <a:gd name="connsiteX2189" fmla="*/ 5845915 w 6386648"/>
                <a:gd name="connsiteY2189" fmla="*/ 245254 h 1849426"/>
                <a:gd name="connsiteX2190" fmla="*/ 4013434 w 6386648"/>
                <a:gd name="connsiteY2190" fmla="*/ 245254 h 1849426"/>
                <a:gd name="connsiteX2191" fmla="*/ 4031459 w 6386648"/>
                <a:gd name="connsiteY2191" fmla="*/ 263278 h 1849426"/>
                <a:gd name="connsiteX2192" fmla="*/ 4013434 w 6386648"/>
                <a:gd name="connsiteY2192" fmla="*/ 281303 h 1849426"/>
                <a:gd name="connsiteX2193" fmla="*/ 3995410 w 6386648"/>
                <a:gd name="connsiteY2193" fmla="*/ 263278 h 1849426"/>
                <a:gd name="connsiteX2194" fmla="*/ 4013434 w 6386648"/>
                <a:gd name="connsiteY2194" fmla="*/ 245254 h 1849426"/>
                <a:gd name="connsiteX2195" fmla="*/ 2841847 w 6386648"/>
                <a:gd name="connsiteY2195" fmla="*/ 245254 h 1849426"/>
                <a:gd name="connsiteX2196" fmla="*/ 2859872 w 6386648"/>
                <a:gd name="connsiteY2196" fmla="*/ 263278 h 1849426"/>
                <a:gd name="connsiteX2197" fmla="*/ 2841847 w 6386648"/>
                <a:gd name="connsiteY2197" fmla="*/ 281303 h 1849426"/>
                <a:gd name="connsiteX2198" fmla="*/ 2823823 w 6386648"/>
                <a:gd name="connsiteY2198" fmla="*/ 263278 h 1849426"/>
                <a:gd name="connsiteX2199" fmla="*/ 2841847 w 6386648"/>
                <a:gd name="connsiteY2199" fmla="*/ 245254 h 1849426"/>
                <a:gd name="connsiteX2200" fmla="*/ 2006717 w 6386648"/>
                <a:gd name="connsiteY2200" fmla="*/ 245254 h 1849426"/>
                <a:gd name="connsiteX2201" fmla="*/ 2024741 w 6386648"/>
                <a:gd name="connsiteY2201" fmla="*/ 263278 h 1849426"/>
                <a:gd name="connsiteX2202" fmla="*/ 2006717 w 6386648"/>
                <a:gd name="connsiteY2202" fmla="*/ 281303 h 1849426"/>
                <a:gd name="connsiteX2203" fmla="*/ 1988692 w 6386648"/>
                <a:gd name="connsiteY2203" fmla="*/ 263278 h 1849426"/>
                <a:gd name="connsiteX2204" fmla="*/ 2006717 w 6386648"/>
                <a:gd name="connsiteY2204" fmla="*/ 245254 h 1849426"/>
                <a:gd name="connsiteX2205" fmla="*/ 1009366 w 6386648"/>
                <a:gd name="connsiteY2205" fmla="*/ 245254 h 1849426"/>
                <a:gd name="connsiteX2206" fmla="*/ 1027391 w 6386648"/>
                <a:gd name="connsiteY2206" fmla="*/ 263278 h 1849426"/>
                <a:gd name="connsiteX2207" fmla="*/ 1009366 w 6386648"/>
                <a:gd name="connsiteY2207" fmla="*/ 281303 h 1849426"/>
                <a:gd name="connsiteX2208" fmla="*/ 991342 w 6386648"/>
                <a:gd name="connsiteY2208" fmla="*/ 263278 h 1849426"/>
                <a:gd name="connsiteX2209" fmla="*/ 1009366 w 6386648"/>
                <a:gd name="connsiteY2209" fmla="*/ 245254 h 1849426"/>
                <a:gd name="connsiteX2210" fmla="*/ 4337873 w 6386648"/>
                <a:gd name="connsiteY2210" fmla="*/ 239246 h 1849426"/>
                <a:gd name="connsiteX2211" fmla="*/ 4355898 w 6386648"/>
                <a:gd name="connsiteY2211" fmla="*/ 257270 h 1849426"/>
                <a:gd name="connsiteX2212" fmla="*/ 4337873 w 6386648"/>
                <a:gd name="connsiteY2212" fmla="*/ 275295 h 1849426"/>
                <a:gd name="connsiteX2213" fmla="*/ 4319848 w 6386648"/>
                <a:gd name="connsiteY2213" fmla="*/ 257270 h 1849426"/>
                <a:gd name="connsiteX2214" fmla="*/ 4337873 w 6386648"/>
                <a:gd name="connsiteY2214" fmla="*/ 239246 h 1849426"/>
                <a:gd name="connsiteX2215" fmla="*/ 3310482 w 6386648"/>
                <a:gd name="connsiteY2215" fmla="*/ 239246 h 1849426"/>
                <a:gd name="connsiteX2216" fmla="*/ 3328507 w 6386648"/>
                <a:gd name="connsiteY2216" fmla="*/ 257270 h 1849426"/>
                <a:gd name="connsiteX2217" fmla="*/ 3310482 w 6386648"/>
                <a:gd name="connsiteY2217" fmla="*/ 275295 h 1849426"/>
                <a:gd name="connsiteX2218" fmla="*/ 3292458 w 6386648"/>
                <a:gd name="connsiteY2218" fmla="*/ 257270 h 1849426"/>
                <a:gd name="connsiteX2219" fmla="*/ 3310482 w 6386648"/>
                <a:gd name="connsiteY2219" fmla="*/ 239246 h 1849426"/>
                <a:gd name="connsiteX2220" fmla="*/ 3418628 w 6386648"/>
                <a:gd name="connsiteY2220" fmla="*/ 233238 h 1849426"/>
                <a:gd name="connsiteX2221" fmla="*/ 3436653 w 6386648"/>
                <a:gd name="connsiteY2221" fmla="*/ 251262 h 1849426"/>
                <a:gd name="connsiteX2222" fmla="*/ 3418628 w 6386648"/>
                <a:gd name="connsiteY2222" fmla="*/ 269287 h 1849426"/>
                <a:gd name="connsiteX2223" fmla="*/ 3400604 w 6386648"/>
                <a:gd name="connsiteY2223" fmla="*/ 251262 h 1849426"/>
                <a:gd name="connsiteX2224" fmla="*/ 3418628 w 6386648"/>
                <a:gd name="connsiteY2224" fmla="*/ 233238 h 1849426"/>
                <a:gd name="connsiteX2225" fmla="*/ 4836548 w 6386648"/>
                <a:gd name="connsiteY2225" fmla="*/ 227230 h 1849426"/>
                <a:gd name="connsiteX2226" fmla="*/ 4854573 w 6386648"/>
                <a:gd name="connsiteY2226" fmla="*/ 245255 h 1849426"/>
                <a:gd name="connsiteX2227" fmla="*/ 4836548 w 6386648"/>
                <a:gd name="connsiteY2227" fmla="*/ 263279 h 1849426"/>
                <a:gd name="connsiteX2228" fmla="*/ 4818524 w 6386648"/>
                <a:gd name="connsiteY2228" fmla="*/ 245255 h 1849426"/>
                <a:gd name="connsiteX2229" fmla="*/ 4836548 w 6386648"/>
                <a:gd name="connsiteY2229" fmla="*/ 227230 h 1849426"/>
                <a:gd name="connsiteX2230" fmla="*/ 2949994 w 6386648"/>
                <a:gd name="connsiteY2230" fmla="*/ 227230 h 1849426"/>
                <a:gd name="connsiteX2231" fmla="*/ 2968019 w 6386648"/>
                <a:gd name="connsiteY2231" fmla="*/ 245255 h 1849426"/>
                <a:gd name="connsiteX2232" fmla="*/ 2949994 w 6386648"/>
                <a:gd name="connsiteY2232" fmla="*/ 263279 h 1849426"/>
                <a:gd name="connsiteX2233" fmla="*/ 2931970 w 6386648"/>
                <a:gd name="connsiteY2233" fmla="*/ 245255 h 1849426"/>
                <a:gd name="connsiteX2234" fmla="*/ 2949994 w 6386648"/>
                <a:gd name="connsiteY2234" fmla="*/ 227230 h 1849426"/>
                <a:gd name="connsiteX2235" fmla="*/ 2727693 w 6386648"/>
                <a:gd name="connsiteY2235" fmla="*/ 227230 h 1849426"/>
                <a:gd name="connsiteX2236" fmla="*/ 2745718 w 6386648"/>
                <a:gd name="connsiteY2236" fmla="*/ 245255 h 1849426"/>
                <a:gd name="connsiteX2237" fmla="*/ 2727693 w 6386648"/>
                <a:gd name="connsiteY2237" fmla="*/ 263279 h 1849426"/>
                <a:gd name="connsiteX2238" fmla="*/ 2709669 w 6386648"/>
                <a:gd name="connsiteY2238" fmla="*/ 245255 h 1849426"/>
                <a:gd name="connsiteX2239" fmla="*/ 2727693 w 6386648"/>
                <a:gd name="connsiteY2239" fmla="*/ 227230 h 1849426"/>
                <a:gd name="connsiteX2240" fmla="*/ 270365 w 6386648"/>
                <a:gd name="connsiteY2240" fmla="*/ 227230 h 1849426"/>
                <a:gd name="connsiteX2241" fmla="*/ 288390 w 6386648"/>
                <a:gd name="connsiteY2241" fmla="*/ 245255 h 1849426"/>
                <a:gd name="connsiteX2242" fmla="*/ 270365 w 6386648"/>
                <a:gd name="connsiteY2242" fmla="*/ 263279 h 1849426"/>
                <a:gd name="connsiteX2243" fmla="*/ 252341 w 6386648"/>
                <a:gd name="connsiteY2243" fmla="*/ 245255 h 1849426"/>
                <a:gd name="connsiteX2244" fmla="*/ 270365 w 6386648"/>
                <a:gd name="connsiteY2244" fmla="*/ 227230 h 1849426"/>
                <a:gd name="connsiteX2245" fmla="*/ 3893271 w 6386648"/>
                <a:gd name="connsiteY2245" fmla="*/ 221222 h 1849426"/>
                <a:gd name="connsiteX2246" fmla="*/ 3911296 w 6386648"/>
                <a:gd name="connsiteY2246" fmla="*/ 239246 h 1849426"/>
                <a:gd name="connsiteX2247" fmla="*/ 3893271 w 6386648"/>
                <a:gd name="connsiteY2247" fmla="*/ 257271 h 1849426"/>
                <a:gd name="connsiteX2248" fmla="*/ 3875247 w 6386648"/>
                <a:gd name="connsiteY2248" fmla="*/ 239246 h 1849426"/>
                <a:gd name="connsiteX2249" fmla="*/ 3893271 w 6386648"/>
                <a:gd name="connsiteY2249" fmla="*/ 221222 h 1849426"/>
                <a:gd name="connsiteX2250" fmla="*/ 1682277 w 6386648"/>
                <a:gd name="connsiteY2250" fmla="*/ 221222 h 1849426"/>
                <a:gd name="connsiteX2251" fmla="*/ 1700302 w 6386648"/>
                <a:gd name="connsiteY2251" fmla="*/ 239246 h 1849426"/>
                <a:gd name="connsiteX2252" fmla="*/ 1682277 w 6386648"/>
                <a:gd name="connsiteY2252" fmla="*/ 257271 h 1849426"/>
                <a:gd name="connsiteX2253" fmla="*/ 1664253 w 6386648"/>
                <a:gd name="connsiteY2253" fmla="*/ 239246 h 1849426"/>
                <a:gd name="connsiteX2254" fmla="*/ 1682277 w 6386648"/>
                <a:gd name="connsiteY2254" fmla="*/ 221222 h 1849426"/>
                <a:gd name="connsiteX2255" fmla="*/ 4458036 w 6386648"/>
                <a:gd name="connsiteY2255" fmla="*/ 215213 h 1849426"/>
                <a:gd name="connsiteX2256" fmla="*/ 4476061 w 6386648"/>
                <a:gd name="connsiteY2256" fmla="*/ 233237 h 1849426"/>
                <a:gd name="connsiteX2257" fmla="*/ 4458036 w 6386648"/>
                <a:gd name="connsiteY2257" fmla="*/ 251262 h 1849426"/>
                <a:gd name="connsiteX2258" fmla="*/ 4440011 w 6386648"/>
                <a:gd name="connsiteY2258" fmla="*/ 233237 h 1849426"/>
                <a:gd name="connsiteX2259" fmla="*/ 4458036 w 6386648"/>
                <a:gd name="connsiteY2259" fmla="*/ 215213 h 1849426"/>
                <a:gd name="connsiteX2260" fmla="*/ 3767100 w 6386648"/>
                <a:gd name="connsiteY2260" fmla="*/ 215213 h 1849426"/>
                <a:gd name="connsiteX2261" fmla="*/ 3785125 w 6386648"/>
                <a:gd name="connsiteY2261" fmla="*/ 233237 h 1849426"/>
                <a:gd name="connsiteX2262" fmla="*/ 3767100 w 6386648"/>
                <a:gd name="connsiteY2262" fmla="*/ 251262 h 1849426"/>
                <a:gd name="connsiteX2263" fmla="*/ 3749075 w 6386648"/>
                <a:gd name="connsiteY2263" fmla="*/ 233237 h 1849426"/>
                <a:gd name="connsiteX2264" fmla="*/ 3767100 w 6386648"/>
                <a:gd name="connsiteY2264" fmla="*/ 215213 h 1849426"/>
                <a:gd name="connsiteX2265" fmla="*/ 6224427 w 6386648"/>
                <a:gd name="connsiteY2265" fmla="*/ 209205 h 1849426"/>
                <a:gd name="connsiteX2266" fmla="*/ 6242452 w 6386648"/>
                <a:gd name="connsiteY2266" fmla="*/ 227229 h 1849426"/>
                <a:gd name="connsiteX2267" fmla="*/ 6224427 w 6386648"/>
                <a:gd name="connsiteY2267" fmla="*/ 245254 h 1849426"/>
                <a:gd name="connsiteX2268" fmla="*/ 6206403 w 6386648"/>
                <a:gd name="connsiteY2268" fmla="*/ 227229 h 1849426"/>
                <a:gd name="connsiteX2269" fmla="*/ 6224427 w 6386648"/>
                <a:gd name="connsiteY2269" fmla="*/ 209205 h 1849426"/>
                <a:gd name="connsiteX2270" fmla="*/ 1315782 w 6386648"/>
                <a:gd name="connsiteY2270" fmla="*/ 209205 h 1849426"/>
                <a:gd name="connsiteX2271" fmla="*/ 1333806 w 6386648"/>
                <a:gd name="connsiteY2271" fmla="*/ 227229 h 1849426"/>
                <a:gd name="connsiteX2272" fmla="*/ 1315782 w 6386648"/>
                <a:gd name="connsiteY2272" fmla="*/ 245254 h 1849426"/>
                <a:gd name="connsiteX2273" fmla="*/ 1297757 w 6386648"/>
                <a:gd name="connsiteY2273" fmla="*/ 227229 h 1849426"/>
                <a:gd name="connsiteX2274" fmla="*/ 1315782 w 6386648"/>
                <a:gd name="connsiteY2274" fmla="*/ 209205 h 1849426"/>
                <a:gd name="connsiteX2275" fmla="*/ 5713736 w 6386648"/>
                <a:gd name="connsiteY2275" fmla="*/ 203197 h 1849426"/>
                <a:gd name="connsiteX2276" fmla="*/ 5731761 w 6386648"/>
                <a:gd name="connsiteY2276" fmla="*/ 221221 h 1849426"/>
                <a:gd name="connsiteX2277" fmla="*/ 5713736 w 6386648"/>
                <a:gd name="connsiteY2277" fmla="*/ 239246 h 1849426"/>
                <a:gd name="connsiteX2278" fmla="*/ 5695712 w 6386648"/>
                <a:gd name="connsiteY2278" fmla="*/ 221221 h 1849426"/>
                <a:gd name="connsiteX2279" fmla="*/ 5713736 w 6386648"/>
                <a:gd name="connsiteY2279" fmla="*/ 203197 h 1849426"/>
                <a:gd name="connsiteX2280" fmla="*/ 1550098 w 6386648"/>
                <a:gd name="connsiteY2280" fmla="*/ 203197 h 1849426"/>
                <a:gd name="connsiteX2281" fmla="*/ 1568123 w 6386648"/>
                <a:gd name="connsiteY2281" fmla="*/ 221221 h 1849426"/>
                <a:gd name="connsiteX2282" fmla="*/ 1550098 w 6386648"/>
                <a:gd name="connsiteY2282" fmla="*/ 239246 h 1849426"/>
                <a:gd name="connsiteX2283" fmla="*/ 1532074 w 6386648"/>
                <a:gd name="connsiteY2283" fmla="*/ 221221 h 1849426"/>
                <a:gd name="connsiteX2284" fmla="*/ 1550098 w 6386648"/>
                <a:gd name="connsiteY2284" fmla="*/ 203197 h 1849426"/>
                <a:gd name="connsiteX2285" fmla="*/ 5587565 w 6386648"/>
                <a:gd name="connsiteY2285" fmla="*/ 197189 h 1849426"/>
                <a:gd name="connsiteX2286" fmla="*/ 5605590 w 6386648"/>
                <a:gd name="connsiteY2286" fmla="*/ 215214 h 1849426"/>
                <a:gd name="connsiteX2287" fmla="*/ 5587565 w 6386648"/>
                <a:gd name="connsiteY2287" fmla="*/ 233238 h 1849426"/>
                <a:gd name="connsiteX2288" fmla="*/ 5569541 w 6386648"/>
                <a:gd name="connsiteY2288" fmla="*/ 215214 h 1849426"/>
                <a:gd name="connsiteX2289" fmla="*/ 5587565 w 6386648"/>
                <a:gd name="connsiteY2289" fmla="*/ 197189 h 1849426"/>
                <a:gd name="connsiteX2290" fmla="*/ 4121580 w 6386648"/>
                <a:gd name="connsiteY2290" fmla="*/ 197189 h 1849426"/>
                <a:gd name="connsiteX2291" fmla="*/ 4139605 w 6386648"/>
                <a:gd name="connsiteY2291" fmla="*/ 215214 h 1849426"/>
                <a:gd name="connsiteX2292" fmla="*/ 4121580 w 6386648"/>
                <a:gd name="connsiteY2292" fmla="*/ 233238 h 1849426"/>
                <a:gd name="connsiteX2293" fmla="*/ 4103556 w 6386648"/>
                <a:gd name="connsiteY2293" fmla="*/ 215214 h 1849426"/>
                <a:gd name="connsiteX2294" fmla="*/ 4121580 w 6386648"/>
                <a:gd name="connsiteY2294" fmla="*/ 197189 h 1849426"/>
                <a:gd name="connsiteX2295" fmla="*/ 3076164 w 6386648"/>
                <a:gd name="connsiteY2295" fmla="*/ 197189 h 1849426"/>
                <a:gd name="connsiteX2296" fmla="*/ 3094189 w 6386648"/>
                <a:gd name="connsiteY2296" fmla="*/ 215214 h 1849426"/>
                <a:gd name="connsiteX2297" fmla="*/ 3076164 w 6386648"/>
                <a:gd name="connsiteY2297" fmla="*/ 233238 h 1849426"/>
                <a:gd name="connsiteX2298" fmla="*/ 3058139 w 6386648"/>
                <a:gd name="connsiteY2298" fmla="*/ 215214 h 1849426"/>
                <a:gd name="connsiteX2299" fmla="*/ 3076164 w 6386648"/>
                <a:gd name="connsiteY2299" fmla="*/ 197189 h 1849426"/>
                <a:gd name="connsiteX2300" fmla="*/ 5449378 w 6386648"/>
                <a:gd name="connsiteY2300" fmla="*/ 191181 h 1849426"/>
                <a:gd name="connsiteX2301" fmla="*/ 5467403 w 6386648"/>
                <a:gd name="connsiteY2301" fmla="*/ 209205 h 1849426"/>
                <a:gd name="connsiteX2302" fmla="*/ 5449378 w 6386648"/>
                <a:gd name="connsiteY2302" fmla="*/ 227230 h 1849426"/>
                <a:gd name="connsiteX2303" fmla="*/ 5431353 w 6386648"/>
                <a:gd name="connsiteY2303" fmla="*/ 209205 h 1849426"/>
                <a:gd name="connsiteX2304" fmla="*/ 5449378 w 6386648"/>
                <a:gd name="connsiteY2304" fmla="*/ 191181 h 1849426"/>
                <a:gd name="connsiteX2305" fmla="*/ 2607530 w 6386648"/>
                <a:gd name="connsiteY2305" fmla="*/ 191181 h 1849426"/>
                <a:gd name="connsiteX2306" fmla="*/ 2625555 w 6386648"/>
                <a:gd name="connsiteY2306" fmla="*/ 209205 h 1849426"/>
                <a:gd name="connsiteX2307" fmla="*/ 2607530 w 6386648"/>
                <a:gd name="connsiteY2307" fmla="*/ 227230 h 1849426"/>
                <a:gd name="connsiteX2308" fmla="*/ 2589506 w 6386648"/>
                <a:gd name="connsiteY2308" fmla="*/ 209205 h 1849426"/>
                <a:gd name="connsiteX2309" fmla="*/ 2607530 w 6386648"/>
                <a:gd name="connsiteY2309" fmla="*/ 191181 h 1849426"/>
                <a:gd name="connsiteX2310" fmla="*/ 30040 w 6386648"/>
                <a:gd name="connsiteY2310" fmla="*/ 191181 h 1849426"/>
                <a:gd name="connsiteX2311" fmla="*/ 48065 w 6386648"/>
                <a:gd name="connsiteY2311" fmla="*/ 209205 h 1849426"/>
                <a:gd name="connsiteX2312" fmla="*/ 30040 w 6386648"/>
                <a:gd name="connsiteY2312" fmla="*/ 227230 h 1849426"/>
                <a:gd name="connsiteX2313" fmla="*/ 12016 w 6386648"/>
                <a:gd name="connsiteY2313" fmla="*/ 209205 h 1849426"/>
                <a:gd name="connsiteX2314" fmla="*/ 30040 w 6386648"/>
                <a:gd name="connsiteY2314" fmla="*/ 191181 h 1849426"/>
                <a:gd name="connsiteX2315" fmla="*/ 6368623 w 6386648"/>
                <a:gd name="connsiteY2315" fmla="*/ 185173 h 1849426"/>
                <a:gd name="connsiteX2316" fmla="*/ 6386648 w 6386648"/>
                <a:gd name="connsiteY2316" fmla="*/ 203197 h 1849426"/>
                <a:gd name="connsiteX2317" fmla="*/ 6368623 w 6386648"/>
                <a:gd name="connsiteY2317" fmla="*/ 221222 h 1849426"/>
                <a:gd name="connsiteX2318" fmla="*/ 6350599 w 6386648"/>
                <a:gd name="connsiteY2318" fmla="*/ 203197 h 1849426"/>
                <a:gd name="connsiteX2319" fmla="*/ 6368623 w 6386648"/>
                <a:gd name="connsiteY2319" fmla="*/ 185173 h 1849426"/>
                <a:gd name="connsiteX2320" fmla="*/ 2379221 w 6386648"/>
                <a:gd name="connsiteY2320" fmla="*/ 179165 h 1849426"/>
                <a:gd name="connsiteX2321" fmla="*/ 2397246 w 6386648"/>
                <a:gd name="connsiteY2321" fmla="*/ 197189 h 1849426"/>
                <a:gd name="connsiteX2322" fmla="*/ 2379221 w 6386648"/>
                <a:gd name="connsiteY2322" fmla="*/ 215214 h 1849426"/>
                <a:gd name="connsiteX2323" fmla="*/ 2361197 w 6386648"/>
                <a:gd name="connsiteY2323" fmla="*/ 197189 h 1849426"/>
                <a:gd name="connsiteX2324" fmla="*/ 2379221 w 6386648"/>
                <a:gd name="connsiteY2324" fmla="*/ 179165 h 1849426"/>
                <a:gd name="connsiteX2325" fmla="*/ 2253050 w 6386648"/>
                <a:gd name="connsiteY2325" fmla="*/ 179165 h 1849426"/>
                <a:gd name="connsiteX2326" fmla="*/ 2271075 w 6386648"/>
                <a:gd name="connsiteY2326" fmla="*/ 197189 h 1849426"/>
                <a:gd name="connsiteX2327" fmla="*/ 2253050 w 6386648"/>
                <a:gd name="connsiteY2327" fmla="*/ 215214 h 1849426"/>
                <a:gd name="connsiteX2328" fmla="*/ 2235026 w 6386648"/>
                <a:gd name="connsiteY2328" fmla="*/ 197189 h 1849426"/>
                <a:gd name="connsiteX2329" fmla="*/ 2253050 w 6386648"/>
                <a:gd name="connsiteY2329" fmla="*/ 179165 h 1849426"/>
                <a:gd name="connsiteX2330" fmla="*/ 624846 w 6386648"/>
                <a:gd name="connsiteY2330" fmla="*/ 179165 h 1849426"/>
                <a:gd name="connsiteX2331" fmla="*/ 642870 w 6386648"/>
                <a:gd name="connsiteY2331" fmla="*/ 197189 h 1849426"/>
                <a:gd name="connsiteX2332" fmla="*/ 624846 w 6386648"/>
                <a:gd name="connsiteY2332" fmla="*/ 215214 h 1849426"/>
                <a:gd name="connsiteX2333" fmla="*/ 606821 w 6386648"/>
                <a:gd name="connsiteY2333" fmla="*/ 197189 h 1849426"/>
                <a:gd name="connsiteX2334" fmla="*/ 624846 w 6386648"/>
                <a:gd name="connsiteY2334" fmla="*/ 179165 h 1849426"/>
                <a:gd name="connsiteX2335" fmla="*/ 6116281 w 6386648"/>
                <a:gd name="connsiteY2335" fmla="*/ 167148 h 1849426"/>
                <a:gd name="connsiteX2336" fmla="*/ 6134306 w 6386648"/>
                <a:gd name="connsiteY2336" fmla="*/ 185173 h 1849426"/>
                <a:gd name="connsiteX2337" fmla="*/ 6116281 w 6386648"/>
                <a:gd name="connsiteY2337" fmla="*/ 203197 h 1849426"/>
                <a:gd name="connsiteX2338" fmla="*/ 6098257 w 6386648"/>
                <a:gd name="connsiteY2338" fmla="*/ 185173 h 1849426"/>
                <a:gd name="connsiteX2339" fmla="*/ 6116281 w 6386648"/>
                <a:gd name="connsiteY2339" fmla="*/ 167148 h 1849426"/>
                <a:gd name="connsiteX2340" fmla="*/ 5311191 w 6386648"/>
                <a:gd name="connsiteY2340" fmla="*/ 167148 h 1849426"/>
                <a:gd name="connsiteX2341" fmla="*/ 5329216 w 6386648"/>
                <a:gd name="connsiteY2341" fmla="*/ 185173 h 1849426"/>
                <a:gd name="connsiteX2342" fmla="*/ 5311191 w 6386648"/>
                <a:gd name="connsiteY2342" fmla="*/ 203197 h 1849426"/>
                <a:gd name="connsiteX2343" fmla="*/ 5293167 w 6386648"/>
                <a:gd name="connsiteY2343" fmla="*/ 185173 h 1849426"/>
                <a:gd name="connsiteX2344" fmla="*/ 5311191 w 6386648"/>
                <a:gd name="connsiteY2344" fmla="*/ 167148 h 1849426"/>
                <a:gd name="connsiteX2345" fmla="*/ 3508750 w 6386648"/>
                <a:gd name="connsiteY2345" fmla="*/ 167148 h 1849426"/>
                <a:gd name="connsiteX2346" fmla="*/ 3526775 w 6386648"/>
                <a:gd name="connsiteY2346" fmla="*/ 185173 h 1849426"/>
                <a:gd name="connsiteX2347" fmla="*/ 3508750 w 6386648"/>
                <a:gd name="connsiteY2347" fmla="*/ 203197 h 1849426"/>
                <a:gd name="connsiteX2348" fmla="*/ 3490726 w 6386648"/>
                <a:gd name="connsiteY2348" fmla="*/ 185173 h 1849426"/>
                <a:gd name="connsiteX2349" fmla="*/ 3508750 w 6386648"/>
                <a:gd name="connsiteY2349" fmla="*/ 167148 h 1849426"/>
                <a:gd name="connsiteX2350" fmla="*/ 1820464 w 6386648"/>
                <a:gd name="connsiteY2350" fmla="*/ 167148 h 1849426"/>
                <a:gd name="connsiteX2351" fmla="*/ 1838489 w 6386648"/>
                <a:gd name="connsiteY2351" fmla="*/ 185173 h 1849426"/>
                <a:gd name="connsiteX2352" fmla="*/ 1820464 w 6386648"/>
                <a:gd name="connsiteY2352" fmla="*/ 203197 h 1849426"/>
                <a:gd name="connsiteX2353" fmla="*/ 1802440 w 6386648"/>
                <a:gd name="connsiteY2353" fmla="*/ 185173 h 1849426"/>
                <a:gd name="connsiteX2354" fmla="*/ 1820464 w 6386648"/>
                <a:gd name="connsiteY2354" fmla="*/ 167148 h 1849426"/>
                <a:gd name="connsiteX2355" fmla="*/ 1423927 w 6386648"/>
                <a:gd name="connsiteY2355" fmla="*/ 167148 h 1849426"/>
                <a:gd name="connsiteX2356" fmla="*/ 1441952 w 6386648"/>
                <a:gd name="connsiteY2356" fmla="*/ 185173 h 1849426"/>
                <a:gd name="connsiteX2357" fmla="*/ 1423927 w 6386648"/>
                <a:gd name="connsiteY2357" fmla="*/ 203197 h 1849426"/>
                <a:gd name="connsiteX2358" fmla="*/ 1405903 w 6386648"/>
                <a:gd name="connsiteY2358" fmla="*/ 185173 h 1849426"/>
                <a:gd name="connsiteX2359" fmla="*/ 1423927 w 6386648"/>
                <a:gd name="connsiteY2359" fmla="*/ 167148 h 1849426"/>
                <a:gd name="connsiteX2360" fmla="*/ 5100906 w 6386648"/>
                <a:gd name="connsiteY2360" fmla="*/ 161140 h 1849426"/>
                <a:gd name="connsiteX2361" fmla="*/ 5118931 w 6386648"/>
                <a:gd name="connsiteY2361" fmla="*/ 179164 h 1849426"/>
                <a:gd name="connsiteX2362" fmla="*/ 5100906 w 6386648"/>
                <a:gd name="connsiteY2362" fmla="*/ 197189 h 1849426"/>
                <a:gd name="connsiteX2363" fmla="*/ 5082882 w 6386648"/>
                <a:gd name="connsiteY2363" fmla="*/ 179164 h 1849426"/>
                <a:gd name="connsiteX2364" fmla="*/ 5100906 w 6386648"/>
                <a:gd name="connsiteY2364" fmla="*/ 161140 h 1849426"/>
                <a:gd name="connsiteX2365" fmla="*/ 1189610 w 6386648"/>
                <a:gd name="connsiteY2365" fmla="*/ 161140 h 1849426"/>
                <a:gd name="connsiteX2366" fmla="*/ 1207635 w 6386648"/>
                <a:gd name="connsiteY2366" fmla="*/ 179164 h 1849426"/>
                <a:gd name="connsiteX2367" fmla="*/ 1189610 w 6386648"/>
                <a:gd name="connsiteY2367" fmla="*/ 197189 h 1849426"/>
                <a:gd name="connsiteX2368" fmla="*/ 1171586 w 6386648"/>
                <a:gd name="connsiteY2368" fmla="*/ 179164 h 1849426"/>
                <a:gd name="connsiteX2369" fmla="*/ 1189610 w 6386648"/>
                <a:gd name="connsiteY2369" fmla="*/ 161140 h 1849426"/>
                <a:gd name="connsiteX2370" fmla="*/ 492666 w 6386648"/>
                <a:gd name="connsiteY2370" fmla="*/ 161140 h 1849426"/>
                <a:gd name="connsiteX2371" fmla="*/ 510691 w 6386648"/>
                <a:gd name="connsiteY2371" fmla="*/ 179164 h 1849426"/>
                <a:gd name="connsiteX2372" fmla="*/ 492666 w 6386648"/>
                <a:gd name="connsiteY2372" fmla="*/ 197189 h 1849426"/>
                <a:gd name="connsiteX2373" fmla="*/ 474642 w 6386648"/>
                <a:gd name="connsiteY2373" fmla="*/ 179164 h 1849426"/>
                <a:gd name="connsiteX2374" fmla="*/ 492666 w 6386648"/>
                <a:gd name="connsiteY2374" fmla="*/ 161140 h 1849426"/>
                <a:gd name="connsiteX2375" fmla="*/ 132178 w 6386648"/>
                <a:gd name="connsiteY2375" fmla="*/ 161140 h 1849426"/>
                <a:gd name="connsiteX2376" fmla="*/ 150203 w 6386648"/>
                <a:gd name="connsiteY2376" fmla="*/ 179164 h 1849426"/>
                <a:gd name="connsiteX2377" fmla="*/ 132178 w 6386648"/>
                <a:gd name="connsiteY2377" fmla="*/ 197189 h 1849426"/>
                <a:gd name="connsiteX2378" fmla="*/ 114154 w 6386648"/>
                <a:gd name="connsiteY2378" fmla="*/ 179164 h 1849426"/>
                <a:gd name="connsiteX2379" fmla="*/ 132178 w 6386648"/>
                <a:gd name="connsiteY2379" fmla="*/ 161140 h 1849426"/>
                <a:gd name="connsiteX2380" fmla="*/ 4968727 w 6386648"/>
                <a:gd name="connsiteY2380" fmla="*/ 155132 h 1849426"/>
                <a:gd name="connsiteX2381" fmla="*/ 4986752 w 6386648"/>
                <a:gd name="connsiteY2381" fmla="*/ 173156 h 1849426"/>
                <a:gd name="connsiteX2382" fmla="*/ 4968727 w 6386648"/>
                <a:gd name="connsiteY2382" fmla="*/ 191181 h 1849426"/>
                <a:gd name="connsiteX2383" fmla="*/ 4950702 w 6386648"/>
                <a:gd name="connsiteY2383" fmla="*/ 173156 h 1849426"/>
                <a:gd name="connsiteX2384" fmla="*/ 4968727 w 6386648"/>
                <a:gd name="connsiteY2384" fmla="*/ 155132 h 1849426"/>
                <a:gd name="connsiteX2385" fmla="*/ 3634921 w 6386648"/>
                <a:gd name="connsiteY2385" fmla="*/ 155132 h 1849426"/>
                <a:gd name="connsiteX2386" fmla="*/ 3652946 w 6386648"/>
                <a:gd name="connsiteY2386" fmla="*/ 173156 h 1849426"/>
                <a:gd name="connsiteX2387" fmla="*/ 3634921 w 6386648"/>
                <a:gd name="connsiteY2387" fmla="*/ 191181 h 1849426"/>
                <a:gd name="connsiteX2388" fmla="*/ 3616897 w 6386648"/>
                <a:gd name="connsiteY2388" fmla="*/ 173156 h 1849426"/>
                <a:gd name="connsiteX2389" fmla="*/ 3634921 w 6386648"/>
                <a:gd name="connsiteY2389" fmla="*/ 155132 h 1849426"/>
                <a:gd name="connsiteX2390" fmla="*/ 2493375 w 6386648"/>
                <a:gd name="connsiteY2390" fmla="*/ 155132 h 1849426"/>
                <a:gd name="connsiteX2391" fmla="*/ 2511400 w 6386648"/>
                <a:gd name="connsiteY2391" fmla="*/ 173156 h 1849426"/>
                <a:gd name="connsiteX2392" fmla="*/ 2493375 w 6386648"/>
                <a:gd name="connsiteY2392" fmla="*/ 191181 h 1849426"/>
                <a:gd name="connsiteX2393" fmla="*/ 2475351 w 6386648"/>
                <a:gd name="connsiteY2393" fmla="*/ 173156 h 1849426"/>
                <a:gd name="connsiteX2394" fmla="*/ 2493375 w 6386648"/>
                <a:gd name="connsiteY2394" fmla="*/ 155132 h 1849426"/>
                <a:gd name="connsiteX2395" fmla="*/ 1922603 w 6386648"/>
                <a:gd name="connsiteY2395" fmla="*/ 155132 h 1849426"/>
                <a:gd name="connsiteX2396" fmla="*/ 1940628 w 6386648"/>
                <a:gd name="connsiteY2396" fmla="*/ 173156 h 1849426"/>
                <a:gd name="connsiteX2397" fmla="*/ 1922603 w 6386648"/>
                <a:gd name="connsiteY2397" fmla="*/ 191181 h 1849426"/>
                <a:gd name="connsiteX2398" fmla="*/ 1904579 w 6386648"/>
                <a:gd name="connsiteY2398" fmla="*/ 173156 h 1849426"/>
                <a:gd name="connsiteX2399" fmla="*/ 1922603 w 6386648"/>
                <a:gd name="connsiteY2399" fmla="*/ 155132 h 1849426"/>
                <a:gd name="connsiteX2400" fmla="*/ 919244 w 6386648"/>
                <a:gd name="connsiteY2400" fmla="*/ 155132 h 1849426"/>
                <a:gd name="connsiteX2401" fmla="*/ 937269 w 6386648"/>
                <a:gd name="connsiteY2401" fmla="*/ 173156 h 1849426"/>
                <a:gd name="connsiteX2402" fmla="*/ 919244 w 6386648"/>
                <a:gd name="connsiteY2402" fmla="*/ 191181 h 1849426"/>
                <a:gd name="connsiteX2403" fmla="*/ 901220 w 6386648"/>
                <a:gd name="connsiteY2403" fmla="*/ 173156 h 1849426"/>
                <a:gd name="connsiteX2404" fmla="*/ 919244 w 6386648"/>
                <a:gd name="connsiteY2404" fmla="*/ 155132 h 1849426"/>
                <a:gd name="connsiteX2405" fmla="*/ 5905996 w 6386648"/>
                <a:gd name="connsiteY2405" fmla="*/ 149124 h 1849426"/>
                <a:gd name="connsiteX2406" fmla="*/ 5924021 w 6386648"/>
                <a:gd name="connsiteY2406" fmla="*/ 167148 h 1849426"/>
                <a:gd name="connsiteX2407" fmla="*/ 5905996 w 6386648"/>
                <a:gd name="connsiteY2407" fmla="*/ 185173 h 1849426"/>
                <a:gd name="connsiteX2408" fmla="*/ 5887972 w 6386648"/>
                <a:gd name="connsiteY2408" fmla="*/ 167148 h 1849426"/>
                <a:gd name="connsiteX2409" fmla="*/ 5905996 w 6386648"/>
                <a:gd name="connsiteY2409" fmla="*/ 149124 h 1849426"/>
                <a:gd name="connsiteX2410" fmla="*/ 4644288 w 6386648"/>
                <a:gd name="connsiteY2410" fmla="*/ 149124 h 1849426"/>
                <a:gd name="connsiteX2411" fmla="*/ 4662313 w 6386648"/>
                <a:gd name="connsiteY2411" fmla="*/ 167148 h 1849426"/>
                <a:gd name="connsiteX2412" fmla="*/ 4644288 w 6386648"/>
                <a:gd name="connsiteY2412" fmla="*/ 185173 h 1849426"/>
                <a:gd name="connsiteX2413" fmla="*/ 4626264 w 6386648"/>
                <a:gd name="connsiteY2413" fmla="*/ 167148 h 1849426"/>
                <a:gd name="connsiteX2414" fmla="*/ 4644288 w 6386648"/>
                <a:gd name="connsiteY2414" fmla="*/ 149124 h 1849426"/>
                <a:gd name="connsiteX2415" fmla="*/ 2126880 w 6386648"/>
                <a:gd name="connsiteY2415" fmla="*/ 149124 h 1849426"/>
                <a:gd name="connsiteX2416" fmla="*/ 2144904 w 6386648"/>
                <a:gd name="connsiteY2416" fmla="*/ 167148 h 1849426"/>
                <a:gd name="connsiteX2417" fmla="*/ 2126880 w 6386648"/>
                <a:gd name="connsiteY2417" fmla="*/ 185173 h 1849426"/>
                <a:gd name="connsiteX2418" fmla="*/ 2108855 w 6386648"/>
                <a:gd name="connsiteY2418" fmla="*/ 167148 h 1849426"/>
                <a:gd name="connsiteX2419" fmla="*/ 2126880 w 6386648"/>
                <a:gd name="connsiteY2419" fmla="*/ 149124 h 1849426"/>
                <a:gd name="connsiteX2420" fmla="*/ 799081 w 6386648"/>
                <a:gd name="connsiteY2420" fmla="*/ 149124 h 1849426"/>
                <a:gd name="connsiteX2421" fmla="*/ 817106 w 6386648"/>
                <a:gd name="connsiteY2421" fmla="*/ 167148 h 1849426"/>
                <a:gd name="connsiteX2422" fmla="*/ 799081 w 6386648"/>
                <a:gd name="connsiteY2422" fmla="*/ 185173 h 1849426"/>
                <a:gd name="connsiteX2423" fmla="*/ 781057 w 6386648"/>
                <a:gd name="connsiteY2423" fmla="*/ 167148 h 1849426"/>
                <a:gd name="connsiteX2424" fmla="*/ 799081 w 6386648"/>
                <a:gd name="connsiteY2424" fmla="*/ 149124 h 1849426"/>
                <a:gd name="connsiteX2425" fmla="*/ 366495 w 6386648"/>
                <a:gd name="connsiteY2425" fmla="*/ 149124 h 1849426"/>
                <a:gd name="connsiteX2426" fmla="*/ 384520 w 6386648"/>
                <a:gd name="connsiteY2426" fmla="*/ 167148 h 1849426"/>
                <a:gd name="connsiteX2427" fmla="*/ 366495 w 6386648"/>
                <a:gd name="connsiteY2427" fmla="*/ 185173 h 1849426"/>
                <a:gd name="connsiteX2428" fmla="*/ 348471 w 6386648"/>
                <a:gd name="connsiteY2428" fmla="*/ 167148 h 1849426"/>
                <a:gd name="connsiteX2429" fmla="*/ 366495 w 6386648"/>
                <a:gd name="connsiteY2429" fmla="*/ 149124 h 1849426"/>
                <a:gd name="connsiteX2430" fmla="*/ 4758442 w 6386648"/>
                <a:gd name="connsiteY2430" fmla="*/ 143116 h 1849426"/>
                <a:gd name="connsiteX2431" fmla="*/ 4776467 w 6386648"/>
                <a:gd name="connsiteY2431" fmla="*/ 161140 h 1849426"/>
                <a:gd name="connsiteX2432" fmla="*/ 4758442 w 6386648"/>
                <a:gd name="connsiteY2432" fmla="*/ 179165 h 1849426"/>
                <a:gd name="connsiteX2433" fmla="*/ 4740417 w 6386648"/>
                <a:gd name="connsiteY2433" fmla="*/ 161140 h 1849426"/>
                <a:gd name="connsiteX2434" fmla="*/ 4758442 w 6386648"/>
                <a:gd name="connsiteY2434" fmla="*/ 143116 h 1849426"/>
                <a:gd name="connsiteX2435" fmla="*/ 3226368 w 6386648"/>
                <a:gd name="connsiteY2435" fmla="*/ 143116 h 1849426"/>
                <a:gd name="connsiteX2436" fmla="*/ 3244393 w 6386648"/>
                <a:gd name="connsiteY2436" fmla="*/ 161140 h 1849426"/>
                <a:gd name="connsiteX2437" fmla="*/ 3226368 w 6386648"/>
                <a:gd name="connsiteY2437" fmla="*/ 179165 h 1849426"/>
                <a:gd name="connsiteX2438" fmla="*/ 3208343 w 6386648"/>
                <a:gd name="connsiteY2438" fmla="*/ 161140 h 1849426"/>
                <a:gd name="connsiteX2439" fmla="*/ 3226368 w 6386648"/>
                <a:gd name="connsiteY2439" fmla="*/ 143116 h 1849426"/>
                <a:gd name="connsiteX2440" fmla="*/ 4235735 w 6386648"/>
                <a:gd name="connsiteY2440" fmla="*/ 131100 h 1849426"/>
                <a:gd name="connsiteX2441" fmla="*/ 4253760 w 6386648"/>
                <a:gd name="connsiteY2441" fmla="*/ 149124 h 1849426"/>
                <a:gd name="connsiteX2442" fmla="*/ 4235735 w 6386648"/>
                <a:gd name="connsiteY2442" fmla="*/ 167149 h 1849426"/>
                <a:gd name="connsiteX2443" fmla="*/ 4217711 w 6386648"/>
                <a:gd name="connsiteY2443" fmla="*/ 149124 h 1849426"/>
                <a:gd name="connsiteX2444" fmla="*/ 4235735 w 6386648"/>
                <a:gd name="connsiteY2444" fmla="*/ 131100 h 1849426"/>
                <a:gd name="connsiteX2445" fmla="*/ 1057431 w 6386648"/>
                <a:gd name="connsiteY2445" fmla="*/ 131100 h 1849426"/>
                <a:gd name="connsiteX2446" fmla="*/ 1075456 w 6386648"/>
                <a:gd name="connsiteY2446" fmla="*/ 149124 h 1849426"/>
                <a:gd name="connsiteX2447" fmla="*/ 1057431 w 6386648"/>
                <a:gd name="connsiteY2447" fmla="*/ 167149 h 1849426"/>
                <a:gd name="connsiteX2448" fmla="*/ 1039407 w 6386648"/>
                <a:gd name="connsiteY2448" fmla="*/ 149124 h 1849426"/>
                <a:gd name="connsiteX2449" fmla="*/ 1057431 w 6386648"/>
                <a:gd name="connsiteY2449" fmla="*/ 131100 h 1849426"/>
                <a:gd name="connsiteX2450" fmla="*/ 4536141 w 6386648"/>
                <a:gd name="connsiteY2450" fmla="*/ 119083 h 1849426"/>
                <a:gd name="connsiteX2451" fmla="*/ 4554166 w 6386648"/>
                <a:gd name="connsiteY2451" fmla="*/ 137107 h 1849426"/>
                <a:gd name="connsiteX2452" fmla="*/ 4536141 w 6386648"/>
                <a:gd name="connsiteY2452" fmla="*/ 155132 h 1849426"/>
                <a:gd name="connsiteX2453" fmla="*/ 4518117 w 6386648"/>
                <a:gd name="connsiteY2453" fmla="*/ 137107 h 1849426"/>
                <a:gd name="connsiteX2454" fmla="*/ 4536141 w 6386648"/>
                <a:gd name="connsiteY2454" fmla="*/ 119083 h 1849426"/>
                <a:gd name="connsiteX2455" fmla="*/ 4361905 w 6386648"/>
                <a:gd name="connsiteY2455" fmla="*/ 119083 h 1849426"/>
                <a:gd name="connsiteX2456" fmla="*/ 4379930 w 6386648"/>
                <a:gd name="connsiteY2456" fmla="*/ 137107 h 1849426"/>
                <a:gd name="connsiteX2457" fmla="*/ 4361905 w 6386648"/>
                <a:gd name="connsiteY2457" fmla="*/ 155132 h 1849426"/>
                <a:gd name="connsiteX2458" fmla="*/ 4343881 w 6386648"/>
                <a:gd name="connsiteY2458" fmla="*/ 137107 h 1849426"/>
                <a:gd name="connsiteX2459" fmla="*/ 4361905 w 6386648"/>
                <a:gd name="connsiteY2459" fmla="*/ 119083 h 1849426"/>
                <a:gd name="connsiteX2460" fmla="*/ 6020151 w 6386648"/>
                <a:gd name="connsiteY2460" fmla="*/ 113075 h 1849426"/>
                <a:gd name="connsiteX2461" fmla="*/ 6038176 w 6386648"/>
                <a:gd name="connsiteY2461" fmla="*/ 131099 h 1849426"/>
                <a:gd name="connsiteX2462" fmla="*/ 6020151 w 6386648"/>
                <a:gd name="connsiteY2462" fmla="*/ 149124 h 1849426"/>
                <a:gd name="connsiteX2463" fmla="*/ 6002126 w 6386648"/>
                <a:gd name="connsiteY2463" fmla="*/ 131099 h 1849426"/>
                <a:gd name="connsiteX2464" fmla="*/ 6020151 w 6386648"/>
                <a:gd name="connsiteY2464" fmla="*/ 113075 h 1849426"/>
                <a:gd name="connsiteX2465" fmla="*/ 5209053 w 6386648"/>
                <a:gd name="connsiteY2465" fmla="*/ 113075 h 1849426"/>
                <a:gd name="connsiteX2466" fmla="*/ 5227078 w 6386648"/>
                <a:gd name="connsiteY2466" fmla="*/ 131099 h 1849426"/>
                <a:gd name="connsiteX2467" fmla="*/ 5209053 w 6386648"/>
                <a:gd name="connsiteY2467" fmla="*/ 149124 h 1849426"/>
                <a:gd name="connsiteX2468" fmla="*/ 5191028 w 6386648"/>
                <a:gd name="connsiteY2468" fmla="*/ 131099 h 1849426"/>
                <a:gd name="connsiteX2469" fmla="*/ 5209053 w 6386648"/>
                <a:gd name="connsiteY2469" fmla="*/ 113075 h 1849426"/>
                <a:gd name="connsiteX2470" fmla="*/ 2865880 w 6386648"/>
                <a:gd name="connsiteY2470" fmla="*/ 113075 h 1849426"/>
                <a:gd name="connsiteX2471" fmla="*/ 2883905 w 6386648"/>
                <a:gd name="connsiteY2471" fmla="*/ 131099 h 1849426"/>
                <a:gd name="connsiteX2472" fmla="*/ 2865880 w 6386648"/>
                <a:gd name="connsiteY2472" fmla="*/ 149124 h 1849426"/>
                <a:gd name="connsiteX2473" fmla="*/ 2847855 w 6386648"/>
                <a:gd name="connsiteY2473" fmla="*/ 131099 h 1849426"/>
                <a:gd name="connsiteX2474" fmla="*/ 2865880 w 6386648"/>
                <a:gd name="connsiteY2474" fmla="*/ 113075 h 1849426"/>
                <a:gd name="connsiteX2475" fmla="*/ 2751725 w 6386648"/>
                <a:gd name="connsiteY2475" fmla="*/ 113075 h 1849426"/>
                <a:gd name="connsiteX2476" fmla="*/ 2769750 w 6386648"/>
                <a:gd name="connsiteY2476" fmla="*/ 131099 h 1849426"/>
                <a:gd name="connsiteX2477" fmla="*/ 2751725 w 6386648"/>
                <a:gd name="connsiteY2477" fmla="*/ 149124 h 1849426"/>
                <a:gd name="connsiteX2478" fmla="*/ 2733701 w 6386648"/>
                <a:gd name="connsiteY2478" fmla="*/ 131099 h 1849426"/>
                <a:gd name="connsiteX2479" fmla="*/ 2751725 w 6386648"/>
                <a:gd name="connsiteY2479" fmla="*/ 113075 h 1849426"/>
                <a:gd name="connsiteX2480" fmla="*/ 5797850 w 6386648"/>
                <a:gd name="connsiteY2480" fmla="*/ 107067 h 1849426"/>
                <a:gd name="connsiteX2481" fmla="*/ 5815875 w 6386648"/>
                <a:gd name="connsiteY2481" fmla="*/ 125092 h 1849426"/>
                <a:gd name="connsiteX2482" fmla="*/ 5797850 w 6386648"/>
                <a:gd name="connsiteY2482" fmla="*/ 143116 h 1849426"/>
                <a:gd name="connsiteX2483" fmla="*/ 5779826 w 6386648"/>
                <a:gd name="connsiteY2483" fmla="*/ 125092 h 1849426"/>
                <a:gd name="connsiteX2484" fmla="*/ 5797850 w 6386648"/>
                <a:gd name="connsiteY2484" fmla="*/ 107067 h 1849426"/>
                <a:gd name="connsiteX2485" fmla="*/ 4055491 w 6386648"/>
                <a:gd name="connsiteY2485" fmla="*/ 107067 h 1849426"/>
                <a:gd name="connsiteX2486" fmla="*/ 4073516 w 6386648"/>
                <a:gd name="connsiteY2486" fmla="*/ 125092 h 1849426"/>
                <a:gd name="connsiteX2487" fmla="*/ 4055491 w 6386648"/>
                <a:gd name="connsiteY2487" fmla="*/ 143116 h 1849426"/>
                <a:gd name="connsiteX2488" fmla="*/ 4037467 w 6386648"/>
                <a:gd name="connsiteY2488" fmla="*/ 125092 h 1849426"/>
                <a:gd name="connsiteX2489" fmla="*/ 4055491 w 6386648"/>
                <a:gd name="connsiteY2489" fmla="*/ 107067 h 1849426"/>
                <a:gd name="connsiteX2490" fmla="*/ 3917303 w 6386648"/>
                <a:gd name="connsiteY2490" fmla="*/ 107067 h 1849426"/>
                <a:gd name="connsiteX2491" fmla="*/ 3935328 w 6386648"/>
                <a:gd name="connsiteY2491" fmla="*/ 125092 h 1849426"/>
                <a:gd name="connsiteX2492" fmla="*/ 3917303 w 6386648"/>
                <a:gd name="connsiteY2492" fmla="*/ 143116 h 1849426"/>
                <a:gd name="connsiteX2493" fmla="*/ 3899278 w 6386648"/>
                <a:gd name="connsiteY2493" fmla="*/ 125092 h 1849426"/>
                <a:gd name="connsiteX2494" fmla="*/ 3917303 w 6386648"/>
                <a:gd name="connsiteY2494" fmla="*/ 107067 h 1849426"/>
                <a:gd name="connsiteX2495" fmla="*/ 3346531 w 6386648"/>
                <a:gd name="connsiteY2495" fmla="*/ 107067 h 1849426"/>
                <a:gd name="connsiteX2496" fmla="*/ 3364556 w 6386648"/>
                <a:gd name="connsiteY2496" fmla="*/ 125092 h 1849426"/>
                <a:gd name="connsiteX2497" fmla="*/ 3346531 w 6386648"/>
                <a:gd name="connsiteY2497" fmla="*/ 143116 h 1849426"/>
                <a:gd name="connsiteX2498" fmla="*/ 3328506 w 6386648"/>
                <a:gd name="connsiteY2498" fmla="*/ 125092 h 1849426"/>
                <a:gd name="connsiteX2499" fmla="*/ 3346531 w 6386648"/>
                <a:gd name="connsiteY2499" fmla="*/ 107067 h 1849426"/>
                <a:gd name="connsiteX2500" fmla="*/ 2024741 w 6386648"/>
                <a:gd name="connsiteY2500" fmla="*/ 107067 h 1849426"/>
                <a:gd name="connsiteX2501" fmla="*/ 2042766 w 6386648"/>
                <a:gd name="connsiteY2501" fmla="*/ 125092 h 1849426"/>
                <a:gd name="connsiteX2502" fmla="*/ 2024741 w 6386648"/>
                <a:gd name="connsiteY2502" fmla="*/ 143116 h 1849426"/>
                <a:gd name="connsiteX2503" fmla="*/ 2006717 w 6386648"/>
                <a:gd name="connsiteY2503" fmla="*/ 125092 h 1849426"/>
                <a:gd name="connsiteX2504" fmla="*/ 2024741 w 6386648"/>
                <a:gd name="connsiteY2504" fmla="*/ 107067 h 1849426"/>
                <a:gd name="connsiteX2505" fmla="*/ 240325 w 6386648"/>
                <a:gd name="connsiteY2505" fmla="*/ 107067 h 1849426"/>
                <a:gd name="connsiteX2506" fmla="*/ 258350 w 6386648"/>
                <a:gd name="connsiteY2506" fmla="*/ 125092 h 1849426"/>
                <a:gd name="connsiteX2507" fmla="*/ 240325 w 6386648"/>
                <a:gd name="connsiteY2507" fmla="*/ 143116 h 1849426"/>
                <a:gd name="connsiteX2508" fmla="*/ 222301 w 6386648"/>
                <a:gd name="connsiteY2508" fmla="*/ 125092 h 1849426"/>
                <a:gd name="connsiteX2509" fmla="*/ 240325 w 6386648"/>
                <a:gd name="connsiteY2509" fmla="*/ 107067 h 1849426"/>
                <a:gd name="connsiteX2510" fmla="*/ 3761092 w 6386648"/>
                <a:gd name="connsiteY2510" fmla="*/ 101059 h 1849426"/>
                <a:gd name="connsiteX2511" fmla="*/ 3779117 w 6386648"/>
                <a:gd name="connsiteY2511" fmla="*/ 119083 h 1849426"/>
                <a:gd name="connsiteX2512" fmla="*/ 3761092 w 6386648"/>
                <a:gd name="connsiteY2512" fmla="*/ 137108 h 1849426"/>
                <a:gd name="connsiteX2513" fmla="*/ 3743068 w 6386648"/>
                <a:gd name="connsiteY2513" fmla="*/ 119083 h 1849426"/>
                <a:gd name="connsiteX2514" fmla="*/ 3761092 w 6386648"/>
                <a:gd name="connsiteY2514" fmla="*/ 101059 h 1849426"/>
                <a:gd name="connsiteX2515" fmla="*/ 1706311 w 6386648"/>
                <a:gd name="connsiteY2515" fmla="*/ 101059 h 1849426"/>
                <a:gd name="connsiteX2516" fmla="*/ 1724335 w 6386648"/>
                <a:gd name="connsiteY2516" fmla="*/ 119083 h 1849426"/>
                <a:gd name="connsiteX2517" fmla="*/ 1706311 w 6386648"/>
                <a:gd name="connsiteY2517" fmla="*/ 137108 h 1849426"/>
                <a:gd name="connsiteX2518" fmla="*/ 1688286 w 6386648"/>
                <a:gd name="connsiteY2518" fmla="*/ 119083 h 1849426"/>
                <a:gd name="connsiteX2519" fmla="*/ 1706311 w 6386648"/>
                <a:gd name="connsiteY2519" fmla="*/ 101059 h 1849426"/>
                <a:gd name="connsiteX2520" fmla="*/ 1574131 w 6386648"/>
                <a:gd name="connsiteY2520" fmla="*/ 101059 h 1849426"/>
                <a:gd name="connsiteX2521" fmla="*/ 1592156 w 6386648"/>
                <a:gd name="connsiteY2521" fmla="*/ 119083 h 1849426"/>
                <a:gd name="connsiteX2522" fmla="*/ 1574131 w 6386648"/>
                <a:gd name="connsiteY2522" fmla="*/ 137108 h 1849426"/>
                <a:gd name="connsiteX2523" fmla="*/ 1556107 w 6386648"/>
                <a:gd name="connsiteY2523" fmla="*/ 119083 h 1849426"/>
                <a:gd name="connsiteX2524" fmla="*/ 1574131 w 6386648"/>
                <a:gd name="connsiteY2524" fmla="*/ 101059 h 1849426"/>
                <a:gd name="connsiteX2525" fmla="*/ 5611598 w 6386648"/>
                <a:gd name="connsiteY2525" fmla="*/ 89043 h 1849426"/>
                <a:gd name="connsiteX2526" fmla="*/ 5629623 w 6386648"/>
                <a:gd name="connsiteY2526" fmla="*/ 107067 h 1849426"/>
                <a:gd name="connsiteX2527" fmla="*/ 5611598 w 6386648"/>
                <a:gd name="connsiteY2527" fmla="*/ 125092 h 1849426"/>
                <a:gd name="connsiteX2528" fmla="*/ 5593574 w 6386648"/>
                <a:gd name="connsiteY2528" fmla="*/ 107067 h 1849426"/>
                <a:gd name="connsiteX2529" fmla="*/ 5611598 w 6386648"/>
                <a:gd name="connsiteY2529" fmla="*/ 89043 h 1849426"/>
                <a:gd name="connsiteX2530" fmla="*/ 5419337 w 6386648"/>
                <a:gd name="connsiteY2530" fmla="*/ 89043 h 1849426"/>
                <a:gd name="connsiteX2531" fmla="*/ 5437362 w 6386648"/>
                <a:gd name="connsiteY2531" fmla="*/ 107067 h 1849426"/>
                <a:gd name="connsiteX2532" fmla="*/ 5419337 w 6386648"/>
                <a:gd name="connsiteY2532" fmla="*/ 125092 h 1849426"/>
                <a:gd name="connsiteX2533" fmla="*/ 5401312 w 6386648"/>
                <a:gd name="connsiteY2533" fmla="*/ 107067 h 1849426"/>
                <a:gd name="connsiteX2534" fmla="*/ 5419337 w 6386648"/>
                <a:gd name="connsiteY2534" fmla="*/ 89043 h 1849426"/>
                <a:gd name="connsiteX2535" fmla="*/ 2992051 w 6386648"/>
                <a:gd name="connsiteY2535" fmla="*/ 89043 h 1849426"/>
                <a:gd name="connsiteX2536" fmla="*/ 3010076 w 6386648"/>
                <a:gd name="connsiteY2536" fmla="*/ 107067 h 1849426"/>
                <a:gd name="connsiteX2537" fmla="*/ 2992051 w 6386648"/>
                <a:gd name="connsiteY2537" fmla="*/ 125092 h 1849426"/>
                <a:gd name="connsiteX2538" fmla="*/ 2974027 w 6386648"/>
                <a:gd name="connsiteY2538" fmla="*/ 107067 h 1849426"/>
                <a:gd name="connsiteX2539" fmla="*/ 2992051 w 6386648"/>
                <a:gd name="connsiteY2539" fmla="*/ 89043 h 1849426"/>
                <a:gd name="connsiteX2540" fmla="*/ 6368623 w 6386648"/>
                <a:gd name="connsiteY2540" fmla="*/ 83034 h 1849426"/>
                <a:gd name="connsiteX2541" fmla="*/ 6386648 w 6386648"/>
                <a:gd name="connsiteY2541" fmla="*/ 101058 h 1849426"/>
                <a:gd name="connsiteX2542" fmla="*/ 6368623 w 6386648"/>
                <a:gd name="connsiteY2542" fmla="*/ 119083 h 1849426"/>
                <a:gd name="connsiteX2543" fmla="*/ 6350599 w 6386648"/>
                <a:gd name="connsiteY2543" fmla="*/ 101058 h 1849426"/>
                <a:gd name="connsiteX2544" fmla="*/ 6368623 w 6386648"/>
                <a:gd name="connsiteY2544" fmla="*/ 83034 h 1849426"/>
                <a:gd name="connsiteX2545" fmla="*/ 6242452 w 6386648"/>
                <a:gd name="connsiteY2545" fmla="*/ 83034 h 1849426"/>
                <a:gd name="connsiteX2546" fmla="*/ 6260477 w 6386648"/>
                <a:gd name="connsiteY2546" fmla="*/ 101058 h 1849426"/>
                <a:gd name="connsiteX2547" fmla="*/ 6242452 w 6386648"/>
                <a:gd name="connsiteY2547" fmla="*/ 119083 h 1849426"/>
                <a:gd name="connsiteX2548" fmla="*/ 6224428 w 6386648"/>
                <a:gd name="connsiteY2548" fmla="*/ 101058 h 1849426"/>
                <a:gd name="connsiteX2549" fmla="*/ 6242452 w 6386648"/>
                <a:gd name="connsiteY2549" fmla="*/ 83034 h 1849426"/>
                <a:gd name="connsiteX2550" fmla="*/ 4884613 w 6386648"/>
                <a:gd name="connsiteY2550" fmla="*/ 83034 h 1849426"/>
                <a:gd name="connsiteX2551" fmla="*/ 4902638 w 6386648"/>
                <a:gd name="connsiteY2551" fmla="*/ 101058 h 1849426"/>
                <a:gd name="connsiteX2552" fmla="*/ 4884613 w 6386648"/>
                <a:gd name="connsiteY2552" fmla="*/ 119083 h 1849426"/>
                <a:gd name="connsiteX2553" fmla="*/ 4866589 w 6386648"/>
                <a:gd name="connsiteY2553" fmla="*/ 101058 h 1849426"/>
                <a:gd name="connsiteX2554" fmla="*/ 4884613 w 6386648"/>
                <a:gd name="connsiteY2554" fmla="*/ 83034 h 1849426"/>
                <a:gd name="connsiteX2555" fmla="*/ 3118221 w 6386648"/>
                <a:gd name="connsiteY2555" fmla="*/ 83034 h 1849426"/>
                <a:gd name="connsiteX2556" fmla="*/ 3136246 w 6386648"/>
                <a:gd name="connsiteY2556" fmla="*/ 101058 h 1849426"/>
                <a:gd name="connsiteX2557" fmla="*/ 3118221 w 6386648"/>
                <a:gd name="connsiteY2557" fmla="*/ 119083 h 1849426"/>
                <a:gd name="connsiteX2558" fmla="*/ 3100197 w 6386648"/>
                <a:gd name="connsiteY2558" fmla="*/ 101058 h 1849426"/>
                <a:gd name="connsiteX2559" fmla="*/ 3118221 w 6386648"/>
                <a:gd name="connsiteY2559" fmla="*/ 83034 h 1849426"/>
                <a:gd name="connsiteX2560" fmla="*/ 2619546 w 6386648"/>
                <a:gd name="connsiteY2560" fmla="*/ 83034 h 1849426"/>
                <a:gd name="connsiteX2561" fmla="*/ 2637571 w 6386648"/>
                <a:gd name="connsiteY2561" fmla="*/ 101058 h 1849426"/>
                <a:gd name="connsiteX2562" fmla="*/ 2619546 w 6386648"/>
                <a:gd name="connsiteY2562" fmla="*/ 119083 h 1849426"/>
                <a:gd name="connsiteX2563" fmla="*/ 2601522 w 6386648"/>
                <a:gd name="connsiteY2563" fmla="*/ 101058 h 1849426"/>
                <a:gd name="connsiteX2564" fmla="*/ 2619546 w 6386648"/>
                <a:gd name="connsiteY2564" fmla="*/ 83034 h 1849426"/>
                <a:gd name="connsiteX2565" fmla="*/ 1291748 w 6386648"/>
                <a:gd name="connsiteY2565" fmla="*/ 83034 h 1849426"/>
                <a:gd name="connsiteX2566" fmla="*/ 1309773 w 6386648"/>
                <a:gd name="connsiteY2566" fmla="*/ 101058 h 1849426"/>
                <a:gd name="connsiteX2567" fmla="*/ 1291748 w 6386648"/>
                <a:gd name="connsiteY2567" fmla="*/ 119083 h 1849426"/>
                <a:gd name="connsiteX2568" fmla="*/ 1273724 w 6386648"/>
                <a:gd name="connsiteY2568" fmla="*/ 101058 h 1849426"/>
                <a:gd name="connsiteX2569" fmla="*/ 1291748 w 6386648"/>
                <a:gd name="connsiteY2569" fmla="*/ 83034 h 1849426"/>
                <a:gd name="connsiteX2570" fmla="*/ 702951 w 6386648"/>
                <a:gd name="connsiteY2570" fmla="*/ 83034 h 1849426"/>
                <a:gd name="connsiteX2571" fmla="*/ 720976 w 6386648"/>
                <a:gd name="connsiteY2571" fmla="*/ 101058 h 1849426"/>
                <a:gd name="connsiteX2572" fmla="*/ 702951 w 6386648"/>
                <a:gd name="connsiteY2572" fmla="*/ 119083 h 1849426"/>
                <a:gd name="connsiteX2573" fmla="*/ 684927 w 6386648"/>
                <a:gd name="connsiteY2573" fmla="*/ 101058 h 1849426"/>
                <a:gd name="connsiteX2574" fmla="*/ 702951 w 6386648"/>
                <a:gd name="connsiteY2574" fmla="*/ 83034 h 1849426"/>
                <a:gd name="connsiteX2575" fmla="*/ 2319139 w 6386648"/>
                <a:gd name="connsiteY2575" fmla="*/ 65010 h 1849426"/>
                <a:gd name="connsiteX2576" fmla="*/ 2337164 w 6386648"/>
                <a:gd name="connsiteY2576" fmla="*/ 83034 h 1849426"/>
                <a:gd name="connsiteX2577" fmla="*/ 2319139 w 6386648"/>
                <a:gd name="connsiteY2577" fmla="*/ 101059 h 1849426"/>
                <a:gd name="connsiteX2578" fmla="*/ 2301115 w 6386648"/>
                <a:gd name="connsiteY2578" fmla="*/ 83034 h 1849426"/>
                <a:gd name="connsiteX2579" fmla="*/ 2319139 w 6386648"/>
                <a:gd name="connsiteY2579" fmla="*/ 65010 h 1849426"/>
                <a:gd name="connsiteX2580" fmla="*/ 564765 w 6386648"/>
                <a:gd name="connsiteY2580" fmla="*/ 65010 h 1849426"/>
                <a:gd name="connsiteX2581" fmla="*/ 582789 w 6386648"/>
                <a:gd name="connsiteY2581" fmla="*/ 83034 h 1849426"/>
                <a:gd name="connsiteX2582" fmla="*/ 564765 w 6386648"/>
                <a:gd name="connsiteY2582" fmla="*/ 101059 h 1849426"/>
                <a:gd name="connsiteX2583" fmla="*/ 546740 w 6386648"/>
                <a:gd name="connsiteY2583" fmla="*/ 83034 h 1849426"/>
                <a:gd name="connsiteX2584" fmla="*/ 564765 w 6386648"/>
                <a:gd name="connsiteY2584" fmla="*/ 65010 h 1849426"/>
                <a:gd name="connsiteX2585" fmla="*/ 18024 w 6386648"/>
                <a:gd name="connsiteY2585" fmla="*/ 65010 h 1849426"/>
                <a:gd name="connsiteX2586" fmla="*/ 36049 w 6386648"/>
                <a:gd name="connsiteY2586" fmla="*/ 83034 h 1849426"/>
                <a:gd name="connsiteX2587" fmla="*/ 18024 w 6386648"/>
                <a:gd name="connsiteY2587" fmla="*/ 101059 h 1849426"/>
                <a:gd name="connsiteX2588" fmla="*/ 0 w 6386648"/>
                <a:gd name="connsiteY2588" fmla="*/ 83034 h 1849426"/>
                <a:gd name="connsiteX2589" fmla="*/ 18024 w 6386648"/>
                <a:gd name="connsiteY2589" fmla="*/ 65010 h 1849426"/>
                <a:gd name="connsiteX2590" fmla="*/ 5052841 w 6386648"/>
                <a:gd name="connsiteY2590" fmla="*/ 59002 h 1849426"/>
                <a:gd name="connsiteX2591" fmla="*/ 5070866 w 6386648"/>
                <a:gd name="connsiteY2591" fmla="*/ 77026 h 1849426"/>
                <a:gd name="connsiteX2592" fmla="*/ 5052841 w 6386648"/>
                <a:gd name="connsiteY2592" fmla="*/ 95051 h 1849426"/>
                <a:gd name="connsiteX2593" fmla="*/ 5034817 w 6386648"/>
                <a:gd name="connsiteY2593" fmla="*/ 77026 h 1849426"/>
                <a:gd name="connsiteX2594" fmla="*/ 5052841 w 6386648"/>
                <a:gd name="connsiteY2594" fmla="*/ 59002 h 1849426"/>
                <a:gd name="connsiteX2595" fmla="*/ 3490726 w 6386648"/>
                <a:gd name="connsiteY2595" fmla="*/ 59002 h 1849426"/>
                <a:gd name="connsiteX2596" fmla="*/ 3508751 w 6386648"/>
                <a:gd name="connsiteY2596" fmla="*/ 77026 h 1849426"/>
                <a:gd name="connsiteX2597" fmla="*/ 3490726 w 6386648"/>
                <a:gd name="connsiteY2597" fmla="*/ 95051 h 1849426"/>
                <a:gd name="connsiteX2598" fmla="*/ 3472702 w 6386648"/>
                <a:gd name="connsiteY2598" fmla="*/ 77026 h 1849426"/>
                <a:gd name="connsiteX2599" fmla="*/ 3490726 w 6386648"/>
                <a:gd name="connsiteY2599" fmla="*/ 59002 h 1849426"/>
                <a:gd name="connsiteX2600" fmla="*/ 1447960 w 6386648"/>
                <a:gd name="connsiteY2600" fmla="*/ 59002 h 1849426"/>
                <a:gd name="connsiteX2601" fmla="*/ 1465985 w 6386648"/>
                <a:gd name="connsiteY2601" fmla="*/ 77026 h 1849426"/>
                <a:gd name="connsiteX2602" fmla="*/ 1447960 w 6386648"/>
                <a:gd name="connsiteY2602" fmla="*/ 95051 h 1849426"/>
                <a:gd name="connsiteX2603" fmla="*/ 1429936 w 6386648"/>
                <a:gd name="connsiteY2603" fmla="*/ 77026 h 1849426"/>
                <a:gd name="connsiteX2604" fmla="*/ 1447960 w 6386648"/>
                <a:gd name="connsiteY2604" fmla="*/ 59002 h 1849426"/>
                <a:gd name="connsiteX2605" fmla="*/ 2192969 w 6386648"/>
                <a:gd name="connsiteY2605" fmla="*/ 46987 h 1849426"/>
                <a:gd name="connsiteX2606" fmla="*/ 2210994 w 6386648"/>
                <a:gd name="connsiteY2606" fmla="*/ 65012 h 1849426"/>
                <a:gd name="connsiteX2607" fmla="*/ 2192969 w 6386648"/>
                <a:gd name="connsiteY2607" fmla="*/ 83036 h 1849426"/>
                <a:gd name="connsiteX2608" fmla="*/ 2174945 w 6386648"/>
                <a:gd name="connsiteY2608" fmla="*/ 65012 h 1849426"/>
                <a:gd name="connsiteX2609" fmla="*/ 2192969 w 6386648"/>
                <a:gd name="connsiteY2609" fmla="*/ 46987 h 1849426"/>
                <a:gd name="connsiteX2610" fmla="*/ 4434003 w 6386648"/>
                <a:gd name="connsiteY2610" fmla="*/ 40979 h 1849426"/>
                <a:gd name="connsiteX2611" fmla="*/ 4452028 w 6386648"/>
                <a:gd name="connsiteY2611" fmla="*/ 59003 h 1849426"/>
                <a:gd name="connsiteX2612" fmla="*/ 4434003 w 6386648"/>
                <a:gd name="connsiteY2612" fmla="*/ 77028 h 1849426"/>
                <a:gd name="connsiteX2613" fmla="*/ 4415979 w 6386648"/>
                <a:gd name="connsiteY2613" fmla="*/ 59003 h 1849426"/>
                <a:gd name="connsiteX2614" fmla="*/ 4434003 w 6386648"/>
                <a:gd name="connsiteY2614" fmla="*/ 40979 h 1849426"/>
                <a:gd name="connsiteX2615" fmla="*/ 3616897 w 6386648"/>
                <a:gd name="connsiteY2615" fmla="*/ 40979 h 1849426"/>
                <a:gd name="connsiteX2616" fmla="*/ 3634922 w 6386648"/>
                <a:gd name="connsiteY2616" fmla="*/ 59003 h 1849426"/>
                <a:gd name="connsiteX2617" fmla="*/ 3616897 w 6386648"/>
                <a:gd name="connsiteY2617" fmla="*/ 77028 h 1849426"/>
                <a:gd name="connsiteX2618" fmla="*/ 3598872 w 6386648"/>
                <a:gd name="connsiteY2618" fmla="*/ 59003 h 1849426"/>
                <a:gd name="connsiteX2619" fmla="*/ 3616897 w 6386648"/>
                <a:gd name="connsiteY2619" fmla="*/ 40979 h 1849426"/>
                <a:gd name="connsiteX2620" fmla="*/ 1826473 w 6386648"/>
                <a:gd name="connsiteY2620" fmla="*/ 40979 h 1849426"/>
                <a:gd name="connsiteX2621" fmla="*/ 1844497 w 6386648"/>
                <a:gd name="connsiteY2621" fmla="*/ 59003 h 1849426"/>
                <a:gd name="connsiteX2622" fmla="*/ 1826473 w 6386648"/>
                <a:gd name="connsiteY2622" fmla="*/ 77028 h 1849426"/>
                <a:gd name="connsiteX2623" fmla="*/ 1808448 w 6386648"/>
                <a:gd name="connsiteY2623" fmla="*/ 59003 h 1849426"/>
                <a:gd name="connsiteX2624" fmla="*/ 1826473 w 6386648"/>
                <a:gd name="connsiteY2624" fmla="*/ 40979 h 1849426"/>
                <a:gd name="connsiteX2625" fmla="*/ 5942045 w 6386648"/>
                <a:gd name="connsiteY2625" fmla="*/ 34970 h 1849426"/>
                <a:gd name="connsiteX2626" fmla="*/ 5960070 w 6386648"/>
                <a:gd name="connsiteY2626" fmla="*/ 52994 h 1849426"/>
                <a:gd name="connsiteX2627" fmla="*/ 5942045 w 6386648"/>
                <a:gd name="connsiteY2627" fmla="*/ 71019 h 1849426"/>
                <a:gd name="connsiteX2628" fmla="*/ 5924021 w 6386648"/>
                <a:gd name="connsiteY2628" fmla="*/ 52994 h 1849426"/>
                <a:gd name="connsiteX2629" fmla="*/ 5942045 w 6386648"/>
                <a:gd name="connsiteY2629" fmla="*/ 34970 h 1849426"/>
                <a:gd name="connsiteX2630" fmla="*/ 5719744 w 6386648"/>
                <a:gd name="connsiteY2630" fmla="*/ 34970 h 1849426"/>
                <a:gd name="connsiteX2631" fmla="*/ 5737769 w 6386648"/>
                <a:gd name="connsiteY2631" fmla="*/ 52994 h 1849426"/>
                <a:gd name="connsiteX2632" fmla="*/ 5719744 w 6386648"/>
                <a:gd name="connsiteY2632" fmla="*/ 71019 h 1849426"/>
                <a:gd name="connsiteX2633" fmla="*/ 5701719 w 6386648"/>
                <a:gd name="connsiteY2633" fmla="*/ 52994 h 1849426"/>
                <a:gd name="connsiteX2634" fmla="*/ 5719744 w 6386648"/>
                <a:gd name="connsiteY2634" fmla="*/ 34970 h 1849426"/>
                <a:gd name="connsiteX2635" fmla="*/ 1171586 w 6386648"/>
                <a:gd name="connsiteY2635" fmla="*/ 34970 h 1849426"/>
                <a:gd name="connsiteX2636" fmla="*/ 1189611 w 6386648"/>
                <a:gd name="connsiteY2636" fmla="*/ 52994 h 1849426"/>
                <a:gd name="connsiteX2637" fmla="*/ 1171586 w 6386648"/>
                <a:gd name="connsiteY2637" fmla="*/ 71019 h 1849426"/>
                <a:gd name="connsiteX2638" fmla="*/ 1153562 w 6386648"/>
                <a:gd name="connsiteY2638" fmla="*/ 52994 h 1849426"/>
                <a:gd name="connsiteX2639" fmla="*/ 1171586 w 6386648"/>
                <a:gd name="connsiteY2639" fmla="*/ 34970 h 1849426"/>
                <a:gd name="connsiteX2640" fmla="*/ 937268 w 6386648"/>
                <a:gd name="connsiteY2640" fmla="*/ 34970 h 1849426"/>
                <a:gd name="connsiteX2641" fmla="*/ 955293 w 6386648"/>
                <a:gd name="connsiteY2641" fmla="*/ 52994 h 1849426"/>
                <a:gd name="connsiteX2642" fmla="*/ 937268 w 6386648"/>
                <a:gd name="connsiteY2642" fmla="*/ 71019 h 1849426"/>
                <a:gd name="connsiteX2643" fmla="*/ 919244 w 6386648"/>
                <a:gd name="connsiteY2643" fmla="*/ 52994 h 1849426"/>
                <a:gd name="connsiteX2644" fmla="*/ 937268 w 6386648"/>
                <a:gd name="connsiteY2644" fmla="*/ 34970 h 1849426"/>
                <a:gd name="connsiteX2645" fmla="*/ 426577 w 6386648"/>
                <a:gd name="connsiteY2645" fmla="*/ 34970 h 1849426"/>
                <a:gd name="connsiteX2646" fmla="*/ 444602 w 6386648"/>
                <a:gd name="connsiteY2646" fmla="*/ 52994 h 1849426"/>
                <a:gd name="connsiteX2647" fmla="*/ 426577 w 6386648"/>
                <a:gd name="connsiteY2647" fmla="*/ 71019 h 1849426"/>
                <a:gd name="connsiteX2648" fmla="*/ 408553 w 6386648"/>
                <a:gd name="connsiteY2648" fmla="*/ 52994 h 1849426"/>
                <a:gd name="connsiteX2649" fmla="*/ 426577 w 6386648"/>
                <a:gd name="connsiteY2649" fmla="*/ 34970 h 1849426"/>
                <a:gd name="connsiteX2650" fmla="*/ 6146322 w 6386648"/>
                <a:gd name="connsiteY2650" fmla="*/ 28962 h 1849426"/>
                <a:gd name="connsiteX2651" fmla="*/ 6164347 w 6386648"/>
                <a:gd name="connsiteY2651" fmla="*/ 46986 h 1849426"/>
                <a:gd name="connsiteX2652" fmla="*/ 6146322 w 6386648"/>
                <a:gd name="connsiteY2652" fmla="*/ 65011 h 1849426"/>
                <a:gd name="connsiteX2653" fmla="*/ 6128298 w 6386648"/>
                <a:gd name="connsiteY2653" fmla="*/ 46986 h 1849426"/>
                <a:gd name="connsiteX2654" fmla="*/ 6146322 w 6386648"/>
                <a:gd name="connsiteY2654" fmla="*/ 28962 h 1849426"/>
                <a:gd name="connsiteX2655" fmla="*/ 4776467 w 6386648"/>
                <a:gd name="connsiteY2655" fmla="*/ 28962 h 1849426"/>
                <a:gd name="connsiteX2656" fmla="*/ 4794492 w 6386648"/>
                <a:gd name="connsiteY2656" fmla="*/ 46986 h 1849426"/>
                <a:gd name="connsiteX2657" fmla="*/ 4776467 w 6386648"/>
                <a:gd name="connsiteY2657" fmla="*/ 65011 h 1849426"/>
                <a:gd name="connsiteX2658" fmla="*/ 4758443 w 6386648"/>
                <a:gd name="connsiteY2658" fmla="*/ 46986 h 1849426"/>
                <a:gd name="connsiteX2659" fmla="*/ 4776467 w 6386648"/>
                <a:gd name="connsiteY2659" fmla="*/ 28962 h 1849426"/>
                <a:gd name="connsiteX2660" fmla="*/ 2451318 w 6386648"/>
                <a:gd name="connsiteY2660" fmla="*/ 28962 h 1849426"/>
                <a:gd name="connsiteX2661" fmla="*/ 2469343 w 6386648"/>
                <a:gd name="connsiteY2661" fmla="*/ 46986 h 1849426"/>
                <a:gd name="connsiteX2662" fmla="*/ 2451318 w 6386648"/>
                <a:gd name="connsiteY2662" fmla="*/ 65011 h 1849426"/>
                <a:gd name="connsiteX2663" fmla="*/ 2433294 w 6386648"/>
                <a:gd name="connsiteY2663" fmla="*/ 46986 h 1849426"/>
                <a:gd name="connsiteX2664" fmla="*/ 2451318 w 6386648"/>
                <a:gd name="connsiteY2664" fmla="*/ 28962 h 1849426"/>
                <a:gd name="connsiteX2665" fmla="*/ 150203 w 6386648"/>
                <a:gd name="connsiteY2665" fmla="*/ 28962 h 1849426"/>
                <a:gd name="connsiteX2666" fmla="*/ 168228 w 6386648"/>
                <a:gd name="connsiteY2666" fmla="*/ 46986 h 1849426"/>
                <a:gd name="connsiteX2667" fmla="*/ 150203 w 6386648"/>
                <a:gd name="connsiteY2667" fmla="*/ 65011 h 1849426"/>
                <a:gd name="connsiteX2668" fmla="*/ 132179 w 6386648"/>
                <a:gd name="connsiteY2668" fmla="*/ 46986 h 1849426"/>
                <a:gd name="connsiteX2669" fmla="*/ 150203 w 6386648"/>
                <a:gd name="connsiteY2669" fmla="*/ 28962 h 1849426"/>
                <a:gd name="connsiteX2670" fmla="*/ 4277792 w 6386648"/>
                <a:gd name="connsiteY2670" fmla="*/ 22954 h 1849426"/>
                <a:gd name="connsiteX2671" fmla="*/ 4295817 w 6386648"/>
                <a:gd name="connsiteY2671" fmla="*/ 40978 h 1849426"/>
                <a:gd name="connsiteX2672" fmla="*/ 4277792 w 6386648"/>
                <a:gd name="connsiteY2672" fmla="*/ 59003 h 1849426"/>
                <a:gd name="connsiteX2673" fmla="*/ 4259767 w 6386648"/>
                <a:gd name="connsiteY2673" fmla="*/ 40978 h 1849426"/>
                <a:gd name="connsiteX2674" fmla="*/ 4277792 w 6386648"/>
                <a:gd name="connsiteY2674" fmla="*/ 22954 h 1849426"/>
                <a:gd name="connsiteX2675" fmla="*/ 4145613 w 6386648"/>
                <a:gd name="connsiteY2675" fmla="*/ 22954 h 1849426"/>
                <a:gd name="connsiteX2676" fmla="*/ 4163638 w 6386648"/>
                <a:gd name="connsiteY2676" fmla="*/ 40978 h 1849426"/>
                <a:gd name="connsiteX2677" fmla="*/ 4145613 w 6386648"/>
                <a:gd name="connsiteY2677" fmla="*/ 59003 h 1849426"/>
                <a:gd name="connsiteX2678" fmla="*/ 4127589 w 6386648"/>
                <a:gd name="connsiteY2678" fmla="*/ 40978 h 1849426"/>
                <a:gd name="connsiteX2679" fmla="*/ 4145613 w 6386648"/>
                <a:gd name="connsiteY2679" fmla="*/ 22954 h 1849426"/>
                <a:gd name="connsiteX2680" fmla="*/ 817106 w 6386648"/>
                <a:gd name="connsiteY2680" fmla="*/ 22954 h 1849426"/>
                <a:gd name="connsiteX2681" fmla="*/ 829123 w 6386648"/>
                <a:gd name="connsiteY2681" fmla="*/ 34970 h 1849426"/>
                <a:gd name="connsiteX2682" fmla="*/ 817106 w 6386648"/>
                <a:gd name="connsiteY2682" fmla="*/ 46987 h 1849426"/>
                <a:gd name="connsiteX2683" fmla="*/ 805090 w 6386648"/>
                <a:gd name="connsiteY2683" fmla="*/ 34970 h 1849426"/>
                <a:gd name="connsiteX2684" fmla="*/ 817106 w 6386648"/>
                <a:gd name="connsiteY2684" fmla="*/ 22954 h 1849426"/>
                <a:gd name="connsiteX2685" fmla="*/ 5491435 w 6386648"/>
                <a:gd name="connsiteY2685" fmla="*/ 16946 h 1849426"/>
                <a:gd name="connsiteX2686" fmla="*/ 5509460 w 6386648"/>
                <a:gd name="connsiteY2686" fmla="*/ 34971 h 1849426"/>
                <a:gd name="connsiteX2687" fmla="*/ 5491435 w 6386648"/>
                <a:gd name="connsiteY2687" fmla="*/ 52995 h 1849426"/>
                <a:gd name="connsiteX2688" fmla="*/ 5473411 w 6386648"/>
                <a:gd name="connsiteY2688" fmla="*/ 34971 h 1849426"/>
                <a:gd name="connsiteX2689" fmla="*/ 5491435 w 6386648"/>
                <a:gd name="connsiteY2689" fmla="*/ 16946 h 1849426"/>
                <a:gd name="connsiteX2690" fmla="*/ 5323207 w 6386648"/>
                <a:gd name="connsiteY2690" fmla="*/ 16946 h 1849426"/>
                <a:gd name="connsiteX2691" fmla="*/ 5341232 w 6386648"/>
                <a:gd name="connsiteY2691" fmla="*/ 34971 h 1849426"/>
                <a:gd name="connsiteX2692" fmla="*/ 5323207 w 6386648"/>
                <a:gd name="connsiteY2692" fmla="*/ 52995 h 1849426"/>
                <a:gd name="connsiteX2693" fmla="*/ 5305183 w 6386648"/>
                <a:gd name="connsiteY2693" fmla="*/ 34971 h 1849426"/>
                <a:gd name="connsiteX2694" fmla="*/ 5323207 w 6386648"/>
                <a:gd name="connsiteY2694" fmla="*/ 16946 h 1849426"/>
                <a:gd name="connsiteX2695" fmla="*/ 4632272 w 6386648"/>
                <a:gd name="connsiteY2695" fmla="*/ 16946 h 1849426"/>
                <a:gd name="connsiteX2696" fmla="*/ 4650297 w 6386648"/>
                <a:gd name="connsiteY2696" fmla="*/ 34971 h 1849426"/>
                <a:gd name="connsiteX2697" fmla="*/ 4632272 w 6386648"/>
                <a:gd name="connsiteY2697" fmla="*/ 52995 h 1849426"/>
                <a:gd name="connsiteX2698" fmla="*/ 4614248 w 6386648"/>
                <a:gd name="connsiteY2698" fmla="*/ 34971 h 1849426"/>
                <a:gd name="connsiteX2699" fmla="*/ 4632272 w 6386648"/>
                <a:gd name="connsiteY2699" fmla="*/ 16946 h 1849426"/>
                <a:gd name="connsiteX2700" fmla="*/ 3226368 w 6386648"/>
                <a:gd name="connsiteY2700" fmla="*/ 16946 h 1849426"/>
                <a:gd name="connsiteX2701" fmla="*/ 3244393 w 6386648"/>
                <a:gd name="connsiteY2701" fmla="*/ 34971 h 1849426"/>
                <a:gd name="connsiteX2702" fmla="*/ 3226368 w 6386648"/>
                <a:gd name="connsiteY2702" fmla="*/ 52995 h 1849426"/>
                <a:gd name="connsiteX2703" fmla="*/ 3208343 w 6386648"/>
                <a:gd name="connsiteY2703" fmla="*/ 34971 h 1849426"/>
                <a:gd name="connsiteX2704" fmla="*/ 3226368 w 6386648"/>
                <a:gd name="connsiteY2704" fmla="*/ 16946 h 1849426"/>
                <a:gd name="connsiteX2705" fmla="*/ 3983393 w 6386648"/>
                <a:gd name="connsiteY2705" fmla="*/ 10938 h 1849426"/>
                <a:gd name="connsiteX2706" fmla="*/ 4001418 w 6386648"/>
                <a:gd name="connsiteY2706" fmla="*/ 28962 h 1849426"/>
                <a:gd name="connsiteX2707" fmla="*/ 3983393 w 6386648"/>
                <a:gd name="connsiteY2707" fmla="*/ 46987 h 1849426"/>
                <a:gd name="connsiteX2708" fmla="*/ 3965369 w 6386648"/>
                <a:gd name="connsiteY2708" fmla="*/ 28962 h 1849426"/>
                <a:gd name="connsiteX2709" fmla="*/ 3983393 w 6386648"/>
                <a:gd name="connsiteY2709" fmla="*/ 10938 h 1849426"/>
                <a:gd name="connsiteX2710" fmla="*/ 1039407 w 6386648"/>
                <a:gd name="connsiteY2710" fmla="*/ 10938 h 1849426"/>
                <a:gd name="connsiteX2711" fmla="*/ 1057432 w 6386648"/>
                <a:gd name="connsiteY2711" fmla="*/ 28962 h 1849426"/>
                <a:gd name="connsiteX2712" fmla="*/ 1039407 w 6386648"/>
                <a:gd name="connsiteY2712" fmla="*/ 46987 h 1849426"/>
                <a:gd name="connsiteX2713" fmla="*/ 1021383 w 6386648"/>
                <a:gd name="connsiteY2713" fmla="*/ 28962 h 1849426"/>
                <a:gd name="connsiteX2714" fmla="*/ 1039407 w 6386648"/>
                <a:gd name="connsiteY2714" fmla="*/ 10938 h 1849426"/>
                <a:gd name="connsiteX2715" fmla="*/ 312422 w 6386648"/>
                <a:gd name="connsiteY2715" fmla="*/ 10938 h 1849426"/>
                <a:gd name="connsiteX2716" fmla="*/ 330447 w 6386648"/>
                <a:gd name="connsiteY2716" fmla="*/ 28962 h 1849426"/>
                <a:gd name="connsiteX2717" fmla="*/ 312422 w 6386648"/>
                <a:gd name="connsiteY2717" fmla="*/ 46987 h 1849426"/>
                <a:gd name="connsiteX2718" fmla="*/ 294398 w 6386648"/>
                <a:gd name="connsiteY2718" fmla="*/ 28962 h 1849426"/>
                <a:gd name="connsiteX2719" fmla="*/ 312422 w 6386648"/>
                <a:gd name="connsiteY2719" fmla="*/ 10938 h 1849426"/>
                <a:gd name="connsiteX2720" fmla="*/ 3839198 w 6386648"/>
                <a:gd name="connsiteY2720" fmla="*/ 4930 h 1849426"/>
                <a:gd name="connsiteX2721" fmla="*/ 3857223 w 6386648"/>
                <a:gd name="connsiteY2721" fmla="*/ 22954 h 1849426"/>
                <a:gd name="connsiteX2722" fmla="*/ 3839198 w 6386648"/>
                <a:gd name="connsiteY2722" fmla="*/ 40979 h 1849426"/>
                <a:gd name="connsiteX2723" fmla="*/ 3821174 w 6386648"/>
                <a:gd name="connsiteY2723" fmla="*/ 22954 h 1849426"/>
                <a:gd name="connsiteX2724" fmla="*/ 3839198 w 6386648"/>
                <a:gd name="connsiteY2724" fmla="*/ 4930 h 1849426"/>
                <a:gd name="connsiteX2725" fmla="*/ 3388588 w 6386648"/>
                <a:gd name="connsiteY2725" fmla="*/ 4930 h 1849426"/>
                <a:gd name="connsiteX2726" fmla="*/ 3406613 w 6386648"/>
                <a:gd name="connsiteY2726" fmla="*/ 22954 h 1849426"/>
                <a:gd name="connsiteX2727" fmla="*/ 3388588 w 6386648"/>
                <a:gd name="connsiteY2727" fmla="*/ 40979 h 1849426"/>
                <a:gd name="connsiteX2728" fmla="*/ 3370564 w 6386648"/>
                <a:gd name="connsiteY2728" fmla="*/ 22954 h 1849426"/>
                <a:gd name="connsiteX2729" fmla="*/ 3388588 w 6386648"/>
                <a:gd name="connsiteY2729" fmla="*/ 4930 h 1849426"/>
                <a:gd name="connsiteX2730" fmla="*/ 5171526 w 6386648"/>
                <a:gd name="connsiteY2730" fmla="*/ 0 h 1849426"/>
                <a:gd name="connsiteX2731" fmla="*/ 5198514 w 6386648"/>
                <a:gd name="connsiteY2731" fmla="*/ 0 h 1849426"/>
                <a:gd name="connsiteX2732" fmla="*/ 5203045 w 6386648"/>
                <a:gd name="connsiteY2732" fmla="*/ 10937 h 1849426"/>
                <a:gd name="connsiteX2733" fmla="*/ 5185020 w 6386648"/>
                <a:gd name="connsiteY2733" fmla="*/ 28962 h 1849426"/>
                <a:gd name="connsiteX2734" fmla="*/ 5166996 w 6386648"/>
                <a:gd name="connsiteY2734" fmla="*/ 10937 h 1849426"/>
                <a:gd name="connsiteX2735" fmla="*/ 4908761 w 6386648"/>
                <a:gd name="connsiteY2735" fmla="*/ 0 h 1849426"/>
                <a:gd name="connsiteX2736" fmla="*/ 4932564 w 6386648"/>
                <a:gd name="connsiteY2736" fmla="*/ 0 h 1849426"/>
                <a:gd name="connsiteX2737" fmla="*/ 4920662 w 6386648"/>
                <a:gd name="connsiteY2737" fmla="*/ 4930 h 1849426"/>
                <a:gd name="connsiteX2738" fmla="*/ 3701458 w 6386648"/>
                <a:gd name="connsiteY2738" fmla="*/ 0 h 1849426"/>
                <a:gd name="connsiteX2739" fmla="*/ 3736613 w 6386648"/>
                <a:gd name="connsiteY2739" fmla="*/ 0 h 1849426"/>
                <a:gd name="connsiteX2740" fmla="*/ 3731781 w 6386648"/>
                <a:gd name="connsiteY2740" fmla="*/ 11667 h 1849426"/>
                <a:gd name="connsiteX2741" fmla="*/ 3719035 w 6386648"/>
                <a:gd name="connsiteY2741" fmla="*/ 16946 h 1849426"/>
                <a:gd name="connsiteX2742" fmla="*/ 3706290 w 6386648"/>
                <a:gd name="connsiteY2742" fmla="*/ 11667 h 1849426"/>
                <a:gd name="connsiteX2743" fmla="*/ 3058255 w 6386648"/>
                <a:gd name="connsiteY2743" fmla="*/ 0 h 1849426"/>
                <a:gd name="connsiteX2744" fmla="*/ 3082058 w 6386648"/>
                <a:gd name="connsiteY2744" fmla="*/ 0 h 1849426"/>
                <a:gd name="connsiteX2745" fmla="*/ 3070156 w 6386648"/>
                <a:gd name="connsiteY2745" fmla="*/ 4930 h 1849426"/>
                <a:gd name="connsiteX2746" fmla="*/ 2908383 w 6386648"/>
                <a:gd name="connsiteY2746" fmla="*/ 0 h 1849426"/>
                <a:gd name="connsiteX2747" fmla="*/ 2943539 w 6386648"/>
                <a:gd name="connsiteY2747" fmla="*/ 0 h 1849426"/>
                <a:gd name="connsiteX2748" fmla="*/ 2938707 w 6386648"/>
                <a:gd name="connsiteY2748" fmla="*/ 11667 h 1849426"/>
                <a:gd name="connsiteX2749" fmla="*/ 2925961 w 6386648"/>
                <a:gd name="connsiteY2749" fmla="*/ 16946 h 1849426"/>
                <a:gd name="connsiteX2750" fmla="*/ 2913216 w 6386648"/>
                <a:gd name="connsiteY2750" fmla="*/ 11667 h 1849426"/>
                <a:gd name="connsiteX2751" fmla="*/ 2794230 w 6386648"/>
                <a:gd name="connsiteY2751" fmla="*/ 0 h 1849426"/>
                <a:gd name="connsiteX2752" fmla="*/ 2829385 w 6386648"/>
                <a:gd name="connsiteY2752" fmla="*/ 0 h 1849426"/>
                <a:gd name="connsiteX2753" fmla="*/ 2824553 w 6386648"/>
                <a:gd name="connsiteY2753" fmla="*/ 11667 h 1849426"/>
                <a:gd name="connsiteX2754" fmla="*/ 2811807 w 6386648"/>
                <a:gd name="connsiteY2754" fmla="*/ 16946 h 1849426"/>
                <a:gd name="connsiteX2755" fmla="*/ 2799062 w 6386648"/>
                <a:gd name="connsiteY2755" fmla="*/ 11667 h 1849426"/>
                <a:gd name="connsiteX2756" fmla="*/ 2675662 w 6386648"/>
                <a:gd name="connsiteY2756" fmla="*/ 0 h 1849426"/>
                <a:gd name="connsiteX2757" fmla="*/ 2707627 w 6386648"/>
                <a:gd name="connsiteY2757" fmla="*/ 0 h 1849426"/>
                <a:gd name="connsiteX2758" fmla="*/ 2709669 w 6386648"/>
                <a:gd name="connsiteY2758" fmla="*/ 4930 h 1849426"/>
                <a:gd name="connsiteX2759" fmla="*/ 2691644 w 6386648"/>
                <a:gd name="connsiteY2759" fmla="*/ 22954 h 1849426"/>
                <a:gd name="connsiteX2760" fmla="*/ 2673620 w 6386648"/>
                <a:gd name="connsiteY2760" fmla="*/ 4930 h 1849426"/>
                <a:gd name="connsiteX2761" fmla="*/ 2543483 w 6386648"/>
                <a:gd name="connsiteY2761" fmla="*/ 0 h 1849426"/>
                <a:gd name="connsiteX2762" fmla="*/ 2575448 w 6386648"/>
                <a:gd name="connsiteY2762" fmla="*/ 0 h 1849426"/>
                <a:gd name="connsiteX2763" fmla="*/ 2577490 w 6386648"/>
                <a:gd name="connsiteY2763" fmla="*/ 4930 h 1849426"/>
                <a:gd name="connsiteX2764" fmla="*/ 2559465 w 6386648"/>
                <a:gd name="connsiteY2764" fmla="*/ 22954 h 1849426"/>
                <a:gd name="connsiteX2765" fmla="*/ 2541441 w 6386648"/>
                <a:gd name="connsiteY2765" fmla="*/ 4930 h 1849426"/>
                <a:gd name="connsiteX2766" fmla="*/ 2047297 w 6386648"/>
                <a:gd name="connsiteY2766" fmla="*/ 0 h 1849426"/>
                <a:gd name="connsiteX2767" fmla="*/ 2074285 w 6386648"/>
                <a:gd name="connsiteY2767" fmla="*/ 0 h 1849426"/>
                <a:gd name="connsiteX2768" fmla="*/ 2078815 w 6386648"/>
                <a:gd name="connsiteY2768" fmla="*/ 10937 h 1849426"/>
                <a:gd name="connsiteX2769" fmla="*/ 2060790 w 6386648"/>
                <a:gd name="connsiteY2769" fmla="*/ 28962 h 1849426"/>
                <a:gd name="connsiteX2770" fmla="*/ 2042766 w 6386648"/>
                <a:gd name="connsiteY2770" fmla="*/ 10937 h 1849426"/>
                <a:gd name="connsiteX2771" fmla="*/ 1932017 w 6386648"/>
                <a:gd name="connsiteY2771" fmla="*/ 0 h 1849426"/>
                <a:gd name="connsiteX2772" fmla="*/ 1937222 w 6386648"/>
                <a:gd name="connsiteY2772" fmla="*/ 0 h 1849426"/>
                <a:gd name="connsiteX2773" fmla="*/ 1947365 w 6386648"/>
                <a:gd name="connsiteY2773" fmla="*/ 4201 h 1849426"/>
                <a:gd name="connsiteX2774" fmla="*/ 1952644 w 6386648"/>
                <a:gd name="connsiteY2774" fmla="*/ 16946 h 1849426"/>
                <a:gd name="connsiteX2775" fmla="*/ 1934619 w 6386648"/>
                <a:gd name="connsiteY2775" fmla="*/ 34971 h 1849426"/>
                <a:gd name="connsiteX2776" fmla="*/ 1916595 w 6386648"/>
                <a:gd name="connsiteY2776" fmla="*/ 16946 h 1849426"/>
                <a:gd name="connsiteX2777" fmla="*/ 1921875 w 6386648"/>
                <a:gd name="connsiteY2777" fmla="*/ 4201 h 1849426"/>
                <a:gd name="connsiteX2778" fmla="*/ 1694741 w 6386648"/>
                <a:gd name="connsiteY2778" fmla="*/ 0 h 1849426"/>
                <a:gd name="connsiteX2779" fmla="*/ 1729896 w 6386648"/>
                <a:gd name="connsiteY2779" fmla="*/ 0 h 1849426"/>
                <a:gd name="connsiteX2780" fmla="*/ 1725064 w 6386648"/>
                <a:gd name="connsiteY2780" fmla="*/ 11667 h 1849426"/>
                <a:gd name="connsiteX2781" fmla="*/ 1712318 w 6386648"/>
                <a:gd name="connsiteY2781" fmla="*/ 16946 h 1849426"/>
                <a:gd name="connsiteX2782" fmla="*/ 1699574 w 6386648"/>
                <a:gd name="connsiteY2782" fmla="*/ 11667 h 1849426"/>
                <a:gd name="connsiteX2783" fmla="*/ 1586594 w 6386648"/>
                <a:gd name="connsiteY2783" fmla="*/ 0 h 1849426"/>
                <a:gd name="connsiteX2784" fmla="*/ 1621749 w 6386648"/>
                <a:gd name="connsiteY2784" fmla="*/ 0 h 1849426"/>
                <a:gd name="connsiteX2785" fmla="*/ 1616917 w 6386648"/>
                <a:gd name="connsiteY2785" fmla="*/ 11667 h 1849426"/>
                <a:gd name="connsiteX2786" fmla="*/ 1604171 w 6386648"/>
                <a:gd name="connsiteY2786" fmla="*/ 16946 h 1849426"/>
                <a:gd name="connsiteX2787" fmla="*/ 1591427 w 6386648"/>
                <a:gd name="connsiteY2787" fmla="*/ 11667 h 1849426"/>
                <a:gd name="connsiteX2788" fmla="*/ 1328245 w 6386648"/>
                <a:gd name="connsiteY2788" fmla="*/ 0 h 1849426"/>
                <a:gd name="connsiteX2789" fmla="*/ 1363400 w 6386648"/>
                <a:gd name="connsiteY2789" fmla="*/ 0 h 1849426"/>
                <a:gd name="connsiteX2790" fmla="*/ 1358568 w 6386648"/>
                <a:gd name="connsiteY2790" fmla="*/ 11667 h 1849426"/>
                <a:gd name="connsiteX2791" fmla="*/ 1345823 w 6386648"/>
                <a:gd name="connsiteY2791" fmla="*/ 16946 h 1849426"/>
                <a:gd name="connsiteX2792" fmla="*/ 1333078 w 6386648"/>
                <a:gd name="connsiteY2792" fmla="*/ 11667 h 1849426"/>
                <a:gd name="connsiteX2793" fmla="*/ 636977 w 6386648"/>
                <a:gd name="connsiteY2793" fmla="*/ 0 h 1849426"/>
                <a:gd name="connsiteX2794" fmla="*/ 660780 w 6386648"/>
                <a:gd name="connsiteY2794" fmla="*/ 0 h 1849426"/>
                <a:gd name="connsiteX2795" fmla="*/ 648878 w 6386648"/>
                <a:gd name="connsiteY2795" fmla="*/ 4930 h 18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Lst>
              <a:rect l="l" t="t" r="r" b="b"/>
              <a:pathLst>
                <a:path w="6386648" h="1849426">
                  <a:moveTo>
                    <a:pt x="4421987" y="1813377"/>
                  </a:moveTo>
                  <a:cubicBezTo>
                    <a:pt x="4431942" y="1813377"/>
                    <a:pt x="4440012" y="1821446"/>
                    <a:pt x="4440012" y="1831401"/>
                  </a:cubicBezTo>
                  <a:cubicBezTo>
                    <a:pt x="4440012" y="1841356"/>
                    <a:pt x="4431942" y="1849426"/>
                    <a:pt x="4421987" y="1849426"/>
                  </a:cubicBezTo>
                  <a:cubicBezTo>
                    <a:pt x="4412032" y="1849426"/>
                    <a:pt x="4403963" y="1841356"/>
                    <a:pt x="4403963" y="1831401"/>
                  </a:cubicBezTo>
                  <a:cubicBezTo>
                    <a:pt x="4403963" y="1821446"/>
                    <a:pt x="4412032" y="1813377"/>
                    <a:pt x="4421987" y="1813377"/>
                  </a:cubicBezTo>
                  <a:close/>
                  <a:moveTo>
                    <a:pt x="4235735" y="1807369"/>
                  </a:moveTo>
                  <a:cubicBezTo>
                    <a:pt x="4245690" y="1807369"/>
                    <a:pt x="4253760" y="1815439"/>
                    <a:pt x="4253760" y="1825393"/>
                  </a:cubicBezTo>
                  <a:cubicBezTo>
                    <a:pt x="4253760" y="1835348"/>
                    <a:pt x="4245690" y="1843418"/>
                    <a:pt x="4235735" y="1843418"/>
                  </a:cubicBezTo>
                  <a:cubicBezTo>
                    <a:pt x="4225780" y="1843418"/>
                    <a:pt x="4217711" y="1835348"/>
                    <a:pt x="4217711" y="1825393"/>
                  </a:cubicBezTo>
                  <a:cubicBezTo>
                    <a:pt x="4217711" y="1815439"/>
                    <a:pt x="4225780" y="1807369"/>
                    <a:pt x="4235735" y="1807369"/>
                  </a:cubicBezTo>
                  <a:close/>
                  <a:moveTo>
                    <a:pt x="4566182" y="1795353"/>
                  </a:moveTo>
                  <a:cubicBezTo>
                    <a:pt x="4576137" y="1795353"/>
                    <a:pt x="4584207" y="1803423"/>
                    <a:pt x="4584207" y="1813377"/>
                  </a:cubicBezTo>
                  <a:cubicBezTo>
                    <a:pt x="4584207" y="1823332"/>
                    <a:pt x="4576137" y="1831402"/>
                    <a:pt x="4566182" y="1831402"/>
                  </a:cubicBezTo>
                  <a:cubicBezTo>
                    <a:pt x="4556227" y="1831402"/>
                    <a:pt x="4548158" y="1823332"/>
                    <a:pt x="4548158" y="1813377"/>
                  </a:cubicBezTo>
                  <a:cubicBezTo>
                    <a:pt x="4548158" y="1803423"/>
                    <a:pt x="4556227" y="1795353"/>
                    <a:pt x="4566182" y="1795353"/>
                  </a:cubicBezTo>
                  <a:close/>
                  <a:moveTo>
                    <a:pt x="4698361" y="1777329"/>
                  </a:moveTo>
                  <a:cubicBezTo>
                    <a:pt x="4708316" y="1777329"/>
                    <a:pt x="4716386" y="1785399"/>
                    <a:pt x="4716386" y="1795353"/>
                  </a:cubicBezTo>
                  <a:cubicBezTo>
                    <a:pt x="4716386" y="1805308"/>
                    <a:pt x="4708316" y="1813378"/>
                    <a:pt x="4698361" y="1813378"/>
                  </a:cubicBezTo>
                  <a:cubicBezTo>
                    <a:pt x="4688406" y="1813378"/>
                    <a:pt x="4680336" y="1805308"/>
                    <a:pt x="4680336" y="1795353"/>
                  </a:cubicBezTo>
                  <a:cubicBezTo>
                    <a:pt x="4680336" y="1785399"/>
                    <a:pt x="4688406" y="1777329"/>
                    <a:pt x="4698361" y="1777329"/>
                  </a:cubicBezTo>
                  <a:close/>
                  <a:moveTo>
                    <a:pt x="4085531" y="1759304"/>
                  </a:moveTo>
                  <a:cubicBezTo>
                    <a:pt x="4095486" y="1759304"/>
                    <a:pt x="4103556" y="1767374"/>
                    <a:pt x="4103556" y="1777329"/>
                  </a:cubicBezTo>
                  <a:cubicBezTo>
                    <a:pt x="4103556" y="1787283"/>
                    <a:pt x="4095486" y="1795353"/>
                    <a:pt x="4085531" y="1795353"/>
                  </a:cubicBezTo>
                  <a:cubicBezTo>
                    <a:pt x="4075576" y="1795353"/>
                    <a:pt x="4067507" y="1787283"/>
                    <a:pt x="4067507" y="1777329"/>
                  </a:cubicBezTo>
                  <a:cubicBezTo>
                    <a:pt x="4067507" y="1767374"/>
                    <a:pt x="4075576" y="1759304"/>
                    <a:pt x="4085531" y="1759304"/>
                  </a:cubicBezTo>
                  <a:close/>
                  <a:moveTo>
                    <a:pt x="4301824" y="1723255"/>
                  </a:moveTo>
                  <a:cubicBezTo>
                    <a:pt x="4311779" y="1723255"/>
                    <a:pt x="4319849" y="1731324"/>
                    <a:pt x="4319849" y="1741279"/>
                  </a:cubicBezTo>
                  <a:cubicBezTo>
                    <a:pt x="4319849" y="1751234"/>
                    <a:pt x="4311779" y="1759304"/>
                    <a:pt x="4301824" y="1759304"/>
                  </a:cubicBezTo>
                  <a:cubicBezTo>
                    <a:pt x="4291869" y="1759304"/>
                    <a:pt x="4283800" y="1751234"/>
                    <a:pt x="4283800" y="1741279"/>
                  </a:cubicBezTo>
                  <a:cubicBezTo>
                    <a:pt x="4283800" y="1731324"/>
                    <a:pt x="4291869" y="1723255"/>
                    <a:pt x="4301824" y="1723255"/>
                  </a:cubicBezTo>
                  <a:close/>
                  <a:moveTo>
                    <a:pt x="4440011" y="1717247"/>
                  </a:moveTo>
                  <a:cubicBezTo>
                    <a:pt x="4449966" y="1717247"/>
                    <a:pt x="4458036" y="1725317"/>
                    <a:pt x="4458036" y="1735271"/>
                  </a:cubicBezTo>
                  <a:cubicBezTo>
                    <a:pt x="4458036" y="1745226"/>
                    <a:pt x="4449966" y="1753296"/>
                    <a:pt x="4440011" y="1753296"/>
                  </a:cubicBezTo>
                  <a:cubicBezTo>
                    <a:pt x="4430057" y="1753296"/>
                    <a:pt x="4421987" y="1745226"/>
                    <a:pt x="4421987" y="1735271"/>
                  </a:cubicBezTo>
                  <a:cubicBezTo>
                    <a:pt x="4421987" y="1725317"/>
                    <a:pt x="4430057" y="1717247"/>
                    <a:pt x="4440011" y="1717247"/>
                  </a:cubicBezTo>
                  <a:close/>
                  <a:moveTo>
                    <a:pt x="3965369" y="1711239"/>
                  </a:moveTo>
                  <a:cubicBezTo>
                    <a:pt x="3975324" y="1711239"/>
                    <a:pt x="3983394" y="1719309"/>
                    <a:pt x="3983394" y="1729263"/>
                  </a:cubicBezTo>
                  <a:cubicBezTo>
                    <a:pt x="3983394" y="1739218"/>
                    <a:pt x="3975324" y="1747288"/>
                    <a:pt x="3965369" y="1747288"/>
                  </a:cubicBezTo>
                  <a:cubicBezTo>
                    <a:pt x="3955414" y="1747288"/>
                    <a:pt x="3947345" y="1739218"/>
                    <a:pt x="3947345" y="1729263"/>
                  </a:cubicBezTo>
                  <a:cubicBezTo>
                    <a:pt x="3947345" y="1719309"/>
                    <a:pt x="3955414" y="1711239"/>
                    <a:pt x="3965369" y="1711239"/>
                  </a:cubicBezTo>
                  <a:close/>
                  <a:moveTo>
                    <a:pt x="4836548" y="1705231"/>
                  </a:moveTo>
                  <a:cubicBezTo>
                    <a:pt x="4846503" y="1705231"/>
                    <a:pt x="4854573" y="1713301"/>
                    <a:pt x="4854573" y="1723255"/>
                  </a:cubicBezTo>
                  <a:cubicBezTo>
                    <a:pt x="4854573" y="1733210"/>
                    <a:pt x="4846503" y="1741280"/>
                    <a:pt x="4836548" y="1741280"/>
                  </a:cubicBezTo>
                  <a:cubicBezTo>
                    <a:pt x="4826593" y="1741280"/>
                    <a:pt x="4818524" y="1733210"/>
                    <a:pt x="4818524" y="1723255"/>
                  </a:cubicBezTo>
                  <a:cubicBezTo>
                    <a:pt x="4818524" y="1713301"/>
                    <a:pt x="4826593" y="1705231"/>
                    <a:pt x="4836548" y="1705231"/>
                  </a:cubicBezTo>
                  <a:close/>
                  <a:moveTo>
                    <a:pt x="4175653" y="1681198"/>
                  </a:moveTo>
                  <a:cubicBezTo>
                    <a:pt x="4185608" y="1681198"/>
                    <a:pt x="4193678" y="1689268"/>
                    <a:pt x="4193678" y="1699222"/>
                  </a:cubicBezTo>
                  <a:cubicBezTo>
                    <a:pt x="4193678" y="1709177"/>
                    <a:pt x="4185608" y="1717247"/>
                    <a:pt x="4175653" y="1717247"/>
                  </a:cubicBezTo>
                  <a:cubicBezTo>
                    <a:pt x="4165698" y="1717247"/>
                    <a:pt x="4157629" y="1709177"/>
                    <a:pt x="4157629" y="1699222"/>
                  </a:cubicBezTo>
                  <a:cubicBezTo>
                    <a:pt x="4157629" y="1689268"/>
                    <a:pt x="4165698" y="1681198"/>
                    <a:pt x="4175653" y="1681198"/>
                  </a:cubicBezTo>
                  <a:close/>
                  <a:moveTo>
                    <a:pt x="4602231" y="1675190"/>
                  </a:moveTo>
                  <a:cubicBezTo>
                    <a:pt x="4612186" y="1675190"/>
                    <a:pt x="4620256" y="1683260"/>
                    <a:pt x="4620256" y="1693214"/>
                  </a:cubicBezTo>
                  <a:cubicBezTo>
                    <a:pt x="4620256" y="1703169"/>
                    <a:pt x="4612186" y="1711239"/>
                    <a:pt x="4602231" y="1711239"/>
                  </a:cubicBezTo>
                  <a:cubicBezTo>
                    <a:pt x="4592276" y="1711239"/>
                    <a:pt x="4584207" y="1703169"/>
                    <a:pt x="4584207" y="1693214"/>
                  </a:cubicBezTo>
                  <a:cubicBezTo>
                    <a:pt x="4584207" y="1683260"/>
                    <a:pt x="4592276" y="1675190"/>
                    <a:pt x="4602231" y="1675190"/>
                  </a:cubicBezTo>
                  <a:close/>
                  <a:moveTo>
                    <a:pt x="4734410" y="1663174"/>
                  </a:moveTo>
                  <a:cubicBezTo>
                    <a:pt x="4744365" y="1663174"/>
                    <a:pt x="4752435" y="1671243"/>
                    <a:pt x="4752435" y="1681198"/>
                  </a:cubicBezTo>
                  <a:cubicBezTo>
                    <a:pt x="4752435" y="1691153"/>
                    <a:pt x="4744365" y="1699223"/>
                    <a:pt x="4734410" y="1699223"/>
                  </a:cubicBezTo>
                  <a:cubicBezTo>
                    <a:pt x="4724456" y="1699223"/>
                    <a:pt x="4716386" y="1691153"/>
                    <a:pt x="4716386" y="1681198"/>
                  </a:cubicBezTo>
                  <a:cubicBezTo>
                    <a:pt x="4716386" y="1671243"/>
                    <a:pt x="4724456" y="1663174"/>
                    <a:pt x="4734410" y="1663174"/>
                  </a:cubicBezTo>
                  <a:close/>
                  <a:moveTo>
                    <a:pt x="3851214" y="1663174"/>
                  </a:moveTo>
                  <a:cubicBezTo>
                    <a:pt x="3861169" y="1663174"/>
                    <a:pt x="3869239" y="1671243"/>
                    <a:pt x="3869239" y="1681198"/>
                  </a:cubicBezTo>
                  <a:cubicBezTo>
                    <a:pt x="3869239" y="1691153"/>
                    <a:pt x="3861169" y="1699223"/>
                    <a:pt x="3851214" y="1699223"/>
                  </a:cubicBezTo>
                  <a:cubicBezTo>
                    <a:pt x="3841259" y="1699223"/>
                    <a:pt x="3833190" y="1691153"/>
                    <a:pt x="3833190" y="1681198"/>
                  </a:cubicBezTo>
                  <a:cubicBezTo>
                    <a:pt x="3833190" y="1671243"/>
                    <a:pt x="3841259" y="1663174"/>
                    <a:pt x="3851214" y="1663174"/>
                  </a:cubicBezTo>
                  <a:close/>
                  <a:moveTo>
                    <a:pt x="4061499" y="1627125"/>
                  </a:moveTo>
                  <a:cubicBezTo>
                    <a:pt x="4071454" y="1627125"/>
                    <a:pt x="4079524" y="1635195"/>
                    <a:pt x="4079524" y="1645149"/>
                  </a:cubicBezTo>
                  <a:cubicBezTo>
                    <a:pt x="4079524" y="1655104"/>
                    <a:pt x="4071454" y="1663174"/>
                    <a:pt x="4061499" y="1663174"/>
                  </a:cubicBezTo>
                  <a:cubicBezTo>
                    <a:pt x="4051544" y="1663174"/>
                    <a:pt x="4043475" y="1655104"/>
                    <a:pt x="4043475" y="1645149"/>
                  </a:cubicBezTo>
                  <a:cubicBezTo>
                    <a:pt x="4043475" y="1635195"/>
                    <a:pt x="4051544" y="1627125"/>
                    <a:pt x="4061499" y="1627125"/>
                  </a:cubicBezTo>
                  <a:close/>
                  <a:moveTo>
                    <a:pt x="4482068" y="1621117"/>
                  </a:moveTo>
                  <a:cubicBezTo>
                    <a:pt x="4492023" y="1621117"/>
                    <a:pt x="4500093" y="1629187"/>
                    <a:pt x="4500093" y="1639141"/>
                  </a:cubicBezTo>
                  <a:cubicBezTo>
                    <a:pt x="4500093" y="1649096"/>
                    <a:pt x="4492023" y="1657166"/>
                    <a:pt x="4482068" y="1657166"/>
                  </a:cubicBezTo>
                  <a:cubicBezTo>
                    <a:pt x="4472113" y="1657166"/>
                    <a:pt x="4464044" y="1649096"/>
                    <a:pt x="4464044" y="1639141"/>
                  </a:cubicBezTo>
                  <a:cubicBezTo>
                    <a:pt x="4464044" y="1629187"/>
                    <a:pt x="4472113" y="1621117"/>
                    <a:pt x="4482068" y="1621117"/>
                  </a:cubicBezTo>
                  <a:close/>
                  <a:moveTo>
                    <a:pt x="4926670" y="1615109"/>
                  </a:moveTo>
                  <a:cubicBezTo>
                    <a:pt x="4936625" y="1615109"/>
                    <a:pt x="4944695" y="1623179"/>
                    <a:pt x="4944695" y="1633133"/>
                  </a:cubicBezTo>
                  <a:cubicBezTo>
                    <a:pt x="4944695" y="1643088"/>
                    <a:pt x="4936625" y="1651158"/>
                    <a:pt x="4926670" y="1651158"/>
                  </a:cubicBezTo>
                  <a:cubicBezTo>
                    <a:pt x="4916715" y="1651158"/>
                    <a:pt x="4908646" y="1643088"/>
                    <a:pt x="4908646" y="1633133"/>
                  </a:cubicBezTo>
                  <a:cubicBezTo>
                    <a:pt x="4908646" y="1623179"/>
                    <a:pt x="4916715" y="1615109"/>
                    <a:pt x="4926670" y="1615109"/>
                  </a:cubicBezTo>
                  <a:close/>
                  <a:moveTo>
                    <a:pt x="3719035" y="1615109"/>
                  </a:moveTo>
                  <a:cubicBezTo>
                    <a:pt x="3728990" y="1615109"/>
                    <a:pt x="3737060" y="1623179"/>
                    <a:pt x="3737060" y="1633133"/>
                  </a:cubicBezTo>
                  <a:cubicBezTo>
                    <a:pt x="3737060" y="1643088"/>
                    <a:pt x="3728990" y="1651158"/>
                    <a:pt x="3719035" y="1651158"/>
                  </a:cubicBezTo>
                  <a:cubicBezTo>
                    <a:pt x="3709081" y="1651158"/>
                    <a:pt x="3701011" y="1643088"/>
                    <a:pt x="3701011" y="1633133"/>
                  </a:cubicBezTo>
                  <a:cubicBezTo>
                    <a:pt x="3701011" y="1623179"/>
                    <a:pt x="3709081" y="1615109"/>
                    <a:pt x="3719035" y="1615109"/>
                  </a:cubicBezTo>
                  <a:close/>
                  <a:moveTo>
                    <a:pt x="4343881" y="1603093"/>
                  </a:moveTo>
                  <a:cubicBezTo>
                    <a:pt x="4353836" y="1603093"/>
                    <a:pt x="4361906" y="1611162"/>
                    <a:pt x="4361906" y="1621117"/>
                  </a:cubicBezTo>
                  <a:cubicBezTo>
                    <a:pt x="4361906" y="1631072"/>
                    <a:pt x="4353836" y="1639142"/>
                    <a:pt x="4343881" y="1639142"/>
                  </a:cubicBezTo>
                  <a:cubicBezTo>
                    <a:pt x="4333927" y="1639142"/>
                    <a:pt x="4325857" y="1631072"/>
                    <a:pt x="4325857" y="1621117"/>
                  </a:cubicBezTo>
                  <a:cubicBezTo>
                    <a:pt x="4325857" y="1611162"/>
                    <a:pt x="4333927" y="1603093"/>
                    <a:pt x="4343881" y="1603093"/>
                  </a:cubicBezTo>
                  <a:close/>
                  <a:moveTo>
                    <a:pt x="4235735" y="1579060"/>
                  </a:moveTo>
                  <a:cubicBezTo>
                    <a:pt x="4245690" y="1579060"/>
                    <a:pt x="4253760" y="1587130"/>
                    <a:pt x="4253760" y="1597085"/>
                  </a:cubicBezTo>
                  <a:cubicBezTo>
                    <a:pt x="4253760" y="1607039"/>
                    <a:pt x="4245690" y="1615109"/>
                    <a:pt x="4235735" y="1615109"/>
                  </a:cubicBezTo>
                  <a:cubicBezTo>
                    <a:pt x="4225780" y="1615109"/>
                    <a:pt x="4217711" y="1607039"/>
                    <a:pt x="4217711" y="1597085"/>
                  </a:cubicBezTo>
                  <a:cubicBezTo>
                    <a:pt x="4217711" y="1587130"/>
                    <a:pt x="4225780" y="1579060"/>
                    <a:pt x="4235735" y="1579060"/>
                  </a:cubicBezTo>
                  <a:close/>
                  <a:moveTo>
                    <a:pt x="3941336" y="1573052"/>
                  </a:moveTo>
                  <a:cubicBezTo>
                    <a:pt x="3951291" y="1573052"/>
                    <a:pt x="3959361" y="1581121"/>
                    <a:pt x="3959361" y="1591076"/>
                  </a:cubicBezTo>
                  <a:cubicBezTo>
                    <a:pt x="3959361" y="1601031"/>
                    <a:pt x="3951291" y="1609101"/>
                    <a:pt x="3941336" y="1609101"/>
                  </a:cubicBezTo>
                  <a:cubicBezTo>
                    <a:pt x="3931381" y="1609101"/>
                    <a:pt x="3923312" y="1601031"/>
                    <a:pt x="3923312" y="1591076"/>
                  </a:cubicBezTo>
                  <a:cubicBezTo>
                    <a:pt x="3923312" y="1581121"/>
                    <a:pt x="3931381" y="1573052"/>
                    <a:pt x="3941336" y="1573052"/>
                  </a:cubicBezTo>
                  <a:close/>
                  <a:moveTo>
                    <a:pt x="1057431" y="1567044"/>
                  </a:moveTo>
                  <a:cubicBezTo>
                    <a:pt x="1067386" y="1567044"/>
                    <a:pt x="1075456" y="1575114"/>
                    <a:pt x="1075456" y="1585068"/>
                  </a:cubicBezTo>
                  <a:cubicBezTo>
                    <a:pt x="1075456" y="1595023"/>
                    <a:pt x="1067386" y="1603093"/>
                    <a:pt x="1057431" y="1603093"/>
                  </a:cubicBezTo>
                  <a:cubicBezTo>
                    <a:pt x="1047477" y="1603093"/>
                    <a:pt x="1039407" y="1595023"/>
                    <a:pt x="1039407" y="1585068"/>
                  </a:cubicBezTo>
                  <a:cubicBezTo>
                    <a:pt x="1039407" y="1575114"/>
                    <a:pt x="1047477" y="1567044"/>
                    <a:pt x="1057431" y="1567044"/>
                  </a:cubicBezTo>
                  <a:close/>
                  <a:moveTo>
                    <a:pt x="1201626" y="1561036"/>
                  </a:moveTo>
                  <a:cubicBezTo>
                    <a:pt x="1211581" y="1561036"/>
                    <a:pt x="1219651" y="1569106"/>
                    <a:pt x="1219651" y="1579060"/>
                  </a:cubicBezTo>
                  <a:cubicBezTo>
                    <a:pt x="1219651" y="1589015"/>
                    <a:pt x="1211581" y="1597085"/>
                    <a:pt x="1201626" y="1597085"/>
                  </a:cubicBezTo>
                  <a:cubicBezTo>
                    <a:pt x="1191672" y="1597085"/>
                    <a:pt x="1183602" y="1589015"/>
                    <a:pt x="1183602" y="1579060"/>
                  </a:cubicBezTo>
                  <a:cubicBezTo>
                    <a:pt x="1183602" y="1569106"/>
                    <a:pt x="1191672" y="1561036"/>
                    <a:pt x="1201626" y="1561036"/>
                  </a:cubicBezTo>
                  <a:close/>
                  <a:moveTo>
                    <a:pt x="4716385" y="1555028"/>
                  </a:moveTo>
                  <a:cubicBezTo>
                    <a:pt x="4726340" y="1555028"/>
                    <a:pt x="4734410" y="1563098"/>
                    <a:pt x="4734410" y="1573052"/>
                  </a:cubicBezTo>
                  <a:cubicBezTo>
                    <a:pt x="4734410" y="1583007"/>
                    <a:pt x="4726340" y="1591077"/>
                    <a:pt x="4716385" y="1591077"/>
                  </a:cubicBezTo>
                  <a:cubicBezTo>
                    <a:pt x="4706430" y="1591077"/>
                    <a:pt x="4698361" y="1583007"/>
                    <a:pt x="4698361" y="1573052"/>
                  </a:cubicBezTo>
                  <a:cubicBezTo>
                    <a:pt x="4698361" y="1563098"/>
                    <a:pt x="4706430" y="1555028"/>
                    <a:pt x="4716385" y="1555028"/>
                  </a:cubicBezTo>
                  <a:close/>
                  <a:moveTo>
                    <a:pt x="4578198" y="1555028"/>
                  </a:moveTo>
                  <a:cubicBezTo>
                    <a:pt x="4588153" y="1555028"/>
                    <a:pt x="4596223" y="1563098"/>
                    <a:pt x="4596223" y="1573052"/>
                  </a:cubicBezTo>
                  <a:cubicBezTo>
                    <a:pt x="4596223" y="1583007"/>
                    <a:pt x="4588153" y="1591077"/>
                    <a:pt x="4578198" y="1591077"/>
                  </a:cubicBezTo>
                  <a:cubicBezTo>
                    <a:pt x="4568243" y="1591077"/>
                    <a:pt x="4560173" y="1583007"/>
                    <a:pt x="4560173" y="1573052"/>
                  </a:cubicBezTo>
                  <a:cubicBezTo>
                    <a:pt x="4560173" y="1563098"/>
                    <a:pt x="4568243" y="1555028"/>
                    <a:pt x="4578198" y="1555028"/>
                  </a:cubicBezTo>
                  <a:close/>
                  <a:moveTo>
                    <a:pt x="1333805" y="1555028"/>
                  </a:moveTo>
                  <a:cubicBezTo>
                    <a:pt x="1343760" y="1555028"/>
                    <a:pt x="1351830" y="1563098"/>
                    <a:pt x="1351830" y="1573052"/>
                  </a:cubicBezTo>
                  <a:cubicBezTo>
                    <a:pt x="1351830" y="1583007"/>
                    <a:pt x="1343760" y="1591077"/>
                    <a:pt x="1333805" y="1591077"/>
                  </a:cubicBezTo>
                  <a:cubicBezTo>
                    <a:pt x="1323851" y="1591077"/>
                    <a:pt x="1315781" y="1583007"/>
                    <a:pt x="1315781" y="1573052"/>
                  </a:cubicBezTo>
                  <a:cubicBezTo>
                    <a:pt x="1315781" y="1563098"/>
                    <a:pt x="1323851" y="1555028"/>
                    <a:pt x="1333805" y="1555028"/>
                  </a:cubicBezTo>
                  <a:close/>
                  <a:moveTo>
                    <a:pt x="4842556" y="1543011"/>
                  </a:moveTo>
                  <a:cubicBezTo>
                    <a:pt x="4852511" y="1543011"/>
                    <a:pt x="4860581" y="1551080"/>
                    <a:pt x="4860581" y="1561035"/>
                  </a:cubicBezTo>
                  <a:cubicBezTo>
                    <a:pt x="4860581" y="1570990"/>
                    <a:pt x="4852511" y="1579060"/>
                    <a:pt x="4842556" y="1579060"/>
                  </a:cubicBezTo>
                  <a:cubicBezTo>
                    <a:pt x="4832601" y="1579060"/>
                    <a:pt x="4824532" y="1570990"/>
                    <a:pt x="4824532" y="1561035"/>
                  </a:cubicBezTo>
                  <a:cubicBezTo>
                    <a:pt x="4824532" y="1551080"/>
                    <a:pt x="4832601" y="1543011"/>
                    <a:pt x="4842556" y="1543011"/>
                  </a:cubicBezTo>
                  <a:close/>
                  <a:moveTo>
                    <a:pt x="3803149" y="1537003"/>
                  </a:moveTo>
                  <a:cubicBezTo>
                    <a:pt x="3813104" y="1537003"/>
                    <a:pt x="3821174" y="1545073"/>
                    <a:pt x="3821174" y="1555027"/>
                  </a:cubicBezTo>
                  <a:cubicBezTo>
                    <a:pt x="3821174" y="1564982"/>
                    <a:pt x="3813104" y="1573052"/>
                    <a:pt x="3803149" y="1573052"/>
                  </a:cubicBezTo>
                  <a:cubicBezTo>
                    <a:pt x="3793195" y="1573052"/>
                    <a:pt x="3785125" y="1564982"/>
                    <a:pt x="3785125" y="1555027"/>
                  </a:cubicBezTo>
                  <a:cubicBezTo>
                    <a:pt x="3785125" y="1545073"/>
                    <a:pt x="3793195" y="1537003"/>
                    <a:pt x="3803149" y="1537003"/>
                  </a:cubicBezTo>
                  <a:close/>
                  <a:moveTo>
                    <a:pt x="4127588" y="1530995"/>
                  </a:moveTo>
                  <a:cubicBezTo>
                    <a:pt x="4137543" y="1530995"/>
                    <a:pt x="4145613" y="1539065"/>
                    <a:pt x="4145613" y="1549019"/>
                  </a:cubicBezTo>
                  <a:cubicBezTo>
                    <a:pt x="4145613" y="1558974"/>
                    <a:pt x="4137543" y="1567044"/>
                    <a:pt x="4127588" y="1567044"/>
                  </a:cubicBezTo>
                  <a:cubicBezTo>
                    <a:pt x="4117633" y="1567044"/>
                    <a:pt x="4109563" y="1558974"/>
                    <a:pt x="4109563" y="1549019"/>
                  </a:cubicBezTo>
                  <a:cubicBezTo>
                    <a:pt x="4109563" y="1539065"/>
                    <a:pt x="4117633" y="1530995"/>
                    <a:pt x="4127588" y="1530995"/>
                  </a:cubicBezTo>
                  <a:close/>
                  <a:moveTo>
                    <a:pt x="3634921" y="1530995"/>
                  </a:moveTo>
                  <a:cubicBezTo>
                    <a:pt x="3644876" y="1530995"/>
                    <a:pt x="3652946" y="1539065"/>
                    <a:pt x="3652946" y="1549019"/>
                  </a:cubicBezTo>
                  <a:cubicBezTo>
                    <a:pt x="3652946" y="1558974"/>
                    <a:pt x="3644876" y="1567044"/>
                    <a:pt x="3634921" y="1567044"/>
                  </a:cubicBezTo>
                  <a:cubicBezTo>
                    <a:pt x="3624966" y="1567044"/>
                    <a:pt x="3616897" y="1558974"/>
                    <a:pt x="3616897" y="1549019"/>
                  </a:cubicBezTo>
                  <a:cubicBezTo>
                    <a:pt x="3616897" y="1539065"/>
                    <a:pt x="3624966" y="1530995"/>
                    <a:pt x="3634921" y="1530995"/>
                  </a:cubicBezTo>
                  <a:close/>
                  <a:moveTo>
                    <a:pt x="3532783" y="1530995"/>
                  </a:moveTo>
                  <a:cubicBezTo>
                    <a:pt x="3542738" y="1530995"/>
                    <a:pt x="3550808" y="1539065"/>
                    <a:pt x="3550808" y="1549019"/>
                  </a:cubicBezTo>
                  <a:cubicBezTo>
                    <a:pt x="3550808" y="1558974"/>
                    <a:pt x="3542738" y="1567044"/>
                    <a:pt x="3532783" y="1567044"/>
                  </a:cubicBezTo>
                  <a:cubicBezTo>
                    <a:pt x="3522829" y="1567044"/>
                    <a:pt x="3514759" y="1558974"/>
                    <a:pt x="3514759" y="1549019"/>
                  </a:cubicBezTo>
                  <a:cubicBezTo>
                    <a:pt x="3514759" y="1539065"/>
                    <a:pt x="3522829" y="1530995"/>
                    <a:pt x="3532783" y="1530995"/>
                  </a:cubicBezTo>
                  <a:close/>
                  <a:moveTo>
                    <a:pt x="1478000" y="1530995"/>
                  </a:moveTo>
                  <a:cubicBezTo>
                    <a:pt x="1487955" y="1530995"/>
                    <a:pt x="1496025" y="1539065"/>
                    <a:pt x="1496025" y="1549019"/>
                  </a:cubicBezTo>
                  <a:cubicBezTo>
                    <a:pt x="1496025" y="1558974"/>
                    <a:pt x="1487955" y="1567044"/>
                    <a:pt x="1478000" y="1567044"/>
                  </a:cubicBezTo>
                  <a:cubicBezTo>
                    <a:pt x="1468046" y="1567044"/>
                    <a:pt x="1459976" y="1558974"/>
                    <a:pt x="1459976" y="1549019"/>
                  </a:cubicBezTo>
                  <a:cubicBezTo>
                    <a:pt x="1459976" y="1539065"/>
                    <a:pt x="1468046" y="1530995"/>
                    <a:pt x="1478000" y="1530995"/>
                  </a:cubicBezTo>
                  <a:close/>
                  <a:moveTo>
                    <a:pt x="4427995" y="1518979"/>
                  </a:moveTo>
                  <a:cubicBezTo>
                    <a:pt x="4437950" y="1518979"/>
                    <a:pt x="4446020" y="1527049"/>
                    <a:pt x="4446020" y="1537004"/>
                  </a:cubicBezTo>
                  <a:cubicBezTo>
                    <a:pt x="4446020" y="1546958"/>
                    <a:pt x="4437950" y="1555028"/>
                    <a:pt x="4427995" y="1555028"/>
                  </a:cubicBezTo>
                  <a:cubicBezTo>
                    <a:pt x="4418040" y="1555028"/>
                    <a:pt x="4409970" y="1546958"/>
                    <a:pt x="4409970" y="1537004"/>
                  </a:cubicBezTo>
                  <a:cubicBezTo>
                    <a:pt x="4409970" y="1527049"/>
                    <a:pt x="4418040" y="1518979"/>
                    <a:pt x="4427995" y="1518979"/>
                  </a:cubicBezTo>
                  <a:close/>
                  <a:moveTo>
                    <a:pt x="4980743" y="1506962"/>
                  </a:moveTo>
                  <a:cubicBezTo>
                    <a:pt x="4990698" y="1506962"/>
                    <a:pt x="4998768" y="1515032"/>
                    <a:pt x="4998768" y="1524986"/>
                  </a:cubicBezTo>
                  <a:cubicBezTo>
                    <a:pt x="4998768" y="1534941"/>
                    <a:pt x="4990698" y="1543011"/>
                    <a:pt x="4980743" y="1543011"/>
                  </a:cubicBezTo>
                  <a:cubicBezTo>
                    <a:pt x="4970789" y="1543011"/>
                    <a:pt x="4962719" y="1534941"/>
                    <a:pt x="4962719" y="1524986"/>
                  </a:cubicBezTo>
                  <a:cubicBezTo>
                    <a:pt x="4962719" y="1515032"/>
                    <a:pt x="4970789" y="1506962"/>
                    <a:pt x="4980743" y="1506962"/>
                  </a:cubicBezTo>
                  <a:close/>
                  <a:moveTo>
                    <a:pt x="961301" y="1506962"/>
                  </a:moveTo>
                  <a:cubicBezTo>
                    <a:pt x="971256" y="1506962"/>
                    <a:pt x="979326" y="1515032"/>
                    <a:pt x="979326" y="1524986"/>
                  </a:cubicBezTo>
                  <a:cubicBezTo>
                    <a:pt x="979326" y="1534941"/>
                    <a:pt x="971256" y="1543011"/>
                    <a:pt x="961301" y="1543011"/>
                  </a:cubicBezTo>
                  <a:cubicBezTo>
                    <a:pt x="951347" y="1543011"/>
                    <a:pt x="943277" y="1534941"/>
                    <a:pt x="943277" y="1524986"/>
                  </a:cubicBezTo>
                  <a:cubicBezTo>
                    <a:pt x="943277" y="1515032"/>
                    <a:pt x="951347" y="1506962"/>
                    <a:pt x="961301" y="1506962"/>
                  </a:cubicBezTo>
                  <a:close/>
                  <a:moveTo>
                    <a:pt x="859163" y="1500954"/>
                  </a:moveTo>
                  <a:cubicBezTo>
                    <a:pt x="869118" y="1500954"/>
                    <a:pt x="877188" y="1509024"/>
                    <a:pt x="877188" y="1518978"/>
                  </a:cubicBezTo>
                  <a:cubicBezTo>
                    <a:pt x="877188" y="1528933"/>
                    <a:pt x="869118" y="1537003"/>
                    <a:pt x="859163" y="1537003"/>
                  </a:cubicBezTo>
                  <a:cubicBezTo>
                    <a:pt x="849209" y="1537003"/>
                    <a:pt x="841139" y="1528933"/>
                    <a:pt x="841139" y="1518978"/>
                  </a:cubicBezTo>
                  <a:cubicBezTo>
                    <a:pt x="841139" y="1509024"/>
                    <a:pt x="849209" y="1500954"/>
                    <a:pt x="859163" y="1500954"/>
                  </a:cubicBezTo>
                  <a:close/>
                  <a:moveTo>
                    <a:pt x="4013434" y="1482930"/>
                  </a:moveTo>
                  <a:cubicBezTo>
                    <a:pt x="4023389" y="1482930"/>
                    <a:pt x="4031459" y="1490999"/>
                    <a:pt x="4031459" y="1500954"/>
                  </a:cubicBezTo>
                  <a:cubicBezTo>
                    <a:pt x="4031459" y="1510909"/>
                    <a:pt x="4023389" y="1518979"/>
                    <a:pt x="4013434" y="1518979"/>
                  </a:cubicBezTo>
                  <a:cubicBezTo>
                    <a:pt x="4003480" y="1518979"/>
                    <a:pt x="3995410" y="1510909"/>
                    <a:pt x="3995410" y="1500954"/>
                  </a:cubicBezTo>
                  <a:cubicBezTo>
                    <a:pt x="3995410" y="1490999"/>
                    <a:pt x="4003480" y="1482930"/>
                    <a:pt x="4013434" y="1482930"/>
                  </a:cubicBezTo>
                  <a:close/>
                  <a:moveTo>
                    <a:pt x="3412620" y="1482930"/>
                  </a:moveTo>
                  <a:cubicBezTo>
                    <a:pt x="3422575" y="1482930"/>
                    <a:pt x="3430645" y="1490999"/>
                    <a:pt x="3430645" y="1500954"/>
                  </a:cubicBezTo>
                  <a:cubicBezTo>
                    <a:pt x="3430645" y="1510909"/>
                    <a:pt x="3422575" y="1518979"/>
                    <a:pt x="3412620" y="1518979"/>
                  </a:cubicBezTo>
                  <a:cubicBezTo>
                    <a:pt x="3402666" y="1518979"/>
                    <a:pt x="3394596" y="1510909"/>
                    <a:pt x="3394596" y="1500954"/>
                  </a:cubicBezTo>
                  <a:cubicBezTo>
                    <a:pt x="3394596" y="1490999"/>
                    <a:pt x="3402666" y="1482930"/>
                    <a:pt x="3412620" y="1482930"/>
                  </a:cubicBezTo>
                  <a:close/>
                  <a:moveTo>
                    <a:pt x="1586148" y="1476922"/>
                  </a:moveTo>
                  <a:cubicBezTo>
                    <a:pt x="1596102" y="1476922"/>
                    <a:pt x="1604172" y="1484992"/>
                    <a:pt x="1604172" y="1494946"/>
                  </a:cubicBezTo>
                  <a:cubicBezTo>
                    <a:pt x="1604172" y="1504901"/>
                    <a:pt x="1596102" y="1512971"/>
                    <a:pt x="1586148" y="1512971"/>
                  </a:cubicBezTo>
                  <a:cubicBezTo>
                    <a:pt x="1576193" y="1512971"/>
                    <a:pt x="1568123" y="1504901"/>
                    <a:pt x="1568123" y="1494946"/>
                  </a:cubicBezTo>
                  <a:cubicBezTo>
                    <a:pt x="1568123" y="1484992"/>
                    <a:pt x="1576193" y="1476922"/>
                    <a:pt x="1586148" y="1476922"/>
                  </a:cubicBezTo>
                  <a:close/>
                  <a:moveTo>
                    <a:pt x="4271783" y="1464906"/>
                  </a:moveTo>
                  <a:cubicBezTo>
                    <a:pt x="4281738" y="1464906"/>
                    <a:pt x="4289808" y="1472976"/>
                    <a:pt x="4289808" y="1482930"/>
                  </a:cubicBezTo>
                  <a:cubicBezTo>
                    <a:pt x="4289808" y="1492885"/>
                    <a:pt x="4281738" y="1500955"/>
                    <a:pt x="4271783" y="1500955"/>
                  </a:cubicBezTo>
                  <a:cubicBezTo>
                    <a:pt x="4261828" y="1500955"/>
                    <a:pt x="4253759" y="1492885"/>
                    <a:pt x="4253759" y="1482930"/>
                  </a:cubicBezTo>
                  <a:cubicBezTo>
                    <a:pt x="4253759" y="1472976"/>
                    <a:pt x="4261828" y="1464906"/>
                    <a:pt x="4271783" y="1464906"/>
                  </a:cubicBezTo>
                  <a:close/>
                  <a:moveTo>
                    <a:pt x="1105497" y="1464906"/>
                  </a:moveTo>
                  <a:cubicBezTo>
                    <a:pt x="1115451" y="1464906"/>
                    <a:pt x="1123521" y="1472976"/>
                    <a:pt x="1123521" y="1482930"/>
                  </a:cubicBezTo>
                  <a:cubicBezTo>
                    <a:pt x="1123521" y="1492885"/>
                    <a:pt x="1115451" y="1500955"/>
                    <a:pt x="1105497" y="1500955"/>
                  </a:cubicBezTo>
                  <a:cubicBezTo>
                    <a:pt x="1095542" y="1500955"/>
                    <a:pt x="1087472" y="1492885"/>
                    <a:pt x="1087472" y="1482930"/>
                  </a:cubicBezTo>
                  <a:cubicBezTo>
                    <a:pt x="1087472" y="1472976"/>
                    <a:pt x="1095542" y="1464906"/>
                    <a:pt x="1105497" y="1464906"/>
                  </a:cubicBezTo>
                  <a:close/>
                  <a:moveTo>
                    <a:pt x="4602231" y="1452889"/>
                  </a:moveTo>
                  <a:cubicBezTo>
                    <a:pt x="4612186" y="1452889"/>
                    <a:pt x="4620256" y="1460958"/>
                    <a:pt x="4620256" y="1470913"/>
                  </a:cubicBezTo>
                  <a:cubicBezTo>
                    <a:pt x="4620256" y="1480868"/>
                    <a:pt x="4612186" y="1488938"/>
                    <a:pt x="4602231" y="1488938"/>
                  </a:cubicBezTo>
                  <a:cubicBezTo>
                    <a:pt x="4592276" y="1488938"/>
                    <a:pt x="4584207" y="1480868"/>
                    <a:pt x="4584207" y="1470913"/>
                  </a:cubicBezTo>
                  <a:cubicBezTo>
                    <a:pt x="4584207" y="1460958"/>
                    <a:pt x="4592276" y="1452889"/>
                    <a:pt x="4602231" y="1452889"/>
                  </a:cubicBezTo>
                  <a:close/>
                  <a:moveTo>
                    <a:pt x="3875247" y="1452889"/>
                  </a:moveTo>
                  <a:cubicBezTo>
                    <a:pt x="3885202" y="1452889"/>
                    <a:pt x="3893272" y="1460958"/>
                    <a:pt x="3893272" y="1470913"/>
                  </a:cubicBezTo>
                  <a:cubicBezTo>
                    <a:pt x="3893272" y="1480868"/>
                    <a:pt x="3885202" y="1488938"/>
                    <a:pt x="3875247" y="1488938"/>
                  </a:cubicBezTo>
                  <a:cubicBezTo>
                    <a:pt x="3865292" y="1488938"/>
                    <a:pt x="3857223" y="1480868"/>
                    <a:pt x="3857223" y="1470913"/>
                  </a:cubicBezTo>
                  <a:cubicBezTo>
                    <a:pt x="3857223" y="1460958"/>
                    <a:pt x="3865292" y="1452889"/>
                    <a:pt x="3875247" y="1452889"/>
                  </a:cubicBezTo>
                  <a:close/>
                  <a:moveTo>
                    <a:pt x="1706311" y="1452889"/>
                  </a:moveTo>
                  <a:cubicBezTo>
                    <a:pt x="1716265" y="1452889"/>
                    <a:pt x="1724335" y="1460958"/>
                    <a:pt x="1724335" y="1470913"/>
                  </a:cubicBezTo>
                  <a:cubicBezTo>
                    <a:pt x="1724335" y="1480868"/>
                    <a:pt x="1716265" y="1488938"/>
                    <a:pt x="1706311" y="1488938"/>
                  </a:cubicBezTo>
                  <a:cubicBezTo>
                    <a:pt x="1696356" y="1488938"/>
                    <a:pt x="1688286" y="1480868"/>
                    <a:pt x="1688286" y="1470913"/>
                  </a:cubicBezTo>
                  <a:cubicBezTo>
                    <a:pt x="1688286" y="1460958"/>
                    <a:pt x="1696356" y="1452889"/>
                    <a:pt x="1706311" y="1452889"/>
                  </a:cubicBezTo>
                  <a:close/>
                  <a:moveTo>
                    <a:pt x="1411911" y="1452889"/>
                  </a:moveTo>
                  <a:cubicBezTo>
                    <a:pt x="1421866" y="1452889"/>
                    <a:pt x="1429936" y="1460958"/>
                    <a:pt x="1429936" y="1470913"/>
                  </a:cubicBezTo>
                  <a:cubicBezTo>
                    <a:pt x="1429936" y="1480868"/>
                    <a:pt x="1421866" y="1488938"/>
                    <a:pt x="1411911" y="1488938"/>
                  </a:cubicBezTo>
                  <a:cubicBezTo>
                    <a:pt x="1401957" y="1488938"/>
                    <a:pt x="1393887" y="1480868"/>
                    <a:pt x="1393887" y="1470913"/>
                  </a:cubicBezTo>
                  <a:cubicBezTo>
                    <a:pt x="1393887" y="1460958"/>
                    <a:pt x="1401957" y="1452889"/>
                    <a:pt x="1411911" y="1452889"/>
                  </a:cubicBezTo>
                  <a:close/>
                  <a:moveTo>
                    <a:pt x="1249691" y="1452889"/>
                  </a:moveTo>
                  <a:cubicBezTo>
                    <a:pt x="1259646" y="1452889"/>
                    <a:pt x="1267716" y="1460958"/>
                    <a:pt x="1267716" y="1470913"/>
                  </a:cubicBezTo>
                  <a:cubicBezTo>
                    <a:pt x="1267716" y="1480868"/>
                    <a:pt x="1259646" y="1488938"/>
                    <a:pt x="1249691" y="1488938"/>
                  </a:cubicBezTo>
                  <a:cubicBezTo>
                    <a:pt x="1239737" y="1488938"/>
                    <a:pt x="1231667" y="1480868"/>
                    <a:pt x="1231667" y="1470913"/>
                  </a:cubicBezTo>
                  <a:cubicBezTo>
                    <a:pt x="1231667" y="1460958"/>
                    <a:pt x="1239737" y="1452889"/>
                    <a:pt x="1249691" y="1452889"/>
                  </a:cubicBezTo>
                  <a:close/>
                  <a:moveTo>
                    <a:pt x="4764451" y="1446881"/>
                  </a:moveTo>
                  <a:cubicBezTo>
                    <a:pt x="4774406" y="1446881"/>
                    <a:pt x="4782476" y="1454951"/>
                    <a:pt x="4782476" y="1464905"/>
                  </a:cubicBezTo>
                  <a:cubicBezTo>
                    <a:pt x="4782476" y="1474860"/>
                    <a:pt x="4774406" y="1482930"/>
                    <a:pt x="4764451" y="1482930"/>
                  </a:cubicBezTo>
                  <a:cubicBezTo>
                    <a:pt x="4754497" y="1482930"/>
                    <a:pt x="4746427" y="1474860"/>
                    <a:pt x="4746427" y="1464905"/>
                  </a:cubicBezTo>
                  <a:cubicBezTo>
                    <a:pt x="4746427" y="1454951"/>
                    <a:pt x="4754497" y="1446881"/>
                    <a:pt x="4764451" y="1446881"/>
                  </a:cubicBezTo>
                  <a:close/>
                  <a:moveTo>
                    <a:pt x="763032" y="1446881"/>
                  </a:moveTo>
                  <a:cubicBezTo>
                    <a:pt x="772987" y="1446881"/>
                    <a:pt x="781057" y="1454951"/>
                    <a:pt x="781057" y="1464905"/>
                  </a:cubicBezTo>
                  <a:cubicBezTo>
                    <a:pt x="781057" y="1474860"/>
                    <a:pt x="772987" y="1482930"/>
                    <a:pt x="763032" y="1482930"/>
                  </a:cubicBezTo>
                  <a:cubicBezTo>
                    <a:pt x="753078" y="1482930"/>
                    <a:pt x="745008" y="1474860"/>
                    <a:pt x="745008" y="1464905"/>
                  </a:cubicBezTo>
                  <a:cubicBezTo>
                    <a:pt x="745008" y="1454951"/>
                    <a:pt x="753078" y="1446881"/>
                    <a:pt x="763032" y="1446881"/>
                  </a:cubicBezTo>
                  <a:close/>
                  <a:moveTo>
                    <a:pt x="3731051" y="1434865"/>
                  </a:moveTo>
                  <a:cubicBezTo>
                    <a:pt x="3741006" y="1434865"/>
                    <a:pt x="3749076" y="1442935"/>
                    <a:pt x="3749076" y="1452889"/>
                  </a:cubicBezTo>
                  <a:cubicBezTo>
                    <a:pt x="3749076" y="1462844"/>
                    <a:pt x="3741006" y="1470914"/>
                    <a:pt x="3731051" y="1470914"/>
                  </a:cubicBezTo>
                  <a:cubicBezTo>
                    <a:pt x="3721096" y="1470914"/>
                    <a:pt x="3713027" y="1462844"/>
                    <a:pt x="3713027" y="1452889"/>
                  </a:cubicBezTo>
                  <a:cubicBezTo>
                    <a:pt x="3713027" y="1442935"/>
                    <a:pt x="3721096" y="1434865"/>
                    <a:pt x="3731051" y="1434865"/>
                  </a:cubicBezTo>
                  <a:close/>
                  <a:moveTo>
                    <a:pt x="3304474" y="1422849"/>
                  </a:moveTo>
                  <a:cubicBezTo>
                    <a:pt x="3314429" y="1422849"/>
                    <a:pt x="3322499" y="1430918"/>
                    <a:pt x="3322499" y="1440873"/>
                  </a:cubicBezTo>
                  <a:cubicBezTo>
                    <a:pt x="3322499" y="1450828"/>
                    <a:pt x="3314429" y="1458898"/>
                    <a:pt x="3304474" y="1458898"/>
                  </a:cubicBezTo>
                  <a:cubicBezTo>
                    <a:pt x="3294519" y="1458898"/>
                    <a:pt x="3286450" y="1450828"/>
                    <a:pt x="3286450" y="1440873"/>
                  </a:cubicBezTo>
                  <a:cubicBezTo>
                    <a:pt x="3286450" y="1430918"/>
                    <a:pt x="3294519" y="1422849"/>
                    <a:pt x="3304474" y="1422849"/>
                  </a:cubicBezTo>
                  <a:close/>
                  <a:moveTo>
                    <a:pt x="4890621" y="1416840"/>
                  </a:moveTo>
                  <a:cubicBezTo>
                    <a:pt x="4900576" y="1416840"/>
                    <a:pt x="4908646" y="1424910"/>
                    <a:pt x="4908646" y="1434864"/>
                  </a:cubicBezTo>
                  <a:cubicBezTo>
                    <a:pt x="4908646" y="1444819"/>
                    <a:pt x="4900576" y="1452889"/>
                    <a:pt x="4890621" y="1452889"/>
                  </a:cubicBezTo>
                  <a:cubicBezTo>
                    <a:pt x="4880667" y="1452889"/>
                    <a:pt x="4872597" y="1444819"/>
                    <a:pt x="4872597" y="1434864"/>
                  </a:cubicBezTo>
                  <a:cubicBezTo>
                    <a:pt x="4872597" y="1424910"/>
                    <a:pt x="4880667" y="1416840"/>
                    <a:pt x="4890621" y="1416840"/>
                  </a:cubicBezTo>
                  <a:close/>
                  <a:moveTo>
                    <a:pt x="3544799" y="1410832"/>
                  </a:moveTo>
                  <a:cubicBezTo>
                    <a:pt x="3554754" y="1410832"/>
                    <a:pt x="3562824" y="1418902"/>
                    <a:pt x="3562824" y="1428856"/>
                  </a:cubicBezTo>
                  <a:cubicBezTo>
                    <a:pt x="3562824" y="1438811"/>
                    <a:pt x="3554754" y="1446881"/>
                    <a:pt x="3544799" y="1446881"/>
                  </a:cubicBezTo>
                  <a:cubicBezTo>
                    <a:pt x="3534844" y="1446881"/>
                    <a:pt x="3526775" y="1438811"/>
                    <a:pt x="3526775" y="1428856"/>
                  </a:cubicBezTo>
                  <a:cubicBezTo>
                    <a:pt x="3526775" y="1418902"/>
                    <a:pt x="3534844" y="1410832"/>
                    <a:pt x="3544799" y="1410832"/>
                  </a:cubicBezTo>
                  <a:close/>
                  <a:moveTo>
                    <a:pt x="4488076" y="1404824"/>
                  </a:moveTo>
                  <a:cubicBezTo>
                    <a:pt x="4498031" y="1404824"/>
                    <a:pt x="4506101" y="1412894"/>
                    <a:pt x="4506101" y="1422848"/>
                  </a:cubicBezTo>
                  <a:cubicBezTo>
                    <a:pt x="4506101" y="1432803"/>
                    <a:pt x="4498031" y="1440873"/>
                    <a:pt x="4488076" y="1440873"/>
                  </a:cubicBezTo>
                  <a:cubicBezTo>
                    <a:pt x="4478121" y="1440873"/>
                    <a:pt x="4470051" y="1432803"/>
                    <a:pt x="4470051" y="1422848"/>
                  </a:cubicBezTo>
                  <a:cubicBezTo>
                    <a:pt x="4470051" y="1412894"/>
                    <a:pt x="4478121" y="1404824"/>
                    <a:pt x="4488076" y="1404824"/>
                  </a:cubicBezTo>
                  <a:close/>
                  <a:moveTo>
                    <a:pt x="5028808" y="1398816"/>
                  </a:moveTo>
                  <a:cubicBezTo>
                    <a:pt x="5038763" y="1398816"/>
                    <a:pt x="5046833" y="1406886"/>
                    <a:pt x="5046833" y="1416841"/>
                  </a:cubicBezTo>
                  <a:cubicBezTo>
                    <a:pt x="5046833" y="1426795"/>
                    <a:pt x="5038763" y="1434865"/>
                    <a:pt x="5028808" y="1434865"/>
                  </a:cubicBezTo>
                  <a:cubicBezTo>
                    <a:pt x="5018853" y="1434865"/>
                    <a:pt x="5010783" y="1426795"/>
                    <a:pt x="5010783" y="1416841"/>
                  </a:cubicBezTo>
                  <a:cubicBezTo>
                    <a:pt x="5010783" y="1406886"/>
                    <a:pt x="5018853" y="1398816"/>
                    <a:pt x="5028808" y="1398816"/>
                  </a:cubicBezTo>
                  <a:close/>
                  <a:moveTo>
                    <a:pt x="4367914" y="1398816"/>
                  </a:moveTo>
                  <a:cubicBezTo>
                    <a:pt x="4377869" y="1398816"/>
                    <a:pt x="4385939" y="1406886"/>
                    <a:pt x="4385939" y="1416841"/>
                  </a:cubicBezTo>
                  <a:cubicBezTo>
                    <a:pt x="4385939" y="1426795"/>
                    <a:pt x="4377869" y="1434865"/>
                    <a:pt x="4367914" y="1434865"/>
                  </a:cubicBezTo>
                  <a:cubicBezTo>
                    <a:pt x="4357959" y="1434865"/>
                    <a:pt x="4349889" y="1426795"/>
                    <a:pt x="4349889" y="1416841"/>
                  </a:cubicBezTo>
                  <a:cubicBezTo>
                    <a:pt x="4349889" y="1406886"/>
                    <a:pt x="4357959" y="1398816"/>
                    <a:pt x="4367914" y="1398816"/>
                  </a:cubicBezTo>
                  <a:close/>
                  <a:moveTo>
                    <a:pt x="4163637" y="1398816"/>
                  </a:moveTo>
                  <a:cubicBezTo>
                    <a:pt x="4173592" y="1398816"/>
                    <a:pt x="4181662" y="1406886"/>
                    <a:pt x="4181662" y="1416841"/>
                  </a:cubicBezTo>
                  <a:cubicBezTo>
                    <a:pt x="4181662" y="1426795"/>
                    <a:pt x="4173592" y="1434865"/>
                    <a:pt x="4163637" y="1434865"/>
                  </a:cubicBezTo>
                  <a:cubicBezTo>
                    <a:pt x="4153683" y="1434865"/>
                    <a:pt x="4145613" y="1426795"/>
                    <a:pt x="4145613" y="1416841"/>
                  </a:cubicBezTo>
                  <a:cubicBezTo>
                    <a:pt x="4145613" y="1406886"/>
                    <a:pt x="4153683" y="1398816"/>
                    <a:pt x="4163637" y="1398816"/>
                  </a:cubicBezTo>
                  <a:close/>
                  <a:moveTo>
                    <a:pt x="672910" y="1398816"/>
                  </a:moveTo>
                  <a:cubicBezTo>
                    <a:pt x="682865" y="1398816"/>
                    <a:pt x="690935" y="1406886"/>
                    <a:pt x="690935" y="1416841"/>
                  </a:cubicBezTo>
                  <a:cubicBezTo>
                    <a:pt x="690935" y="1426795"/>
                    <a:pt x="682865" y="1434865"/>
                    <a:pt x="672910" y="1434865"/>
                  </a:cubicBezTo>
                  <a:cubicBezTo>
                    <a:pt x="662956" y="1434865"/>
                    <a:pt x="654886" y="1426795"/>
                    <a:pt x="654886" y="1416841"/>
                  </a:cubicBezTo>
                  <a:cubicBezTo>
                    <a:pt x="654886" y="1406886"/>
                    <a:pt x="662956" y="1398816"/>
                    <a:pt x="672910" y="1398816"/>
                  </a:cubicBezTo>
                  <a:close/>
                  <a:moveTo>
                    <a:pt x="3190319" y="1392808"/>
                  </a:moveTo>
                  <a:cubicBezTo>
                    <a:pt x="3200274" y="1392808"/>
                    <a:pt x="3208344" y="1400877"/>
                    <a:pt x="3208344" y="1410832"/>
                  </a:cubicBezTo>
                  <a:cubicBezTo>
                    <a:pt x="3208344" y="1420787"/>
                    <a:pt x="3200274" y="1428857"/>
                    <a:pt x="3190319" y="1428857"/>
                  </a:cubicBezTo>
                  <a:cubicBezTo>
                    <a:pt x="3180364" y="1428857"/>
                    <a:pt x="3172295" y="1420787"/>
                    <a:pt x="3172295" y="1410832"/>
                  </a:cubicBezTo>
                  <a:cubicBezTo>
                    <a:pt x="3172295" y="1400877"/>
                    <a:pt x="3180364" y="1392808"/>
                    <a:pt x="3190319" y="1392808"/>
                  </a:cubicBezTo>
                  <a:close/>
                  <a:moveTo>
                    <a:pt x="1814456" y="1392808"/>
                  </a:moveTo>
                  <a:cubicBezTo>
                    <a:pt x="1824411" y="1392808"/>
                    <a:pt x="1832481" y="1400877"/>
                    <a:pt x="1832481" y="1410832"/>
                  </a:cubicBezTo>
                  <a:cubicBezTo>
                    <a:pt x="1832481" y="1420787"/>
                    <a:pt x="1824411" y="1428857"/>
                    <a:pt x="1814456" y="1428857"/>
                  </a:cubicBezTo>
                  <a:cubicBezTo>
                    <a:pt x="1804502" y="1428857"/>
                    <a:pt x="1796432" y="1420787"/>
                    <a:pt x="1796432" y="1410832"/>
                  </a:cubicBezTo>
                  <a:cubicBezTo>
                    <a:pt x="1796432" y="1400877"/>
                    <a:pt x="1804502" y="1392808"/>
                    <a:pt x="1814456" y="1392808"/>
                  </a:cubicBezTo>
                  <a:close/>
                  <a:moveTo>
                    <a:pt x="967309" y="1386800"/>
                  </a:moveTo>
                  <a:cubicBezTo>
                    <a:pt x="977264" y="1386800"/>
                    <a:pt x="985334" y="1394870"/>
                    <a:pt x="985334" y="1404824"/>
                  </a:cubicBezTo>
                  <a:cubicBezTo>
                    <a:pt x="985334" y="1414779"/>
                    <a:pt x="977264" y="1422849"/>
                    <a:pt x="967309" y="1422849"/>
                  </a:cubicBezTo>
                  <a:cubicBezTo>
                    <a:pt x="957355" y="1422849"/>
                    <a:pt x="949285" y="1414779"/>
                    <a:pt x="949285" y="1404824"/>
                  </a:cubicBezTo>
                  <a:cubicBezTo>
                    <a:pt x="949285" y="1394870"/>
                    <a:pt x="957355" y="1386800"/>
                    <a:pt x="967309" y="1386800"/>
                  </a:cubicBezTo>
                  <a:close/>
                  <a:moveTo>
                    <a:pt x="4049482" y="1374784"/>
                  </a:moveTo>
                  <a:cubicBezTo>
                    <a:pt x="4059437" y="1374784"/>
                    <a:pt x="4067507" y="1382854"/>
                    <a:pt x="4067507" y="1392808"/>
                  </a:cubicBezTo>
                  <a:cubicBezTo>
                    <a:pt x="4067507" y="1402763"/>
                    <a:pt x="4059437" y="1410833"/>
                    <a:pt x="4049482" y="1410833"/>
                  </a:cubicBezTo>
                  <a:cubicBezTo>
                    <a:pt x="4039528" y="1410833"/>
                    <a:pt x="4031458" y="1402763"/>
                    <a:pt x="4031458" y="1392808"/>
                  </a:cubicBezTo>
                  <a:cubicBezTo>
                    <a:pt x="4031458" y="1382854"/>
                    <a:pt x="4039528" y="1374784"/>
                    <a:pt x="4049482" y="1374784"/>
                  </a:cubicBezTo>
                  <a:close/>
                  <a:moveTo>
                    <a:pt x="4674329" y="1368775"/>
                  </a:moveTo>
                  <a:cubicBezTo>
                    <a:pt x="4684284" y="1368775"/>
                    <a:pt x="4692354" y="1376845"/>
                    <a:pt x="4692354" y="1386800"/>
                  </a:cubicBezTo>
                  <a:cubicBezTo>
                    <a:pt x="4692354" y="1396754"/>
                    <a:pt x="4684284" y="1404824"/>
                    <a:pt x="4674329" y="1404824"/>
                  </a:cubicBezTo>
                  <a:cubicBezTo>
                    <a:pt x="4664375" y="1404824"/>
                    <a:pt x="4656305" y="1396754"/>
                    <a:pt x="4656305" y="1386800"/>
                  </a:cubicBezTo>
                  <a:cubicBezTo>
                    <a:pt x="4656305" y="1376845"/>
                    <a:pt x="4664375" y="1368775"/>
                    <a:pt x="4674329" y="1368775"/>
                  </a:cubicBezTo>
                  <a:close/>
                  <a:moveTo>
                    <a:pt x="1526067" y="1368775"/>
                  </a:moveTo>
                  <a:cubicBezTo>
                    <a:pt x="1536021" y="1368775"/>
                    <a:pt x="1544091" y="1376845"/>
                    <a:pt x="1544091" y="1386800"/>
                  </a:cubicBezTo>
                  <a:cubicBezTo>
                    <a:pt x="1544091" y="1396754"/>
                    <a:pt x="1536021" y="1404824"/>
                    <a:pt x="1526067" y="1404824"/>
                  </a:cubicBezTo>
                  <a:cubicBezTo>
                    <a:pt x="1516112" y="1404824"/>
                    <a:pt x="1508042" y="1396754"/>
                    <a:pt x="1508042" y="1386800"/>
                  </a:cubicBezTo>
                  <a:cubicBezTo>
                    <a:pt x="1508042" y="1376845"/>
                    <a:pt x="1516112" y="1368775"/>
                    <a:pt x="1526067" y="1368775"/>
                  </a:cubicBezTo>
                  <a:close/>
                  <a:moveTo>
                    <a:pt x="1369854" y="1368775"/>
                  </a:moveTo>
                  <a:cubicBezTo>
                    <a:pt x="1379809" y="1368775"/>
                    <a:pt x="1387879" y="1376845"/>
                    <a:pt x="1387879" y="1386800"/>
                  </a:cubicBezTo>
                  <a:cubicBezTo>
                    <a:pt x="1387879" y="1396754"/>
                    <a:pt x="1379809" y="1404824"/>
                    <a:pt x="1369854" y="1404824"/>
                  </a:cubicBezTo>
                  <a:cubicBezTo>
                    <a:pt x="1359900" y="1404824"/>
                    <a:pt x="1351830" y="1396754"/>
                    <a:pt x="1351830" y="1386800"/>
                  </a:cubicBezTo>
                  <a:cubicBezTo>
                    <a:pt x="1351830" y="1376845"/>
                    <a:pt x="1359900" y="1368775"/>
                    <a:pt x="1369854" y="1368775"/>
                  </a:cubicBezTo>
                  <a:close/>
                  <a:moveTo>
                    <a:pt x="3418628" y="1362767"/>
                  </a:moveTo>
                  <a:cubicBezTo>
                    <a:pt x="3428583" y="1362767"/>
                    <a:pt x="3436653" y="1370836"/>
                    <a:pt x="3436653" y="1380791"/>
                  </a:cubicBezTo>
                  <a:cubicBezTo>
                    <a:pt x="3436653" y="1390746"/>
                    <a:pt x="3428583" y="1398816"/>
                    <a:pt x="3418628" y="1398816"/>
                  </a:cubicBezTo>
                  <a:cubicBezTo>
                    <a:pt x="3408674" y="1398816"/>
                    <a:pt x="3400604" y="1390746"/>
                    <a:pt x="3400604" y="1380791"/>
                  </a:cubicBezTo>
                  <a:cubicBezTo>
                    <a:pt x="3400604" y="1370836"/>
                    <a:pt x="3408674" y="1362767"/>
                    <a:pt x="3418628" y="1362767"/>
                  </a:cubicBezTo>
                  <a:close/>
                  <a:moveTo>
                    <a:pt x="1147553" y="1362767"/>
                  </a:moveTo>
                  <a:cubicBezTo>
                    <a:pt x="1157508" y="1362767"/>
                    <a:pt x="1165578" y="1370836"/>
                    <a:pt x="1165578" y="1380791"/>
                  </a:cubicBezTo>
                  <a:cubicBezTo>
                    <a:pt x="1165578" y="1390746"/>
                    <a:pt x="1157508" y="1398816"/>
                    <a:pt x="1147553" y="1398816"/>
                  </a:cubicBezTo>
                  <a:cubicBezTo>
                    <a:pt x="1137599" y="1398816"/>
                    <a:pt x="1129529" y="1390746"/>
                    <a:pt x="1129529" y="1380791"/>
                  </a:cubicBezTo>
                  <a:cubicBezTo>
                    <a:pt x="1129529" y="1370836"/>
                    <a:pt x="1137599" y="1362767"/>
                    <a:pt x="1147553" y="1362767"/>
                  </a:cubicBezTo>
                  <a:close/>
                  <a:moveTo>
                    <a:pt x="3646937" y="1356759"/>
                  </a:moveTo>
                  <a:cubicBezTo>
                    <a:pt x="3656892" y="1356759"/>
                    <a:pt x="3664962" y="1364829"/>
                    <a:pt x="3664962" y="1374783"/>
                  </a:cubicBezTo>
                  <a:cubicBezTo>
                    <a:pt x="3664962" y="1384738"/>
                    <a:pt x="3656892" y="1392808"/>
                    <a:pt x="3646937" y="1392808"/>
                  </a:cubicBezTo>
                  <a:cubicBezTo>
                    <a:pt x="3636982" y="1392808"/>
                    <a:pt x="3628912" y="1384738"/>
                    <a:pt x="3628912" y="1374783"/>
                  </a:cubicBezTo>
                  <a:cubicBezTo>
                    <a:pt x="3628912" y="1364829"/>
                    <a:pt x="3636982" y="1356759"/>
                    <a:pt x="3646937" y="1356759"/>
                  </a:cubicBezTo>
                  <a:close/>
                  <a:moveTo>
                    <a:pt x="1946636" y="1356759"/>
                  </a:moveTo>
                  <a:cubicBezTo>
                    <a:pt x="1956590" y="1356759"/>
                    <a:pt x="1964660" y="1364829"/>
                    <a:pt x="1964660" y="1374783"/>
                  </a:cubicBezTo>
                  <a:cubicBezTo>
                    <a:pt x="1964660" y="1384738"/>
                    <a:pt x="1956590" y="1392808"/>
                    <a:pt x="1946636" y="1392808"/>
                  </a:cubicBezTo>
                  <a:cubicBezTo>
                    <a:pt x="1936681" y="1392808"/>
                    <a:pt x="1928611" y="1384738"/>
                    <a:pt x="1928611" y="1374783"/>
                  </a:cubicBezTo>
                  <a:cubicBezTo>
                    <a:pt x="1928611" y="1364829"/>
                    <a:pt x="1936681" y="1356759"/>
                    <a:pt x="1946636" y="1356759"/>
                  </a:cubicBezTo>
                  <a:close/>
                  <a:moveTo>
                    <a:pt x="1658245" y="1350751"/>
                  </a:moveTo>
                  <a:cubicBezTo>
                    <a:pt x="1668200" y="1350751"/>
                    <a:pt x="1676270" y="1358821"/>
                    <a:pt x="1676270" y="1368775"/>
                  </a:cubicBezTo>
                  <a:cubicBezTo>
                    <a:pt x="1676270" y="1378730"/>
                    <a:pt x="1668200" y="1386800"/>
                    <a:pt x="1658245" y="1386800"/>
                  </a:cubicBezTo>
                  <a:cubicBezTo>
                    <a:pt x="1648291" y="1386800"/>
                    <a:pt x="1640221" y="1378730"/>
                    <a:pt x="1640221" y="1368775"/>
                  </a:cubicBezTo>
                  <a:cubicBezTo>
                    <a:pt x="1640221" y="1358821"/>
                    <a:pt x="1648291" y="1350751"/>
                    <a:pt x="1658245" y="1350751"/>
                  </a:cubicBezTo>
                  <a:close/>
                  <a:moveTo>
                    <a:pt x="3929320" y="1344743"/>
                  </a:moveTo>
                  <a:cubicBezTo>
                    <a:pt x="3939275" y="1344743"/>
                    <a:pt x="3947345" y="1352813"/>
                    <a:pt x="3947345" y="1362767"/>
                  </a:cubicBezTo>
                  <a:cubicBezTo>
                    <a:pt x="3947345" y="1372722"/>
                    <a:pt x="3939275" y="1380792"/>
                    <a:pt x="3929320" y="1380792"/>
                  </a:cubicBezTo>
                  <a:cubicBezTo>
                    <a:pt x="3919366" y="1380792"/>
                    <a:pt x="3911296" y="1372722"/>
                    <a:pt x="3911296" y="1362767"/>
                  </a:cubicBezTo>
                  <a:cubicBezTo>
                    <a:pt x="3911296" y="1352813"/>
                    <a:pt x="3919366" y="1344743"/>
                    <a:pt x="3929320" y="1344743"/>
                  </a:cubicBezTo>
                  <a:close/>
                  <a:moveTo>
                    <a:pt x="3088181" y="1344743"/>
                  </a:moveTo>
                  <a:cubicBezTo>
                    <a:pt x="3098136" y="1344743"/>
                    <a:pt x="3106206" y="1352813"/>
                    <a:pt x="3106206" y="1362767"/>
                  </a:cubicBezTo>
                  <a:cubicBezTo>
                    <a:pt x="3106206" y="1372722"/>
                    <a:pt x="3098136" y="1380792"/>
                    <a:pt x="3088181" y="1380792"/>
                  </a:cubicBezTo>
                  <a:cubicBezTo>
                    <a:pt x="3078227" y="1380792"/>
                    <a:pt x="3070157" y="1372722"/>
                    <a:pt x="3070157" y="1362767"/>
                  </a:cubicBezTo>
                  <a:cubicBezTo>
                    <a:pt x="3070157" y="1352813"/>
                    <a:pt x="3078227" y="1344743"/>
                    <a:pt x="3088181" y="1344743"/>
                  </a:cubicBezTo>
                  <a:close/>
                  <a:moveTo>
                    <a:pt x="853154" y="1344743"/>
                  </a:moveTo>
                  <a:cubicBezTo>
                    <a:pt x="863109" y="1344743"/>
                    <a:pt x="871179" y="1352813"/>
                    <a:pt x="871179" y="1362767"/>
                  </a:cubicBezTo>
                  <a:cubicBezTo>
                    <a:pt x="871179" y="1372722"/>
                    <a:pt x="863109" y="1380792"/>
                    <a:pt x="853154" y="1380792"/>
                  </a:cubicBezTo>
                  <a:cubicBezTo>
                    <a:pt x="843200" y="1380792"/>
                    <a:pt x="835130" y="1372722"/>
                    <a:pt x="835130" y="1362767"/>
                  </a:cubicBezTo>
                  <a:cubicBezTo>
                    <a:pt x="835130" y="1352813"/>
                    <a:pt x="843200" y="1344743"/>
                    <a:pt x="853154" y="1344743"/>
                  </a:cubicBezTo>
                  <a:close/>
                  <a:moveTo>
                    <a:pt x="4283800" y="1326718"/>
                  </a:moveTo>
                  <a:cubicBezTo>
                    <a:pt x="4293755" y="1326718"/>
                    <a:pt x="4301825" y="1334788"/>
                    <a:pt x="4301825" y="1344742"/>
                  </a:cubicBezTo>
                  <a:cubicBezTo>
                    <a:pt x="4301825" y="1354697"/>
                    <a:pt x="4293755" y="1362767"/>
                    <a:pt x="4283800" y="1362767"/>
                  </a:cubicBezTo>
                  <a:cubicBezTo>
                    <a:pt x="4273846" y="1362767"/>
                    <a:pt x="4265776" y="1354697"/>
                    <a:pt x="4265776" y="1344742"/>
                  </a:cubicBezTo>
                  <a:cubicBezTo>
                    <a:pt x="4265776" y="1334788"/>
                    <a:pt x="4273846" y="1326718"/>
                    <a:pt x="4283800" y="1326718"/>
                  </a:cubicBezTo>
                  <a:close/>
                  <a:moveTo>
                    <a:pt x="3815165" y="1326718"/>
                  </a:moveTo>
                  <a:cubicBezTo>
                    <a:pt x="3825120" y="1326718"/>
                    <a:pt x="3833190" y="1334788"/>
                    <a:pt x="3833190" y="1344742"/>
                  </a:cubicBezTo>
                  <a:cubicBezTo>
                    <a:pt x="3833190" y="1354697"/>
                    <a:pt x="3825120" y="1362767"/>
                    <a:pt x="3815165" y="1362767"/>
                  </a:cubicBezTo>
                  <a:cubicBezTo>
                    <a:pt x="3805210" y="1362767"/>
                    <a:pt x="3797141" y="1354697"/>
                    <a:pt x="3797141" y="1344742"/>
                  </a:cubicBezTo>
                  <a:cubicBezTo>
                    <a:pt x="3797141" y="1334788"/>
                    <a:pt x="3805210" y="1326718"/>
                    <a:pt x="3815165" y="1326718"/>
                  </a:cubicBezTo>
                  <a:close/>
                  <a:moveTo>
                    <a:pt x="2980034" y="1326718"/>
                  </a:moveTo>
                  <a:cubicBezTo>
                    <a:pt x="2989989" y="1326718"/>
                    <a:pt x="2998059" y="1334788"/>
                    <a:pt x="2998059" y="1344742"/>
                  </a:cubicBezTo>
                  <a:cubicBezTo>
                    <a:pt x="2998059" y="1354697"/>
                    <a:pt x="2989989" y="1362767"/>
                    <a:pt x="2980034" y="1362767"/>
                  </a:cubicBezTo>
                  <a:cubicBezTo>
                    <a:pt x="2970079" y="1362767"/>
                    <a:pt x="2962010" y="1354697"/>
                    <a:pt x="2962010" y="1344742"/>
                  </a:cubicBezTo>
                  <a:cubicBezTo>
                    <a:pt x="2962010" y="1334788"/>
                    <a:pt x="2970079" y="1326718"/>
                    <a:pt x="2980034" y="1326718"/>
                  </a:cubicBezTo>
                  <a:close/>
                  <a:moveTo>
                    <a:pt x="594806" y="1326718"/>
                  </a:moveTo>
                  <a:cubicBezTo>
                    <a:pt x="604760" y="1326718"/>
                    <a:pt x="612830" y="1334788"/>
                    <a:pt x="612830" y="1344742"/>
                  </a:cubicBezTo>
                  <a:cubicBezTo>
                    <a:pt x="612830" y="1354697"/>
                    <a:pt x="604760" y="1362767"/>
                    <a:pt x="594806" y="1362767"/>
                  </a:cubicBezTo>
                  <a:cubicBezTo>
                    <a:pt x="584851" y="1362767"/>
                    <a:pt x="576781" y="1354697"/>
                    <a:pt x="576781" y="1344742"/>
                  </a:cubicBezTo>
                  <a:cubicBezTo>
                    <a:pt x="576781" y="1334788"/>
                    <a:pt x="584851" y="1326718"/>
                    <a:pt x="594806" y="1326718"/>
                  </a:cubicBezTo>
                  <a:close/>
                  <a:moveTo>
                    <a:pt x="4836548" y="1314702"/>
                  </a:moveTo>
                  <a:cubicBezTo>
                    <a:pt x="4846503" y="1314702"/>
                    <a:pt x="4854573" y="1322772"/>
                    <a:pt x="4854573" y="1332726"/>
                  </a:cubicBezTo>
                  <a:cubicBezTo>
                    <a:pt x="4854573" y="1342681"/>
                    <a:pt x="4846503" y="1350751"/>
                    <a:pt x="4836548" y="1350751"/>
                  </a:cubicBezTo>
                  <a:cubicBezTo>
                    <a:pt x="4826593" y="1350751"/>
                    <a:pt x="4818524" y="1342681"/>
                    <a:pt x="4818524" y="1332726"/>
                  </a:cubicBezTo>
                  <a:cubicBezTo>
                    <a:pt x="4818524" y="1322772"/>
                    <a:pt x="4826593" y="1314702"/>
                    <a:pt x="4836548" y="1314702"/>
                  </a:cubicBezTo>
                  <a:close/>
                  <a:moveTo>
                    <a:pt x="4980743" y="1308694"/>
                  </a:moveTo>
                  <a:cubicBezTo>
                    <a:pt x="4990698" y="1308694"/>
                    <a:pt x="4998768" y="1316764"/>
                    <a:pt x="4998768" y="1326719"/>
                  </a:cubicBezTo>
                  <a:cubicBezTo>
                    <a:pt x="4998768" y="1336673"/>
                    <a:pt x="4990698" y="1344743"/>
                    <a:pt x="4980743" y="1344743"/>
                  </a:cubicBezTo>
                  <a:cubicBezTo>
                    <a:pt x="4970789" y="1344743"/>
                    <a:pt x="4962719" y="1336673"/>
                    <a:pt x="4962719" y="1326719"/>
                  </a:cubicBezTo>
                  <a:cubicBezTo>
                    <a:pt x="4962719" y="1316764"/>
                    <a:pt x="4970789" y="1308694"/>
                    <a:pt x="4980743" y="1308694"/>
                  </a:cubicBezTo>
                  <a:close/>
                  <a:moveTo>
                    <a:pt x="2871888" y="1302686"/>
                  </a:moveTo>
                  <a:cubicBezTo>
                    <a:pt x="2881843" y="1302686"/>
                    <a:pt x="2889913" y="1310755"/>
                    <a:pt x="2889913" y="1320710"/>
                  </a:cubicBezTo>
                  <a:cubicBezTo>
                    <a:pt x="2889913" y="1330665"/>
                    <a:pt x="2881843" y="1338735"/>
                    <a:pt x="2871888" y="1338735"/>
                  </a:cubicBezTo>
                  <a:cubicBezTo>
                    <a:pt x="2861934" y="1338735"/>
                    <a:pt x="2853864" y="1330665"/>
                    <a:pt x="2853864" y="1320710"/>
                  </a:cubicBezTo>
                  <a:cubicBezTo>
                    <a:pt x="2853864" y="1310755"/>
                    <a:pt x="2861934" y="1302686"/>
                    <a:pt x="2871888" y="1302686"/>
                  </a:cubicBezTo>
                  <a:close/>
                  <a:moveTo>
                    <a:pt x="2102847" y="1302686"/>
                  </a:moveTo>
                  <a:cubicBezTo>
                    <a:pt x="2112802" y="1302686"/>
                    <a:pt x="2120872" y="1310755"/>
                    <a:pt x="2120872" y="1320710"/>
                  </a:cubicBezTo>
                  <a:cubicBezTo>
                    <a:pt x="2120872" y="1330665"/>
                    <a:pt x="2112802" y="1338735"/>
                    <a:pt x="2102847" y="1338735"/>
                  </a:cubicBezTo>
                  <a:cubicBezTo>
                    <a:pt x="2092893" y="1338735"/>
                    <a:pt x="2084823" y="1330665"/>
                    <a:pt x="2084823" y="1320710"/>
                  </a:cubicBezTo>
                  <a:cubicBezTo>
                    <a:pt x="2084823" y="1310755"/>
                    <a:pt x="2092893" y="1302686"/>
                    <a:pt x="2102847" y="1302686"/>
                  </a:cubicBezTo>
                  <a:close/>
                  <a:moveTo>
                    <a:pt x="1273724" y="1302686"/>
                  </a:moveTo>
                  <a:cubicBezTo>
                    <a:pt x="1283679" y="1302686"/>
                    <a:pt x="1291749" y="1310755"/>
                    <a:pt x="1291749" y="1320710"/>
                  </a:cubicBezTo>
                  <a:cubicBezTo>
                    <a:pt x="1291749" y="1330665"/>
                    <a:pt x="1283679" y="1338735"/>
                    <a:pt x="1273724" y="1338735"/>
                  </a:cubicBezTo>
                  <a:cubicBezTo>
                    <a:pt x="1263770" y="1338735"/>
                    <a:pt x="1255700" y="1330665"/>
                    <a:pt x="1255700" y="1320710"/>
                  </a:cubicBezTo>
                  <a:cubicBezTo>
                    <a:pt x="1255700" y="1310755"/>
                    <a:pt x="1263770" y="1302686"/>
                    <a:pt x="1273724" y="1302686"/>
                  </a:cubicBezTo>
                  <a:close/>
                  <a:moveTo>
                    <a:pt x="1033398" y="1302686"/>
                  </a:moveTo>
                  <a:cubicBezTo>
                    <a:pt x="1043353" y="1302686"/>
                    <a:pt x="1051423" y="1310755"/>
                    <a:pt x="1051423" y="1320710"/>
                  </a:cubicBezTo>
                  <a:cubicBezTo>
                    <a:pt x="1051423" y="1330665"/>
                    <a:pt x="1043353" y="1338735"/>
                    <a:pt x="1033398" y="1338735"/>
                  </a:cubicBezTo>
                  <a:cubicBezTo>
                    <a:pt x="1023444" y="1338735"/>
                    <a:pt x="1015374" y="1330665"/>
                    <a:pt x="1015374" y="1320710"/>
                  </a:cubicBezTo>
                  <a:cubicBezTo>
                    <a:pt x="1015374" y="1310755"/>
                    <a:pt x="1023444" y="1302686"/>
                    <a:pt x="1033398" y="1302686"/>
                  </a:cubicBezTo>
                  <a:close/>
                  <a:moveTo>
                    <a:pt x="4548158" y="1296678"/>
                  </a:moveTo>
                  <a:cubicBezTo>
                    <a:pt x="4558113" y="1296678"/>
                    <a:pt x="4566183" y="1304748"/>
                    <a:pt x="4566183" y="1314702"/>
                  </a:cubicBezTo>
                  <a:cubicBezTo>
                    <a:pt x="4566183" y="1324657"/>
                    <a:pt x="4558113" y="1332727"/>
                    <a:pt x="4548158" y="1332727"/>
                  </a:cubicBezTo>
                  <a:cubicBezTo>
                    <a:pt x="4538203" y="1332727"/>
                    <a:pt x="4530133" y="1324657"/>
                    <a:pt x="4530133" y="1314702"/>
                  </a:cubicBezTo>
                  <a:cubicBezTo>
                    <a:pt x="4530133" y="1304748"/>
                    <a:pt x="4538203" y="1296678"/>
                    <a:pt x="4548158" y="1296678"/>
                  </a:cubicBezTo>
                  <a:close/>
                  <a:moveTo>
                    <a:pt x="3520767" y="1290670"/>
                  </a:moveTo>
                  <a:cubicBezTo>
                    <a:pt x="3530722" y="1290670"/>
                    <a:pt x="3538792" y="1298740"/>
                    <a:pt x="3538792" y="1308694"/>
                  </a:cubicBezTo>
                  <a:cubicBezTo>
                    <a:pt x="3538792" y="1318649"/>
                    <a:pt x="3530722" y="1326719"/>
                    <a:pt x="3520767" y="1326719"/>
                  </a:cubicBezTo>
                  <a:cubicBezTo>
                    <a:pt x="3510812" y="1326719"/>
                    <a:pt x="3502743" y="1318649"/>
                    <a:pt x="3502743" y="1308694"/>
                  </a:cubicBezTo>
                  <a:cubicBezTo>
                    <a:pt x="3502743" y="1298740"/>
                    <a:pt x="3510812" y="1290670"/>
                    <a:pt x="3520767" y="1290670"/>
                  </a:cubicBezTo>
                  <a:close/>
                  <a:moveTo>
                    <a:pt x="3244392" y="1290670"/>
                  </a:moveTo>
                  <a:cubicBezTo>
                    <a:pt x="3254347" y="1290670"/>
                    <a:pt x="3262417" y="1298740"/>
                    <a:pt x="3262417" y="1308694"/>
                  </a:cubicBezTo>
                  <a:cubicBezTo>
                    <a:pt x="3262417" y="1318649"/>
                    <a:pt x="3254347" y="1326719"/>
                    <a:pt x="3244392" y="1326719"/>
                  </a:cubicBezTo>
                  <a:cubicBezTo>
                    <a:pt x="3234437" y="1326719"/>
                    <a:pt x="3226368" y="1318649"/>
                    <a:pt x="3226368" y="1308694"/>
                  </a:cubicBezTo>
                  <a:cubicBezTo>
                    <a:pt x="3226368" y="1298740"/>
                    <a:pt x="3234437" y="1290670"/>
                    <a:pt x="3244392" y="1290670"/>
                  </a:cubicBezTo>
                  <a:close/>
                  <a:moveTo>
                    <a:pt x="757024" y="1290670"/>
                  </a:moveTo>
                  <a:cubicBezTo>
                    <a:pt x="766979" y="1290670"/>
                    <a:pt x="775049" y="1298740"/>
                    <a:pt x="775049" y="1308694"/>
                  </a:cubicBezTo>
                  <a:cubicBezTo>
                    <a:pt x="775049" y="1318649"/>
                    <a:pt x="766979" y="1326719"/>
                    <a:pt x="757024" y="1326719"/>
                  </a:cubicBezTo>
                  <a:cubicBezTo>
                    <a:pt x="747070" y="1326719"/>
                    <a:pt x="739000" y="1318649"/>
                    <a:pt x="739000" y="1308694"/>
                  </a:cubicBezTo>
                  <a:cubicBezTo>
                    <a:pt x="739000" y="1298740"/>
                    <a:pt x="747070" y="1290670"/>
                    <a:pt x="757024" y="1290670"/>
                  </a:cubicBezTo>
                  <a:close/>
                  <a:moveTo>
                    <a:pt x="4427995" y="1284661"/>
                  </a:moveTo>
                  <a:cubicBezTo>
                    <a:pt x="4437950" y="1284661"/>
                    <a:pt x="4446020" y="1292731"/>
                    <a:pt x="4446020" y="1302685"/>
                  </a:cubicBezTo>
                  <a:cubicBezTo>
                    <a:pt x="4446020" y="1312640"/>
                    <a:pt x="4437950" y="1320710"/>
                    <a:pt x="4427995" y="1320710"/>
                  </a:cubicBezTo>
                  <a:cubicBezTo>
                    <a:pt x="4418040" y="1320710"/>
                    <a:pt x="4409970" y="1312640"/>
                    <a:pt x="4409970" y="1302685"/>
                  </a:cubicBezTo>
                  <a:cubicBezTo>
                    <a:pt x="4409970" y="1292731"/>
                    <a:pt x="4418040" y="1284661"/>
                    <a:pt x="4427995" y="1284661"/>
                  </a:cubicBezTo>
                  <a:close/>
                  <a:moveTo>
                    <a:pt x="2763741" y="1278653"/>
                  </a:moveTo>
                  <a:cubicBezTo>
                    <a:pt x="2773696" y="1278653"/>
                    <a:pt x="2781766" y="1286723"/>
                    <a:pt x="2781766" y="1296678"/>
                  </a:cubicBezTo>
                  <a:cubicBezTo>
                    <a:pt x="2781766" y="1306632"/>
                    <a:pt x="2773696" y="1314702"/>
                    <a:pt x="2763741" y="1314702"/>
                  </a:cubicBezTo>
                  <a:cubicBezTo>
                    <a:pt x="2753786" y="1314702"/>
                    <a:pt x="2745717" y="1306632"/>
                    <a:pt x="2745717" y="1296678"/>
                  </a:cubicBezTo>
                  <a:cubicBezTo>
                    <a:pt x="2745717" y="1286723"/>
                    <a:pt x="2753786" y="1278653"/>
                    <a:pt x="2763741" y="1278653"/>
                  </a:cubicBezTo>
                  <a:close/>
                  <a:moveTo>
                    <a:pt x="2217002" y="1272645"/>
                  </a:moveTo>
                  <a:cubicBezTo>
                    <a:pt x="2226956" y="1272645"/>
                    <a:pt x="2235026" y="1280714"/>
                    <a:pt x="2235026" y="1290669"/>
                  </a:cubicBezTo>
                  <a:cubicBezTo>
                    <a:pt x="2235026" y="1300624"/>
                    <a:pt x="2226956" y="1308694"/>
                    <a:pt x="2217002" y="1308694"/>
                  </a:cubicBezTo>
                  <a:cubicBezTo>
                    <a:pt x="2207047" y="1308694"/>
                    <a:pt x="2198977" y="1300624"/>
                    <a:pt x="2198977" y="1290669"/>
                  </a:cubicBezTo>
                  <a:cubicBezTo>
                    <a:pt x="2198977" y="1280714"/>
                    <a:pt x="2207047" y="1272645"/>
                    <a:pt x="2217002" y="1272645"/>
                  </a:cubicBezTo>
                  <a:close/>
                  <a:moveTo>
                    <a:pt x="1874537" y="1272645"/>
                  </a:moveTo>
                  <a:cubicBezTo>
                    <a:pt x="1884492" y="1272645"/>
                    <a:pt x="1892562" y="1280714"/>
                    <a:pt x="1892562" y="1290669"/>
                  </a:cubicBezTo>
                  <a:cubicBezTo>
                    <a:pt x="1892562" y="1300624"/>
                    <a:pt x="1884492" y="1308694"/>
                    <a:pt x="1874537" y="1308694"/>
                  </a:cubicBezTo>
                  <a:cubicBezTo>
                    <a:pt x="1864583" y="1308694"/>
                    <a:pt x="1856513" y="1300624"/>
                    <a:pt x="1856513" y="1290669"/>
                  </a:cubicBezTo>
                  <a:cubicBezTo>
                    <a:pt x="1856513" y="1280714"/>
                    <a:pt x="1864583" y="1272645"/>
                    <a:pt x="1874537" y="1272645"/>
                  </a:cubicBezTo>
                  <a:close/>
                  <a:moveTo>
                    <a:pt x="3376571" y="1266637"/>
                  </a:moveTo>
                  <a:cubicBezTo>
                    <a:pt x="3386526" y="1266637"/>
                    <a:pt x="3394596" y="1274707"/>
                    <a:pt x="3394596" y="1284661"/>
                  </a:cubicBezTo>
                  <a:cubicBezTo>
                    <a:pt x="3394596" y="1294616"/>
                    <a:pt x="3386526" y="1302686"/>
                    <a:pt x="3376571" y="1302686"/>
                  </a:cubicBezTo>
                  <a:cubicBezTo>
                    <a:pt x="3366616" y="1302686"/>
                    <a:pt x="3358546" y="1294616"/>
                    <a:pt x="3358546" y="1284661"/>
                  </a:cubicBezTo>
                  <a:cubicBezTo>
                    <a:pt x="3358546" y="1274707"/>
                    <a:pt x="3366616" y="1266637"/>
                    <a:pt x="3376571" y="1266637"/>
                  </a:cubicBezTo>
                  <a:close/>
                  <a:moveTo>
                    <a:pt x="2643579" y="1266637"/>
                  </a:moveTo>
                  <a:cubicBezTo>
                    <a:pt x="2653534" y="1266637"/>
                    <a:pt x="2661604" y="1274707"/>
                    <a:pt x="2661604" y="1284661"/>
                  </a:cubicBezTo>
                  <a:cubicBezTo>
                    <a:pt x="2661604" y="1294616"/>
                    <a:pt x="2653534" y="1302686"/>
                    <a:pt x="2643579" y="1302686"/>
                  </a:cubicBezTo>
                  <a:cubicBezTo>
                    <a:pt x="2633624" y="1302686"/>
                    <a:pt x="2625555" y="1294616"/>
                    <a:pt x="2625555" y="1284661"/>
                  </a:cubicBezTo>
                  <a:cubicBezTo>
                    <a:pt x="2625555" y="1274707"/>
                    <a:pt x="2633624" y="1266637"/>
                    <a:pt x="2643579" y="1266637"/>
                  </a:cubicBezTo>
                  <a:close/>
                  <a:moveTo>
                    <a:pt x="1754375" y="1266637"/>
                  </a:moveTo>
                  <a:cubicBezTo>
                    <a:pt x="1764330" y="1266637"/>
                    <a:pt x="1772400" y="1274707"/>
                    <a:pt x="1772400" y="1284661"/>
                  </a:cubicBezTo>
                  <a:cubicBezTo>
                    <a:pt x="1772400" y="1294616"/>
                    <a:pt x="1764330" y="1302686"/>
                    <a:pt x="1754375" y="1302686"/>
                  </a:cubicBezTo>
                  <a:cubicBezTo>
                    <a:pt x="1744421" y="1302686"/>
                    <a:pt x="1736351" y="1294616"/>
                    <a:pt x="1736351" y="1284661"/>
                  </a:cubicBezTo>
                  <a:cubicBezTo>
                    <a:pt x="1736351" y="1274707"/>
                    <a:pt x="1744421" y="1266637"/>
                    <a:pt x="1754375" y="1266637"/>
                  </a:cubicBezTo>
                  <a:close/>
                  <a:moveTo>
                    <a:pt x="4740418" y="1260629"/>
                  </a:moveTo>
                  <a:cubicBezTo>
                    <a:pt x="4750373" y="1260629"/>
                    <a:pt x="4758443" y="1268699"/>
                    <a:pt x="4758443" y="1278653"/>
                  </a:cubicBezTo>
                  <a:cubicBezTo>
                    <a:pt x="4758443" y="1288608"/>
                    <a:pt x="4750373" y="1296678"/>
                    <a:pt x="4740418" y="1296678"/>
                  </a:cubicBezTo>
                  <a:cubicBezTo>
                    <a:pt x="4730464" y="1296678"/>
                    <a:pt x="4722394" y="1288608"/>
                    <a:pt x="4722394" y="1278653"/>
                  </a:cubicBezTo>
                  <a:cubicBezTo>
                    <a:pt x="4722394" y="1268699"/>
                    <a:pt x="4730464" y="1260629"/>
                    <a:pt x="4740418" y="1260629"/>
                  </a:cubicBezTo>
                  <a:close/>
                  <a:moveTo>
                    <a:pt x="4103556" y="1260629"/>
                  </a:moveTo>
                  <a:cubicBezTo>
                    <a:pt x="4113511" y="1260629"/>
                    <a:pt x="4121581" y="1268699"/>
                    <a:pt x="4121581" y="1278653"/>
                  </a:cubicBezTo>
                  <a:cubicBezTo>
                    <a:pt x="4121581" y="1288608"/>
                    <a:pt x="4113511" y="1296678"/>
                    <a:pt x="4103556" y="1296678"/>
                  </a:cubicBezTo>
                  <a:cubicBezTo>
                    <a:pt x="4093602" y="1296678"/>
                    <a:pt x="4085532" y="1288608"/>
                    <a:pt x="4085532" y="1278653"/>
                  </a:cubicBezTo>
                  <a:cubicBezTo>
                    <a:pt x="4085532" y="1268699"/>
                    <a:pt x="4093602" y="1260629"/>
                    <a:pt x="4103556" y="1260629"/>
                  </a:cubicBezTo>
                  <a:close/>
                  <a:moveTo>
                    <a:pt x="3725043" y="1260629"/>
                  </a:moveTo>
                  <a:cubicBezTo>
                    <a:pt x="3734998" y="1260629"/>
                    <a:pt x="3743068" y="1268699"/>
                    <a:pt x="3743068" y="1278653"/>
                  </a:cubicBezTo>
                  <a:cubicBezTo>
                    <a:pt x="3743068" y="1288608"/>
                    <a:pt x="3734998" y="1296678"/>
                    <a:pt x="3725043" y="1296678"/>
                  </a:cubicBezTo>
                  <a:cubicBezTo>
                    <a:pt x="3715088" y="1296678"/>
                    <a:pt x="3707019" y="1288608"/>
                    <a:pt x="3707019" y="1278653"/>
                  </a:cubicBezTo>
                  <a:cubicBezTo>
                    <a:pt x="3707019" y="1268699"/>
                    <a:pt x="3715088" y="1260629"/>
                    <a:pt x="3725043" y="1260629"/>
                  </a:cubicBezTo>
                  <a:close/>
                  <a:moveTo>
                    <a:pt x="1405904" y="1260629"/>
                  </a:moveTo>
                  <a:cubicBezTo>
                    <a:pt x="1415858" y="1260629"/>
                    <a:pt x="1423928" y="1268699"/>
                    <a:pt x="1423928" y="1278653"/>
                  </a:cubicBezTo>
                  <a:cubicBezTo>
                    <a:pt x="1423928" y="1288608"/>
                    <a:pt x="1415858" y="1296678"/>
                    <a:pt x="1405904" y="1296678"/>
                  </a:cubicBezTo>
                  <a:cubicBezTo>
                    <a:pt x="1395949" y="1296678"/>
                    <a:pt x="1387879" y="1288608"/>
                    <a:pt x="1387879" y="1278653"/>
                  </a:cubicBezTo>
                  <a:cubicBezTo>
                    <a:pt x="1387879" y="1268699"/>
                    <a:pt x="1395949" y="1260629"/>
                    <a:pt x="1405904" y="1260629"/>
                  </a:cubicBezTo>
                  <a:close/>
                  <a:moveTo>
                    <a:pt x="492666" y="1260629"/>
                  </a:moveTo>
                  <a:cubicBezTo>
                    <a:pt x="502621" y="1260629"/>
                    <a:pt x="510691" y="1268699"/>
                    <a:pt x="510691" y="1278653"/>
                  </a:cubicBezTo>
                  <a:cubicBezTo>
                    <a:pt x="510691" y="1288608"/>
                    <a:pt x="502621" y="1296678"/>
                    <a:pt x="492666" y="1296678"/>
                  </a:cubicBezTo>
                  <a:cubicBezTo>
                    <a:pt x="482712" y="1296678"/>
                    <a:pt x="474642" y="1288608"/>
                    <a:pt x="474642" y="1278653"/>
                  </a:cubicBezTo>
                  <a:cubicBezTo>
                    <a:pt x="474642" y="1268699"/>
                    <a:pt x="482712" y="1260629"/>
                    <a:pt x="492666" y="1260629"/>
                  </a:cubicBezTo>
                  <a:close/>
                  <a:moveTo>
                    <a:pt x="4229726" y="1248613"/>
                  </a:moveTo>
                  <a:cubicBezTo>
                    <a:pt x="4239681" y="1248613"/>
                    <a:pt x="4247751" y="1256683"/>
                    <a:pt x="4247751" y="1266638"/>
                  </a:cubicBezTo>
                  <a:cubicBezTo>
                    <a:pt x="4247751" y="1276592"/>
                    <a:pt x="4239681" y="1284662"/>
                    <a:pt x="4229726" y="1284662"/>
                  </a:cubicBezTo>
                  <a:cubicBezTo>
                    <a:pt x="4219772" y="1284662"/>
                    <a:pt x="4211702" y="1276592"/>
                    <a:pt x="4211702" y="1266638"/>
                  </a:cubicBezTo>
                  <a:cubicBezTo>
                    <a:pt x="4211702" y="1256683"/>
                    <a:pt x="4219772" y="1248613"/>
                    <a:pt x="4229726" y="1248613"/>
                  </a:cubicBezTo>
                  <a:close/>
                  <a:moveTo>
                    <a:pt x="2439302" y="1248613"/>
                  </a:moveTo>
                  <a:cubicBezTo>
                    <a:pt x="2449257" y="1248613"/>
                    <a:pt x="2457327" y="1256683"/>
                    <a:pt x="2457327" y="1266638"/>
                  </a:cubicBezTo>
                  <a:cubicBezTo>
                    <a:pt x="2457327" y="1276592"/>
                    <a:pt x="2449257" y="1284662"/>
                    <a:pt x="2439302" y="1284662"/>
                  </a:cubicBezTo>
                  <a:cubicBezTo>
                    <a:pt x="2429347" y="1284662"/>
                    <a:pt x="2421278" y="1276592"/>
                    <a:pt x="2421278" y="1266638"/>
                  </a:cubicBezTo>
                  <a:cubicBezTo>
                    <a:pt x="2421278" y="1256683"/>
                    <a:pt x="2429347" y="1248613"/>
                    <a:pt x="2439302" y="1248613"/>
                  </a:cubicBezTo>
                  <a:close/>
                  <a:moveTo>
                    <a:pt x="2337165" y="1248613"/>
                  </a:moveTo>
                  <a:cubicBezTo>
                    <a:pt x="2347119" y="1248613"/>
                    <a:pt x="2355189" y="1256683"/>
                    <a:pt x="2355189" y="1266638"/>
                  </a:cubicBezTo>
                  <a:cubicBezTo>
                    <a:pt x="2355189" y="1276592"/>
                    <a:pt x="2347119" y="1284662"/>
                    <a:pt x="2337165" y="1284662"/>
                  </a:cubicBezTo>
                  <a:cubicBezTo>
                    <a:pt x="2327210" y="1284662"/>
                    <a:pt x="2319140" y="1276592"/>
                    <a:pt x="2319140" y="1266638"/>
                  </a:cubicBezTo>
                  <a:cubicBezTo>
                    <a:pt x="2319140" y="1256683"/>
                    <a:pt x="2327210" y="1248613"/>
                    <a:pt x="2337165" y="1248613"/>
                  </a:cubicBezTo>
                  <a:close/>
                  <a:moveTo>
                    <a:pt x="2012725" y="1248613"/>
                  </a:moveTo>
                  <a:cubicBezTo>
                    <a:pt x="2022680" y="1248613"/>
                    <a:pt x="2030750" y="1256683"/>
                    <a:pt x="2030750" y="1266638"/>
                  </a:cubicBezTo>
                  <a:cubicBezTo>
                    <a:pt x="2030750" y="1276592"/>
                    <a:pt x="2022680" y="1284662"/>
                    <a:pt x="2012725" y="1284662"/>
                  </a:cubicBezTo>
                  <a:cubicBezTo>
                    <a:pt x="2002771" y="1284662"/>
                    <a:pt x="1994701" y="1276592"/>
                    <a:pt x="1994701" y="1266638"/>
                  </a:cubicBezTo>
                  <a:cubicBezTo>
                    <a:pt x="1994701" y="1256683"/>
                    <a:pt x="2002771" y="1248613"/>
                    <a:pt x="2012725" y="1248613"/>
                  </a:cubicBezTo>
                  <a:close/>
                  <a:moveTo>
                    <a:pt x="1165578" y="1248613"/>
                  </a:moveTo>
                  <a:cubicBezTo>
                    <a:pt x="1175532" y="1248613"/>
                    <a:pt x="1183602" y="1256683"/>
                    <a:pt x="1183602" y="1266638"/>
                  </a:cubicBezTo>
                  <a:cubicBezTo>
                    <a:pt x="1183602" y="1276592"/>
                    <a:pt x="1175532" y="1284662"/>
                    <a:pt x="1165578" y="1284662"/>
                  </a:cubicBezTo>
                  <a:cubicBezTo>
                    <a:pt x="1155623" y="1284662"/>
                    <a:pt x="1147553" y="1276592"/>
                    <a:pt x="1147553" y="1266638"/>
                  </a:cubicBezTo>
                  <a:cubicBezTo>
                    <a:pt x="1147553" y="1256683"/>
                    <a:pt x="1155623" y="1248613"/>
                    <a:pt x="1165578" y="1248613"/>
                  </a:cubicBezTo>
                  <a:close/>
                  <a:moveTo>
                    <a:pt x="3989401" y="1242605"/>
                  </a:moveTo>
                  <a:cubicBezTo>
                    <a:pt x="3999356" y="1242605"/>
                    <a:pt x="4007426" y="1250674"/>
                    <a:pt x="4007426" y="1260629"/>
                  </a:cubicBezTo>
                  <a:cubicBezTo>
                    <a:pt x="4007426" y="1270584"/>
                    <a:pt x="3999356" y="1278654"/>
                    <a:pt x="3989401" y="1278654"/>
                  </a:cubicBezTo>
                  <a:cubicBezTo>
                    <a:pt x="3979447" y="1278654"/>
                    <a:pt x="3971377" y="1270584"/>
                    <a:pt x="3971377" y="1260629"/>
                  </a:cubicBezTo>
                  <a:cubicBezTo>
                    <a:pt x="3971377" y="1250674"/>
                    <a:pt x="3979447" y="1242605"/>
                    <a:pt x="3989401" y="1242605"/>
                  </a:cubicBezTo>
                  <a:close/>
                  <a:moveTo>
                    <a:pt x="1514049" y="1242605"/>
                  </a:moveTo>
                  <a:cubicBezTo>
                    <a:pt x="1524004" y="1242605"/>
                    <a:pt x="1532074" y="1250674"/>
                    <a:pt x="1532074" y="1260629"/>
                  </a:cubicBezTo>
                  <a:cubicBezTo>
                    <a:pt x="1532074" y="1270584"/>
                    <a:pt x="1524004" y="1278654"/>
                    <a:pt x="1514049" y="1278654"/>
                  </a:cubicBezTo>
                  <a:cubicBezTo>
                    <a:pt x="1504095" y="1278654"/>
                    <a:pt x="1496025" y="1270584"/>
                    <a:pt x="1496025" y="1260629"/>
                  </a:cubicBezTo>
                  <a:cubicBezTo>
                    <a:pt x="1496025" y="1250674"/>
                    <a:pt x="1504095" y="1242605"/>
                    <a:pt x="1514049" y="1242605"/>
                  </a:cubicBezTo>
                  <a:close/>
                  <a:moveTo>
                    <a:pt x="3088181" y="1230588"/>
                  </a:moveTo>
                  <a:cubicBezTo>
                    <a:pt x="3098136" y="1230588"/>
                    <a:pt x="3106206" y="1238658"/>
                    <a:pt x="3106206" y="1248612"/>
                  </a:cubicBezTo>
                  <a:cubicBezTo>
                    <a:pt x="3106206" y="1258567"/>
                    <a:pt x="3098136" y="1266637"/>
                    <a:pt x="3088181" y="1266637"/>
                  </a:cubicBezTo>
                  <a:cubicBezTo>
                    <a:pt x="3078227" y="1266637"/>
                    <a:pt x="3070157" y="1258567"/>
                    <a:pt x="3070157" y="1248612"/>
                  </a:cubicBezTo>
                  <a:cubicBezTo>
                    <a:pt x="3070157" y="1238658"/>
                    <a:pt x="3078227" y="1230588"/>
                    <a:pt x="3088181" y="1230588"/>
                  </a:cubicBezTo>
                  <a:close/>
                  <a:moveTo>
                    <a:pt x="895212" y="1230588"/>
                  </a:moveTo>
                  <a:cubicBezTo>
                    <a:pt x="905166" y="1230588"/>
                    <a:pt x="913236" y="1238658"/>
                    <a:pt x="913236" y="1248612"/>
                  </a:cubicBezTo>
                  <a:cubicBezTo>
                    <a:pt x="913236" y="1258567"/>
                    <a:pt x="905166" y="1266637"/>
                    <a:pt x="895212" y="1266637"/>
                  </a:cubicBezTo>
                  <a:cubicBezTo>
                    <a:pt x="885257" y="1266637"/>
                    <a:pt x="877187" y="1258567"/>
                    <a:pt x="877187" y="1248612"/>
                  </a:cubicBezTo>
                  <a:cubicBezTo>
                    <a:pt x="877187" y="1238658"/>
                    <a:pt x="885257" y="1230588"/>
                    <a:pt x="895212" y="1230588"/>
                  </a:cubicBezTo>
                  <a:close/>
                  <a:moveTo>
                    <a:pt x="4626263" y="1224580"/>
                  </a:moveTo>
                  <a:cubicBezTo>
                    <a:pt x="4636218" y="1224580"/>
                    <a:pt x="4644288" y="1232650"/>
                    <a:pt x="4644288" y="1242604"/>
                  </a:cubicBezTo>
                  <a:cubicBezTo>
                    <a:pt x="4644288" y="1252559"/>
                    <a:pt x="4636218" y="1260629"/>
                    <a:pt x="4626263" y="1260629"/>
                  </a:cubicBezTo>
                  <a:cubicBezTo>
                    <a:pt x="4616308" y="1260629"/>
                    <a:pt x="4608239" y="1252559"/>
                    <a:pt x="4608239" y="1242604"/>
                  </a:cubicBezTo>
                  <a:cubicBezTo>
                    <a:pt x="4608239" y="1232650"/>
                    <a:pt x="4616308" y="1224580"/>
                    <a:pt x="4626263" y="1224580"/>
                  </a:cubicBezTo>
                  <a:close/>
                  <a:moveTo>
                    <a:pt x="2547449" y="1224580"/>
                  </a:moveTo>
                  <a:cubicBezTo>
                    <a:pt x="2557404" y="1224580"/>
                    <a:pt x="2565474" y="1232650"/>
                    <a:pt x="2565474" y="1242604"/>
                  </a:cubicBezTo>
                  <a:cubicBezTo>
                    <a:pt x="2565474" y="1252559"/>
                    <a:pt x="2557404" y="1260629"/>
                    <a:pt x="2547449" y="1260629"/>
                  </a:cubicBezTo>
                  <a:cubicBezTo>
                    <a:pt x="2537495" y="1260629"/>
                    <a:pt x="2529425" y="1252559"/>
                    <a:pt x="2529425" y="1242604"/>
                  </a:cubicBezTo>
                  <a:cubicBezTo>
                    <a:pt x="2529425" y="1232650"/>
                    <a:pt x="2537495" y="1224580"/>
                    <a:pt x="2547449" y="1224580"/>
                  </a:cubicBezTo>
                  <a:close/>
                  <a:moveTo>
                    <a:pt x="1628204" y="1224580"/>
                  </a:moveTo>
                  <a:cubicBezTo>
                    <a:pt x="1638159" y="1224580"/>
                    <a:pt x="1646229" y="1232650"/>
                    <a:pt x="1646229" y="1242604"/>
                  </a:cubicBezTo>
                  <a:cubicBezTo>
                    <a:pt x="1646229" y="1252559"/>
                    <a:pt x="1638159" y="1260629"/>
                    <a:pt x="1628204" y="1260629"/>
                  </a:cubicBezTo>
                  <a:cubicBezTo>
                    <a:pt x="1618250" y="1260629"/>
                    <a:pt x="1610180" y="1252559"/>
                    <a:pt x="1610180" y="1242604"/>
                  </a:cubicBezTo>
                  <a:cubicBezTo>
                    <a:pt x="1610180" y="1232650"/>
                    <a:pt x="1618250" y="1224580"/>
                    <a:pt x="1628204" y="1224580"/>
                  </a:cubicBezTo>
                  <a:close/>
                  <a:moveTo>
                    <a:pt x="5052841" y="1212564"/>
                  </a:moveTo>
                  <a:cubicBezTo>
                    <a:pt x="5062796" y="1212564"/>
                    <a:pt x="5070866" y="1220633"/>
                    <a:pt x="5070866" y="1230588"/>
                  </a:cubicBezTo>
                  <a:cubicBezTo>
                    <a:pt x="5070866" y="1240543"/>
                    <a:pt x="5062796" y="1248613"/>
                    <a:pt x="5052841" y="1248613"/>
                  </a:cubicBezTo>
                  <a:cubicBezTo>
                    <a:pt x="5042886" y="1248613"/>
                    <a:pt x="5034817" y="1240543"/>
                    <a:pt x="5034817" y="1230588"/>
                  </a:cubicBezTo>
                  <a:cubicBezTo>
                    <a:pt x="5034817" y="1220633"/>
                    <a:pt x="5042886" y="1212564"/>
                    <a:pt x="5052841" y="1212564"/>
                  </a:cubicBezTo>
                  <a:close/>
                  <a:moveTo>
                    <a:pt x="3845206" y="1206556"/>
                  </a:moveTo>
                  <a:cubicBezTo>
                    <a:pt x="3855161" y="1206556"/>
                    <a:pt x="3863231" y="1214626"/>
                    <a:pt x="3863231" y="1224580"/>
                  </a:cubicBezTo>
                  <a:cubicBezTo>
                    <a:pt x="3863231" y="1234535"/>
                    <a:pt x="3855161" y="1242605"/>
                    <a:pt x="3845206" y="1242605"/>
                  </a:cubicBezTo>
                  <a:cubicBezTo>
                    <a:pt x="3835251" y="1242605"/>
                    <a:pt x="3827182" y="1234535"/>
                    <a:pt x="3827182" y="1224580"/>
                  </a:cubicBezTo>
                  <a:cubicBezTo>
                    <a:pt x="3827182" y="1214626"/>
                    <a:pt x="3835251" y="1206556"/>
                    <a:pt x="3845206" y="1206556"/>
                  </a:cubicBezTo>
                  <a:close/>
                  <a:moveTo>
                    <a:pt x="3604880" y="1206556"/>
                  </a:moveTo>
                  <a:cubicBezTo>
                    <a:pt x="3614835" y="1206556"/>
                    <a:pt x="3622905" y="1214626"/>
                    <a:pt x="3622905" y="1224580"/>
                  </a:cubicBezTo>
                  <a:cubicBezTo>
                    <a:pt x="3622905" y="1234535"/>
                    <a:pt x="3614835" y="1242605"/>
                    <a:pt x="3604880" y="1242605"/>
                  </a:cubicBezTo>
                  <a:cubicBezTo>
                    <a:pt x="3594925" y="1242605"/>
                    <a:pt x="3586856" y="1234535"/>
                    <a:pt x="3586856" y="1224580"/>
                  </a:cubicBezTo>
                  <a:cubicBezTo>
                    <a:pt x="3586856" y="1214626"/>
                    <a:pt x="3594925" y="1206556"/>
                    <a:pt x="3604880" y="1206556"/>
                  </a:cubicBezTo>
                  <a:close/>
                  <a:moveTo>
                    <a:pt x="600813" y="1200548"/>
                  </a:moveTo>
                  <a:cubicBezTo>
                    <a:pt x="610768" y="1200548"/>
                    <a:pt x="618838" y="1208618"/>
                    <a:pt x="618838" y="1218572"/>
                  </a:cubicBezTo>
                  <a:cubicBezTo>
                    <a:pt x="618838" y="1228527"/>
                    <a:pt x="610768" y="1236597"/>
                    <a:pt x="600813" y="1236597"/>
                  </a:cubicBezTo>
                  <a:cubicBezTo>
                    <a:pt x="590859" y="1236597"/>
                    <a:pt x="582789" y="1228527"/>
                    <a:pt x="582789" y="1218572"/>
                  </a:cubicBezTo>
                  <a:cubicBezTo>
                    <a:pt x="582789" y="1208618"/>
                    <a:pt x="590859" y="1200548"/>
                    <a:pt x="600813" y="1200548"/>
                  </a:cubicBezTo>
                  <a:close/>
                  <a:moveTo>
                    <a:pt x="2949994" y="1194539"/>
                  </a:moveTo>
                  <a:cubicBezTo>
                    <a:pt x="2959949" y="1194539"/>
                    <a:pt x="2968019" y="1202609"/>
                    <a:pt x="2968019" y="1212563"/>
                  </a:cubicBezTo>
                  <a:cubicBezTo>
                    <a:pt x="2968019" y="1222518"/>
                    <a:pt x="2959949" y="1230588"/>
                    <a:pt x="2949994" y="1230588"/>
                  </a:cubicBezTo>
                  <a:cubicBezTo>
                    <a:pt x="2940039" y="1230588"/>
                    <a:pt x="2931970" y="1222518"/>
                    <a:pt x="2931970" y="1212563"/>
                  </a:cubicBezTo>
                  <a:cubicBezTo>
                    <a:pt x="2931970" y="1202609"/>
                    <a:pt x="2940039" y="1194539"/>
                    <a:pt x="2949994" y="1194539"/>
                  </a:cubicBezTo>
                  <a:close/>
                  <a:moveTo>
                    <a:pt x="1009366" y="1194539"/>
                  </a:moveTo>
                  <a:cubicBezTo>
                    <a:pt x="1019321" y="1194539"/>
                    <a:pt x="1027391" y="1202609"/>
                    <a:pt x="1027391" y="1212563"/>
                  </a:cubicBezTo>
                  <a:cubicBezTo>
                    <a:pt x="1027391" y="1222518"/>
                    <a:pt x="1019321" y="1230588"/>
                    <a:pt x="1009366" y="1230588"/>
                  </a:cubicBezTo>
                  <a:cubicBezTo>
                    <a:pt x="999412" y="1230588"/>
                    <a:pt x="991342" y="1222518"/>
                    <a:pt x="991342" y="1212563"/>
                  </a:cubicBezTo>
                  <a:cubicBezTo>
                    <a:pt x="991342" y="1202609"/>
                    <a:pt x="999412" y="1194539"/>
                    <a:pt x="1009366" y="1194539"/>
                  </a:cubicBezTo>
                  <a:close/>
                  <a:moveTo>
                    <a:pt x="4932678" y="1188531"/>
                  </a:moveTo>
                  <a:cubicBezTo>
                    <a:pt x="4942633" y="1188531"/>
                    <a:pt x="4950703" y="1196601"/>
                    <a:pt x="4950703" y="1206556"/>
                  </a:cubicBezTo>
                  <a:cubicBezTo>
                    <a:pt x="4950703" y="1216510"/>
                    <a:pt x="4942633" y="1224580"/>
                    <a:pt x="4932678" y="1224580"/>
                  </a:cubicBezTo>
                  <a:cubicBezTo>
                    <a:pt x="4922723" y="1224580"/>
                    <a:pt x="4914654" y="1216510"/>
                    <a:pt x="4914654" y="1206556"/>
                  </a:cubicBezTo>
                  <a:cubicBezTo>
                    <a:pt x="4914654" y="1196601"/>
                    <a:pt x="4922723" y="1188531"/>
                    <a:pt x="4932678" y="1188531"/>
                  </a:cubicBezTo>
                  <a:close/>
                  <a:moveTo>
                    <a:pt x="4361905" y="1188531"/>
                  </a:moveTo>
                  <a:cubicBezTo>
                    <a:pt x="4371860" y="1188531"/>
                    <a:pt x="4379930" y="1196601"/>
                    <a:pt x="4379930" y="1206556"/>
                  </a:cubicBezTo>
                  <a:cubicBezTo>
                    <a:pt x="4379930" y="1216510"/>
                    <a:pt x="4371860" y="1224580"/>
                    <a:pt x="4361905" y="1224580"/>
                  </a:cubicBezTo>
                  <a:cubicBezTo>
                    <a:pt x="4351950" y="1224580"/>
                    <a:pt x="4343881" y="1216510"/>
                    <a:pt x="4343881" y="1206556"/>
                  </a:cubicBezTo>
                  <a:cubicBezTo>
                    <a:pt x="4343881" y="1196601"/>
                    <a:pt x="4351950" y="1188531"/>
                    <a:pt x="4361905" y="1188531"/>
                  </a:cubicBezTo>
                  <a:close/>
                  <a:moveTo>
                    <a:pt x="3220360" y="1188531"/>
                  </a:moveTo>
                  <a:cubicBezTo>
                    <a:pt x="3230315" y="1188531"/>
                    <a:pt x="3238385" y="1196601"/>
                    <a:pt x="3238385" y="1206556"/>
                  </a:cubicBezTo>
                  <a:cubicBezTo>
                    <a:pt x="3238385" y="1216510"/>
                    <a:pt x="3230315" y="1224580"/>
                    <a:pt x="3220360" y="1224580"/>
                  </a:cubicBezTo>
                  <a:cubicBezTo>
                    <a:pt x="3210405" y="1224580"/>
                    <a:pt x="3202336" y="1216510"/>
                    <a:pt x="3202336" y="1206556"/>
                  </a:cubicBezTo>
                  <a:cubicBezTo>
                    <a:pt x="3202336" y="1196601"/>
                    <a:pt x="3210405" y="1188531"/>
                    <a:pt x="3220360" y="1188531"/>
                  </a:cubicBezTo>
                  <a:close/>
                  <a:moveTo>
                    <a:pt x="708959" y="1188531"/>
                  </a:moveTo>
                  <a:cubicBezTo>
                    <a:pt x="718914" y="1188531"/>
                    <a:pt x="726984" y="1196601"/>
                    <a:pt x="726984" y="1206556"/>
                  </a:cubicBezTo>
                  <a:cubicBezTo>
                    <a:pt x="726984" y="1216510"/>
                    <a:pt x="718914" y="1224580"/>
                    <a:pt x="708959" y="1224580"/>
                  </a:cubicBezTo>
                  <a:cubicBezTo>
                    <a:pt x="699005" y="1224580"/>
                    <a:pt x="690935" y="1216510"/>
                    <a:pt x="690935" y="1206556"/>
                  </a:cubicBezTo>
                  <a:cubicBezTo>
                    <a:pt x="690935" y="1196601"/>
                    <a:pt x="699005" y="1188531"/>
                    <a:pt x="708959" y="1188531"/>
                  </a:cubicBezTo>
                  <a:close/>
                  <a:moveTo>
                    <a:pt x="4824532" y="1182523"/>
                  </a:moveTo>
                  <a:cubicBezTo>
                    <a:pt x="4834487" y="1182523"/>
                    <a:pt x="4842557" y="1190592"/>
                    <a:pt x="4842557" y="1200547"/>
                  </a:cubicBezTo>
                  <a:cubicBezTo>
                    <a:pt x="4842557" y="1210502"/>
                    <a:pt x="4834487" y="1218572"/>
                    <a:pt x="4824532" y="1218572"/>
                  </a:cubicBezTo>
                  <a:cubicBezTo>
                    <a:pt x="4814578" y="1218572"/>
                    <a:pt x="4806508" y="1210502"/>
                    <a:pt x="4806508" y="1200547"/>
                  </a:cubicBezTo>
                  <a:cubicBezTo>
                    <a:pt x="4806508" y="1190592"/>
                    <a:pt x="4814578" y="1182523"/>
                    <a:pt x="4824532" y="1182523"/>
                  </a:cubicBezTo>
                  <a:close/>
                  <a:moveTo>
                    <a:pt x="1279732" y="1170507"/>
                  </a:moveTo>
                  <a:cubicBezTo>
                    <a:pt x="1289687" y="1170507"/>
                    <a:pt x="1297757" y="1178577"/>
                    <a:pt x="1297757" y="1188531"/>
                  </a:cubicBezTo>
                  <a:cubicBezTo>
                    <a:pt x="1297757" y="1198486"/>
                    <a:pt x="1289687" y="1206556"/>
                    <a:pt x="1279732" y="1206556"/>
                  </a:cubicBezTo>
                  <a:cubicBezTo>
                    <a:pt x="1269778" y="1206556"/>
                    <a:pt x="1261708" y="1198486"/>
                    <a:pt x="1261708" y="1188531"/>
                  </a:cubicBezTo>
                  <a:cubicBezTo>
                    <a:pt x="1261708" y="1178577"/>
                    <a:pt x="1269778" y="1170507"/>
                    <a:pt x="1279732" y="1170507"/>
                  </a:cubicBezTo>
                  <a:close/>
                  <a:moveTo>
                    <a:pt x="3478710" y="1164499"/>
                  </a:moveTo>
                  <a:cubicBezTo>
                    <a:pt x="3488665" y="1164499"/>
                    <a:pt x="3496735" y="1172569"/>
                    <a:pt x="3496735" y="1182523"/>
                  </a:cubicBezTo>
                  <a:cubicBezTo>
                    <a:pt x="3496735" y="1192478"/>
                    <a:pt x="3488665" y="1200548"/>
                    <a:pt x="3478710" y="1200548"/>
                  </a:cubicBezTo>
                  <a:cubicBezTo>
                    <a:pt x="3468756" y="1200548"/>
                    <a:pt x="3460686" y="1192478"/>
                    <a:pt x="3460686" y="1182523"/>
                  </a:cubicBezTo>
                  <a:cubicBezTo>
                    <a:pt x="3460686" y="1172569"/>
                    <a:pt x="3468756" y="1164499"/>
                    <a:pt x="3478710" y="1164499"/>
                  </a:cubicBezTo>
                  <a:close/>
                  <a:moveTo>
                    <a:pt x="2703660" y="1164499"/>
                  </a:moveTo>
                  <a:cubicBezTo>
                    <a:pt x="2713615" y="1164499"/>
                    <a:pt x="2721685" y="1172569"/>
                    <a:pt x="2721685" y="1182523"/>
                  </a:cubicBezTo>
                  <a:cubicBezTo>
                    <a:pt x="2721685" y="1192478"/>
                    <a:pt x="2713615" y="1200548"/>
                    <a:pt x="2703660" y="1200548"/>
                  </a:cubicBezTo>
                  <a:cubicBezTo>
                    <a:pt x="2693705" y="1200548"/>
                    <a:pt x="2685636" y="1192478"/>
                    <a:pt x="2685636" y="1182523"/>
                  </a:cubicBezTo>
                  <a:cubicBezTo>
                    <a:pt x="2685636" y="1172569"/>
                    <a:pt x="2693705" y="1164499"/>
                    <a:pt x="2703660" y="1164499"/>
                  </a:cubicBezTo>
                  <a:close/>
                  <a:moveTo>
                    <a:pt x="4500093" y="1158491"/>
                  </a:moveTo>
                  <a:cubicBezTo>
                    <a:pt x="4510048" y="1158491"/>
                    <a:pt x="4518118" y="1166561"/>
                    <a:pt x="4518118" y="1176516"/>
                  </a:cubicBezTo>
                  <a:cubicBezTo>
                    <a:pt x="4518118" y="1186470"/>
                    <a:pt x="4510048" y="1194540"/>
                    <a:pt x="4500093" y="1194540"/>
                  </a:cubicBezTo>
                  <a:cubicBezTo>
                    <a:pt x="4490139" y="1194540"/>
                    <a:pt x="4482069" y="1186470"/>
                    <a:pt x="4482069" y="1176516"/>
                  </a:cubicBezTo>
                  <a:cubicBezTo>
                    <a:pt x="4482069" y="1166561"/>
                    <a:pt x="4490139" y="1158491"/>
                    <a:pt x="4500093" y="1158491"/>
                  </a:cubicBezTo>
                  <a:close/>
                  <a:moveTo>
                    <a:pt x="4199686" y="1158491"/>
                  </a:moveTo>
                  <a:cubicBezTo>
                    <a:pt x="4209641" y="1158491"/>
                    <a:pt x="4217711" y="1166561"/>
                    <a:pt x="4217711" y="1176516"/>
                  </a:cubicBezTo>
                  <a:cubicBezTo>
                    <a:pt x="4217711" y="1186470"/>
                    <a:pt x="4209641" y="1194540"/>
                    <a:pt x="4199686" y="1194540"/>
                  </a:cubicBezTo>
                  <a:cubicBezTo>
                    <a:pt x="4189732" y="1194540"/>
                    <a:pt x="4181662" y="1186470"/>
                    <a:pt x="4181662" y="1176516"/>
                  </a:cubicBezTo>
                  <a:cubicBezTo>
                    <a:pt x="4181662" y="1166561"/>
                    <a:pt x="4189732" y="1158491"/>
                    <a:pt x="4199686" y="1158491"/>
                  </a:cubicBezTo>
                  <a:close/>
                  <a:moveTo>
                    <a:pt x="2132887" y="1158491"/>
                  </a:moveTo>
                  <a:cubicBezTo>
                    <a:pt x="2142842" y="1158491"/>
                    <a:pt x="2150912" y="1166561"/>
                    <a:pt x="2150912" y="1176516"/>
                  </a:cubicBezTo>
                  <a:cubicBezTo>
                    <a:pt x="2150912" y="1186470"/>
                    <a:pt x="2142842" y="1194540"/>
                    <a:pt x="2132887" y="1194540"/>
                  </a:cubicBezTo>
                  <a:cubicBezTo>
                    <a:pt x="2122933" y="1194540"/>
                    <a:pt x="2114863" y="1186470"/>
                    <a:pt x="2114863" y="1176516"/>
                  </a:cubicBezTo>
                  <a:cubicBezTo>
                    <a:pt x="2114863" y="1166561"/>
                    <a:pt x="2122933" y="1158491"/>
                    <a:pt x="2132887" y="1158491"/>
                  </a:cubicBezTo>
                  <a:close/>
                  <a:moveTo>
                    <a:pt x="1850505" y="1158491"/>
                  </a:moveTo>
                  <a:cubicBezTo>
                    <a:pt x="1860460" y="1158491"/>
                    <a:pt x="1868530" y="1166561"/>
                    <a:pt x="1868530" y="1176516"/>
                  </a:cubicBezTo>
                  <a:cubicBezTo>
                    <a:pt x="1868530" y="1186470"/>
                    <a:pt x="1860460" y="1194540"/>
                    <a:pt x="1850505" y="1194540"/>
                  </a:cubicBezTo>
                  <a:cubicBezTo>
                    <a:pt x="1840551" y="1194540"/>
                    <a:pt x="1832481" y="1186470"/>
                    <a:pt x="1832481" y="1176516"/>
                  </a:cubicBezTo>
                  <a:cubicBezTo>
                    <a:pt x="1832481" y="1166561"/>
                    <a:pt x="1840551" y="1158491"/>
                    <a:pt x="1850505" y="1158491"/>
                  </a:cubicBezTo>
                  <a:close/>
                  <a:moveTo>
                    <a:pt x="3340522" y="1152483"/>
                  </a:moveTo>
                  <a:cubicBezTo>
                    <a:pt x="3350477" y="1152483"/>
                    <a:pt x="3358547" y="1160552"/>
                    <a:pt x="3358547" y="1170507"/>
                  </a:cubicBezTo>
                  <a:cubicBezTo>
                    <a:pt x="3358547" y="1180462"/>
                    <a:pt x="3350477" y="1188532"/>
                    <a:pt x="3340522" y="1188532"/>
                  </a:cubicBezTo>
                  <a:cubicBezTo>
                    <a:pt x="3330567" y="1188532"/>
                    <a:pt x="3322498" y="1180462"/>
                    <a:pt x="3322498" y="1170507"/>
                  </a:cubicBezTo>
                  <a:cubicBezTo>
                    <a:pt x="3322498" y="1160552"/>
                    <a:pt x="3330567" y="1152483"/>
                    <a:pt x="3340522" y="1152483"/>
                  </a:cubicBezTo>
                  <a:close/>
                  <a:moveTo>
                    <a:pt x="2829831" y="1152483"/>
                  </a:moveTo>
                  <a:cubicBezTo>
                    <a:pt x="2839786" y="1152483"/>
                    <a:pt x="2847856" y="1160552"/>
                    <a:pt x="2847856" y="1170507"/>
                  </a:cubicBezTo>
                  <a:cubicBezTo>
                    <a:pt x="2847856" y="1180462"/>
                    <a:pt x="2839786" y="1188532"/>
                    <a:pt x="2829831" y="1188532"/>
                  </a:cubicBezTo>
                  <a:cubicBezTo>
                    <a:pt x="2819876" y="1188532"/>
                    <a:pt x="2811807" y="1180462"/>
                    <a:pt x="2811807" y="1170507"/>
                  </a:cubicBezTo>
                  <a:cubicBezTo>
                    <a:pt x="2811807" y="1160552"/>
                    <a:pt x="2819876" y="1152483"/>
                    <a:pt x="2829831" y="1152483"/>
                  </a:cubicBezTo>
                  <a:close/>
                  <a:moveTo>
                    <a:pt x="2253050" y="1152483"/>
                  </a:moveTo>
                  <a:cubicBezTo>
                    <a:pt x="2263005" y="1152483"/>
                    <a:pt x="2271075" y="1160552"/>
                    <a:pt x="2271075" y="1170507"/>
                  </a:cubicBezTo>
                  <a:cubicBezTo>
                    <a:pt x="2271075" y="1180462"/>
                    <a:pt x="2263005" y="1188532"/>
                    <a:pt x="2253050" y="1188532"/>
                  </a:cubicBezTo>
                  <a:cubicBezTo>
                    <a:pt x="2243096" y="1188532"/>
                    <a:pt x="2235026" y="1180462"/>
                    <a:pt x="2235026" y="1170507"/>
                  </a:cubicBezTo>
                  <a:cubicBezTo>
                    <a:pt x="2235026" y="1160552"/>
                    <a:pt x="2243096" y="1152483"/>
                    <a:pt x="2253050" y="1152483"/>
                  </a:cubicBezTo>
                  <a:close/>
                  <a:moveTo>
                    <a:pt x="1994700" y="1146474"/>
                  </a:moveTo>
                  <a:cubicBezTo>
                    <a:pt x="2004655" y="1146474"/>
                    <a:pt x="2012725" y="1154544"/>
                    <a:pt x="2012725" y="1164498"/>
                  </a:cubicBezTo>
                  <a:cubicBezTo>
                    <a:pt x="2012725" y="1174453"/>
                    <a:pt x="2004655" y="1182523"/>
                    <a:pt x="1994700" y="1182523"/>
                  </a:cubicBezTo>
                  <a:cubicBezTo>
                    <a:pt x="1984746" y="1182523"/>
                    <a:pt x="1976676" y="1174453"/>
                    <a:pt x="1976676" y="1164498"/>
                  </a:cubicBezTo>
                  <a:cubicBezTo>
                    <a:pt x="1976676" y="1154544"/>
                    <a:pt x="1984746" y="1146474"/>
                    <a:pt x="1994700" y="1146474"/>
                  </a:cubicBezTo>
                  <a:close/>
                  <a:moveTo>
                    <a:pt x="1718326" y="1146474"/>
                  </a:moveTo>
                  <a:cubicBezTo>
                    <a:pt x="1728281" y="1146474"/>
                    <a:pt x="1736351" y="1154544"/>
                    <a:pt x="1736351" y="1164498"/>
                  </a:cubicBezTo>
                  <a:cubicBezTo>
                    <a:pt x="1736351" y="1174453"/>
                    <a:pt x="1728281" y="1182523"/>
                    <a:pt x="1718326" y="1182523"/>
                  </a:cubicBezTo>
                  <a:cubicBezTo>
                    <a:pt x="1708372" y="1182523"/>
                    <a:pt x="1700302" y="1174453"/>
                    <a:pt x="1700302" y="1164498"/>
                  </a:cubicBezTo>
                  <a:cubicBezTo>
                    <a:pt x="1700302" y="1154544"/>
                    <a:pt x="1708372" y="1146474"/>
                    <a:pt x="1718326" y="1146474"/>
                  </a:cubicBezTo>
                  <a:close/>
                  <a:moveTo>
                    <a:pt x="1129529" y="1146474"/>
                  </a:moveTo>
                  <a:cubicBezTo>
                    <a:pt x="1139484" y="1146474"/>
                    <a:pt x="1147554" y="1154544"/>
                    <a:pt x="1147554" y="1164498"/>
                  </a:cubicBezTo>
                  <a:cubicBezTo>
                    <a:pt x="1147554" y="1174453"/>
                    <a:pt x="1139484" y="1182523"/>
                    <a:pt x="1129529" y="1182523"/>
                  </a:cubicBezTo>
                  <a:cubicBezTo>
                    <a:pt x="1119575" y="1182523"/>
                    <a:pt x="1111505" y="1174453"/>
                    <a:pt x="1111505" y="1164498"/>
                  </a:cubicBezTo>
                  <a:cubicBezTo>
                    <a:pt x="1111505" y="1154544"/>
                    <a:pt x="1119575" y="1146474"/>
                    <a:pt x="1129529" y="1146474"/>
                  </a:cubicBezTo>
                  <a:close/>
                  <a:moveTo>
                    <a:pt x="498674" y="1140466"/>
                  </a:moveTo>
                  <a:cubicBezTo>
                    <a:pt x="508629" y="1140466"/>
                    <a:pt x="516699" y="1148536"/>
                    <a:pt x="516699" y="1158490"/>
                  </a:cubicBezTo>
                  <a:cubicBezTo>
                    <a:pt x="516699" y="1168445"/>
                    <a:pt x="508629" y="1176515"/>
                    <a:pt x="498674" y="1176515"/>
                  </a:cubicBezTo>
                  <a:cubicBezTo>
                    <a:pt x="488720" y="1176515"/>
                    <a:pt x="480650" y="1168445"/>
                    <a:pt x="480650" y="1158490"/>
                  </a:cubicBezTo>
                  <a:cubicBezTo>
                    <a:pt x="480650" y="1148536"/>
                    <a:pt x="488720" y="1140466"/>
                    <a:pt x="498674" y="1140466"/>
                  </a:cubicBezTo>
                  <a:close/>
                  <a:moveTo>
                    <a:pt x="3707019" y="1134458"/>
                  </a:moveTo>
                  <a:cubicBezTo>
                    <a:pt x="3716974" y="1134458"/>
                    <a:pt x="3725044" y="1142528"/>
                    <a:pt x="3725044" y="1152482"/>
                  </a:cubicBezTo>
                  <a:cubicBezTo>
                    <a:pt x="3725044" y="1162437"/>
                    <a:pt x="3716974" y="1170507"/>
                    <a:pt x="3707019" y="1170507"/>
                  </a:cubicBezTo>
                  <a:cubicBezTo>
                    <a:pt x="3697064" y="1170507"/>
                    <a:pt x="3688994" y="1162437"/>
                    <a:pt x="3688994" y="1152482"/>
                  </a:cubicBezTo>
                  <a:cubicBezTo>
                    <a:pt x="3688994" y="1142528"/>
                    <a:pt x="3697064" y="1134458"/>
                    <a:pt x="3707019" y="1134458"/>
                  </a:cubicBezTo>
                  <a:close/>
                  <a:moveTo>
                    <a:pt x="799081" y="1134458"/>
                  </a:moveTo>
                  <a:cubicBezTo>
                    <a:pt x="809036" y="1134458"/>
                    <a:pt x="817106" y="1142528"/>
                    <a:pt x="817106" y="1152482"/>
                  </a:cubicBezTo>
                  <a:cubicBezTo>
                    <a:pt x="817106" y="1162437"/>
                    <a:pt x="809036" y="1170507"/>
                    <a:pt x="799081" y="1170507"/>
                  </a:cubicBezTo>
                  <a:cubicBezTo>
                    <a:pt x="789127" y="1170507"/>
                    <a:pt x="781057" y="1162437"/>
                    <a:pt x="781057" y="1152482"/>
                  </a:cubicBezTo>
                  <a:cubicBezTo>
                    <a:pt x="781057" y="1142528"/>
                    <a:pt x="789127" y="1134458"/>
                    <a:pt x="799081" y="1134458"/>
                  </a:cubicBezTo>
                  <a:close/>
                  <a:moveTo>
                    <a:pt x="384520" y="1134458"/>
                  </a:moveTo>
                  <a:cubicBezTo>
                    <a:pt x="394475" y="1134458"/>
                    <a:pt x="402545" y="1142528"/>
                    <a:pt x="402545" y="1152482"/>
                  </a:cubicBezTo>
                  <a:cubicBezTo>
                    <a:pt x="402545" y="1162437"/>
                    <a:pt x="394475" y="1170507"/>
                    <a:pt x="384520" y="1170507"/>
                  </a:cubicBezTo>
                  <a:cubicBezTo>
                    <a:pt x="374566" y="1170507"/>
                    <a:pt x="366496" y="1162437"/>
                    <a:pt x="366496" y="1152482"/>
                  </a:cubicBezTo>
                  <a:cubicBezTo>
                    <a:pt x="366496" y="1142528"/>
                    <a:pt x="374566" y="1134458"/>
                    <a:pt x="384520" y="1134458"/>
                  </a:cubicBezTo>
                  <a:close/>
                  <a:moveTo>
                    <a:pt x="3935328" y="1128450"/>
                  </a:moveTo>
                  <a:cubicBezTo>
                    <a:pt x="3945283" y="1128450"/>
                    <a:pt x="3953353" y="1136520"/>
                    <a:pt x="3953353" y="1146475"/>
                  </a:cubicBezTo>
                  <a:cubicBezTo>
                    <a:pt x="3953353" y="1156429"/>
                    <a:pt x="3945283" y="1164499"/>
                    <a:pt x="3935328" y="1164499"/>
                  </a:cubicBezTo>
                  <a:cubicBezTo>
                    <a:pt x="3925373" y="1164499"/>
                    <a:pt x="3917304" y="1156429"/>
                    <a:pt x="3917304" y="1146475"/>
                  </a:cubicBezTo>
                  <a:cubicBezTo>
                    <a:pt x="3917304" y="1136520"/>
                    <a:pt x="3925373" y="1128450"/>
                    <a:pt x="3935328" y="1128450"/>
                  </a:cubicBezTo>
                  <a:close/>
                  <a:moveTo>
                    <a:pt x="1514049" y="1128450"/>
                  </a:moveTo>
                  <a:cubicBezTo>
                    <a:pt x="1524004" y="1128450"/>
                    <a:pt x="1532074" y="1136520"/>
                    <a:pt x="1532074" y="1146475"/>
                  </a:cubicBezTo>
                  <a:cubicBezTo>
                    <a:pt x="1532074" y="1156429"/>
                    <a:pt x="1524004" y="1164499"/>
                    <a:pt x="1514049" y="1164499"/>
                  </a:cubicBezTo>
                  <a:cubicBezTo>
                    <a:pt x="1504095" y="1164499"/>
                    <a:pt x="1496025" y="1156429"/>
                    <a:pt x="1496025" y="1146475"/>
                  </a:cubicBezTo>
                  <a:cubicBezTo>
                    <a:pt x="1496025" y="1136520"/>
                    <a:pt x="1504095" y="1128450"/>
                    <a:pt x="1514049" y="1128450"/>
                  </a:cubicBezTo>
                  <a:close/>
                  <a:moveTo>
                    <a:pt x="4650296" y="1122442"/>
                  </a:moveTo>
                  <a:cubicBezTo>
                    <a:pt x="4660251" y="1122442"/>
                    <a:pt x="4668321" y="1130511"/>
                    <a:pt x="4668321" y="1140466"/>
                  </a:cubicBezTo>
                  <a:cubicBezTo>
                    <a:pt x="4668321" y="1150421"/>
                    <a:pt x="4660251" y="1158491"/>
                    <a:pt x="4650296" y="1158491"/>
                  </a:cubicBezTo>
                  <a:cubicBezTo>
                    <a:pt x="4640342" y="1158491"/>
                    <a:pt x="4632272" y="1150421"/>
                    <a:pt x="4632272" y="1140466"/>
                  </a:cubicBezTo>
                  <a:cubicBezTo>
                    <a:pt x="4632272" y="1130511"/>
                    <a:pt x="4640342" y="1122442"/>
                    <a:pt x="4650296" y="1122442"/>
                  </a:cubicBezTo>
                  <a:close/>
                  <a:moveTo>
                    <a:pt x="4073515" y="1122442"/>
                  </a:moveTo>
                  <a:cubicBezTo>
                    <a:pt x="4083470" y="1122442"/>
                    <a:pt x="4091540" y="1130511"/>
                    <a:pt x="4091540" y="1140466"/>
                  </a:cubicBezTo>
                  <a:cubicBezTo>
                    <a:pt x="4091540" y="1150421"/>
                    <a:pt x="4083470" y="1158491"/>
                    <a:pt x="4073515" y="1158491"/>
                  </a:cubicBezTo>
                  <a:cubicBezTo>
                    <a:pt x="4063561" y="1158491"/>
                    <a:pt x="4055491" y="1150421"/>
                    <a:pt x="4055491" y="1140466"/>
                  </a:cubicBezTo>
                  <a:cubicBezTo>
                    <a:pt x="4055491" y="1130511"/>
                    <a:pt x="4063561" y="1122442"/>
                    <a:pt x="4073515" y="1122442"/>
                  </a:cubicBezTo>
                  <a:close/>
                  <a:moveTo>
                    <a:pt x="2475351" y="1122442"/>
                  </a:moveTo>
                  <a:cubicBezTo>
                    <a:pt x="2485306" y="1122442"/>
                    <a:pt x="2493376" y="1130511"/>
                    <a:pt x="2493376" y="1140466"/>
                  </a:cubicBezTo>
                  <a:cubicBezTo>
                    <a:pt x="2493376" y="1150421"/>
                    <a:pt x="2485306" y="1158491"/>
                    <a:pt x="2475351" y="1158491"/>
                  </a:cubicBezTo>
                  <a:cubicBezTo>
                    <a:pt x="2465396" y="1158491"/>
                    <a:pt x="2457326" y="1150421"/>
                    <a:pt x="2457326" y="1140466"/>
                  </a:cubicBezTo>
                  <a:cubicBezTo>
                    <a:pt x="2457326" y="1130511"/>
                    <a:pt x="2465396" y="1122442"/>
                    <a:pt x="2475351" y="1122442"/>
                  </a:cubicBezTo>
                  <a:close/>
                  <a:moveTo>
                    <a:pt x="1393887" y="1122442"/>
                  </a:moveTo>
                  <a:cubicBezTo>
                    <a:pt x="1403842" y="1122442"/>
                    <a:pt x="1411912" y="1130511"/>
                    <a:pt x="1411912" y="1140466"/>
                  </a:cubicBezTo>
                  <a:cubicBezTo>
                    <a:pt x="1411912" y="1150421"/>
                    <a:pt x="1403842" y="1158491"/>
                    <a:pt x="1393887" y="1158491"/>
                  </a:cubicBezTo>
                  <a:cubicBezTo>
                    <a:pt x="1383933" y="1158491"/>
                    <a:pt x="1375863" y="1150421"/>
                    <a:pt x="1375863" y="1140466"/>
                  </a:cubicBezTo>
                  <a:cubicBezTo>
                    <a:pt x="1375863" y="1130511"/>
                    <a:pt x="1383933" y="1122442"/>
                    <a:pt x="1393887" y="1122442"/>
                  </a:cubicBezTo>
                  <a:close/>
                  <a:moveTo>
                    <a:pt x="3058140" y="1116434"/>
                  </a:moveTo>
                  <a:cubicBezTo>
                    <a:pt x="3068095" y="1116434"/>
                    <a:pt x="3076165" y="1124504"/>
                    <a:pt x="3076165" y="1134458"/>
                  </a:cubicBezTo>
                  <a:cubicBezTo>
                    <a:pt x="3076165" y="1144413"/>
                    <a:pt x="3068095" y="1152483"/>
                    <a:pt x="3058140" y="1152483"/>
                  </a:cubicBezTo>
                  <a:cubicBezTo>
                    <a:pt x="3048186" y="1152483"/>
                    <a:pt x="3040116" y="1144413"/>
                    <a:pt x="3040116" y="1134458"/>
                  </a:cubicBezTo>
                  <a:cubicBezTo>
                    <a:pt x="3040116" y="1124504"/>
                    <a:pt x="3048186" y="1116434"/>
                    <a:pt x="3058140" y="1116434"/>
                  </a:cubicBezTo>
                  <a:close/>
                  <a:moveTo>
                    <a:pt x="4800499" y="1092401"/>
                  </a:moveTo>
                  <a:cubicBezTo>
                    <a:pt x="4810454" y="1092401"/>
                    <a:pt x="4818524" y="1100470"/>
                    <a:pt x="4818524" y="1110425"/>
                  </a:cubicBezTo>
                  <a:cubicBezTo>
                    <a:pt x="4818524" y="1120380"/>
                    <a:pt x="4810454" y="1128450"/>
                    <a:pt x="4800499" y="1128450"/>
                  </a:cubicBezTo>
                  <a:cubicBezTo>
                    <a:pt x="4790545" y="1128450"/>
                    <a:pt x="4782475" y="1120380"/>
                    <a:pt x="4782475" y="1110425"/>
                  </a:cubicBezTo>
                  <a:cubicBezTo>
                    <a:pt x="4782475" y="1100470"/>
                    <a:pt x="4790545" y="1092401"/>
                    <a:pt x="4800499" y="1092401"/>
                  </a:cubicBezTo>
                  <a:close/>
                  <a:moveTo>
                    <a:pt x="2349180" y="1092401"/>
                  </a:moveTo>
                  <a:cubicBezTo>
                    <a:pt x="2359135" y="1092401"/>
                    <a:pt x="2367205" y="1100470"/>
                    <a:pt x="2367205" y="1110425"/>
                  </a:cubicBezTo>
                  <a:cubicBezTo>
                    <a:pt x="2367205" y="1120380"/>
                    <a:pt x="2359135" y="1128450"/>
                    <a:pt x="2349180" y="1128450"/>
                  </a:cubicBezTo>
                  <a:cubicBezTo>
                    <a:pt x="2339226" y="1128450"/>
                    <a:pt x="2331156" y="1120380"/>
                    <a:pt x="2331156" y="1110425"/>
                  </a:cubicBezTo>
                  <a:cubicBezTo>
                    <a:pt x="2331156" y="1100470"/>
                    <a:pt x="2339226" y="1092401"/>
                    <a:pt x="2349180" y="1092401"/>
                  </a:cubicBezTo>
                  <a:close/>
                  <a:moveTo>
                    <a:pt x="931260" y="1092401"/>
                  </a:moveTo>
                  <a:cubicBezTo>
                    <a:pt x="941215" y="1092401"/>
                    <a:pt x="949285" y="1100470"/>
                    <a:pt x="949285" y="1110425"/>
                  </a:cubicBezTo>
                  <a:cubicBezTo>
                    <a:pt x="949285" y="1120380"/>
                    <a:pt x="941215" y="1128450"/>
                    <a:pt x="931260" y="1128450"/>
                  </a:cubicBezTo>
                  <a:cubicBezTo>
                    <a:pt x="921306" y="1128450"/>
                    <a:pt x="913236" y="1120380"/>
                    <a:pt x="913236" y="1110425"/>
                  </a:cubicBezTo>
                  <a:cubicBezTo>
                    <a:pt x="913236" y="1100470"/>
                    <a:pt x="921306" y="1092401"/>
                    <a:pt x="931260" y="1092401"/>
                  </a:cubicBezTo>
                  <a:close/>
                  <a:moveTo>
                    <a:pt x="4986752" y="1086393"/>
                  </a:moveTo>
                  <a:cubicBezTo>
                    <a:pt x="4996707" y="1086393"/>
                    <a:pt x="5004777" y="1094463"/>
                    <a:pt x="5004777" y="1104417"/>
                  </a:cubicBezTo>
                  <a:cubicBezTo>
                    <a:pt x="5004777" y="1114372"/>
                    <a:pt x="4996707" y="1122442"/>
                    <a:pt x="4986752" y="1122442"/>
                  </a:cubicBezTo>
                  <a:cubicBezTo>
                    <a:pt x="4976797" y="1122442"/>
                    <a:pt x="4968728" y="1114372"/>
                    <a:pt x="4968728" y="1104417"/>
                  </a:cubicBezTo>
                  <a:cubicBezTo>
                    <a:pt x="4968728" y="1094463"/>
                    <a:pt x="4976797" y="1086393"/>
                    <a:pt x="4986752" y="1086393"/>
                  </a:cubicBezTo>
                  <a:close/>
                  <a:moveTo>
                    <a:pt x="3815165" y="1086393"/>
                  </a:moveTo>
                  <a:cubicBezTo>
                    <a:pt x="3825120" y="1086393"/>
                    <a:pt x="3833190" y="1094463"/>
                    <a:pt x="3833190" y="1104417"/>
                  </a:cubicBezTo>
                  <a:cubicBezTo>
                    <a:pt x="3833190" y="1114372"/>
                    <a:pt x="3825120" y="1122442"/>
                    <a:pt x="3815165" y="1122442"/>
                  </a:cubicBezTo>
                  <a:cubicBezTo>
                    <a:pt x="3805210" y="1122442"/>
                    <a:pt x="3797141" y="1114372"/>
                    <a:pt x="3797141" y="1104417"/>
                  </a:cubicBezTo>
                  <a:cubicBezTo>
                    <a:pt x="3797141" y="1094463"/>
                    <a:pt x="3805210" y="1086393"/>
                    <a:pt x="3815165" y="1086393"/>
                  </a:cubicBezTo>
                  <a:close/>
                  <a:moveTo>
                    <a:pt x="3586856" y="1086393"/>
                  </a:moveTo>
                  <a:cubicBezTo>
                    <a:pt x="3596811" y="1086393"/>
                    <a:pt x="3604881" y="1094463"/>
                    <a:pt x="3604881" y="1104417"/>
                  </a:cubicBezTo>
                  <a:cubicBezTo>
                    <a:pt x="3604881" y="1114372"/>
                    <a:pt x="3596811" y="1122442"/>
                    <a:pt x="3586856" y="1122442"/>
                  </a:cubicBezTo>
                  <a:cubicBezTo>
                    <a:pt x="3576901" y="1122442"/>
                    <a:pt x="3568831" y="1114372"/>
                    <a:pt x="3568831" y="1104417"/>
                  </a:cubicBezTo>
                  <a:cubicBezTo>
                    <a:pt x="3568831" y="1094463"/>
                    <a:pt x="3576901" y="1086393"/>
                    <a:pt x="3586856" y="1086393"/>
                  </a:cubicBezTo>
                  <a:close/>
                  <a:moveTo>
                    <a:pt x="3166287" y="1086393"/>
                  </a:moveTo>
                  <a:cubicBezTo>
                    <a:pt x="3176242" y="1086393"/>
                    <a:pt x="3184312" y="1094463"/>
                    <a:pt x="3184312" y="1104417"/>
                  </a:cubicBezTo>
                  <a:cubicBezTo>
                    <a:pt x="3184312" y="1114372"/>
                    <a:pt x="3176242" y="1122442"/>
                    <a:pt x="3166287" y="1122442"/>
                  </a:cubicBezTo>
                  <a:cubicBezTo>
                    <a:pt x="3156332" y="1122442"/>
                    <a:pt x="3148262" y="1114372"/>
                    <a:pt x="3148262" y="1104417"/>
                  </a:cubicBezTo>
                  <a:cubicBezTo>
                    <a:pt x="3148262" y="1094463"/>
                    <a:pt x="3156332" y="1086393"/>
                    <a:pt x="3166287" y="1086393"/>
                  </a:cubicBezTo>
                  <a:close/>
                  <a:moveTo>
                    <a:pt x="2595514" y="1086393"/>
                  </a:moveTo>
                  <a:cubicBezTo>
                    <a:pt x="2605469" y="1086393"/>
                    <a:pt x="2613539" y="1094463"/>
                    <a:pt x="2613539" y="1104417"/>
                  </a:cubicBezTo>
                  <a:cubicBezTo>
                    <a:pt x="2613539" y="1114372"/>
                    <a:pt x="2605469" y="1122442"/>
                    <a:pt x="2595514" y="1122442"/>
                  </a:cubicBezTo>
                  <a:cubicBezTo>
                    <a:pt x="2585559" y="1122442"/>
                    <a:pt x="2577489" y="1114372"/>
                    <a:pt x="2577489" y="1104417"/>
                  </a:cubicBezTo>
                  <a:cubicBezTo>
                    <a:pt x="2577489" y="1094463"/>
                    <a:pt x="2585559" y="1086393"/>
                    <a:pt x="2595514" y="1086393"/>
                  </a:cubicBezTo>
                  <a:close/>
                  <a:moveTo>
                    <a:pt x="1628204" y="1074377"/>
                  </a:moveTo>
                  <a:cubicBezTo>
                    <a:pt x="1638159" y="1074377"/>
                    <a:pt x="1646229" y="1082447"/>
                    <a:pt x="1646229" y="1092401"/>
                  </a:cubicBezTo>
                  <a:cubicBezTo>
                    <a:pt x="1646229" y="1102356"/>
                    <a:pt x="1638159" y="1110426"/>
                    <a:pt x="1628204" y="1110426"/>
                  </a:cubicBezTo>
                  <a:cubicBezTo>
                    <a:pt x="1618250" y="1110426"/>
                    <a:pt x="1610180" y="1102356"/>
                    <a:pt x="1610180" y="1092401"/>
                  </a:cubicBezTo>
                  <a:cubicBezTo>
                    <a:pt x="1610180" y="1082447"/>
                    <a:pt x="1618250" y="1074377"/>
                    <a:pt x="1628204" y="1074377"/>
                  </a:cubicBezTo>
                  <a:close/>
                  <a:moveTo>
                    <a:pt x="642870" y="1074377"/>
                  </a:moveTo>
                  <a:cubicBezTo>
                    <a:pt x="652825" y="1074377"/>
                    <a:pt x="660895" y="1082447"/>
                    <a:pt x="660895" y="1092401"/>
                  </a:cubicBezTo>
                  <a:cubicBezTo>
                    <a:pt x="660895" y="1102356"/>
                    <a:pt x="652825" y="1110426"/>
                    <a:pt x="642870" y="1110426"/>
                  </a:cubicBezTo>
                  <a:cubicBezTo>
                    <a:pt x="632916" y="1110426"/>
                    <a:pt x="624846" y="1102356"/>
                    <a:pt x="624846" y="1092401"/>
                  </a:cubicBezTo>
                  <a:cubicBezTo>
                    <a:pt x="624846" y="1082447"/>
                    <a:pt x="632916" y="1074377"/>
                    <a:pt x="642870" y="1074377"/>
                  </a:cubicBezTo>
                  <a:close/>
                  <a:moveTo>
                    <a:pt x="2925961" y="1068369"/>
                  </a:moveTo>
                  <a:cubicBezTo>
                    <a:pt x="2935916" y="1068369"/>
                    <a:pt x="2943986" y="1076439"/>
                    <a:pt x="2943986" y="1086394"/>
                  </a:cubicBezTo>
                  <a:cubicBezTo>
                    <a:pt x="2943986" y="1096348"/>
                    <a:pt x="2935916" y="1104418"/>
                    <a:pt x="2925961" y="1104418"/>
                  </a:cubicBezTo>
                  <a:cubicBezTo>
                    <a:pt x="2916006" y="1104418"/>
                    <a:pt x="2907936" y="1096348"/>
                    <a:pt x="2907936" y="1086394"/>
                  </a:cubicBezTo>
                  <a:cubicBezTo>
                    <a:pt x="2907936" y="1076439"/>
                    <a:pt x="2916006" y="1068369"/>
                    <a:pt x="2925961" y="1068369"/>
                  </a:cubicBezTo>
                  <a:close/>
                  <a:moveTo>
                    <a:pt x="3424636" y="1062360"/>
                  </a:moveTo>
                  <a:cubicBezTo>
                    <a:pt x="3434591" y="1062360"/>
                    <a:pt x="3442661" y="1070429"/>
                    <a:pt x="3442661" y="1080384"/>
                  </a:cubicBezTo>
                  <a:cubicBezTo>
                    <a:pt x="3442661" y="1090339"/>
                    <a:pt x="3434591" y="1098409"/>
                    <a:pt x="3424636" y="1098409"/>
                  </a:cubicBezTo>
                  <a:cubicBezTo>
                    <a:pt x="3414681" y="1098409"/>
                    <a:pt x="3406612" y="1090339"/>
                    <a:pt x="3406612" y="1080384"/>
                  </a:cubicBezTo>
                  <a:cubicBezTo>
                    <a:pt x="3406612" y="1070429"/>
                    <a:pt x="3414681" y="1062360"/>
                    <a:pt x="3424636" y="1062360"/>
                  </a:cubicBezTo>
                  <a:close/>
                  <a:moveTo>
                    <a:pt x="1249691" y="1062360"/>
                  </a:moveTo>
                  <a:cubicBezTo>
                    <a:pt x="1259646" y="1062360"/>
                    <a:pt x="1267716" y="1070429"/>
                    <a:pt x="1267716" y="1080384"/>
                  </a:cubicBezTo>
                  <a:cubicBezTo>
                    <a:pt x="1267716" y="1090339"/>
                    <a:pt x="1259646" y="1098409"/>
                    <a:pt x="1249691" y="1098409"/>
                  </a:cubicBezTo>
                  <a:cubicBezTo>
                    <a:pt x="1239737" y="1098409"/>
                    <a:pt x="1231667" y="1090339"/>
                    <a:pt x="1231667" y="1080384"/>
                  </a:cubicBezTo>
                  <a:cubicBezTo>
                    <a:pt x="1231667" y="1070429"/>
                    <a:pt x="1239737" y="1062360"/>
                    <a:pt x="1249691" y="1062360"/>
                  </a:cubicBezTo>
                  <a:close/>
                  <a:moveTo>
                    <a:pt x="1075456" y="1062360"/>
                  </a:moveTo>
                  <a:cubicBezTo>
                    <a:pt x="1085410" y="1062360"/>
                    <a:pt x="1093480" y="1070429"/>
                    <a:pt x="1093480" y="1080384"/>
                  </a:cubicBezTo>
                  <a:cubicBezTo>
                    <a:pt x="1093480" y="1090339"/>
                    <a:pt x="1085410" y="1098409"/>
                    <a:pt x="1075456" y="1098409"/>
                  </a:cubicBezTo>
                  <a:cubicBezTo>
                    <a:pt x="1065501" y="1098409"/>
                    <a:pt x="1057431" y="1090339"/>
                    <a:pt x="1057431" y="1080384"/>
                  </a:cubicBezTo>
                  <a:cubicBezTo>
                    <a:pt x="1057431" y="1070429"/>
                    <a:pt x="1065501" y="1062360"/>
                    <a:pt x="1075456" y="1062360"/>
                  </a:cubicBezTo>
                  <a:close/>
                  <a:moveTo>
                    <a:pt x="1928611" y="1056352"/>
                  </a:moveTo>
                  <a:cubicBezTo>
                    <a:pt x="1938566" y="1056352"/>
                    <a:pt x="1946636" y="1064422"/>
                    <a:pt x="1946636" y="1074376"/>
                  </a:cubicBezTo>
                  <a:cubicBezTo>
                    <a:pt x="1946636" y="1084331"/>
                    <a:pt x="1938566" y="1092401"/>
                    <a:pt x="1928611" y="1092401"/>
                  </a:cubicBezTo>
                  <a:cubicBezTo>
                    <a:pt x="1918657" y="1092401"/>
                    <a:pt x="1910587" y="1084331"/>
                    <a:pt x="1910587" y="1074376"/>
                  </a:cubicBezTo>
                  <a:cubicBezTo>
                    <a:pt x="1910587" y="1064422"/>
                    <a:pt x="1918657" y="1056352"/>
                    <a:pt x="1928611" y="1056352"/>
                  </a:cubicBezTo>
                  <a:close/>
                  <a:moveTo>
                    <a:pt x="2709668" y="1044336"/>
                  </a:moveTo>
                  <a:cubicBezTo>
                    <a:pt x="2719623" y="1044336"/>
                    <a:pt x="2727693" y="1052406"/>
                    <a:pt x="2727693" y="1062360"/>
                  </a:cubicBezTo>
                  <a:cubicBezTo>
                    <a:pt x="2727693" y="1072315"/>
                    <a:pt x="2719623" y="1080385"/>
                    <a:pt x="2709668" y="1080385"/>
                  </a:cubicBezTo>
                  <a:cubicBezTo>
                    <a:pt x="2699713" y="1080385"/>
                    <a:pt x="2691644" y="1072315"/>
                    <a:pt x="2691644" y="1062360"/>
                  </a:cubicBezTo>
                  <a:cubicBezTo>
                    <a:pt x="2691644" y="1052406"/>
                    <a:pt x="2699713" y="1044336"/>
                    <a:pt x="2709668" y="1044336"/>
                  </a:cubicBezTo>
                  <a:close/>
                  <a:moveTo>
                    <a:pt x="1784415" y="1044336"/>
                  </a:moveTo>
                  <a:cubicBezTo>
                    <a:pt x="1794370" y="1044336"/>
                    <a:pt x="1802440" y="1052406"/>
                    <a:pt x="1802440" y="1062360"/>
                  </a:cubicBezTo>
                  <a:cubicBezTo>
                    <a:pt x="1802440" y="1072315"/>
                    <a:pt x="1794370" y="1080385"/>
                    <a:pt x="1784415" y="1080385"/>
                  </a:cubicBezTo>
                  <a:cubicBezTo>
                    <a:pt x="1774461" y="1080385"/>
                    <a:pt x="1766391" y="1072315"/>
                    <a:pt x="1766391" y="1062360"/>
                  </a:cubicBezTo>
                  <a:cubicBezTo>
                    <a:pt x="1766391" y="1052406"/>
                    <a:pt x="1774461" y="1044336"/>
                    <a:pt x="1784415" y="1044336"/>
                  </a:cubicBezTo>
                  <a:close/>
                  <a:moveTo>
                    <a:pt x="3292457" y="1038328"/>
                  </a:moveTo>
                  <a:cubicBezTo>
                    <a:pt x="3302412" y="1038328"/>
                    <a:pt x="3310482" y="1046398"/>
                    <a:pt x="3310482" y="1056353"/>
                  </a:cubicBezTo>
                  <a:cubicBezTo>
                    <a:pt x="3310482" y="1066307"/>
                    <a:pt x="3302412" y="1074377"/>
                    <a:pt x="3292457" y="1074377"/>
                  </a:cubicBezTo>
                  <a:cubicBezTo>
                    <a:pt x="3282503" y="1074377"/>
                    <a:pt x="3274433" y="1066307"/>
                    <a:pt x="3274433" y="1056353"/>
                  </a:cubicBezTo>
                  <a:cubicBezTo>
                    <a:pt x="3274433" y="1046398"/>
                    <a:pt x="3282503" y="1038328"/>
                    <a:pt x="3292457" y="1038328"/>
                  </a:cubicBezTo>
                  <a:close/>
                  <a:moveTo>
                    <a:pt x="2198977" y="1038328"/>
                  </a:moveTo>
                  <a:cubicBezTo>
                    <a:pt x="2208932" y="1038328"/>
                    <a:pt x="2217002" y="1046398"/>
                    <a:pt x="2217002" y="1056353"/>
                  </a:cubicBezTo>
                  <a:cubicBezTo>
                    <a:pt x="2217002" y="1066307"/>
                    <a:pt x="2208932" y="1074377"/>
                    <a:pt x="2198977" y="1074377"/>
                  </a:cubicBezTo>
                  <a:cubicBezTo>
                    <a:pt x="2189023" y="1074377"/>
                    <a:pt x="2180953" y="1066307"/>
                    <a:pt x="2180953" y="1056353"/>
                  </a:cubicBezTo>
                  <a:cubicBezTo>
                    <a:pt x="2180953" y="1046398"/>
                    <a:pt x="2189023" y="1038328"/>
                    <a:pt x="2198977" y="1038328"/>
                  </a:cubicBezTo>
                  <a:close/>
                  <a:moveTo>
                    <a:pt x="2078814" y="1032320"/>
                  </a:moveTo>
                  <a:cubicBezTo>
                    <a:pt x="2088769" y="1032320"/>
                    <a:pt x="2096839" y="1040389"/>
                    <a:pt x="2096839" y="1050344"/>
                  </a:cubicBezTo>
                  <a:cubicBezTo>
                    <a:pt x="2096839" y="1060299"/>
                    <a:pt x="2088769" y="1068369"/>
                    <a:pt x="2078814" y="1068369"/>
                  </a:cubicBezTo>
                  <a:cubicBezTo>
                    <a:pt x="2068860" y="1068369"/>
                    <a:pt x="2060790" y="1060299"/>
                    <a:pt x="2060790" y="1050344"/>
                  </a:cubicBezTo>
                  <a:cubicBezTo>
                    <a:pt x="2060790" y="1040389"/>
                    <a:pt x="2068860" y="1032320"/>
                    <a:pt x="2078814" y="1032320"/>
                  </a:cubicBezTo>
                  <a:close/>
                  <a:moveTo>
                    <a:pt x="3983393" y="1026312"/>
                  </a:moveTo>
                  <a:cubicBezTo>
                    <a:pt x="3993348" y="1026312"/>
                    <a:pt x="4001418" y="1034382"/>
                    <a:pt x="4001418" y="1044336"/>
                  </a:cubicBezTo>
                  <a:cubicBezTo>
                    <a:pt x="4001418" y="1054291"/>
                    <a:pt x="3993348" y="1062361"/>
                    <a:pt x="3983393" y="1062361"/>
                  </a:cubicBezTo>
                  <a:cubicBezTo>
                    <a:pt x="3973439" y="1062361"/>
                    <a:pt x="3965369" y="1054291"/>
                    <a:pt x="3965369" y="1044336"/>
                  </a:cubicBezTo>
                  <a:cubicBezTo>
                    <a:pt x="3965369" y="1034382"/>
                    <a:pt x="3973439" y="1026312"/>
                    <a:pt x="3983393" y="1026312"/>
                  </a:cubicBezTo>
                  <a:close/>
                  <a:moveTo>
                    <a:pt x="817106" y="1020304"/>
                  </a:moveTo>
                  <a:cubicBezTo>
                    <a:pt x="823743" y="1020304"/>
                    <a:pt x="829123" y="1025684"/>
                    <a:pt x="829123" y="1032320"/>
                  </a:cubicBezTo>
                  <a:cubicBezTo>
                    <a:pt x="829123" y="1038957"/>
                    <a:pt x="823743" y="1044336"/>
                    <a:pt x="817106" y="1044336"/>
                  </a:cubicBezTo>
                  <a:cubicBezTo>
                    <a:pt x="810470" y="1044336"/>
                    <a:pt x="805090" y="1038956"/>
                    <a:pt x="805090" y="1032320"/>
                  </a:cubicBezTo>
                  <a:cubicBezTo>
                    <a:pt x="805090" y="1025684"/>
                    <a:pt x="810470" y="1020304"/>
                    <a:pt x="817106" y="1020304"/>
                  </a:cubicBezTo>
                  <a:close/>
                  <a:moveTo>
                    <a:pt x="2817815" y="1014295"/>
                  </a:moveTo>
                  <a:cubicBezTo>
                    <a:pt x="2827770" y="1014295"/>
                    <a:pt x="2835840" y="1022365"/>
                    <a:pt x="2835840" y="1032319"/>
                  </a:cubicBezTo>
                  <a:cubicBezTo>
                    <a:pt x="2835840" y="1042274"/>
                    <a:pt x="2827770" y="1050344"/>
                    <a:pt x="2817815" y="1050344"/>
                  </a:cubicBezTo>
                  <a:cubicBezTo>
                    <a:pt x="2807861" y="1050344"/>
                    <a:pt x="2799791" y="1042274"/>
                    <a:pt x="2799791" y="1032319"/>
                  </a:cubicBezTo>
                  <a:cubicBezTo>
                    <a:pt x="2799791" y="1022365"/>
                    <a:pt x="2807861" y="1014295"/>
                    <a:pt x="2817815" y="1014295"/>
                  </a:cubicBezTo>
                  <a:close/>
                  <a:moveTo>
                    <a:pt x="2445310" y="1014295"/>
                  </a:moveTo>
                  <a:cubicBezTo>
                    <a:pt x="2455265" y="1014295"/>
                    <a:pt x="2463335" y="1022365"/>
                    <a:pt x="2463335" y="1032319"/>
                  </a:cubicBezTo>
                  <a:cubicBezTo>
                    <a:pt x="2463335" y="1042274"/>
                    <a:pt x="2455265" y="1050344"/>
                    <a:pt x="2445310" y="1050344"/>
                  </a:cubicBezTo>
                  <a:cubicBezTo>
                    <a:pt x="2435355" y="1050344"/>
                    <a:pt x="2427285" y="1042274"/>
                    <a:pt x="2427285" y="1032319"/>
                  </a:cubicBezTo>
                  <a:cubicBezTo>
                    <a:pt x="2427285" y="1022365"/>
                    <a:pt x="2435355" y="1014295"/>
                    <a:pt x="2445310" y="1014295"/>
                  </a:cubicBezTo>
                  <a:close/>
                  <a:moveTo>
                    <a:pt x="420569" y="1014295"/>
                  </a:moveTo>
                  <a:cubicBezTo>
                    <a:pt x="430524" y="1014295"/>
                    <a:pt x="438594" y="1022365"/>
                    <a:pt x="438594" y="1032319"/>
                  </a:cubicBezTo>
                  <a:cubicBezTo>
                    <a:pt x="438594" y="1042274"/>
                    <a:pt x="430524" y="1050344"/>
                    <a:pt x="420569" y="1050344"/>
                  </a:cubicBezTo>
                  <a:cubicBezTo>
                    <a:pt x="410615" y="1050344"/>
                    <a:pt x="402545" y="1042274"/>
                    <a:pt x="402545" y="1032319"/>
                  </a:cubicBezTo>
                  <a:cubicBezTo>
                    <a:pt x="402545" y="1022365"/>
                    <a:pt x="410615" y="1014295"/>
                    <a:pt x="420569" y="1014295"/>
                  </a:cubicBezTo>
                  <a:close/>
                  <a:moveTo>
                    <a:pt x="1520057" y="1008287"/>
                  </a:moveTo>
                  <a:cubicBezTo>
                    <a:pt x="1530012" y="1008287"/>
                    <a:pt x="1538082" y="1016357"/>
                    <a:pt x="1538082" y="1026312"/>
                  </a:cubicBezTo>
                  <a:cubicBezTo>
                    <a:pt x="1538082" y="1036266"/>
                    <a:pt x="1530012" y="1044336"/>
                    <a:pt x="1520057" y="1044336"/>
                  </a:cubicBezTo>
                  <a:cubicBezTo>
                    <a:pt x="1510103" y="1044336"/>
                    <a:pt x="1502033" y="1036266"/>
                    <a:pt x="1502033" y="1026312"/>
                  </a:cubicBezTo>
                  <a:cubicBezTo>
                    <a:pt x="1502033" y="1016357"/>
                    <a:pt x="1510103" y="1008287"/>
                    <a:pt x="1520057" y="1008287"/>
                  </a:cubicBezTo>
                  <a:close/>
                  <a:moveTo>
                    <a:pt x="1387878" y="1008287"/>
                  </a:moveTo>
                  <a:cubicBezTo>
                    <a:pt x="1397833" y="1008287"/>
                    <a:pt x="1405903" y="1016357"/>
                    <a:pt x="1405903" y="1026312"/>
                  </a:cubicBezTo>
                  <a:cubicBezTo>
                    <a:pt x="1405903" y="1036266"/>
                    <a:pt x="1397833" y="1044336"/>
                    <a:pt x="1387878" y="1044336"/>
                  </a:cubicBezTo>
                  <a:cubicBezTo>
                    <a:pt x="1377924" y="1044336"/>
                    <a:pt x="1369854" y="1036266"/>
                    <a:pt x="1369854" y="1026312"/>
                  </a:cubicBezTo>
                  <a:cubicBezTo>
                    <a:pt x="1369854" y="1016357"/>
                    <a:pt x="1377924" y="1008287"/>
                    <a:pt x="1387878" y="1008287"/>
                  </a:cubicBezTo>
                  <a:close/>
                  <a:moveTo>
                    <a:pt x="534724" y="1008287"/>
                  </a:moveTo>
                  <a:cubicBezTo>
                    <a:pt x="544678" y="1008287"/>
                    <a:pt x="552748" y="1016357"/>
                    <a:pt x="552748" y="1026312"/>
                  </a:cubicBezTo>
                  <a:cubicBezTo>
                    <a:pt x="552748" y="1036266"/>
                    <a:pt x="544678" y="1044336"/>
                    <a:pt x="534724" y="1044336"/>
                  </a:cubicBezTo>
                  <a:cubicBezTo>
                    <a:pt x="524769" y="1044336"/>
                    <a:pt x="516699" y="1036266"/>
                    <a:pt x="516699" y="1026312"/>
                  </a:cubicBezTo>
                  <a:cubicBezTo>
                    <a:pt x="516699" y="1016357"/>
                    <a:pt x="524769" y="1008287"/>
                    <a:pt x="534724" y="1008287"/>
                  </a:cubicBezTo>
                  <a:close/>
                  <a:moveTo>
                    <a:pt x="3016083" y="1002279"/>
                  </a:moveTo>
                  <a:cubicBezTo>
                    <a:pt x="3026038" y="1002279"/>
                    <a:pt x="3034108" y="1010348"/>
                    <a:pt x="3034108" y="1020303"/>
                  </a:cubicBezTo>
                  <a:cubicBezTo>
                    <a:pt x="3034108" y="1030258"/>
                    <a:pt x="3026038" y="1038328"/>
                    <a:pt x="3016083" y="1038328"/>
                  </a:cubicBezTo>
                  <a:cubicBezTo>
                    <a:pt x="3006128" y="1038328"/>
                    <a:pt x="2998058" y="1030258"/>
                    <a:pt x="2998058" y="1020303"/>
                  </a:cubicBezTo>
                  <a:cubicBezTo>
                    <a:pt x="2998058" y="1010348"/>
                    <a:pt x="3006128" y="1002279"/>
                    <a:pt x="3016083" y="1002279"/>
                  </a:cubicBezTo>
                  <a:close/>
                  <a:moveTo>
                    <a:pt x="294398" y="996271"/>
                  </a:moveTo>
                  <a:cubicBezTo>
                    <a:pt x="304353" y="996271"/>
                    <a:pt x="312423" y="1004341"/>
                    <a:pt x="312423" y="1014295"/>
                  </a:cubicBezTo>
                  <a:cubicBezTo>
                    <a:pt x="312423" y="1024250"/>
                    <a:pt x="304353" y="1032320"/>
                    <a:pt x="294398" y="1032320"/>
                  </a:cubicBezTo>
                  <a:cubicBezTo>
                    <a:pt x="284444" y="1032320"/>
                    <a:pt x="276374" y="1024250"/>
                    <a:pt x="276374" y="1014295"/>
                  </a:cubicBezTo>
                  <a:cubicBezTo>
                    <a:pt x="276374" y="1004341"/>
                    <a:pt x="284444" y="996271"/>
                    <a:pt x="294398" y="996271"/>
                  </a:cubicBezTo>
                  <a:close/>
                  <a:moveTo>
                    <a:pt x="3676978" y="990263"/>
                  </a:moveTo>
                  <a:cubicBezTo>
                    <a:pt x="3686933" y="990263"/>
                    <a:pt x="3695003" y="998333"/>
                    <a:pt x="3695003" y="1008287"/>
                  </a:cubicBezTo>
                  <a:cubicBezTo>
                    <a:pt x="3695003" y="1018242"/>
                    <a:pt x="3686933" y="1026312"/>
                    <a:pt x="3676978" y="1026312"/>
                  </a:cubicBezTo>
                  <a:cubicBezTo>
                    <a:pt x="3667023" y="1026312"/>
                    <a:pt x="3658953" y="1018242"/>
                    <a:pt x="3658953" y="1008287"/>
                  </a:cubicBezTo>
                  <a:cubicBezTo>
                    <a:pt x="3658953" y="998333"/>
                    <a:pt x="3667023" y="990263"/>
                    <a:pt x="3676978" y="990263"/>
                  </a:cubicBezTo>
                  <a:close/>
                  <a:moveTo>
                    <a:pt x="3544799" y="984255"/>
                  </a:moveTo>
                  <a:cubicBezTo>
                    <a:pt x="3554754" y="984255"/>
                    <a:pt x="3562824" y="992325"/>
                    <a:pt x="3562824" y="1002279"/>
                  </a:cubicBezTo>
                  <a:cubicBezTo>
                    <a:pt x="3562824" y="1012234"/>
                    <a:pt x="3554754" y="1020304"/>
                    <a:pt x="3544799" y="1020304"/>
                  </a:cubicBezTo>
                  <a:cubicBezTo>
                    <a:pt x="3534844" y="1020304"/>
                    <a:pt x="3526775" y="1012234"/>
                    <a:pt x="3526775" y="1002279"/>
                  </a:cubicBezTo>
                  <a:cubicBezTo>
                    <a:pt x="3526775" y="992325"/>
                    <a:pt x="3534844" y="984255"/>
                    <a:pt x="3544799" y="984255"/>
                  </a:cubicBezTo>
                  <a:close/>
                  <a:moveTo>
                    <a:pt x="708959" y="984255"/>
                  </a:moveTo>
                  <a:cubicBezTo>
                    <a:pt x="718914" y="984255"/>
                    <a:pt x="726984" y="992325"/>
                    <a:pt x="726984" y="1002279"/>
                  </a:cubicBezTo>
                  <a:cubicBezTo>
                    <a:pt x="726984" y="1012234"/>
                    <a:pt x="718914" y="1020304"/>
                    <a:pt x="708959" y="1020304"/>
                  </a:cubicBezTo>
                  <a:cubicBezTo>
                    <a:pt x="699005" y="1020304"/>
                    <a:pt x="690935" y="1012234"/>
                    <a:pt x="690935" y="1002279"/>
                  </a:cubicBezTo>
                  <a:cubicBezTo>
                    <a:pt x="690935" y="992325"/>
                    <a:pt x="699005" y="984255"/>
                    <a:pt x="708959" y="984255"/>
                  </a:cubicBezTo>
                  <a:close/>
                  <a:moveTo>
                    <a:pt x="3803149" y="978247"/>
                  </a:moveTo>
                  <a:cubicBezTo>
                    <a:pt x="3813104" y="978247"/>
                    <a:pt x="3821174" y="986317"/>
                    <a:pt x="3821174" y="996272"/>
                  </a:cubicBezTo>
                  <a:cubicBezTo>
                    <a:pt x="3821174" y="1006226"/>
                    <a:pt x="3813104" y="1014296"/>
                    <a:pt x="3803149" y="1014296"/>
                  </a:cubicBezTo>
                  <a:cubicBezTo>
                    <a:pt x="3793195" y="1014296"/>
                    <a:pt x="3785125" y="1006226"/>
                    <a:pt x="3785125" y="996272"/>
                  </a:cubicBezTo>
                  <a:cubicBezTo>
                    <a:pt x="3785125" y="986317"/>
                    <a:pt x="3793195" y="978247"/>
                    <a:pt x="3803149" y="978247"/>
                  </a:cubicBezTo>
                  <a:close/>
                  <a:moveTo>
                    <a:pt x="1003358" y="978247"/>
                  </a:moveTo>
                  <a:cubicBezTo>
                    <a:pt x="1013313" y="978247"/>
                    <a:pt x="1021383" y="986317"/>
                    <a:pt x="1021383" y="996272"/>
                  </a:cubicBezTo>
                  <a:cubicBezTo>
                    <a:pt x="1021383" y="1006226"/>
                    <a:pt x="1013313" y="1014296"/>
                    <a:pt x="1003358" y="1014296"/>
                  </a:cubicBezTo>
                  <a:cubicBezTo>
                    <a:pt x="993404" y="1014296"/>
                    <a:pt x="985334" y="1006226"/>
                    <a:pt x="985334" y="996272"/>
                  </a:cubicBezTo>
                  <a:cubicBezTo>
                    <a:pt x="985334" y="986317"/>
                    <a:pt x="993404" y="978247"/>
                    <a:pt x="1003358" y="978247"/>
                  </a:cubicBezTo>
                  <a:close/>
                  <a:moveTo>
                    <a:pt x="3196327" y="972238"/>
                  </a:moveTo>
                  <a:cubicBezTo>
                    <a:pt x="3206282" y="972238"/>
                    <a:pt x="3214352" y="980307"/>
                    <a:pt x="3214352" y="990262"/>
                  </a:cubicBezTo>
                  <a:cubicBezTo>
                    <a:pt x="3214352" y="1000217"/>
                    <a:pt x="3206282" y="1008287"/>
                    <a:pt x="3196327" y="1008287"/>
                  </a:cubicBezTo>
                  <a:cubicBezTo>
                    <a:pt x="3186372" y="1008287"/>
                    <a:pt x="3178302" y="1000217"/>
                    <a:pt x="3178302" y="990262"/>
                  </a:cubicBezTo>
                  <a:cubicBezTo>
                    <a:pt x="3178302" y="980307"/>
                    <a:pt x="3186372" y="972238"/>
                    <a:pt x="3196327" y="972238"/>
                  </a:cubicBezTo>
                  <a:close/>
                  <a:moveTo>
                    <a:pt x="1183602" y="972238"/>
                  </a:moveTo>
                  <a:cubicBezTo>
                    <a:pt x="1193557" y="972238"/>
                    <a:pt x="1201627" y="980307"/>
                    <a:pt x="1201627" y="990262"/>
                  </a:cubicBezTo>
                  <a:cubicBezTo>
                    <a:pt x="1201627" y="1000217"/>
                    <a:pt x="1193557" y="1008287"/>
                    <a:pt x="1183602" y="1008287"/>
                  </a:cubicBezTo>
                  <a:cubicBezTo>
                    <a:pt x="1173648" y="1008287"/>
                    <a:pt x="1165578" y="1000217"/>
                    <a:pt x="1165578" y="990262"/>
                  </a:cubicBezTo>
                  <a:cubicBezTo>
                    <a:pt x="1165578" y="980307"/>
                    <a:pt x="1173648" y="972238"/>
                    <a:pt x="1183602" y="972238"/>
                  </a:cubicBezTo>
                  <a:close/>
                  <a:moveTo>
                    <a:pt x="2271074" y="960222"/>
                  </a:moveTo>
                  <a:cubicBezTo>
                    <a:pt x="2281029" y="960222"/>
                    <a:pt x="2289099" y="968292"/>
                    <a:pt x="2289099" y="978246"/>
                  </a:cubicBezTo>
                  <a:cubicBezTo>
                    <a:pt x="2289099" y="988201"/>
                    <a:pt x="2281029" y="996271"/>
                    <a:pt x="2271074" y="996271"/>
                  </a:cubicBezTo>
                  <a:cubicBezTo>
                    <a:pt x="2261120" y="996271"/>
                    <a:pt x="2253050" y="988201"/>
                    <a:pt x="2253050" y="978246"/>
                  </a:cubicBezTo>
                  <a:cubicBezTo>
                    <a:pt x="2253050" y="968292"/>
                    <a:pt x="2261120" y="960222"/>
                    <a:pt x="2271074" y="960222"/>
                  </a:cubicBezTo>
                  <a:close/>
                  <a:moveTo>
                    <a:pt x="1658245" y="960222"/>
                  </a:moveTo>
                  <a:cubicBezTo>
                    <a:pt x="1668200" y="960222"/>
                    <a:pt x="1676270" y="968292"/>
                    <a:pt x="1676270" y="978246"/>
                  </a:cubicBezTo>
                  <a:cubicBezTo>
                    <a:pt x="1676270" y="988201"/>
                    <a:pt x="1668200" y="996271"/>
                    <a:pt x="1658245" y="996271"/>
                  </a:cubicBezTo>
                  <a:cubicBezTo>
                    <a:pt x="1648291" y="996271"/>
                    <a:pt x="1640221" y="988201"/>
                    <a:pt x="1640221" y="978246"/>
                  </a:cubicBezTo>
                  <a:cubicBezTo>
                    <a:pt x="1640221" y="968292"/>
                    <a:pt x="1648291" y="960222"/>
                    <a:pt x="1658245" y="960222"/>
                  </a:cubicBezTo>
                  <a:close/>
                  <a:moveTo>
                    <a:pt x="1958651" y="954214"/>
                  </a:moveTo>
                  <a:cubicBezTo>
                    <a:pt x="1968606" y="954214"/>
                    <a:pt x="1976676" y="962284"/>
                    <a:pt x="1976676" y="972238"/>
                  </a:cubicBezTo>
                  <a:cubicBezTo>
                    <a:pt x="1976676" y="982193"/>
                    <a:pt x="1968606" y="990263"/>
                    <a:pt x="1958651" y="990263"/>
                  </a:cubicBezTo>
                  <a:cubicBezTo>
                    <a:pt x="1948697" y="990263"/>
                    <a:pt x="1940627" y="982193"/>
                    <a:pt x="1940627" y="972238"/>
                  </a:cubicBezTo>
                  <a:cubicBezTo>
                    <a:pt x="1940627" y="962284"/>
                    <a:pt x="1948697" y="954214"/>
                    <a:pt x="1958651" y="954214"/>
                  </a:cubicBezTo>
                  <a:close/>
                  <a:moveTo>
                    <a:pt x="2631562" y="948206"/>
                  </a:moveTo>
                  <a:cubicBezTo>
                    <a:pt x="2641517" y="948206"/>
                    <a:pt x="2649587" y="956276"/>
                    <a:pt x="2649587" y="966231"/>
                  </a:cubicBezTo>
                  <a:cubicBezTo>
                    <a:pt x="2649587" y="976185"/>
                    <a:pt x="2641517" y="984255"/>
                    <a:pt x="2631562" y="984255"/>
                  </a:cubicBezTo>
                  <a:cubicBezTo>
                    <a:pt x="2621608" y="984255"/>
                    <a:pt x="2613538" y="976185"/>
                    <a:pt x="2613538" y="966231"/>
                  </a:cubicBezTo>
                  <a:cubicBezTo>
                    <a:pt x="2613538" y="956276"/>
                    <a:pt x="2621608" y="948206"/>
                    <a:pt x="2631562" y="948206"/>
                  </a:cubicBezTo>
                  <a:close/>
                  <a:moveTo>
                    <a:pt x="1838489" y="948206"/>
                  </a:moveTo>
                  <a:cubicBezTo>
                    <a:pt x="1848444" y="948206"/>
                    <a:pt x="1856514" y="956276"/>
                    <a:pt x="1856514" y="966231"/>
                  </a:cubicBezTo>
                  <a:cubicBezTo>
                    <a:pt x="1856514" y="976185"/>
                    <a:pt x="1848444" y="984255"/>
                    <a:pt x="1838489" y="984255"/>
                  </a:cubicBezTo>
                  <a:cubicBezTo>
                    <a:pt x="1828535" y="984255"/>
                    <a:pt x="1820465" y="976185"/>
                    <a:pt x="1820465" y="966231"/>
                  </a:cubicBezTo>
                  <a:cubicBezTo>
                    <a:pt x="1820465" y="956276"/>
                    <a:pt x="1828535" y="948206"/>
                    <a:pt x="1838489" y="948206"/>
                  </a:cubicBezTo>
                  <a:close/>
                  <a:moveTo>
                    <a:pt x="3430644" y="942198"/>
                  </a:moveTo>
                  <a:cubicBezTo>
                    <a:pt x="3440599" y="942198"/>
                    <a:pt x="3448669" y="950267"/>
                    <a:pt x="3448669" y="960222"/>
                  </a:cubicBezTo>
                  <a:cubicBezTo>
                    <a:pt x="3448669" y="970177"/>
                    <a:pt x="3440599" y="978247"/>
                    <a:pt x="3430644" y="978247"/>
                  </a:cubicBezTo>
                  <a:cubicBezTo>
                    <a:pt x="3420689" y="978247"/>
                    <a:pt x="3412620" y="970177"/>
                    <a:pt x="3412620" y="960222"/>
                  </a:cubicBezTo>
                  <a:cubicBezTo>
                    <a:pt x="3412620" y="950267"/>
                    <a:pt x="3420689" y="942198"/>
                    <a:pt x="3430644" y="942198"/>
                  </a:cubicBezTo>
                  <a:close/>
                  <a:moveTo>
                    <a:pt x="2529424" y="942198"/>
                  </a:moveTo>
                  <a:cubicBezTo>
                    <a:pt x="2539379" y="942198"/>
                    <a:pt x="2547449" y="950267"/>
                    <a:pt x="2547449" y="960222"/>
                  </a:cubicBezTo>
                  <a:cubicBezTo>
                    <a:pt x="2547449" y="970177"/>
                    <a:pt x="2539379" y="978247"/>
                    <a:pt x="2529424" y="978247"/>
                  </a:cubicBezTo>
                  <a:cubicBezTo>
                    <a:pt x="2519469" y="978247"/>
                    <a:pt x="2511400" y="970177"/>
                    <a:pt x="2511400" y="960222"/>
                  </a:cubicBezTo>
                  <a:cubicBezTo>
                    <a:pt x="2511400" y="950267"/>
                    <a:pt x="2519469" y="942198"/>
                    <a:pt x="2529424" y="942198"/>
                  </a:cubicBezTo>
                  <a:close/>
                  <a:moveTo>
                    <a:pt x="889203" y="942198"/>
                  </a:moveTo>
                  <a:cubicBezTo>
                    <a:pt x="899158" y="942198"/>
                    <a:pt x="907228" y="950267"/>
                    <a:pt x="907228" y="960222"/>
                  </a:cubicBezTo>
                  <a:cubicBezTo>
                    <a:pt x="907228" y="970177"/>
                    <a:pt x="899158" y="978247"/>
                    <a:pt x="889203" y="978247"/>
                  </a:cubicBezTo>
                  <a:cubicBezTo>
                    <a:pt x="879249" y="978247"/>
                    <a:pt x="871179" y="970177"/>
                    <a:pt x="871179" y="960222"/>
                  </a:cubicBezTo>
                  <a:cubicBezTo>
                    <a:pt x="871179" y="950267"/>
                    <a:pt x="879249" y="942198"/>
                    <a:pt x="889203" y="942198"/>
                  </a:cubicBezTo>
                  <a:close/>
                  <a:moveTo>
                    <a:pt x="3935328" y="936190"/>
                  </a:moveTo>
                  <a:cubicBezTo>
                    <a:pt x="3945283" y="936190"/>
                    <a:pt x="3953353" y="944260"/>
                    <a:pt x="3953353" y="954214"/>
                  </a:cubicBezTo>
                  <a:cubicBezTo>
                    <a:pt x="3953353" y="964169"/>
                    <a:pt x="3945283" y="972239"/>
                    <a:pt x="3935328" y="972239"/>
                  </a:cubicBezTo>
                  <a:cubicBezTo>
                    <a:pt x="3925373" y="972239"/>
                    <a:pt x="3917304" y="964169"/>
                    <a:pt x="3917304" y="954214"/>
                  </a:cubicBezTo>
                  <a:cubicBezTo>
                    <a:pt x="3917304" y="944260"/>
                    <a:pt x="3925373" y="936190"/>
                    <a:pt x="3935328" y="936190"/>
                  </a:cubicBezTo>
                  <a:close/>
                  <a:moveTo>
                    <a:pt x="1303765" y="936190"/>
                  </a:moveTo>
                  <a:cubicBezTo>
                    <a:pt x="1313720" y="936190"/>
                    <a:pt x="1321790" y="944260"/>
                    <a:pt x="1321790" y="954214"/>
                  </a:cubicBezTo>
                  <a:cubicBezTo>
                    <a:pt x="1321790" y="964169"/>
                    <a:pt x="1313720" y="972239"/>
                    <a:pt x="1303765" y="972239"/>
                  </a:cubicBezTo>
                  <a:cubicBezTo>
                    <a:pt x="1293811" y="972239"/>
                    <a:pt x="1285741" y="964169"/>
                    <a:pt x="1285741" y="954214"/>
                  </a:cubicBezTo>
                  <a:cubicBezTo>
                    <a:pt x="1285741" y="944260"/>
                    <a:pt x="1293811" y="936190"/>
                    <a:pt x="1303765" y="936190"/>
                  </a:cubicBezTo>
                  <a:close/>
                  <a:moveTo>
                    <a:pt x="600813" y="924173"/>
                  </a:moveTo>
                  <a:cubicBezTo>
                    <a:pt x="610768" y="924173"/>
                    <a:pt x="618838" y="932243"/>
                    <a:pt x="618838" y="942197"/>
                  </a:cubicBezTo>
                  <a:cubicBezTo>
                    <a:pt x="618838" y="952152"/>
                    <a:pt x="610768" y="960222"/>
                    <a:pt x="600813" y="960222"/>
                  </a:cubicBezTo>
                  <a:cubicBezTo>
                    <a:pt x="590859" y="960222"/>
                    <a:pt x="582789" y="952152"/>
                    <a:pt x="582789" y="942197"/>
                  </a:cubicBezTo>
                  <a:cubicBezTo>
                    <a:pt x="582789" y="932243"/>
                    <a:pt x="590859" y="924173"/>
                    <a:pt x="600813" y="924173"/>
                  </a:cubicBezTo>
                  <a:close/>
                  <a:moveTo>
                    <a:pt x="3088181" y="918165"/>
                  </a:moveTo>
                  <a:cubicBezTo>
                    <a:pt x="3098136" y="918165"/>
                    <a:pt x="3106206" y="926235"/>
                    <a:pt x="3106206" y="936190"/>
                  </a:cubicBezTo>
                  <a:cubicBezTo>
                    <a:pt x="3106206" y="946144"/>
                    <a:pt x="3098136" y="954214"/>
                    <a:pt x="3088181" y="954214"/>
                  </a:cubicBezTo>
                  <a:cubicBezTo>
                    <a:pt x="3078227" y="954214"/>
                    <a:pt x="3070157" y="946144"/>
                    <a:pt x="3070157" y="936190"/>
                  </a:cubicBezTo>
                  <a:cubicBezTo>
                    <a:pt x="3070157" y="926235"/>
                    <a:pt x="3078227" y="918165"/>
                    <a:pt x="3088181" y="918165"/>
                  </a:cubicBezTo>
                  <a:close/>
                  <a:moveTo>
                    <a:pt x="2883904" y="918165"/>
                  </a:moveTo>
                  <a:cubicBezTo>
                    <a:pt x="2893859" y="918165"/>
                    <a:pt x="2901929" y="926235"/>
                    <a:pt x="2901929" y="936190"/>
                  </a:cubicBezTo>
                  <a:cubicBezTo>
                    <a:pt x="2901929" y="946144"/>
                    <a:pt x="2893859" y="954214"/>
                    <a:pt x="2883904" y="954214"/>
                  </a:cubicBezTo>
                  <a:cubicBezTo>
                    <a:pt x="2873949" y="954214"/>
                    <a:pt x="2865880" y="946144"/>
                    <a:pt x="2865880" y="936190"/>
                  </a:cubicBezTo>
                  <a:cubicBezTo>
                    <a:pt x="2865880" y="926235"/>
                    <a:pt x="2873949" y="918165"/>
                    <a:pt x="2883904" y="918165"/>
                  </a:cubicBezTo>
                  <a:close/>
                  <a:moveTo>
                    <a:pt x="2379221" y="918165"/>
                  </a:moveTo>
                  <a:cubicBezTo>
                    <a:pt x="2389176" y="918165"/>
                    <a:pt x="2397246" y="926235"/>
                    <a:pt x="2397246" y="936190"/>
                  </a:cubicBezTo>
                  <a:cubicBezTo>
                    <a:pt x="2397246" y="946144"/>
                    <a:pt x="2389176" y="954214"/>
                    <a:pt x="2379221" y="954214"/>
                  </a:cubicBezTo>
                  <a:cubicBezTo>
                    <a:pt x="2369267" y="954214"/>
                    <a:pt x="2361197" y="946144"/>
                    <a:pt x="2361197" y="936190"/>
                  </a:cubicBezTo>
                  <a:cubicBezTo>
                    <a:pt x="2361197" y="926235"/>
                    <a:pt x="2369267" y="918165"/>
                    <a:pt x="2379221" y="918165"/>
                  </a:cubicBezTo>
                  <a:close/>
                  <a:moveTo>
                    <a:pt x="2120871" y="918165"/>
                  </a:moveTo>
                  <a:cubicBezTo>
                    <a:pt x="2130826" y="918165"/>
                    <a:pt x="2138896" y="926235"/>
                    <a:pt x="2138896" y="936190"/>
                  </a:cubicBezTo>
                  <a:cubicBezTo>
                    <a:pt x="2138896" y="946144"/>
                    <a:pt x="2130826" y="954214"/>
                    <a:pt x="2120871" y="954214"/>
                  </a:cubicBezTo>
                  <a:cubicBezTo>
                    <a:pt x="2110917" y="954214"/>
                    <a:pt x="2102847" y="946144"/>
                    <a:pt x="2102847" y="936190"/>
                  </a:cubicBezTo>
                  <a:cubicBezTo>
                    <a:pt x="2102847" y="926235"/>
                    <a:pt x="2110917" y="918165"/>
                    <a:pt x="2120871" y="918165"/>
                  </a:cubicBezTo>
                  <a:close/>
                  <a:moveTo>
                    <a:pt x="3328506" y="906149"/>
                  </a:moveTo>
                  <a:cubicBezTo>
                    <a:pt x="3338461" y="906149"/>
                    <a:pt x="3346531" y="914219"/>
                    <a:pt x="3346531" y="924173"/>
                  </a:cubicBezTo>
                  <a:cubicBezTo>
                    <a:pt x="3346531" y="934128"/>
                    <a:pt x="3338461" y="942198"/>
                    <a:pt x="3328506" y="942198"/>
                  </a:cubicBezTo>
                  <a:cubicBezTo>
                    <a:pt x="3318552" y="942198"/>
                    <a:pt x="3310482" y="934128"/>
                    <a:pt x="3310482" y="924173"/>
                  </a:cubicBezTo>
                  <a:cubicBezTo>
                    <a:pt x="3310482" y="914219"/>
                    <a:pt x="3318552" y="906149"/>
                    <a:pt x="3328506" y="906149"/>
                  </a:cubicBezTo>
                  <a:close/>
                  <a:moveTo>
                    <a:pt x="1508041" y="900141"/>
                  </a:moveTo>
                  <a:cubicBezTo>
                    <a:pt x="1517996" y="900141"/>
                    <a:pt x="1526066" y="908211"/>
                    <a:pt x="1526066" y="918165"/>
                  </a:cubicBezTo>
                  <a:cubicBezTo>
                    <a:pt x="1526066" y="928120"/>
                    <a:pt x="1517996" y="936190"/>
                    <a:pt x="1508041" y="936190"/>
                  </a:cubicBezTo>
                  <a:cubicBezTo>
                    <a:pt x="1498087" y="936190"/>
                    <a:pt x="1490017" y="928120"/>
                    <a:pt x="1490017" y="918165"/>
                  </a:cubicBezTo>
                  <a:cubicBezTo>
                    <a:pt x="1490017" y="908211"/>
                    <a:pt x="1498087" y="900141"/>
                    <a:pt x="1508041" y="900141"/>
                  </a:cubicBezTo>
                  <a:close/>
                  <a:moveTo>
                    <a:pt x="2739709" y="894133"/>
                  </a:moveTo>
                  <a:cubicBezTo>
                    <a:pt x="2749664" y="894133"/>
                    <a:pt x="2757734" y="902203"/>
                    <a:pt x="2757734" y="912157"/>
                  </a:cubicBezTo>
                  <a:cubicBezTo>
                    <a:pt x="2757734" y="922112"/>
                    <a:pt x="2749664" y="930182"/>
                    <a:pt x="2739709" y="930182"/>
                  </a:cubicBezTo>
                  <a:cubicBezTo>
                    <a:pt x="2729754" y="930182"/>
                    <a:pt x="2721685" y="922112"/>
                    <a:pt x="2721685" y="912157"/>
                  </a:cubicBezTo>
                  <a:cubicBezTo>
                    <a:pt x="2721685" y="902203"/>
                    <a:pt x="2729754" y="894133"/>
                    <a:pt x="2739709" y="894133"/>
                  </a:cubicBezTo>
                  <a:close/>
                  <a:moveTo>
                    <a:pt x="360487" y="894133"/>
                  </a:moveTo>
                  <a:cubicBezTo>
                    <a:pt x="370442" y="894133"/>
                    <a:pt x="378512" y="902203"/>
                    <a:pt x="378512" y="912157"/>
                  </a:cubicBezTo>
                  <a:cubicBezTo>
                    <a:pt x="378512" y="922112"/>
                    <a:pt x="370442" y="930182"/>
                    <a:pt x="360487" y="930182"/>
                  </a:cubicBezTo>
                  <a:cubicBezTo>
                    <a:pt x="350533" y="930182"/>
                    <a:pt x="342463" y="922112"/>
                    <a:pt x="342463" y="912157"/>
                  </a:cubicBezTo>
                  <a:cubicBezTo>
                    <a:pt x="342463" y="902203"/>
                    <a:pt x="350533" y="894133"/>
                    <a:pt x="360487" y="894133"/>
                  </a:cubicBezTo>
                  <a:close/>
                  <a:moveTo>
                    <a:pt x="1093480" y="888125"/>
                  </a:moveTo>
                  <a:cubicBezTo>
                    <a:pt x="1103435" y="888125"/>
                    <a:pt x="1111505" y="896195"/>
                    <a:pt x="1111505" y="906150"/>
                  </a:cubicBezTo>
                  <a:cubicBezTo>
                    <a:pt x="1111505" y="916104"/>
                    <a:pt x="1103435" y="924174"/>
                    <a:pt x="1093480" y="924174"/>
                  </a:cubicBezTo>
                  <a:cubicBezTo>
                    <a:pt x="1083526" y="924174"/>
                    <a:pt x="1075456" y="916104"/>
                    <a:pt x="1075456" y="906150"/>
                  </a:cubicBezTo>
                  <a:cubicBezTo>
                    <a:pt x="1075456" y="896195"/>
                    <a:pt x="1083526" y="888125"/>
                    <a:pt x="1093480" y="888125"/>
                  </a:cubicBezTo>
                  <a:close/>
                  <a:moveTo>
                    <a:pt x="3707019" y="882116"/>
                  </a:moveTo>
                  <a:cubicBezTo>
                    <a:pt x="3716974" y="882116"/>
                    <a:pt x="3725044" y="890185"/>
                    <a:pt x="3725044" y="900140"/>
                  </a:cubicBezTo>
                  <a:cubicBezTo>
                    <a:pt x="3725044" y="910095"/>
                    <a:pt x="3716974" y="918165"/>
                    <a:pt x="3707019" y="918165"/>
                  </a:cubicBezTo>
                  <a:cubicBezTo>
                    <a:pt x="3697064" y="918165"/>
                    <a:pt x="3688994" y="910095"/>
                    <a:pt x="3688994" y="900140"/>
                  </a:cubicBezTo>
                  <a:cubicBezTo>
                    <a:pt x="3688994" y="890185"/>
                    <a:pt x="3697064" y="882116"/>
                    <a:pt x="3707019" y="882116"/>
                  </a:cubicBezTo>
                  <a:close/>
                  <a:moveTo>
                    <a:pt x="1742358" y="882116"/>
                  </a:moveTo>
                  <a:cubicBezTo>
                    <a:pt x="1752313" y="882116"/>
                    <a:pt x="1760383" y="890185"/>
                    <a:pt x="1760383" y="900140"/>
                  </a:cubicBezTo>
                  <a:cubicBezTo>
                    <a:pt x="1760383" y="910095"/>
                    <a:pt x="1752313" y="918165"/>
                    <a:pt x="1742358" y="918165"/>
                  </a:cubicBezTo>
                  <a:cubicBezTo>
                    <a:pt x="1732404" y="918165"/>
                    <a:pt x="1724334" y="910095"/>
                    <a:pt x="1724334" y="900140"/>
                  </a:cubicBezTo>
                  <a:cubicBezTo>
                    <a:pt x="1724334" y="890185"/>
                    <a:pt x="1732404" y="882116"/>
                    <a:pt x="1742358" y="882116"/>
                  </a:cubicBezTo>
                  <a:close/>
                  <a:moveTo>
                    <a:pt x="757024" y="876108"/>
                  </a:moveTo>
                  <a:cubicBezTo>
                    <a:pt x="766979" y="876108"/>
                    <a:pt x="775049" y="884178"/>
                    <a:pt x="775049" y="894132"/>
                  </a:cubicBezTo>
                  <a:cubicBezTo>
                    <a:pt x="775049" y="904087"/>
                    <a:pt x="766979" y="912157"/>
                    <a:pt x="757024" y="912157"/>
                  </a:cubicBezTo>
                  <a:cubicBezTo>
                    <a:pt x="747070" y="912157"/>
                    <a:pt x="739000" y="904087"/>
                    <a:pt x="739000" y="894132"/>
                  </a:cubicBezTo>
                  <a:cubicBezTo>
                    <a:pt x="739000" y="884178"/>
                    <a:pt x="747070" y="876108"/>
                    <a:pt x="757024" y="876108"/>
                  </a:cubicBezTo>
                  <a:close/>
                  <a:moveTo>
                    <a:pt x="6104265" y="870100"/>
                  </a:moveTo>
                  <a:cubicBezTo>
                    <a:pt x="6114220" y="870100"/>
                    <a:pt x="6122290" y="878170"/>
                    <a:pt x="6122290" y="888124"/>
                  </a:cubicBezTo>
                  <a:cubicBezTo>
                    <a:pt x="6122290" y="898079"/>
                    <a:pt x="6114220" y="906149"/>
                    <a:pt x="6104265" y="906149"/>
                  </a:cubicBezTo>
                  <a:cubicBezTo>
                    <a:pt x="6094310" y="906149"/>
                    <a:pt x="6086241" y="898079"/>
                    <a:pt x="6086241" y="888124"/>
                  </a:cubicBezTo>
                  <a:cubicBezTo>
                    <a:pt x="6086241" y="878170"/>
                    <a:pt x="6094310" y="870100"/>
                    <a:pt x="6104265" y="870100"/>
                  </a:cubicBezTo>
                  <a:close/>
                  <a:moveTo>
                    <a:pt x="474642" y="870100"/>
                  </a:moveTo>
                  <a:cubicBezTo>
                    <a:pt x="484597" y="870100"/>
                    <a:pt x="492667" y="878170"/>
                    <a:pt x="492667" y="888124"/>
                  </a:cubicBezTo>
                  <a:cubicBezTo>
                    <a:pt x="492667" y="898079"/>
                    <a:pt x="484597" y="906149"/>
                    <a:pt x="474642" y="906149"/>
                  </a:cubicBezTo>
                  <a:cubicBezTo>
                    <a:pt x="464688" y="906149"/>
                    <a:pt x="456618" y="898079"/>
                    <a:pt x="456618" y="888124"/>
                  </a:cubicBezTo>
                  <a:cubicBezTo>
                    <a:pt x="456618" y="878170"/>
                    <a:pt x="464688" y="870100"/>
                    <a:pt x="474642" y="870100"/>
                  </a:cubicBezTo>
                  <a:close/>
                  <a:moveTo>
                    <a:pt x="3568832" y="864092"/>
                  </a:moveTo>
                  <a:cubicBezTo>
                    <a:pt x="3578787" y="864092"/>
                    <a:pt x="3586857" y="872162"/>
                    <a:pt x="3586857" y="882116"/>
                  </a:cubicBezTo>
                  <a:cubicBezTo>
                    <a:pt x="3586857" y="892071"/>
                    <a:pt x="3578787" y="900141"/>
                    <a:pt x="3568832" y="900141"/>
                  </a:cubicBezTo>
                  <a:cubicBezTo>
                    <a:pt x="3558878" y="900141"/>
                    <a:pt x="3550808" y="892071"/>
                    <a:pt x="3550808" y="882116"/>
                  </a:cubicBezTo>
                  <a:cubicBezTo>
                    <a:pt x="3550808" y="872162"/>
                    <a:pt x="3558878" y="864092"/>
                    <a:pt x="3568832" y="864092"/>
                  </a:cubicBezTo>
                  <a:close/>
                  <a:moveTo>
                    <a:pt x="2980034" y="864092"/>
                  </a:moveTo>
                  <a:cubicBezTo>
                    <a:pt x="2989989" y="864092"/>
                    <a:pt x="2998059" y="872162"/>
                    <a:pt x="2998059" y="882116"/>
                  </a:cubicBezTo>
                  <a:cubicBezTo>
                    <a:pt x="2998059" y="892071"/>
                    <a:pt x="2989989" y="900141"/>
                    <a:pt x="2980034" y="900141"/>
                  </a:cubicBezTo>
                  <a:cubicBezTo>
                    <a:pt x="2970079" y="900141"/>
                    <a:pt x="2962010" y="892071"/>
                    <a:pt x="2962010" y="882116"/>
                  </a:cubicBezTo>
                  <a:cubicBezTo>
                    <a:pt x="2962010" y="872162"/>
                    <a:pt x="2970079" y="864092"/>
                    <a:pt x="2980034" y="864092"/>
                  </a:cubicBezTo>
                  <a:close/>
                  <a:moveTo>
                    <a:pt x="2012725" y="864092"/>
                  </a:moveTo>
                  <a:cubicBezTo>
                    <a:pt x="2022680" y="864092"/>
                    <a:pt x="2030750" y="872162"/>
                    <a:pt x="2030750" y="882116"/>
                  </a:cubicBezTo>
                  <a:cubicBezTo>
                    <a:pt x="2030750" y="892071"/>
                    <a:pt x="2022680" y="900141"/>
                    <a:pt x="2012725" y="900141"/>
                  </a:cubicBezTo>
                  <a:cubicBezTo>
                    <a:pt x="2002771" y="900141"/>
                    <a:pt x="1994701" y="892071"/>
                    <a:pt x="1994701" y="882116"/>
                  </a:cubicBezTo>
                  <a:cubicBezTo>
                    <a:pt x="1994701" y="872162"/>
                    <a:pt x="2002771" y="864092"/>
                    <a:pt x="2012725" y="864092"/>
                  </a:cubicBezTo>
                  <a:close/>
                  <a:moveTo>
                    <a:pt x="3857222" y="858084"/>
                  </a:moveTo>
                  <a:cubicBezTo>
                    <a:pt x="3867177" y="858084"/>
                    <a:pt x="3875247" y="866154"/>
                    <a:pt x="3875247" y="876109"/>
                  </a:cubicBezTo>
                  <a:cubicBezTo>
                    <a:pt x="3875247" y="886063"/>
                    <a:pt x="3867177" y="894133"/>
                    <a:pt x="3857222" y="894133"/>
                  </a:cubicBezTo>
                  <a:cubicBezTo>
                    <a:pt x="3847267" y="894133"/>
                    <a:pt x="3839197" y="886063"/>
                    <a:pt x="3839197" y="876109"/>
                  </a:cubicBezTo>
                  <a:cubicBezTo>
                    <a:pt x="3839197" y="866154"/>
                    <a:pt x="3847267" y="858084"/>
                    <a:pt x="3857222" y="858084"/>
                  </a:cubicBezTo>
                  <a:close/>
                  <a:moveTo>
                    <a:pt x="1387878" y="858084"/>
                  </a:moveTo>
                  <a:cubicBezTo>
                    <a:pt x="1397833" y="858084"/>
                    <a:pt x="1405903" y="866154"/>
                    <a:pt x="1405903" y="876109"/>
                  </a:cubicBezTo>
                  <a:cubicBezTo>
                    <a:pt x="1405903" y="886063"/>
                    <a:pt x="1397833" y="894133"/>
                    <a:pt x="1387878" y="894133"/>
                  </a:cubicBezTo>
                  <a:cubicBezTo>
                    <a:pt x="1377924" y="894133"/>
                    <a:pt x="1369854" y="886063"/>
                    <a:pt x="1369854" y="876109"/>
                  </a:cubicBezTo>
                  <a:cubicBezTo>
                    <a:pt x="1369854" y="866154"/>
                    <a:pt x="1377924" y="858084"/>
                    <a:pt x="1387878" y="858084"/>
                  </a:cubicBezTo>
                  <a:close/>
                  <a:moveTo>
                    <a:pt x="973317" y="852076"/>
                  </a:moveTo>
                  <a:cubicBezTo>
                    <a:pt x="983272" y="852076"/>
                    <a:pt x="991342" y="860145"/>
                    <a:pt x="991342" y="870100"/>
                  </a:cubicBezTo>
                  <a:cubicBezTo>
                    <a:pt x="991342" y="880055"/>
                    <a:pt x="983272" y="888125"/>
                    <a:pt x="973317" y="888125"/>
                  </a:cubicBezTo>
                  <a:cubicBezTo>
                    <a:pt x="963363" y="888125"/>
                    <a:pt x="955293" y="880055"/>
                    <a:pt x="955293" y="870100"/>
                  </a:cubicBezTo>
                  <a:cubicBezTo>
                    <a:pt x="955293" y="860145"/>
                    <a:pt x="963363" y="852076"/>
                    <a:pt x="973317" y="852076"/>
                  </a:cubicBezTo>
                  <a:close/>
                  <a:moveTo>
                    <a:pt x="228308" y="852076"/>
                  </a:moveTo>
                  <a:cubicBezTo>
                    <a:pt x="238263" y="852076"/>
                    <a:pt x="246333" y="860145"/>
                    <a:pt x="246333" y="870100"/>
                  </a:cubicBezTo>
                  <a:cubicBezTo>
                    <a:pt x="246333" y="880055"/>
                    <a:pt x="238263" y="888125"/>
                    <a:pt x="228308" y="888125"/>
                  </a:cubicBezTo>
                  <a:cubicBezTo>
                    <a:pt x="218354" y="888125"/>
                    <a:pt x="210284" y="880055"/>
                    <a:pt x="210284" y="870100"/>
                  </a:cubicBezTo>
                  <a:cubicBezTo>
                    <a:pt x="210284" y="860145"/>
                    <a:pt x="218354" y="852076"/>
                    <a:pt x="228308" y="852076"/>
                  </a:cubicBezTo>
                  <a:close/>
                  <a:moveTo>
                    <a:pt x="3196327" y="846068"/>
                  </a:moveTo>
                  <a:cubicBezTo>
                    <a:pt x="3206282" y="846068"/>
                    <a:pt x="3214352" y="854138"/>
                    <a:pt x="3214352" y="864092"/>
                  </a:cubicBezTo>
                  <a:cubicBezTo>
                    <a:pt x="3214352" y="874047"/>
                    <a:pt x="3206282" y="882117"/>
                    <a:pt x="3196327" y="882117"/>
                  </a:cubicBezTo>
                  <a:cubicBezTo>
                    <a:pt x="3186372" y="882117"/>
                    <a:pt x="3178302" y="874047"/>
                    <a:pt x="3178302" y="864092"/>
                  </a:cubicBezTo>
                  <a:cubicBezTo>
                    <a:pt x="3178302" y="854138"/>
                    <a:pt x="3186372" y="846068"/>
                    <a:pt x="3196327" y="846068"/>
                  </a:cubicBezTo>
                  <a:close/>
                  <a:moveTo>
                    <a:pt x="6218419" y="840059"/>
                  </a:moveTo>
                  <a:cubicBezTo>
                    <a:pt x="6228374" y="840059"/>
                    <a:pt x="6236444" y="848129"/>
                    <a:pt x="6236444" y="858083"/>
                  </a:cubicBezTo>
                  <a:cubicBezTo>
                    <a:pt x="6236444" y="868038"/>
                    <a:pt x="6228374" y="876108"/>
                    <a:pt x="6218419" y="876108"/>
                  </a:cubicBezTo>
                  <a:cubicBezTo>
                    <a:pt x="6208464" y="876108"/>
                    <a:pt x="6200395" y="868038"/>
                    <a:pt x="6200395" y="858083"/>
                  </a:cubicBezTo>
                  <a:cubicBezTo>
                    <a:pt x="6200395" y="848129"/>
                    <a:pt x="6208464" y="840059"/>
                    <a:pt x="6218419" y="840059"/>
                  </a:cubicBezTo>
                  <a:close/>
                  <a:moveTo>
                    <a:pt x="5978094" y="834051"/>
                  </a:moveTo>
                  <a:cubicBezTo>
                    <a:pt x="5988049" y="834051"/>
                    <a:pt x="5996119" y="842121"/>
                    <a:pt x="5996119" y="852075"/>
                  </a:cubicBezTo>
                  <a:cubicBezTo>
                    <a:pt x="5996119" y="862030"/>
                    <a:pt x="5988049" y="870100"/>
                    <a:pt x="5978094" y="870100"/>
                  </a:cubicBezTo>
                  <a:cubicBezTo>
                    <a:pt x="5968139" y="870100"/>
                    <a:pt x="5960070" y="862030"/>
                    <a:pt x="5960070" y="852075"/>
                  </a:cubicBezTo>
                  <a:cubicBezTo>
                    <a:pt x="5960070" y="842121"/>
                    <a:pt x="5968139" y="834051"/>
                    <a:pt x="5978094" y="834051"/>
                  </a:cubicBezTo>
                  <a:close/>
                  <a:moveTo>
                    <a:pt x="2198977" y="834051"/>
                  </a:moveTo>
                  <a:cubicBezTo>
                    <a:pt x="2208932" y="834051"/>
                    <a:pt x="2217002" y="842121"/>
                    <a:pt x="2217002" y="852075"/>
                  </a:cubicBezTo>
                  <a:cubicBezTo>
                    <a:pt x="2217002" y="862030"/>
                    <a:pt x="2208932" y="870100"/>
                    <a:pt x="2198977" y="870100"/>
                  </a:cubicBezTo>
                  <a:cubicBezTo>
                    <a:pt x="2189023" y="870100"/>
                    <a:pt x="2180953" y="862030"/>
                    <a:pt x="2180953" y="852075"/>
                  </a:cubicBezTo>
                  <a:cubicBezTo>
                    <a:pt x="2180953" y="842121"/>
                    <a:pt x="2189023" y="834051"/>
                    <a:pt x="2198977" y="834051"/>
                  </a:cubicBezTo>
                  <a:close/>
                  <a:moveTo>
                    <a:pt x="1622196" y="834051"/>
                  </a:moveTo>
                  <a:cubicBezTo>
                    <a:pt x="1632151" y="834051"/>
                    <a:pt x="1640221" y="842121"/>
                    <a:pt x="1640221" y="852075"/>
                  </a:cubicBezTo>
                  <a:cubicBezTo>
                    <a:pt x="1640221" y="862030"/>
                    <a:pt x="1632151" y="870100"/>
                    <a:pt x="1622196" y="870100"/>
                  </a:cubicBezTo>
                  <a:cubicBezTo>
                    <a:pt x="1612242" y="870100"/>
                    <a:pt x="1604172" y="862030"/>
                    <a:pt x="1604172" y="852075"/>
                  </a:cubicBezTo>
                  <a:cubicBezTo>
                    <a:pt x="1604172" y="842121"/>
                    <a:pt x="1612242" y="834051"/>
                    <a:pt x="1622196" y="834051"/>
                  </a:cubicBezTo>
                  <a:close/>
                  <a:moveTo>
                    <a:pt x="1201626" y="834051"/>
                  </a:moveTo>
                  <a:cubicBezTo>
                    <a:pt x="1211581" y="834051"/>
                    <a:pt x="1219651" y="842121"/>
                    <a:pt x="1219651" y="852075"/>
                  </a:cubicBezTo>
                  <a:cubicBezTo>
                    <a:pt x="1219651" y="862030"/>
                    <a:pt x="1211581" y="870100"/>
                    <a:pt x="1201626" y="870100"/>
                  </a:cubicBezTo>
                  <a:cubicBezTo>
                    <a:pt x="1191672" y="870100"/>
                    <a:pt x="1183602" y="862030"/>
                    <a:pt x="1183602" y="852075"/>
                  </a:cubicBezTo>
                  <a:cubicBezTo>
                    <a:pt x="1183602" y="842121"/>
                    <a:pt x="1191672" y="834051"/>
                    <a:pt x="1201626" y="834051"/>
                  </a:cubicBezTo>
                  <a:close/>
                  <a:moveTo>
                    <a:pt x="2469343" y="828043"/>
                  </a:moveTo>
                  <a:cubicBezTo>
                    <a:pt x="2479298" y="828043"/>
                    <a:pt x="2487368" y="836113"/>
                    <a:pt x="2487368" y="846068"/>
                  </a:cubicBezTo>
                  <a:cubicBezTo>
                    <a:pt x="2487368" y="856022"/>
                    <a:pt x="2479298" y="864092"/>
                    <a:pt x="2469343" y="864092"/>
                  </a:cubicBezTo>
                  <a:cubicBezTo>
                    <a:pt x="2459388" y="864092"/>
                    <a:pt x="2451319" y="856022"/>
                    <a:pt x="2451319" y="846068"/>
                  </a:cubicBezTo>
                  <a:cubicBezTo>
                    <a:pt x="2451319" y="836113"/>
                    <a:pt x="2459388" y="828043"/>
                    <a:pt x="2469343" y="828043"/>
                  </a:cubicBezTo>
                  <a:close/>
                  <a:moveTo>
                    <a:pt x="3448669" y="822035"/>
                  </a:moveTo>
                  <a:cubicBezTo>
                    <a:pt x="3458624" y="822035"/>
                    <a:pt x="3466694" y="830104"/>
                    <a:pt x="3466694" y="840059"/>
                  </a:cubicBezTo>
                  <a:cubicBezTo>
                    <a:pt x="3466694" y="850014"/>
                    <a:pt x="3458624" y="858084"/>
                    <a:pt x="3448669" y="858084"/>
                  </a:cubicBezTo>
                  <a:cubicBezTo>
                    <a:pt x="3438715" y="858084"/>
                    <a:pt x="3430645" y="850014"/>
                    <a:pt x="3430645" y="840059"/>
                  </a:cubicBezTo>
                  <a:cubicBezTo>
                    <a:pt x="3430645" y="830104"/>
                    <a:pt x="3438715" y="822035"/>
                    <a:pt x="3448669" y="822035"/>
                  </a:cubicBezTo>
                  <a:close/>
                  <a:moveTo>
                    <a:pt x="1874537" y="822035"/>
                  </a:moveTo>
                  <a:cubicBezTo>
                    <a:pt x="1884492" y="822035"/>
                    <a:pt x="1892562" y="830104"/>
                    <a:pt x="1892562" y="840059"/>
                  </a:cubicBezTo>
                  <a:cubicBezTo>
                    <a:pt x="1892562" y="850014"/>
                    <a:pt x="1884492" y="858084"/>
                    <a:pt x="1874537" y="858084"/>
                  </a:cubicBezTo>
                  <a:cubicBezTo>
                    <a:pt x="1864583" y="858084"/>
                    <a:pt x="1856513" y="850014"/>
                    <a:pt x="1856513" y="840059"/>
                  </a:cubicBezTo>
                  <a:cubicBezTo>
                    <a:pt x="1856513" y="830104"/>
                    <a:pt x="1864583" y="822035"/>
                    <a:pt x="1874537" y="822035"/>
                  </a:cubicBezTo>
                  <a:close/>
                  <a:moveTo>
                    <a:pt x="2823823" y="816027"/>
                  </a:moveTo>
                  <a:cubicBezTo>
                    <a:pt x="2833778" y="816027"/>
                    <a:pt x="2841848" y="824097"/>
                    <a:pt x="2841848" y="834051"/>
                  </a:cubicBezTo>
                  <a:cubicBezTo>
                    <a:pt x="2841848" y="844006"/>
                    <a:pt x="2833778" y="852076"/>
                    <a:pt x="2823823" y="852076"/>
                  </a:cubicBezTo>
                  <a:cubicBezTo>
                    <a:pt x="2813868" y="852076"/>
                    <a:pt x="2805799" y="844006"/>
                    <a:pt x="2805799" y="834051"/>
                  </a:cubicBezTo>
                  <a:cubicBezTo>
                    <a:pt x="2805799" y="824097"/>
                    <a:pt x="2813868" y="816027"/>
                    <a:pt x="2823823" y="816027"/>
                  </a:cubicBezTo>
                  <a:close/>
                  <a:moveTo>
                    <a:pt x="2595514" y="816027"/>
                  </a:moveTo>
                  <a:cubicBezTo>
                    <a:pt x="2605469" y="816027"/>
                    <a:pt x="2613539" y="824097"/>
                    <a:pt x="2613539" y="834051"/>
                  </a:cubicBezTo>
                  <a:cubicBezTo>
                    <a:pt x="2613539" y="844006"/>
                    <a:pt x="2605469" y="852076"/>
                    <a:pt x="2595514" y="852076"/>
                  </a:cubicBezTo>
                  <a:cubicBezTo>
                    <a:pt x="2585559" y="852076"/>
                    <a:pt x="2577489" y="844006"/>
                    <a:pt x="2577489" y="834051"/>
                  </a:cubicBezTo>
                  <a:cubicBezTo>
                    <a:pt x="2577489" y="824097"/>
                    <a:pt x="2585559" y="816027"/>
                    <a:pt x="2595514" y="816027"/>
                  </a:cubicBezTo>
                  <a:close/>
                  <a:moveTo>
                    <a:pt x="2307124" y="816027"/>
                  </a:moveTo>
                  <a:cubicBezTo>
                    <a:pt x="2317078" y="816027"/>
                    <a:pt x="2325148" y="824097"/>
                    <a:pt x="2325148" y="834051"/>
                  </a:cubicBezTo>
                  <a:cubicBezTo>
                    <a:pt x="2325148" y="844006"/>
                    <a:pt x="2317078" y="852076"/>
                    <a:pt x="2307124" y="852076"/>
                  </a:cubicBezTo>
                  <a:cubicBezTo>
                    <a:pt x="2297169" y="852076"/>
                    <a:pt x="2289099" y="844006"/>
                    <a:pt x="2289099" y="834051"/>
                  </a:cubicBezTo>
                  <a:cubicBezTo>
                    <a:pt x="2289099" y="824097"/>
                    <a:pt x="2297169" y="816027"/>
                    <a:pt x="2307124" y="816027"/>
                  </a:cubicBezTo>
                  <a:close/>
                  <a:moveTo>
                    <a:pt x="606821" y="816027"/>
                  </a:moveTo>
                  <a:cubicBezTo>
                    <a:pt x="616776" y="816027"/>
                    <a:pt x="624846" y="824097"/>
                    <a:pt x="624846" y="834051"/>
                  </a:cubicBezTo>
                  <a:cubicBezTo>
                    <a:pt x="624846" y="844006"/>
                    <a:pt x="616776" y="852076"/>
                    <a:pt x="606821" y="852076"/>
                  </a:cubicBezTo>
                  <a:cubicBezTo>
                    <a:pt x="596867" y="852076"/>
                    <a:pt x="588797" y="844006"/>
                    <a:pt x="588797" y="834051"/>
                  </a:cubicBezTo>
                  <a:cubicBezTo>
                    <a:pt x="588797" y="824097"/>
                    <a:pt x="596867" y="816027"/>
                    <a:pt x="606821" y="816027"/>
                  </a:cubicBezTo>
                  <a:close/>
                  <a:moveTo>
                    <a:pt x="3292457" y="791994"/>
                  </a:moveTo>
                  <a:cubicBezTo>
                    <a:pt x="3302412" y="791994"/>
                    <a:pt x="3310482" y="800063"/>
                    <a:pt x="3310482" y="810018"/>
                  </a:cubicBezTo>
                  <a:cubicBezTo>
                    <a:pt x="3310482" y="819973"/>
                    <a:pt x="3302412" y="828043"/>
                    <a:pt x="3292457" y="828043"/>
                  </a:cubicBezTo>
                  <a:cubicBezTo>
                    <a:pt x="3282503" y="828043"/>
                    <a:pt x="3274433" y="819973"/>
                    <a:pt x="3274433" y="810018"/>
                  </a:cubicBezTo>
                  <a:cubicBezTo>
                    <a:pt x="3274433" y="800063"/>
                    <a:pt x="3282503" y="791994"/>
                    <a:pt x="3292457" y="791994"/>
                  </a:cubicBezTo>
                  <a:close/>
                  <a:moveTo>
                    <a:pt x="859163" y="791994"/>
                  </a:moveTo>
                  <a:cubicBezTo>
                    <a:pt x="869118" y="791994"/>
                    <a:pt x="877188" y="800063"/>
                    <a:pt x="877188" y="810018"/>
                  </a:cubicBezTo>
                  <a:cubicBezTo>
                    <a:pt x="877188" y="819973"/>
                    <a:pt x="869118" y="828043"/>
                    <a:pt x="859163" y="828043"/>
                  </a:cubicBezTo>
                  <a:cubicBezTo>
                    <a:pt x="849209" y="828043"/>
                    <a:pt x="841139" y="819973"/>
                    <a:pt x="841139" y="810018"/>
                  </a:cubicBezTo>
                  <a:cubicBezTo>
                    <a:pt x="841139" y="800063"/>
                    <a:pt x="849209" y="791994"/>
                    <a:pt x="859163" y="791994"/>
                  </a:cubicBezTo>
                  <a:close/>
                  <a:moveTo>
                    <a:pt x="1297756" y="785986"/>
                  </a:moveTo>
                  <a:cubicBezTo>
                    <a:pt x="1307711" y="785986"/>
                    <a:pt x="1315781" y="794056"/>
                    <a:pt x="1315781" y="804010"/>
                  </a:cubicBezTo>
                  <a:cubicBezTo>
                    <a:pt x="1315781" y="813965"/>
                    <a:pt x="1307711" y="822035"/>
                    <a:pt x="1297756" y="822035"/>
                  </a:cubicBezTo>
                  <a:cubicBezTo>
                    <a:pt x="1287802" y="822035"/>
                    <a:pt x="1279732" y="813965"/>
                    <a:pt x="1279732" y="804010"/>
                  </a:cubicBezTo>
                  <a:cubicBezTo>
                    <a:pt x="1279732" y="794056"/>
                    <a:pt x="1287802" y="785986"/>
                    <a:pt x="1297756" y="785986"/>
                  </a:cubicBezTo>
                  <a:close/>
                  <a:moveTo>
                    <a:pt x="324438" y="785986"/>
                  </a:moveTo>
                  <a:cubicBezTo>
                    <a:pt x="334393" y="785986"/>
                    <a:pt x="342463" y="794056"/>
                    <a:pt x="342463" y="804010"/>
                  </a:cubicBezTo>
                  <a:cubicBezTo>
                    <a:pt x="342463" y="813965"/>
                    <a:pt x="334393" y="822035"/>
                    <a:pt x="324438" y="822035"/>
                  </a:cubicBezTo>
                  <a:cubicBezTo>
                    <a:pt x="314484" y="822035"/>
                    <a:pt x="306414" y="813965"/>
                    <a:pt x="306414" y="804010"/>
                  </a:cubicBezTo>
                  <a:cubicBezTo>
                    <a:pt x="306414" y="794056"/>
                    <a:pt x="314484" y="785986"/>
                    <a:pt x="324438" y="785986"/>
                  </a:cubicBezTo>
                  <a:close/>
                  <a:moveTo>
                    <a:pt x="3755084" y="779978"/>
                  </a:moveTo>
                  <a:cubicBezTo>
                    <a:pt x="3765039" y="779978"/>
                    <a:pt x="3773109" y="788048"/>
                    <a:pt x="3773109" y="798002"/>
                  </a:cubicBezTo>
                  <a:cubicBezTo>
                    <a:pt x="3773109" y="807957"/>
                    <a:pt x="3765039" y="816027"/>
                    <a:pt x="3755084" y="816027"/>
                  </a:cubicBezTo>
                  <a:cubicBezTo>
                    <a:pt x="3745129" y="816027"/>
                    <a:pt x="3737060" y="807957"/>
                    <a:pt x="3737060" y="798002"/>
                  </a:cubicBezTo>
                  <a:cubicBezTo>
                    <a:pt x="3737060" y="788048"/>
                    <a:pt x="3745129" y="779978"/>
                    <a:pt x="3755084" y="779978"/>
                  </a:cubicBezTo>
                  <a:close/>
                  <a:moveTo>
                    <a:pt x="1496026" y="779978"/>
                  </a:moveTo>
                  <a:cubicBezTo>
                    <a:pt x="1505980" y="779978"/>
                    <a:pt x="1514050" y="788048"/>
                    <a:pt x="1514050" y="798002"/>
                  </a:cubicBezTo>
                  <a:cubicBezTo>
                    <a:pt x="1514050" y="807957"/>
                    <a:pt x="1505980" y="816027"/>
                    <a:pt x="1496026" y="816027"/>
                  </a:cubicBezTo>
                  <a:cubicBezTo>
                    <a:pt x="1486071" y="816027"/>
                    <a:pt x="1478001" y="807957"/>
                    <a:pt x="1478001" y="798002"/>
                  </a:cubicBezTo>
                  <a:cubicBezTo>
                    <a:pt x="1478001" y="788048"/>
                    <a:pt x="1486071" y="779978"/>
                    <a:pt x="1496026" y="779978"/>
                  </a:cubicBezTo>
                  <a:close/>
                  <a:moveTo>
                    <a:pt x="3622905" y="767962"/>
                  </a:moveTo>
                  <a:cubicBezTo>
                    <a:pt x="3632860" y="767962"/>
                    <a:pt x="3640930" y="776032"/>
                    <a:pt x="3640930" y="785987"/>
                  </a:cubicBezTo>
                  <a:cubicBezTo>
                    <a:pt x="3640930" y="795941"/>
                    <a:pt x="3632860" y="804011"/>
                    <a:pt x="3622905" y="804011"/>
                  </a:cubicBezTo>
                  <a:cubicBezTo>
                    <a:pt x="3612951" y="804011"/>
                    <a:pt x="3604881" y="795941"/>
                    <a:pt x="3604881" y="785987"/>
                  </a:cubicBezTo>
                  <a:cubicBezTo>
                    <a:pt x="3604881" y="776032"/>
                    <a:pt x="3612951" y="767962"/>
                    <a:pt x="3622905" y="767962"/>
                  </a:cubicBezTo>
                  <a:close/>
                  <a:moveTo>
                    <a:pt x="3112213" y="767962"/>
                  </a:moveTo>
                  <a:cubicBezTo>
                    <a:pt x="3122168" y="767962"/>
                    <a:pt x="3130238" y="776032"/>
                    <a:pt x="3130238" y="785987"/>
                  </a:cubicBezTo>
                  <a:cubicBezTo>
                    <a:pt x="3130238" y="795941"/>
                    <a:pt x="3122168" y="804011"/>
                    <a:pt x="3112213" y="804011"/>
                  </a:cubicBezTo>
                  <a:cubicBezTo>
                    <a:pt x="3102259" y="804011"/>
                    <a:pt x="3094189" y="795941"/>
                    <a:pt x="3094189" y="785987"/>
                  </a:cubicBezTo>
                  <a:cubicBezTo>
                    <a:pt x="3094189" y="776032"/>
                    <a:pt x="3102259" y="767962"/>
                    <a:pt x="3112213" y="767962"/>
                  </a:cubicBezTo>
                  <a:close/>
                  <a:moveTo>
                    <a:pt x="714968" y="767962"/>
                  </a:moveTo>
                  <a:cubicBezTo>
                    <a:pt x="724922" y="767962"/>
                    <a:pt x="732992" y="776032"/>
                    <a:pt x="732992" y="785987"/>
                  </a:cubicBezTo>
                  <a:cubicBezTo>
                    <a:pt x="732992" y="795941"/>
                    <a:pt x="724922" y="804011"/>
                    <a:pt x="714968" y="804011"/>
                  </a:cubicBezTo>
                  <a:cubicBezTo>
                    <a:pt x="705013" y="804011"/>
                    <a:pt x="696943" y="795941"/>
                    <a:pt x="696943" y="785987"/>
                  </a:cubicBezTo>
                  <a:cubicBezTo>
                    <a:pt x="696943" y="776032"/>
                    <a:pt x="705013" y="767962"/>
                    <a:pt x="714968" y="767962"/>
                  </a:cubicBezTo>
                  <a:close/>
                  <a:moveTo>
                    <a:pt x="2986042" y="761954"/>
                  </a:moveTo>
                  <a:cubicBezTo>
                    <a:pt x="2995997" y="761954"/>
                    <a:pt x="3004067" y="770023"/>
                    <a:pt x="3004067" y="779978"/>
                  </a:cubicBezTo>
                  <a:cubicBezTo>
                    <a:pt x="3004067" y="789933"/>
                    <a:pt x="2995997" y="798003"/>
                    <a:pt x="2986042" y="798003"/>
                  </a:cubicBezTo>
                  <a:cubicBezTo>
                    <a:pt x="2976087" y="798003"/>
                    <a:pt x="2968017" y="789933"/>
                    <a:pt x="2968017" y="779978"/>
                  </a:cubicBezTo>
                  <a:cubicBezTo>
                    <a:pt x="2968017" y="770023"/>
                    <a:pt x="2976087" y="761954"/>
                    <a:pt x="2986042" y="761954"/>
                  </a:cubicBezTo>
                  <a:close/>
                  <a:moveTo>
                    <a:pt x="1736351" y="761954"/>
                  </a:moveTo>
                  <a:cubicBezTo>
                    <a:pt x="1746305" y="761954"/>
                    <a:pt x="1754375" y="770023"/>
                    <a:pt x="1754375" y="779978"/>
                  </a:cubicBezTo>
                  <a:cubicBezTo>
                    <a:pt x="1754375" y="789933"/>
                    <a:pt x="1746305" y="798003"/>
                    <a:pt x="1736351" y="798003"/>
                  </a:cubicBezTo>
                  <a:cubicBezTo>
                    <a:pt x="1726396" y="798003"/>
                    <a:pt x="1718326" y="789933"/>
                    <a:pt x="1718326" y="779978"/>
                  </a:cubicBezTo>
                  <a:cubicBezTo>
                    <a:pt x="1718326" y="770023"/>
                    <a:pt x="1726396" y="761954"/>
                    <a:pt x="1736351" y="761954"/>
                  </a:cubicBezTo>
                  <a:close/>
                  <a:moveTo>
                    <a:pt x="5863939" y="755946"/>
                  </a:moveTo>
                  <a:cubicBezTo>
                    <a:pt x="5873894" y="755946"/>
                    <a:pt x="5881964" y="764016"/>
                    <a:pt x="5881964" y="773970"/>
                  </a:cubicBezTo>
                  <a:cubicBezTo>
                    <a:pt x="5881964" y="783925"/>
                    <a:pt x="5873894" y="791995"/>
                    <a:pt x="5863939" y="791995"/>
                  </a:cubicBezTo>
                  <a:cubicBezTo>
                    <a:pt x="5853984" y="791995"/>
                    <a:pt x="5845915" y="783925"/>
                    <a:pt x="5845915" y="773970"/>
                  </a:cubicBezTo>
                  <a:cubicBezTo>
                    <a:pt x="5845915" y="764016"/>
                    <a:pt x="5853984" y="755946"/>
                    <a:pt x="5863939" y="755946"/>
                  </a:cubicBezTo>
                  <a:close/>
                  <a:moveTo>
                    <a:pt x="2685636" y="755946"/>
                  </a:moveTo>
                  <a:cubicBezTo>
                    <a:pt x="2695591" y="755946"/>
                    <a:pt x="2703661" y="764016"/>
                    <a:pt x="2703661" y="773970"/>
                  </a:cubicBezTo>
                  <a:cubicBezTo>
                    <a:pt x="2703661" y="783925"/>
                    <a:pt x="2695591" y="791995"/>
                    <a:pt x="2685636" y="791995"/>
                  </a:cubicBezTo>
                  <a:cubicBezTo>
                    <a:pt x="2675681" y="791995"/>
                    <a:pt x="2667611" y="783925"/>
                    <a:pt x="2667611" y="773970"/>
                  </a:cubicBezTo>
                  <a:cubicBezTo>
                    <a:pt x="2667611" y="764016"/>
                    <a:pt x="2675681" y="755946"/>
                    <a:pt x="2685636" y="755946"/>
                  </a:cubicBezTo>
                  <a:close/>
                  <a:moveTo>
                    <a:pt x="1069447" y="755946"/>
                  </a:moveTo>
                  <a:cubicBezTo>
                    <a:pt x="1079402" y="755946"/>
                    <a:pt x="1087472" y="764016"/>
                    <a:pt x="1087472" y="773970"/>
                  </a:cubicBezTo>
                  <a:cubicBezTo>
                    <a:pt x="1087472" y="783925"/>
                    <a:pt x="1079402" y="791995"/>
                    <a:pt x="1069447" y="791995"/>
                  </a:cubicBezTo>
                  <a:cubicBezTo>
                    <a:pt x="1059493" y="791995"/>
                    <a:pt x="1051423" y="783925"/>
                    <a:pt x="1051423" y="773970"/>
                  </a:cubicBezTo>
                  <a:cubicBezTo>
                    <a:pt x="1051423" y="764016"/>
                    <a:pt x="1059493" y="755946"/>
                    <a:pt x="1069447" y="755946"/>
                  </a:cubicBezTo>
                  <a:close/>
                  <a:moveTo>
                    <a:pt x="3935328" y="749937"/>
                  </a:moveTo>
                  <a:cubicBezTo>
                    <a:pt x="3945283" y="749937"/>
                    <a:pt x="3953353" y="758007"/>
                    <a:pt x="3953353" y="767961"/>
                  </a:cubicBezTo>
                  <a:cubicBezTo>
                    <a:pt x="3953353" y="777916"/>
                    <a:pt x="3945283" y="785986"/>
                    <a:pt x="3935328" y="785986"/>
                  </a:cubicBezTo>
                  <a:cubicBezTo>
                    <a:pt x="3925373" y="785986"/>
                    <a:pt x="3917304" y="777916"/>
                    <a:pt x="3917304" y="767961"/>
                  </a:cubicBezTo>
                  <a:cubicBezTo>
                    <a:pt x="3917304" y="758007"/>
                    <a:pt x="3925373" y="749937"/>
                    <a:pt x="3935328" y="749937"/>
                  </a:cubicBezTo>
                  <a:close/>
                  <a:moveTo>
                    <a:pt x="2114863" y="749937"/>
                  </a:moveTo>
                  <a:cubicBezTo>
                    <a:pt x="2124818" y="749937"/>
                    <a:pt x="2132888" y="758007"/>
                    <a:pt x="2132888" y="767961"/>
                  </a:cubicBezTo>
                  <a:cubicBezTo>
                    <a:pt x="2132888" y="777916"/>
                    <a:pt x="2124818" y="785986"/>
                    <a:pt x="2114863" y="785986"/>
                  </a:cubicBezTo>
                  <a:cubicBezTo>
                    <a:pt x="2104909" y="785986"/>
                    <a:pt x="2096839" y="777916"/>
                    <a:pt x="2096839" y="767961"/>
                  </a:cubicBezTo>
                  <a:cubicBezTo>
                    <a:pt x="2096839" y="758007"/>
                    <a:pt x="2104909" y="749937"/>
                    <a:pt x="2114863" y="749937"/>
                  </a:cubicBezTo>
                  <a:close/>
                  <a:moveTo>
                    <a:pt x="2006717" y="749937"/>
                  </a:moveTo>
                  <a:cubicBezTo>
                    <a:pt x="2016671" y="749937"/>
                    <a:pt x="2024741" y="758007"/>
                    <a:pt x="2024741" y="767961"/>
                  </a:cubicBezTo>
                  <a:cubicBezTo>
                    <a:pt x="2024741" y="777916"/>
                    <a:pt x="2016671" y="785986"/>
                    <a:pt x="2006717" y="785986"/>
                  </a:cubicBezTo>
                  <a:cubicBezTo>
                    <a:pt x="1996762" y="785986"/>
                    <a:pt x="1988692" y="777916"/>
                    <a:pt x="1988692" y="767961"/>
                  </a:cubicBezTo>
                  <a:cubicBezTo>
                    <a:pt x="1988692" y="758007"/>
                    <a:pt x="1996762" y="749937"/>
                    <a:pt x="2006717" y="749937"/>
                  </a:cubicBezTo>
                  <a:close/>
                  <a:moveTo>
                    <a:pt x="6116281" y="737921"/>
                  </a:moveTo>
                  <a:cubicBezTo>
                    <a:pt x="6126236" y="737921"/>
                    <a:pt x="6134306" y="745991"/>
                    <a:pt x="6134306" y="755946"/>
                  </a:cubicBezTo>
                  <a:cubicBezTo>
                    <a:pt x="6134306" y="765900"/>
                    <a:pt x="6126236" y="773970"/>
                    <a:pt x="6116281" y="773970"/>
                  </a:cubicBezTo>
                  <a:cubicBezTo>
                    <a:pt x="6106327" y="773970"/>
                    <a:pt x="6098257" y="765900"/>
                    <a:pt x="6098257" y="755946"/>
                  </a:cubicBezTo>
                  <a:cubicBezTo>
                    <a:pt x="6098257" y="745991"/>
                    <a:pt x="6106327" y="737921"/>
                    <a:pt x="6116281" y="737921"/>
                  </a:cubicBezTo>
                  <a:close/>
                  <a:moveTo>
                    <a:pt x="2397246" y="737921"/>
                  </a:moveTo>
                  <a:cubicBezTo>
                    <a:pt x="2407200" y="737921"/>
                    <a:pt x="2415270" y="745991"/>
                    <a:pt x="2415270" y="755946"/>
                  </a:cubicBezTo>
                  <a:cubicBezTo>
                    <a:pt x="2415270" y="765900"/>
                    <a:pt x="2407200" y="773970"/>
                    <a:pt x="2397246" y="773970"/>
                  </a:cubicBezTo>
                  <a:cubicBezTo>
                    <a:pt x="2387291" y="773970"/>
                    <a:pt x="2379221" y="765900"/>
                    <a:pt x="2379221" y="755946"/>
                  </a:cubicBezTo>
                  <a:cubicBezTo>
                    <a:pt x="2379221" y="745991"/>
                    <a:pt x="2387291" y="737921"/>
                    <a:pt x="2397246" y="737921"/>
                  </a:cubicBezTo>
                  <a:close/>
                  <a:moveTo>
                    <a:pt x="522707" y="731913"/>
                  </a:moveTo>
                  <a:cubicBezTo>
                    <a:pt x="532662" y="731913"/>
                    <a:pt x="540732" y="739982"/>
                    <a:pt x="540732" y="749937"/>
                  </a:cubicBezTo>
                  <a:cubicBezTo>
                    <a:pt x="540732" y="759892"/>
                    <a:pt x="532662" y="767962"/>
                    <a:pt x="522707" y="767962"/>
                  </a:cubicBezTo>
                  <a:cubicBezTo>
                    <a:pt x="512753" y="767962"/>
                    <a:pt x="504683" y="759892"/>
                    <a:pt x="504683" y="749937"/>
                  </a:cubicBezTo>
                  <a:cubicBezTo>
                    <a:pt x="504683" y="739982"/>
                    <a:pt x="512753" y="731913"/>
                    <a:pt x="522707" y="731913"/>
                  </a:cubicBezTo>
                  <a:close/>
                  <a:moveTo>
                    <a:pt x="414561" y="731913"/>
                  </a:moveTo>
                  <a:cubicBezTo>
                    <a:pt x="424516" y="731913"/>
                    <a:pt x="432586" y="739982"/>
                    <a:pt x="432586" y="749937"/>
                  </a:cubicBezTo>
                  <a:cubicBezTo>
                    <a:pt x="432586" y="759892"/>
                    <a:pt x="424516" y="767962"/>
                    <a:pt x="414561" y="767962"/>
                  </a:cubicBezTo>
                  <a:cubicBezTo>
                    <a:pt x="404607" y="767962"/>
                    <a:pt x="396537" y="759892"/>
                    <a:pt x="396537" y="749937"/>
                  </a:cubicBezTo>
                  <a:cubicBezTo>
                    <a:pt x="396537" y="739982"/>
                    <a:pt x="404607" y="731913"/>
                    <a:pt x="414561" y="731913"/>
                  </a:cubicBezTo>
                  <a:close/>
                  <a:moveTo>
                    <a:pt x="6236444" y="725905"/>
                  </a:moveTo>
                  <a:cubicBezTo>
                    <a:pt x="6246399" y="725905"/>
                    <a:pt x="6254469" y="733975"/>
                    <a:pt x="6254469" y="743929"/>
                  </a:cubicBezTo>
                  <a:cubicBezTo>
                    <a:pt x="6254469" y="753884"/>
                    <a:pt x="6246399" y="761954"/>
                    <a:pt x="6236444" y="761954"/>
                  </a:cubicBezTo>
                  <a:cubicBezTo>
                    <a:pt x="6226490" y="761954"/>
                    <a:pt x="6218420" y="753884"/>
                    <a:pt x="6218420" y="743929"/>
                  </a:cubicBezTo>
                  <a:cubicBezTo>
                    <a:pt x="6218420" y="733975"/>
                    <a:pt x="6226490" y="725905"/>
                    <a:pt x="6236444" y="725905"/>
                  </a:cubicBezTo>
                  <a:close/>
                  <a:moveTo>
                    <a:pt x="961301" y="725905"/>
                  </a:moveTo>
                  <a:cubicBezTo>
                    <a:pt x="971256" y="725905"/>
                    <a:pt x="979326" y="733975"/>
                    <a:pt x="979326" y="743929"/>
                  </a:cubicBezTo>
                  <a:cubicBezTo>
                    <a:pt x="979326" y="753884"/>
                    <a:pt x="971256" y="761954"/>
                    <a:pt x="961301" y="761954"/>
                  </a:cubicBezTo>
                  <a:cubicBezTo>
                    <a:pt x="951347" y="761954"/>
                    <a:pt x="943277" y="753884"/>
                    <a:pt x="943277" y="743929"/>
                  </a:cubicBezTo>
                  <a:cubicBezTo>
                    <a:pt x="943277" y="733975"/>
                    <a:pt x="951347" y="725905"/>
                    <a:pt x="961301" y="725905"/>
                  </a:cubicBezTo>
                  <a:close/>
                  <a:moveTo>
                    <a:pt x="3400604" y="719897"/>
                  </a:moveTo>
                  <a:cubicBezTo>
                    <a:pt x="3410559" y="719897"/>
                    <a:pt x="3418629" y="727967"/>
                    <a:pt x="3418629" y="737921"/>
                  </a:cubicBezTo>
                  <a:cubicBezTo>
                    <a:pt x="3418629" y="747876"/>
                    <a:pt x="3410559" y="755946"/>
                    <a:pt x="3400604" y="755946"/>
                  </a:cubicBezTo>
                  <a:cubicBezTo>
                    <a:pt x="3390649" y="755946"/>
                    <a:pt x="3382580" y="747876"/>
                    <a:pt x="3382580" y="737921"/>
                  </a:cubicBezTo>
                  <a:cubicBezTo>
                    <a:pt x="3382580" y="727967"/>
                    <a:pt x="3390649" y="719897"/>
                    <a:pt x="3400604" y="719897"/>
                  </a:cubicBezTo>
                  <a:close/>
                  <a:moveTo>
                    <a:pt x="6002126" y="713889"/>
                  </a:moveTo>
                  <a:cubicBezTo>
                    <a:pt x="6012081" y="713889"/>
                    <a:pt x="6020151" y="721959"/>
                    <a:pt x="6020151" y="731913"/>
                  </a:cubicBezTo>
                  <a:cubicBezTo>
                    <a:pt x="6020151" y="741868"/>
                    <a:pt x="6012081" y="749938"/>
                    <a:pt x="6002126" y="749938"/>
                  </a:cubicBezTo>
                  <a:cubicBezTo>
                    <a:pt x="5992172" y="749938"/>
                    <a:pt x="5984102" y="741868"/>
                    <a:pt x="5984102" y="731913"/>
                  </a:cubicBezTo>
                  <a:cubicBezTo>
                    <a:pt x="5984102" y="721959"/>
                    <a:pt x="5992172" y="713889"/>
                    <a:pt x="6002126" y="713889"/>
                  </a:cubicBezTo>
                  <a:close/>
                  <a:moveTo>
                    <a:pt x="1610179" y="713889"/>
                  </a:moveTo>
                  <a:cubicBezTo>
                    <a:pt x="1620134" y="713889"/>
                    <a:pt x="1628204" y="721959"/>
                    <a:pt x="1628204" y="731913"/>
                  </a:cubicBezTo>
                  <a:cubicBezTo>
                    <a:pt x="1628204" y="741868"/>
                    <a:pt x="1620134" y="749938"/>
                    <a:pt x="1610179" y="749938"/>
                  </a:cubicBezTo>
                  <a:cubicBezTo>
                    <a:pt x="1600225" y="749938"/>
                    <a:pt x="1592155" y="741868"/>
                    <a:pt x="1592155" y="731913"/>
                  </a:cubicBezTo>
                  <a:cubicBezTo>
                    <a:pt x="1592155" y="721959"/>
                    <a:pt x="1600225" y="713889"/>
                    <a:pt x="1610179" y="713889"/>
                  </a:cubicBezTo>
                  <a:close/>
                  <a:moveTo>
                    <a:pt x="3520767" y="707881"/>
                  </a:moveTo>
                  <a:cubicBezTo>
                    <a:pt x="3530722" y="707881"/>
                    <a:pt x="3538792" y="715951"/>
                    <a:pt x="3538792" y="725906"/>
                  </a:cubicBezTo>
                  <a:cubicBezTo>
                    <a:pt x="3538792" y="735860"/>
                    <a:pt x="3530722" y="743930"/>
                    <a:pt x="3520767" y="743930"/>
                  </a:cubicBezTo>
                  <a:cubicBezTo>
                    <a:pt x="3510812" y="743930"/>
                    <a:pt x="3502743" y="735860"/>
                    <a:pt x="3502743" y="725906"/>
                  </a:cubicBezTo>
                  <a:cubicBezTo>
                    <a:pt x="3502743" y="715951"/>
                    <a:pt x="3510812" y="707881"/>
                    <a:pt x="3520767" y="707881"/>
                  </a:cubicBezTo>
                  <a:close/>
                  <a:moveTo>
                    <a:pt x="2895920" y="701872"/>
                  </a:moveTo>
                  <a:cubicBezTo>
                    <a:pt x="2905875" y="701872"/>
                    <a:pt x="2913945" y="709941"/>
                    <a:pt x="2913945" y="719896"/>
                  </a:cubicBezTo>
                  <a:cubicBezTo>
                    <a:pt x="2913945" y="729851"/>
                    <a:pt x="2905875" y="737921"/>
                    <a:pt x="2895920" y="737921"/>
                  </a:cubicBezTo>
                  <a:cubicBezTo>
                    <a:pt x="2885965" y="737921"/>
                    <a:pt x="2877895" y="729851"/>
                    <a:pt x="2877895" y="719896"/>
                  </a:cubicBezTo>
                  <a:cubicBezTo>
                    <a:pt x="2877895" y="709941"/>
                    <a:pt x="2885965" y="701872"/>
                    <a:pt x="2895920" y="701872"/>
                  </a:cubicBezTo>
                  <a:close/>
                  <a:moveTo>
                    <a:pt x="2547449" y="701872"/>
                  </a:moveTo>
                  <a:cubicBezTo>
                    <a:pt x="2557404" y="701872"/>
                    <a:pt x="2565474" y="709941"/>
                    <a:pt x="2565474" y="719896"/>
                  </a:cubicBezTo>
                  <a:cubicBezTo>
                    <a:pt x="2565474" y="729851"/>
                    <a:pt x="2557404" y="737921"/>
                    <a:pt x="2547449" y="737921"/>
                  </a:cubicBezTo>
                  <a:cubicBezTo>
                    <a:pt x="2537495" y="737921"/>
                    <a:pt x="2529425" y="729851"/>
                    <a:pt x="2529425" y="719896"/>
                  </a:cubicBezTo>
                  <a:cubicBezTo>
                    <a:pt x="2529425" y="709941"/>
                    <a:pt x="2537495" y="701872"/>
                    <a:pt x="2547449" y="701872"/>
                  </a:cubicBezTo>
                  <a:close/>
                  <a:moveTo>
                    <a:pt x="2241034" y="701872"/>
                  </a:moveTo>
                  <a:cubicBezTo>
                    <a:pt x="2250989" y="701872"/>
                    <a:pt x="2259059" y="709941"/>
                    <a:pt x="2259059" y="719896"/>
                  </a:cubicBezTo>
                  <a:cubicBezTo>
                    <a:pt x="2259059" y="729851"/>
                    <a:pt x="2250989" y="737921"/>
                    <a:pt x="2241034" y="737921"/>
                  </a:cubicBezTo>
                  <a:cubicBezTo>
                    <a:pt x="2231080" y="737921"/>
                    <a:pt x="2223010" y="729851"/>
                    <a:pt x="2223010" y="719896"/>
                  </a:cubicBezTo>
                  <a:cubicBezTo>
                    <a:pt x="2223010" y="709941"/>
                    <a:pt x="2231080" y="701872"/>
                    <a:pt x="2241034" y="701872"/>
                  </a:cubicBezTo>
                  <a:close/>
                  <a:moveTo>
                    <a:pt x="1411911" y="701872"/>
                  </a:moveTo>
                  <a:cubicBezTo>
                    <a:pt x="1421866" y="701872"/>
                    <a:pt x="1429936" y="709941"/>
                    <a:pt x="1429936" y="719896"/>
                  </a:cubicBezTo>
                  <a:cubicBezTo>
                    <a:pt x="1429936" y="729851"/>
                    <a:pt x="1421866" y="737921"/>
                    <a:pt x="1411911" y="737921"/>
                  </a:cubicBezTo>
                  <a:cubicBezTo>
                    <a:pt x="1401957" y="737921"/>
                    <a:pt x="1393887" y="729851"/>
                    <a:pt x="1393887" y="719896"/>
                  </a:cubicBezTo>
                  <a:cubicBezTo>
                    <a:pt x="1393887" y="709941"/>
                    <a:pt x="1401957" y="701872"/>
                    <a:pt x="1411911" y="701872"/>
                  </a:cubicBezTo>
                  <a:close/>
                  <a:moveTo>
                    <a:pt x="1165578" y="701872"/>
                  </a:moveTo>
                  <a:cubicBezTo>
                    <a:pt x="1175532" y="701872"/>
                    <a:pt x="1183602" y="709941"/>
                    <a:pt x="1183602" y="719896"/>
                  </a:cubicBezTo>
                  <a:cubicBezTo>
                    <a:pt x="1183602" y="729851"/>
                    <a:pt x="1175532" y="737921"/>
                    <a:pt x="1165578" y="737921"/>
                  </a:cubicBezTo>
                  <a:cubicBezTo>
                    <a:pt x="1155623" y="737921"/>
                    <a:pt x="1147553" y="729851"/>
                    <a:pt x="1147553" y="719896"/>
                  </a:cubicBezTo>
                  <a:cubicBezTo>
                    <a:pt x="1147553" y="709941"/>
                    <a:pt x="1155623" y="701872"/>
                    <a:pt x="1165578" y="701872"/>
                  </a:cubicBezTo>
                  <a:close/>
                  <a:moveTo>
                    <a:pt x="168227" y="701872"/>
                  </a:moveTo>
                  <a:cubicBezTo>
                    <a:pt x="178182" y="701872"/>
                    <a:pt x="186252" y="709941"/>
                    <a:pt x="186252" y="719896"/>
                  </a:cubicBezTo>
                  <a:cubicBezTo>
                    <a:pt x="186252" y="729851"/>
                    <a:pt x="178182" y="737921"/>
                    <a:pt x="168227" y="737921"/>
                  </a:cubicBezTo>
                  <a:cubicBezTo>
                    <a:pt x="158273" y="737921"/>
                    <a:pt x="150203" y="729851"/>
                    <a:pt x="150203" y="719896"/>
                  </a:cubicBezTo>
                  <a:cubicBezTo>
                    <a:pt x="150203" y="709941"/>
                    <a:pt x="158273" y="701872"/>
                    <a:pt x="168227" y="701872"/>
                  </a:cubicBezTo>
                  <a:close/>
                  <a:moveTo>
                    <a:pt x="1910586" y="695864"/>
                  </a:moveTo>
                  <a:cubicBezTo>
                    <a:pt x="1920541" y="695864"/>
                    <a:pt x="1928611" y="703934"/>
                    <a:pt x="1928611" y="713888"/>
                  </a:cubicBezTo>
                  <a:cubicBezTo>
                    <a:pt x="1928611" y="723843"/>
                    <a:pt x="1920541" y="731913"/>
                    <a:pt x="1910586" y="731913"/>
                  </a:cubicBezTo>
                  <a:cubicBezTo>
                    <a:pt x="1900632" y="731913"/>
                    <a:pt x="1892562" y="723843"/>
                    <a:pt x="1892562" y="713888"/>
                  </a:cubicBezTo>
                  <a:cubicBezTo>
                    <a:pt x="1892562" y="703934"/>
                    <a:pt x="1900632" y="695864"/>
                    <a:pt x="1910586" y="695864"/>
                  </a:cubicBezTo>
                  <a:close/>
                  <a:moveTo>
                    <a:pt x="3833190" y="689856"/>
                  </a:moveTo>
                  <a:cubicBezTo>
                    <a:pt x="3843145" y="689856"/>
                    <a:pt x="3851215" y="697926"/>
                    <a:pt x="3851215" y="707880"/>
                  </a:cubicBezTo>
                  <a:cubicBezTo>
                    <a:pt x="3851215" y="717835"/>
                    <a:pt x="3843145" y="725905"/>
                    <a:pt x="3833190" y="725905"/>
                  </a:cubicBezTo>
                  <a:cubicBezTo>
                    <a:pt x="3823236" y="725905"/>
                    <a:pt x="3815166" y="717835"/>
                    <a:pt x="3815166" y="707880"/>
                  </a:cubicBezTo>
                  <a:cubicBezTo>
                    <a:pt x="3815166" y="697926"/>
                    <a:pt x="3823236" y="689856"/>
                    <a:pt x="3833190" y="689856"/>
                  </a:cubicBezTo>
                  <a:close/>
                  <a:moveTo>
                    <a:pt x="2787774" y="689856"/>
                  </a:moveTo>
                  <a:cubicBezTo>
                    <a:pt x="2797729" y="689856"/>
                    <a:pt x="2805799" y="697926"/>
                    <a:pt x="2805799" y="707880"/>
                  </a:cubicBezTo>
                  <a:cubicBezTo>
                    <a:pt x="2805799" y="717835"/>
                    <a:pt x="2797729" y="725905"/>
                    <a:pt x="2787774" y="725905"/>
                  </a:cubicBezTo>
                  <a:cubicBezTo>
                    <a:pt x="2777820" y="725905"/>
                    <a:pt x="2769750" y="717835"/>
                    <a:pt x="2769750" y="707880"/>
                  </a:cubicBezTo>
                  <a:cubicBezTo>
                    <a:pt x="2769750" y="697926"/>
                    <a:pt x="2777820" y="689856"/>
                    <a:pt x="2787774" y="689856"/>
                  </a:cubicBezTo>
                  <a:close/>
                  <a:moveTo>
                    <a:pt x="5737768" y="677840"/>
                  </a:moveTo>
                  <a:cubicBezTo>
                    <a:pt x="5747723" y="677840"/>
                    <a:pt x="5755793" y="685910"/>
                    <a:pt x="5755793" y="695865"/>
                  </a:cubicBezTo>
                  <a:cubicBezTo>
                    <a:pt x="5755793" y="705819"/>
                    <a:pt x="5747723" y="713889"/>
                    <a:pt x="5737768" y="713889"/>
                  </a:cubicBezTo>
                  <a:cubicBezTo>
                    <a:pt x="5727813" y="713889"/>
                    <a:pt x="5719744" y="705819"/>
                    <a:pt x="5719744" y="695865"/>
                  </a:cubicBezTo>
                  <a:cubicBezTo>
                    <a:pt x="5719744" y="685910"/>
                    <a:pt x="5727813" y="677840"/>
                    <a:pt x="5737768" y="677840"/>
                  </a:cubicBezTo>
                  <a:close/>
                  <a:moveTo>
                    <a:pt x="781057" y="677840"/>
                  </a:moveTo>
                  <a:cubicBezTo>
                    <a:pt x="791012" y="677840"/>
                    <a:pt x="799082" y="685910"/>
                    <a:pt x="799082" y="695865"/>
                  </a:cubicBezTo>
                  <a:cubicBezTo>
                    <a:pt x="799082" y="705819"/>
                    <a:pt x="791012" y="713889"/>
                    <a:pt x="781057" y="713889"/>
                  </a:cubicBezTo>
                  <a:cubicBezTo>
                    <a:pt x="771103" y="713889"/>
                    <a:pt x="763033" y="705819"/>
                    <a:pt x="763033" y="695865"/>
                  </a:cubicBezTo>
                  <a:cubicBezTo>
                    <a:pt x="763033" y="685910"/>
                    <a:pt x="771103" y="677840"/>
                    <a:pt x="781057" y="677840"/>
                  </a:cubicBezTo>
                  <a:close/>
                  <a:moveTo>
                    <a:pt x="276373" y="677840"/>
                  </a:moveTo>
                  <a:cubicBezTo>
                    <a:pt x="286328" y="677840"/>
                    <a:pt x="294398" y="685910"/>
                    <a:pt x="294398" y="695865"/>
                  </a:cubicBezTo>
                  <a:cubicBezTo>
                    <a:pt x="294398" y="705819"/>
                    <a:pt x="286328" y="713889"/>
                    <a:pt x="276373" y="713889"/>
                  </a:cubicBezTo>
                  <a:cubicBezTo>
                    <a:pt x="266419" y="713889"/>
                    <a:pt x="258349" y="705819"/>
                    <a:pt x="258349" y="695865"/>
                  </a:cubicBezTo>
                  <a:cubicBezTo>
                    <a:pt x="258349" y="685910"/>
                    <a:pt x="266419" y="677840"/>
                    <a:pt x="276373" y="677840"/>
                  </a:cubicBezTo>
                  <a:close/>
                  <a:moveTo>
                    <a:pt x="1784415" y="671832"/>
                  </a:moveTo>
                  <a:cubicBezTo>
                    <a:pt x="1794370" y="671832"/>
                    <a:pt x="1802440" y="679901"/>
                    <a:pt x="1802440" y="689856"/>
                  </a:cubicBezTo>
                  <a:cubicBezTo>
                    <a:pt x="1802440" y="699811"/>
                    <a:pt x="1794370" y="707881"/>
                    <a:pt x="1784415" y="707881"/>
                  </a:cubicBezTo>
                  <a:cubicBezTo>
                    <a:pt x="1774461" y="707881"/>
                    <a:pt x="1766391" y="699811"/>
                    <a:pt x="1766391" y="689856"/>
                  </a:cubicBezTo>
                  <a:cubicBezTo>
                    <a:pt x="1766391" y="679901"/>
                    <a:pt x="1774461" y="671832"/>
                    <a:pt x="1784415" y="671832"/>
                  </a:cubicBezTo>
                  <a:close/>
                  <a:moveTo>
                    <a:pt x="3713027" y="665824"/>
                  </a:moveTo>
                  <a:cubicBezTo>
                    <a:pt x="3722982" y="665824"/>
                    <a:pt x="3731052" y="673894"/>
                    <a:pt x="3731052" y="683848"/>
                  </a:cubicBezTo>
                  <a:cubicBezTo>
                    <a:pt x="3731052" y="693803"/>
                    <a:pt x="3722982" y="701873"/>
                    <a:pt x="3713027" y="701873"/>
                  </a:cubicBezTo>
                  <a:cubicBezTo>
                    <a:pt x="3703073" y="701873"/>
                    <a:pt x="3695003" y="693803"/>
                    <a:pt x="3695003" y="683848"/>
                  </a:cubicBezTo>
                  <a:cubicBezTo>
                    <a:pt x="3695003" y="673894"/>
                    <a:pt x="3703073" y="665824"/>
                    <a:pt x="3713027" y="665824"/>
                  </a:cubicBezTo>
                  <a:close/>
                  <a:moveTo>
                    <a:pt x="3274433" y="665824"/>
                  </a:moveTo>
                  <a:cubicBezTo>
                    <a:pt x="3284388" y="665824"/>
                    <a:pt x="3292458" y="673894"/>
                    <a:pt x="3292458" y="683848"/>
                  </a:cubicBezTo>
                  <a:cubicBezTo>
                    <a:pt x="3292458" y="693803"/>
                    <a:pt x="3284388" y="701873"/>
                    <a:pt x="3274433" y="701873"/>
                  </a:cubicBezTo>
                  <a:cubicBezTo>
                    <a:pt x="3264478" y="701873"/>
                    <a:pt x="3256409" y="693803"/>
                    <a:pt x="3256409" y="683848"/>
                  </a:cubicBezTo>
                  <a:cubicBezTo>
                    <a:pt x="3256409" y="673894"/>
                    <a:pt x="3264478" y="665824"/>
                    <a:pt x="3274433" y="665824"/>
                  </a:cubicBezTo>
                  <a:close/>
                  <a:moveTo>
                    <a:pt x="1291748" y="665824"/>
                  </a:moveTo>
                  <a:cubicBezTo>
                    <a:pt x="1301703" y="665824"/>
                    <a:pt x="1309773" y="673894"/>
                    <a:pt x="1309773" y="683848"/>
                  </a:cubicBezTo>
                  <a:cubicBezTo>
                    <a:pt x="1309773" y="693803"/>
                    <a:pt x="1301703" y="701873"/>
                    <a:pt x="1291748" y="701873"/>
                  </a:cubicBezTo>
                  <a:cubicBezTo>
                    <a:pt x="1281794" y="701873"/>
                    <a:pt x="1273724" y="693803"/>
                    <a:pt x="1273724" y="683848"/>
                  </a:cubicBezTo>
                  <a:cubicBezTo>
                    <a:pt x="1273724" y="673894"/>
                    <a:pt x="1281794" y="665824"/>
                    <a:pt x="1291748" y="665824"/>
                  </a:cubicBezTo>
                  <a:close/>
                  <a:moveTo>
                    <a:pt x="636862" y="665824"/>
                  </a:moveTo>
                  <a:cubicBezTo>
                    <a:pt x="646817" y="665824"/>
                    <a:pt x="654887" y="673894"/>
                    <a:pt x="654887" y="683848"/>
                  </a:cubicBezTo>
                  <a:cubicBezTo>
                    <a:pt x="654887" y="693803"/>
                    <a:pt x="646817" y="701873"/>
                    <a:pt x="636862" y="701873"/>
                  </a:cubicBezTo>
                  <a:cubicBezTo>
                    <a:pt x="626908" y="701873"/>
                    <a:pt x="618838" y="693803"/>
                    <a:pt x="618838" y="683848"/>
                  </a:cubicBezTo>
                  <a:cubicBezTo>
                    <a:pt x="618838" y="673894"/>
                    <a:pt x="626908" y="665824"/>
                    <a:pt x="636862" y="665824"/>
                  </a:cubicBezTo>
                  <a:close/>
                  <a:moveTo>
                    <a:pt x="3172295" y="659815"/>
                  </a:moveTo>
                  <a:cubicBezTo>
                    <a:pt x="3182250" y="659815"/>
                    <a:pt x="3190320" y="667885"/>
                    <a:pt x="3190320" y="677839"/>
                  </a:cubicBezTo>
                  <a:cubicBezTo>
                    <a:pt x="3190320" y="687794"/>
                    <a:pt x="3182250" y="695864"/>
                    <a:pt x="3172295" y="695864"/>
                  </a:cubicBezTo>
                  <a:cubicBezTo>
                    <a:pt x="3162341" y="695864"/>
                    <a:pt x="3154271" y="687794"/>
                    <a:pt x="3154271" y="677839"/>
                  </a:cubicBezTo>
                  <a:cubicBezTo>
                    <a:pt x="3154271" y="667885"/>
                    <a:pt x="3162341" y="659815"/>
                    <a:pt x="3172295" y="659815"/>
                  </a:cubicBezTo>
                  <a:close/>
                  <a:moveTo>
                    <a:pt x="6314550" y="647799"/>
                  </a:moveTo>
                  <a:cubicBezTo>
                    <a:pt x="6324504" y="647799"/>
                    <a:pt x="6332574" y="655869"/>
                    <a:pt x="6332574" y="665824"/>
                  </a:cubicBezTo>
                  <a:cubicBezTo>
                    <a:pt x="6332574" y="675778"/>
                    <a:pt x="6324505" y="683848"/>
                    <a:pt x="6314550" y="683848"/>
                  </a:cubicBezTo>
                  <a:cubicBezTo>
                    <a:pt x="6304595" y="683848"/>
                    <a:pt x="6296525" y="675778"/>
                    <a:pt x="6296525" y="665824"/>
                  </a:cubicBezTo>
                  <a:cubicBezTo>
                    <a:pt x="6296525" y="655869"/>
                    <a:pt x="6304594" y="647799"/>
                    <a:pt x="6314550" y="647799"/>
                  </a:cubicBezTo>
                  <a:close/>
                  <a:moveTo>
                    <a:pt x="3040116" y="647799"/>
                  </a:moveTo>
                  <a:cubicBezTo>
                    <a:pt x="3050071" y="647799"/>
                    <a:pt x="3058141" y="655869"/>
                    <a:pt x="3058141" y="665824"/>
                  </a:cubicBezTo>
                  <a:cubicBezTo>
                    <a:pt x="3058141" y="675778"/>
                    <a:pt x="3050071" y="683848"/>
                    <a:pt x="3040116" y="683848"/>
                  </a:cubicBezTo>
                  <a:cubicBezTo>
                    <a:pt x="3030161" y="683848"/>
                    <a:pt x="3022092" y="675778"/>
                    <a:pt x="3022092" y="665824"/>
                  </a:cubicBezTo>
                  <a:cubicBezTo>
                    <a:pt x="3022092" y="655869"/>
                    <a:pt x="3030161" y="647799"/>
                    <a:pt x="3040116" y="647799"/>
                  </a:cubicBezTo>
                  <a:close/>
                  <a:moveTo>
                    <a:pt x="4025450" y="641791"/>
                  </a:moveTo>
                  <a:cubicBezTo>
                    <a:pt x="4035405" y="641791"/>
                    <a:pt x="4043475" y="649860"/>
                    <a:pt x="4043475" y="659815"/>
                  </a:cubicBezTo>
                  <a:cubicBezTo>
                    <a:pt x="4043475" y="669770"/>
                    <a:pt x="4035405" y="677840"/>
                    <a:pt x="4025450" y="677840"/>
                  </a:cubicBezTo>
                  <a:cubicBezTo>
                    <a:pt x="4015495" y="677840"/>
                    <a:pt x="4007426" y="669770"/>
                    <a:pt x="4007426" y="659815"/>
                  </a:cubicBezTo>
                  <a:cubicBezTo>
                    <a:pt x="4007426" y="649860"/>
                    <a:pt x="4015495" y="641791"/>
                    <a:pt x="4025450" y="641791"/>
                  </a:cubicBezTo>
                  <a:close/>
                  <a:moveTo>
                    <a:pt x="5948053" y="629775"/>
                  </a:moveTo>
                  <a:cubicBezTo>
                    <a:pt x="5958008" y="629775"/>
                    <a:pt x="5966078" y="637845"/>
                    <a:pt x="5966078" y="647799"/>
                  </a:cubicBezTo>
                  <a:cubicBezTo>
                    <a:pt x="5966078" y="657754"/>
                    <a:pt x="5958008" y="665824"/>
                    <a:pt x="5948053" y="665824"/>
                  </a:cubicBezTo>
                  <a:cubicBezTo>
                    <a:pt x="5938098" y="665824"/>
                    <a:pt x="5930029" y="657754"/>
                    <a:pt x="5930029" y="647799"/>
                  </a:cubicBezTo>
                  <a:cubicBezTo>
                    <a:pt x="5930029" y="637845"/>
                    <a:pt x="5938098" y="629775"/>
                    <a:pt x="5948053" y="629775"/>
                  </a:cubicBezTo>
                  <a:close/>
                  <a:moveTo>
                    <a:pt x="2673619" y="629775"/>
                  </a:moveTo>
                  <a:cubicBezTo>
                    <a:pt x="2683574" y="629775"/>
                    <a:pt x="2691644" y="637845"/>
                    <a:pt x="2691644" y="647799"/>
                  </a:cubicBezTo>
                  <a:cubicBezTo>
                    <a:pt x="2691644" y="657754"/>
                    <a:pt x="2683574" y="665824"/>
                    <a:pt x="2673619" y="665824"/>
                  </a:cubicBezTo>
                  <a:cubicBezTo>
                    <a:pt x="2663664" y="665824"/>
                    <a:pt x="2655595" y="657754"/>
                    <a:pt x="2655595" y="647799"/>
                  </a:cubicBezTo>
                  <a:cubicBezTo>
                    <a:pt x="2655595" y="637845"/>
                    <a:pt x="2663664" y="629775"/>
                    <a:pt x="2673619" y="629775"/>
                  </a:cubicBezTo>
                  <a:close/>
                  <a:moveTo>
                    <a:pt x="2331156" y="629775"/>
                  </a:moveTo>
                  <a:cubicBezTo>
                    <a:pt x="2341111" y="629775"/>
                    <a:pt x="2349181" y="637845"/>
                    <a:pt x="2349181" y="647799"/>
                  </a:cubicBezTo>
                  <a:cubicBezTo>
                    <a:pt x="2349181" y="657754"/>
                    <a:pt x="2341111" y="665824"/>
                    <a:pt x="2331156" y="665824"/>
                  </a:cubicBezTo>
                  <a:cubicBezTo>
                    <a:pt x="2321202" y="665824"/>
                    <a:pt x="2313132" y="657754"/>
                    <a:pt x="2313132" y="647799"/>
                  </a:cubicBezTo>
                  <a:cubicBezTo>
                    <a:pt x="2313132" y="637845"/>
                    <a:pt x="2321202" y="629775"/>
                    <a:pt x="2331156" y="629775"/>
                  </a:cubicBezTo>
                  <a:close/>
                  <a:moveTo>
                    <a:pt x="1514049" y="629775"/>
                  </a:moveTo>
                  <a:cubicBezTo>
                    <a:pt x="1524004" y="629775"/>
                    <a:pt x="1532074" y="637845"/>
                    <a:pt x="1532074" y="647799"/>
                  </a:cubicBezTo>
                  <a:cubicBezTo>
                    <a:pt x="1532074" y="657754"/>
                    <a:pt x="1524004" y="665824"/>
                    <a:pt x="1514049" y="665824"/>
                  </a:cubicBezTo>
                  <a:cubicBezTo>
                    <a:pt x="1504095" y="665824"/>
                    <a:pt x="1496025" y="657754"/>
                    <a:pt x="1496025" y="647799"/>
                  </a:cubicBezTo>
                  <a:cubicBezTo>
                    <a:pt x="1496025" y="637845"/>
                    <a:pt x="1504095" y="629775"/>
                    <a:pt x="1514049" y="629775"/>
                  </a:cubicBezTo>
                  <a:close/>
                  <a:moveTo>
                    <a:pt x="901219" y="629775"/>
                  </a:moveTo>
                  <a:cubicBezTo>
                    <a:pt x="911174" y="629775"/>
                    <a:pt x="919244" y="637845"/>
                    <a:pt x="919244" y="647799"/>
                  </a:cubicBezTo>
                  <a:cubicBezTo>
                    <a:pt x="919244" y="657754"/>
                    <a:pt x="911174" y="665824"/>
                    <a:pt x="901219" y="665824"/>
                  </a:cubicBezTo>
                  <a:cubicBezTo>
                    <a:pt x="891265" y="665824"/>
                    <a:pt x="883195" y="657754"/>
                    <a:pt x="883195" y="647799"/>
                  </a:cubicBezTo>
                  <a:cubicBezTo>
                    <a:pt x="883195" y="637845"/>
                    <a:pt x="891265" y="629775"/>
                    <a:pt x="901219" y="629775"/>
                  </a:cubicBezTo>
                  <a:close/>
                  <a:moveTo>
                    <a:pt x="5827891" y="617758"/>
                  </a:moveTo>
                  <a:cubicBezTo>
                    <a:pt x="5837846" y="617758"/>
                    <a:pt x="5845916" y="625828"/>
                    <a:pt x="5845916" y="635783"/>
                  </a:cubicBezTo>
                  <a:cubicBezTo>
                    <a:pt x="5845916" y="645737"/>
                    <a:pt x="5837846" y="653807"/>
                    <a:pt x="5827891" y="653807"/>
                  </a:cubicBezTo>
                  <a:cubicBezTo>
                    <a:pt x="5817936" y="653807"/>
                    <a:pt x="5809867" y="645737"/>
                    <a:pt x="5809867" y="635783"/>
                  </a:cubicBezTo>
                  <a:cubicBezTo>
                    <a:pt x="5809867" y="625828"/>
                    <a:pt x="5817936" y="617758"/>
                    <a:pt x="5827891" y="617758"/>
                  </a:cubicBezTo>
                  <a:close/>
                  <a:moveTo>
                    <a:pt x="2469343" y="617758"/>
                  </a:moveTo>
                  <a:cubicBezTo>
                    <a:pt x="2479298" y="617758"/>
                    <a:pt x="2487368" y="625828"/>
                    <a:pt x="2487368" y="635783"/>
                  </a:cubicBezTo>
                  <a:cubicBezTo>
                    <a:pt x="2487368" y="645737"/>
                    <a:pt x="2479298" y="653807"/>
                    <a:pt x="2469343" y="653807"/>
                  </a:cubicBezTo>
                  <a:cubicBezTo>
                    <a:pt x="2459388" y="653807"/>
                    <a:pt x="2451319" y="645737"/>
                    <a:pt x="2451319" y="635783"/>
                  </a:cubicBezTo>
                  <a:cubicBezTo>
                    <a:pt x="2451319" y="625828"/>
                    <a:pt x="2459388" y="617758"/>
                    <a:pt x="2469343" y="617758"/>
                  </a:cubicBezTo>
                  <a:close/>
                  <a:moveTo>
                    <a:pt x="6110273" y="611750"/>
                  </a:moveTo>
                  <a:cubicBezTo>
                    <a:pt x="6120228" y="611750"/>
                    <a:pt x="6128298" y="619819"/>
                    <a:pt x="6128298" y="629774"/>
                  </a:cubicBezTo>
                  <a:cubicBezTo>
                    <a:pt x="6128298" y="639729"/>
                    <a:pt x="6120228" y="647799"/>
                    <a:pt x="6110273" y="647799"/>
                  </a:cubicBezTo>
                  <a:cubicBezTo>
                    <a:pt x="6100318" y="647799"/>
                    <a:pt x="6092248" y="639729"/>
                    <a:pt x="6092248" y="629774"/>
                  </a:cubicBezTo>
                  <a:cubicBezTo>
                    <a:pt x="6092248" y="619819"/>
                    <a:pt x="6100318" y="611750"/>
                    <a:pt x="6110273" y="611750"/>
                  </a:cubicBezTo>
                  <a:close/>
                  <a:moveTo>
                    <a:pt x="3598872" y="611750"/>
                  </a:moveTo>
                  <a:cubicBezTo>
                    <a:pt x="3608827" y="611750"/>
                    <a:pt x="3616897" y="619819"/>
                    <a:pt x="3616897" y="629774"/>
                  </a:cubicBezTo>
                  <a:cubicBezTo>
                    <a:pt x="3616897" y="639729"/>
                    <a:pt x="3608827" y="647799"/>
                    <a:pt x="3598872" y="647799"/>
                  </a:cubicBezTo>
                  <a:cubicBezTo>
                    <a:pt x="3588918" y="647799"/>
                    <a:pt x="3580848" y="639729"/>
                    <a:pt x="3580848" y="629774"/>
                  </a:cubicBezTo>
                  <a:cubicBezTo>
                    <a:pt x="3580848" y="619819"/>
                    <a:pt x="3588918" y="611750"/>
                    <a:pt x="3598872" y="611750"/>
                  </a:cubicBezTo>
                  <a:close/>
                  <a:moveTo>
                    <a:pt x="2150912" y="611750"/>
                  </a:moveTo>
                  <a:cubicBezTo>
                    <a:pt x="2160867" y="611750"/>
                    <a:pt x="2168937" y="619819"/>
                    <a:pt x="2168937" y="629774"/>
                  </a:cubicBezTo>
                  <a:cubicBezTo>
                    <a:pt x="2168937" y="639729"/>
                    <a:pt x="2160867" y="647799"/>
                    <a:pt x="2150912" y="647799"/>
                  </a:cubicBezTo>
                  <a:cubicBezTo>
                    <a:pt x="2140958" y="647799"/>
                    <a:pt x="2132888" y="639729"/>
                    <a:pt x="2132888" y="629774"/>
                  </a:cubicBezTo>
                  <a:cubicBezTo>
                    <a:pt x="2132888" y="619819"/>
                    <a:pt x="2140958" y="611750"/>
                    <a:pt x="2150912" y="611750"/>
                  </a:cubicBezTo>
                  <a:close/>
                  <a:moveTo>
                    <a:pt x="2036758" y="605742"/>
                  </a:moveTo>
                  <a:cubicBezTo>
                    <a:pt x="2046712" y="605742"/>
                    <a:pt x="2054782" y="613812"/>
                    <a:pt x="2054782" y="623766"/>
                  </a:cubicBezTo>
                  <a:cubicBezTo>
                    <a:pt x="2054782" y="633721"/>
                    <a:pt x="2046712" y="641791"/>
                    <a:pt x="2036758" y="641791"/>
                  </a:cubicBezTo>
                  <a:cubicBezTo>
                    <a:pt x="2026803" y="641791"/>
                    <a:pt x="2018733" y="633721"/>
                    <a:pt x="2018733" y="623766"/>
                  </a:cubicBezTo>
                  <a:cubicBezTo>
                    <a:pt x="2018733" y="613812"/>
                    <a:pt x="2026803" y="605742"/>
                    <a:pt x="2036758" y="605742"/>
                  </a:cubicBezTo>
                  <a:close/>
                  <a:moveTo>
                    <a:pt x="1652236" y="605742"/>
                  </a:moveTo>
                  <a:cubicBezTo>
                    <a:pt x="1662191" y="605742"/>
                    <a:pt x="1670261" y="613812"/>
                    <a:pt x="1670261" y="623766"/>
                  </a:cubicBezTo>
                  <a:cubicBezTo>
                    <a:pt x="1670261" y="633721"/>
                    <a:pt x="1662191" y="641791"/>
                    <a:pt x="1652236" y="641791"/>
                  </a:cubicBezTo>
                  <a:cubicBezTo>
                    <a:pt x="1642282" y="641791"/>
                    <a:pt x="1634212" y="633721"/>
                    <a:pt x="1634212" y="623766"/>
                  </a:cubicBezTo>
                  <a:cubicBezTo>
                    <a:pt x="1634212" y="613812"/>
                    <a:pt x="1642282" y="605742"/>
                    <a:pt x="1652236" y="605742"/>
                  </a:cubicBezTo>
                  <a:close/>
                  <a:moveTo>
                    <a:pt x="1027390" y="605742"/>
                  </a:moveTo>
                  <a:cubicBezTo>
                    <a:pt x="1037345" y="605742"/>
                    <a:pt x="1045415" y="613812"/>
                    <a:pt x="1045415" y="623766"/>
                  </a:cubicBezTo>
                  <a:cubicBezTo>
                    <a:pt x="1045415" y="633721"/>
                    <a:pt x="1037345" y="641791"/>
                    <a:pt x="1027390" y="641791"/>
                  </a:cubicBezTo>
                  <a:cubicBezTo>
                    <a:pt x="1017436" y="641791"/>
                    <a:pt x="1009366" y="633721"/>
                    <a:pt x="1009366" y="623766"/>
                  </a:cubicBezTo>
                  <a:cubicBezTo>
                    <a:pt x="1009366" y="613812"/>
                    <a:pt x="1017436" y="605742"/>
                    <a:pt x="1027390" y="605742"/>
                  </a:cubicBezTo>
                  <a:close/>
                  <a:moveTo>
                    <a:pt x="504684" y="605742"/>
                  </a:moveTo>
                  <a:cubicBezTo>
                    <a:pt x="514638" y="605742"/>
                    <a:pt x="522708" y="613812"/>
                    <a:pt x="522708" y="623766"/>
                  </a:cubicBezTo>
                  <a:cubicBezTo>
                    <a:pt x="522708" y="633721"/>
                    <a:pt x="514638" y="641791"/>
                    <a:pt x="504684" y="641791"/>
                  </a:cubicBezTo>
                  <a:cubicBezTo>
                    <a:pt x="494729" y="641791"/>
                    <a:pt x="486659" y="633721"/>
                    <a:pt x="486659" y="623766"/>
                  </a:cubicBezTo>
                  <a:cubicBezTo>
                    <a:pt x="486659" y="613812"/>
                    <a:pt x="494729" y="605742"/>
                    <a:pt x="504684" y="605742"/>
                  </a:cubicBezTo>
                  <a:close/>
                  <a:moveTo>
                    <a:pt x="378512" y="605742"/>
                  </a:moveTo>
                  <a:cubicBezTo>
                    <a:pt x="388467" y="605742"/>
                    <a:pt x="396537" y="613812"/>
                    <a:pt x="396537" y="623766"/>
                  </a:cubicBezTo>
                  <a:cubicBezTo>
                    <a:pt x="396537" y="633721"/>
                    <a:pt x="388467" y="641791"/>
                    <a:pt x="378512" y="641791"/>
                  </a:cubicBezTo>
                  <a:cubicBezTo>
                    <a:pt x="368558" y="641791"/>
                    <a:pt x="360488" y="633721"/>
                    <a:pt x="360488" y="623766"/>
                  </a:cubicBezTo>
                  <a:cubicBezTo>
                    <a:pt x="360488" y="613812"/>
                    <a:pt x="368558" y="605742"/>
                    <a:pt x="378512" y="605742"/>
                  </a:cubicBezTo>
                  <a:close/>
                  <a:moveTo>
                    <a:pt x="3358547" y="599734"/>
                  </a:moveTo>
                  <a:cubicBezTo>
                    <a:pt x="3368502" y="599734"/>
                    <a:pt x="3376572" y="607804"/>
                    <a:pt x="3376572" y="617758"/>
                  </a:cubicBezTo>
                  <a:cubicBezTo>
                    <a:pt x="3376572" y="627713"/>
                    <a:pt x="3368502" y="635783"/>
                    <a:pt x="3358547" y="635783"/>
                  </a:cubicBezTo>
                  <a:cubicBezTo>
                    <a:pt x="3348593" y="635783"/>
                    <a:pt x="3340523" y="627713"/>
                    <a:pt x="3340523" y="617758"/>
                  </a:cubicBezTo>
                  <a:cubicBezTo>
                    <a:pt x="3340523" y="607804"/>
                    <a:pt x="3348593" y="599734"/>
                    <a:pt x="3358547" y="599734"/>
                  </a:cubicBezTo>
                  <a:close/>
                  <a:moveTo>
                    <a:pt x="3887263" y="593726"/>
                  </a:moveTo>
                  <a:cubicBezTo>
                    <a:pt x="3897218" y="593726"/>
                    <a:pt x="3905288" y="601796"/>
                    <a:pt x="3905288" y="611750"/>
                  </a:cubicBezTo>
                  <a:cubicBezTo>
                    <a:pt x="3905288" y="621705"/>
                    <a:pt x="3897218" y="629775"/>
                    <a:pt x="3887263" y="629775"/>
                  </a:cubicBezTo>
                  <a:cubicBezTo>
                    <a:pt x="3877308" y="629775"/>
                    <a:pt x="3869238" y="621705"/>
                    <a:pt x="3869238" y="611750"/>
                  </a:cubicBezTo>
                  <a:cubicBezTo>
                    <a:pt x="3869238" y="601796"/>
                    <a:pt x="3877308" y="593726"/>
                    <a:pt x="3887263" y="593726"/>
                  </a:cubicBezTo>
                  <a:close/>
                  <a:moveTo>
                    <a:pt x="5623614" y="587718"/>
                  </a:moveTo>
                  <a:cubicBezTo>
                    <a:pt x="5633569" y="587718"/>
                    <a:pt x="5641639" y="595788"/>
                    <a:pt x="5641639" y="605743"/>
                  </a:cubicBezTo>
                  <a:cubicBezTo>
                    <a:pt x="5641639" y="615697"/>
                    <a:pt x="5633569" y="623767"/>
                    <a:pt x="5623614" y="623767"/>
                  </a:cubicBezTo>
                  <a:cubicBezTo>
                    <a:pt x="5613659" y="623767"/>
                    <a:pt x="5605590" y="615697"/>
                    <a:pt x="5605590" y="605743"/>
                  </a:cubicBezTo>
                  <a:cubicBezTo>
                    <a:pt x="5605590" y="595788"/>
                    <a:pt x="5613659" y="587718"/>
                    <a:pt x="5623614" y="587718"/>
                  </a:cubicBezTo>
                  <a:close/>
                  <a:moveTo>
                    <a:pt x="4157629" y="587718"/>
                  </a:moveTo>
                  <a:cubicBezTo>
                    <a:pt x="4167584" y="587718"/>
                    <a:pt x="4175654" y="595788"/>
                    <a:pt x="4175654" y="605743"/>
                  </a:cubicBezTo>
                  <a:cubicBezTo>
                    <a:pt x="4175654" y="615697"/>
                    <a:pt x="4167584" y="623767"/>
                    <a:pt x="4157629" y="623767"/>
                  </a:cubicBezTo>
                  <a:cubicBezTo>
                    <a:pt x="4147674" y="623767"/>
                    <a:pt x="4139604" y="615697"/>
                    <a:pt x="4139604" y="605743"/>
                  </a:cubicBezTo>
                  <a:cubicBezTo>
                    <a:pt x="4139604" y="595788"/>
                    <a:pt x="4147674" y="587718"/>
                    <a:pt x="4157629" y="587718"/>
                  </a:cubicBezTo>
                  <a:close/>
                  <a:moveTo>
                    <a:pt x="1886555" y="587718"/>
                  </a:moveTo>
                  <a:cubicBezTo>
                    <a:pt x="1896509" y="587718"/>
                    <a:pt x="1904579" y="595788"/>
                    <a:pt x="1904579" y="605743"/>
                  </a:cubicBezTo>
                  <a:cubicBezTo>
                    <a:pt x="1904579" y="615697"/>
                    <a:pt x="1896509" y="623767"/>
                    <a:pt x="1886555" y="623767"/>
                  </a:cubicBezTo>
                  <a:cubicBezTo>
                    <a:pt x="1876600" y="623767"/>
                    <a:pt x="1868530" y="615697"/>
                    <a:pt x="1868530" y="605743"/>
                  </a:cubicBezTo>
                  <a:cubicBezTo>
                    <a:pt x="1868530" y="595788"/>
                    <a:pt x="1876600" y="587718"/>
                    <a:pt x="1886555" y="587718"/>
                  </a:cubicBezTo>
                  <a:close/>
                  <a:moveTo>
                    <a:pt x="1147553" y="587718"/>
                  </a:moveTo>
                  <a:cubicBezTo>
                    <a:pt x="1157508" y="587718"/>
                    <a:pt x="1165578" y="595788"/>
                    <a:pt x="1165578" y="605743"/>
                  </a:cubicBezTo>
                  <a:cubicBezTo>
                    <a:pt x="1165578" y="615697"/>
                    <a:pt x="1157508" y="623767"/>
                    <a:pt x="1147553" y="623767"/>
                  </a:cubicBezTo>
                  <a:cubicBezTo>
                    <a:pt x="1137599" y="623767"/>
                    <a:pt x="1129529" y="615697"/>
                    <a:pt x="1129529" y="605743"/>
                  </a:cubicBezTo>
                  <a:cubicBezTo>
                    <a:pt x="1129529" y="595788"/>
                    <a:pt x="1137599" y="587718"/>
                    <a:pt x="1147553" y="587718"/>
                  </a:cubicBezTo>
                  <a:close/>
                  <a:moveTo>
                    <a:pt x="6212411" y="581710"/>
                  </a:moveTo>
                  <a:cubicBezTo>
                    <a:pt x="6222366" y="581710"/>
                    <a:pt x="6230436" y="589779"/>
                    <a:pt x="6230436" y="599734"/>
                  </a:cubicBezTo>
                  <a:cubicBezTo>
                    <a:pt x="6230436" y="609689"/>
                    <a:pt x="6222366" y="617759"/>
                    <a:pt x="6212411" y="617759"/>
                  </a:cubicBezTo>
                  <a:cubicBezTo>
                    <a:pt x="6202457" y="617759"/>
                    <a:pt x="6194387" y="609689"/>
                    <a:pt x="6194387" y="599734"/>
                  </a:cubicBezTo>
                  <a:cubicBezTo>
                    <a:pt x="6194387" y="589779"/>
                    <a:pt x="6202457" y="581710"/>
                    <a:pt x="6212411" y="581710"/>
                  </a:cubicBezTo>
                  <a:close/>
                  <a:moveTo>
                    <a:pt x="3478710" y="581710"/>
                  </a:moveTo>
                  <a:cubicBezTo>
                    <a:pt x="3488665" y="581710"/>
                    <a:pt x="3496735" y="589779"/>
                    <a:pt x="3496735" y="599734"/>
                  </a:cubicBezTo>
                  <a:cubicBezTo>
                    <a:pt x="3496735" y="609689"/>
                    <a:pt x="3488665" y="617759"/>
                    <a:pt x="3478710" y="617759"/>
                  </a:cubicBezTo>
                  <a:cubicBezTo>
                    <a:pt x="3468756" y="617759"/>
                    <a:pt x="3460686" y="609689"/>
                    <a:pt x="3460686" y="599734"/>
                  </a:cubicBezTo>
                  <a:cubicBezTo>
                    <a:pt x="3460686" y="589779"/>
                    <a:pt x="3468756" y="581710"/>
                    <a:pt x="3478710" y="581710"/>
                  </a:cubicBezTo>
                  <a:close/>
                  <a:moveTo>
                    <a:pt x="2883904" y="581710"/>
                  </a:moveTo>
                  <a:cubicBezTo>
                    <a:pt x="2893859" y="581710"/>
                    <a:pt x="2901929" y="589779"/>
                    <a:pt x="2901929" y="599734"/>
                  </a:cubicBezTo>
                  <a:cubicBezTo>
                    <a:pt x="2901929" y="609689"/>
                    <a:pt x="2893859" y="617759"/>
                    <a:pt x="2883904" y="617759"/>
                  </a:cubicBezTo>
                  <a:cubicBezTo>
                    <a:pt x="2873949" y="617759"/>
                    <a:pt x="2865880" y="609689"/>
                    <a:pt x="2865880" y="599734"/>
                  </a:cubicBezTo>
                  <a:cubicBezTo>
                    <a:pt x="2865880" y="589779"/>
                    <a:pt x="2873949" y="581710"/>
                    <a:pt x="2883904" y="581710"/>
                  </a:cubicBezTo>
                  <a:close/>
                  <a:moveTo>
                    <a:pt x="4488076" y="575702"/>
                  </a:moveTo>
                  <a:cubicBezTo>
                    <a:pt x="4498031" y="575702"/>
                    <a:pt x="4506101" y="583772"/>
                    <a:pt x="4506101" y="593726"/>
                  </a:cubicBezTo>
                  <a:cubicBezTo>
                    <a:pt x="4506101" y="603681"/>
                    <a:pt x="4498031" y="611751"/>
                    <a:pt x="4488076" y="611751"/>
                  </a:cubicBezTo>
                  <a:cubicBezTo>
                    <a:pt x="4478121" y="611751"/>
                    <a:pt x="4470051" y="603681"/>
                    <a:pt x="4470051" y="593726"/>
                  </a:cubicBezTo>
                  <a:cubicBezTo>
                    <a:pt x="4470051" y="583772"/>
                    <a:pt x="4478121" y="575702"/>
                    <a:pt x="4488076" y="575702"/>
                  </a:cubicBezTo>
                  <a:close/>
                  <a:moveTo>
                    <a:pt x="4313840" y="575702"/>
                  </a:moveTo>
                  <a:cubicBezTo>
                    <a:pt x="4323795" y="575702"/>
                    <a:pt x="4331865" y="583772"/>
                    <a:pt x="4331865" y="593726"/>
                  </a:cubicBezTo>
                  <a:cubicBezTo>
                    <a:pt x="4331865" y="603681"/>
                    <a:pt x="4323795" y="611751"/>
                    <a:pt x="4313840" y="611751"/>
                  </a:cubicBezTo>
                  <a:cubicBezTo>
                    <a:pt x="4303886" y="611751"/>
                    <a:pt x="4295816" y="603681"/>
                    <a:pt x="4295816" y="593726"/>
                  </a:cubicBezTo>
                  <a:cubicBezTo>
                    <a:pt x="4295816" y="583772"/>
                    <a:pt x="4303886" y="575702"/>
                    <a:pt x="4313840" y="575702"/>
                  </a:cubicBezTo>
                  <a:close/>
                  <a:moveTo>
                    <a:pt x="1381870" y="569693"/>
                  </a:moveTo>
                  <a:cubicBezTo>
                    <a:pt x="1391825" y="569693"/>
                    <a:pt x="1399895" y="577763"/>
                    <a:pt x="1399895" y="587717"/>
                  </a:cubicBezTo>
                  <a:cubicBezTo>
                    <a:pt x="1399895" y="597672"/>
                    <a:pt x="1391825" y="605742"/>
                    <a:pt x="1381870" y="605742"/>
                  </a:cubicBezTo>
                  <a:cubicBezTo>
                    <a:pt x="1371916" y="605742"/>
                    <a:pt x="1363846" y="597672"/>
                    <a:pt x="1363846" y="587717"/>
                  </a:cubicBezTo>
                  <a:cubicBezTo>
                    <a:pt x="1363846" y="577763"/>
                    <a:pt x="1371916" y="569693"/>
                    <a:pt x="1381870" y="569693"/>
                  </a:cubicBezTo>
                  <a:close/>
                  <a:moveTo>
                    <a:pt x="126170" y="563685"/>
                  </a:moveTo>
                  <a:cubicBezTo>
                    <a:pt x="136125" y="563685"/>
                    <a:pt x="144195" y="571755"/>
                    <a:pt x="144195" y="581709"/>
                  </a:cubicBezTo>
                  <a:cubicBezTo>
                    <a:pt x="144195" y="591664"/>
                    <a:pt x="136125" y="599734"/>
                    <a:pt x="126170" y="599734"/>
                  </a:cubicBezTo>
                  <a:cubicBezTo>
                    <a:pt x="116216" y="599734"/>
                    <a:pt x="108146" y="591664"/>
                    <a:pt x="108146" y="581709"/>
                  </a:cubicBezTo>
                  <a:cubicBezTo>
                    <a:pt x="108146" y="571755"/>
                    <a:pt x="116216" y="563685"/>
                    <a:pt x="126170" y="563685"/>
                  </a:cubicBezTo>
                  <a:close/>
                  <a:moveTo>
                    <a:pt x="2583497" y="557677"/>
                  </a:moveTo>
                  <a:cubicBezTo>
                    <a:pt x="2593452" y="557677"/>
                    <a:pt x="2601522" y="565747"/>
                    <a:pt x="2601522" y="575702"/>
                  </a:cubicBezTo>
                  <a:cubicBezTo>
                    <a:pt x="2601522" y="585656"/>
                    <a:pt x="2593452" y="593726"/>
                    <a:pt x="2583497" y="593726"/>
                  </a:cubicBezTo>
                  <a:cubicBezTo>
                    <a:pt x="2573542" y="593726"/>
                    <a:pt x="2565473" y="585656"/>
                    <a:pt x="2565473" y="575702"/>
                  </a:cubicBezTo>
                  <a:cubicBezTo>
                    <a:pt x="2565473" y="565747"/>
                    <a:pt x="2573542" y="557677"/>
                    <a:pt x="2583497" y="557677"/>
                  </a:cubicBezTo>
                  <a:close/>
                  <a:moveTo>
                    <a:pt x="246333" y="557677"/>
                  </a:moveTo>
                  <a:cubicBezTo>
                    <a:pt x="256288" y="557677"/>
                    <a:pt x="264358" y="565747"/>
                    <a:pt x="264358" y="575702"/>
                  </a:cubicBezTo>
                  <a:cubicBezTo>
                    <a:pt x="264358" y="585656"/>
                    <a:pt x="256288" y="593726"/>
                    <a:pt x="246333" y="593726"/>
                  </a:cubicBezTo>
                  <a:cubicBezTo>
                    <a:pt x="236379" y="593726"/>
                    <a:pt x="228309" y="585656"/>
                    <a:pt x="228309" y="575702"/>
                  </a:cubicBezTo>
                  <a:cubicBezTo>
                    <a:pt x="228309" y="565747"/>
                    <a:pt x="236379" y="557677"/>
                    <a:pt x="246333" y="557677"/>
                  </a:cubicBezTo>
                  <a:close/>
                  <a:moveTo>
                    <a:pt x="1736351" y="551669"/>
                  </a:moveTo>
                  <a:cubicBezTo>
                    <a:pt x="1746305" y="551669"/>
                    <a:pt x="1754375" y="559738"/>
                    <a:pt x="1754375" y="569693"/>
                  </a:cubicBezTo>
                  <a:cubicBezTo>
                    <a:pt x="1754375" y="579648"/>
                    <a:pt x="1746305" y="587718"/>
                    <a:pt x="1736351" y="587718"/>
                  </a:cubicBezTo>
                  <a:cubicBezTo>
                    <a:pt x="1726396" y="587718"/>
                    <a:pt x="1718326" y="579648"/>
                    <a:pt x="1718326" y="569693"/>
                  </a:cubicBezTo>
                  <a:cubicBezTo>
                    <a:pt x="1718326" y="559738"/>
                    <a:pt x="1726396" y="551669"/>
                    <a:pt x="1736351" y="551669"/>
                  </a:cubicBezTo>
                  <a:close/>
                  <a:moveTo>
                    <a:pt x="3731051" y="545661"/>
                  </a:moveTo>
                  <a:cubicBezTo>
                    <a:pt x="3741006" y="545661"/>
                    <a:pt x="3749076" y="553731"/>
                    <a:pt x="3749076" y="563685"/>
                  </a:cubicBezTo>
                  <a:cubicBezTo>
                    <a:pt x="3749076" y="573640"/>
                    <a:pt x="3741006" y="581710"/>
                    <a:pt x="3731051" y="581710"/>
                  </a:cubicBezTo>
                  <a:cubicBezTo>
                    <a:pt x="3721096" y="581710"/>
                    <a:pt x="3713027" y="573640"/>
                    <a:pt x="3713027" y="563685"/>
                  </a:cubicBezTo>
                  <a:cubicBezTo>
                    <a:pt x="3713027" y="553731"/>
                    <a:pt x="3721096" y="545661"/>
                    <a:pt x="3731051" y="545661"/>
                  </a:cubicBezTo>
                  <a:close/>
                  <a:moveTo>
                    <a:pt x="2763741" y="545661"/>
                  </a:moveTo>
                  <a:cubicBezTo>
                    <a:pt x="2773696" y="545661"/>
                    <a:pt x="2781766" y="553731"/>
                    <a:pt x="2781766" y="563685"/>
                  </a:cubicBezTo>
                  <a:cubicBezTo>
                    <a:pt x="2781766" y="573640"/>
                    <a:pt x="2773696" y="581710"/>
                    <a:pt x="2763741" y="581710"/>
                  </a:cubicBezTo>
                  <a:cubicBezTo>
                    <a:pt x="2753786" y="581710"/>
                    <a:pt x="2745717" y="573640"/>
                    <a:pt x="2745717" y="563685"/>
                  </a:cubicBezTo>
                  <a:cubicBezTo>
                    <a:pt x="2745717" y="553731"/>
                    <a:pt x="2753786" y="545661"/>
                    <a:pt x="2763741" y="545661"/>
                  </a:cubicBezTo>
                  <a:close/>
                  <a:moveTo>
                    <a:pt x="726984" y="545661"/>
                  </a:moveTo>
                  <a:cubicBezTo>
                    <a:pt x="736939" y="545661"/>
                    <a:pt x="745009" y="553731"/>
                    <a:pt x="745009" y="563685"/>
                  </a:cubicBezTo>
                  <a:cubicBezTo>
                    <a:pt x="745009" y="573640"/>
                    <a:pt x="736939" y="581710"/>
                    <a:pt x="726984" y="581710"/>
                  </a:cubicBezTo>
                  <a:cubicBezTo>
                    <a:pt x="717030" y="581710"/>
                    <a:pt x="708960" y="573640"/>
                    <a:pt x="708960" y="563685"/>
                  </a:cubicBezTo>
                  <a:cubicBezTo>
                    <a:pt x="708960" y="553731"/>
                    <a:pt x="717030" y="545661"/>
                    <a:pt x="726984" y="545661"/>
                  </a:cubicBezTo>
                  <a:close/>
                  <a:moveTo>
                    <a:pt x="3136246" y="539653"/>
                  </a:moveTo>
                  <a:cubicBezTo>
                    <a:pt x="3146201" y="539653"/>
                    <a:pt x="3154271" y="547723"/>
                    <a:pt x="3154271" y="557677"/>
                  </a:cubicBezTo>
                  <a:cubicBezTo>
                    <a:pt x="3154271" y="567632"/>
                    <a:pt x="3146201" y="575702"/>
                    <a:pt x="3136246" y="575702"/>
                  </a:cubicBezTo>
                  <a:cubicBezTo>
                    <a:pt x="3126291" y="575702"/>
                    <a:pt x="3118221" y="567632"/>
                    <a:pt x="3118221" y="557677"/>
                  </a:cubicBezTo>
                  <a:cubicBezTo>
                    <a:pt x="3118221" y="547723"/>
                    <a:pt x="3126291" y="539653"/>
                    <a:pt x="3136246" y="539653"/>
                  </a:cubicBezTo>
                  <a:close/>
                  <a:moveTo>
                    <a:pt x="3004067" y="539653"/>
                  </a:moveTo>
                  <a:cubicBezTo>
                    <a:pt x="3014022" y="539653"/>
                    <a:pt x="3022092" y="547723"/>
                    <a:pt x="3022092" y="557677"/>
                  </a:cubicBezTo>
                  <a:cubicBezTo>
                    <a:pt x="3022092" y="567632"/>
                    <a:pt x="3014022" y="575702"/>
                    <a:pt x="3004067" y="575702"/>
                  </a:cubicBezTo>
                  <a:cubicBezTo>
                    <a:pt x="2994112" y="575702"/>
                    <a:pt x="2986043" y="567632"/>
                    <a:pt x="2986043" y="557677"/>
                  </a:cubicBezTo>
                  <a:cubicBezTo>
                    <a:pt x="2986043" y="547723"/>
                    <a:pt x="2994112" y="539653"/>
                    <a:pt x="3004067" y="539653"/>
                  </a:cubicBezTo>
                  <a:close/>
                  <a:moveTo>
                    <a:pt x="835130" y="539653"/>
                  </a:moveTo>
                  <a:cubicBezTo>
                    <a:pt x="841767" y="539653"/>
                    <a:pt x="847146" y="545033"/>
                    <a:pt x="847146" y="551669"/>
                  </a:cubicBezTo>
                  <a:cubicBezTo>
                    <a:pt x="847146" y="558306"/>
                    <a:pt x="841767" y="563685"/>
                    <a:pt x="835130" y="563685"/>
                  </a:cubicBezTo>
                  <a:cubicBezTo>
                    <a:pt x="828494" y="563685"/>
                    <a:pt x="823114" y="558305"/>
                    <a:pt x="823114" y="551669"/>
                  </a:cubicBezTo>
                  <a:cubicBezTo>
                    <a:pt x="823114" y="545033"/>
                    <a:pt x="828494" y="539653"/>
                    <a:pt x="835130" y="539653"/>
                  </a:cubicBezTo>
                  <a:close/>
                  <a:moveTo>
                    <a:pt x="612829" y="539653"/>
                  </a:moveTo>
                  <a:cubicBezTo>
                    <a:pt x="622784" y="539653"/>
                    <a:pt x="630854" y="547723"/>
                    <a:pt x="630854" y="557677"/>
                  </a:cubicBezTo>
                  <a:cubicBezTo>
                    <a:pt x="630854" y="567632"/>
                    <a:pt x="622784" y="575702"/>
                    <a:pt x="612829" y="575702"/>
                  </a:cubicBezTo>
                  <a:cubicBezTo>
                    <a:pt x="602875" y="575702"/>
                    <a:pt x="594805" y="567632"/>
                    <a:pt x="594805" y="557677"/>
                  </a:cubicBezTo>
                  <a:cubicBezTo>
                    <a:pt x="594805" y="547723"/>
                    <a:pt x="602875" y="539653"/>
                    <a:pt x="612829" y="539653"/>
                  </a:cubicBezTo>
                  <a:close/>
                  <a:moveTo>
                    <a:pt x="6014143" y="533645"/>
                  </a:moveTo>
                  <a:cubicBezTo>
                    <a:pt x="6024098" y="533645"/>
                    <a:pt x="6032168" y="541715"/>
                    <a:pt x="6032168" y="551669"/>
                  </a:cubicBezTo>
                  <a:cubicBezTo>
                    <a:pt x="6032168" y="561624"/>
                    <a:pt x="6024098" y="569694"/>
                    <a:pt x="6014143" y="569694"/>
                  </a:cubicBezTo>
                  <a:cubicBezTo>
                    <a:pt x="6004188" y="569694"/>
                    <a:pt x="5996119" y="561624"/>
                    <a:pt x="5996119" y="551669"/>
                  </a:cubicBezTo>
                  <a:cubicBezTo>
                    <a:pt x="5996119" y="541715"/>
                    <a:pt x="6004188" y="533645"/>
                    <a:pt x="6014143" y="533645"/>
                  </a:cubicBezTo>
                  <a:close/>
                  <a:moveTo>
                    <a:pt x="5725752" y="533645"/>
                  </a:moveTo>
                  <a:cubicBezTo>
                    <a:pt x="5735707" y="533645"/>
                    <a:pt x="5743777" y="541715"/>
                    <a:pt x="5743777" y="551669"/>
                  </a:cubicBezTo>
                  <a:cubicBezTo>
                    <a:pt x="5743777" y="561624"/>
                    <a:pt x="5735707" y="569694"/>
                    <a:pt x="5725752" y="569694"/>
                  </a:cubicBezTo>
                  <a:cubicBezTo>
                    <a:pt x="5715798" y="569694"/>
                    <a:pt x="5707728" y="561624"/>
                    <a:pt x="5707728" y="551669"/>
                  </a:cubicBezTo>
                  <a:cubicBezTo>
                    <a:pt x="5707728" y="541715"/>
                    <a:pt x="5715798" y="533645"/>
                    <a:pt x="5725752" y="533645"/>
                  </a:cubicBezTo>
                  <a:close/>
                  <a:moveTo>
                    <a:pt x="4013434" y="533645"/>
                  </a:moveTo>
                  <a:cubicBezTo>
                    <a:pt x="4023389" y="533645"/>
                    <a:pt x="4031459" y="541715"/>
                    <a:pt x="4031459" y="551669"/>
                  </a:cubicBezTo>
                  <a:cubicBezTo>
                    <a:pt x="4031459" y="561624"/>
                    <a:pt x="4023389" y="569694"/>
                    <a:pt x="4013434" y="569694"/>
                  </a:cubicBezTo>
                  <a:cubicBezTo>
                    <a:pt x="4003480" y="569694"/>
                    <a:pt x="3995410" y="561624"/>
                    <a:pt x="3995410" y="551669"/>
                  </a:cubicBezTo>
                  <a:cubicBezTo>
                    <a:pt x="3995410" y="541715"/>
                    <a:pt x="4003480" y="533645"/>
                    <a:pt x="4013434" y="533645"/>
                  </a:cubicBezTo>
                  <a:close/>
                  <a:moveTo>
                    <a:pt x="2223009" y="533645"/>
                  </a:moveTo>
                  <a:cubicBezTo>
                    <a:pt x="2232964" y="533645"/>
                    <a:pt x="2241034" y="541715"/>
                    <a:pt x="2241034" y="551669"/>
                  </a:cubicBezTo>
                  <a:cubicBezTo>
                    <a:pt x="2241034" y="561624"/>
                    <a:pt x="2232964" y="569694"/>
                    <a:pt x="2223009" y="569694"/>
                  </a:cubicBezTo>
                  <a:cubicBezTo>
                    <a:pt x="2213055" y="569694"/>
                    <a:pt x="2204985" y="561624"/>
                    <a:pt x="2204985" y="551669"/>
                  </a:cubicBezTo>
                  <a:cubicBezTo>
                    <a:pt x="2204985" y="541715"/>
                    <a:pt x="2213055" y="533645"/>
                    <a:pt x="2223009" y="533645"/>
                  </a:cubicBezTo>
                  <a:close/>
                  <a:moveTo>
                    <a:pt x="1249691" y="533645"/>
                  </a:moveTo>
                  <a:cubicBezTo>
                    <a:pt x="1259646" y="533645"/>
                    <a:pt x="1267716" y="541715"/>
                    <a:pt x="1267716" y="551669"/>
                  </a:cubicBezTo>
                  <a:cubicBezTo>
                    <a:pt x="1267716" y="561624"/>
                    <a:pt x="1259646" y="569694"/>
                    <a:pt x="1249691" y="569694"/>
                  </a:cubicBezTo>
                  <a:cubicBezTo>
                    <a:pt x="1239737" y="569694"/>
                    <a:pt x="1231667" y="561624"/>
                    <a:pt x="1231667" y="551669"/>
                  </a:cubicBezTo>
                  <a:cubicBezTo>
                    <a:pt x="1231667" y="541715"/>
                    <a:pt x="1239737" y="533645"/>
                    <a:pt x="1249691" y="533645"/>
                  </a:cubicBezTo>
                  <a:close/>
                  <a:moveTo>
                    <a:pt x="2409261" y="527636"/>
                  </a:moveTo>
                  <a:cubicBezTo>
                    <a:pt x="2419216" y="527636"/>
                    <a:pt x="2427286" y="535706"/>
                    <a:pt x="2427286" y="545661"/>
                  </a:cubicBezTo>
                  <a:cubicBezTo>
                    <a:pt x="2427286" y="555615"/>
                    <a:pt x="2419216" y="563685"/>
                    <a:pt x="2409261" y="563685"/>
                  </a:cubicBezTo>
                  <a:cubicBezTo>
                    <a:pt x="2399307" y="563685"/>
                    <a:pt x="2391237" y="555615"/>
                    <a:pt x="2391237" y="545661"/>
                  </a:cubicBezTo>
                  <a:cubicBezTo>
                    <a:pt x="2391237" y="535706"/>
                    <a:pt x="2399307" y="527636"/>
                    <a:pt x="2409261" y="527636"/>
                  </a:cubicBezTo>
                  <a:close/>
                  <a:moveTo>
                    <a:pt x="5527484" y="521628"/>
                  </a:moveTo>
                  <a:cubicBezTo>
                    <a:pt x="5537439" y="521628"/>
                    <a:pt x="5545509" y="529697"/>
                    <a:pt x="5545509" y="539652"/>
                  </a:cubicBezTo>
                  <a:cubicBezTo>
                    <a:pt x="5545509" y="549607"/>
                    <a:pt x="5537439" y="557677"/>
                    <a:pt x="5527484" y="557677"/>
                  </a:cubicBezTo>
                  <a:cubicBezTo>
                    <a:pt x="5517529" y="557677"/>
                    <a:pt x="5509460" y="549607"/>
                    <a:pt x="5509460" y="539652"/>
                  </a:cubicBezTo>
                  <a:cubicBezTo>
                    <a:pt x="5509460" y="529697"/>
                    <a:pt x="5517529" y="521628"/>
                    <a:pt x="5527484" y="521628"/>
                  </a:cubicBezTo>
                  <a:close/>
                  <a:moveTo>
                    <a:pt x="4830540" y="521628"/>
                  </a:moveTo>
                  <a:cubicBezTo>
                    <a:pt x="4840495" y="521628"/>
                    <a:pt x="4848565" y="529697"/>
                    <a:pt x="4848565" y="539652"/>
                  </a:cubicBezTo>
                  <a:cubicBezTo>
                    <a:pt x="4848565" y="549607"/>
                    <a:pt x="4840495" y="557677"/>
                    <a:pt x="4830540" y="557677"/>
                  </a:cubicBezTo>
                  <a:cubicBezTo>
                    <a:pt x="4820586" y="557677"/>
                    <a:pt x="4812516" y="549607"/>
                    <a:pt x="4812516" y="539652"/>
                  </a:cubicBezTo>
                  <a:cubicBezTo>
                    <a:pt x="4812516" y="529697"/>
                    <a:pt x="4820586" y="521628"/>
                    <a:pt x="4830540" y="521628"/>
                  </a:cubicBezTo>
                  <a:close/>
                  <a:moveTo>
                    <a:pt x="1514049" y="521628"/>
                  </a:moveTo>
                  <a:cubicBezTo>
                    <a:pt x="1524004" y="521628"/>
                    <a:pt x="1532074" y="529697"/>
                    <a:pt x="1532074" y="539652"/>
                  </a:cubicBezTo>
                  <a:cubicBezTo>
                    <a:pt x="1532074" y="549607"/>
                    <a:pt x="1524004" y="557677"/>
                    <a:pt x="1514049" y="557677"/>
                  </a:cubicBezTo>
                  <a:cubicBezTo>
                    <a:pt x="1504095" y="557677"/>
                    <a:pt x="1496025" y="549607"/>
                    <a:pt x="1496025" y="539652"/>
                  </a:cubicBezTo>
                  <a:cubicBezTo>
                    <a:pt x="1496025" y="529697"/>
                    <a:pt x="1504095" y="521628"/>
                    <a:pt x="1514049" y="521628"/>
                  </a:cubicBezTo>
                  <a:close/>
                  <a:moveTo>
                    <a:pt x="6332574" y="515620"/>
                  </a:moveTo>
                  <a:cubicBezTo>
                    <a:pt x="6342528" y="515620"/>
                    <a:pt x="6350598" y="523690"/>
                    <a:pt x="6350598" y="533644"/>
                  </a:cubicBezTo>
                  <a:cubicBezTo>
                    <a:pt x="6350598" y="543599"/>
                    <a:pt x="6342529" y="551669"/>
                    <a:pt x="6332574" y="551669"/>
                  </a:cubicBezTo>
                  <a:cubicBezTo>
                    <a:pt x="6322620" y="551669"/>
                    <a:pt x="6314549" y="543599"/>
                    <a:pt x="6314549" y="533644"/>
                  </a:cubicBezTo>
                  <a:cubicBezTo>
                    <a:pt x="6314549" y="523690"/>
                    <a:pt x="6322619" y="515620"/>
                    <a:pt x="6332574" y="515620"/>
                  </a:cubicBezTo>
                  <a:close/>
                  <a:moveTo>
                    <a:pt x="5893980" y="509612"/>
                  </a:moveTo>
                  <a:cubicBezTo>
                    <a:pt x="5903935" y="509612"/>
                    <a:pt x="5912005" y="517682"/>
                    <a:pt x="5912005" y="527636"/>
                  </a:cubicBezTo>
                  <a:cubicBezTo>
                    <a:pt x="5912005" y="537591"/>
                    <a:pt x="5903935" y="545661"/>
                    <a:pt x="5893980" y="545661"/>
                  </a:cubicBezTo>
                  <a:cubicBezTo>
                    <a:pt x="5884025" y="545661"/>
                    <a:pt x="5875956" y="537591"/>
                    <a:pt x="5875956" y="527636"/>
                  </a:cubicBezTo>
                  <a:cubicBezTo>
                    <a:pt x="5875956" y="517682"/>
                    <a:pt x="5884025" y="509612"/>
                    <a:pt x="5893980" y="509612"/>
                  </a:cubicBezTo>
                  <a:close/>
                  <a:moveTo>
                    <a:pt x="3244392" y="509612"/>
                  </a:moveTo>
                  <a:cubicBezTo>
                    <a:pt x="3254347" y="509612"/>
                    <a:pt x="3262417" y="517682"/>
                    <a:pt x="3262417" y="527636"/>
                  </a:cubicBezTo>
                  <a:cubicBezTo>
                    <a:pt x="3262417" y="537591"/>
                    <a:pt x="3254347" y="545661"/>
                    <a:pt x="3244392" y="545661"/>
                  </a:cubicBezTo>
                  <a:cubicBezTo>
                    <a:pt x="3234437" y="545661"/>
                    <a:pt x="3226368" y="537591"/>
                    <a:pt x="3226368" y="527636"/>
                  </a:cubicBezTo>
                  <a:cubicBezTo>
                    <a:pt x="3226368" y="517682"/>
                    <a:pt x="3234437" y="509612"/>
                    <a:pt x="3244392" y="509612"/>
                  </a:cubicBezTo>
                  <a:close/>
                  <a:moveTo>
                    <a:pt x="1982684" y="509612"/>
                  </a:moveTo>
                  <a:cubicBezTo>
                    <a:pt x="1992639" y="509612"/>
                    <a:pt x="2000709" y="517682"/>
                    <a:pt x="2000709" y="527636"/>
                  </a:cubicBezTo>
                  <a:cubicBezTo>
                    <a:pt x="2000709" y="537591"/>
                    <a:pt x="1992639" y="545661"/>
                    <a:pt x="1982684" y="545661"/>
                  </a:cubicBezTo>
                  <a:cubicBezTo>
                    <a:pt x="1972730" y="545661"/>
                    <a:pt x="1964660" y="537591"/>
                    <a:pt x="1964660" y="527636"/>
                  </a:cubicBezTo>
                  <a:cubicBezTo>
                    <a:pt x="1964660" y="517682"/>
                    <a:pt x="1972730" y="509612"/>
                    <a:pt x="1982684" y="509612"/>
                  </a:cubicBezTo>
                  <a:close/>
                  <a:moveTo>
                    <a:pt x="5040825" y="503604"/>
                  </a:moveTo>
                  <a:cubicBezTo>
                    <a:pt x="5050780" y="503604"/>
                    <a:pt x="5058850" y="511674"/>
                    <a:pt x="5058850" y="521628"/>
                  </a:cubicBezTo>
                  <a:cubicBezTo>
                    <a:pt x="5058850" y="531583"/>
                    <a:pt x="5050780" y="539653"/>
                    <a:pt x="5040825" y="539653"/>
                  </a:cubicBezTo>
                  <a:cubicBezTo>
                    <a:pt x="5030871" y="539653"/>
                    <a:pt x="5022801" y="531583"/>
                    <a:pt x="5022801" y="521628"/>
                  </a:cubicBezTo>
                  <a:cubicBezTo>
                    <a:pt x="5022801" y="511674"/>
                    <a:pt x="5030871" y="503604"/>
                    <a:pt x="5040825" y="503604"/>
                  </a:cubicBezTo>
                  <a:close/>
                  <a:moveTo>
                    <a:pt x="4926670" y="503604"/>
                  </a:moveTo>
                  <a:cubicBezTo>
                    <a:pt x="4936625" y="503604"/>
                    <a:pt x="4944695" y="511674"/>
                    <a:pt x="4944695" y="521628"/>
                  </a:cubicBezTo>
                  <a:cubicBezTo>
                    <a:pt x="4944695" y="531583"/>
                    <a:pt x="4936625" y="539653"/>
                    <a:pt x="4926670" y="539653"/>
                  </a:cubicBezTo>
                  <a:cubicBezTo>
                    <a:pt x="4916715" y="539653"/>
                    <a:pt x="4908646" y="531583"/>
                    <a:pt x="4908646" y="521628"/>
                  </a:cubicBezTo>
                  <a:cubicBezTo>
                    <a:pt x="4908646" y="511674"/>
                    <a:pt x="4916715" y="503604"/>
                    <a:pt x="4926670" y="503604"/>
                  </a:cubicBezTo>
                  <a:close/>
                  <a:moveTo>
                    <a:pt x="5419337" y="497596"/>
                  </a:moveTo>
                  <a:cubicBezTo>
                    <a:pt x="5429292" y="497596"/>
                    <a:pt x="5437362" y="505666"/>
                    <a:pt x="5437362" y="515621"/>
                  </a:cubicBezTo>
                  <a:cubicBezTo>
                    <a:pt x="5437362" y="525575"/>
                    <a:pt x="5429292" y="533645"/>
                    <a:pt x="5419337" y="533645"/>
                  </a:cubicBezTo>
                  <a:cubicBezTo>
                    <a:pt x="5409382" y="533645"/>
                    <a:pt x="5401312" y="525575"/>
                    <a:pt x="5401312" y="515621"/>
                  </a:cubicBezTo>
                  <a:cubicBezTo>
                    <a:pt x="5401312" y="505666"/>
                    <a:pt x="5409382" y="497596"/>
                    <a:pt x="5419337" y="497596"/>
                  </a:cubicBezTo>
                  <a:close/>
                  <a:moveTo>
                    <a:pt x="3610889" y="497596"/>
                  </a:moveTo>
                  <a:cubicBezTo>
                    <a:pt x="3620844" y="497596"/>
                    <a:pt x="3628914" y="505666"/>
                    <a:pt x="3628914" y="515621"/>
                  </a:cubicBezTo>
                  <a:cubicBezTo>
                    <a:pt x="3628914" y="525575"/>
                    <a:pt x="3620844" y="533645"/>
                    <a:pt x="3610889" y="533645"/>
                  </a:cubicBezTo>
                  <a:cubicBezTo>
                    <a:pt x="3600934" y="533645"/>
                    <a:pt x="3592865" y="525575"/>
                    <a:pt x="3592865" y="515621"/>
                  </a:cubicBezTo>
                  <a:cubicBezTo>
                    <a:pt x="3592865" y="505666"/>
                    <a:pt x="3600934" y="497596"/>
                    <a:pt x="3610889" y="497596"/>
                  </a:cubicBezTo>
                  <a:close/>
                  <a:moveTo>
                    <a:pt x="967309" y="497596"/>
                  </a:moveTo>
                  <a:cubicBezTo>
                    <a:pt x="977264" y="497596"/>
                    <a:pt x="985334" y="505666"/>
                    <a:pt x="985334" y="515621"/>
                  </a:cubicBezTo>
                  <a:cubicBezTo>
                    <a:pt x="985334" y="525575"/>
                    <a:pt x="977264" y="533645"/>
                    <a:pt x="967309" y="533645"/>
                  </a:cubicBezTo>
                  <a:cubicBezTo>
                    <a:pt x="957355" y="533645"/>
                    <a:pt x="949285" y="525575"/>
                    <a:pt x="949285" y="515621"/>
                  </a:cubicBezTo>
                  <a:cubicBezTo>
                    <a:pt x="949285" y="505666"/>
                    <a:pt x="957355" y="497596"/>
                    <a:pt x="967309" y="497596"/>
                  </a:cubicBezTo>
                  <a:close/>
                  <a:moveTo>
                    <a:pt x="450609" y="497596"/>
                  </a:moveTo>
                  <a:cubicBezTo>
                    <a:pt x="460564" y="497596"/>
                    <a:pt x="468634" y="505666"/>
                    <a:pt x="468634" y="515621"/>
                  </a:cubicBezTo>
                  <a:cubicBezTo>
                    <a:pt x="468634" y="525575"/>
                    <a:pt x="460564" y="533645"/>
                    <a:pt x="450609" y="533645"/>
                  </a:cubicBezTo>
                  <a:cubicBezTo>
                    <a:pt x="440655" y="533645"/>
                    <a:pt x="432585" y="525575"/>
                    <a:pt x="432585" y="515621"/>
                  </a:cubicBezTo>
                  <a:cubicBezTo>
                    <a:pt x="432585" y="505666"/>
                    <a:pt x="440655" y="497596"/>
                    <a:pt x="450609" y="497596"/>
                  </a:cubicBezTo>
                  <a:close/>
                  <a:moveTo>
                    <a:pt x="4632272" y="485580"/>
                  </a:moveTo>
                  <a:cubicBezTo>
                    <a:pt x="4642227" y="485580"/>
                    <a:pt x="4650297" y="493650"/>
                    <a:pt x="4650297" y="503604"/>
                  </a:cubicBezTo>
                  <a:cubicBezTo>
                    <a:pt x="4650297" y="513559"/>
                    <a:pt x="4642227" y="521629"/>
                    <a:pt x="4632272" y="521629"/>
                  </a:cubicBezTo>
                  <a:cubicBezTo>
                    <a:pt x="4622317" y="521629"/>
                    <a:pt x="4614248" y="513559"/>
                    <a:pt x="4614248" y="503604"/>
                  </a:cubicBezTo>
                  <a:cubicBezTo>
                    <a:pt x="4614248" y="493650"/>
                    <a:pt x="4622317" y="485580"/>
                    <a:pt x="4632272" y="485580"/>
                  </a:cubicBezTo>
                  <a:close/>
                  <a:moveTo>
                    <a:pt x="4379930" y="485580"/>
                  </a:moveTo>
                  <a:cubicBezTo>
                    <a:pt x="4389885" y="485580"/>
                    <a:pt x="4397955" y="493650"/>
                    <a:pt x="4397955" y="503604"/>
                  </a:cubicBezTo>
                  <a:cubicBezTo>
                    <a:pt x="4397955" y="513559"/>
                    <a:pt x="4389885" y="521629"/>
                    <a:pt x="4379930" y="521629"/>
                  </a:cubicBezTo>
                  <a:cubicBezTo>
                    <a:pt x="4369976" y="521629"/>
                    <a:pt x="4361906" y="513559"/>
                    <a:pt x="4361906" y="503604"/>
                  </a:cubicBezTo>
                  <a:cubicBezTo>
                    <a:pt x="4361906" y="493650"/>
                    <a:pt x="4369976" y="485580"/>
                    <a:pt x="4379930" y="485580"/>
                  </a:cubicBezTo>
                  <a:close/>
                  <a:moveTo>
                    <a:pt x="5160987" y="479571"/>
                  </a:moveTo>
                  <a:cubicBezTo>
                    <a:pt x="5170942" y="479571"/>
                    <a:pt x="5179012" y="487641"/>
                    <a:pt x="5179012" y="497595"/>
                  </a:cubicBezTo>
                  <a:cubicBezTo>
                    <a:pt x="5179012" y="507550"/>
                    <a:pt x="5170942" y="515620"/>
                    <a:pt x="5160987" y="515620"/>
                  </a:cubicBezTo>
                  <a:cubicBezTo>
                    <a:pt x="5151033" y="515620"/>
                    <a:pt x="5142963" y="507550"/>
                    <a:pt x="5142963" y="497595"/>
                  </a:cubicBezTo>
                  <a:cubicBezTo>
                    <a:pt x="5142963" y="487641"/>
                    <a:pt x="5151033" y="479571"/>
                    <a:pt x="5160987" y="479571"/>
                  </a:cubicBezTo>
                  <a:close/>
                  <a:moveTo>
                    <a:pt x="4241743" y="479571"/>
                  </a:moveTo>
                  <a:cubicBezTo>
                    <a:pt x="4251698" y="479571"/>
                    <a:pt x="4259768" y="487641"/>
                    <a:pt x="4259768" y="497595"/>
                  </a:cubicBezTo>
                  <a:cubicBezTo>
                    <a:pt x="4259768" y="507550"/>
                    <a:pt x="4251698" y="515620"/>
                    <a:pt x="4241743" y="515620"/>
                  </a:cubicBezTo>
                  <a:cubicBezTo>
                    <a:pt x="4231788" y="515620"/>
                    <a:pt x="4223719" y="507550"/>
                    <a:pt x="4223719" y="497595"/>
                  </a:cubicBezTo>
                  <a:cubicBezTo>
                    <a:pt x="4223719" y="487641"/>
                    <a:pt x="4231788" y="479571"/>
                    <a:pt x="4241743" y="479571"/>
                  </a:cubicBezTo>
                  <a:close/>
                  <a:moveTo>
                    <a:pt x="3821173" y="479571"/>
                  </a:moveTo>
                  <a:cubicBezTo>
                    <a:pt x="3831128" y="479571"/>
                    <a:pt x="3839198" y="487641"/>
                    <a:pt x="3839198" y="497595"/>
                  </a:cubicBezTo>
                  <a:cubicBezTo>
                    <a:pt x="3839198" y="507550"/>
                    <a:pt x="3831128" y="515620"/>
                    <a:pt x="3821173" y="515620"/>
                  </a:cubicBezTo>
                  <a:cubicBezTo>
                    <a:pt x="3811218" y="515620"/>
                    <a:pt x="3803149" y="507550"/>
                    <a:pt x="3803149" y="497595"/>
                  </a:cubicBezTo>
                  <a:cubicBezTo>
                    <a:pt x="3803149" y="487641"/>
                    <a:pt x="3811218" y="479571"/>
                    <a:pt x="3821173" y="479571"/>
                  </a:cubicBezTo>
                  <a:close/>
                  <a:moveTo>
                    <a:pt x="3364555" y="479571"/>
                  </a:moveTo>
                  <a:cubicBezTo>
                    <a:pt x="3374510" y="479571"/>
                    <a:pt x="3382580" y="487641"/>
                    <a:pt x="3382580" y="497595"/>
                  </a:cubicBezTo>
                  <a:cubicBezTo>
                    <a:pt x="3382580" y="507550"/>
                    <a:pt x="3374510" y="515620"/>
                    <a:pt x="3364555" y="515620"/>
                  </a:cubicBezTo>
                  <a:cubicBezTo>
                    <a:pt x="3354600" y="515620"/>
                    <a:pt x="3346531" y="507550"/>
                    <a:pt x="3346531" y="497595"/>
                  </a:cubicBezTo>
                  <a:cubicBezTo>
                    <a:pt x="3346531" y="487641"/>
                    <a:pt x="3354600" y="479571"/>
                    <a:pt x="3364555" y="479571"/>
                  </a:cubicBezTo>
                  <a:close/>
                  <a:moveTo>
                    <a:pt x="1093480" y="479571"/>
                  </a:moveTo>
                  <a:cubicBezTo>
                    <a:pt x="1103435" y="479571"/>
                    <a:pt x="1111505" y="487641"/>
                    <a:pt x="1111505" y="497595"/>
                  </a:cubicBezTo>
                  <a:cubicBezTo>
                    <a:pt x="1111505" y="507550"/>
                    <a:pt x="1103435" y="515620"/>
                    <a:pt x="1093480" y="515620"/>
                  </a:cubicBezTo>
                  <a:cubicBezTo>
                    <a:pt x="1083526" y="515620"/>
                    <a:pt x="1075456" y="507550"/>
                    <a:pt x="1075456" y="497595"/>
                  </a:cubicBezTo>
                  <a:cubicBezTo>
                    <a:pt x="1075456" y="487641"/>
                    <a:pt x="1083526" y="479571"/>
                    <a:pt x="1093480" y="479571"/>
                  </a:cubicBezTo>
                  <a:close/>
                  <a:moveTo>
                    <a:pt x="5299175" y="473563"/>
                  </a:moveTo>
                  <a:cubicBezTo>
                    <a:pt x="5309130" y="473563"/>
                    <a:pt x="5317200" y="481633"/>
                    <a:pt x="5317200" y="491587"/>
                  </a:cubicBezTo>
                  <a:cubicBezTo>
                    <a:pt x="5317200" y="501542"/>
                    <a:pt x="5309130" y="509612"/>
                    <a:pt x="5299175" y="509612"/>
                  </a:cubicBezTo>
                  <a:cubicBezTo>
                    <a:pt x="5289220" y="509612"/>
                    <a:pt x="5281150" y="501542"/>
                    <a:pt x="5281150" y="491587"/>
                  </a:cubicBezTo>
                  <a:cubicBezTo>
                    <a:pt x="5281150" y="481633"/>
                    <a:pt x="5289220" y="473563"/>
                    <a:pt x="5299175" y="473563"/>
                  </a:cubicBezTo>
                  <a:close/>
                  <a:moveTo>
                    <a:pt x="4506101" y="473563"/>
                  </a:moveTo>
                  <a:cubicBezTo>
                    <a:pt x="4516056" y="473563"/>
                    <a:pt x="4524126" y="481633"/>
                    <a:pt x="4524126" y="491587"/>
                  </a:cubicBezTo>
                  <a:cubicBezTo>
                    <a:pt x="4524126" y="501542"/>
                    <a:pt x="4516056" y="509612"/>
                    <a:pt x="4506101" y="509612"/>
                  </a:cubicBezTo>
                  <a:cubicBezTo>
                    <a:pt x="4496146" y="509612"/>
                    <a:pt x="4488077" y="501542"/>
                    <a:pt x="4488077" y="491587"/>
                  </a:cubicBezTo>
                  <a:cubicBezTo>
                    <a:pt x="4488077" y="481633"/>
                    <a:pt x="4496146" y="473563"/>
                    <a:pt x="4506101" y="473563"/>
                  </a:cubicBezTo>
                  <a:close/>
                  <a:moveTo>
                    <a:pt x="4115572" y="473563"/>
                  </a:moveTo>
                  <a:cubicBezTo>
                    <a:pt x="4125527" y="473563"/>
                    <a:pt x="4133597" y="481633"/>
                    <a:pt x="4133597" y="491587"/>
                  </a:cubicBezTo>
                  <a:cubicBezTo>
                    <a:pt x="4133597" y="501542"/>
                    <a:pt x="4125527" y="509612"/>
                    <a:pt x="4115572" y="509612"/>
                  </a:cubicBezTo>
                  <a:cubicBezTo>
                    <a:pt x="4105617" y="509612"/>
                    <a:pt x="4097548" y="501542"/>
                    <a:pt x="4097548" y="491587"/>
                  </a:cubicBezTo>
                  <a:cubicBezTo>
                    <a:pt x="4097548" y="481633"/>
                    <a:pt x="4105617" y="473563"/>
                    <a:pt x="4115572" y="473563"/>
                  </a:cubicBezTo>
                  <a:close/>
                  <a:moveTo>
                    <a:pt x="2295107" y="473563"/>
                  </a:moveTo>
                  <a:cubicBezTo>
                    <a:pt x="2305062" y="473563"/>
                    <a:pt x="2313132" y="481633"/>
                    <a:pt x="2313132" y="491587"/>
                  </a:cubicBezTo>
                  <a:cubicBezTo>
                    <a:pt x="2313132" y="501542"/>
                    <a:pt x="2305062" y="509612"/>
                    <a:pt x="2295107" y="509612"/>
                  </a:cubicBezTo>
                  <a:cubicBezTo>
                    <a:pt x="2285153" y="509612"/>
                    <a:pt x="2277083" y="501542"/>
                    <a:pt x="2277083" y="491587"/>
                  </a:cubicBezTo>
                  <a:cubicBezTo>
                    <a:pt x="2277083" y="481633"/>
                    <a:pt x="2285153" y="473563"/>
                    <a:pt x="2295107" y="473563"/>
                  </a:cubicBezTo>
                  <a:close/>
                  <a:moveTo>
                    <a:pt x="1838489" y="473563"/>
                  </a:moveTo>
                  <a:cubicBezTo>
                    <a:pt x="1848444" y="473563"/>
                    <a:pt x="1856514" y="481633"/>
                    <a:pt x="1856514" y="491587"/>
                  </a:cubicBezTo>
                  <a:cubicBezTo>
                    <a:pt x="1856514" y="501542"/>
                    <a:pt x="1848444" y="509612"/>
                    <a:pt x="1838489" y="509612"/>
                  </a:cubicBezTo>
                  <a:cubicBezTo>
                    <a:pt x="1828535" y="509612"/>
                    <a:pt x="1820465" y="501542"/>
                    <a:pt x="1820465" y="491587"/>
                  </a:cubicBezTo>
                  <a:cubicBezTo>
                    <a:pt x="1820465" y="481633"/>
                    <a:pt x="1828535" y="473563"/>
                    <a:pt x="1838489" y="473563"/>
                  </a:cubicBezTo>
                  <a:close/>
                  <a:moveTo>
                    <a:pt x="2889912" y="467555"/>
                  </a:moveTo>
                  <a:cubicBezTo>
                    <a:pt x="2899867" y="467555"/>
                    <a:pt x="2907937" y="475625"/>
                    <a:pt x="2907937" y="485580"/>
                  </a:cubicBezTo>
                  <a:cubicBezTo>
                    <a:pt x="2907937" y="495534"/>
                    <a:pt x="2899867" y="503604"/>
                    <a:pt x="2889912" y="503604"/>
                  </a:cubicBezTo>
                  <a:cubicBezTo>
                    <a:pt x="2879957" y="503604"/>
                    <a:pt x="2871888" y="495534"/>
                    <a:pt x="2871888" y="485580"/>
                  </a:cubicBezTo>
                  <a:cubicBezTo>
                    <a:pt x="2871888" y="475625"/>
                    <a:pt x="2879957" y="467555"/>
                    <a:pt x="2889912" y="467555"/>
                  </a:cubicBezTo>
                  <a:close/>
                  <a:moveTo>
                    <a:pt x="2108855" y="467555"/>
                  </a:moveTo>
                  <a:cubicBezTo>
                    <a:pt x="2118810" y="467555"/>
                    <a:pt x="2126880" y="475625"/>
                    <a:pt x="2126880" y="485580"/>
                  </a:cubicBezTo>
                  <a:cubicBezTo>
                    <a:pt x="2126880" y="495534"/>
                    <a:pt x="2118810" y="503604"/>
                    <a:pt x="2108855" y="503604"/>
                  </a:cubicBezTo>
                  <a:cubicBezTo>
                    <a:pt x="2098901" y="503604"/>
                    <a:pt x="2090831" y="495534"/>
                    <a:pt x="2090831" y="485580"/>
                  </a:cubicBezTo>
                  <a:cubicBezTo>
                    <a:pt x="2090831" y="475625"/>
                    <a:pt x="2098901" y="467555"/>
                    <a:pt x="2108855" y="467555"/>
                  </a:cubicBezTo>
                  <a:close/>
                  <a:moveTo>
                    <a:pt x="1616189" y="467555"/>
                  </a:moveTo>
                  <a:cubicBezTo>
                    <a:pt x="1626143" y="467555"/>
                    <a:pt x="1634213" y="475625"/>
                    <a:pt x="1634213" y="485580"/>
                  </a:cubicBezTo>
                  <a:cubicBezTo>
                    <a:pt x="1634213" y="495534"/>
                    <a:pt x="1626143" y="503604"/>
                    <a:pt x="1616189" y="503604"/>
                  </a:cubicBezTo>
                  <a:cubicBezTo>
                    <a:pt x="1606234" y="503604"/>
                    <a:pt x="1598164" y="495534"/>
                    <a:pt x="1598164" y="485580"/>
                  </a:cubicBezTo>
                  <a:cubicBezTo>
                    <a:pt x="1598164" y="475625"/>
                    <a:pt x="1606234" y="467555"/>
                    <a:pt x="1616189" y="467555"/>
                  </a:cubicBezTo>
                  <a:close/>
                  <a:moveTo>
                    <a:pt x="330447" y="467555"/>
                  </a:moveTo>
                  <a:cubicBezTo>
                    <a:pt x="340402" y="467555"/>
                    <a:pt x="348472" y="475625"/>
                    <a:pt x="348472" y="485580"/>
                  </a:cubicBezTo>
                  <a:cubicBezTo>
                    <a:pt x="348472" y="495534"/>
                    <a:pt x="340402" y="503604"/>
                    <a:pt x="330447" y="503604"/>
                  </a:cubicBezTo>
                  <a:cubicBezTo>
                    <a:pt x="320493" y="503604"/>
                    <a:pt x="312423" y="495534"/>
                    <a:pt x="312423" y="485580"/>
                  </a:cubicBezTo>
                  <a:cubicBezTo>
                    <a:pt x="312423" y="475625"/>
                    <a:pt x="320493" y="467555"/>
                    <a:pt x="330447" y="467555"/>
                  </a:cubicBezTo>
                  <a:close/>
                  <a:moveTo>
                    <a:pt x="3935328" y="461547"/>
                  </a:moveTo>
                  <a:cubicBezTo>
                    <a:pt x="3945283" y="461547"/>
                    <a:pt x="3953353" y="469616"/>
                    <a:pt x="3953353" y="479571"/>
                  </a:cubicBezTo>
                  <a:cubicBezTo>
                    <a:pt x="3953353" y="489526"/>
                    <a:pt x="3945283" y="497596"/>
                    <a:pt x="3935328" y="497596"/>
                  </a:cubicBezTo>
                  <a:cubicBezTo>
                    <a:pt x="3925373" y="497596"/>
                    <a:pt x="3917304" y="489526"/>
                    <a:pt x="3917304" y="479571"/>
                  </a:cubicBezTo>
                  <a:cubicBezTo>
                    <a:pt x="3917304" y="469616"/>
                    <a:pt x="3925373" y="461547"/>
                    <a:pt x="3935328" y="461547"/>
                  </a:cubicBezTo>
                  <a:close/>
                  <a:moveTo>
                    <a:pt x="6224427" y="455539"/>
                  </a:moveTo>
                  <a:cubicBezTo>
                    <a:pt x="6234382" y="455539"/>
                    <a:pt x="6242452" y="463609"/>
                    <a:pt x="6242452" y="473563"/>
                  </a:cubicBezTo>
                  <a:cubicBezTo>
                    <a:pt x="6242452" y="483518"/>
                    <a:pt x="6234382" y="491588"/>
                    <a:pt x="6224427" y="491588"/>
                  </a:cubicBezTo>
                  <a:cubicBezTo>
                    <a:pt x="6214472" y="491588"/>
                    <a:pt x="6206403" y="483518"/>
                    <a:pt x="6206403" y="473563"/>
                  </a:cubicBezTo>
                  <a:cubicBezTo>
                    <a:pt x="6206403" y="463609"/>
                    <a:pt x="6214472" y="455539"/>
                    <a:pt x="6224427" y="455539"/>
                  </a:cubicBezTo>
                  <a:close/>
                  <a:moveTo>
                    <a:pt x="6110273" y="455539"/>
                  </a:moveTo>
                  <a:cubicBezTo>
                    <a:pt x="6120228" y="455539"/>
                    <a:pt x="6128298" y="463609"/>
                    <a:pt x="6128298" y="473563"/>
                  </a:cubicBezTo>
                  <a:cubicBezTo>
                    <a:pt x="6128298" y="483518"/>
                    <a:pt x="6120228" y="491588"/>
                    <a:pt x="6110273" y="491588"/>
                  </a:cubicBezTo>
                  <a:cubicBezTo>
                    <a:pt x="6100318" y="491588"/>
                    <a:pt x="6092248" y="483518"/>
                    <a:pt x="6092248" y="473563"/>
                  </a:cubicBezTo>
                  <a:cubicBezTo>
                    <a:pt x="6092248" y="463609"/>
                    <a:pt x="6100318" y="455539"/>
                    <a:pt x="6110273" y="455539"/>
                  </a:cubicBezTo>
                  <a:close/>
                  <a:moveTo>
                    <a:pt x="3496734" y="455539"/>
                  </a:moveTo>
                  <a:cubicBezTo>
                    <a:pt x="3506689" y="455539"/>
                    <a:pt x="3514759" y="463609"/>
                    <a:pt x="3514759" y="473563"/>
                  </a:cubicBezTo>
                  <a:cubicBezTo>
                    <a:pt x="3514759" y="483518"/>
                    <a:pt x="3506689" y="491588"/>
                    <a:pt x="3496734" y="491588"/>
                  </a:cubicBezTo>
                  <a:cubicBezTo>
                    <a:pt x="3486779" y="491588"/>
                    <a:pt x="3478709" y="483518"/>
                    <a:pt x="3478709" y="473563"/>
                  </a:cubicBezTo>
                  <a:cubicBezTo>
                    <a:pt x="3478709" y="463609"/>
                    <a:pt x="3486779" y="455539"/>
                    <a:pt x="3496734" y="455539"/>
                  </a:cubicBezTo>
                  <a:close/>
                  <a:moveTo>
                    <a:pt x="1333805" y="455539"/>
                  </a:moveTo>
                  <a:cubicBezTo>
                    <a:pt x="1343760" y="455539"/>
                    <a:pt x="1351830" y="463609"/>
                    <a:pt x="1351830" y="473563"/>
                  </a:cubicBezTo>
                  <a:cubicBezTo>
                    <a:pt x="1351830" y="483518"/>
                    <a:pt x="1343760" y="491588"/>
                    <a:pt x="1333805" y="491588"/>
                  </a:cubicBezTo>
                  <a:cubicBezTo>
                    <a:pt x="1323851" y="491588"/>
                    <a:pt x="1315781" y="483518"/>
                    <a:pt x="1315781" y="473563"/>
                  </a:cubicBezTo>
                  <a:cubicBezTo>
                    <a:pt x="1315781" y="463609"/>
                    <a:pt x="1323851" y="455539"/>
                    <a:pt x="1333805" y="455539"/>
                  </a:cubicBezTo>
                  <a:close/>
                  <a:moveTo>
                    <a:pt x="2727693" y="449531"/>
                  </a:moveTo>
                  <a:cubicBezTo>
                    <a:pt x="2737648" y="449531"/>
                    <a:pt x="2745718" y="457601"/>
                    <a:pt x="2745718" y="467555"/>
                  </a:cubicBezTo>
                  <a:cubicBezTo>
                    <a:pt x="2745718" y="477510"/>
                    <a:pt x="2737648" y="485580"/>
                    <a:pt x="2727693" y="485580"/>
                  </a:cubicBezTo>
                  <a:cubicBezTo>
                    <a:pt x="2717739" y="485580"/>
                    <a:pt x="2709669" y="477510"/>
                    <a:pt x="2709669" y="467555"/>
                  </a:cubicBezTo>
                  <a:cubicBezTo>
                    <a:pt x="2709669" y="457601"/>
                    <a:pt x="2717739" y="449531"/>
                    <a:pt x="2727693" y="449531"/>
                  </a:cubicBezTo>
                  <a:close/>
                  <a:moveTo>
                    <a:pt x="2607530" y="449531"/>
                  </a:moveTo>
                  <a:cubicBezTo>
                    <a:pt x="2617485" y="449531"/>
                    <a:pt x="2625555" y="457601"/>
                    <a:pt x="2625555" y="467555"/>
                  </a:cubicBezTo>
                  <a:cubicBezTo>
                    <a:pt x="2625555" y="477510"/>
                    <a:pt x="2617485" y="485580"/>
                    <a:pt x="2607530" y="485580"/>
                  </a:cubicBezTo>
                  <a:cubicBezTo>
                    <a:pt x="2597576" y="485580"/>
                    <a:pt x="2589506" y="477510"/>
                    <a:pt x="2589506" y="467555"/>
                  </a:cubicBezTo>
                  <a:cubicBezTo>
                    <a:pt x="2589506" y="457601"/>
                    <a:pt x="2597576" y="449531"/>
                    <a:pt x="2607530" y="449531"/>
                  </a:cubicBezTo>
                  <a:close/>
                  <a:moveTo>
                    <a:pt x="5797850" y="443523"/>
                  </a:moveTo>
                  <a:cubicBezTo>
                    <a:pt x="5807805" y="443523"/>
                    <a:pt x="5815875" y="451593"/>
                    <a:pt x="5815875" y="461547"/>
                  </a:cubicBezTo>
                  <a:cubicBezTo>
                    <a:pt x="5815875" y="471502"/>
                    <a:pt x="5807805" y="479572"/>
                    <a:pt x="5797850" y="479572"/>
                  </a:cubicBezTo>
                  <a:cubicBezTo>
                    <a:pt x="5787895" y="479572"/>
                    <a:pt x="5779826" y="471502"/>
                    <a:pt x="5779826" y="461547"/>
                  </a:cubicBezTo>
                  <a:cubicBezTo>
                    <a:pt x="5779826" y="451593"/>
                    <a:pt x="5787895" y="443523"/>
                    <a:pt x="5797850" y="443523"/>
                  </a:cubicBezTo>
                  <a:close/>
                  <a:moveTo>
                    <a:pt x="5653655" y="443523"/>
                  </a:moveTo>
                  <a:cubicBezTo>
                    <a:pt x="5663610" y="443523"/>
                    <a:pt x="5671680" y="451593"/>
                    <a:pt x="5671680" y="461547"/>
                  </a:cubicBezTo>
                  <a:cubicBezTo>
                    <a:pt x="5671680" y="471502"/>
                    <a:pt x="5663610" y="479572"/>
                    <a:pt x="5653655" y="479572"/>
                  </a:cubicBezTo>
                  <a:cubicBezTo>
                    <a:pt x="5643700" y="479572"/>
                    <a:pt x="5635631" y="471502"/>
                    <a:pt x="5635631" y="461547"/>
                  </a:cubicBezTo>
                  <a:cubicBezTo>
                    <a:pt x="5635631" y="451593"/>
                    <a:pt x="5643700" y="443523"/>
                    <a:pt x="5653655" y="443523"/>
                  </a:cubicBezTo>
                  <a:close/>
                  <a:moveTo>
                    <a:pt x="96129" y="437514"/>
                  </a:moveTo>
                  <a:cubicBezTo>
                    <a:pt x="106084" y="437514"/>
                    <a:pt x="114154" y="445584"/>
                    <a:pt x="114154" y="455539"/>
                  </a:cubicBezTo>
                  <a:cubicBezTo>
                    <a:pt x="114154" y="465493"/>
                    <a:pt x="106084" y="473563"/>
                    <a:pt x="96129" y="473563"/>
                  </a:cubicBezTo>
                  <a:cubicBezTo>
                    <a:pt x="86175" y="473563"/>
                    <a:pt x="78105" y="465493"/>
                    <a:pt x="78105" y="455539"/>
                  </a:cubicBezTo>
                  <a:cubicBezTo>
                    <a:pt x="78105" y="445584"/>
                    <a:pt x="86175" y="437514"/>
                    <a:pt x="96129" y="437514"/>
                  </a:cubicBezTo>
                  <a:close/>
                  <a:moveTo>
                    <a:pt x="3058140" y="431506"/>
                  </a:moveTo>
                  <a:cubicBezTo>
                    <a:pt x="3068095" y="431506"/>
                    <a:pt x="3076165" y="439575"/>
                    <a:pt x="3076165" y="449530"/>
                  </a:cubicBezTo>
                  <a:cubicBezTo>
                    <a:pt x="3076165" y="459485"/>
                    <a:pt x="3068095" y="467555"/>
                    <a:pt x="3058140" y="467555"/>
                  </a:cubicBezTo>
                  <a:cubicBezTo>
                    <a:pt x="3048186" y="467555"/>
                    <a:pt x="3040116" y="459485"/>
                    <a:pt x="3040116" y="449530"/>
                  </a:cubicBezTo>
                  <a:cubicBezTo>
                    <a:pt x="3040116" y="439575"/>
                    <a:pt x="3048186" y="431506"/>
                    <a:pt x="3058140" y="431506"/>
                  </a:cubicBezTo>
                  <a:close/>
                  <a:moveTo>
                    <a:pt x="2493375" y="431506"/>
                  </a:moveTo>
                  <a:cubicBezTo>
                    <a:pt x="2503330" y="431506"/>
                    <a:pt x="2511400" y="439575"/>
                    <a:pt x="2511400" y="449530"/>
                  </a:cubicBezTo>
                  <a:cubicBezTo>
                    <a:pt x="2511400" y="459485"/>
                    <a:pt x="2503330" y="467555"/>
                    <a:pt x="2493375" y="467555"/>
                  </a:cubicBezTo>
                  <a:cubicBezTo>
                    <a:pt x="2483420" y="467555"/>
                    <a:pt x="2475351" y="459485"/>
                    <a:pt x="2475351" y="449530"/>
                  </a:cubicBezTo>
                  <a:cubicBezTo>
                    <a:pt x="2475351" y="439575"/>
                    <a:pt x="2483420" y="431506"/>
                    <a:pt x="2493375" y="431506"/>
                  </a:cubicBezTo>
                  <a:close/>
                  <a:moveTo>
                    <a:pt x="216292" y="431506"/>
                  </a:moveTo>
                  <a:cubicBezTo>
                    <a:pt x="226247" y="431506"/>
                    <a:pt x="234317" y="439575"/>
                    <a:pt x="234317" y="449530"/>
                  </a:cubicBezTo>
                  <a:cubicBezTo>
                    <a:pt x="234317" y="459485"/>
                    <a:pt x="226247" y="467555"/>
                    <a:pt x="216292" y="467555"/>
                  </a:cubicBezTo>
                  <a:cubicBezTo>
                    <a:pt x="206338" y="467555"/>
                    <a:pt x="198268" y="459485"/>
                    <a:pt x="198268" y="449530"/>
                  </a:cubicBezTo>
                  <a:cubicBezTo>
                    <a:pt x="198268" y="439575"/>
                    <a:pt x="206338" y="431506"/>
                    <a:pt x="216292" y="431506"/>
                  </a:cubicBezTo>
                  <a:close/>
                  <a:moveTo>
                    <a:pt x="4758442" y="425498"/>
                  </a:moveTo>
                  <a:cubicBezTo>
                    <a:pt x="4768397" y="425498"/>
                    <a:pt x="4776467" y="433568"/>
                    <a:pt x="4776467" y="443522"/>
                  </a:cubicBezTo>
                  <a:cubicBezTo>
                    <a:pt x="4776467" y="453477"/>
                    <a:pt x="4768397" y="461547"/>
                    <a:pt x="4758442" y="461547"/>
                  </a:cubicBezTo>
                  <a:cubicBezTo>
                    <a:pt x="4748487" y="461547"/>
                    <a:pt x="4740417" y="453477"/>
                    <a:pt x="4740417" y="443522"/>
                  </a:cubicBezTo>
                  <a:cubicBezTo>
                    <a:pt x="4740417" y="433568"/>
                    <a:pt x="4748487" y="425498"/>
                    <a:pt x="4758442" y="425498"/>
                  </a:cubicBezTo>
                  <a:close/>
                  <a:moveTo>
                    <a:pt x="1453968" y="425498"/>
                  </a:moveTo>
                  <a:cubicBezTo>
                    <a:pt x="1463923" y="425498"/>
                    <a:pt x="1471993" y="433568"/>
                    <a:pt x="1471993" y="443522"/>
                  </a:cubicBezTo>
                  <a:cubicBezTo>
                    <a:pt x="1471993" y="453477"/>
                    <a:pt x="1463923" y="461547"/>
                    <a:pt x="1453968" y="461547"/>
                  </a:cubicBezTo>
                  <a:cubicBezTo>
                    <a:pt x="1444014" y="461547"/>
                    <a:pt x="1435944" y="453477"/>
                    <a:pt x="1435944" y="443522"/>
                  </a:cubicBezTo>
                  <a:cubicBezTo>
                    <a:pt x="1435944" y="433568"/>
                    <a:pt x="1444014" y="425498"/>
                    <a:pt x="1453968" y="425498"/>
                  </a:cubicBezTo>
                  <a:close/>
                  <a:moveTo>
                    <a:pt x="552748" y="425498"/>
                  </a:moveTo>
                  <a:cubicBezTo>
                    <a:pt x="562703" y="425498"/>
                    <a:pt x="570773" y="433568"/>
                    <a:pt x="570773" y="443522"/>
                  </a:cubicBezTo>
                  <a:cubicBezTo>
                    <a:pt x="570773" y="453477"/>
                    <a:pt x="562703" y="461547"/>
                    <a:pt x="552748" y="461547"/>
                  </a:cubicBezTo>
                  <a:cubicBezTo>
                    <a:pt x="542794" y="461547"/>
                    <a:pt x="534724" y="453477"/>
                    <a:pt x="534724" y="443522"/>
                  </a:cubicBezTo>
                  <a:cubicBezTo>
                    <a:pt x="534724" y="433568"/>
                    <a:pt x="542794" y="425498"/>
                    <a:pt x="552748" y="425498"/>
                  </a:cubicBezTo>
                  <a:close/>
                  <a:moveTo>
                    <a:pt x="1742358" y="419490"/>
                  </a:moveTo>
                  <a:cubicBezTo>
                    <a:pt x="1752313" y="419490"/>
                    <a:pt x="1760383" y="427560"/>
                    <a:pt x="1760383" y="437514"/>
                  </a:cubicBezTo>
                  <a:cubicBezTo>
                    <a:pt x="1760383" y="447469"/>
                    <a:pt x="1752313" y="455539"/>
                    <a:pt x="1742358" y="455539"/>
                  </a:cubicBezTo>
                  <a:cubicBezTo>
                    <a:pt x="1732404" y="455539"/>
                    <a:pt x="1724334" y="447469"/>
                    <a:pt x="1724334" y="437514"/>
                  </a:cubicBezTo>
                  <a:cubicBezTo>
                    <a:pt x="1724334" y="427560"/>
                    <a:pt x="1732404" y="419490"/>
                    <a:pt x="1742358" y="419490"/>
                  </a:cubicBezTo>
                  <a:close/>
                  <a:moveTo>
                    <a:pt x="1183602" y="413482"/>
                  </a:moveTo>
                  <a:cubicBezTo>
                    <a:pt x="1193557" y="413482"/>
                    <a:pt x="1201627" y="421552"/>
                    <a:pt x="1201627" y="431506"/>
                  </a:cubicBezTo>
                  <a:cubicBezTo>
                    <a:pt x="1201627" y="441461"/>
                    <a:pt x="1193557" y="449531"/>
                    <a:pt x="1183602" y="449531"/>
                  </a:cubicBezTo>
                  <a:cubicBezTo>
                    <a:pt x="1173648" y="449531"/>
                    <a:pt x="1165578" y="441461"/>
                    <a:pt x="1165578" y="431506"/>
                  </a:cubicBezTo>
                  <a:cubicBezTo>
                    <a:pt x="1165578" y="421552"/>
                    <a:pt x="1173648" y="413482"/>
                    <a:pt x="1183602" y="413482"/>
                  </a:cubicBezTo>
                  <a:close/>
                  <a:moveTo>
                    <a:pt x="895212" y="413482"/>
                  </a:moveTo>
                  <a:cubicBezTo>
                    <a:pt x="905166" y="413482"/>
                    <a:pt x="913236" y="421552"/>
                    <a:pt x="913236" y="431506"/>
                  </a:cubicBezTo>
                  <a:cubicBezTo>
                    <a:pt x="913236" y="441461"/>
                    <a:pt x="905166" y="449531"/>
                    <a:pt x="895212" y="449531"/>
                  </a:cubicBezTo>
                  <a:cubicBezTo>
                    <a:pt x="885257" y="449531"/>
                    <a:pt x="877187" y="441461"/>
                    <a:pt x="877187" y="431506"/>
                  </a:cubicBezTo>
                  <a:cubicBezTo>
                    <a:pt x="877187" y="421552"/>
                    <a:pt x="885257" y="413482"/>
                    <a:pt x="895212" y="413482"/>
                  </a:cubicBezTo>
                  <a:close/>
                  <a:moveTo>
                    <a:pt x="672910" y="413482"/>
                  </a:moveTo>
                  <a:cubicBezTo>
                    <a:pt x="682865" y="413482"/>
                    <a:pt x="690935" y="421552"/>
                    <a:pt x="690935" y="431506"/>
                  </a:cubicBezTo>
                  <a:cubicBezTo>
                    <a:pt x="690935" y="441461"/>
                    <a:pt x="682865" y="449531"/>
                    <a:pt x="672910" y="449531"/>
                  </a:cubicBezTo>
                  <a:cubicBezTo>
                    <a:pt x="662956" y="449531"/>
                    <a:pt x="654886" y="441461"/>
                    <a:pt x="654886" y="431506"/>
                  </a:cubicBezTo>
                  <a:cubicBezTo>
                    <a:pt x="654886" y="421552"/>
                    <a:pt x="662956" y="413482"/>
                    <a:pt x="672910" y="413482"/>
                  </a:cubicBezTo>
                  <a:close/>
                  <a:moveTo>
                    <a:pt x="3719035" y="407474"/>
                  </a:moveTo>
                  <a:cubicBezTo>
                    <a:pt x="3728990" y="407474"/>
                    <a:pt x="3737060" y="415544"/>
                    <a:pt x="3737060" y="425499"/>
                  </a:cubicBezTo>
                  <a:cubicBezTo>
                    <a:pt x="3737060" y="435453"/>
                    <a:pt x="3728990" y="443523"/>
                    <a:pt x="3719035" y="443523"/>
                  </a:cubicBezTo>
                  <a:cubicBezTo>
                    <a:pt x="3709081" y="443523"/>
                    <a:pt x="3701011" y="435453"/>
                    <a:pt x="3701011" y="425499"/>
                  </a:cubicBezTo>
                  <a:cubicBezTo>
                    <a:pt x="3701011" y="415544"/>
                    <a:pt x="3709081" y="407474"/>
                    <a:pt x="3719035" y="407474"/>
                  </a:cubicBezTo>
                  <a:close/>
                  <a:moveTo>
                    <a:pt x="6002126" y="401466"/>
                  </a:moveTo>
                  <a:cubicBezTo>
                    <a:pt x="6012081" y="401466"/>
                    <a:pt x="6020151" y="409535"/>
                    <a:pt x="6020151" y="419490"/>
                  </a:cubicBezTo>
                  <a:cubicBezTo>
                    <a:pt x="6020151" y="429445"/>
                    <a:pt x="6012081" y="437515"/>
                    <a:pt x="6002126" y="437515"/>
                  </a:cubicBezTo>
                  <a:cubicBezTo>
                    <a:pt x="5992172" y="437515"/>
                    <a:pt x="5984102" y="429445"/>
                    <a:pt x="5984102" y="419490"/>
                  </a:cubicBezTo>
                  <a:cubicBezTo>
                    <a:pt x="5984102" y="409535"/>
                    <a:pt x="5992172" y="401466"/>
                    <a:pt x="6002126" y="401466"/>
                  </a:cubicBezTo>
                  <a:close/>
                  <a:moveTo>
                    <a:pt x="1970668" y="401466"/>
                  </a:moveTo>
                  <a:cubicBezTo>
                    <a:pt x="1980623" y="401466"/>
                    <a:pt x="1988693" y="409535"/>
                    <a:pt x="1988693" y="419490"/>
                  </a:cubicBezTo>
                  <a:cubicBezTo>
                    <a:pt x="1988693" y="429445"/>
                    <a:pt x="1980623" y="437515"/>
                    <a:pt x="1970668" y="437515"/>
                  </a:cubicBezTo>
                  <a:cubicBezTo>
                    <a:pt x="1960714" y="437515"/>
                    <a:pt x="1952644" y="429445"/>
                    <a:pt x="1952644" y="419490"/>
                  </a:cubicBezTo>
                  <a:cubicBezTo>
                    <a:pt x="1952644" y="409535"/>
                    <a:pt x="1960714" y="401466"/>
                    <a:pt x="1970668" y="401466"/>
                  </a:cubicBezTo>
                  <a:close/>
                  <a:moveTo>
                    <a:pt x="5533492" y="395457"/>
                  </a:moveTo>
                  <a:cubicBezTo>
                    <a:pt x="5543447" y="395457"/>
                    <a:pt x="5551517" y="403527"/>
                    <a:pt x="5551517" y="413481"/>
                  </a:cubicBezTo>
                  <a:cubicBezTo>
                    <a:pt x="5551517" y="423436"/>
                    <a:pt x="5543447" y="431506"/>
                    <a:pt x="5533492" y="431506"/>
                  </a:cubicBezTo>
                  <a:cubicBezTo>
                    <a:pt x="5523537" y="431506"/>
                    <a:pt x="5515468" y="423436"/>
                    <a:pt x="5515468" y="413481"/>
                  </a:cubicBezTo>
                  <a:cubicBezTo>
                    <a:pt x="5515468" y="403527"/>
                    <a:pt x="5523537" y="395457"/>
                    <a:pt x="5533492" y="395457"/>
                  </a:cubicBezTo>
                  <a:close/>
                  <a:moveTo>
                    <a:pt x="3166287" y="395457"/>
                  </a:moveTo>
                  <a:cubicBezTo>
                    <a:pt x="3176242" y="395457"/>
                    <a:pt x="3184312" y="403527"/>
                    <a:pt x="3184312" y="413481"/>
                  </a:cubicBezTo>
                  <a:cubicBezTo>
                    <a:pt x="3184312" y="423436"/>
                    <a:pt x="3176242" y="431506"/>
                    <a:pt x="3166287" y="431506"/>
                  </a:cubicBezTo>
                  <a:cubicBezTo>
                    <a:pt x="3156332" y="431506"/>
                    <a:pt x="3148262" y="423436"/>
                    <a:pt x="3148262" y="413481"/>
                  </a:cubicBezTo>
                  <a:cubicBezTo>
                    <a:pt x="3148262" y="403527"/>
                    <a:pt x="3156332" y="395457"/>
                    <a:pt x="3166287" y="395457"/>
                  </a:cubicBezTo>
                  <a:close/>
                  <a:moveTo>
                    <a:pt x="2373213" y="395457"/>
                  </a:moveTo>
                  <a:cubicBezTo>
                    <a:pt x="2383168" y="395457"/>
                    <a:pt x="2391238" y="403527"/>
                    <a:pt x="2391238" y="413481"/>
                  </a:cubicBezTo>
                  <a:cubicBezTo>
                    <a:pt x="2391238" y="423436"/>
                    <a:pt x="2383168" y="431506"/>
                    <a:pt x="2373213" y="431506"/>
                  </a:cubicBezTo>
                  <a:cubicBezTo>
                    <a:pt x="2363259" y="431506"/>
                    <a:pt x="2355189" y="423436"/>
                    <a:pt x="2355189" y="413481"/>
                  </a:cubicBezTo>
                  <a:cubicBezTo>
                    <a:pt x="2355189" y="403527"/>
                    <a:pt x="2363259" y="395457"/>
                    <a:pt x="2373213" y="395457"/>
                  </a:cubicBezTo>
                  <a:close/>
                  <a:moveTo>
                    <a:pt x="787065" y="395457"/>
                  </a:moveTo>
                  <a:cubicBezTo>
                    <a:pt x="797020" y="395457"/>
                    <a:pt x="805090" y="403527"/>
                    <a:pt x="805090" y="413481"/>
                  </a:cubicBezTo>
                  <a:cubicBezTo>
                    <a:pt x="805090" y="423436"/>
                    <a:pt x="797020" y="431506"/>
                    <a:pt x="787065" y="431506"/>
                  </a:cubicBezTo>
                  <a:cubicBezTo>
                    <a:pt x="777111" y="431506"/>
                    <a:pt x="769041" y="423436"/>
                    <a:pt x="769041" y="413481"/>
                  </a:cubicBezTo>
                  <a:cubicBezTo>
                    <a:pt x="769041" y="403527"/>
                    <a:pt x="777111" y="395457"/>
                    <a:pt x="787065" y="395457"/>
                  </a:cubicBezTo>
                  <a:close/>
                  <a:moveTo>
                    <a:pt x="6344591" y="389449"/>
                  </a:moveTo>
                  <a:cubicBezTo>
                    <a:pt x="6354545" y="389449"/>
                    <a:pt x="6362615" y="397519"/>
                    <a:pt x="6362615" y="407473"/>
                  </a:cubicBezTo>
                  <a:cubicBezTo>
                    <a:pt x="6362615" y="417428"/>
                    <a:pt x="6354546" y="425498"/>
                    <a:pt x="6344591" y="425498"/>
                  </a:cubicBezTo>
                  <a:cubicBezTo>
                    <a:pt x="6334636" y="425498"/>
                    <a:pt x="6326566" y="417428"/>
                    <a:pt x="6326566" y="407473"/>
                  </a:cubicBezTo>
                  <a:cubicBezTo>
                    <a:pt x="6326566" y="397519"/>
                    <a:pt x="6334635" y="389449"/>
                    <a:pt x="6344591" y="389449"/>
                  </a:cubicBezTo>
                  <a:close/>
                  <a:moveTo>
                    <a:pt x="5407321" y="383441"/>
                  </a:moveTo>
                  <a:cubicBezTo>
                    <a:pt x="5417276" y="383441"/>
                    <a:pt x="5425346" y="391511"/>
                    <a:pt x="5425346" y="401465"/>
                  </a:cubicBezTo>
                  <a:cubicBezTo>
                    <a:pt x="5425346" y="411420"/>
                    <a:pt x="5417276" y="419490"/>
                    <a:pt x="5407321" y="419490"/>
                  </a:cubicBezTo>
                  <a:cubicBezTo>
                    <a:pt x="5397366" y="419490"/>
                    <a:pt x="5389297" y="411420"/>
                    <a:pt x="5389297" y="401465"/>
                  </a:cubicBezTo>
                  <a:cubicBezTo>
                    <a:pt x="5389297" y="391511"/>
                    <a:pt x="5397366" y="383441"/>
                    <a:pt x="5407321" y="383441"/>
                  </a:cubicBezTo>
                  <a:close/>
                  <a:moveTo>
                    <a:pt x="5233085" y="383441"/>
                  </a:moveTo>
                  <a:cubicBezTo>
                    <a:pt x="5243040" y="383441"/>
                    <a:pt x="5251110" y="391511"/>
                    <a:pt x="5251110" y="401465"/>
                  </a:cubicBezTo>
                  <a:cubicBezTo>
                    <a:pt x="5251110" y="411420"/>
                    <a:pt x="5243040" y="419490"/>
                    <a:pt x="5233085" y="419490"/>
                  </a:cubicBezTo>
                  <a:cubicBezTo>
                    <a:pt x="5223130" y="419490"/>
                    <a:pt x="5215061" y="411420"/>
                    <a:pt x="5215061" y="401465"/>
                  </a:cubicBezTo>
                  <a:cubicBezTo>
                    <a:pt x="5215061" y="391511"/>
                    <a:pt x="5223130" y="383441"/>
                    <a:pt x="5233085" y="383441"/>
                  </a:cubicBezTo>
                  <a:close/>
                  <a:moveTo>
                    <a:pt x="4956711" y="383441"/>
                  </a:moveTo>
                  <a:cubicBezTo>
                    <a:pt x="4966666" y="383441"/>
                    <a:pt x="4974736" y="391511"/>
                    <a:pt x="4974736" y="401465"/>
                  </a:cubicBezTo>
                  <a:cubicBezTo>
                    <a:pt x="4974736" y="411420"/>
                    <a:pt x="4966666" y="419490"/>
                    <a:pt x="4956711" y="419490"/>
                  </a:cubicBezTo>
                  <a:cubicBezTo>
                    <a:pt x="4946756" y="419490"/>
                    <a:pt x="4938687" y="411420"/>
                    <a:pt x="4938687" y="401465"/>
                  </a:cubicBezTo>
                  <a:cubicBezTo>
                    <a:pt x="4938687" y="391511"/>
                    <a:pt x="4946756" y="383441"/>
                    <a:pt x="4956711" y="383441"/>
                  </a:cubicBezTo>
                  <a:close/>
                  <a:moveTo>
                    <a:pt x="3604880" y="377433"/>
                  </a:moveTo>
                  <a:cubicBezTo>
                    <a:pt x="3614835" y="377433"/>
                    <a:pt x="3622905" y="385503"/>
                    <a:pt x="3622905" y="395458"/>
                  </a:cubicBezTo>
                  <a:cubicBezTo>
                    <a:pt x="3622905" y="405412"/>
                    <a:pt x="3614835" y="413482"/>
                    <a:pt x="3604880" y="413482"/>
                  </a:cubicBezTo>
                  <a:cubicBezTo>
                    <a:pt x="3594925" y="413482"/>
                    <a:pt x="3586856" y="405412"/>
                    <a:pt x="3586856" y="395458"/>
                  </a:cubicBezTo>
                  <a:cubicBezTo>
                    <a:pt x="3586856" y="385503"/>
                    <a:pt x="3594925" y="377433"/>
                    <a:pt x="3604880" y="377433"/>
                  </a:cubicBezTo>
                  <a:close/>
                  <a:moveTo>
                    <a:pt x="5082882" y="371425"/>
                  </a:moveTo>
                  <a:cubicBezTo>
                    <a:pt x="5092837" y="371425"/>
                    <a:pt x="5100907" y="379494"/>
                    <a:pt x="5100907" y="389449"/>
                  </a:cubicBezTo>
                  <a:cubicBezTo>
                    <a:pt x="5100907" y="399404"/>
                    <a:pt x="5092837" y="407474"/>
                    <a:pt x="5082882" y="407474"/>
                  </a:cubicBezTo>
                  <a:cubicBezTo>
                    <a:pt x="5072927" y="407474"/>
                    <a:pt x="5064858" y="399404"/>
                    <a:pt x="5064858" y="389449"/>
                  </a:cubicBezTo>
                  <a:cubicBezTo>
                    <a:pt x="5064858" y="379494"/>
                    <a:pt x="5072927" y="371425"/>
                    <a:pt x="5082882" y="371425"/>
                  </a:cubicBezTo>
                  <a:close/>
                  <a:moveTo>
                    <a:pt x="4638280" y="371425"/>
                  </a:moveTo>
                  <a:cubicBezTo>
                    <a:pt x="4648235" y="371425"/>
                    <a:pt x="4656305" y="379494"/>
                    <a:pt x="4656305" y="389449"/>
                  </a:cubicBezTo>
                  <a:cubicBezTo>
                    <a:pt x="4656305" y="399404"/>
                    <a:pt x="4648235" y="407474"/>
                    <a:pt x="4638280" y="407474"/>
                  </a:cubicBezTo>
                  <a:cubicBezTo>
                    <a:pt x="4628325" y="407474"/>
                    <a:pt x="4620255" y="399404"/>
                    <a:pt x="4620255" y="389449"/>
                  </a:cubicBezTo>
                  <a:cubicBezTo>
                    <a:pt x="4620255" y="379494"/>
                    <a:pt x="4628325" y="371425"/>
                    <a:pt x="4638280" y="371425"/>
                  </a:cubicBezTo>
                  <a:close/>
                  <a:moveTo>
                    <a:pt x="4289808" y="371425"/>
                  </a:moveTo>
                  <a:cubicBezTo>
                    <a:pt x="4299763" y="371425"/>
                    <a:pt x="4307833" y="379494"/>
                    <a:pt x="4307833" y="389449"/>
                  </a:cubicBezTo>
                  <a:cubicBezTo>
                    <a:pt x="4307833" y="399404"/>
                    <a:pt x="4299763" y="407474"/>
                    <a:pt x="4289808" y="407474"/>
                  </a:cubicBezTo>
                  <a:cubicBezTo>
                    <a:pt x="4279854" y="407474"/>
                    <a:pt x="4271784" y="399404"/>
                    <a:pt x="4271784" y="389449"/>
                  </a:cubicBezTo>
                  <a:cubicBezTo>
                    <a:pt x="4271784" y="379494"/>
                    <a:pt x="4279854" y="371425"/>
                    <a:pt x="4289808" y="371425"/>
                  </a:cubicBezTo>
                  <a:close/>
                  <a:moveTo>
                    <a:pt x="3412620" y="371425"/>
                  </a:moveTo>
                  <a:cubicBezTo>
                    <a:pt x="3422575" y="371425"/>
                    <a:pt x="3430645" y="379494"/>
                    <a:pt x="3430645" y="389449"/>
                  </a:cubicBezTo>
                  <a:cubicBezTo>
                    <a:pt x="3430645" y="399404"/>
                    <a:pt x="3422575" y="407474"/>
                    <a:pt x="3412620" y="407474"/>
                  </a:cubicBezTo>
                  <a:cubicBezTo>
                    <a:pt x="3402666" y="407474"/>
                    <a:pt x="3394596" y="399404"/>
                    <a:pt x="3394596" y="389449"/>
                  </a:cubicBezTo>
                  <a:cubicBezTo>
                    <a:pt x="3394596" y="379494"/>
                    <a:pt x="3402666" y="371425"/>
                    <a:pt x="3412620" y="371425"/>
                  </a:cubicBezTo>
                  <a:close/>
                  <a:moveTo>
                    <a:pt x="3286449" y="371425"/>
                  </a:moveTo>
                  <a:cubicBezTo>
                    <a:pt x="3296404" y="371425"/>
                    <a:pt x="3304474" y="379494"/>
                    <a:pt x="3304474" y="389449"/>
                  </a:cubicBezTo>
                  <a:cubicBezTo>
                    <a:pt x="3304474" y="399404"/>
                    <a:pt x="3296404" y="407474"/>
                    <a:pt x="3286449" y="407474"/>
                  </a:cubicBezTo>
                  <a:cubicBezTo>
                    <a:pt x="3276494" y="407474"/>
                    <a:pt x="3268424" y="399404"/>
                    <a:pt x="3268424" y="389449"/>
                  </a:cubicBezTo>
                  <a:cubicBezTo>
                    <a:pt x="3268424" y="379494"/>
                    <a:pt x="3276494" y="371425"/>
                    <a:pt x="3286449" y="371425"/>
                  </a:cubicBezTo>
                  <a:close/>
                  <a:moveTo>
                    <a:pt x="2204985" y="371425"/>
                  </a:moveTo>
                  <a:cubicBezTo>
                    <a:pt x="2214940" y="371425"/>
                    <a:pt x="2223010" y="379494"/>
                    <a:pt x="2223010" y="389449"/>
                  </a:cubicBezTo>
                  <a:cubicBezTo>
                    <a:pt x="2223010" y="399404"/>
                    <a:pt x="2214940" y="407474"/>
                    <a:pt x="2204985" y="407474"/>
                  </a:cubicBezTo>
                  <a:cubicBezTo>
                    <a:pt x="2195031" y="407474"/>
                    <a:pt x="2186961" y="399404"/>
                    <a:pt x="2186961" y="389449"/>
                  </a:cubicBezTo>
                  <a:cubicBezTo>
                    <a:pt x="2186961" y="379494"/>
                    <a:pt x="2195031" y="371425"/>
                    <a:pt x="2204985" y="371425"/>
                  </a:cubicBezTo>
                  <a:close/>
                  <a:moveTo>
                    <a:pt x="1033398" y="371425"/>
                  </a:moveTo>
                  <a:cubicBezTo>
                    <a:pt x="1043353" y="371425"/>
                    <a:pt x="1051423" y="379494"/>
                    <a:pt x="1051423" y="389449"/>
                  </a:cubicBezTo>
                  <a:cubicBezTo>
                    <a:pt x="1051423" y="399404"/>
                    <a:pt x="1043353" y="407474"/>
                    <a:pt x="1033398" y="407474"/>
                  </a:cubicBezTo>
                  <a:cubicBezTo>
                    <a:pt x="1023444" y="407474"/>
                    <a:pt x="1015374" y="399404"/>
                    <a:pt x="1015374" y="389449"/>
                  </a:cubicBezTo>
                  <a:cubicBezTo>
                    <a:pt x="1015374" y="379494"/>
                    <a:pt x="1023444" y="371425"/>
                    <a:pt x="1033398" y="371425"/>
                  </a:cubicBezTo>
                  <a:close/>
                  <a:moveTo>
                    <a:pt x="432585" y="371425"/>
                  </a:moveTo>
                  <a:cubicBezTo>
                    <a:pt x="442540" y="371425"/>
                    <a:pt x="450610" y="379494"/>
                    <a:pt x="450610" y="389449"/>
                  </a:cubicBezTo>
                  <a:cubicBezTo>
                    <a:pt x="450610" y="399404"/>
                    <a:pt x="442540" y="407474"/>
                    <a:pt x="432585" y="407474"/>
                  </a:cubicBezTo>
                  <a:cubicBezTo>
                    <a:pt x="422631" y="407474"/>
                    <a:pt x="414561" y="399404"/>
                    <a:pt x="414561" y="389449"/>
                  </a:cubicBezTo>
                  <a:cubicBezTo>
                    <a:pt x="414561" y="379494"/>
                    <a:pt x="422631" y="371425"/>
                    <a:pt x="432585" y="371425"/>
                  </a:cubicBezTo>
                  <a:close/>
                  <a:moveTo>
                    <a:pt x="4037466" y="365417"/>
                  </a:moveTo>
                  <a:cubicBezTo>
                    <a:pt x="4047421" y="365417"/>
                    <a:pt x="4055491" y="373487"/>
                    <a:pt x="4055491" y="383441"/>
                  </a:cubicBezTo>
                  <a:cubicBezTo>
                    <a:pt x="4055491" y="393396"/>
                    <a:pt x="4047421" y="401466"/>
                    <a:pt x="4037466" y="401466"/>
                  </a:cubicBezTo>
                  <a:cubicBezTo>
                    <a:pt x="4027511" y="401466"/>
                    <a:pt x="4019441" y="393396"/>
                    <a:pt x="4019441" y="383441"/>
                  </a:cubicBezTo>
                  <a:cubicBezTo>
                    <a:pt x="4019441" y="373487"/>
                    <a:pt x="4027511" y="365417"/>
                    <a:pt x="4037466" y="365417"/>
                  </a:cubicBezTo>
                  <a:close/>
                  <a:moveTo>
                    <a:pt x="2943986" y="365417"/>
                  </a:moveTo>
                  <a:cubicBezTo>
                    <a:pt x="2953941" y="365417"/>
                    <a:pt x="2962011" y="373487"/>
                    <a:pt x="2962011" y="383441"/>
                  </a:cubicBezTo>
                  <a:cubicBezTo>
                    <a:pt x="2962011" y="393396"/>
                    <a:pt x="2953941" y="401466"/>
                    <a:pt x="2943986" y="401466"/>
                  </a:cubicBezTo>
                  <a:cubicBezTo>
                    <a:pt x="2934031" y="401466"/>
                    <a:pt x="2925962" y="393396"/>
                    <a:pt x="2925962" y="383441"/>
                  </a:cubicBezTo>
                  <a:cubicBezTo>
                    <a:pt x="2925962" y="373487"/>
                    <a:pt x="2934031" y="365417"/>
                    <a:pt x="2943986" y="365417"/>
                  </a:cubicBezTo>
                  <a:close/>
                  <a:moveTo>
                    <a:pt x="2811807" y="365417"/>
                  </a:moveTo>
                  <a:cubicBezTo>
                    <a:pt x="2821762" y="365417"/>
                    <a:pt x="2829832" y="373487"/>
                    <a:pt x="2829832" y="383441"/>
                  </a:cubicBezTo>
                  <a:cubicBezTo>
                    <a:pt x="2829832" y="393396"/>
                    <a:pt x="2821762" y="401466"/>
                    <a:pt x="2811807" y="401466"/>
                  </a:cubicBezTo>
                  <a:cubicBezTo>
                    <a:pt x="2801853" y="401466"/>
                    <a:pt x="2793783" y="393396"/>
                    <a:pt x="2793783" y="383441"/>
                  </a:cubicBezTo>
                  <a:cubicBezTo>
                    <a:pt x="2793783" y="373487"/>
                    <a:pt x="2801853" y="365417"/>
                    <a:pt x="2811807" y="365417"/>
                  </a:cubicBezTo>
                  <a:close/>
                  <a:moveTo>
                    <a:pt x="5899988" y="353401"/>
                  </a:moveTo>
                  <a:cubicBezTo>
                    <a:pt x="5909943" y="353401"/>
                    <a:pt x="5918013" y="361471"/>
                    <a:pt x="5918013" y="371425"/>
                  </a:cubicBezTo>
                  <a:cubicBezTo>
                    <a:pt x="5918013" y="381380"/>
                    <a:pt x="5909943" y="389450"/>
                    <a:pt x="5899988" y="389450"/>
                  </a:cubicBezTo>
                  <a:cubicBezTo>
                    <a:pt x="5890033" y="389450"/>
                    <a:pt x="5881963" y="381380"/>
                    <a:pt x="5881963" y="371425"/>
                  </a:cubicBezTo>
                  <a:cubicBezTo>
                    <a:pt x="5881963" y="361471"/>
                    <a:pt x="5890033" y="353401"/>
                    <a:pt x="5899988" y="353401"/>
                  </a:cubicBezTo>
                  <a:close/>
                  <a:moveTo>
                    <a:pt x="4842556" y="353401"/>
                  </a:moveTo>
                  <a:cubicBezTo>
                    <a:pt x="4852511" y="353401"/>
                    <a:pt x="4860581" y="361471"/>
                    <a:pt x="4860581" y="371425"/>
                  </a:cubicBezTo>
                  <a:cubicBezTo>
                    <a:pt x="4860581" y="381380"/>
                    <a:pt x="4852511" y="389450"/>
                    <a:pt x="4842556" y="389450"/>
                  </a:cubicBezTo>
                  <a:cubicBezTo>
                    <a:pt x="4832601" y="389450"/>
                    <a:pt x="4824532" y="381380"/>
                    <a:pt x="4824532" y="371425"/>
                  </a:cubicBezTo>
                  <a:cubicBezTo>
                    <a:pt x="4824532" y="361471"/>
                    <a:pt x="4832601" y="353401"/>
                    <a:pt x="4842556" y="353401"/>
                  </a:cubicBezTo>
                  <a:close/>
                  <a:moveTo>
                    <a:pt x="4518117" y="353401"/>
                  </a:moveTo>
                  <a:cubicBezTo>
                    <a:pt x="4528072" y="353401"/>
                    <a:pt x="4536142" y="361471"/>
                    <a:pt x="4536142" y="371425"/>
                  </a:cubicBezTo>
                  <a:cubicBezTo>
                    <a:pt x="4536142" y="381380"/>
                    <a:pt x="4528072" y="389450"/>
                    <a:pt x="4518117" y="389450"/>
                  </a:cubicBezTo>
                  <a:cubicBezTo>
                    <a:pt x="4508162" y="389450"/>
                    <a:pt x="4500092" y="381380"/>
                    <a:pt x="4500092" y="371425"/>
                  </a:cubicBezTo>
                  <a:cubicBezTo>
                    <a:pt x="4500092" y="361471"/>
                    <a:pt x="4508162" y="353401"/>
                    <a:pt x="4518117" y="353401"/>
                  </a:cubicBezTo>
                  <a:close/>
                  <a:moveTo>
                    <a:pt x="4403962" y="353401"/>
                  </a:moveTo>
                  <a:cubicBezTo>
                    <a:pt x="4413917" y="353401"/>
                    <a:pt x="4421987" y="361471"/>
                    <a:pt x="4421987" y="371425"/>
                  </a:cubicBezTo>
                  <a:cubicBezTo>
                    <a:pt x="4421987" y="381380"/>
                    <a:pt x="4413917" y="389450"/>
                    <a:pt x="4403962" y="389450"/>
                  </a:cubicBezTo>
                  <a:cubicBezTo>
                    <a:pt x="4394008" y="389450"/>
                    <a:pt x="4385938" y="381380"/>
                    <a:pt x="4385938" y="371425"/>
                  </a:cubicBezTo>
                  <a:cubicBezTo>
                    <a:pt x="4385938" y="361471"/>
                    <a:pt x="4394008" y="353401"/>
                    <a:pt x="4403962" y="353401"/>
                  </a:cubicBezTo>
                  <a:close/>
                  <a:moveTo>
                    <a:pt x="4151621" y="353401"/>
                  </a:moveTo>
                  <a:cubicBezTo>
                    <a:pt x="4161576" y="353401"/>
                    <a:pt x="4169646" y="361471"/>
                    <a:pt x="4169646" y="371425"/>
                  </a:cubicBezTo>
                  <a:cubicBezTo>
                    <a:pt x="4169646" y="381380"/>
                    <a:pt x="4161576" y="389450"/>
                    <a:pt x="4151621" y="389450"/>
                  </a:cubicBezTo>
                  <a:cubicBezTo>
                    <a:pt x="4141666" y="389450"/>
                    <a:pt x="4133597" y="381380"/>
                    <a:pt x="4133597" y="371425"/>
                  </a:cubicBezTo>
                  <a:cubicBezTo>
                    <a:pt x="4133597" y="361471"/>
                    <a:pt x="4141666" y="353401"/>
                    <a:pt x="4151621" y="353401"/>
                  </a:cubicBezTo>
                  <a:close/>
                  <a:moveTo>
                    <a:pt x="3911295" y="347392"/>
                  </a:moveTo>
                  <a:cubicBezTo>
                    <a:pt x="3921250" y="347392"/>
                    <a:pt x="3929320" y="355462"/>
                    <a:pt x="3929320" y="365417"/>
                  </a:cubicBezTo>
                  <a:cubicBezTo>
                    <a:pt x="3929320" y="375371"/>
                    <a:pt x="3921250" y="383441"/>
                    <a:pt x="3911295" y="383441"/>
                  </a:cubicBezTo>
                  <a:cubicBezTo>
                    <a:pt x="3901340" y="383441"/>
                    <a:pt x="3893271" y="375371"/>
                    <a:pt x="3893271" y="365417"/>
                  </a:cubicBezTo>
                  <a:cubicBezTo>
                    <a:pt x="3893271" y="355462"/>
                    <a:pt x="3901340" y="347392"/>
                    <a:pt x="3911295" y="347392"/>
                  </a:cubicBezTo>
                  <a:close/>
                  <a:moveTo>
                    <a:pt x="2078814" y="347392"/>
                  </a:moveTo>
                  <a:cubicBezTo>
                    <a:pt x="2088769" y="347392"/>
                    <a:pt x="2096839" y="355462"/>
                    <a:pt x="2096839" y="365417"/>
                  </a:cubicBezTo>
                  <a:cubicBezTo>
                    <a:pt x="2096839" y="375371"/>
                    <a:pt x="2088769" y="383441"/>
                    <a:pt x="2078814" y="383441"/>
                  </a:cubicBezTo>
                  <a:cubicBezTo>
                    <a:pt x="2068860" y="383441"/>
                    <a:pt x="2060790" y="375371"/>
                    <a:pt x="2060790" y="365417"/>
                  </a:cubicBezTo>
                  <a:cubicBezTo>
                    <a:pt x="2060790" y="355462"/>
                    <a:pt x="2068860" y="347392"/>
                    <a:pt x="2078814" y="347392"/>
                  </a:cubicBezTo>
                  <a:close/>
                  <a:moveTo>
                    <a:pt x="1345823" y="347392"/>
                  </a:moveTo>
                  <a:cubicBezTo>
                    <a:pt x="1355777" y="347392"/>
                    <a:pt x="1363847" y="355462"/>
                    <a:pt x="1363847" y="365417"/>
                  </a:cubicBezTo>
                  <a:cubicBezTo>
                    <a:pt x="1363847" y="375371"/>
                    <a:pt x="1355777" y="383441"/>
                    <a:pt x="1345823" y="383441"/>
                  </a:cubicBezTo>
                  <a:cubicBezTo>
                    <a:pt x="1335868" y="383441"/>
                    <a:pt x="1327798" y="375371"/>
                    <a:pt x="1327798" y="365417"/>
                  </a:cubicBezTo>
                  <a:cubicBezTo>
                    <a:pt x="1327798" y="355462"/>
                    <a:pt x="1335868" y="347392"/>
                    <a:pt x="1345823" y="347392"/>
                  </a:cubicBezTo>
                  <a:close/>
                  <a:moveTo>
                    <a:pt x="1556107" y="341384"/>
                  </a:moveTo>
                  <a:cubicBezTo>
                    <a:pt x="1566061" y="341384"/>
                    <a:pt x="1574131" y="349453"/>
                    <a:pt x="1574131" y="359408"/>
                  </a:cubicBezTo>
                  <a:cubicBezTo>
                    <a:pt x="1574131" y="369363"/>
                    <a:pt x="1566061" y="377433"/>
                    <a:pt x="1556107" y="377433"/>
                  </a:cubicBezTo>
                  <a:cubicBezTo>
                    <a:pt x="1546152" y="377433"/>
                    <a:pt x="1538082" y="369363"/>
                    <a:pt x="1538082" y="359408"/>
                  </a:cubicBezTo>
                  <a:cubicBezTo>
                    <a:pt x="1538082" y="349453"/>
                    <a:pt x="1546152" y="341384"/>
                    <a:pt x="1556107" y="341384"/>
                  </a:cubicBezTo>
                  <a:close/>
                  <a:moveTo>
                    <a:pt x="306414" y="341384"/>
                  </a:moveTo>
                  <a:cubicBezTo>
                    <a:pt x="316369" y="341384"/>
                    <a:pt x="324439" y="349453"/>
                    <a:pt x="324439" y="359408"/>
                  </a:cubicBezTo>
                  <a:cubicBezTo>
                    <a:pt x="324439" y="369363"/>
                    <a:pt x="316369" y="377433"/>
                    <a:pt x="306414" y="377433"/>
                  </a:cubicBezTo>
                  <a:cubicBezTo>
                    <a:pt x="296460" y="377433"/>
                    <a:pt x="288390" y="369363"/>
                    <a:pt x="288390" y="359408"/>
                  </a:cubicBezTo>
                  <a:cubicBezTo>
                    <a:pt x="288390" y="349453"/>
                    <a:pt x="296460" y="341384"/>
                    <a:pt x="306414" y="341384"/>
                  </a:cubicBezTo>
                  <a:close/>
                  <a:moveTo>
                    <a:pt x="6206403" y="335376"/>
                  </a:moveTo>
                  <a:cubicBezTo>
                    <a:pt x="6216358" y="335376"/>
                    <a:pt x="6224428" y="343446"/>
                    <a:pt x="6224428" y="353400"/>
                  </a:cubicBezTo>
                  <a:cubicBezTo>
                    <a:pt x="6224428" y="363355"/>
                    <a:pt x="6216358" y="371425"/>
                    <a:pt x="6206403" y="371425"/>
                  </a:cubicBezTo>
                  <a:cubicBezTo>
                    <a:pt x="6196449" y="371425"/>
                    <a:pt x="6188379" y="363355"/>
                    <a:pt x="6188379" y="353400"/>
                  </a:cubicBezTo>
                  <a:cubicBezTo>
                    <a:pt x="6188379" y="343446"/>
                    <a:pt x="6196449" y="335376"/>
                    <a:pt x="6206403" y="335376"/>
                  </a:cubicBezTo>
                  <a:close/>
                  <a:moveTo>
                    <a:pt x="1670261" y="335376"/>
                  </a:moveTo>
                  <a:cubicBezTo>
                    <a:pt x="1680216" y="335376"/>
                    <a:pt x="1688286" y="343446"/>
                    <a:pt x="1688286" y="353400"/>
                  </a:cubicBezTo>
                  <a:cubicBezTo>
                    <a:pt x="1688286" y="363355"/>
                    <a:pt x="1680216" y="371425"/>
                    <a:pt x="1670261" y="371425"/>
                  </a:cubicBezTo>
                  <a:cubicBezTo>
                    <a:pt x="1660307" y="371425"/>
                    <a:pt x="1652237" y="363355"/>
                    <a:pt x="1652237" y="353400"/>
                  </a:cubicBezTo>
                  <a:cubicBezTo>
                    <a:pt x="1652237" y="343446"/>
                    <a:pt x="1660307" y="335376"/>
                    <a:pt x="1670261" y="335376"/>
                  </a:cubicBezTo>
                  <a:close/>
                  <a:moveTo>
                    <a:pt x="5767809" y="329368"/>
                  </a:moveTo>
                  <a:cubicBezTo>
                    <a:pt x="5777764" y="329368"/>
                    <a:pt x="5785834" y="337438"/>
                    <a:pt x="5785834" y="347392"/>
                  </a:cubicBezTo>
                  <a:cubicBezTo>
                    <a:pt x="5785834" y="357347"/>
                    <a:pt x="5777764" y="365417"/>
                    <a:pt x="5767809" y="365417"/>
                  </a:cubicBezTo>
                  <a:cubicBezTo>
                    <a:pt x="5757854" y="365417"/>
                    <a:pt x="5749785" y="357347"/>
                    <a:pt x="5749785" y="347392"/>
                  </a:cubicBezTo>
                  <a:cubicBezTo>
                    <a:pt x="5749785" y="337438"/>
                    <a:pt x="5757854" y="329368"/>
                    <a:pt x="5767809" y="329368"/>
                  </a:cubicBezTo>
                  <a:close/>
                  <a:moveTo>
                    <a:pt x="3797141" y="329368"/>
                  </a:moveTo>
                  <a:cubicBezTo>
                    <a:pt x="3807096" y="329368"/>
                    <a:pt x="3815166" y="337438"/>
                    <a:pt x="3815166" y="347392"/>
                  </a:cubicBezTo>
                  <a:cubicBezTo>
                    <a:pt x="3815166" y="357347"/>
                    <a:pt x="3807096" y="365417"/>
                    <a:pt x="3797141" y="365417"/>
                  </a:cubicBezTo>
                  <a:cubicBezTo>
                    <a:pt x="3787186" y="365417"/>
                    <a:pt x="3779116" y="357347"/>
                    <a:pt x="3779116" y="347392"/>
                  </a:cubicBezTo>
                  <a:cubicBezTo>
                    <a:pt x="3779116" y="337438"/>
                    <a:pt x="3787186" y="329368"/>
                    <a:pt x="3797141" y="329368"/>
                  </a:cubicBezTo>
                  <a:close/>
                  <a:moveTo>
                    <a:pt x="2673619" y="329368"/>
                  </a:moveTo>
                  <a:cubicBezTo>
                    <a:pt x="2683574" y="329368"/>
                    <a:pt x="2691644" y="337438"/>
                    <a:pt x="2691644" y="347392"/>
                  </a:cubicBezTo>
                  <a:cubicBezTo>
                    <a:pt x="2691644" y="357347"/>
                    <a:pt x="2683574" y="365417"/>
                    <a:pt x="2673619" y="365417"/>
                  </a:cubicBezTo>
                  <a:cubicBezTo>
                    <a:pt x="2663664" y="365417"/>
                    <a:pt x="2655595" y="357347"/>
                    <a:pt x="2655595" y="347392"/>
                  </a:cubicBezTo>
                  <a:cubicBezTo>
                    <a:pt x="2655595" y="337438"/>
                    <a:pt x="2663664" y="329368"/>
                    <a:pt x="2673619" y="329368"/>
                  </a:cubicBezTo>
                  <a:close/>
                  <a:moveTo>
                    <a:pt x="1898570" y="329368"/>
                  </a:moveTo>
                  <a:cubicBezTo>
                    <a:pt x="1908525" y="329368"/>
                    <a:pt x="1916595" y="337438"/>
                    <a:pt x="1916595" y="347392"/>
                  </a:cubicBezTo>
                  <a:cubicBezTo>
                    <a:pt x="1916595" y="357347"/>
                    <a:pt x="1908525" y="365417"/>
                    <a:pt x="1898570" y="365417"/>
                  </a:cubicBezTo>
                  <a:cubicBezTo>
                    <a:pt x="1888616" y="365417"/>
                    <a:pt x="1880546" y="357347"/>
                    <a:pt x="1880546" y="347392"/>
                  </a:cubicBezTo>
                  <a:cubicBezTo>
                    <a:pt x="1880546" y="337438"/>
                    <a:pt x="1888616" y="329368"/>
                    <a:pt x="1898570" y="329368"/>
                  </a:cubicBezTo>
                  <a:close/>
                  <a:moveTo>
                    <a:pt x="66089" y="323360"/>
                  </a:moveTo>
                  <a:cubicBezTo>
                    <a:pt x="76044" y="323360"/>
                    <a:pt x="84114" y="331430"/>
                    <a:pt x="84114" y="341384"/>
                  </a:cubicBezTo>
                  <a:cubicBezTo>
                    <a:pt x="84114" y="351339"/>
                    <a:pt x="76044" y="359409"/>
                    <a:pt x="66089" y="359409"/>
                  </a:cubicBezTo>
                  <a:cubicBezTo>
                    <a:pt x="56135" y="359409"/>
                    <a:pt x="48065" y="351339"/>
                    <a:pt x="48065" y="341384"/>
                  </a:cubicBezTo>
                  <a:cubicBezTo>
                    <a:pt x="48065" y="331430"/>
                    <a:pt x="56135" y="323360"/>
                    <a:pt x="66089" y="323360"/>
                  </a:cubicBezTo>
                  <a:close/>
                  <a:moveTo>
                    <a:pt x="5647646" y="317352"/>
                  </a:moveTo>
                  <a:cubicBezTo>
                    <a:pt x="5657601" y="317352"/>
                    <a:pt x="5665671" y="325422"/>
                    <a:pt x="5665671" y="335377"/>
                  </a:cubicBezTo>
                  <a:cubicBezTo>
                    <a:pt x="5665671" y="345331"/>
                    <a:pt x="5657601" y="353401"/>
                    <a:pt x="5647646" y="353401"/>
                  </a:cubicBezTo>
                  <a:cubicBezTo>
                    <a:pt x="5637691" y="353401"/>
                    <a:pt x="5629622" y="345331"/>
                    <a:pt x="5629622" y="335377"/>
                  </a:cubicBezTo>
                  <a:cubicBezTo>
                    <a:pt x="5629622" y="325422"/>
                    <a:pt x="5637691" y="317352"/>
                    <a:pt x="5647646" y="317352"/>
                  </a:cubicBezTo>
                  <a:close/>
                  <a:moveTo>
                    <a:pt x="3064148" y="311344"/>
                  </a:moveTo>
                  <a:cubicBezTo>
                    <a:pt x="3074103" y="311344"/>
                    <a:pt x="3082173" y="319413"/>
                    <a:pt x="3082173" y="329368"/>
                  </a:cubicBezTo>
                  <a:cubicBezTo>
                    <a:pt x="3082173" y="339323"/>
                    <a:pt x="3074103" y="347393"/>
                    <a:pt x="3064148" y="347393"/>
                  </a:cubicBezTo>
                  <a:cubicBezTo>
                    <a:pt x="3054193" y="347393"/>
                    <a:pt x="3046124" y="339323"/>
                    <a:pt x="3046124" y="329368"/>
                  </a:cubicBezTo>
                  <a:cubicBezTo>
                    <a:pt x="3046124" y="319413"/>
                    <a:pt x="3054193" y="311344"/>
                    <a:pt x="3064148" y="311344"/>
                  </a:cubicBezTo>
                  <a:close/>
                  <a:moveTo>
                    <a:pt x="2553457" y="311344"/>
                  </a:moveTo>
                  <a:cubicBezTo>
                    <a:pt x="2563412" y="311344"/>
                    <a:pt x="2571482" y="319413"/>
                    <a:pt x="2571482" y="329368"/>
                  </a:cubicBezTo>
                  <a:cubicBezTo>
                    <a:pt x="2571482" y="339323"/>
                    <a:pt x="2563412" y="347393"/>
                    <a:pt x="2553457" y="347393"/>
                  </a:cubicBezTo>
                  <a:cubicBezTo>
                    <a:pt x="2543502" y="347393"/>
                    <a:pt x="2535433" y="339323"/>
                    <a:pt x="2535433" y="329368"/>
                  </a:cubicBezTo>
                  <a:cubicBezTo>
                    <a:pt x="2535433" y="319413"/>
                    <a:pt x="2543502" y="311344"/>
                    <a:pt x="2553457" y="311344"/>
                  </a:cubicBezTo>
                  <a:close/>
                  <a:moveTo>
                    <a:pt x="6098257" y="305335"/>
                  </a:moveTo>
                  <a:cubicBezTo>
                    <a:pt x="6108212" y="305335"/>
                    <a:pt x="6116282" y="313405"/>
                    <a:pt x="6116282" y="323359"/>
                  </a:cubicBezTo>
                  <a:cubicBezTo>
                    <a:pt x="6116282" y="333314"/>
                    <a:pt x="6108212" y="341384"/>
                    <a:pt x="6098257" y="341384"/>
                  </a:cubicBezTo>
                  <a:cubicBezTo>
                    <a:pt x="6088302" y="341384"/>
                    <a:pt x="6080233" y="333314"/>
                    <a:pt x="6080233" y="323359"/>
                  </a:cubicBezTo>
                  <a:cubicBezTo>
                    <a:pt x="6080233" y="313405"/>
                    <a:pt x="6088302" y="305335"/>
                    <a:pt x="6098257" y="305335"/>
                  </a:cubicBezTo>
                  <a:close/>
                  <a:moveTo>
                    <a:pt x="1231667" y="305335"/>
                  </a:moveTo>
                  <a:cubicBezTo>
                    <a:pt x="1241622" y="305335"/>
                    <a:pt x="1249692" y="313405"/>
                    <a:pt x="1249692" y="323359"/>
                  </a:cubicBezTo>
                  <a:cubicBezTo>
                    <a:pt x="1249692" y="333314"/>
                    <a:pt x="1241622" y="341384"/>
                    <a:pt x="1231667" y="341384"/>
                  </a:cubicBezTo>
                  <a:cubicBezTo>
                    <a:pt x="1221713" y="341384"/>
                    <a:pt x="1213643" y="333314"/>
                    <a:pt x="1213643" y="323359"/>
                  </a:cubicBezTo>
                  <a:cubicBezTo>
                    <a:pt x="1213643" y="313405"/>
                    <a:pt x="1221713" y="305335"/>
                    <a:pt x="1231667" y="305335"/>
                  </a:cubicBezTo>
                  <a:close/>
                  <a:moveTo>
                    <a:pt x="174235" y="305335"/>
                  </a:moveTo>
                  <a:cubicBezTo>
                    <a:pt x="184190" y="305335"/>
                    <a:pt x="192260" y="313405"/>
                    <a:pt x="192260" y="323359"/>
                  </a:cubicBezTo>
                  <a:cubicBezTo>
                    <a:pt x="192260" y="333314"/>
                    <a:pt x="184190" y="341384"/>
                    <a:pt x="174235" y="341384"/>
                  </a:cubicBezTo>
                  <a:cubicBezTo>
                    <a:pt x="164281" y="341384"/>
                    <a:pt x="156211" y="333314"/>
                    <a:pt x="156211" y="323359"/>
                  </a:cubicBezTo>
                  <a:cubicBezTo>
                    <a:pt x="156211" y="313405"/>
                    <a:pt x="164281" y="305335"/>
                    <a:pt x="174235" y="305335"/>
                  </a:cubicBezTo>
                  <a:close/>
                  <a:moveTo>
                    <a:pt x="3520767" y="299327"/>
                  </a:moveTo>
                  <a:cubicBezTo>
                    <a:pt x="3530722" y="299327"/>
                    <a:pt x="3538792" y="307397"/>
                    <a:pt x="3538792" y="317351"/>
                  </a:cubicBezTo>
                  <a:cubicBezTo>
                    <a:pt x="3538792" y="327306"/>
                    <a:pt x="3530722" y="335376"/>
                    <a:pt x="3520767" y="335376"/>
                  </a:cubicBezTo>
                  <a:cubicBezTo>
                    <a:pt x="3510812" y="335376"/>
                    <a:pt x="3502743" y="327306"/>
                    <a:pt x="3502743" y="317351"/>
                  </a:cubicBezTo>
                  <a:cubicBezTo>
                    <a:pt x="3502743" y="307397"/>
                    <a:pt x="3510812" y="299327"/>
                    <a:pt x="3520767" y="299327"/>
                  </a:cubicBezTo>
                  <a:close/>
                  <a:moveTo>
                    <a:pt x="5347240" y="293319"/>
                  </a:moveTo>
                  <a:cubicBezTo>
                    <a:pt x="5357195" y="293319"/>
                    <a:pt x="5365265" y="301389"/>
                    <a:pt x="5365265" y="311343"/>
                  </a:cubicBezTo>
                  <a:cubicBezTo>
                    <a:pt x="5365265" y="321298"/>
                    <a:pt x="5357195" y="329368"/>
                    <a:pt x="5347240" y="329368"/>
                  </a:cubicBezTo>
                  <a:cubicBezTo>
                    <a:pt x="5337285" y="329368"/>
                    <a:pt x="5329216" y="321298"/>
                    <a:pt x="5329216" y="311343"/>
                  </a:cubicBezTo>
                  <a:cubicBezTo>
                    <a:pt x="5329216" y="301389"/>
                    <a:pt x="5337285" y="293319"/>
                    <a:pt x="5347240" y="293319"/>
                  </a:cubicBezTo>
                  <a:close/>
                  <a:moveTo>
                    <a:pt x="2439302" y="293319"/>
                  </a:moveTo>
                  <a:cubicBezTo>
                    <a:pt x="2449257" y="293319"/>
                    <a:pt x="2457327" y="301389"/>
                    <a:pt x="2457327" y="311343"/>
                  </a:cubicBezTo>
                  <a:cubicBezTo>
                    <a:pt x="2457327" y="321298"/>
                    <a:pt x="2449257" y="329368"/>
                    <a:pt x="2439302" y="329368"/>
                  </a:cubicBezTo>
                  <a:cubicBezTo>
                    <a:pt x="2429347" y="329368"/>
                    <a:pt x="2421278" y="321298"/>
                    <a:pt x="2421278" y="311343"/>
                  </a:cubicBezTo>
                  <a:cubicBezTo>
                    <a:pt x="2421278" y="301389"/>
                    <a:pt x="2429347" y="293319"/>
                    <a:pt x="2439302" y="293319"/>
                  </a:cubicBezTo>
                  <a:close/>
                  <a:moveTo>
                    <a:pt x="2301115" y="293319"/>
                  </a:moveTo>
                  <a:cubicBezTo>
                    <a:pt x="2311070" y="293319"/>
                    <a:pt x="2319140" y="301389"/>
                    <a:pt x="2319140" y="311343"/>
                  </a:cubicBezTo>
                  <a:cubicBezTo>
                    <a:pt x="2319140" y="321298"/>
                    <a:pt x="2311070" y="329368"/>
                    <a:pt x="2301115" y="329368"/>
                  </a:cubicBezTo>
                  <a:cubicBezTo>
                    <a:pt x="2291161" y="329368"/>
                    <a:pt x="2283091" y="321298"/>
                    <a:pt x="2283091" y="311343"/>
                  </a:cubicBezTo>
                  <a:cubicBezTo>
                    <a:pt x="2283091" y="301389"/>
                    <a:pt x="2291161" y="293319"/>
                    <a:pt x="2301115" y="293319"/>
                  </a:cubicBezTo>
                  <a:close/>
                  <a:moveTo>
                    <a:pt x="1447960" y="293319"/>
                  </a:moveTo>
                  <a:cubicBezTo>
                    <a:pt x="1457915" y="293319"/>
                    <a:pt x="1465985" y="301389"/>
                    <a:pt x="1465985" y="311343"/>
                  </a:cubicBezTo>
                  <a:cubicBezTo>
                    <a:pt x="1465985" y="321298"/>
                    <a:pt x="1457915" y="329368"/>
                    <a:pt x="1447960" y="329368"/>
                  </a:cubicBezTo>
                  <a:cubicBezTo>
                    <a:pt x="1438006" y="329368"/>
                    <a:pt x="1429936" y="321298"/>
                    <a:pt x="1429936" y="311343"/>
                  </a:cubicBezTo>
                  <a:cubicBezTo>
                    <a:pt x="1429936" y="301389"/>
                    <a:pt x="1438006" y="293319"/>
                    <a:pt x="1447960" y="293319"/>
                  </a:cubicBezTo>
                  <a:close/>
                  <a:moveTo>
                    <a:pt x="901219" y="293319"/>
                  </a:moveTo>
                  <a:cubicBezTo>
                    <a:pt x="911174" y="293319"/>
                    <a:pt x="919244" y="301389"/>
                    <a:pt x="919244" y="311343"/>
                  </a:cubicBezTo>
                  <a:cubicBezTo>
                    <a:pt x="919244" y="321298"/>
                    <a:pt x="911174" y="329368"/>
                    <a:pt x="901219" y="329368"/>
                  </a:cubicBezTo>
                  <a:cubicBezTo>
                    <a:pt x="891265" y="329368"/>
                    <a:pt x="883195" y="321298"/>
                    <a:pt x="883195" y="311343"/>
                  </a:cubicBezTo>
                  <a:cubicBezTo>
                    <a:pt x="883195" y="301389"/>
                    <a:pt x="891265" y="293319"/>
                    <a:pt x="901219" y="293319"/>
                  </a:cubicBezTo>
                  <a:close/>
                  <a:moveTo>
                    <a:pt x="552748" y="293319"/>
                  </a:moveTo>
                  <a:cubicBezTo>
                    <a:pt x="562703" y="293319"/>
                    <a:pt x="570773" y="301389"/>
                    <a:pt x="570773" y="311343"/>
                  </a:cubicBezTo>
                  <a:cubicBezTo>
                    <a:pt x="570773" y="321298"/>
                    <a:pt x="562703" y="329368"/>
                    <a:pt x="552748" y="329368"/>
                  </a:cubicBezTo>
                  <a:cubicBezTo>
                    <a:pt x="542794" y="329368"/>
                    <a:pt x="534724" y="321298"/>
                    <a:pt x="534724" y="311343"/>
                  </a:cubicBezTo>
                  <a:cubicBezTo>
                    <a:pt x="534724" y="301389"/>
                    <a:pt x="542794" y="293319"/>
                    <a:pt x="552748" y="293319"/>
                  </a:cubicBezTo>
                  <a:close/>
                  <a:moveTo>
                    <a:pt x="6326566" y="287311"/>
                  </a:moveTo>
                  <a:cubicBezTo>
                    <a:pt x="6336521" y="287311"/>
                    <a:pt x="6344591" y="295381"/>
                    <a:pt x="6344591" y="305336"/>
                  </a:cubicBezTo>
                  <a:cubicBezTo>
                    <a:pt x="6344591" y="315290"/>
                    <a:pt x="6336522" y="323360"/>
                    <a:pt x="6326566" y="323360"/>
                  </a:cubicBezTo>
                  <a:cubicBezTo>
                    <a:pt x="6316612" y="323360"/>
                    <a:pt x="6308542" y="315290"/>
                    <a:pt x="6308542" y="305336"/>
                  </a:cubicBezTo>
                  <a:cubicBezTo>
                    <a:pt x="6308542" y="295381"/>
                    <a:pt x="6316611" y="287311"/>
                    <a:pt x="6326566" y="287311"/>
                  </a:cubicBezTo>
                  <a:close/>
                  <a:moveTo>
                    <a:pt x="5503451" y="287311"/>
                  </a:moveTo>
                  <a:cubicBezTo>
                    <a:pt x="5513406" y="287311"/>
                    <a:pt x="5521476" y="295381"/>
                    <a:pt x="5521476" y="305336"/>
                  </a:cubicBezTo>
                  <a:cubicBezTo>
                    <a:pt x="5521476" y="315290"/>
                    <a:pt x="5513406" y="323360"/>
                    <a:pt x="5503451" y="323360"/>
                  </a:cubicBezTo>
                  <a:cubicBezTo>
                    <a:pt x="5493496" y="323360"/>
                    <a:pt x="5485427" y="315290"/>
                    <a:pt x="5485427" y="305336"/>
                  </a:cubicBezTo>
                  <a:cubicBezTo>
                    <a:pt x="5485427" y="295381"/>
                    <a:pt x="5493496" y="287311"/>
                    <a:pt x="5503451" y="287311"/>
                  </a:cubicBezTo>
                  <a:close/>
                  <a:moveTo>
                    <a:pt x="1808448" y="287311"/>
                  </a:moveTo>
                  <a:cubicBezTo>
                    <a:pt x="1818403" y="287311"/>
                    <a:pt x="1826473" y="295381"/>
                    <a:pt x="1826473" y="305336"/>
                  </a:cubicBezTo>
                  <a:cubicBezTo>
                    <a:pt x="1826473" y="315290"/>
                    <a:pt x="1818403" y="323360"/>
                    <a:pt x="1808448" y="323360"/>
                  </a:cubicBezTo>
                  <a:cubicBezTo>
                    <a:pt x="1798494" y="323360"/>
                    <a:pt x="1790424" y="315290"/>
                    <a:pt x="1790424" y="305336"/>
                  </a:cubicBezTo>
                  <a:cubicBezTo>
                    <a:pt x="1790424" y="295381"/>
                    <a:pt x="1798494" y="287311"/>
                    <a:pt x="1808448" y="287311"/>
                  </a:cubicBezTo>
                  <a:close/>
                  <a:moveTo>
                    <a:pt x="672910" y="287311"/>
                  </a:moveTo>
                  <a:cubicBezTo>
                    <a:pt x="682865" y="287311"/>
                    <a:pt x="690935" y="295381"/>
                    <a:pt x="690935" y="305336"/>
                  </a:cubicBezTo>
                  <a:cubicBezTo>
                    <a:pt x="690935" y="315290"/>
                    <a:pt x="682865" y="323360"/>
                    <a:pt x="672910" y="323360"/>
                  </a:cubicBezTo>
                  <a:cubicBezTo>
                    <a:pt x="662956" y="323360"/>
                    <a:pt x="654886" y="315290"/>
                    <a:pt x="654886" y="305336"/>
                  </a:cubicBezTo>
                  <a:cubicBezTo>
                    <a:pt x="654886" y="295381"/>
                    <a:pt x="662956" y="287311"/>
                    <a:pt x="672910" y="287311"/>
                  </a:cubicBezTo>
                  <a:close/>
                  <a:moveTo>
                    <a:pt x="4710377" y="275295"/>
                  </a:moveTo>
                  <a:cubicBezTo>
                    <a:pt x="4720332" y="275295"/>
                    <a:pt x="4728402" y="283365"/>
                    <a:pt x="4728402" y="293319"/>
                  </a:cubicBezTo>
                  <a:cubicBezTo>
                    <a:pt x="4728402" y="303274"/>
                    <a:pt x="4720332" y="311344"/>
                    <a:pt x="4710377" y="311344"/>
                  </a:cubicBezTo>
                  <a:cubicBezTo>
                    <a:pt x="4700423" y="311344"/>
                    <a:pt x="4692353" y="303274"/>
                    <a:pt x="4692353" y="293319"/>
                  </a:cubicBezTo>
                  <a:cubicBezTo>
                    <a:pt x="4692353" y="283365"/>
                    <a:pt x="4700423" y="275295"/>
                    <a:pt x="4710377" y="275295"/>
                  </a:cubicBezTo>
                  <a:close/>
                  <a:moveTo>
                    <a:pt x="4962719" y="269287"/>
                  </a:moveTo>
                  <a:cubicBezTo>
                    <a:pt x="4972674" y="269287"/>
                    <a:pt x="4980744" y="277357"/>
                    <a:pt x="4980744" y="287311"/>
                  </a:cubicBezTo>
                  <a:cubicBezTo>
                    <a:pt x="4980744" y="297266"/>
                    <a:pt x="4972674" y="305336"/>
                    <a:pt x="4962719" y="305336"/>
                  </a:cubicBezTo>
                  <a:cubicBezTo>
                    <a:pt x="4952764" y="305336"/>
                    <a:pt x="4944695" y="297266"/>
                    <a:pt x="4944695" y="287311"/>
                  </a:cubicBezTo>
                  <a:cubicBezTo>
                    <a:pt x="4944695" y="277357"/>
                    <a:pt x="4952764" y="269287"/>
                    <a:pt x="4962719" y="269287"/>
                  </a:cubicBezTo>
                  <a:close/>
                  <a:moveTo>
                    <a:pt x="3652945" y="269287"/>
                  </a:moveTo>
                  <a:cubicBezTo>
                    <a:pt x="3662900" y="269287"/>
                    <a:pt x="3670970" y="277357"/>
                    <a:pt x="3670970" y="287311"/>
                  </a:cubicBezTo>
                  <a:cubicBezTo>
                    <a:pt x="3670970" y="297266"/>
                    <a:pt x="3662900" y="305336"/>
                    <a:pt x="3652945" y="305336"/>
                  </a:cubicBezTo>
                  <a:cubicBezTo>
                    <a:pt x="3642991" y="305336"/>
                    <a:pt x="3634921" y="297266"/>
                    <a:pt x="3634921" y="287311"/>
                  </a:cubicBezTo>
                  <a:cubicBezTo>
                    <a:pt x="3634921" y="277357"/>
                    <a:pt x="3642991" y="269287"/>
                    <a:pt x="3652945" y="269287"/>
                  </a:cubicBezTo>
                  <a:close/>
                  <a:moveTo>
                    <a:pt x="1123520" y="269287"/>
                  </a:moveTo>
                  <a:cubicBezTo>
                    <a:pt x="1133475" y="269287"/>
                    <a:pt x="1141545" y="277357"/>
                    <a:pt x="1141545" y="287311"/>
                  </a:cubicBezTo>
                  <a:cubicBezTo>
                    <a:pt x="1141545" y="297266"/>
                    <a:pt x="1133475" y="305336"/>
                    <a:pt x="1123520" y="305336"/>
                  </a:cubicBezTo>
                  <a:cubicBezTo>
                    <a:pt x="1113566" y="305336"/>
                    <a:pt x="1105496" y="297266"/>
                    <a:pt x="1105496" y="287311"/>
                  </a:cubicBezTo>
                  <a:cubicBezTo>
                    <a:pt x="1105496" y="277357"/>
                    <a:pt x="1113566" y="269287"/>
                    <a:pt x="1123520" y="269287"/>
                  </a:cubicBezTo>
                  <a:close/>
                  <a:moveTo>
                    <a:pt x="5112922" y="263279"/>
                  </a:moveTo>
                  <a:cubicBezTo>
                    <a:pt x="5122877" y="263279"/>
                    <a:pt x="5130947" y="271349"/>
                    <a:pt x="5130947" y="281303"/>
                  </a:cubicBezTo>
                  <a:cubicBezTo>
                    <a:pt x="5130947" y="291258"/>
                    <a:pt x="5122877" y="299328"/>
                    <a:pt x="5112922" y="299328"/>
                  </a:cubicBezTo>
                  <a:cubicBezTo>
                    <a:pt x="5102967" y="299328"/>
                    <a:pt x="5094898" y="291258"/>
                    <a:pt x="5094898" y="281303"/>
                  </a:cubicBezTo>
                  <a:cubicBezTo>
                    <a:pt x="5094898" y="271349"/>
                    <a:pt x="5102967" y="263279"/>
                    <a:pt x="5112922" y="263279"/>
                  </a:cubicBezTo>
                  <a:close/>
                  <a:moveTo>
                    <a:pt x="4217710" y="263279"/>
                  </a:moveTo>
                  <a:cubicBezTo>
                    <a:pt x="4227665" y="263279"/>
                    <a:pt x="4235735" y="271349"/>
                    <a:pt x="4235735" y="281303"/>
                  </a:cubicBezTo>
                  <a:cubicBezTo>
                    <a:pt x="4235735" y="291258"/>
                    <a:pt x="4227665" y="299328"/>
                    <a:pt x="4217710" y="299328"/>
                  </a:cubicBezTo>
                  <a:cubicBezTo>
                    <a:pt x="4207755" y="299328"/>
                    <a:pt x="4199685" y="291258"/>
                    <a:pt x="4199685" y="281303"/>
                  </a:cubicBezTo>
                  <a:cubicBezTo>
                    <a:pt x="4199685" y="271349"/>
                    <a:pt x="4207755" y="263279"/>
                    <a:pt x="4217710" y="263279"/>
                  </a:cubicBezTo>
                  <a:close/>
                  <a:moveTo>
                    <a:pt x="3190319" y="263279"/>
                  </a:moveTo>
                  <a:cubicBezTo>
                    <a:pt x="3200274" y="263279"/>
                    <a:pt x="3208344" y="271349"/>
                    <a:pt x="3208344" y="281303"/>
                  </a:cubicBezTo>
                  <a:cubicBezTo>
                    <a:pt x="3208344" y="291258"/>
                    <a:pt x="3200274" y="299328"/>
                    <a:pt x="3190319" y="299328"/>
                  </a:cubicBezTo>
                  <a:cubicBezTo>
                    <a:pt x="3180364" y="299328"/>
                    <a:pt x="3172295" y="291258"/>
                    <a:pt x="3172295" y="281303"/>
                  </a:cubicBezTo>
                  <a:cubicBezTo>
                    <a:pt x="3172295" y="271349"/>
                    <a:pt x="3180364" y="263279"/>
                    <a:pt x="3190319" y="263279"/>
                  </a:cubicBezTo>
                  <a:close/>
                  <a:moveTo>
                    <a:pt x="5996118" y="257270"/>
                  </a:moveTo>
                  <a:cubicBezTo>
                    <a:pt x="6006073" y="257270"/>
                    <a:pt x="6014143" y="265340"/>
                    <a:pt x="6014143" y="275295"/>
                  </a:cubicBezTo>
                  <a:cubicBezTo>
                    <a:pt x="6014143" y="285249"/>
                    <a:pt x="6006073" y="293319"/>
                    <a:pt x="5996118" y="293319"/>
                  </a:cubicBezTo>
                  <a:cubicBezTo>
                    <a:pt x="5986164" y="293319"/>
                    <a:pt x="5978094" y="285249"/>
                    <a:pt x="5978094" y="275295"/>
                  </a:cubicBezTo>
                  <a:cubicBezTo>
                    <a:pt x="5978094" y="265340"/>
                    <a:pt x="5986164" y="257270"/>
                    <a:pt x="5996118" y="257270"/>
                  </a:cubicBezTo>
                  <a:close/>
                  <a:moveTo>
                    <a:pt x="5233085" y="257270"/>
                  </a:moveTo>
                  <a:cubicBezTo>
                    <a:pt x="5243040" y="257270"/>
                    <a:pt x="5251110" y="265340"/>
                    <a:pt x="5251110" y="275295"/>
                  </a:cubicBezTo>
                  <a:cubicBezTo>
                    <a:pt x="5251110" y="285249"/>
                    <a:pt x="5243040" y="293319"/>
                    <a:pt x="5233085" y="293319"/>
                  </a:cubicBezTo>
                  <a:cubicBezTo>
                    <a:pt x="5223130" y="293319"/>
                    <a:pt x="5215061" y="285249"/>
                    <a:pt x="5215061" y="275295"/>
                  </a:cubicBezTo>
                  <a:cubicBezTo>
                    <a:pt x="5215061" y="265340"/>
                    <a:pt x="5223130" y="257270"/>
                    <a:pt x="5233085" y="257270"/>
                  </a:cubicBezTo>
                  <a:close/>
                  <a:moveTo>
                    <a:pt x="4584206" y="257270"/>
                  </a:moveTo>
                  <a:cubicBezTo>
                    <a:pt x="4594161" y="257270"/>
                    <a:pt x="4602231" y="265340"/>
                    <a:pt x="4602231" y="275295"/>
                  </a:cubicBezTo>
                  <a:cubicBezTo>
                    <a:pt x="4602231" y="285249"/>
                    <a:pt x="4594161" y="293319"/>
                    <a:pt x="4584206" y="293319"/>
                  </a:cubicBezTo>
                  <a:cubicBezTo>
                    <a:pt x="4574252" y="293319"/>
                    <a:pt x="4566182" y="285249"/>
                    <a:pt x="4566182" y="275295"/>
                  </a:cubicBezTo>
                  <a:cubicBezTo>
                    <a:pt x="4566182" y="265340"/>
                    <a:pt x="4574252" y="257270"/>
                    <a:pt x="4584206" y="257270"/>
                  </a:cubicBezTo>
                  <a:close/>
                  <a:moveTo>
                    <a:pt x="2156921" y="257270"/>
                  </a:moveTo>
                  <a:cubicBezTo>
                    <a:pt x="2166875" y="257270"/>
                    <a:pt x="2174945" y="265340"/>
                    <a:pt x="2174945" y="275295"/>
                  </a:cubicBezTo>
                  <a:cubicBezTo>
                    <a:pt x="2174945" y="285249"/>
                    <a:pt x="2166875" y="293319"/>
                    <a:pt x="2156921" y="293319"/>
                  </a:cubicBezTo>
                  <a:cubicBezTo>
                    <a:pt x="2146966" y="293319"/>
                    <a:pt x="2138896" y="285249"/>
                    <a:pt x="2138896" y="275295"/>
                  </a:cubicBezTo>
                  <a:cubicBezTo>
                    <a:pt x="2138896" y="265340"/>
                    <a:pt x="2146966" y="257270"/>
                    <a:pt x="2156921" y="257270"/>
                  </a:cubicBezTo>
                  <a:close/>
                  <a:moveTo>
                    <a:pt x="781057" y="257270"/>
                  </a:moveTo>
                  <a:cubicBezTo>
                    <a:pt x="791012" y="257270"/>
                    <a:pt x="799082" y="265340"/>
                    <a:pt x="799082" y="275295"/>
                  </a:cubicBezTo>
                  <a:cubicBezTo>
                    <a:pt x="799082" y="285249"/>
                    <a:pt x="791012" y="293319"/>
                    <a:pt x="781057" y="293319"/>
                  </a:cubicBezTo>
                  <a:cubicBezTo>
                    <a:pt x="771103" y="293319"/>
                    <a:pt x="763033" y="285249"/>
                    <a:pt x="763033" y="275295"/>
                  </a:cubicBezTo>
                  <a:cubicBezTo>
                    <a:pt x="763033" y="265340"/>
                    <a:pt x="771103" y="257270"/>
                    <a:pt x="781057" y="257270"/>
                  </a:cubicBezTo>
                  <a:close/>
                  <a:moveTo>
                    <a:pt x="420569" y="257270"/>
                  </a:moveTo>
                  <a:cubicBezTo>
                    <a:pt x="430524" y="257270"/>
                    <a:pt x="438594" y="265340"/>
                    <a:pt x="438594" y="275295"/>
                  </a:cubicBezTo>
                  <a:cubicBezTo>
                    <a:pt x="438594" y="285249"/>
                    <a:pt x="430524" y="293319"/>
                    <a:pt x="420569" y="293319"/>
                  </a:cubicBezTo>
                  <a:cubicBezTo>
                    <a:pt x="410615" y="293319"/>
                    <a:pt x="402545" y="285249"/>
                    <a:pt x="402545" y="275295"/>
                  </a:cubicBezTo>
                  <a:cubicBezTo>
                    <a:pt x="402545" y="265340"/>
                    <a:pt x="410615" y="257270"/>
                    <a:pt x="420569" y="257270"/>
                  </a:cubicBezTo>
                  <a:close/>
                  <a:moveTo>
                    <a:pt x="5845915" y="245254"/>
                  </a:moveTo>
                  <a:cubicBezTo>
                    <a:pt x="5855870" y="245254"/>
                    <a:pt x="5863940" y="253324"/>
                    <a:pt x="5863940" y="263278"/>
                  </a:cubicBezTo>
                  <a:cubicBezTo>
                    <a:pt x="5863940" y="273233"/>
                    <a:pt x="5855870" y="281303"/>
                    <a:pt x="5845915" y="281303"/>
                  </a:cubicBezTo>
                  <a:cubicBezTo>
                    <a:pt x="5835961" y="281303"/>
                    <a:pt x="5827891" y="273233"/>
                    <a:pt x="5827891" y="263278"/>
                  </a:cubicBezTo>
                  <a:cubicBezTo>
                    <a:pt x="5827891" y="253324"/>
                    <a:pt x="5835961" y="245254"/>
                    <a:pt x="5845915" y="245254"/>
                  </a:cubicBezTo>
                  <a:close/>
                  <a:moveTo>
                    <a:pt x="4013434" y="245254"/>
                  </a:moveTo>
                  <a:cubicBezTo>
                    <a:pt x="4023389" y="245254"/>
                    <a:pt x="4031459" y="253324"/>
                    <a:pt x="4031459" y="263278"/>
                  </a:cubicBezTo>
                  <a:cubicBezTo>
                    <a:pt x="4031459" y="273233"/>
                    <a:pt x="4023389" y="281303"/>
                    <a:pt x="4013434" y="281303"/>
                  </a:cubicBezTo>
                  <a:cubicBezTo>
                    <a:pt x="4003480" y="281303"/>
                    <a:pt x="3995410" y="273233"/>
                    <a:pt x="3995410" y="263278"/>
                  </a:cubicBezTo>
                  <a:cubicBezTo>
                    <a:pt x="3995410" y="253324"/>
                    <a:pt x="4003480" y="245254"/>
                    <a:pt x="4013434" y="245254"/>
                  </a:cubicBezTo>
                  <a:close/>
                  <a:moveTo>
                    <a:pt x="2841847" y="245254"/>
                  </a:moveTo>
                  <a:cubicBezTo>
                    <a:pt x="2851802" y="245254"/>
                    <a:pt x="2859872" y="253324"/>
                    <a:pt x="2859872" y="263278"/>
                  </a:cubicBezTo>
                  <a:cubicBezTo>
                    <a:pt x="2859872" y="273233"/>
                    <a:pt x="2851802" y="281303"/>
                    <a:pt x="2841847" y="281303"/>
                  </a:cubicBezTo>
                  <a:cubicBezTo>
                    <a:pt x="2831893" y="281303"/>
                    <a:pt x="2823823" y="273233"/>
                    <a:pt x="2823823" y="263278"/>
                  </a:cubicBezTo>
                  <a:cubicBezTo>
                    <a:pt x="2823823" y="253324"/>
                    <a:pt x="2831893" y="245254"/>
                    <a:pt x="2841847" y="245254"/>
                  </a:cubicBezTo>
                  <a:close/>
                  <a:moveTo>
                    <a:pt x="2006717" y="245254"/>
                  </a:moveTo>
                  <a:cubicBezTo>
                    <a:pt x="2016671" y="245254"/>
                    <a:pt x="2024741" y="253324"/>
                    <a:pt x="2024741" y="263278"/>
                  </a:cubicBezTo>
                  <a:cubicBezTo>
                    <a:pt x="2024741" y="273233"/>
                    <a:pt x="2016671" y="281303"/>
                    <a:pt x="2006717" y="281303"/>
                  </a:cubicBezTo>
                  <a:cubicBezTo>
                    <a:pt x="1996762" y="281303"/>
                    <a:pt x="1988692" y="273233"/>
                    <a:pt x="1988692" y="263278"/>
                  </a:cubicBezTo>
                  <a:cubicBezTo>
                    <a:pt x="1988692" y="253324"/>
                    <a:pt x="1996762" y="245254"/>
                    <a:pt x="2006717" y="245254"/>
                  </a:cubicBezTo>
                  <a:close/>
                  <a:moveTo>
                    <a:pt x="1009366" y="245254"/>
                  </a:moveTo>
                  <a:cubicBezTo>
                    <a:pt x="1019321" y="245254"/>
                    <a:pt x="1027391" y="253324"/>
                    <a:pt x="1027391" y="263278"/>
                  </a:cubicBezTo>
                  <a:cubicBezTo>
                    <a:pt x="1027391" y="273233"/>
                    <a:pt x="1019321" y="281303"/>
                    <a:pt x="1009366" y="281303"/>
                  </a:cubicBezTo>
                  <a:cubicBezTo>
                    <a:pt x="999412" y="281303"/>
                    <a:pt x="991342" y="273233"/>
                    <a:pt x="991342" y="263278"/>
                  </a:cubicBezTo>
                  <a:cubicBezTo>
                    <a:pt x="991342" y="253324"/>
                    <a:pt x="999412" y="245254"/>
                    <a:pt x="1009366" y="245254"/>
                  </a:cubicBezTo>
                  <a:close/>
                  <a:moveTo>
                    <a:pt x="4337873" y="239246"/>
                  </a:moveTo>
                  <a:cubicBezTo>
                    <a:pt x="4347828" y="239246"/>
                    <a:pt x="4355898" y="247316"/>
                    <a:pt x="4355898" y="257270"/>
                  </a:cubicBezTo>
                  <a:cubicBezTo>
                    <a:pt x="4355898" y="267225"/>
                    <a:pt x="4347828" y="275295"/>
                    <a:pt x="4337873" y="275295"/>
                  </a:cubicBezTo>
                  <a:cubicBezTo>
                    <a:pt x="4327918" y="275295"/>
                    <a:pt x="4319848" y="267225"/>
                    <a:pt x="4319848" y="257270"/>
                  </a:cubicBezTo>
                  <a:cubicBezTo>
                    <a:pt x="4319848" y="247316"/>
                    <a:pt x="4327918" y="239246"/>
                    <a:pt x="4337873" y="239246"/>
                  </a:cubicBezTo>
                  <a:close/>
                  <a:moveTo>
                    <a:pt x="3310482" y="239246"/>
                  </a:moveTo>
                  <a:cubicBezTo>
                    <a:pt x="3320437" y="239246"/>
                    <a:pt x="3328507" y="247316"/>
                    <a:pt x="3328507" y="257270"/>
                  </a:cubicBezTo>
                  <a:cubicBezTo>
                    <a:pt x="3328507" y="267225"/>
                    <a:pt x="3320437" y="275295"/>
                    <a:pt x="3310482" y="275295"/>
                  </a:cubicBezTo>
                  <a:cubicBezTo>
                    <a:pt x="3300527" y="275295"/>
                    <a:pt x="3292458" y="267225"/>
                    <a:pt x="3292458" y="257270"/>
                  </a:cubicBezTo>
                  <a:cubicBezTo>
                    <a:pt x="3292458" y="247316"/>
                    <a:pt x="3300527" y="239246"/>
                    <a:pt x="3310482" y="239246"/>
                  </a:cubicBezTo>
                  <a:close/>
                  <a:moveTo>
                    <a:pt x="3418628" y="233238"/>
                  </a:moveTo>
                  <a:cubicBezTo>
                    <a:pt x="3428583" y="233238"/>
                    <a:pt x="3436653" y="241308"/>
                    <a:pt x="3436653" y="251262"/>
                  </a:cubicBezTo>
                  <a:cubicBezTo>
                    <a:pt x="3436653" y="261217"/>
                    <a:pt x="3428583" y="269287"/>
                    <a:pt x="3418628" y="269287"/>
                  </a:cubicBezTo>
                  <a:cubicBezTo>
                    <a:pt x="3408674" y="269287"/>
                    <a:pt x="3400604" y="261217"/>
                    <a:pt x="3400604" y="251262"/>
                  </a:cubicBezTo>
                  <a:cubicBezTo>
                    <a:pt x="3400604" y="241308"/>
                    <a:pt x="3408674" y="233238"/>
                    <a:pt x="3418628" y="233238"/>
                  </a:cubicBezTo>
                  <a:close/>
                  <a:moveTo>
                    <a:pt x="4836548" y="227230"/>
                  </a:moveTo>
                  <a:cubicBezTo>
                    <a:pt x="4846503" y="227230"/>
                    <a:pt x="4854573" y="235300"/>
                    <a:pt x="4854573" y="245255"/>
                  </a:cubicBezTo>
                  <a:cubicBezTo>
                    <a:pt x="4854573" y="255209"/>
                    <a:pt x="4846503" y="263279"/>
                    <a:pt x="4836548" y="263279"/>
                  </a:cubicBezTo>
                  <a:cubicBezTo>
                    <a:pt x="4826593" y="263279"/>
                    <a:pt x="4818524" y="255209"/>
                    <a:pt x="4818524" y="245255"/>
                  </a:cubicBezTo>
                  <a:cubicBezTo>
                    <a:pt x="4818524" y="235300"/>
                    <a:pt x="4826593" y="227230"/>
                    <a:pt x="4836548" y="227230"/>
                  </a:cubicBezTo>
                  <a:close/>
                  <a:moveTo>
                    <a:pt x="2949994" y="227230"/>
                  </a:moveTo>
                  <a:cubicBezTo>
                    <a:pt x="2959949" y="227230"/>
                    <a:pt x="2968019" y="235300"/>
                    <a:pt x="2968019" y="245255"/>
                  </a:cubicBezTo>
                  <a:cubicBezTo>
                    <a:pt x="2968019" y="255209"/>
                    <a:pt x="2959949" y="263279"/>
                    <a:pt x="2949994" y="263279"/>
                  </a:cubicBezTo>
                  <a:cubicBezTo>
                    <a:pt x="2940039" y="263279"/>
                    <a:pt x="2931970" y="255209"/>
                    <a:pt x="2931970" y="245255"/>
                  </a:cubicBezTo>
                  <a:cubicBezTo>
                    <a:pt x="2931970" y="235300"/>
                    <a:pt x="2940039" y="227230"/>
                    <a:pt x="2949994" y="227230"/>
                  </a:cubicBezTo>
                  <a:close/>
                  <a:moveTo>
                    <a:pt x="2727693" y="227230"/>
                  </a:moveTo>
                  <a:cubicBezTo>
                    <a:pt x="2737648" y="227230"/>
                    <a:pt x="2745718" y="235300"/>
                    <a:pt x="2745718" y="245255"/>
                  </a:cubicBezTo>
                  <a:cubicBezTo>
                    <a:pt x="2745718" y="255209"/>
                    <a:pt x="2737648" y="263279"/>
                    <a:pt x="2727693" y="263279"/>
                  </a:cubicBezTo>
                  <a:cubicBezTo>
                    <a:pt x="2717739" y="263279"/>
                    <a:pt x="2709669" y="255209"/>
                    <a:pt x="2709669" y="245255"/>
                  </a:cubicBezTo>
                  <a:cubicBezTo>
                    <a:pt x="2709669" y="235300"/>
                    <a:pt x="2717739" y="227230"/>
                    <a:pt x="2727693" y="227230"/>
                  </a:cubicBezTo>
                  <a:close/>
                  <a:moveTo>
                    <a:pt x="270365" y="227230"/>
                  </a:moveTo>
                  <a:cubicBezTo>
                    <a:pt x="280320" y="227230"/>
                    <a:pt x="288390" y="235300"/>
                    <a:pt x="288390" y="245255"/>
                  </a:cubicBezTo>
                  <a:cubicBezTo>
                    <a:pt x="288390" y="255209"/>
                    <a:pt x="280320" y="263279"/>
                    <a:pt x="270365" y="263279"/>
                  </a:cubicBezTo>
                  <a:cubicBezTo>
                    <a:pt x="260411" y="263279"/>
                    <a:pt x="252341" y="255209"/>
                    <a:pt x="252341" y="245255"/>
                  </a:cubicBezTo>
                  <a:cubicBezTo>
                    <a:pt x="252341" y="235300"/>
                    <a:pt x="260411" y="227230"/>
                    <a:pt x="270365" y="227230"/>
                  </a:cubicBezTo>
                  <a:close/>
                  <a:moveTo>
                    <a:pt x="3893271" y="221222"/>
                  </a:moveTo>
                  <a:cubicBezTo>
                    <a:pt x="3903226" y="221222"/>
                    <a:pt x="3911296" y="229291"/>
                    <a:pt x="3911296" y="239246"/>
                  </a:cubicBezTo>
                  <a:cubicBezTo>
                    <a:pt x="3911296" y="249201"/>
                    <a:pt x="3903226" y="257271"/>
                    <a:pt x="3893271" y="257271"/>
                  </a:cubicBezTo>
                  <a:cubicBezTo>
                    <a:pt x="3883317" y="257271"/>
                    <a:pt x="3875247" y="249201"/>
                    <a:pt x="3875247" y="239246"/>
                  </a:cubicBezTo>
                  <a:cubicBezTo>
                    <a:pt x="3875247" y="229291"/>
                    <a:pt x="3883317" y="221222"/>
                    <a:pt x="3893271" y="221222"/>
                  </a:cubicBezTo>
                  <a:close/>
                  <a:moveTo>
                    <a:pt x="1682277" y="221222"/>
                  </a:moveTo>
                  <a:cubicBezTo>
                    <a:pt x="1692232" y="221222"/>
                    <a:pt x="1700302" y="229291"/>
                    <a:pt x="1700302" y="239246"/>
                  </a:cubicBezTo>
                  <a:cubicBezTo>
                    <a:pt x="1700302" y="249201"/>
                    <a:pt x="1692232" y="257271"/>
                    <a:pt x="1682277" y="257271"/>
                  </a:cubicBezTo>
                  <a:cubicBezTo>
                    <a:pt x="1672323" y="257271"/>
                    <a:pt x="1664253" y="249201"/>
                    <a:pt x="1664253" y="239246"/>
                  </a:cubicBezTo>
                  <a:cubicBezTo>
                    <a:pt x="1664253" y="229291"/>
                    <a:pt x="1672323" y="221222"/>
                    <a:pt x="1682277" y="221222"/>
                  </a:cubicBezTo>
                  <a:close/>
                  <a:moveTo>
                    <a:pt x="4458036" y="215213"/>
                  </a:moveTo>
                  <a:cubicBezTo>
                    <a:pt x="4467991" y="215213"/>
                    <a:pt x="4476061" y="223283"/>
                    <a:pt x="4476061" y="233237"/>
                  </a:cubicBezTo>
                  <a:cubicBezTo>
                    <a:pt x="4476061" y="243192"/>
                    <a:pt x="4467991" y="251262"/>
                    <a:pt x="4458036" y="251262"/>
                  </a:cubicBezTo>
                  <a:cubicBezTo>
                    <a:pt x="4448081" y="251262"/>
                    <a:pt x="4440011" y="243192"/>
                    <a:pt x="4440011" y="233237"/>
                  </a:cubicBezTo>
                  <a:cubicBezTo>
                    <a:pt x="4440011" y="223283"/>
                    <a:pt x="4448081" y="215213"/>
                    <a:pt x="4458036" y="215213"/>
                  </a:cubicBezTo>
                  <a:close/>
                  <a:moveTo>
                    <a:pt x="3767100" y="215213"/>
                  </a:moveTo>
                  <a:cubicBezTo>
                    <a:pt x="3777055" y="215213"/>
                    <a:pt x="3785125" y="223283"/>
                    <a:pt x="3785125" y="233237"/>
                  </a:cubicBezTo>
                  <a:cubicBezTo>
                    <a:pt x="3785125" y="243192"/>
                    <a:pt x="3777055" y="251262"/>
                    <a:pt x="3767100" y="251262"/>
                  </a:cubicBezTo>
                  <a:cubicBezTo>
                    <a:pt x="3757145" y="251262"/>
                    <a:pt x="3749075" y="243192"/>
                    <a:pt x="3749075" y="233237"/>
                  </a:cubicBezTo>
                  <a:cubicBezTo>
                    <a:pt x="3749075" y="223283"/>
                    <a:pt x="3757145" y="215213"/>
                    <a:pt x="3767100" y="215213"/>
                  </a:cubicBezTo>
                  <a:close/>
                  <a:moveTo>
                    <a:pt x="6224427" y="209205"/>
                  </a:moveTo>
                  <a:cubicBezTo>
                    <a:pt x="6234382" y="209205"/>
                    <a:pt x="6242452" y="217275"/>
                    <a:pt x="6242452" y="227229"/>
                  </a:cubicBezTo>
                  <a:cubicBezTo>
                    <a:pt x="6242452" y="237184"/>
                    <a:pt x="6234382" y="245254"/>
                    <a:pt x="6224427" y="245254"/>
                  </a:cubicBezTo>
                  <a:cubicBezTo>
                    <a:pt x="6214472" y="245254"/>
                    <a:pt x="6206403" y="237184"/>
                    <a:pt x="6206403" y="227229"/>
                  </a:cubicBezTo>
                  <a:cubicBezTo>
                    <a:pt x="6206403" y="217275"/>
                    <a:pt x="6214472" y="209205"/>
                    <a:pt x="6224427" y="209205"/>
                  </a:cubicBezTo>
                  <a:close/>
                  <a:moveTo>
                    <a:pt x="1315782" y="209205"/>
                  </a:moveTo>
                  <a:cubicBezTo>
                    <a:pt x="1325736" y="209205"/>
                    <a:pt x="1333806" y="217275"/>
                    <a:pt x="1333806" y="227229"/>
                  </a:cubicBezTo>
                  <a:cubicBezTo>
                    <a:pt x="1333806" y="237184"/>
                    <a:pt x="1325736" y="245254"/>
                    <a:pt x="1315782" y="245254"/>
                  </a:cubicBezTo>
                  <a:cubicBezTo>
                    <a:pt x="1305827" y="245254"/>
                    <a:pt x="1297757" y="237184"/>
                    <a:pt x="1297757" y="227229"/>
                  </a:cubicBezTo>
                  <a:cubicBezTo>
                    <a:pt x="1297757" y="217275"/>
                    <a:pt x="1305827" y="209205"/>
                    <a:pt x="1315782" y="209205"/>
                  </a:cubicBezTo>
                  <a:close/>
                  <a:moveTo>
                    <a:pt x="5713736" y="203197"/>
                  </a:moveTo>
                  <a:cubicBezTo>
                    <a:pt x="5723691" y="203197"/>
                    <a:pt x="5731761" y="211267"/>
                    <a:pt x="5731761" y="221221"/>
                  </a:cubicBezTo>
                  <a:cubicBezTo>
                    <a:pt x="5731761" y="231176"/>
                    <a:pt x="5723691" y="239246"/>
                    <a:pt x="5713736" y="239246"/>
                  </a:cubicBezTo>
                  <a:cubicBezTo>
                    <a:pt x="5703781" y="239246"/>
                    <a:pt x="5695712" y="231176"/>
                    <a:pt x="5695712" y="221221"/>
                  </a:cubicBezTo>
                  <a:cubicBezTo>
                    <a:pt x="5695712" y="211267"/>
                    <a:pt x="5703781" y="203197"/>
                    <a:pt x="5713736" y="203197"/>
                  </a:cubicBezTo>
                  <a:close/>
                  <a:moveTo>
                    <a:pt x="1550098" y="203197"/>
                  </a:moveTo>
                  <a:cubicBezTo>
                    <a:pt x="1560053" y="203197"/>
                    <a:pt x="1568123" y="211267"/>
                    <a:pt x="1568123" y="221221"/>
                  </a:cubicBezTo>
                  <a:cubicBezTo>
                    <a:pt x="1568123" y="231176"/>
                    <a:pt x="1560053" y="239246"/>
                    <a:pt x="1550098" y="239246"/>
                  </a:cubicBezTo>
                  <a:cubicBezTo>
                    <a:pt x="1540144" y="239246"/>
                    <a:pt x="1532074" y="231176"/>
                    <a:pt x="1532074" y="221221"/>
                  </a:cubicBezTo>
                  <a:cubicBezTo>
                    <a:pt x="1532074" y="211267"/>
                    <a:pt x="1540144" y="203197"/>
                    <a:pt x="1550098" y="203197"/>
                  </a:cubicBezTo>
                  <a:close/>
                  <a:moveTo>
                    <a:pt x="5587565" y="197189"/>
                  </a:moveTo>
                  <a:cubicBezTo>
                    <a:pt x="5597520" y="197189"/>
                    <a:pt x="5605590" y="205259"/>
                    <a:pt x="5605590" y="215214"/>
                  </a:cubicBezTo>
                  <a:cubicBezTo>
                    <a:pt x="5605590" y="225168"/>
                    <a:pt x="5597520" y="233238"/>
                    <a:pt x="5587565" y="233238"/>
                  </a:cubicBezTo>
                  <a:cubicBezTo>
                    <a:pt x="5577610" y="233238"/>
                    <a:pt x="5569541" y="225168"/>
                    <a:pt x="5569541" y="215214"/>
                  </a:cubicBezTo>
                  <a:cubicBezTo>
                    <a:pt x="5569541" y="205259"/>
                    <a:pt x="5577610" y="197189"/>
                    <a:pt x="5587565" y="197189"/>
                  </a:cubicBezTo>
                  <a:close/>
                  <a:moveTo>
                    <a:pt x="4121580" y="197189"/>
                  </a:moveTo>
                  <a:cubicBezTo>
                    <a:pt x="4131535" y="197189"/>
                    <a:pt x="4139605" y="205259"/>
                    <a:pt x="4139605" y="215214"/>
                  </a:cubicBezTo>
                  <a:cubicBezTo>
                    <a:pt x="4139605" y="225168"/>
                    <a:pt x="4131535" y="233238"/>
                    <a:pt x="4121580" y="233238"/>
                  </a:cubicBezTo>
                  <a:cubicBezTo>
                    <a:pt x="4111625" y="233238"/>
                    <a:pt x="4103556" y="225168"/>
                    <a:pt x="4103556" y="215214"/>
                  </a:cubicBezTo>
                  <a:cubicBezTo>
                    <a:pt x="4103556" y="205259"/>
                    <a:pt x="4111625" y="197189"/>
                    <a:pt x="4121580" y="197189"/>
                  </a:cubicBezTo>
                  <a:close/>
                  <a:moveTo>
                    <a:pt x="3076164" y="197189"/>
                  </a:moveTo>
                  <a:cubicBezTo>
                    <a:pt x="3086119" y="197189"/>
                    <a:pt x="3094189" y="205259"/>
                    <a:pt x="3094189" y="215214"/>
                  </a:cubicBezTo>
                  <a:cubicBezTo>
                    <a:pt x="3094189" y="225168"/>
                    <a:pt x="3086119" y="233238"/>
                    <a:pt x="3076164" y="233238"/>
                  </a:cubicBezTo>
                  <a:cubicBezTo>
                    <a:pt x="3066209" y="233238"/>
                    <a:pt x="3058139" y="225168"/>
                    <a:pt x="3058139" y="215214"/>
                  </a:cubicBezTo>
                  <a:cubicBezTo>
                    <a:pt x="3058139" y="205259"/>
                    <a:pt x="3066209" y="197189"/>
                    <a:pt x="3076164" y="197189"/>
                  </a:cubicBezTo>
                  <a:close/>
                  <a:moveTo>
                    <a:pt x="5449378" y="191181"/>
                  </a:moveTo>
                  <a:cubicBezTo>
                    <a:pt x="5459333" y="191181"/>
                    <a:pt x="5467403" y="199250"/>
                    <a:pt x="5467403" y="209205"/>
                  </a:cubicBezTo>
                  <a:cubicBezTo>
                    <a:pt x="5467403" y="219160"/>
                    <a:pt x="5459333" y="227230"/>
                    <a:pt x="5449378" y="227230"/>
                  </a:cubicBezTo>
                  <a:cubicBezTo>
                    <a:pt x="5439423" y="227230"/>
                    <a:pt x="5431353" y="219160"/>
                    <a:pt x="5431353" y="209205"/>
                  </a:cubicBezTo>
                  <a:cubicBezTo>
                    <a:pt x="5431353" y="199250"/>
                    <a:pt x="5439423" y="191181"/>
                    <a:pt x="5449378" y="191181"/>
                  </a:cubicBezTo>
                  <a:close/>
                  <a:moveTo>
                    <a:pt x="2607530" y="191181"/>
                  </a:moveTo>
                  <a:cubicBezTo>
                    <a:pt x="2617485" y="191181"/>
                    <a:pt x="2625555" y="199250"/>
                    <a:pt x="2625555" y="209205"/>
                  </a:cubicBezTo>
                  <a:cubicBezTo>
                    <a:pt x="2625555" y="219160"/>
                    <a:pt x="2617485" y="227230"/>
                    <a:pt x="2607530" y="227230"/>
                  </a:cubicBezTo>
                  <a:cubicBezTo>
                    <a:pt x="2597576" y="227230"/>
                    <a:pt x="2589506" y="219160"/>
                    <a:pt x="2589506" y="209205"/>
                  </a:cubicBezTo>
                  <a:cubicBezTo>
                    <a:pt x="2589506" y="199250"/>
                    <a:pt x="2597576" y="191181"/>
                    <a:pt x="2607530" y="191181"/>
                  </a:cubicBezTo>
                  <a:close/>
                  <a:moveTo>
                    <a:pt x="30040" y="191181"/>
                  </a:moveTo>
                  <a:cubicBezTo>
                    <a:pt x="39995" y="191181"/>
                    <a:pt x="48065" y="199250"/>
                    <a:pt x="48065" y="209205"/>
                  </a:cubicBezTo>
                  <a:cubicBezTo>
                    <a:pt x="48065" y="219160"/>
                    <a:pt x="39995" y="227230"/>
                    <a:pt x="30040" y="227230"/>
                  </a:cubicBezTo>
                  <a:cubicBezTo>
                    <a:pt x="20086" y="227230"/>
                    <a:pt x="12016" y="219160"/>
                    <a:pt x="12016" y="209205"/>
                  </a:cubicBezTo>
                  <a:cubicBezTo>
                    <a:pt x="12016" y="199250"/>
                    <a:pt x="20086" y="191181"/>
                    <a:pt x="30040" y="191181"/>
                  </a:cubicBezTo>
                  <a:close/>
                  <a:moveTo>
                    <a:pt x="6368623" y="185173"/>
                  </a:moveTo>
                  <a:cubicBezTo>
                    <a:pt x="6378577" y="185173"/>
                    <a:pt x="6386648" y="193243"/>
                    <a:pt x="6386648" y="203197"/>
                  </a:cubicBezTo>
                  <a:cubicBezTo>
                    <a:pt x="6386648" y="213152"/>
                    <a:pt x="6378578" y="221222"/>
                    <a:pt x="6368623" y="221222"/>
                  </a:cubicBezTo>
                  <a:cubicBezTo>
                    <a:pt x="6358669" y="221222"/>
                    <a:pt x="6350599" y="213152"/>
                    <a:pt x="6350599" y="203197"/>
                  </a:cubicBezTo>
                  <a:cubicBezTo>
                    <a:pt x="6350599" y="193243"/>
                    <a:pt x="6358668" y="185173"/>
                    <a:pt x="6368623" y="185173"/>
                  </a:cubicBezTo>
                  <a:close/>
                  <a:moveTo>
                    <a:pt x="2379221" y="179165"/>
                  </a:moveTo>
                  <a:cubicBezTo>
                    <a:pt x="2389176" y="179165"/>
                    <a:pt x="2397246" y="187235"/>
                    <a:pt x="2397246" y="197189"/>
                  </a:cubicBezTo>
                  <a:cubicBezTo>
                    <a:pt x="2397246" y="207144"/>
                    <a:pt x="2389176" y="215214"/>
                    <a:pt x="2379221" y="215214"/>
                  </a:cubicBezTo>
                  <a:cubicBezTo>
                    <a:pt x="2369267" y="215214"/>
                    <a:pt x="2361197" y="207144"/>
                    <a:pt x="2361197" y="197189"/>
                  </a:cubicBezTo>
                  <a:cubicBezTo>
                    <a:pt x="2361197" y="187235"/>
                    <a:pt x="2369267" y="179165"/>
                    <a:pt x="2379221" y="179165"/>
                  </a:cubicBezTo>
                  <a:close/>
                  <a:moveTo>
                    <a:pt x="2253050" y="179165"/>
                  </a:moveTo>
                  <a:cubicBezTo>
                    <a:pt x="2263005" y="179165"/>
                    <a:pt x="2271075" y="187235"/>
                    <a:pt x="2271075" y="197189"/>
                  </a:cubicBezTo>
                  <a:cubicBezTo>
                    <a:pt x="2271075" y="207144"/>
                    <a:pt x="2263005" y="215214"/>
                    <a:pt x="2253050" y="215214"/>
                  </a:cubicBezTo>
                  <a:cubicBezTo>
                    <a:pt x="2243096" y="215214"/>
                    <a:pt x="2235026" y="207144"/>
                    <a:pt x="2235026" y="197189"/>
                  </a:cubicBezTo>
                  <a:cubicBezTo>
                    <a:pt x="2235026" y="187235"/>
                    <a:pt x="2243096" y="179165"/>
                    <a:pt x="2253050" y="179165"/>
                  </a:cubicBezTo>
                  <a:close/>
                  <a:moveTo>
                    <a:pt x="624846" y="179165"/>
                  </a:moveTo>
                  <a:cubicBezTo>
                    <a:pt x="634800" y="179165"/>
                    <a:pt x="642870" y="187235"/>
                    <a:pt x="642870" y="197189"/>
                  </a:cubicBezTo>
                  <a:cubicBezTo>
                    <a:pt x="642870" y="207144"/>
                    <a:pt x="634800" y="215214"/>
                    <a:pt x="624846" y="215214"/>
                  </a:cubicBezTo>
                  <a:cubicBezTo>
                    <a:pt x="614891" y="215214"/>
                    <a:pt x="606821" y="207144"/>
                    <a:pt x="606821" y="197189"/>
                  </a:cubicBezTo>
                  <a:cubicBezTo>
                    <a:pt x="606821" y="187235"/>
                    <a:pt x="614891" y="179165"/>
                    <a:pt x="624846" y="179165"/>
                  </a:cubicBezTo>
                  <a:close/>
                  <a:moveTo>
                    <a:pt x="6116281" y="167148"/>
                  </a:moveTo>
                  <a:cubicBezTo>
                    <a:pt x="6126236" y="167148"/>
                    <a:pt x="6134306" y="175218"/>
                    <a:pt x="6134306" y="185173"/>
                  </a:cubicBezTo>
                  <a:cubicBezTo>
                    <a:pt x="6134306" y="195127"/>
                    <a:pt x="6126236" y="203197"/>
                    <a:pt x="6116281" y="203197"/>
                  </a:cubicBezTo>
                  <a:cubicBezTo>
                    <a:pt x="6106327" y="203197"/>
                    <a:pt x="6098257" y="195127"/>
                    <a:pt x="6098257" y="185173"/>
                  </a:cubicBezTo>
                  <a:cubicBezTo>
                    <a:pt x="6098257" y="175218"/>
                    <a:pt x="6106327" y="167148"/>
                    <a:pt x="6116281" y="167148"/>
                  </a:cubicBezTo>
                  <a:close/>
                  <a:moveTo>
                    <a:pt x="5311191" y="167148"/>
                  </a:moveTo>
                  <a:cubicBezTo>
                    <a:pt x="5321146" y="167148"/>
                    <a:pt x="5329216" y="175218"/>
                    <a:pt x="5329216" y="185173"/>
                  </a:cubicBezTo>
                  <a:cubicBezTo>
                    <a:pt x="5329216" y="195127"/>
                    <a:pt x="5321146" y="203197"/>
                    <a:pt x="5311191" y="203197"/>
                  </a:cubicBezTo>
                  <a:cubicBezTo>
                    <a:pt x="5301237" y="203197"/>
                    <a:pt x="5293167" y="195127"/>
                    <a:pt x="5293167" y="185173"/>
                  </a:cubicBezTo>
                  <a:cubicBezTo>
                    <a:pt x="5293167" y="175218"/>
                    <a:pt x="5301237" y="167148"/>
                    <a:pt x="5311191" y="167148"/>
                  </a:cubicBezTo>
                  <a:close/>
                  <a:moveTo>
                    <a:pt x="3508750" y="167148"/>
                  </a:moveTo>
                  <a:cubicBezTo>
                    <a:pt x="3518705" y="167148"/>
                    <a:pt x="3526775" y="175218"/>
                    <a:pt x="3526775" y="185173"/>
                  </a:cubicBezTo>
                  <a:cubicBezTo>
                    <a:pt x="3526775" y="195127"/>
                    <a:pt x="3518705" y="203197"/>
                    <a:pt x="3508750" y="203197"/>
                  </a:cubicBezTo>
                  <a:cubicBezTo>
                    <a:pt x="3498796" y="203197"/>
                    <a:pt x="3490726" y="195127"/>
                    <a:pt x="3490726" y="185173"/>
                  </a:cubicBezTo>
                  <a:cubicBezTo>
                    <a:pt x="3490726" y="175218"/>
                    <a:pt x="3498796" y="167148"/>
                    <a:pt x="3508750" y="167148"/>
                  </a:cubicBezTo>
                  <a:close/>
                  <a:moveTo>
                    <a:pt x="1820464" y="167148"/>
                  </a:moveTo>
                  <a:cubicBezTo>
                    <a:pt x="1830419" y="167148"/>
                    <a:pt x="1838489" y="175218"/>
                    <a:pt x="1838489" y="185173"/>
                  </a:cubicBezTo>
                  <a:cubicBezTo>
                    <a:pt x="1838489" y="195127"/>
                    <a:pt x="1830419" y="203197"/>
                    <a:pt x="1820464" y="203197"/>
                  </a:cubicBezTo>
                  <a:cubicBezTo>
                    <a:pt x="1810510" y="203197"/>
                    <a:pt x="1802440" y="195127"/>
                    <a:pt x="1802440" y="185173"/>
                  </a:cubicBezTo>
                  <a:cubicBezTo>
                    <a:pt x="1802440" y="175218"/>
                    <a:pt x="1810510" y="167148"/>
                    <a:pt x="1820464" y="167148"/>
                  </a:cubicBezTo>
                  <a:close/>
                  <a:moveTo>
                    <a:pt x="1423927" y="167148"/>
                  </a:moveTo>
                  <a:cubicBezTo>
                    <a:pt x="1433882" y="167148"/>
                    <a:pt x="1441952" y="175218"/>
                    <a:pt x="1441952" y="185173"/>
                  </a:cubicBezTo>
                  <a:cubicBezTo>
                    <a:pt x="1441952" y="195127"/>
                    <a:pt x="1433882" y="203197"/>
                    <a:pt x="1423927" y="203197"/>
                  </a:cubicBezTo>
                  <a:cubicBezTo>
                    <a:pt x="1413973" y="203197"/>
                    <a:pt x="1405903" y="195127"/>
                    <a:pt x="1405903" y="185173"/>
                  </a:cubicBezTo>
                  <a:cubicBezTo>
                    <a:pt x="1405903" y="175218"/>
                    <a:pt x="1413973" y="167148"/>
                    <a:pt x="1423927" y="167148"/>
                  </a:cubicBezTo>
                  <a:close/>
                  <a:moveTo>
                    <a:pt x="5100906" y="161140"/>
                  </a:moveTo>
                  <a:cubicBezTo>
                    <a:pt x="5110861" y="161140"/>
                    <a:pt x="5118931" y="169209"/>
                    <a:pt x="5118931" y="179164"/>
                  </a:cubicBezTo>
                  <a:cubicBezTo>
                    <a:pt x="5118931" y="189119"/>
                    <a:pt x="5110861" y="197189"/>
                    <a:pt x="5100906" y="197189"/>
                  </a:cubicBezTo>
                  <a:cubicBezTo>
                    <a:pt x="5090952" y="197189"/>
                    <a:pt x="5082882" y="189119"/>
                    <a:pt x="5082882" y="179164"/>
                  </a:cubicBezTo>
                  <a:cubicBezTo>
                    <a:pt x="5082882" y="169209"/>
                    <a:pt x="5090952" y="161140"/>
                    <a:pt x="5100906" y="161140"/>
                  </a:cubicBezTo>
                  <a:close/>
                  <a:moveTo>
                    <a:pt x="1189610" y="161140"/>
                  </a:moveTo>
                  <a:cubicBezTo>
                    <a:pt x="1199565" y="161140"/>
                    <a:pt x="1207635" y="169209"/>
                    <a:pt x="1207635" y="179164"/>
                  </a:cubicBezTo>
                  <a:cubicBezTo>
                    <a:pt x="1207635" y="189119"/>
                    <a:pt x="1199565" y="197189"/>
                    <a:pt x="1189610" y="197189"/>
                  </a:cubicBezTo>
                  <a:cubicBezTo>
                    <a:pt x="1179656" y="197189"/>
                    <a:pt x="1171586" y="189119"/>
                    <a:pt x="1171586" y="179164"/>
                  </a:cubicBezTo>
                  <a:cubicBezTo>
                    <a:pt x="1171586" y="169209"/>
                    <a:pt x="1179656" y="161140"/>
                    <a:pt x="1189610" y="161140"/>
                  </a:cubicBezTo>
                  <a:close/>
                  <a:moveTo>
                    <a:pt x="492666" y="161140"/>
                  </a:moveTo>
                  <a:cubicBezTo>
                    <a:pt x="502621" y="161140"/>
                    <a:pt x="510691" y="169209"/>
                    <a:pt x="510691" y="179164"/>
                  </a:cubicBezTo>
                  <a:cubicBezTo>
                    <a:pt x="510691" y="189119"/>
                    <a:pt x="502621" y="197189"/>
                    <a:pt x="492666" y="197189"/>
                  </a:cubicBezTo>
                  <a:cubicBezTo>
                    <a:pt x="482712" y="197189"/>
                    <a:pt x="474642" y="189119"/>
                    <a:pt x="474642" y="179164"/>
                  </a:cubicBezTo>
                  <a:cubicBezTo>
                    <a:pt x="474642" y="169209"/>
                    <a:pt x="482712" y="161140"/>
                    <a:pt x="492666" y="161140"/>
                  </a:cubicBezTo>
                  <a:close/>
                  <a:moveTo>
                    <a:pt x="132178" y="161140"/>
                  </a:moveTo>
                  <a:cubicBezTo>
                    <a:pt x="142133" y="161140"/>
                    <a:pt x="150203" y="169209"/>
                    <a:pt x="150203" y="179164"/>
                  </a:cubicBezTo>
                  <a:cubicBezTo>
                    <a:pt x="150203" y="189119"/>
                    <a:pt x="142133" y="197189"/>
                    <a:pt x="132178" y="197189"/>
                  </a:cubicBezTo>
                  <a:cubicBezTo>
                    <a:pt x="122224" y="197189"/>
                    <a:pt x="114154" y="189119"/>
                    <a:pt x="114154" y="179164"/>
                  </a:cubicBezTo>
                  <a:cubicBezTo>
                    <a:pt x="114154" y="169209"/>
                    <a:pt x="122224" y="161140"/>
                    <a:pt x="132178" y="161140"/>
                  </a:cubicBezTo>
                  <a:close/>
                  <a:moveTo>
                    <a:pt x="4968727" y="155132"/>
                  </a:moveTo>
                  <a:cubicBezTo>
                    <a:pt x="4978682" y="155132"/>
                    <a:pt x="4986752" y="163202"/>
                    <a:pt x="4986752" y="173156"/>
                  </a:cubicBezTo>
                  <a:cubicBezTo>
                    <a:pt x="4986752" y="183111"/>
                    <a:pt x="4978682" y="191181"/>
                    <a:pt x="4968727" y="191181"/>
                  </a:cubicBezTo>
                  <a:cubicBezTo>
                    <a:pt x="4958772" y="191181"/>
                    <a:pt x="4950702" y="183111"/>
                    <a:pt x="4950702" y="173156"/>
                  </a:cubicBezTo>
                  <a:cubicBezTo>
                    <a:pt x="4950702" y="163202"/>
                    <a:pt x="4958772" y="155132"/>
                    <a:pt x="4968727" y="155132"/>
                  </a:cubicBezTo>
                  <a:close/>
                  <a:moveTo>
                    <a:pt x="3634921" y="155132"/>
                  </a:moveTo>
                  <a:cubicBezTo>
                    <a:pt x="3644876" y="155132"/>
                    <a:pt x="3652946" y="163202"/>
                    <a:pt x="3652946" y="173156"/>
                  </a:cubicBezTo>
                  <a:cubicBezTo>
                    <a:pt x="3652946" y="183111"/>
                    <a:pt x="3644876" y="191181"/>
                    <a:pt x="3634921" y="191181"/>
                  </a:cubicBezTo>
                  <a:cubicBezTo>
                    <a:pt x="3624966" y="191181"/>
                    <a:pt x="3616897" y="183111"/>
                    <a:pt x="3616897" y="173156"/>
                  </a:cubicBezTo>
                  <a:cubicBezTo>
                    <a:pt x="3616897" y="163202"/>
                    <a:pt x="3624966" y="155132"/>
                    <a:pt x="3634921" y="155132"/>
                  </a:cubicBezTo>
                  <a:close/>
                  <a:moveTo>
                    <a:pt x="2493375" y="155132"/>
                  </a:moveTo>
                  <a:cubicBezTo>
                    <a:pt x="2503330" y="155132"/>
                    <a:pt x="2511400" y="163202"/>
                    <a:pt x="2511400" y="173156"/>
                  </a:cubicBezTo>
                  <a:cubicBezTo>
                    <a:pt x="2511400" y="183111"/>
                    <a:pt x="2503330" y="191181"/>
                    <a:pt x="2493375" y="191181"/>
                  </a:cubicBezTo>
                  <a:cubicBezTo>
                    <a:pt x="2483420" y="191181"/>
                    <a:pt x="2475351" y="183111"/>
                    <a:pt x="2475351" y="173156"/>
                  </a:cubicBezTo>
                  <a:cubicBezTo>
                    <a:pt x="2475351" y="163202"/>
                    <a:pt x="2483420" y="155132"/>
                    <a:pt x="2493375" y="155132"/>
                  </a:cubicBezTo>
                  <a:close/>
                  <a:moveTo>
                    <a:pt x="1922603" y="155132"/>
                  </a:moveTo>
                  <a:cubicBezTo>
                    <a:pt x="1932558" y="155132"/>
                    <a:pt x="1940628" y="163202"/>
                    <a:pt x="1940628" y="173156"/>
                  </a:cubicBezTo>
                  <a:cubicBezTo>
                    <a:pt x="1940628" y="183111"/>
                    <a:pt x="1932558" y="191181"/>
                    <a:pt x="1922603" y="191181"/>
                  </a:cubicBezTo>
                  <a:cubicBezTo>
                    <a:pt x="1912649" y="191181"/>
                    <a:pt x="1904579" y="183111"/>
                    <a:pt x="1904579" y="173156"/>
                  </a:cubicBezTo>
                  <a:cubicBezTo>
                    <a:pt x="1904579" y="163202"/>
                    <a:pt x="1912649" y="155132"/>
                    <a:pt x="1922603" y="155132"/>
                  </a:cubicBezTo>
                  <a:close/>
                  <a:moveTo>
                    <a:pt x="919244" y="155132"/>
                  </a:moveTo>
                  <a:cubicBezTo>
                    <a:pt x="929199" y="155132"/>
                    <a:pt x="937269" y="163202"/>
                    <a:pt x="937269" y="173156"/>
                  </a:cubicBezTo>
                  <a:cubicBezTo>
                    <a:pt x="937269" y="183111"/>
                    <a:pt x="929199" y="191181"/>
                    <a:pt x="919244" y="191181"/>
                  </a:cubicBezTo>
                  <a:cubicBezTo>
                    <a:pt x="909290" y="191181"/>
                    <a:pt x="901220" y="183111"/>
                    <a:pt x="901220" y="173156"/>
                  </a:cubicBezTo>
                  <a:cubicBezTo>
                    <a:pt x="901220" y="163202"/>
                    <a:pt x="909290" y="155132"/>
                    <a:pt x="919244" y="155132"/>
                  </a:cubicBezTo>
                  <a:close/>
                  <a:moveTo>
                    <a:pt x="5905996" y="149124"/>
                  </a:moveTo>
                  <a:cubicBezTo>
                    <a:pt x="5915951" y="149124"/>
                    <a:pt x="5924021" y="157194"/>
                    <a:pt x="5924021" y="167148"/>
                  </a:cubicBezTo>
                  <a:cubicBezTo>
                    <a:pt x="5924021" y="177103"/>
                    <a:pt x="5915951" y="185173"/>
                    <a:pt x="5905996" y="185173"/>
                  </a:cubicBezTo>
                  <a:cubicBezTo>
                    <a:pt x="5896042" y="185173"/>
                    <a:pt x="5887972" y="177103"/>
                    <a:pt x="5887972" y="167148"/>
                  </a:cubicBezTo>
                  <a:cubicBezTo>
                    <a:pt x="5887972" y="157194"/>
                    <a:pt x="5896042" y="149124"/>
                    <a:pt x="5905996" y="149124"/>
                  </a:cubicBezTo>
                  <a:close/>
                  <a:moveTo>
                    <a:pt x="4644288" y="149124"/>
                  </a:moveTo>
                  <a:cubicBezTo>
                    <a:pt x="4654243" y="149124"/>
                    <a:pt x="4662313" y="157194"/>
                    <a:pt x="4662313" y="167148"/>
                  </a:cubicBezTo>
                  <a:cubicBezTo>
                    <a:pt x="4662313" y="177103"/>
                    <a:pt x="4654243" y="185173"/>
                    <a:pt x="4644288" y="185173"/>
                  </a:cubicBezTo>
                  <a:cubicBezTo>
                    <a:pt x="4634334" y="185173"/>
                    <a:pt x="4626264" y="177103"/>
                    <a:pt x="4626264" y="167148"/>
                  </a:cubicBezTo>
                  <a:cubicBezTo>
                    <a:pt x="4626264" y="157194"/>
                    <a:pt x="4634334" y="149124"/>
                    <a:pt x="4644288" y="149124"/>
                  </a:cubicBezTo>
                  <a:close/>
                  <a:moveTo>
                    <a:pt x="2126880" y="149124"/>
                  </a:moveTo>
                  <a:cubicBezTo>
                    <a:pt x="2136834" y="149124"/>
                    <a:pt x="2144904" y="157194"/>
                    <a:pt x="2144904" y="167148"/>
                  </a:cubicBezTo>
                  <a:cubicBezTo>
                    <a:pt x="2144904" y="177103"/>
                    <a:pt x="2136834" y="185173"/>
                    <a:pt x="2126880" y="185173"/>
                  </a:cubicBezTo>
                  <a:cubicBezTo>
                    <a:pt x="2116925" y="185173"/>
                    <a:pt x="2108855" y="177103"/>
                    <a:pt x="2108855" y="167148"/>
                  </a:cubicBezTo>
                  <a:cubicBezTo>
                    <a:pt x="2108855" y="157194"/>
                    <a:pt x="2116925" y="149124"/>
                    <a:pt x="2126880" y="149124"/>
                  </a:cubicBezTo>
                  <a:close/>
                  <a:moveTo>
                    <a:pt x="799081" y="149124"/>
                  </a:moveTo>
                  <a:cubicBezTo>
                    <a:pt x="809036" y="149124"/>
                    <a:pt x="817106" y="157194"/>
                    <a:pt x="817106" y="167148"/>
                  </a:cubicBezTo>
                  <a:cubicBezTo>
                    <a:pt x="817106" y="177103"/>
                    <a:pt x="809036" y="185173"/>
                    <a:pt x="799081" y="185173"/>
                  </a:cubicBezTo>
                  <a:cubicBezTo>
                    <a:pt x="789127" y="185173"/>
                    <a:pt x="781057" y="177103"/>
                    <a:pt x="781057" y="167148"/>
                  </a:cubicBezTo>
                  <a:cubicBezTo>
                    <a:pt x="781057" y="157194"/>
                    <a:pt x="789127" y="149124"/>
                    <a:pt x="799081" y="149124"/>
                  </a:cubicBezTo>
                  <a:close/>
                  <a:moveTo>
                    <a:pt x="366495" y="149124"/>
                  </a:moveTo>
                  <a:cubicBezTo>
                    <a:pt x="376450" y="149124"/>
                    <a:pt x="384520" y="157194"/>
                    <a:pt x="384520" y="167148"/>
                  </a:cubicBezTo>
                  <a:cubicBezTo>
                    <a:pt x="384520" y="177103"/>
                    <a:pt x="376450" y="185173"/>
                    <a:pt x="366495" y="185173"/>
                  </a:cubicBezTo>
                  <a:cubicBezTo>
                    <a:pt x="356541" y="185173"/>
                    <a:pt x="348471" y="177103"/>
                    <a:pt x="348471" y="167148"/>
                  </a:cubicBezTo>
                  <a:cubicBezTo>
                    <a:pt x="348471" y="157194"/>
                    <a:pt x="356541" y="149124"/>
                    <a:pt x="366495" y="149124"/>
                  </a:cubicBezTo>
                  <a:close/>
                  <a:moveTo>
                    <a:pt x="4758442" y="143116"/>
                  </a:moveTo>
                  <a:cubicBezTo>
                    <a:pt x="4768397" y="143116"/>
                    <a:pt x="4776467" y="151186"/>
                    <a:pt x="4776467" y="161140"/>
                  </a:cubicBezTo>
                  <a:cubicBezTo>
                    <a:pt x="4776467" y="171095"/>
                    <a:pt x="4768397" y="179165"/>
                    <a:pt x="4758442" y="179165"/>
                  </a:cubicBezTo>
                  <a:cubicBezTo>
                    <a:pt x="4748487" y="179165"/>
                    <a:pt x="4740417" y="171095"/>
                    <a:pt x="4740417" y="161140"/>
                  </a:cubicBezTo>
                  <a:cubicBezTo>
                    <a:pt x="4740417" y="151186"/>
                    <a:pt x="4748487" y="143116"/>
                    <a:pt x="4758442" y="143116"/>
                  </a:cubicBezTo>
                  <a:close/>
                  <a:moveTo>
                    <a:pt x="3226368" y="143116"/>
                  </a:moveTo>
                  <a:cubicBezTo>
                    <a:pt x="3236323" y="143116"/>
                    <a:pt x="3244393" y="151186"/>
                    <a:pt x="3244393" y="161140"/>
                  </a:cubicBezTo>
                  <a:cubicBezTo>
                    <a:pt x="3244393" y="171095"/>
                    <a:pt x="3236323" y="179165"/>
                    <a:pt x="3226368" y="179165"/>
                  </a:cubicBezTo>
                  <a:cubicBezTo>
                    <a:pt x="3216413" y="179165"/>
                    <a:pt x="3208343" y="171095"/>
                    <a:pt x="3208343" y="161140"/>
                  </a:cubicBezTo>
                  <a:cubicBezTo>
                    <a:pt x="3208343" y="151186"/>
                    <a:pt x="3216413" y="143116"/>
                    <a:pt x="3226368" y="143116"/>
                  </a:cubicBezTo>
                  <a:close/>
                  <a:moveTo>
                    <a:pt x="4235735" y="131100"/>
                  </a:moveTo>
                  <a:cubicBezTo>
                    <a:pt x="4245690" y="131100"/>
                    <a:pt x="4253760" y="139169"/>
                    <a:pt x="4253760" y="149124"/>
                  </a:cubicBezTo>
                  <a:cubicBezTo>
                    <a:pt x="4253760" y="159079"/>
                    <a:pt x="4245690" y="167149"/>
                    <a:pt x="4235735" y="167149"/>
                  </a:cubicBezTo>
                  <a:cubicBezTo>
                    <a:pt x="4225780" y="167149"/>
                    <a:pt x="4217711" y="159079"/>
                    <a:pt x="4217711" y="149124"/>
                  </a:cubicBezTo>
                  <a:cubicBezTo>
                    <a:pt x="4217711" y="139169"/>
                    <a:pt x="4225780" y="131100"/>
                    <a:pt x="4235735" y="131100"/>
                  </a:cubicBezTo>
                  <a:close/>
                  <a:moveTo>
                    <a:pt x="1057431" y="131100"/>
                  </a:moveTo>
                  <a:cubicBezTo>
                    <a:pt x="1067386" y="131100"/>
                    <a:pt x="1075456" y="139169"/>
                    <a:pt x="1075456" y="149124"/>
                  </a:cubicBezTo>
                  <a:cubicBezTo>
                    <a:pt x="1075456" y="159079"/>
                    <a:pt x="1067386" y="167149"/>
                    <a:pt x="1057431" y="167149"/>
                  </a:cubicBezTo>
                  <a:cubicBezTo>
                    <a:pt x="1047477" y="167149"/>
                    <a:pt x="1039407" y="159079"/>
                    <a:pt x="1039407" y="149124"/>
                  </a:cubicBezTo>
                  <a:cubicBezTo>
                    <a:pt x="1039407" y="139169"/>
                    <a:pt x="1047477" y="131100"/>
                    <a:pt x="1057431" y="131100"/>
                  </a:cubicBezTo>
                  <a:close/>
                  <a:moveTo>
                    <a:pt x="4536141" y="119083"/>
                  </a:moveTo>
                  <a:cubicBezTo>
                    <a:pt x="4546096" y="119083"/>
                    <a:pt x="4554166" y="127153"/>
                    <a:pt x="4554166" y="137107"/>
                  </a:cubicBezTo>
                  <a:cubicBezTo>
                    <a:pt x="4554166" y="147062"/>
                    <a:pt x="4546096" y="155132"/>
                    <a:pt x="4536141" y="155132"/>
                  </a:cubicBezTo>
                  <a:cubicBezTo>
                    <a:pt x="4526186" y="155132"/>
                    <a:pt x="4518117" y="147062"/>
                    <a:pt x="4518117" y="137107"/>
                  </a:cubicBezTo>
                  <a:cubicBezTo>
                    <a:pt x="4518117" y="127153"/>
                    <a:pt x="4526186" y="119083"/>
                    <a:pt x="4536141" y="119083"/>
                  </a:cubicBezTo>
                  <a:close/>
                  <a:moveTo>
                    <a:pt x="4361905" y="119083"/>
                  </a:moveTo>
                  <a:cubicBezTo>
                    <a:pt x="4371860" y="119083"/>
                    <a:pt x="4379930" y="127153"/>
                    <a:pt x="4379930" y="137107"/>
                  </a:cubicBezTo>
                  <a:cubicBezTo>
                    <a:pt x="4379930" y="147062"/>
                    <a:pt x="4371860" y="155132"/>
                    <a:pt x="4361905" y="155132"/>
                  </a:cubicBezTo>
                  <a:cubicBezTo>
                    <a:pt x="4351950" y="155132"/>
                    <a:pt x="4343881" y="147062"/>
                    <a:pt x="4343881" y="137107"/>
                  </a:cubicBezTo>
                  <a:cubicBezTo>
                    <a:pt x="4343881" y="127153"/>
                    <a:pt x="4351950" y="119083"/>
                    <a:pt x="4361905" y="119083"/>
                  </a:cubicBezTo>
                  <a:close/>
                  <a:moveTo>
                    <a:pt x="6020151" y="113075"/>
                  </a:moveTo>
                  <a:cubicBezTo>
                    <a:pt x="6030106" y="113075"/>
                    <a:pt x="6038176" y="121145"/>
                    <a:pt x="6038176" y="131099"/>
                  </a:cubicBezTo>
                  <a:cubicBezTo>
                    <a:pt x="6038176" y="141054"/>
                    <a:pt x="6030106" y="149124"/>
                    <a:pt x="6020151" y="149124"/>
                  </a:cubicBezTo>
                  <a:cubicBezTo>
                    <a:pt x="6010196" y="149124"/>
                    <a:pt x="6002126" y="141054"/>
                    <a:pt x="6002126" y="131099"/>
                  </a:cubicBezTo>
                  <a:cubicBezTo>
                    <a:pt x="6002126" y="121145"/>
                    <a:pt x="6010196" y="113075"/>
                    <a:pt x="6020151" y="113075"/>
                  </a:cubicBezTo>
                  <a:close/>
                  <a:moveTo>
                    <a:pt x="5209053" y="113075"/>
                  </a:moveTo>
                  <a:cubicBezTo>
                    <a:pt x="5219008" y="113075"/>
                    <a:pt x="5227078" y="121145"/>
                    <a:pt x="5227078" y="131099"/>
                  </a:cubicBezTo>
                  <a:cubicBezTo>
                    <a:pt x="5227078" y="141054"/>
                    <a:pt x="5219008" y="149124"/>
                    <a:pt x="5209053" y="149124"/>
                  </a:cubicBezTo>
                  <a:cubicBezTo>
                    <a:pt x="5199098" y="149124"/>
                    <a:pt x="5191028" y="141054"/>
                    <a:pt x="5191028" y="131099"/>
                  </a:cubicBezTo>
                  <a:cubicBezTo>
                    <a:pt x="5191028" y="121145"/>
                    <a:pt x="5199098" y="113075"/>
                    <a:pt x="5209053" y="113075"/>
                  </a:cubicBezTo>
                  <a:close/>
                  <a:moveTo>
                    <a:pt x="2865880" y="113075"/>
                  </a:moveTo>
                  <a:cubicBezTo>
                    <a:pt x="2875835" y="113075"/>
                    <a:pt x="2883905" y="121145"/>
                    <a:pt x="2883905" y="131099"/>
                  </a:cubicBezTo>
                  <a:cubicBezTo>
                    <a:pt x="2883905" y="141054"/>
                    <a:pt x="2875835" y="149124"/>
                    <a:pt x="2865880" y="149124"/>
                  </a:cubicBezTo>
                  <a:cubicBezTo>
                    <a:pt x="2855925" y="149124"/>
                    <a:pt x="2847855" y="141054"/>
                    <a:pt x="2847855" y="131099"/>
                  </a:cubicBezTo>
                  <a:cubicBezTo>
                    <a:pt x="2847855" y="121145"/>
                    <a:pt x="2855925" y="113075"/>
                    <a:pt x="2865880" y="113075"/>
                  </a:cubicBezTo>
                  <a:close/>
                  <a:moveTo>
                    <a:pt x="2751725" y="113075"/>
                  </a:moveTo>
                  <a:cubicBezTo>
                    <a:pt x="2761680" y="113075"/>
                    <a:pt x="2769750" y="121145"/>
                    <a:pt x="2769750" y="131099"/>
                  </a:cubicBezTo>
                  <a:cubicBezTo>
                    <a:pt x="2769750" y="141054"/>
                    <a:pt x="2761680" y="149124"/>
                    <a:pt x="2751725" y="149124"/>
                  </a:cubicBezTo>
                  <a:cubicBezTo>
                    <a:pt x="2741771" y="149124"/>
                    <a:pt x="2733701" y="141054"/>
                    <a:pt x="2733701" y="131099"/>
                  </a:cubicBezTo>
                  <a:cubicBezTo>
                    <a:pt x="2733701" y="121145"/>
                    <a:pt x="2741771" y="113075"/>
                    <a:pt x="2751725" y="113075"/>
                  </a:cubicBezTo>
                  <a:close/>
                  <a:moveTo>
                    <a:pt x="5797850" y="107067"/>
                  </a:moveTo>
                  <a:cubicBezTo>
                    <a:pt x="5807805" y="107067"/>
                    <a:pt x="5815875" y="115137"/>
                    <a:pt x="5815875" y="125092"/>
                  </a:cubicBezTo>
                  <a:cubicBezTo>
                    <a:pt x="5815875" y="135046"/>
                    <a:pt x="5807805" y="143116"/>
                    <a:pt x="5797850" y="143116"/>
                  </a:cubicBezTo>
                  <a:cubicBezTo>
                    <a:pt x="5787895" y="143116"/>
                    <a:pt x="5779826" y="135046"/>
                    <a:pt x="5779826" y="125092"/>
                  </a:cubicBezTo>
                  <a:cubicBezTo>
                    <a:pt x="5779826" y="115137"/>
                    <a:pt x="5787895" y="107067"/>
                    <a:pt x="5797850" y="107067"/>
                  </a:cubicBezTo>
                  <a:close/>
                  <a:moveTo>
                    <a:pt x="4055491" y="107067"/>
                  </a:moveTo>
                  <a:cubicBezTo>
                    <a:pt x="4065446" y="107067"/>
                    <a:pt x="4073516" y="115137"/>
                    <a:pt x="4073516" y="125092"/>
                  </a:cubicBezTo>
                  <a:cubicBezTo>
                    <a:pt x="4073516" y="135046"/>
                    <a:pt x="4065446" y="143116"/>
                    <a:pt x="4055491" y="143116"/>
                  </a:cubicBezTo>
                  <a:cubicBezTo>
                    <a:pt x="4045536" y="143116"/>
                    <a:pt x="4037467" y="135046"/>
                    <a:pt x="4037467" y="125092"/>
                  </a:cubicBezTo>
                  <a:cubicBezTo>
                    <a:pt x="4037467" y="115137"/>
                    <a:pt x="4045536" y="107067"/>
                    <a:pt x="4055491" y="107067"/>
                  </a:cubicBezTo>
                  <a:close/>
                  <a:moveTo>
                    <a:pt x="3917303" y="107067"/>
                  </a:moveTo>
                  <a:cubicBezTo>
                    <a:pt x="3927258" y="107067"/>
                    <a:pt x="3935328" y="115137"/>
                    <a:pt x="3935328" y="125092"/>
                  </a:cubicBezTo>
                  <a:cubicBezTo>
                    <a:pt x="3935328" y="135046"/>
                    <a:pt x="3927258" y="143116"/>
                    <a:pt x="3917303" y="143116"/>
                  </a:cubicBezTo>
                  <a:cubicBezTo>
                    <a:pt x="3907348" y="143116"/>
                    <a:pt x="3899278" y="135046"/>
                    <a:pt x="3899278" y="125092"/>
                  </a:cubicBezTo>
                  <a:cubicBezTo>
                    <a:pt x="3899278" y="115137"/>
                    <a:pt x="3907348" y="107067"/>
                    <a:pt x="3917303" y="107067"/>
                  </a:cubicBezTo>
                  <a:close/>
                  <a:moveTo>
                    <a:pt x="3346531" y="107067"/>
                  </a:moveTo>
                  <a:cubicBezTo>
                    <a:pt x="3356486" y="107067"/>
                    <a:pt x="3364556" y="115137"/>
                    <a:pt x="3364556" y="125092"/>
                  </a:cubicBezTo>
                  <a:cubicBezTo>
                    <a:pt x="3364556" y="135046"/>
                    <a:pt x="3356486" y="143116"/>
                    <a:pt x="3346531" y="143116"/>
                  </a:cubicBezTo>
                  <a:cubicBezTo>
                    <a:pt x="3336576" y="143116"/>
                    <a:pt x="3328506" y="135046"/>
                    <a:pt x="3328506" y="125092"/>
                  </a:cubicBezTo>
                  <a:cubicBezTo>
                    <a:pt x="3328506" y="115137"/>
                    <a:pt x="3336576" y="107067"/>
                    <a:pt x="3346531" y="107067"/>
                  </a:cubicBezTo>
                  <a:close/>
                  <a:moveTo>
                    <a:pt x="2024741" y="107067"/>
                  </a:moveTo>
                  <a:cubicBezTo>
                    <a:pt x="2034696" y="107067"/>
                    <a:pt x="2042766" y="115137"/>
                    <a:pt x="2042766" y="125092"/>
                  </a:cubicBezTo>
                  <a:cubicBezTo>
                    <a:pt x="2042766" y="135046"/>
                    <a:pt x="2034696" y="143116"/>
                    <a:pt x="2024741" y="143116"/>
                  </a:cubicBezTo>
                  <a:cubicBezTo>
                    <a:pt x="2014787" y="143116"/>
                    <a:pt x="2006717" y="135046"/>
                    <a:pt x="2006717" y="125092"/>
                  </a:cubicBezTo>
                  <a:cubicBezTo>
                    <a:pt x="2006717" y="115137"/>
                    <a:pt x="2014787" y="107067"/>
                    <a:pt x="2024741" y="107067"/>
                  </a:cubicBezTo>
                  <a:close/>
                  <a:moveTo>
                    <a:pt x="240325" y="107067"/>
                  </a:moveTo>
                  <a:cubicBezTo>
                    <a:pt x="250280" y="107067"/>
                    <a:pt x="258350" y="115137"/>
                    <a:pt x="258350" y="125092"/>
                  </a:cubicBezTo>
                  <a:cubicBezTo>
                    <a:pt x="258350" y="135046"/>
                    <a:pt x="250280" y="143116"/>
                    <a:pt x="240325" y="143116"/>
                  </a:cubicBezTo>
                  <a:cubicBezTo>
                    <a:pt x="230371" y="143116"/>
                    <a:pt x="222301" y="135046"/>
                    <a:pt x="222301" y="125092"/>
                  </a:cubicBezTo>
                  <a:cubicBezTo>
                    <a:pt x="222301" y="115137"/>
                    <a:pt x="230371" y="107067"/>
                    <a:pt x="240325" y="107067"/>
                  </a:cubicBezTo>
                  <a:close/>
                  <a:moveTo>
                    <a:pt x="3761092" y="101059"/>
                  </a:moveTo>
                  <a:cubicBezTo>
                    <a:pt x="3771047" y="101059"/>
                    <a:pt x="3779117" y="109128"/>
                    <a:pt x="3779117" y="119083"/>
                  </a:cubicBezTo>
                  <a:cubicBezTo>
                    <a:pt x="3779117" y="129038"/>
                    <a:pt x="3771047" y="137108"/>
                    <a:pt x="3761092" y="137108"/>
                  </a:cubicBezTo>
                  <a:cubicBezTo>
                    <a:pt x="3751137" y="137108"/>
                    <a:pt x="3743068" y="129038"/>
                    <a:pt x="3743068" y="119083"/>
                  </a:cubicBezTo>
                  <a:cubicBezTo>
                    <a:pt x="3743068" y="109128"/>
                    <a:pt x="3751137" y="101059"/>
                    <a:pt x="3761092" y="101059"/>
                  </a:cubicBezTo>
                  <a:close/>
                  <a:moveTo>
                    <a:pt x="1706311" y="101059"/>
                  </a:moveTo>
                  <a:cubicBezTo>
                    <a:pt x="1716265" y="101059"/>
                    <a:pt x="1724335" y="109128"/>
                    <a:pt x="1724335" y="119083"/>
                  </a:cubicBezTo>
                  <a:cubicBezTo>
                    <a:pt x="1724335" y="129038"/>
                    <a:pt x="1716265" y="137108"/>
                    <a:pt x="1706311" y="137108"/>
                  </a:cubicBezTo>
                  <a:cubicBezTo>
                    <a:pt x="1696356" y="137108"/>
                    <a:pt x="1688286" y="129038"/>
                    <a:pt x="1688286" y="119083"/>
                  </a:cubicBezTo>
                  <a:cubicBezTo>
                    <a:pt x="1688286" y="109128"/>
                    <a:pt x="1696356" y="101059"/>
                    <a:pt x="1706311" y="101059"/>
                  </a:cubicBezTo>
                  <a:close/>
                  <a:moveTo>
                    <a:pt x="1574131" y="101059"/>
                  </a:moveTo>
                  <a:cubicBezTo>
                    <a:pt x="1584086" y="101059"/>
                    <a:pt x="1592156" y="109128"/>
                    <a:pt x="1592156" y="119083"/>
                  </a:cubicBezTo>
                  <a:cubicBezTo>
                    <a:pt x="1592156" y="129038"/>
                    <a:pt x="1584086" y="137108"/>
                    <a:pt x="1574131" y="137108"/>
                  </a:cubicBezTo>
                  <a:cubicBezTo>
                    <a:pt x="1564177" y="137108"/>
                    <a:pt x="1556107" y="129038"/>
                    <a:pt x="1556107" y="119083"/>
                  </a:cubicBezTo>
                  <a:cubicBezTo>
                    <a:pt x="1556107" y="109128"/>
                    <a:pt x="1564177" y="101059"/>
                    <a:pt x="1574131" y="101059"/>
                  </a:cubicBezTo>
                  <a:close/>
                  <a:moveTo>
                    <a:pt x="5611598" y="89043"/>
                  </a:moveTo>
                  <a:cubicBezTo>
                    <a:pt x="5621553" y="89043"/>
                    <a:pt x="5629623" y="97113"/>
                    <a:pt x="5629623" y="107067"/>
                  </a:cubicBezTo>
                  <a:cubicBezTo>
                    <a:pt x="5629623" y="117022"/>
                    <a:pt x="5621553" y="125092"/>
                    <a:pt x="5611598" y="125092"/>
                  </a:cubicBezTo>
                  <a:cubicBezTo>
                    <a:pt x="5601644" y="125092"/>
                    <a:pt x="5593574" y="117022"/>
                    <a:pt x="5593574" y="107067"/>
                  </a:cubicBezTo>
                  <a:cubicBezTo>
                    <a:pt x="5593574" y="97113"/>
                    <a:pt x="5601644" y="89043"/>
                    <a:pt x="5611598" y="89043"/>
                  </a:cubicBezTo>
                  <a:close/>
                  <a:moveTo>
                    <a:pt x="5419337" y="89043"/>
                  </a:moveTo>
                  <a:cubicBezTo>
                    <a:pt x="5429292" y="89043"/>
                    <a:pt x="5437362" y="97113"/>
                    <a:pt x="5437362" y="107067"/>
                  </a:cubicBezTo>
                  <a:cubicBezTo>
                    <a:pt x="5437362" y="117022"/>
                    <a:pt x="5429292" y="125092"/>
                    <a:pt x="5419337" y="125092"/>
                  </a:cubicBezTo>
                  <a:cubicBezTo>
                    <a:pt x="5409382" y="125092"/>
                    <a:pt x="5401312" y="117022"/>
                    <a:pt x="5401312" y="107067"/>
                  </a:cubicBezTo>
                  <a:cubicBezTo>
                    <a:pt x="5401312" y="97113"/>
                    <a:pt x="5409382" y="89043"/>
                    <a:pt x="5419337" y="89043"/>
                  </a:cubicBezTo>
                  <a:close/>
                  <a:moveTo>
                    <a:pt x="2992051" y="89043"/>
                  </a:moveTo>
                  <a:cubicBezTo>
                    <a:pt x="3002006" y="89043"/>
                    <a:pt x="3010076" y="97113"/>
                    <a:pt x="3010076" y="107067"/>
                  </a:cubicBezTo>
                  <a:cubicBezTo>
                    <a:pt x="3010076" y="117022"/>
                    <a:pt x="3002006" y="125092"/>
                    <a:pt x="2992051" y="125092"/>
                  </a:cubicBezTo>
                  <a:cubicBezTo>
                    <a:pt x="2982097" y="125092"/>
                    <a:pt x="2974027" y="117022"/>
                    <a:pt x="2974027" y="107067"/>
                  </a:cubicBezTo>
                  <a:cubicBezTo>
                    <a:pt x="2974027" y="97113"/>
                    <a:pt x="2982097" y="89043"/>
                    <a:pt x="2992051" y="89043"/>
                  </a:cubicBezTo>
                  <a:close/>
                  <a:moveTo>
                    <a:pt x="6368623" y="83034"/>
                  </a:moveTo>
                  <a:cubicBezTo>
                    <a:pt x="6378577" y="83034"/>
                    <a:pt x="6386648" y="91104"/>
                    <a:pt x="6386648" y="101058"/>
                  </a:cubicBezTo>
                  <a:cubicBezTo>
                    <a:pt x="6386648" y="111013"/>
                    <a:pt x="6378578" y="119083"/>
                    <a:pt x="6368623" y="119083"/>
                  </a:cubicBezTo>
                  <a:cubicBezTo>
                    <a:pt x="6358669" y="119083"/>
                    <a:pt x="6350599" y="111013"/>
                    <a:pt x="6350599" y="101058"/>
                  </a:cubicBezTo>
                  <a:cubicBezTo>
                    <a:pt x="6350599" y="91104"/>
                    <a:pt x="6358668" y="83034"/>
                    <a:pt x="6368623" y="83034"/>
                  </a:cubicBezTo>
                  <a:close/>
                  <a:moveTo>
                    <a:pt x="6242452" y="83034"/>
                  </a:moveTo>
                  <a:cubicBezTo>
                    <a:pt x="6252407" y="83034"/>
                    <a:pt x="6260477" y="91104"/>
                    <a:pt x="6260477" y="101058"/>
                  </a:cubicBezTo>
                  <a:cubicBezTo>
                    <a:pt x="6260477" y="111013"/>
                    <a:pt x="6252407" y="119083"/>
                    <a:pt x="6242452" y="119083"/>
                  </a:cubicBezTo>
                  <a:cubicBezTo>
                    <a:pt x="6232498" y="119083"/>
                    <a:pt x="6224428" y="111013"/>
                    <a:pt x="6224428" y="101058"/>
                  </a:cubicBezTo>
                  <a:cubicBezTo>
                    <a:pt x="6224428" y="91104"/>
                    <a:pt x="6232498" y="83034"/>
                    <a:pt x="6242452" y="83034"/>
                  </a:cubicBezTo>
                  <a:close/>
                  <a:moveTo>
                    <a:pt x="4884613" y="83034"/>
                  </a:moveTo>
                  <a:cubicBezTo>
                    <a:pt x="4894568" y="83034"/>
                    <a:pt x="4902638" y="91104"/>
                    <a:pt x="4902638" y="101058"/>
                  </a:cubicBezTo>
                  <a:cubicBezTo>
                    <a:pt x="4902638" y="111013"/>
                    <a:pt x="4894568" y="119083"/>
                    <a:pt x="4884613" y="119083"/>
                  </a:cubicBezTo>
                  <a:cubicBezTo>
                    <a:pt x="4874659" y="119083"/>
                    <a:pt x="4866589" y="111013"/>
                    <a:pt x="4866589" y="101058"/>
                  </a:cubicBezTo>
                  <a:cubicBezTo>
                    <a:pt x="4866589" y="91104"/>
                    <a:pt x="4874659" y="83034"/>
                    <a:pt x="4884613" y="83034"/>
                  </a:cubicBezTo>
                  <a:close/>
                  <a:moveTo>
                    <a:pt x="3118221" y="83034"/>
                  </a:moveTo>
                  <a:cubicBezTo>
                    <a:pt x="3128176" y="83034"/>
                    <a:pt x="3136246" y="91104"/>
                    <a:pt x="3136246" y="101058"/>
                  </a:cubicBezTo>
                  <a:cubicBezTo>
                    <a:pt x="3136246" y="111013"/>
                    <a:pt x="3128176" y="119083"/>
                    <a:pt x="3118221" y="119083"/>
                  </a:cubicBezTo>
                  <a:cubicBezTo>
                    <a:pt x="3108267" y="119083"/>
                    <a:pt x="3100197" y="111013"/>
                    <a:pt x="3100197" y="101058"/>
                  </a:cubicBezTo>
                  <a:cubicBezTo>
                    <a:pt x="3100197" y="91104"/>
                    <a:pt x="3108267" y="83034"/>
                    <a:pt x="3118221" y="83034"/>
                  </a:cubicBezTo>
                  <a:close/>
                  <a:moveTo>
                    <a:pt x="2619546" y="83034"/>
                  </a:moveTo>
                  <a:cubicBezTo>
                    <a:pt x="2629501" y="83034"/>
                    <a:pt x="2637571" y="91104"/>
                    <a:pt x="2637571" y="101058"/>
                  </a:cubicBezTo>
                  <a:cubicBezTo>
                    <a:pt x="2637571" y="111013"/>
                    <a:pt x="2629501" y="119083"/>
                    <a:pt x="2619546" y="119083"/>
                  </a:cubicBezTo>
                  <a:cubicBezTo>
                    <a:pt x="2609591" y="119083"/>
                    <a:pt x="2601522" y="111013"/>
                    <a:pt x="2601522" y="101058"/>
                  </a:cubicBezTo>
                  <a:cubicBezTo>
                    <a:pt x="2601522" y="91104"/>
                    <a:pt x="2609591" y="83034"/>
                    <a:pt x="2619546" y="83034"/>
                  </a:cubicBezTo>
                  <a:close/>
                  <a:moveTo>
                    <a:pt x="1291748" y="83034"/>
                  </a:moveTo>
                  <a:cubicBezTo>
                    <a:pt x="1301703" y="83034"/>
                    <a:pt x="1309773" y="91104"/>
                    <a:pt x="1309773" y="101058"/>
                  </a:cubicBezTo>
                  <a:cubicBezTo>
                    <a:pt x="1309773" y="111013"/>
                    <a:pt x="1301703" y="119083"/>
                    <a:pt x="1291748" y="119083"/>
                  </a:cubicBezTo>
                  <a:cubicBezTo>
                    <a:pt x="1281794" y="119083"/>
                    <a:pt x="1273724" y="111013"/>
                    <a:pt x="1273724" y="101058"/>
                  </a:cubicBezTo>
                  <a:cubicBezTo>
                    <a:pt x="1273724" y="91104"/>
                    <a:pt x="1281794" y="83034"/>
                    <a:pt x="1291748" y="83034"/>
                  </a:cubicBezTo>
                  <a:close/>
                  <a:moveTo>
                    <a:pt x="702951" y="83034"/>
                  </a:moveTo>
                  <a:cubicBezTo>
                    <a:pt x="712906" y="83034"/>
                    <a:pt x="720976" y="91104"/>
                    <a:pt x="720976" y="101058"/>
                  </a:cubicBezTo>
                  <a:cubicBezTo>
                    <a:pt x="720976" y="111013"/>
                    <a:pt x="712906" y="119083"/>
                    <a:pt x="702951" y="119083"/>
                  </a:cubicBezTo>
                  <a:cubicBezTo>
                    <a:pt x="692997" y="119083"/>
                    <a:pt x="684927" y="111013"/>
                    <a:pt x="684927" y="101058"/>
                  </a:cubicBezTo>
                  <a:cubicBezTo>
                    <a:pt x="684927" y="91104"/>
                    <a:pt x="692997" y="83034"/>
                    <a:pt x="702951" y="83034"/>
                  </a:cubicBezTo>
                  <a:close/>
                  <a:moveTo>
                    <a:pt x="2319139" y="65010"/>
                  </a:moveTo>
                  <a:cubicBezTo>
                    <a:pt x="2329094" y="65010"/>
                    <a:pt x="2337164" y="73080"/>
                    <a:pt x="2337164" y="83034"/>
                  </a:cubicBezTo>
                  <a:cubicBezTo>
                    <a:pt x="2337164" y="92989"/>
                    <a:pt x="2329094" y="101059"/>
                    <a:pt x="2319139" y="101059"/>
                  </a:cubicBezTo>
                  <a:cubicBezTo>
                    <a:pt x="2309185" y="101059"/>
                    <a:pt x="2301115" y="92989"/>
                    <a:pt x="2301115" y="83034"/>
                  </a:cubicBezTo>
                  <a:cubicBezTo>
                    <a:pt x="2301115" y="73080"/>
                    <a:pt x="2309185" y="65010"/>
                    <a:pt x="2319139" y="65010"/>
                  </a:cubicBezTo>
                  <a:close/>
                  <a:moveTo>
                    <a:pt x="564765" y="65010"/>
                  </a:moveTo>
                  <a:cubicBezTo>
                    <a:pt x="574719" y="65010"/>
                    <a:pt x="582789" y="73080"/>
                    <a:pt x="582789" y="83034"/>
                  </a:cubicBezTo>
                  <a:cubicBezTo>
                    <a:pt x="582789" y="92989"/>
                    <a:pt x="574719" y="101059"/>
                    <a:pt x="564765" y="101059"/>
                  </a:cubicBezTo>
                  <a:cubicBezTo>
                    <a:pt x="554810" y="101059"/>
                    <a:pt x="546740" y="92989"/>
                    <a:pt x="546740" y="83034"/>
                  </a:cubicBezTo>
                  <a:cubicBezTo>
                    <a:pt x="546740" y="73080"/>
                    <a:pt x="554810" y="65010"/>
                    <a:pt x="564765" y="65010"/>
                  </a:cubicBezTo>
                  <a:close/>
                  <a:moveTo>
                    <a:pt x="18024" y="65010"/>
                  </a:moveTo>
                  <a:cubicBezTo>
                    <a:pt x="27979" y="65010"/>
                    <a:pt x="36049" y="73080"/>
                    <a:pt x="36049" y="83034"/>
                  </a:cubicBezTo>
                  <a:cubicBezTo>
                    <a:pt x="36049" y="92989"/>
                    <a:pt x="27979" y="101059"/>
                    <a:pt x="18024" y="101059"/>
                  </a:cubicBezTo>
                  <a:cubicBezTo>
                    <a:pt x="8070" y="101059"/>
                    <a:pt x="0" y="92989"/>
                    <a:pt x="0" y="83034"/>
                  </a:cubicBezTo>
                  <a:cubicBezTo>
                    <a:pt x="0" y="73080"/>
                    <a:pt x="8070" y="65010"/>
                    <a:pt x="18024" y="65010"/>
                  </a:cubicBezTo>
                  <a:close/>
                  <a:moveTo>
                    <a:pt x="5052841" y="59002"/>
                  </a:moveTo>
                  <a:cubicBezTo>
                    <a:pt x="5062796" y="59002"/>
                    <a:pt x="5070866" y="67072"/>
                    <a:pt x="5070866" y="77026"/>
                  </a:cubicBezTo>
                  <a:cubicBezTo>
                    <a:pt x="5070866" y="86981"/>
                    <a:pt x="5062796" y="95051"/>
                    <a:pt x="5052841" y="95051"/>
                  </a:cubicBezTo>
                  <a:cubicBezTo>
                    <a:pt x="5042886" y="95051"/>
                    <a:pt x="5034817" y="86981"/>
                    <a:pt x="5034817" y="77026"/>
                  </a:cubicBezTo>
                  <a:cubicBezTo>
                    <a:pt x="5034817" y="67072"/>
                    <a:pt x="5042886" y="59002"/>
                    <a:pt x="5052841" y="59002"/>
                  </a:cubicBezTo>
                  <a:close/>
                  <a:moveTo>
                    <a:pt x="3490726" y="59002"/>
                  </a:moveTo>
                  <a:cubicBezTo>
                    <a:pt x="3500681" y="59002"/>
                    <a:pt x="3508751" y="67072"/>
                    <a:pt x="3508751" y="77026"/>
                  </a:cubicBezTo>
                  <a:cubicBezTo>
                    <a:pt x="3508751" y="86981"/>
                    <a:pt x="3500681" y="95051"/>
                    <a:pt x="3490726" y="95051"/>
                  </a:cubicBezTo>
                  <a:cubicBezTo>
                    <a:pt x="3480771" y="95051"/>
                    <a:pt x="3472702" y="86981"/>
                    <a:pt x="3472702" y="77026"/>
                  </a:cubicBezTo>
                  <a:cubicBezTo>
                    <a:pt x="3472702" y="67072"/>
                    <a:pt x="3480771" y="59002"/>
                    <a:pt x="3490726" y="59002"/>
                  </a:cubicBezTo>
                  <a:close/>
                  <a:moveTo>
                    <a:pt x="1447960" y="59002"/>
                  </a:moveTo>
                  <a:cubicBezTo>
                    <a:pt x="1457915" y="59002"/>
                    <a:pt x="1465985" y="67072"/>
                    <a:pt x="1465985" y="77026"/>
                  </a:cubicBezTo>
                  <a:cubicBezTo>
                    <a:pt x="1465985" y="86981"/>
                    <a:pt x="1457915" y="95051"/>
                    <a:pt x="1447960" y="95051"/>
                  </a:cubicBezTo>
                  <a:cubicBezTo>
                    <a:pt x="1438006" y="95051"/>
                    <a:pt x="1429936" y="86981"/>
                    <a:pt x="1429936" y="77026"/>
                  </a:cubicBezTo>
                  <a:cubicBezTo>
                    <a:pt x="1429936" y="67072"/>
                    <a:pt x="1438006" y="59002"/>
                    <a:pt x="1447960" y="59002"/>
                  </a:cubicBezTo>
                  <a:close/>
                  <a:moveTo>
                    <a:pt x="2192969" y="46987"/>
                  </a:moveTo>
                  <a:cubicBezTo>
                    <a:pt x="2202924" y="46987"/>
                    <a:pt x="2210994" y="55057"/>
                    <a:pt x="2210994" y="65012"/>
                  </a:cubicBezTo>
                  <a:cubicBezTo>
                    <a:pt x="2210994" y="74966"/>
                    <a:pt x="2202924" y="83036"/>
                    <a:pt x="2192969" y="83036"/>
                  </a:cubicBezTo>
                  <a:cubicBezTo>
                    <a:pt x="2183015" y="83036"/>
                    <a:pt x="2174945" y="74966"/>
                    <a:pt x="2174945" y="65012"/>
                  </a:cubicBezTo>
                  <a:cubicBezTo>
                    <a:pt x="2174945" y="55057"/>
                    <a:pt x="2183015" y="46987"/>
                    <a:pt x="2192969" y="46987"/>
                  </a:cubicBezTo>
                  <a:close/>
                  <a:moveTo>
                    <a:pt x="4434003" y="40979"/>
                  </a:moveTo>
                  <a:cubicBezTo>
                    <a:pt x="4443958" y="40979"/>
                    <a:pt x="4452028" y="49048"/>
                    <a:pt x="4452028" y="59003"/>
                  </a:cubicBezTo>
                  <a:cubicBezTo>
                    <a:pt x="4452028" y="68958"/>
                    <a:pt x="4443958" y="77028"/>
                    <a:pt x="4434003" y="77028"/>
                  </a:cubicBezTo>
                  <a:cubicBezTo>
                    <a:pt x="4424049" y="77028"/>
                    <a:pt x="4415979" y="68958"/>
                    <a:pt x="4415979" y="59003"/>
                  </a:cubicBezTo>
                  <a:cubicBezTo>
                    <a:pt x="4415979" y="49048"/>
                    <a:pt x="4424049" y="40979"/>
                    <a:pt x="4434003" y="40979"/>
                  </a:cubicBezTo>
                  <a:close/>
                  <a:moveTo>
                    <a:pt x="3616897" y="40979"/>
                  </a:moveTo>
                  <a:cubicBezTo>
                    <a:pt x="3626852" y="40979"/>
                    <a:pt x="3634922" y="49048"/>
                    <a:pt x="3634922" y="59003"/>
                  </a:cubicBezTo>
                  <a:cubicBezTo>
                    <a:pt x="3634922" y="68958"/>
                    <a:pt x="3626852" y="77028"/>
                    <a:pt x="3616897" y="77028"/>
                  </a:cubicBezTo>
                  <a:cubicBezTo>
                    <a:pt x="3606942" y="77028"/>
                    <a:pt x="3598872" y="68958"/>
                    <a:pt x="3598872" y="59003"/>
                  </a:cubicBezTo>
                  <a:cubicBezTo>
                    <a:pt x="3598872" y="49048"/>
                    <a:pt x="3606942" y="40979"/>
                    <a:pt x="3616897" y="40979"/>
                  </a:cubicBezTo>
                  <a:close/>
                  <a:moveTo>
                    <a:pt x="1826473" y="40979"/>
                  </a:moveTo>
                  <a:cubicBezTo>
                    <a:pt x="1836427" y="40979"/>
                    <a:pt x="1844497" y="49048"/>
                    <a:pt x="1844497" y="59003"/>
                  </a:cubicBezTo>
                  <a:cubicBezTo>
                    <a:pt x="1844497" y="68958"/>
                    <a:pt x="1836427" y="77028"/>
                    <a:pt x="1826473" y="77028"/>
                  </a:cubicBezTo>
                  <a:cubicBezTo>
                    <a:pt x="1816518" y="77028"/>
                    <a:pt x="1808448" y="68958"/>
                    <a:pt x="1808448" y="59003"/>
                  </a:cubicBezTo>
                  <a:cubicBezTo>
                    <a:pt x="1808448" y="49048"/>
                    <a:pt x="1816518" y="40979"/>
                    <a:pt x="1826473" y="40979"/>
                  </a:cubicBezTo>
                  <a:close/>
                  <a:moveTo>
                    <a:pt x="5942045" y="34970"/>
                  </a:moveTo>
                  <a:cubicBezTo>
                    <a:pt x="5952000" y="34970"/>
                    <a:pt x="5960070" y="43040"/>
                    <a:pt x="5960070" y="52994"/>
                  </a:cubicBezTo>
                  <a:cubicBezTo>
                    <a:pt x="5960070" y="62949"/>
                    <a:pt x="5952000" y="71019"/>
                    <a:pt x="5942045" y="71019"/>
                  </a:cubicBezTo>
                  <a:cubicBezTo>
                    <a:pt x="5932091" y="71019"/>
                    <a:pt x="5924021" y="62949"/>
                    <a:pt x="5924021" y="52994"/>
                  </a:cubicBezTo>
                  <a:cubicBezTo>
                    <a:pt x="5924021" y="43040"/>
                    <a:pt x="5932091" y="34970"/>
                    <a:pt x="5942045" y="34970"/>
                  </a:cubicBezTo>
                  <a:close/>
                  <a:moveTo>
                    <a:pt x="5719744" y="34970"/>
                  </a:moveTo>
                  <a:cubicBezTo>
                    <a:pt x="5729699" y="34970"/>
                    <a:pt x="5737769" y="43040"/>
                    <a:pt x="5737769" y="52994"/>
                  </a:cubicBezTo>
                  <a:cubicBezTo>
                    <a:pt x="5737769" y="62949"/>
                    <a:pt x="5729699" y="71019"/>
                    <a:pt x="5719744" y="71019"/>
                  </a:cubicBezTo>
                  <a:cubicBezTo>
                    <a:pt x="5709789" y="71019"/>
                    <a:pt x="5701719" y="62949"/>
                    <a:pt x="5701719" y="52994"/>
                  </a:cubicBezTo>
                  <a:cubicBezTo>
                    <a:pt x="5701719" y="43040"/>
                    <a:pt x="5709789" y="34970"/>
                    <a:pt x="5719744" y="34970"/>
                  </a:cubicBezTo>
                  <a:close/>
                  <a:moveTo>
                    <a:pt x="1171586" y="34970"/>
                  </a:moveTo>
                  <a:cubicBezTo>
                    <a:pt x="1181541" y="34970"/>
                    <a:pt x="1189611" y="43040"/>
                    <a:pt x="1189611" y="52994"/>
                  </a:cubicBezTo>
                  <a:cubicBezTo>
                    <a:pt x="1189611" y="62949"/>
                    <a:pt x="1181541" y="71019"/>
                    <a:pt x="1171586" y="71019"/>
                  </a:cubicBezTo>
                  <a:cubicBezTo>
                    <a:pt x="1161632" y="71019"/>
                    <a:pt x="1153562" y="62949"/>
                    <a:pt x="1153562" y="52994"/>
                  </a:cubicBezTo>
                  <a:cubicBezTo>
                    <a:pt x="1153562" y="43040"/>
                    <a:pt x="1161632" y="34970"/>
                    <a:pt x="1171586" y="34970"/>
                  </a:cubicBezTo>
                  <a:close/>
                  <a:moveTo>
                    <a:pt x="937268" y="34970"/>
                  </a:moveTo>
                  <a:cubicBezTo>
                    <a:pt x="947223" y="34970"/>
                    <a:pt x="955293" y="43040"/>
                    <a:pt x="955293" y="52994"/>
                  </a:cubicBezTo>
                  <a:cubicBezTo>
                    <a:pt x="955293" y="62949"/>
                    <a:pt x="947223" y="71019"/>
                    <a:pt x="937268" y="71019"/>
                  </a:cubicBezTo>
                  <a:cubicBezTo>
                    <a:pt x="927314" y="71019"/>
                    <a:pt x="919244" y="62949"/>
                    <a:pt x="919244" y="52994"/>
                  </a:cubicBezTo>
                  <a:cubicBezTo>
                    <a:pt x="919244" y="43040"/>
                    <a:pt x="927314" y="34970"/>
                    <a:pt x="937268" y="34970"/>
                  </a:cubicBezTo>
                  <a:close/>
                  <a:moveTo>
                    <a:pt x="426577" y="34970"/>
                  </a:moveTo>
                  <a:cubicBezTo>
                    <a:pt x="436532" y="34970"/>
                    <a:pt x="444602" y="43040"/>
                    <a:pt x="444602" y="52994"/>
                  </a:cubicBezTo>
                  <a:cubicBezTo>
                    <a:pt x="444602" y="62949"/>
                    <a:pt x="436532" y="71019"/>
                    <a:pt x="426577" y="71019"/>
                  </a:cubicBezTo>
                  <a:cubicBezTo>
                    <a:pt x="416623" y="71019"/>
                    <a:pt x="408553" y="62949"/>
                    <a:pt x="408553" y="52994"/>
                  </a:cubicBezTo>
                  <a:cubicBezTo>
                    <a:pt x="408553" y="43040"/>
                    <a:pt x="416623" y="34970"/>
                    <a:pt x="426577" y="34970"/>
                  </a:cubicBezTo>
                  <a:close/>
                  <a:moveTo>
                    <a:pt x="6146322" y="28962"/>
                  </a:moveTo>
                  <a:cubicBezTo>
                    <a:pt x="6156277" y="28962"/>
                    <a:pt x="6164347" y="37032"/>
                    <a:pt x="6164347" y="46986"/>
                  </a:cubicBezTo>
                  <a:cubicBezTo>
                    <a:pt x="6164347" y="56941"/>
                    <a:pt x="6156277" y="65011"/>
                    <a:pt x="6146322" y="65011"/>
                  </a:cubicBezTo>
                  <a:cubicBezTo>
                    <a:pt x="6136368" y="65011"/>
                    <a:pt x="6128298" y="56941"/>
                    <a:pt x="6128298" y="46986"/>
                  </a:cubicBezTo>
                  <a:cubicBezTo>
                    <a:pt x="6128298" y="37032"/>
                    <a:pt x="6136368" y="28962"/>
                    <a:pt x="6146322" y="28962"/>
                  </a:cubicBezTo>
                  <a:close/>
                  <a:moveTo>
                    <a:pt x="4776467" y="28962"/>
                  </a:moveTo>
                  <a:cubicBezTo>
                    <a:pt x="4786422" y="28962"/>
                    <a:pt x="4794492" y="37032"/>
                    <a:pt x="4794492" y="46986"/>
                  </a:cubicBezTo>
                  <a:cubicBezTo>
                    <a:pt x="4794492" y="56941"/>
                    <a:pt x="4786422" y="65011"/>
                    <a:pt x="4776467" y="65011"/>
                  </a:cubicBezTo>
                  <a:cubicBezTo>
                    <a:pt x="4766512" y="65011"/>
                    <a:pt x="4758443" y="56941"/>
                    <a:pt x="4758443" y="46986"/>
                  </a:cubicBezTo>
                  <a:cubicBezTo>
                    <a:pt x="4758443" y="37032"/>
                    <a:pt x="4766512" y="28962"/>
                    <a:pt x="4776467" y="28962"/>
                  </a:cubicBezTo>
                  <a:close/>
                  <a:moveTo>
                    <a:pt x="2451318" y="28962"/>
                  </a:moveTo>
                  <a:cubicBezTo>
                    <a:pt x="2461273" y="28962"/>
                    <a:pt x="2469343" y="37032"/>
                    <a:pt x="2469343" y="46986"/>
                  </a:cubicBezTo>
                  <a:cubicBezTo>
                    <a:pt x="2469343" y="56941"/>
                    <a:pt x="2461273" y="65011"/>
                    <a:pt x="2451318" y="65011"/>
                  </a:cubicBezTo>
                  <a:cubicBezTo>
                    <a:pt x="2441364" y="65011"/>
                    <a:pt x="2433294" y="56941"/>
                    <a:pt x="2433294" y="46986"/>
                  </a:cubicBezTo>
                  <a:cubicBezTo>
                    <a:pt x="2433294" y="37032"/>
                    <a:pt x="2441364" y="28962"/>
                    <a:pt x="2451318" y="28962"/>
                  </a:cubicBezTo>
                  <a:close/>
                  <a:moveTo>
                    <a:pt x="150203" y="28962"/>
                  </a:moveTo>
                  <a:cubicBezTo>
                    <a:pt x="160158" y="28962"/>
                    <a:pt x="168228" y="37032"/>
                    <a:pt x="168228" y="46986"/>
                  </a:cubicBezTo>
                  <a:cubicBezTo>
                    <a:pt x="168228" y="56941"/>
                    <a:pt x="160158" y="65011"/>
                    <a:pt x="150203" y="65011"/>
                  </a:cubicBezTo>
                  <a:cubicBezTo>
                    <a:pt x="140249" y="65011"/>
                    <a:pt x="132179" y="56941"/>
                    <a:pt x="132179" y="46986"/>
                  </a:cubicBezTo>
                  <a:cubicBezTo>
                    <a:pt x="132179" y="37032"/>
                    <a:pt x="140249" y="28962"/>
                    <a:pt x="150203" y="28962"/>
                  </a:cubicBezTo>
                  <a:close/>
                  <a:moveTo>
                    <a:pt x="4277792" y="22954"/>
                  </a:moveTo>
                  <a:cubicBezTo>
                    <a:pt x="4287747" y="22954"/>
                    <a:pt x="4295817" y="31024"/>
                    <a:pt x="4295817" y="40978"/>
                  </a:cubicBezTo>
                  <a:cubicBezTo>
                    <a:pt x="4295817" y="50933"/>
                    <a:pt x="4287747" y="59003"/>
                    <a:pt x="4277792" y="59003"/>
                  </a:cubicBezTo>
                  <a:cubicBezTo>
                    <a:pt x="4267837" y="59003"/>
                    <a:pt x="4259767" y="50933"/>
                    <a:pt x="4259767" y="40978"/>
                  </a:cubicBezTo>
                  <a:cubicBezTo>
                    <a:pt x="4259767" y="31024"/>
                    <a:pt x="4267837" y="22954"/>
                    <a:pt x="4277792" y="22954"/>
                  </a:cubicBezTo>
                  <a:close/>
                  <a:moveTo>
                    <a:pt x="4145613" y="22954"/>
                  </a:moveTo>
                  <a:cubicBezTo>
                    <a:pt x="4155568" y="22954"/>
                    <a:pt x="4163638" y="31024"/>
                    <a:pt x="4163638" y="40978"/>
                  </a:cubicBezTo>
                  <a:cubicBezTo>
                    <a:pt x="4163638" y="50933"/>
                    <a:pt x="4155568" y="59003"/>
                    <a:pt x="4145613" y="59003"/>
                  </a:cubicBezTo>
                  <a:cubicBezTo>
                    <a:pt x="4135658" y="59003"/>
                    <a:pt x="4127589" y="50933"/>
                    <a:pt x="4127589" y="40978"/>
                  </a:cubicBezTo>
                  <a:cubicBezTo>
                    <a:pt x="4127589" y="31024"/>
                    <a:pt x="4135658" y="22954"/>
                    <a:pt x="4145613" y="22954"/>
                  </a:cubicBezTo>
                  <a:close/>
                  <a:moveTo>
                    <a:pt x="817106" y="22954"/>
                  </a:moveTo>
                  <a:cubicBezTo>
                    <a:pt x="823743" y="22954"/>
                    <a:pt x="829123" y="28334"/>
                    <a:pt x="829123" y="34970"/>
                  </a:cubicBezTo>
                  <a:cubicBezTo>
                    <a:pt x="829123" y="41607"/>
                    <a:pt x="823743" y="46987"/>
                    <a:pt x="817106" y="46987"/>
                  </a:cubicBezTo>
                  <a:cubicBezTo>
                    <a:pt x="810470" y="46987"/>
                    <a:pt x="805090" y="41606"/>
                    <a:pt x="805090" y="34970"/>
                  </a:cubicBezTo>
                  <a:cubicBezTo>
                    <a:pt x="805090" y="28334"/>
                    <a:pt x="810470" y="22954"/>
                    <a:pt x="817106" y="22954"/>
                  </a:cubicBezTo>
                  <a:close/>
                  <a:moveTo>
                    <a:pt x="5491435" y="16946"/>
                  </a:moveTo>
                  <a:cubicBezTo>
                    <a:pt x="5501390" y="16946"/>
                    <a:pt x="5509460" y="25016"/>
                    <a:pt x="5509460" y="34971"/>
                  </a:cubicBezTo>
                  <a:cubicBezTo>
                    <a:pt x="5509460" y="44925"/>
                    <a:pt x="5501390" y="52995"/>
                    <a:pt x="5491435" y="52995"/>
                  </a:cubicBezTo>
                  <a:cubicBezTo>
                    <a:pt x="5481481" y="52995"/>
                    <a:pt x="5473411" y="44925"/>
                    <a:pt x="5473411" y="34971"/>
                  </a:cubicBezTo>
                  <a:cubicBezTo>
                    <a:pt x="5473411" y="25016"/>
                    <a:pt x="5481481" y="16946"/>
                    <a:pt x="5491435" y="16946"/>
                  </a:cubicBezTo>
                  <a:close/>
                  <a:moveTo>
                    <a:pt x="5323207" y="16946"/>
                  </a:moveTo>
                  <a:cubicBezTo>
                    <a:pt x="5333162" y="16946"/>
                    <a:pt x="5341232" y="25016"/>
                    <a:pt x="5341232" y="34971"/>
                  </a:cubicBezTo>
                  <a:cubicBezTo>
                    <a:pt x="5341232" y="44925"/>
                    <a:pt x="5333162" y="52995"/>
                    <a:pt x="5323207" y="52995"/>
                  </a:cubicBezTo>
                  <a:cubicBezTo>
                    <a:pt x="5313252" y="52995"/>
                    <a:pt x="5305183" y="44925"/>
                    <a:pt x="5305183" y="34971"/>
                  </a:cubicBezTo>
                  <a:cubicBezTo>
                    <a:pt x="5305183" y="25016"/>
                    <a:pt x="5313252" y="16946"/>
                    <a:pt x="5323207" y="16946"/>
                  </a:cubicBezTo>
                  <a:close/>
                  <a:moveTo>
                    <a:pt x="4632272" y="16946"/>
                  </a:moveTo>
                  <a:cubicBezTo>
                    <a:pt x="4642227" y="16946"/>
                    <a:pt x="4650297" y="25016"/>
                    <a:pt x="4650297" y="34971"/>
                  </a:cubicBezTo>
                  <a:cubicBezTo>
                    <a:pt x="4650297" y="44925"/>
                    <a:pt x="4642227" y="52995"/>
                    <a:pt x="4632272" y="52995"/>
                  </a:cubicBezTo>
                  <a:cubicBezTo>
                    <a:pt x="4622317" y="52995"/>
                    <a:pt x="4614248" y="44925"/>
                    <a:pt x="4614248" y="34971"/>
                  </a:cubicBezTo>
                  <a:cubicBezTo>
                    <a:pt x="4614248" y="25016"/>
                    <a:pt x="4622317" y="16946"/>
                    <a:pt x="4632272" y="16946"/>
                  </a:cubicBezTo>
                  <a:close/>
                  <a:moveTo>
                    <a:pt x="3226368" y="16946"/>
                  </a:moveTo>
                  <a:cubicBezTo>
                    <a:pt x="3236323" y="16946"/>
                    <a:pt x="3244393" y="25016"/>
                    <a:pt x="3244393" y="34971"/>
                  </a:cubicBezTo>
                  <a:cubicBezTo>
                    <a:pt x="3244393" y="44925"/>
                    <a:pt x="3236323" y="52995"/>
                    <a:pt x="3226368" y="52995"/>
                  </a:cubicBezTo>
                  <a:cubicBezTo>
                    <a:pt x="3216413" y="52995"/>
                    <a:pt x="3208343" y="44925"/>
                    <a:pt x="3208343" y="34971"/>
                  </a:cubicBezTo>
                  <a:cubicBezTo>
                    <a:pt x="3208343" y="25016"/>
                    <a:pt x="3216413" y="16946"/>
                    <a:pt x="3226368" y="16946"/>
                  </a:cubicBezTo>
                  <a:close/>
                  <a:moveTo>
                    <a:pt x="3983393" y="10938"/>
                  </a:moveTo>
                  <a:cubicBezTo>
                    <a:pt x="3993348" y="10938"/>
                    <a:pt x="4001418" y="19007"/>
                    <a:pt x="4001418" y="28962"/>
                  </a:cubicBezTo>
                  <a:cubicBezTo>
                    <a:pt x="4001418" y="38917"/>
                    <a:pt x="3993348" y="46987"/>
                    <a:pt x="3983393" y="46987"/>
                  </a:cubicBezTo>
                  <a:cubicBezTo>
                    <a:pt x="3973439" y="46987"/>
                    <a:pt x="3965369" y="38917"/>
                    <a:pt x="3965369" y="28962"/>
                  </a:cubicBezTo>
                  <a:cubicBezTo>
                    <a:pt x="3965369" y="19007"/>
                    <a:pt x="3973439" y="10938"/>
                    <a:pt x="3983393" y="10938"/>
                  </a:cubicBezTo>
                  <a:close/>
                  <a:moveTo>
                    <a:pt x="1039407" y="10938"/>
                  </a:moveTo>
                  <a:cubicBezTo>
                    <a:pt x="1049362" y="10938"/>
                    <a:pt x="1057432" y="19007"/>
                    <a:pt x="1057432" y="28962"/>
                  </a:cubicBezTo>
                  <a:cubicBezTo>
                    <a:pt x="1057432" y="38917"/>
                    <a:pt x="1049362" y="46987"/>
                    <a:pt x="1039407" y="46987"/>
                  </a:cubicBezTo>
                  <a:cubicBezTo>
                    <a:pt x="1029453" y="46987"/>
                    <a:pt x="1021383" y="38917"/>
                    <a:pt x="1021383" y="28962"/>
                  </a:cubicBezTo>
                  <a:cubicBezTo>
                    <a:pt x="1021383" y="19007"/>
                    <a:pt x="1029453" y="10938"/>
                    <a:pt x="1039407" y="10938"/>
                  </a:cubicBezTo>
                  <a:close/>
                  <a:moveTo>
                    <a:pt x="312422" y="10938"/>
                  </a:moveTo>
                  <a:cubicBezTo>
                    <a:pt x="322377" y="10938"/>
                    <a:pt x="330447" y="19007"/>
                    <a:pt x="330447" y="28962"/>
                  </a:cubicBezTo>
                  <a:cubicBezTo>
                    <a:pt x="330447" y="38917"/>
                    <a:pt x="322377" y="46987"/>
                    <a:pt x="312422" y="46987"/>
                  </a:cubicBezTo>
                  <a:cubicBezTo>
                    <a:pt x="302468" y="46987"/>
                    <a:pt x="294398" y="38917"/>
                    <a:pt x="294398" y="28962"/>
                  </a:cubicBezTo>
                  <a:cubicBezTo>
                    <a:pt x="294398" y="19007"/>
                    <a:pt x="302468" y="10938"/>
                    <a:pt x="312422" y="10938"/>
                  </a:cubicBezTo>
                  <a:close/>
                  <a:moveTo>
                    <a:pt x="3839198" y="4930"/>
                  </a:moveTo>
                  <a:cubicBezTo>
                    <a:pt x="3849153" y="4930"/>
                    <a:pt x="3857223" y="13000"/>
                    <a:pt x="3857223" y="22954"/>
                  </a:cubicBezTo>
                  <a:cubicBezTo>
                    <a:pt x="3857223" y="32909"/>
                    <a:pt x="3849153" y="40979"/>
                    <a:pt x="3839198" y="40979"/>
                  </a:cubicBezTo>
                  <a:cubicBezTo>
                    <a:pt x="3829244" y="40979"/>
                    <a:pt x="3821174" y="32909"/>
                    <a:pt x="3821174" y="22954"/>
                  </a:cubicBezTo>
                  <a:cubicBezTo>
                    <a:pt x="3821174" y="13000"/>
                    <a:pt x="3829244" y="4930"/>
                    <a:pt x="3839198" y="4930"/>
                  </a:cubicBezTo>
                  <a:close/>
                  <a:moveTo>
                    <a:pt x="3388588" y="4930"/>
                  </a:moveTo>
                  <a:cubicBezTo>
                    <a:pt x="3398543" y="4930"/>
                    <a:pt x="3406613" y="13000"/>
                    <a:pt x="3406613" y="22954"/>
                  </a:cubicBezTo>
                  <a:cubicBezTo>
                    <a:pt x="3406613" y="32909"/>
                    <a:pt x="3398543" y="40979"/>
                    <a:pt x="3388588" y="40979"/>
                  </a:cubicBezTo>
                  <a:cubicBezTo>
                    <a:pt x="3378634" y="40979"/>
                    <a:pt x="3370564" y="32909"/>
                    <a:pt x="3370564" y="22954"/>
                  </a:cubicBezTo>
                  <a:cubicBezTo>
                    <a:pt x="3370564" y="13000"/>
                    <a:pt x="3378634" y="4930"/>
                    <a:pt x="3388588" y="4930"/>
                  </a:cubicBezTo>
                  <a:close/>
                  <a:moveTo>
                    <a:pt x="5171526" y="0"/>
                  </a:moveTo>
                  <a:lnTo>
                    <a:pt x="5198514" y="0"/>
                  </a:lnTo>
                  <a:lnTo>
                    <a:pt x="5203045" y="10937"/>
                  </a:lnTo>
                  <a:cubicBezTo>
                    <a:pt x="5203045" y="20892"/>
                    <a:pt x="5194975" y="28962"/>
                    <a:pt x="5185020" y="28962"/>
                  </a:cubicBezTo>
                  <a:cubicBezTo>
                    <a:pt x="5175066" y="28962"/>
                    <a:pt x="5166996" y="20892"/>
                    <a:pt x="5166996" y="10937"/>
                  </a:cubicBezTo>
                  <a:close/>
                  <a:moveTo>
                    <a:pt x="4908761" y="0"/>
                  </a:moveTo>
                  <a:lnTo>
                    <a:pt x="4932564" y="0"/>
                  </a:lnTo>
                  <a:lnTo>
                    <a:pt x="4920662" y="4930"/>
                  </a:lnTo>
                  <a:close/>
                  <a:moveTo>
                    <a:pt x="3701458" y="0"/>
                  </a:moveTo>
                  <a:lnTo>
                    <a:pt x="3736613" y="0"/>
                  </a:lnTo>
                  <a:lnTo>
                    <a:pt x="3731781" y="11667"/>
                  </a:lnTo>
                  <a:cubicBezTo>
                    <a:pt x="3728519" y="14929"/>
                    <a:pt x="3724013" y="16946"/>
                    <a:pt x="3719035" y="16946"/>
                  </a:cubicBezTo>
                  <a:cubicBezTo>
                    <a:pt x="3714058" y="16946"/>
                    <a:pt x="3709552" y="14929"/>
                    <a:pt x="3706290" y="11667"/>
                  </a:cubicBezTo>
                  <a:close/>
                  <a:moveTo>
                    <a:pt x="3058255" y="0"/>
                  </a:moveTo>
                  <a:lnTo>
                    <a:pt x="3082058" y="0"/>
                  </a:lnTo>
                  <a:lnTo>
                    <a:pt x="3070156" y="4930"/>
                  </a:lnTo>
                  <a:close/>
                  <a:moveTo>
                    <a:pt x="2908383" y="0"/>
                  </a:moveTo>
                  <a:lnTo>
                    <a:pt x="2943539" y="0"/>
                  </a:lnTo>
                  <a:lnTo>
                    <a:pt x="2938707" y="11667"/>
                  </a:lnTo>
                  <a:cubicBezTo>
                    <a:pt x="2935445" y="14929"/>
                    <a:pt x="2930939" y="16946"/>
                    <a:pt x="2925961" y="16946"/>
                  </a:cubicBezTo>
                  <a:cubicBezTo>
                    <a:pt x="2920984" y="16946"/>
                    <a:pt x="2916477" y="14929"/>
                    <a:pt x="2913216" y="11667"/>
                  </a:cubicBezTo>
                  <a:close/>
                  <a:moveTo>
                    <a:pt x="2794230" y="0"/>
                  </a:moveTo>
                  <a:lnTo>
                    <a:pt x="2829385" y="0"/>
                  </a:lnTo>
                  <a:lnTo>
                    <a:pt x="2824553" y="11667"/>
                  </a:lnTo>
                  <a:cubicBezTo>
                    <a:pt x="2821291" y="14929"/>
                    <a:pt x="2816785" y="16946"/>
                    <a:pt x="2811807" y="16946"/>
                  </a:cubicBezTo>
                  <a:cubicBezTo>
                    <a:pt x="2806830" y="16946"/>
                    <a:pt x="2802324" y="14929"/>
                    <a:pt x="2799062" y="11667"/>
                  </a:cubicBezTo>
                  <a:close/>
                  <a:moveTo>
                    <a:pt x="2675662" y="0"/>
                  </a:moveTo>
                  <a:lnTo>
                    <a:pt x="2707627" y="0"/>
                  </a:lnTo>
                  <a:lnTo>
                    <a:pt x="2709669" y="4930"/>
                  </a:lnTo>
                  <a:cubicBezTo>
                    <a:pt x="2709669" y="14884"/>
                    <a:pt x="2701599" y="22954"/>
                    <a:pt x="2691644" y="22954"/>
                  </a:cubicBezTo>
                  <a:cubicBezTo>
                    <a:pt x="2681690" y="22954"/>
                    <a:pt x="2673620" y="14884"/>
                    <a:pt x="2673620" y="4930"/>
                  </a:cubicBezTo>
                  <a:close/>
                  <a:moveTo>
                    <a:pt x="2543483" y="0"/>
                  </a:moveTo>
                  <a:lnTo>
                    <a:pt x="2575448" y="0"/>
                  </a:lnTo>
                  <a:lnTo>
                    <a:pt x="2577490" y="4930"/>
                  </a:lnTo>
                  <a:cubicBezTo>
                    <a:pt x="2577490" y="14884"/>
                    <a:pt x="2569420" y="22954"/>
                    <a:pt x="2559465" y="22954"/>
                  </a:cubicBezTo>
                  <a:cubicBezTo>
                    <a:pt x="2549510" y="22954"/>
                    <a:pt x="2541441" y="14884"/>
                    <a:pt x="2541441" y="4930"/>
                  </a:cubicBezTo>
                  <a:close/>
                  <a:moveTo>
                    <a:pt x="2047297" y="0"/>
                  </a:moveTo>
                  <a:lnTo>
                    <a:pt x="2074285" y="0"/>
                  </a:lnTo>
                  <a:lnTo>
                    <a:pt x="2078815" y="10937"/>
                  </a:lnTo>
                  <a:cubicBezTo>
                    <a:pt x="2078815" y="20892"/>
                    <a:pt x="2070745" y="28962"/>
                    <a:pt x="2060790" y="28962"/>
                  </a:cubicBezTo>
                  <a:cubicBezTo>
                    <a:pt x="2050836" y="28962"/>
                    <a:pt x="2042766" y="20892"/>
                    <a:pt x="2042766" y="10937"/>
                  </a:cubicBezTo>
                  <a:close/>
                  <a:moveTo>
                    <a:pt x="1932017" y="0"/>
                  </a:moveTo>
                  <a:lnTo>
                    <a:pt x="1937222" y="0"/>
                  </a:lnTo>
                  <a:lnTo>
                    <a:pt x="1947365" y="4201"/>
                  </a:lnTo>
                  <a:cubicBezTo>
                    <a:pt x="1950627" y="7463"/>
                    <a:pt x="1952644" y="11969"/>
                    <a:pt x="1952644" y="16946"/>
                  </a:cubicBezTo>
                  <a:cubicBezTo>
                    <a:pt x="1952644" y="26901"/>
                    <a:pt x="1944574" y="34971"/>
                    <a:pt x="1934619" y="34971"/>
                  </a:cubicBezTo>
                  <a:cubicBezTo>
                    <a:pt x="1924665" y="34971"/>
                    <a:pt x="1916595" y="26901"/>
                    <a:pt x="1916595" y="16946"/>
                  </a:cubicBezTo>
                  <a:cubicBezTo>
                    <a:pt x="1916595" y="11969"/>
                    <a:pt x="1918613" y="7463"/>
                    <a:pt x="1921875" y="4201"/>
                  </a:cubicBezTo>
                  <a:close/>
                  <a:moveTo>
                    <a:pt x="1694741" y="0"/>
                  </a:moveTo>
                  <a:lnTo>
                    <a:pt x="1729896" y="0"/>
                  </a:lnTo>
                  <a:lnTo>
                    <a:pt x="1725064" y="11667"/>
                  </a:lnTo>
                  <a:cubicBezTo>
                    <a:pt x="1721802" y="14929"/>
                    <a:pt x="1717296" y="16946"/>
                    <a:pt x="1712318" y="16946"/>
                  </a:cubicBezTo>
                  <a:cubicBezTo>
                    <a:pt x="1707341" y="16946"/>
                    <a:pt x="1702835" y="14929"/>
                    <a:pt x="1699574" y="11667"/>
                  </a:cubicBezTo>
                  <a:close/>
                  <a:moveTo>
                    <a:pt x="1586594" y="0"/>
                  </a:moveTo>
                  <a:lnTo>
                    <a:pt x="1621749" y="0"/>
                  </a:lnTo>
                  <a:lnTo>
                    <a:pt x="1616917" y="11667"/>
                  </a:lnTo>
                  <a:cubicBezTo>
                    <a:pt x="1613655" y="14929"/>
                    <a:pt x="1609149" y="16946"/>
                    <a:pt x="1604171" y="16946"/>
                  </a:cubicBezTo>
                  <a:cubicBezTo>
                    <a:pt x="1599194" y="16946"/>
                    <a:pt x="1594688" y="14929"/>
                    <a:pt x="1591427" y="11667"/>
                  </a:cubicBezTo>
                  <a:close/>
                  <a:moveTo>
                    <a:pt x="1328245" y="0"/>
                  </a:moveTo>
                  <a:lnTo>
                    <a:pt x="1363400" y="0"/>
                  </a:lnTo>
                  <a:lnTo>
                    <a:pt x="1358568" y="11667"/>
                  </a:lnTo>
                  <a:cubicBezTo>
                    <a:pt x="1355306" y="14929"/>
                    <a:pt x="1350800" y="16946"/>
                    <a:pt x="1345823" y="16946"/>
                  </a:cubicBezTo>
                  <a:cubicBezTo>
                    <a:pt x="1340846" y="16946"/>
                    <a:pt x="1336340" y="14929"/>
                    <a:pt x="1333078" y="11667"/>
                  </a:cubicBezTo>
                  <a:close/>
                  <a:moveTo>
                    <a:pt x="636977" y="0"/>
                  </a:moveTo>
                  <a:lnTo>
                    <a:pt x="660780" y="0"/>
                  </a:lnTo>
                  <a:lnTo>
                    <a:pt x="648878" y="4930"/>
                  </a:ln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8451" name="Freeform: Shape 18450">
              <a:extLst>
                <a:ext uri="{FF2B5EF4-FFF2-40B4-BE49-F238E27FC236}">
                  <a16:creationId xmlns:a16="http://schemas.microsoft.com/office/drawing/2014/main" id="{A4372F7F-AA3C-470B-AA61-7C35B7722C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390523"/>
              <a:ext cx="611491" cy="1421482"/>
            </a:xfrm>
            <a:custGeom>
              <a:avLst/>
              <a:gdLst>
                <a:gd name="connsiteX0" fmla="*/ 0 w 611491"/>
                <a:gd name="connsiteY0" fmla="*/ 0 h 1429512"/>
                <a:gd name="connsiteX1" fmla="*/ 62526 w 611491"/>
                <a:gd name="connsiteY1" fmla="*/ 22473 h 1429512"/>
                <a:gd name="connsiteX2" fmla="*/ 241043 w 611491"/>
                <a:gd name="connsiteY2" fmla="*/ 176817 h 1429512"/>
                <a:gd name="connsiteX3" fmla="*/ 497720 w 611491"/>
                <a:gd name="connsiteY3" fmla="*/ 299929 h 1429512"/>
                <a:gd name="connsiteX4" fmla="*/ 610380 w 611491"/>
                <a:gd name="connsiteY4" fmla="*/ 577513 h 1429512"/>
                <a:gd name="connsiteX5" fmla="*/ 458232 w 611491"/>
                <a:gd name="connsiteY5" fmla="*/ 845805 h 1429512"/>
                <a:gd name="connsiteX6" fmla="*/ 455909 w 611491"/>
                <a:gd name="connsiteY6" fmla="*/ 848128 h 1429512"/>
                <a:gd name="connsiteX7" fmla="*/ 407128 w 611491"/>
                <a:gd name="connsiteY7" fmla="*/ 956142 h 1429512"/>
                <a:gd name="connsiteX8" fmla="*/ 396675 w 611491"/>
                <a:gd name="connsiteY8" fmla="*/ 993308 h 1429512"/>
                <a:gd name="connsiteX9" fmla="*/ 230590 w 611491"/>
                <a:gd name="connsiteY9" fmla="*/ 1283668 h 1429512"/>
                <a:gd name="connsiteX10" fmla="*/ 7730 w 611491"/>
                <a:gd name="connsiteY10" fmla="*/ 1427579 h 1429512"/>
                <a:gd name="connsiteX11" fmla="*/ 0 w 611491"/>
                <a:gd name="connsiteY11" fmla="*/ 1429512 h 142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1491" h="1429512">
                  <a:moveTo>
                    <a:pt x="0" y="0"/>
                  </a:moveTo>
                  <a:lnTo>
                    <a:pt x="62526" y="22473"/>
                  </a:lnTo>
                  <a:cubicBezTo>
                    <a:pt x="133465" y="57262"/>
                    <a:pt x="193134" y="114099"/>
                    <a:pt x="241043" y="176817"/>
                  </a:cubicBezTo>
                  <a:cubicBezTo>
                    <a:pt x="333958" y="204691"/>
                    <a:pt x="425711" y="231405"/>
                    <a:pt x="497720" y="299929"/>
                  </a:cubicBezTo>
                  <a:cubicBezTo>
                    <a:pt x="569730" y="369616"/>
                    <a:pt x="619671" y="476468"/>
                    <a:pt x="610380" y="577513"/>
                  </a:cubicBezTo>
                  <a:cubicBezTo>
                    <a:pt x="601088" y="676235"/>
                    <a:pt x="515142" y="767989"/>
                    <a:pt x="458232" y="845805"/>
                  </a:cubicBezTo>
                  <a:cubicBezTo>
                    <a:pt x="457070" y="846967"/>
                    <a:pt x="457070" y="848128"/>
                    <a:pt x="455909" y="848128"/>
                  </a:cubicBezTo>
                  <a:cubicBezTo>
                    <a:pt x="432680" y="880648"/>
                    <a:pt x="416420" y="916653"/>
                    <a:pt x="407128" y="956142"/>
                  </a:cubicBezTo>
                  <a:cubicBezTo>
                    <a:pt x="403644" y="968918"/>
                    <a:pt x="401321" y="980532"/>
                    <a:pt x="396675" y="993308"/>
                  </a:cubicBezTo>
                  <a:cubicBezTo>
                    <a:pt x="362994" y="1101322"/>
                    <a:pt x="308406" y="1201205"/>
                    <a:pt x="230590" y="1283668"/>
                  </a:cubicBezTo>
                  <a:cubicBezTo>
                    <a:pt x="170921" y="1347256"/>
                    <a:pt x="92143" y="1398432"/>
                    <a:pt x="7730" y="1427579"/>
                  </a:cubicBezTo>
                  <a:lnTo>
                    <a:pt x="0" y="1429512"/>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8452" name="Freeform: Shape 18451">
              <a:extLst>
                <a:ext uri="{FF2B5EF4-FFF2-40B4-BE49-F238E27FC236}">
                  <a16:creationId xmlns:a16="http://schemas.microsoft.com/office/drawing/2014/main" id="{34B605BF-D199-43DD-9328-E99F2ADFC6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792772" y="0"/>
              <a:ext cx="2423863" cy="1343767"/>
            </a:xfrm>
            <a:custGeom>
              <a:avLst/>
              <a:gdLst>
                <a:gd name="connsiteX0" fmla="*/ 37089 w 3015964"/>
                <a:gd name="connsiteY0" fmla="*/ 0 h 1681468"/>
                <a:gd name="connsiteX1" fmla="*/ 3014022 w 3015964"/>
                <a:gd name="connsiteY1" fmla="*/ 0 h 1681468"/>
                <a:gd name="connsiteX2" fmla="*/ 3015964 w 3015964"/>
                <a:gd name="connsiteY2" fmla="*/ 52718 h 1681468"/>
                <a:gd name="connsiteX3" fmla="*/ 2982682 w 3015964"/>
                <a:gd name="connsiteY3" fmla="*/ 249186 h 1681468"/>
                <a:gd name="connsiteX4" fmla="*/ 1789950 w 3015964"/>
                <a:gd name="connsiteY4" fmla="*/ 1181800 h 1681468"/>
                <a:gd name="connsiteX5" fmla="*/ 1536391 w 3015964"/>
                <a:gd name="connsiteY5" fmla="*/ 1275909 h 1681468"/>
                <a:gd name="connsiteX6" fmla="*/ 1257206 w 3015964"/>
                <a:gd name="connsiteY6" fmla="*/ 1431287 h 1681468"/>
                <a:gd name="connsiteX7" fmla="*/ 990871 w 3015964"/>
                <a:gd name="connsiteY7" fmla="*/ 1669291 h 1681468"/>
                <a:gd name="connsiteX8" fmla="*/ 584900 w 3015964"/>
                <a:gd name="connsiteY8" fmla="*/ 1589975 h 1681468"/>
                <a:gd name="connsiteX9" fmla="*/ 32440 w 3015964"/>
                <a:gd name="connsiteY9" fmla="*/ 985257 h 1681468"/>
                <a:gd name="connsiteX10" fmla="*/ 98094 w 3015964"/>
                <a:gd name="connsiteY10" fmla="*/ 314136 h 1681468"/>
                <a:gd name="connsiteX11" fmla="*/ 37491 w 3015964"/>
                <a:gd name="connsiteY11" fmla="*/ 8555 h 1681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15964" h="1681468">
                  <a:moveTo>
                    <a:pt x="37089" y="0"/>
                  </a:moveTo>
                  <a:lnTo>
                    <a:pt x="3014022" y="0"/>
                  </a:lnTo>
                  <a:lnTo>
                    <a:pt x="3015964" y="52718"/>
                  </a:lnTo>
                  <a:cubicBezTo>
                    <a:pt x="3014020" y="116767"/>
                    <a:pt x="3003328" y="182440"/>
                    <a:pt x="2982682" y="249186"/>
                  </a:cubicBezTo>
                  <a:cubicBezTo>
                    <a:pt x="2816250" y="780974"/>
                    <a:pt x="2269424" y="1021163"/>
                    <a:pt x="1789950" y="1181800"/>
                  </a:cubicBezTo>
                  <a:cubicBezTo>
                    <a:pt x="1704900" y="1210572"/>
                    <a:pt x="1618927" y="1242781"/>
                    <a:pt x="1536391" y="1275909"/>
                  </a:cubicBezTo>
                  <a:cubicBezTo>
                    <a:pt x="1442962" y="1315327"/>
                    <a:pt x="1325233" y="1362965"/>
                    <a:pt x="1257206" y="1431287"/>
                  </a:cubicBezTo>
                  <a:cubicBezTo>
                    <a:pt x="1165891" y="1524673"/>
                    <a:pt x="1138606" y="1633376"/>
                    <a:pt x="990871" y="1669291"/>
                  </a:cubicBezTo>
                  <a:cubicBezTo>
                    <a:pt x="855624" y="1706711"/>
                    <a:pt x="704676" y="1651532"/>
                    <a:pt x="584900" y="1589975"/>
                  </a:cubicBezTo>
                  <a:cubicBezTo>
                    <a:pt x="340993" y="1469377"/>
                    <a:pt x="110379" y="1251058"/>
                    <a:pt x="32440" y="985257"/>
                  </a:cubicBezTo>
                  <a:cubicBezTo>
                    <a:pt x="-35009" y="762780"/>
                    <a:pt x="10420" y="524511"/>
                    <a:pt x="98094" y="314136"/>
                  </a:cubicBezTo>
                  <a:cubicBezTo>
                    <a:pt x="73927" y="211903"/>
                    <a:pt x="49528" y="110530"/>
                    <a:pt x="37491" y="8555"/>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8453" name="Freeform: Shape 18452">
              <a:extLst>
                <a:ext uri="{FF2B5EF4-FFF2-40B4-BE49-F238E27FC236}">
                  <a16:creationId xmlns:a16="http://schemas.microsoft.com/office/drawing/2014/main" id="{E5D42A77-7336-4A35-8922-8098A16AA2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46850" y="0"/>
              <a:ext cx="1242102" cy="2620884"/>
            </a:xfrm>
            <a:custGeom>
              <a:avLst/>
              <a:gdLst>
                <a:gd name="connsiteX0" fmla="*/ 48089 w 1242102"/>
                <a:gd name="connsiteY0" fmla="*/ 0 h 2635689"/>
                <a:gd name="connsiteX1" fmla="*/ 1242102 w 1242102"/>
                <a:gd name="connsiteY1" fmla="*/ 0 h 2635689"/>
                <a:gd name="connsiteX2" fmla="*/ 1242102 w 1242102"/>
                <a:gd name="connsiteY2" fmla="*/ 2546285 h 2635689"/>
                <a:gd name="connsiteX3" fmla="*/ 1169982 w 1242102"/>
                <a:gd name="connsiteY3" fmla="*/ 2578052 h 2635689"/>
                <a:gd name="connsiteX4" fmla="*/ 289259 w 1242102"/>
                <a:gd name="connsiteY4" fmla="*/ 2399682 h 2635689"/>
                <a:gd name="connsiteX5" fmla="*/ 77957 w 1242102"/>
                <a:gd name="connsiteY5" fmla="*/ 900439 h 2635689"/>
                <a:gd name="connsiteX6" fmla="*/ 123236 w 1242102"/>
                <a:gd name="connsiteY6" fmla="*/ 633796 h 2635689"/>
                <a:gd name="connsiteX7" fmla="*/ 128267 w 1242102"/>
                <a:gd name="connsiteY7" fmla="*/ 314326 h 2635689"/>
                <a:gd name="connsiteX8" fmla="*/ 44729 w 1242102"/>
                <a:gd name="connsiteY8" fmla="*/ 16426 h 263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2102" h="2635689">
                  <a:moveTo>
                    <a:pt x="48089" y="0"/>
                  </a:moveTo>
                  <a:lnTo>
                    <a:pt x="1242102" y="0"/>
                  </a:lnTo>
                  <a:lnTo>
                    <a:pt x="1242102" y="2546285"/>
                  </a:lnTo>
                  <a:lnTo>
                    <a:pt x="1169982" y="2578052"/>
                  </a:lnTo>
                  <a:cubicBezTo>
                    <a:pt x="865271" y="2683266"/>
                    <a:pt x="526660" y="2655949"/>
                    <a:pt x="289259" y="2399682"/>
                  </a:cubicBezTo>
                  <a:cubicBezTo>
                    <a:pt x="-88067" y="1989654"/>
                    <a:pt x="-22664" y="1395994"/>
                    <a:pt x="77957" y="900439"/>
                  </a:cubicBezTo>
                  <a:cubicBezTo>
                    <a:pt x="95565" y="812397"/>
                    <a:pt x="110658" y="721838"/>
                    <a:pt x="123236" y="633796"/>
                  </a:cubicBezTo>
                  <a:cubicBezTo>
                    <a:pt x="135813" y="533175"/>
                    <a:pt x="153422" y="407400"/>
                    <a:pt x="128267" y="314326"/>
                  </a:cubicBezTo>
                  <a:cubicBezTo>
                    <a:pt x="97452" y="204273"/>
                    <a:pt x="31970" y="130812"/>
                    <a:pt x="44729" y="16426"/>
                  </a:cubicBezTo>
                  <a:close/>
                </a:path>
              </a:pathLst>
            </a:cu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8454" name="Freeform: Shape 18453">
              <a:extLst>
                <a:ext uri="{FF2B5EF4-FFF2-40B4-BE49-F238E27FC236}">
                  <a16:creationId xmlns:a16="http://schemas.microsoft.com/office/drawing/2014/main" id="{7401EE7D-B85D-4C10-AB8C-71884EFB11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577788" cy="980141"/>
            </a:xfrm>
            <a:custGeom>
              <a:avLst/>
              <a:gdLst>
                <a:gd name="connsiteX0" fmla="*/ 117137 w 1471018"/>
                <a:gd name="connsiteY0" fmla="*/ 759920 h 795676"/>
                <a:gd name="connsiteX1" fmla="*/ 130429 w 1471018"/>
                <a:gd name="connsiteY1" fmla="*/ 768654 h 795676"/>
                <a:gd name="connsiteX2" fmla="*/ 124353 w 1471018"/>
                <a:gd name="connsiteY2" fmla="*/ 792959 h 795676"/>
                <a:gd name="connsiteX3" fmla="*/ 100048 w 1471018"/>
                <a:gd name="connsiteY3" fmla="*/ 786883 h 795676"/>
                <a:gd name="connsiteX4" fmla="*/ 106124 w 1471018"/>
                <a:gd name="connsiteY4" fmla="*/ 762578 h 795676"/>
                <a:gd name="connsiteX5" fmla="*/ 117137 w 1471018"/>
                <a:gd name="connsiteY5" fmla="*/ 759920 h 795676"/>
                <a:gd name="connsiteX6" fmla="*/ 220419 w 1471018"/>
                <a:gd name="connsiteY6" fmla="*/ 753844 h 795676"/>
                <a:gd name="connsiteX7" fmla="*/ 233710 w 1471018"/>
                <a:gd name="connsiteY7" fmla="*/ 762578 h 795676"/>
                <a:gd name="connsiteX8" fmla="*/ 227634 w 1471018"/>
                <a:gd name="connsiteY8" fmla="*/ 786883 h 795676"/>
                <a:gd name="connsiteX9" fmla="*/ 203329 w 1471018"/>
                <a:gd name="connsiteY9" fmla="*/ 780807 h 795676"/>
                <a:gd name="connsiteX10" fmla="*/ 209405 w 1471018"/>
                <a:gd name="connsiteY10" fmla="*/ 756502 h 795676"/>
                <a:gd name="connsiteX11" fmla="*/ 220419 w 1471018"/>
                <a:gd name="connsiteY11" fmla="*/ 753844 h 795676"/>
                <a:gd name="connsiteX12" fmla="*/ 25999 w 1471018"/>
                <a:gd name="connsiteY12" fmla="*/ 741691 h 795676"/>
                <a:gd name="connsiteX13" fmla="*/ 39290 w 1471018"/>
                <a:gd name="connsiteY13" fmla="*/ 750425 h 795676"/>
                <a:gd name="connsiteX14" fmla="*/ 33214 w 1471018"/>
                <a:gd name="connsiteY14" fmla="*/ 774730 h 795676"/>
                <a:gd name="connsiteX15" fmla="*/ 8909 w 1471018"/>
                <a:gd name="connsiteY15" fmla="*/ 768654 h 795676"/>
                <a:gd name="connsiteX16" fmla="*/ 14985 w 1471018"/>
                <a:gd name="connsiteY16" fmla="*/ 744349 h 795676"/>
                <a:gd name="connsiteX17" fmla="*/ 25999 w 1471018"/>
                <a:gd name="connsiteY17" fmla="*/ 741691 h 795676"/>
                <a:gd name="connsiteX18" fmla="*/ 329796 w 1471018"/>
                <a:gd name="connsiteY18" fmla="*/ 735615 h 795676"/>
                <a:gd name="connsiteX19" fmla="*/ 343088 w 1471018"/>
                <a:gd name="connsiteY19" fmla="*/ 744349 h 795676"/>
                <a:gd name="connsiteX20" fmla="*/ 337012 w 1471018"/>
                <a:gd name="connsiteY20" fmla="*/ 768654 h 795676"/>
                <a:gd name="connsiteX21" fmla="*/ 312707 w 1471018"/>
                <a:gd name="connsiteY21" fmla="*/ 762578 h 795676"/>
                <a:gd name="connsiteX22" fmla="*/ 318783 w 1471018"/>
                <a:gd name="connsiteY22" fmla="*/ 738273 h 795676"/>
                <a:gd name="connsiteX23" fmla="*/ 329796 w 1471018"/>
                <a:gd name="connsiteY23" fmla="*/ 735615 h 795676"/>
                <a:gd name="connsiteX24" fmla="*/ 442198 w 1471018"/>
                <a:gd name="connsiteY24" fmla="*/ 702197 h 795676"/>
                <a:gd name="connsiteX25" fmla="*/ 455488 w 1471018"/>
                <a:gd name="connsiteY25" fmla="*/ 710931 h 795676"/>
                <a:gd name="connsiteX26" fmla="*/ 449413 w 1471018"/>
                <a:gd name="connsiteY26" fmla="*/ 735236 h 795676"/>
                <a:gd name="connsiteX27" fmla="*/ 425110 w 1471018"/>
                <a:gd name="connsiteY27" fmla="*/ 729160 h 795676"/>
                <a:gd name="connsiteX28" fmla="*/ 431186 w 1471018"/>
                <a:gd name="connsiteY28" fmla="*/ 704855 h 795676"/>
                <a:gd name="connsiteX29" fmla="*/ 442198 w 1471018"/>
                <a:gd name="connsiteY29" fmla="*/ 702197 h 795676"/>
                <a:gd name="connsiteX30" fmla="*/ 542453 w 1471018"/>
                <a:gd name="connsiteY30" fmla="*/ 668778 h 795676"/>
                <a:gd name="connsiteX31" fmla="*/ 555745 w 1471018"/>
                <a:gd name="connsiteY31" fmla="*/ 677512 h 795676"/>
                <a:gd name="connsiteX32" fmla="*/ 549669 w 1471018"/>
                <a:gd name="connsiteY32" fmla="*/ 701817 h 795676"/>
                <a:gd name="connsiteX33" fmla="*/ 525364 w 1471018"/>
                <a:gd name="connsiteY33" fmla="*/ 695741 h 795676"/>
                <a:gd name="connsiteX34" fmla="*/ 531440 w 1471018"/>
                <a:gd name="connsiteY34" fmla="*/ 671436 h 795676"/>
                <a:gd name="connsiteX35" fmla="*/ 542453 w 1471018"/>
                <a:gd name="connsiteY35" fmla="*/ 668778 h 795676"/>
                <a:gd name="connsiteX36" fmla="*/ 132328 w 1471018"/>
                <a:gd name="connsiteY36" fmla="*/ 650549 h 795676"/>
                <a:gd name="connsiteX37" fmla="*/ 145620 w 1471018"/>
                <a:gd name="connsiteY37" fmla="*/ 659283 h 795676"/>
                <a:gd name="connsiteX38" fmla="*/ 139544 w 1471018"/>
                <a:gd name="connsiteY38" fmla="*/ 683588 h 795676"/>
                <a:gd name="connsiteX39" fmla="*/ 115239 w 1471018"/>
                <a:gd name="connsiteY39" fmla="*/ 677512 h 795676"/>
                <a:gd name="connsiteX40" fmla="*/ 121315 w 1471018"/>
                <a:gd name="connsiteY40" fmla="*/ 653207 h 795676"/>
                <a:gd name="connsiteX41" fmla="*/ 132328 w 1471018"/>
                <a:gd name="connsiteY41" fmla="*/ 650549 h 795676"/>
                <a:gd name="connsiteX42" fmla="*/ 642709 w 1471018"/>
                <a:gd name="connsiteY42" fmla="*/ 641435 h 795676"/>
                <a:gd name="connsiteX43" fmla="*/ 656001 w 1471018"/>
                <a:gd name="connsiteY43" fmla="*/ 650169 h 795676"/>
                <a:gd name="connsiteX44" fmla="*/ 649925 w 1471018"/>
                <a:gd name="connsiteY44" fmla="*/ 674474 h 795676"/>
                <a:gd name="connsiteX45" fmla="*/ 625620 w 1471018"/>
                <a:gd name="connsiteY45" fmla="*/ 668398 h 795676"/>
                <a:gd name="connsiteX46" fmla="*/ 631696 w 1471018"/>
                <a:gd name="connsiteY46" fmla="*/ 644093 h 795676"/>
                <a:gd name="connsiteX47" fmla="*/ 642709 w 1471018"/>
                <a:gd name="connsiteY47" fmla="*/ 641435 h 795676"/>
                <a:gd name="connsiteX48" fmla="*/ 235618 w 1471018"/>
                <a:gd name="connsiteY48" fmla="*/ 641435 h 795676"/>
                <a:gd name="connsiteX49" fmla="*/ 248910 w 1471018"/>
                <a:gd name="connsiteY49" fmla="*/ 650169 h 795676"/>
                <a:gd name="connsiteX50" fmla="*/ 242833 w 1471018"/>
                <a:gd name="connsiteY50" fmla="*/ 674474 h 795676"/>
                <a:gd name="connsiteX51" fmla="*/ 218529 w 1471018"/>
                <a:gd name="connsiteY51" fmla="*/ 668398 h 795676"/>
                <a:gd name="connsiteX52" fmla="*/ 224605 w 1471018"/>
                <a:gd name="connsiteY52" fmla="*/ 644093 h 795676"/>
                <a:gd name="connsiteX53" fmla="*/ 235618 w 1471018"/>
                <a:gd name="connsiteY53" fmla="*/ 641435 h 795676"/>
                <a:gd name="connsiteX54" fmla="*/ 338904 w 1471018"/>
                <a:gd name="connsiteY54" fmla="*/ 629283 h 795676"/>
                <a:gd name="connsiteX55" fmla="*/ 352196 w 1471018"/>
                <a:gd name="connsiteY55" fmla="*/ 638017 h 795676"/>
                <a:gd name="connsiteX56" fmla="*/ 346120 w 1471018"/>
                <a:gd name="connsiteY56" fmla="*/ 662322 h 795676"/>
                <a:gd name="connsiteX57" fmla="*/ 321815 w 1471018"/>
                <a:gd name="connsiteY57" fmla="*/ 656246 h 795676"/>
                <a:gd name="connsiteX58" fmla="*/ 327891 w 1471018"/>
                <a:gd name="connsiteY58" fmla="*/ 631941 h 795676"/>
                <a:gd name="connsiteX59" fmla="*/ 338904 w 1471018"/>
                <a:gd name="connsiteY59" fmla="*/ 629283 h 795676"/>
                <a:gd name="connsiteX60" fmla="*/ 32070 w 1471018"/>
                <a:gd name="connsiteY60" fmla="*/ 601940 h 795676"/>
                <a:gd name="connsiteX61" fmla="*/ 45361 w 1471018"/>
                <a:gd name="connsiteY61" fmla="*/ 610674 h 795676"/>
                <a:gd name="connsiteX62" fmla="*/ 39285 w 1471018"/>
                <a:gd name="connsiteY62" fmla="*/ 634979 h 795676"/>
                <a:gd name="connsiteX63" fmla="*/ 14981 w 1471018"/>
                <a:gd name="connsiteY63" fmla="*/ 628903 h 795676"/>
                <a:gd name="connsiteX64" fmla="*/ 21056 w 1471018"/>
                <a:gd name="connsiteY64" fmla="*/ 604598 h 795676"/>
                <a:gd name="connsiteX65" fmla="*/ 32070 w 1471018"/>
                <a:gd name="connsiteY65" fmla="*/ 601940 h 795676"/>
                <a:gd name="connsiteX66" fmla="*/ 752079 w 1471018"/>
                <a:gd name="connsiteY66" fmla="*/ 586750 h 795676"/>
                <a:gd name="connsiteX67" fmla="*/ 765371 w 1471018"/>
                <a:gd name="connsiteY67" fmla="*/ 595484 h 795676"/>
                <a:gd name="connsiteX68" fmla="*/ 759295 w 1471018"/>
                <a:gd name="connsiteY68" fmla="*/ 619789 h 795676"/>
                <a:gd name="connsiteX69" fmla="*/ 734990 w 1471018"/>
                <a:gd name="connsiteY69" fmla="*/ 613713 h 795676"/>
                <a:gd name="connsiteX70" fmla="*/ 741066 w 1471018"/>
                <a:gd name="connsiteY70" fmla="*/ 589408 h 795676"/>
                <a:gd name="connsiteX71" fmla="*/ 752079 w 1471018"/>
                <a:gd name="connsiteY71" fmla="*/ 586750 h 795676"/>
                <a:gd name="connsiteX72" fmla="*/ 436123 w 1471018"/>
                <a:gd name="connsiteY72" fmla="*/ 583712 h 795676"/>
                <a:gd name="connsiteX73" fmla="*/ 449413 w 1471018"/>
                <a:gd name="connsiteY73" fmla="*/ 592446 h 795676"/>
                <a:gd name="connsiteX74" fmla="*/ 443339 w 1471018"/>
                <a:gd name="connsiteY74" fmla="*/ 616751 h 795676"/>
                <a:gd name="connsiteX75" fmla="*/ 419039 w 1471018"/>
                <a:gd name="connsiteY75" fmla="*/ 610675 h 795676"/>
                <a:gd name="connsiteX76" fmla="*/ 425114 w 1471018"/>
                <a:gd name="connsiteY76" fmla="*/ 586370 h 795676"/>
                <a:gd name="connsiteX77" fmla="*/ 436123 w 1471018"/>
                <a:gd name="connsiteY77" fmla="*/ 583712 h 795676"/>
                <a:gd name="connsiteX78" fmla="*/ 548529 w 1471018"/>
                <a:gd name="connsiteY78" fmla="*/ 556370 h 795676"/>
                <a:gd name="connsiteX79" fmla="*/ 561821 w 1471018"/>
                <a:gd name="connsiteY79" fmla="*/ 565104 h 795676"/>
                <a:gd name="connsiteX80" fmla="*/ 555745 w 1471018"/>
                <a:gd name="connsiteY80" fmla="*/ 589409 h 795676"/>
                <a:gd name="connsiteX81" fmla="*/ 531440 w 1471018"/>
                <a:gd name="connsiteY81" fmla="*/ 583333 h 795676"/>
                <a:gd name="connsiteX82" fmla="*/ 537516 w 1471018"/>
                <a:gd name="connsiteY82" fmla="*/ 559028 h 795676"/>
                <a:gd name="connsiteX83" fmla="*/ 548529 w 1471018"/>
                <a:gd name="connsiteY83" fmla="*/ 556370 h 795676"/>
                <a:gd name="connsiteX84" fmla="*/ 852335 w 1471018"/>
                <a:gd name="connsiteY84" fmla="*/ 550293 h 795676"/>
                <a:gd name="connsiteX85" fmla="*/ 865627 w 1471018"/>
                <a:gd name="connsiteY85" fmla="*/ 559027 h 795676"/>
                <a:gd name="connsiteX86" fmla="*/ 859551 w 1471018"/>
                <a:gd name="connsiteY86" fmla="*/ 583332 h 795676"/>
                <a:gd name="connsiteX87" fmla="*/ 835246 w 1471018"/>
                <a:gd name="connsiteY87" fmla="*/ 577256 h 795676"/>
                <a:gd name="connsiteX88" fmla="*/ 841322 w 1471018"/>
                <a:gd name="connsiteY88" fmla="*/ 552951 h 795676"/>
                <a:gd name="connsiteX89" fmla="*/ 852335 w 1471018"/>
                <a:gd name="connsiteY89" fmla="*/ 550293 h 795676"/>
                <a:gd name="connsiteX90" fmla="*/ 667013 w 1471018"/>
                <a:gd name="connsiteY90" fmla="*/ 532065 h 795676"/>
                <a:gd name="connsiteX91" fmla="*/ 680305 w 1471018"/>
                <a:gd name="connsiteY91" fmla="*/ 540799 h 795676"/>
                <a:gd name="connsiteX92" fmla="*/ 674229 w 1471018"/>
                <a:gd name="connsiteY92" fmla="*/ 565104 h 795676"/>
                <a:gd name="connsiteX93" fmla="*/ 649924 w 1471018"/>
                <a:gd name="connsiteY93" fmla="*/ 559028 h 795676"/>
                <a:gd name="connsiteX94" fmla="*/ 656000 w 1471018"/>
                <a:gd name="connsiteY94" fmla="*/ 534723 h 795676"/>
                <a:gd name="connsiteX95" fmla="*/ 667013 w 1471018"/>
                <a:gd name="connsiteY95" fmla="*/ 532065 h 795676"/>
                <a:gd name="connsiteX96" fmla="*/ 126251 w 1471018"/>
                <a:gd name="connsiteY96" fmla="*/ 532065 h 795676"/>
                <a:gd name="connsiteX97" fmla="*/ 139543 w 1471018"/>
                <a:gd name="connsiteY97" fmla="*/ 540799 h 795676"/>
                <a:gd name="connsiteX98" fmla="*/ 133467 w 1471018"/>
                <a:gd name="connsiteY98" fmla="*/ 565104 h 795676"/>
                <a:gd name="connsiteX99" fmla="*/ 109162 w 1471018"/>
                <a:gd name="connsiteY99" fmla="*/ 559028 h 795676"/>
                <a:gd name="connsiteX100" fmla="*/ 115238 w 1471018"/>
                <a:gd name="connsiteY100" fmla="*/ 534723 h 795676"/>
                <a:gd name="connsiteX101" fmla="*/ 126251 w 1471018"/>
                <a:gd name="connsiteY101" fmla="*/ 532065 h 795676"/>
                <a:gd name="connsiteX102" fmla="*/ 226503 w 1471018"/>
                <a:gd name="connsiteY102" fmla="*/ 529027 h 795676"/>
                <a:gd name="connsiteX103" fmla="*/ 239794 w 1471018"/>
                <a:gd name="connsiteY103" fmla="*/ 537761 h 795676"/>
                <a:gd name="connsiteX104" fmla="*/ 233718 w 1471018"/>
                <a:gd name="connsiteY104" fmla="*/ 562066 h 795676"/>
                <a:gd name="connsiteX105" fmla="*/ 209414 w 1471018"/>
                <a:gd name="connsiteY105" fmla="*/ 555990 h 795676"/>
                <a:gd name="connsiteX106" fmla="*/ 215490 w 1471018"/>
                <a:gd name="connsiteY106" fmla="*/ 531685 h 795676"/>
                <a:gd name="connsiteX107" fmla="*/ 226503 w 1471018"/>
                <a:gd name="connsiteY107" fmla="*/ 529027 h 795676"/>
                <a:gd name="connsiteX108" fmla="*/ 332836 w 1471018"/>
                <a:gd name="connsiteY108" fmla="*/ 519913 h 795676"/>
                <a:gd name="connsiteX109" fmla="*/ 346128 w 1471018"/>
                <a:gd name="connsiteY109" fmla="*/ 528647 h 795676"/>
                <a:gd name="connsiteX110" fmla="*/ 340052 w 1471018"/>
                <a:gd name="connsiteY110" fmla="*/ 552952 h 795676"/>
                <a:gd name="connsiteX111" fmla="*/ 315748 w 1471018"/>
                <a:gd name="connsiteY111" fmla="*/ 546876 h 795676"/>
                <a:gd name="connsiteX112" fmla="*/ 321823 w 1471018"/>
                <a:gd name="connsiteY112" fmla="*/ 522571 h 795676"/>
                <a:gd name="connsiteX113" fmla="*/ 332836 w 1471018"/>
                <a:gd name="connsiteY113" fmla="*/ 519913 h 795676"/>
                <a:gd name="connsiteX114" fmla="*/ 7768 w 1471018"/>
                <a:gd name="connsiteY114" fmla="*/ 507761 h 795676"/>
                <a:gd name="connsiteX115" fmla="*/ 21060 w 1471018"/>
                <a:gd name="connsiteY115" fmla="*/ 516495 h 795676"/>
                <a:gd name="connsiteX116" fmla="*/ 14984 w 1471018"/>
                <a:gd name="connsiteY116" fmla="*/ 540800 h 795676"/>
                <a:gd name="connsiteX117" fmla="*/ 2831 w 1471018"/>
                <a:gd name="connsiteY117" fmla="*/ 543458 h 795676"/>
                <a:gd name="connsiteX118" fmla="*/ 0 w 1471018"/>
                <a:gd name="connsiteY118" fmla="*/ 541423 h 795676"/>
                <a:gd name="connsiteX119" fmla="*/ 0 w 1471018"/>
                <a:gd name="connsiteY119" fmla="*/ 509636 h 795676"/>
                <a:gd name="connsiteX120" fmla="*/ 946515 w 1471018"/>
                <a:gd name="connsiteY120" fmla="*/ 486494 h 795676"/>
                <a:gd name="connsiteX121" fmla="*/ 959807 w 1471018"/>
                <a:gd name="connsiteY121" fmla="*/ 495228 h 795676"/>
                <a:gd name="connsiteX122" fmla="*/ 953731 w 1471018"/>
                <a:gd name="connsiteY122" fmla="*/ 519533 h 795676"/>
                <a:gd name="connsiteX123" fmla="*/ 929426 w 1471018"/>
                <a:gd name="connsiteY123" fmla="*/ 513457 h 795676"/>
                <a:gd name="connsiteX124" fmla="*/ 935502 w 1471018"/>
                <a:gd name="connsiteY124" fmla="*/ 489152 h 795676"/>
                <a:gd name="connsiteX125" fmla="*/ 946515 w 1471018"/>
                <a:gd name="connsiteY125" fmla="*/ 486494 h 795676"/>
                <a:gd name="connsiteX126" fmla="*/ 457386 w 1471018"/>
                <a:gd name="connsiteY126" fmla="*/ 483456 h 795676"/>
                <a:gd name="connsiteX127" fmla="*/ 470679 w 1471018"/>
                <a:gd name="connsiteY127" fmla="*/ 492190 h 795676"/>
                <a:gd name="connsiteX128" fmla="*/ 464601 w 1471018"/>
                <a:gd name="connsiteY128" fmla="*/ 516495 h 795676"/>
                <a:gd name="connsiteX129" fmla="*/ 440300 w 1471018"/>
                <a:gd name="connsiteY129" fmla="*/ 510419 h 795676"/>
                <a:gd name="connsiteX130" fmla="*/ 446374 w 1471018"/>
                <a:gd name="connsiteY130" fmla="*/ 486114 h 795676"/>
                <a:gd name="connsiteX131" fmla="*/ 457386 w 1471018"/>
                <a:gd name="connsiteY131" fmla="*/ 483456 h 795676"/>
                <a:gd name="connsiteX132" fmla="*/ 821954 w 1471018"/>
                <a:gd name="connsiteY132" fmla="*/ 456114 h 795676"/>
                <a:gd name="connsiteX133" fmla="*/ 835246 w 1471018"/>
                <a:gd name="connsiteY133" fmla="*/ 464848 h 795676"/>
                <a:gd name="connsiteX134" fmla="*/ 829170 w 1471018"/>
                <a:gd name="connsiteY134" fmla="*/ 489153 h 795676"/>
                <a:gd name="connsiteX135" fmla="*/ 804865 w 1471018"/>
                <a:gd name="connsiteY135" fmla="*/ 483077 h 795676"/>
                <a:gd name="connsiteX136" fmla="*/ 810941 w 1471018"/>
                <a:gd name="connsiteY136" fmla="*/ 458772 h 795676"/>
                <a:gd name="connsiteX137" fmla="*/ 821954 w 1471018"/>
                <a:gd name="connsiteY137" fmla="*/ 456114 h 795676"/>
                <a:gd name="connsiteX138" fmla="*/ 584986 w 1471018"/>
                <a:gd name="connsiteY138" fmla="*/ 456114 h 795676"/>
                <a:gd name="connsiteX139" fmla="*/ 598278 w 1471018"/>
                <a:gd name="connsiteY139" fmla="*/ 464848 h 795676"/>
                <a:gd name="connsiteX140" fmla="*/ 592202 w 1471018"/>
                <a:gd name="connsiteY140" fmla="*/ 489153 h 795676"/>
                <a:gd name="connsiteX141" fmla="*/ 567897 w 1471018"/>
                <a:gd name="connsiteY141" fmla="*/ 483077 h 795676"/>
                <a:gd name="connsiteX142" fmla="*/ 573973 w 1471018"/>
                <a:gd name="connsiteY142" fmla="*/ 458772 h 795676"/>
                <a:gd name="connsiteX143" fmla="*/ 584986 w 1471018"/>
                <a:gd name="connsiteY143" fmla="*/ 456114 h 795676"/>
                <a:gd name="connsiteX144" fmla="*/ 718660 w 1471018"/>
                <a:gd name="connsiteY144" fmla="*/ 443961 h 795676"/>
                <a:gd name="connsiteX145" fmla="*/ 731952 w 1471018"/>
                <a:gd name="connsiteY145" fmla="*/ 452695 h 795676"/>
                <a:gd name="connsiteX146" fmla="*/ 725876 w 1471018"/>
                <a:gd name="connsiteY146" fmla="*/ 477000 h 795676"/>
                <a:gd name="connsiteX147" fmla="*/ 701571 w 1471018"/>
                <a:gd name="connsiteY147" fmla="*/ 470924 h 795676"/>
                <a:gd name="connsiteX148" fmla="*/ 707647 w 1471018"/>
                <a:gd name="connsiteY148" fmla="*/ 446619 h 795676"/>
                <a:gd name="connsiteX149" fmla="*/ 718660 w 1471018"/>
                <a:gd name="connsiteY149" fmla="*/ 443961 h 795676"/>
                <a:gd name="connsiteX150" fmla="*/ 1016390 w 1471018"/>
                <a:gd name="connsiteY150" fmla="*/ 425733 h 795676"/>
                <a:gd name="connsiteX151" fmla="*/ 1029681 w 1471018"/>
                <a:gd name="connsiteY151" fmla="*/ 434467 h 795676"/>
                <a:gd name="connsiteX152" fmla="*/ 1023605 w 1471018"/>
                <a:gd name="connsiteY152" fmla="*/ 458772 h 795676"/>
                <a:gd name="connsiteX153" fmla="*/ 999301 w 1471018"/>
                <a:gd name="connsiteY153" fmla="*/ 452696 h 795676"/>
                <a:gd name="connsiteX154" fmla="*/ 1005377 w 1471018"/>
                <a:gd name="connsiteY154" fmla="*/ 428391 h 795676"/>
                <a:gd name="connsiteX155" fmla="*/ 1016390 w 1471018"/>
                <a:gd name="connsiteY155" fmla="*/ 425733 h 795676"/>
                <a:gd name="connsiteX156" fmla="*/ 250806 w 1471018"/>
                <a:gd name="connsiteY156" fmla="*/ 416619 h 795676"/>
                <a:gd name="connsiteX157" fmla="*/ 264098 w 1471018"/>
                <a:gd name="connsiteY157" fmla="*/ 425353 h 795676"/>
                <a:gd name="connsiteX158" fmla="*/ 258022 w 1471018"/>
                <a:gd name="connsiteY158" fmla="*/ 449658 h 795676"/>
                <a:gd name="connsiteX159" fmla="*/ 233717 w 1471018"/>
                <a:gd name="connsiteY159" fmla="*/ 443582 h 795676"/>
                <a:gd name="connsiteX160" fmla="*/ 239793 w 1471018"/>
                <a:gd name="connsiteY160" fmla="*/ 419277 h 795676"/>
                <a:gd name="connsiteX161" fmla="*/ 250806 w 1471018"/>
                <a:gd name="connsiteY161" fmla="*/ 416619 h 795676"/>
                <a:gd name="connsiteX162" fmla="*/ 144467 w 1471018"/>
                <a:gd name="connsiteY162" fmla="*/ 416619 h 795676"/>
                <a:gd name="connsiteX163" fmla="*/ 157759 w 1471018"/>
                <a:gd name="connsiteY163" fmla="*/ 425353 h 795676"/>
                <a:gd name="connsiteX164" fmla="*/ 151683 w 1471018"/>
                <a:gd name="connsiteY164" fmla="*/ 449658 h 795676"/>
                <a:gd name="connsiteX165" fmla="*/ 127378 w 1471018"/>
                <a:gd name="connsiteY165" fmla="*/ 443582 h 795676"/>
                <a:gd name="connsiteX166" fmla="*/ 133454 w 1471018"/>
                <a:gd name="connsiteY166" fmla="*/ 419277 h 795676"/>
                <a:gd name="connsiteX167" fmla="*/ 144467 w 1471018"/>
                <a:gd name="connsiteY167" fmla="*/ 416619 h 795676"/>
                <a:gd name="connsiteX168" fmla="*/ 29033 w 1471018"/>
                <a:gd name="connsiteY168" fmla="*/ 416619 h 795676"/>
                <a:gd name="connsiteX169" fmla="*/ 42324 w 1471018"/>
                <a:gd name="connsiteY169" fmla="*/ 425353 h 795676"/>
                <a:gd name="connsiteX170" fmla="*/ 36248 w 1471018"/>
                <a:gd name="connsiteY170" fmla="*/ 449658 h 795676"/>
                <a:gd name="connsiteX171" fmla="*/ 11944 w 1471018"/>
                <a:gd name="connsiteY171" fmla="*/ 443582 h 795676"/>
                <a:gd name="connsiteX172" fmla="*/ 18020 w 1471018"/>
                <a:gd name="connsiteY172" fmla="*/ 419277 h 795676"/>
                <a:gd name="connsiteX173" fmla="*/ 29033 w 1471018"/>
                <a:gd name="connsiteY173" fmla="*/ 416619 h 795676"/>
                <a:gd name="connsiteX174" fmla="*/ 360172 w 1471018"/>
                <a:gd name="connsiteY174" fmla="*/ 410543 h 795676"/>
                <a:gd name="connsiteX175" fmla="*/ 373464 w 1471018"/>
                <a:gd name="connsiteY175" fmla="*/ 419277 h 795676"/>
                <a:gd name="connsiteX176" fmla="*/ 367388 w 1471018"/>
                <a:gd name="connsiteY176" fmla="*/ 443582 h 795676"/>
                <a:gd name="connsiteX177" fmla="*/ 343083 w 1471018"/>
                <a:gd name="connsiteY177" fmla="*/ 437506 h 795676"/>
                <a:gd name="connsiteX178" fmla="*/ 349159 w 1471018"/>
                <a:gd name="connsiteY178" fmla="*/ 413201 h 795676"/>
                <a:gd name="connsiteX179" fmla="*/ 360172 w 1471018"/>
                <a:gd name="connsiteY179" fmla="*/ 410543 h 795676"/>
                <a:gd name="connsiteX180" fmla="*/ 1110570 w 1471018"/>
                <a:gd name="connsiteY180" fmla="*/ 389276 h 795676"/>
                <a:gd name="connsiteX181" fmla="*/ 1123862 w 1471018"/>
                <a:gd name="connsiteY181" fmla="*/ 398010 h 795676"/>
                <a:gd name="connsiteX182" fmla="*/ 1117786 w 1471018"/>
                <a:gd name="connsiteY182" fmla="*/ 422315 h 795676"/>
                <a:gd name="connsiteX183" fmla="*/ 1093481 w 1471018"/>
                <a:gd name="connsiteY183" fmla="*/ 416239 h 795676"/>
                <a:gd name="connsiteX184" fmla="*/ 1099557 w 1471018"/>
                <a:gd name="connsiteY184" fmla="*/ 391934 h 795676"/>
                <a:gd name="connsiteX185" fmla="*/ 1110570 w 1471018"/>
                <a:gd name="connsiteY185" fmla="*/ 389276 h 795676"/>
                <a:gd name="connsiteX186" fmla="*/ 490806 w 1471018"/>
                <a:gd name="connsiteY186" fmla="*/ 383200 h 795676"/>
                <a:gd name="connsiteX187" fmla="*/ 504098 w 1471018"/>
                <a:gd name="connsiteY187" fmla="*/ 391934 h 795676"/>
                <a:gd name="connsiteX188" fmla="*/ 498022 w 1471018"/>
                <a:gd name="connsiteY188" fmla="*/ 416239 h 795676"/>
                <a:gd name="connsiteX189" fmla="*/ 473717 w 1471018"/>
                <a:gd name="connsiteY189" fmla="*/ 410163 h 795676"/>
                <a:gd name="connsiteX190" fmla="*/ 479793 w 1471018"/>
                <a:gd name="connsiteY190" fmla="*/ 385858 h 795676"/>
                <a:gd name="connsiteX191" fmla="*/ 490806 w 1471018"/>
                <a:gd name="connsiteY191" fmla="*/ 383200 h 795676"/>
                <a:gd name="connsiteX192" fmla="*/ 900944 w 1471018"/>
                <a:gd name="connsiteY192" fmla="*/ 380162 h 795676"/>
                <a:gd name="connsiteX193" fmla="*/ 914236 w 1471018"/>
                <a:gd name="connsiteY193" fmla="*/ 388896 h 795676"/>
                <a:gd name="connsiteX194" fmla="*/ 908160 w 1471018"/>
                <a:gd name="connsiteY194" fmla="*/ 413201 h 795676"/>
                <a:gd name="connsiteX195" fmla="*/ 883855 w 1471018"/>
                <a:gd name="connsiteY195" fmla="*/ 407125 h 795676"/>
                <a:gd name="connsiteX196" fmla="*/ 889931 w 1471018"/>
                <a:gd name="connsiteY196" fmla="*/ 382820 h 795676"/>
                <a:gd name="connsiteX197" fmla="*/ 900944 w 1471018"/>
                <a:gd name="connsiteY197" fmla="*/ 380162 h 795676"/>
                <a:gd name="connsiteX198" fmla="*/ 618404 w 1471018"/>
                <a:gd name="connsiteY198" fmla="*/ 361934 h 795676"/>
                <a:gd name="connsiteX199" fmla="*/ 631696 w 1471018"/>
                <a:gd name="connsiteY199" fmla="*/ 370668 h 795676"/>
                <a:gd name="connsiteX200" fmla="*/ 625620 w 1471018"/>
                <a:gd name="connsiteY200" fmla="*/ 394973 h 795676"/>
                <a:gd name="connsiteX201" fmla="*/ 601315 w 1471018"/>
                <a:gd name="connsiteY201" fmla="*/ 388897 h 795676"/>
                <a:gd name="connsiteX202" fmla="*/ 607391 w 1471018"/>
                <a:gd name="connsiteY202" fmla="*/ 364592 h 795676"/>
                <a:gd name="connsiteX203" fmla="*/ 618404 w 1471018"/>
                <a:gd name="connsiteY203" fmla="*/ 361934 h 795676"/>
                <a:gd name="connsiteX204" fmla="*/ 749041 w 1471018"/>
                <a:gd name="connsiteY204" fmla="*/ 355858 h 795676"/>
                <a:gd name="connsiteX205" fmla="*/ 762333 w 1471018"/>
                <a:gd name="connsiteY205" fmla="*/ 364592 h 795676"/>
                <a:gd name="connsiteX206" fmla="*/ 756257 w 1471018"/>
                <a:gd name="connsiteY206" fmla="*/ 388897 h 795676"/>
                <a:gd name="connsiteX207" fmla="*/ 731952 w 1471018"/>
                <a:gd name="connsiteY207" fmla="*/ 382821 h 795676"/>
                <a:gd name="connsiteX208" fmla="*/ 738028 w 1471018"/>
                <a:gd name="connsiteY208" fmla="*/ 358516 h 795676"/>
                <a:gd name="connsiteX209" fmla="*/ 749041 w 1471018"/>
                <a:gd name="connsiteY209" fmla="*/ 355858 h 795676"/>
                <a:gd name="connsiteX210" fmla="*/ 10801 w 1471018"/>
                <a:gd name="connsiteY210" fmla="*/ 334591 h 795676"/>
                <a:gd name="connsiteX211" fmla="*/ 24093 w 1471018"/>
                <a:gd name="connsiteY211" fmla="*/ 343325 h 795676"/>
                <a:gd name="connsiteX212" fmla="*/ 18017 w 1471018"/>
                <a:gd name="connsiteY212" fmla="*/ 367630 h 795676"/>
                <a:gd name="connsiteX213" fmla="*/ 5865 w 1471018"/>
                <a:gd name="connsiteY213" fmla="*/ 370288 h 795676"/>
                <a:gd name="connsiteX214" fmla="*/ 0 w 1471018"/>
                <a:gd name="connsiteY214" fmla="*/ 366073 h 795676"/>
                <a:gd name="connsiteX215" fmla="*/ 0 w 1471018"/>
                <a:gd name="connsiteY215" fmla="*/ 337198 h 795676"/>
                <a:gd name="connsiteX216" fmla="*/ 1213864 w 1471018"/>
                <a:gd name="connsiteY216" fmla="*/ 313325 h 795676"/>
                <a:gd name="connsiteX217" fmla="*/ 1227156 w 1471018"/>
                <a:gd name="connsiteY217" fmla="*/ 322059 h 795676"/>
                <a:gd name="connsiteX218" fmla="*/ 1221080 w 1471018"/>
                <a:gd name="connsiteY218" fmla="*/ 346364 h 795676"/>
                <a:gd name="connsiteX219" fmla="*/ 1196775 w 1471018"/>
                <a:gd name="connsiteY219" fmla="*/ 340288 h 795676"/>
                <a:gd name="connsiteX220" fmla="*/ 1202851 w 1471018"/>
                <a:gd name="connsiteY220" fmla="*/ 315983 h 795676"/>
                <a:gd name="connsiteX221" fmla="*/ 1213864 w 1471018"/>
                <a:gd name="connsiteY221" fmla="*/ 313325 h 795676"/>
                <a:gd name="connsiteX222" fmla="*/ 211313 w 1471018"/>
                <a:gd name="connsiteY222" fmla="*/ 313325 h 795676"/>
                <a:gd name="connsiteX223" fmla="*/ 224605 w 1471018"/>
                <a:gd name="connsiteY223" fmla="*/ 322059 h 795676"/>
                <a:gd name="connsiteX224" fmla="*/ 218529 w 1471018"/>
                <a:gd name="connsiteY224" fmla="*/ 346364 h 795676"/>
                <a:gd name="connsiteX225" fmla="*/ 194224 w 1471018"/>
                <a:gd name="connsiteY225" fmla="*/ 340288 h 795676"/>
                <a:gd name="connsiteX226" fmla="*/ 200300 w 1471018"/>
                <a:gd name="connsiteY226" fmla="*/ 315983 h 795676"/>
                <a:gd name="connsiteX227" fmla="*/ 211313 w 1471018"/>
                <a:gd name="connsiteY227" fmla="*/ 313325 h 795676"/>
                <a:gd name="connsiteX228" fmla="*/ 314600 w 1471018"/>
                <a:gd name="connsiteY228" fmla="*/ 301172 h 795676"/>
                <a:gd name="connsiteX229" fmla="*/ 327892 w 1471018"/>
                <a:gd name="connsiteY229" fmla="*/ 309906 h 795676"/>
                <a:gd name="connsiteX230" fmla="*/ 321816 w 1471018"/>
                <a:gd name="connsiteY230" fmla="*/ 334211 h 795676"/>
                <a:gd name="connsiteX231" fmla="*/ 297511 w 1471018"/>
                <a:gd name="connsiteY231" fmla="*/ 328135 h 795676"/>
                <a:gd name="connsiteX232" fmla="*/ 303587 w 1471018"/>
                <a:gd name="connsiteY232" fmla="*/ 303830 h 795676"/>
                <a:gd name="connsiteX233" fmla="*/ 314600 w 1471018"/>
                <a:gd name="connsiteY233" fmla="*/ 301172 h 795676"/>
                <a:gd name="connsiteX234" fmla="*/ 982972 w 1471018"/>
                <a:gd name="connsiteY234" fmla="*/ 298134 h 795676"/>
                <a:gd name="connsiteX235" fmla="*/ 996264 w 1471018"/>
                <a:gd name="connsiteY235" fmla="*/ 306868 h 795676"/>
                <a:gd name="connsiteX236" fmla="*/ 990188 w 1471018"/>
                <a:gd name="connsiteY236" fmla="*/ 331173 h 795676"/>
                <a:gd name="connsiteX237" fmla="*/ 965883 w 1471018"/>
                <a:gd name="connsiteY237" fmla="*/ 325097 h 795676"/>
                <a:gd name="connsiteX238" fmla="*/ 971959 w 1471018"/>
                <a:gd name="connsiteY238" fmla="*/ 300792 h 795676"/>
                <a:gd name="connsiteX239" fmla="*/ 982972 w 1471018"/>
                <a:gd name="connsiteY239" fmla="*/ 298134 h 795676"/>
                <a:gd name="connsiteX240" fmla="*/ 417898 w 1471018"/>
                <a:gd name="connsiteY240" fmla="*/ 298134 h 795676"/>
                <a:gd name="connsiteX241" fmla="*/ 431187 w 1471018"/>
                <a:gd name="connsiteY241" fmla="*/ 306868 h 795676"/>
                <a:gd name="connsiteX242" fmla="*/ 425112 w 1471018"/>
                <a:gd name="connsiteY242" fmla="*/ 331173 h 795676"/>
                <a:gd name="connsiteX243" fmla="*/ 400806 w 1471018"/>
                <a:gd name="connsiteY243" fmla="*/ 325097 h 795676"/>
                <a:gd name="connsiteX244" fmla="*/ 406884 w 1471018"/>
                <a:gd name="connsiteY244" fmla="*/ 300792 h 795676"/>
                <a:gd name="connsiteX245" fmla="*/ 417898 w 1471018"/>
                <a:gd name="connsiteY245" fmla="*/ 298134 h 795676"/>
                <a:gd name="connsiteX246" fmla="*/ 858411 w 1471018"/>
                <a:gd name="connsiteY246" fmla="*/ 295096 h 795676"/>
                <a:gd name="connsiteX247" fmla="*/ 871703 w 1471018"/>
                <a:gd name="connsiteY247" fmla="*/ 303830 h 795676"/>
                <a:gd name="connsiteX248" fmla="*/ 865627 w 1471018"/>
                <a:gd name="connsiteY248" fmla="*/ 328135 h 795676"/>
                <a:gd name="connsiteX249" fmla="*/ 841322 w 1471018"/>
                <a:gd name="connsiteY249" fmla="*/ 322059 h 795676"/>
                <a:gd name="connsiteX250" fmla="*/ 847398 w 1471018"/>
                <a:gd name="connsiteY250" fmla="*/ 297754 h 795676"/>
                <a:gd name="connsiteX251" fmla="*/ 858411 w 1471018"/>
                <a:gd name="connsiteY251" fmla="*/ 295096 h 795676"/>
                <a:gd name="connsiteX252" fmla="*/ 1095380 w 1471018"/>
                <a:gd name="connsiteY252" fmla="*/ 292058 h 795676"/>
                <a:gd name="connsiteX253" fmla="*/ 1108672 w 1471018"/>
                <a:gd name="connsiteY253" fmla="*/ 300792 h 795676"/>
                <a:gd name="connsiteX254" fmla="*/ 1102596 w 1471018"/>
                <a:gd name="connsiteY254" fmla="*/ 325097 h 795676"/>
                <a:gd name="connsiteX255" fmla="*/ 1078291 w 1471018"/>
                <a:gd name="connsiteY255" fmla="*/ 319021 h 795676"/>
                <a:gd name="connsiteX256" fmla="*/ 1084367 w 1471018"/>
                <a:gd name="connsiteY256" fmla="*/ 294716 h 795676"/>
                <a:gd name="connsiteX257" fmla="*/ 1095380 w 1471018"/>
                <a:gd name="connsiteY257" fmla="*/ 292058 h 795676"/>
                <a:gd name="connsiteX258" fmla="*/ 108024 w 1471018"/>
                <a:gd name="connsiteY258" fmla="*/ 289020 h 795676"/>
                <a:gd name="connsiteX259" fmla="*/ 121316 w 1471018"/>
                <a:gd name="connsiteY259" fmla="*/ 297754 h 795676"/>
                <a:gd name="connsiteX260" fmla="*/ 115240 w 1471018"/>
                <a:gd name="connsiteY260" fmla="*/ 322059 h 795676"/>
                <a:gd name="connsiteX261" fmla="*/ 90935 w 1471018"/>
                <a:gd name="connsiteY261" fmla="*/ 315983 h 795676"/>
                <a:gd name="connsiteX262" fmla="*/ 97011 w 1471018"/>
                <a:gd name="connsiteY262" fmla="*/ 291678 h 795676"/>
                <a:gd name="connsiteX263" fmla="*/ 108024 w 1471018"/>
                <a:gd name="connsiteY263" fmla="*/ 289020 h 795676"/>
                <a:gd name="connsiteX264" fmla="*/ 533338 w 1471018"/>
                <a:gd name="connsiteY264" fmla="*/ 270792 h 795676"/>
                <a:gd name="connsiteX265" fmla="*/ 546630 w 1471018"/>
                <a:gd name="connsiteY265" fmla="*/ 279526 h 795676"/>
                <a:gd name="connsiteX266" fmla="*/ 540554 w 1471018"/>
                <a:gd name="connsiteY266" fmla="*/ 303831 h 795676"/>
                <a:gd name="connsiteX267" fmla="*/ 516251 w 1471018"/>
                <a:gd name="connsiteY267" fmla="*/ 297755 h 795676"/>
                <a:gd name="connsiteX268" fmla="*/ 522328 w 1471018"/>
                <a:gd name="connsiteY268" fmla="*/ 273450 h 795676"/>
                <a:gd name="connsiteX269" fmla="*/ 533338 w 1471018"/>
                <a:gd name="connsiteY269" fmla="*/ 270792 h 795676"/>
                <a:gd name="connsiteX270" fmla="*/ 633594 w 1471018"/>
                <a:gd name="connsiteY270" fmla="*/ 261678 h 795676"/>
                <a:gd name="connsiteX271" fmla="*/ 646886 w 1471018"/>
                <a:gd name="connsiteY271" fmla="*/ 270412 h 795676"/>
                <a:gd name="connsiteX272" fmla="*/ 640810 w 1471018"/>
                <a:gd name="connsiteY272" fmla="*/ 294717 h 795676"/>
                <a:gd name="connsiteX273" fmla="*/ 616505 w 1471018"/>
                <a:gd name="connsiteY273" fmla="*/ 288641 h 795676"/>
                <a:gd name="connsiteX274" fmla="*/ 622581 w 1471018"/>
                <a:gd name="connsiteY274" fmla="*/ 264336 h 795676"/>
                <a:gd name="connsiteX275" fmla="*/ 633594 w 1471018"/>
                <a:gd name="connsiteY275" fmla="*/ 261678 h 795676"/>
                <a:gd name="connsiteX276" fmla="*/ 746003 w 1471018"/>
                <a:gd name="connsiteY276" fmla="*/ 258640 h 795676"/>
                <a:gd name="connsiteX277" fmla="*/ 759295 w 1471018"/>
                <a:gd name="connsiteY277" fmla="*/ 267374 h 795676"/>
                <a:gd name="connsiteX278" fmla="*/ 753219 w 1471018"/>
                <a:gd name="connsiteY278" fmla="*/ 291679 h 795676"/>
                <a:gd name="connsiteX279" fmla="*/ 728914 w 1471018"/>
                <a:gd name="connsiteY279" fmla="*/ 285603 h 795676"/>
                <a:gd name="connsiteX280" fmla="*/ 734990 w 1471018"/>
                <a:gd name="connsiteY280" fmla="*/ 261298 h 795676"/>
                <a:gd name="connsiteX281" fmla="*/ 746003 w 1471018"/>
                <a:gd name="connsiteY281" fmla="*/ 258640 h 795676"/>
                <a:gd name="connsiteX282" fmla="*/ 1301968 w 1471018"/>
                <a:gd name="connsiteY282" fmla="*/ 225221 h 795676"/>
                <a:gd name="connsiteX283" fmla="*/ 1315260 w 1471018"/>
                <a:gd name="connsiteY283" fmla="*/ 233955 h 795676"/>
                <a:gd name="connsiteX284" fmla="*/ 1309184 w 1471018"/>
                <a:gd name="connsiteY284" fmla="*/ 258260 h 795676"/>
                <a:gd name="connsiteX285" fmla="*/ 1284879 w 1471018"/>
                <a:gd name="connsiteY285" fmla="*/ 252184 h 795676"/>
                <a:gd name="connsiteX286" fmla="*/ 1290955 w 1471018"/>
                <a:gd name="connsiteY286" fmla="*/ 227879 h 795676"/>
                <a:gd name="connsiteX287" fmla="*/ 1301968 w 1471018"/>
                <a:gd name="connsiteY287" fmla="*/ 225221 h 795676"/>
                <a:gd name="connsiteX288" fmla="*/ 7756 w 1471018"/>
                <a:gd name="connsiteY288" fmla="*/ 225221 h 795676"/>
                <a:gd name="connsiteX289" fmla="*/ 21048 w 1471018"/>
                <a:gd name="connsiteY289" fmla="*/ 233955 h 795676"/>
                <a:gd name="connsiteX290" fmla="*/ 14972 w 1471018"/>
                <a:gd name="connsiteY290" fmla="*/ 258260 h 795676"/>
                <a:gd name="connsiteX291" fmla="*/ 2819 w 1471018"/>
                <a:gd name="connsiteY291" fmla="*/ 260918 h 795676"/>
                <a:gd name="connsiteX292" fmla="*/ 0 w 1471018"/>
                <a:gd name="connsiteY292" fmla="*/ 258892 h 795676"/>
                <a:gd name="connsiteX293" fmla="*/ 0 w 1471018"/>
                <a:gd name="connsiteY293" fmla="*/ 227093 h 795676"/>
                <a:gd name="connsiteX294" fmla="*/ 180938 w 1471018"/>
                <a:gd name="connsiteY294" fmla="*/ 210031 h 795676"/>
                <a:gd name="connsiteX295" fmla="*/ 194229 w 1471018"/>
                <a:gd name="connsiteY295" fmla="*/ 218765 h 795676"/>
                <a:gd name="connsiteX296" fmla="*/ 188153 w 1471018"/>
                <a:gd name="connsiteY296" fmla="*/ 243070 h 795676"/>
                <a:gd name="connsiteX297" fmla="*/ 163849 w 1471018"/>
                <a:gd name="connsiteY297" fmla="*/ 236994 h 795676"/>
                <a:gd name="connsiteX298" fmla="*/ 169925 w 1471018"/>
                <a:gd name="connsiteY298" fmla="*/ 212689 h 795676"/>
                <a:gd name="connsiteX299" fmla="*/ 180938 w 1471018"/>
                <a:gd name="connsiteY299" fmla="*/ 210031 h 795676"/>
                <a:gd name="connsiteX300" fmla="*/ 1183484 w 1471018"/>
                <a:gd name="connsiteY300" fmla="*/ 203954 h 795676"/>
                <a:gd name="connsiteX301" fmla="*/ 1196776 w 1471018"/>
                <a:gd name="connsiteY301" fmla="*/ 212688 h 795676"/>
                <a:gd name="connsiteX302" fmla="*/ 1190700 w 1471018"/>
                <a:gd name="connsiteY302" fmla="*/ 236993 h 795676"/>
                <a:gd name="connsiteX303" fmla="*/ 1166395 w 1471018"/>
                <a:gd name="connsiteY303" fmla="*/ 230917 h 795676"/>
                <a:gd name="connsiteX304" fmla="*/ 1172471 w 1471018"/>
                <a:gd name="connsiteY304" fmla="*/ 206612 h 795676"/>
                <a:gd name="connsiteX305" fmla="*/ 1183484 w 1471018"/>
                <a:gd name="connsiteY305" fmla="*/ 203954 h 795676"/>
                <a:gd name="connsiteX306" fmla="*/ 946515 w 1471018"/>
                <a:gd name="connsiteY306" fmla="*/ 197878 h 795676"/>
                <a:gd name="connsiteX307" fmla="*/ 959807 w 1471018"/>
                <a:gd name="connsiteY307" fmla="*/ 206612 h 795676"/>
                <a:gd name="connsiteX308" fmla="*/ 953731 w 1471018"/>
                <a:gd name="connsiteY308" fmla="*/ 230917 h 795676"/>
                <a:gd name="connsiteX309" fmla="*/ 929426 w 1471018"/>
                <a:gd name="connsiteY309" fmla="*/ 224841 h 795676"/>
                <a:gd name="connsiteX310" fmla="*/ 935502 w 1471018"/>
                <a:gd name="connsiteY310" fmla="*/ 200536 h 795676"/>
                <a:gd name="connsiteX311" fmla="*/ 946515 w 1471018"/>
                <a:gd name="connsiteY311" fmla="*/ 197878 h 795676"/>
                <a:gd name="connsiteX312" fmla="*/ 466501 w 1471018"/>
                <a:gd name="connsiteY312" fmla="*/ 197878 h 795676"/>
                <a:gd name="connsiteX313" fmla="*/ 479793 w 1471018"/>
                <a:gd name="connsiteY313" fmla="*/ 206612 h 795676"/>
                <a:gd name="connsiteX314" fmla="*/ 473717 w 1471018"/>
                <a:gd name="connsiteY314" fmla="*/ 230917 h 795676"/>
                <a:gd name="connsiteX315" fmla="*/ 449412 w 1471018"/>
                <a:gd name="connsiteY315" fmla="*/ 224841 h 795676"/>
                <a:gd name="connsiteX316" fmla="*/ 455486 w 1471018"/>
                <a:gd name="connsiteY316" fmla="*/ 200536 h 795676"/>
                <a:gd name="connsiteX317" fmla="*/ 466501 w 1471018"/>
                <a:gd name="connsiteY317" fmla="*/ 197878 h 795676"/>
                <a:gd name="connsiteX318" fmla="*/ 323717 w 1471018"/>
                <a:gd name="connsiteY318" fmla="*/ 197878 h 795676"/>
                <a:gd name="connsiteX319" fmla="*/ 337009 w 1471018"/>
                <a:gd name="connsiteY319" fmla="*/ 206612 h 795676"/>
                <a:gd name="connsiteX320" fmla="*/ 330933 w 1471018"/>
                <a:gd name="connsiteY320" fmla="*/ 230917 h 795676"/>
                <a:gd name="connsiteX321" fmla="*/ 306628 w 1471018"/>
                <a:gd name="connsiteY321" fmla="*/ 224841 h 795676"/>
                <a:gd name="connsiteX322" fmla="*/ 312704 w 1471018"/>
                <a:gd name="connsiteY322" fmla="*/ 200536 h 795676"/>
                <a:gd name="connsiteX323" fmla="*/ 323717 w 1471018"/>
                <a:gd name="connsiteY323" fmla="*/ 197878 h 795676"/>
                <a:gd name="connsiteX324" fmla="*/ 1074113 w 1471018"/>
                <a:gd name="connsiteY324" fmla="*/ 188764 h 795676"/>
                <a:gd name="connsiteX325" fmla="*/ 1087405 w 1471018"/>
                <a:gd name="connsiteY325" fmla="*/ 197498 h 795676"/>
                <a:gd name="connsiteX326" fmla="*/ 1081329 w 1471018"/>
                <a:gd name="connsiteY326" fmla="*/ 221803 h 795676"/>
                <a:gd name="connsiteX327" fmla="*/ 1057024 w 1471018"/>
                <a:gd name="connsiteY327" fmla="*/ 215727 h 795676"/>
                <a:gd name="connsiteX328" fmla="*/ 1063100 w 1471018"/>
                <a:gd name="connsiteY328" fmla="*/ 191422 h 795676"/>
                <a:gd name="connsiteX329" fmla="*/ 1074113 w 1471018"/>
                <a:gd name="connsiteY329" fmla="*/ 188764 h 795676"/>
                <a:gd name="connsiteX330" fmla="*/ 846259 w 1471018"/>
                <a:gd name="connsiteY330" fmla="*/ 188764 h 795676"/>
                <a:gd name="connsiteX331" fmla="*/ 859551 w 1471018"/>
                <a:gd name="connsiteY331" fmla="*/ 197498 h 795676"/>
                <a:gd name="connsiteX332" fmla="*/ 853475 w 1471018"/>
                <a:gd name="connsiteY332" fmla="*/ 221803 h 795676"/>
                <a:gd name="connsiteX333" fmla="*/ 829170 w 1471018"/>
                <a:gd name="connsiteY333" fmla="*/ 215727 h 795676"/>
                <a:gd name="connsiteX334" fmla="*/ 835246 w 1471018"/>
                <a:gd name="connsiteY334" fmla="*/ 191422 h 795676"/>
                <a:gd name="connsiteX335" fmla="*/ 846259 w 1471018"/>
                <a:gd name="connsiteY335" fmla="*/ 188764 h 795676"/>
                <a:gd name="connsiteX336" fmla="*/ 694356 w 1471018"/>
                <a:gd name="connsiteY336" fmla="*/ 164460 h 795676"/>
                <a:gd name="connsiteX337" fmla="*/ 707648 w 1471018"/>
                <a:gd name="connsiteY337" fmla="*/ 173194 h 795676"/>
                <a:gd name="connsiteX338" fmla="*/ 701572 w 1471018"/>
                <a:gd name="connsiteY338" fmla="*/ 197499 h 795676"/>
                <a:gd name="connsiteX339" fmla="*/ 677267 w 1471018"/>
                <a:gd name="connsiteY339" fmla="*/ 191423 h 795676"/>
                <a:gd name="connsiteX340" fmla="*/ 683343 w 1471018"/>
                <a:gd name="connsiteY340" fmla="*/ 167118 h 795676"/>
                <a:gd name="connsiteX341" fmla="*/ 694356 w 1471018"/>
                <a:gd name="connsiteY341" fmla="*/ 164460 h 795676"/>
                <a:gd name="connsiteX342" fmla="*/ 77635 w 1471018"/>
                <a:gd name="connsiteY342" fmla="*/ 152307 h 795676"/>
                <a:gd name="connsiteX343" fmla="*/ 90926 w 1471018"/>
                <a:gd name="connsiteY343" fmla="*/ 161041 h 795676"/>
                <a:gd name="connsiteX344" fmla="*/ 84851 w 1471018"/>
                <a:gd name="connsiteY344" fmla="*/ 185346 h 795676"/>
                <a:gd name="connsiteX345" fmla="*/ 60546 w 1471018"/>
                <a:gd name="connsiteY345" fmla="*/ 179270 h 795676"/>
                <a:gd name="connsiteX346" fmla="*/ 66622 w 1471018"/>
                <a:gd name="connsiteY346" fmla="*/ 154965 h 795676"/>
                <a:gd name="connsiteX347" fmla="*/ 77635 w 1471018"/>
                <a:gd name="connsiteY347" fmla="*/ 152307 h 795676"/>
                <a:gd name="connsiteX348" fmla="*/ 1377919 w 1471018"/>
                <a:gd name="connsiteY348" fmla="*/ 146231 h 795676"/>
                <a:gd name="connsiteX349" fmla="*/ 1391211 w 1471018"/>
                <a:gd name="connsiteY349" fmla="*/ 154965 h 795676"/>
                <a:gd name="connsiteX350" fmla="*/ 1385135 w 1471018"/>
                <a:gd name="connsiteY350" fmla="*/ 179270 h 795676"/>
                <a:gd name="connsiteX351" fmla="*/ 1360830 w 1471018"/>
                <a:gd name="connsiteY351" fmla="*/ 173194 h 795676"/>
                <a:gd name="connsiteX352" fmla="*/ 1366906 w 1471018"/>
                <a:gd name="connsiteY352" fmla="*/ 148889 h 795676"/>
                <a:gd name="connsiteX353" fmla="*/ 1377919 w 1471018"/>
                <a:gd name="connsiteY353" fmla="*/ 146231 h 795676"/>
                <a:gd name="connsiteX354" fmla="*/ 588024 w 1471018"/>
                <a:gd name="connsiteY354" fmla="*/ 143193 h 795676"/>
                <a:gd name="connsiteX355" fmla="*/ 601316 w 1471018"/>
                <a:gd name="connsiteY355" fmla="*/ 151927 h 795676"/>
                <a:gd name="connsiteX356" fmla="*/ 595240 w 1471018"/>
                <a:gd name="connsiteY356" fmla="*/ 176232 h 795676"/>
                <a:gd name="connsiteX357" fmla="*/ 570935 w 1471018"/>
                <a:gd name="connsiteY357" fmla="*/ 170156 h 795676"/>
                <a:gd name="connsiteX358" fmla="*/ 577011 w 1471018"/>
                <a:gd name="connsiteY358" fmla="*/ 145851 h 795676"/>
                <a:gd name="connsiteX359" fmla="*/ 588024 w 1471018"/>
                <a:gd name="connsiteY359" fmla="*/ 143193 h 795676"/>
                <a:gd name="connsiteX360" fmla="*/ 241687 w 1471018"/>
                <a:gd name="connsiteY360" fmla="*/ 128003 h 795676"/>
                <a:gd name="connsiteX361" fmla="*/ 254979 w 1471018"/>
                <a:gd name="connsiteY361" fmla="*/ 136737 h 795676"/>
                <a:gd name="connsiteX362" fmla="*/ 248903 w 1471018"/>
                <a:gd name="connsiteY362" fmla="*/ 161042 h 795676"/>
                <a:gd name="connsiteX363" fmla="*/ 224598 w 1471018"/>
                <a:gd name="connsiteY363" fmla="*/ 154966 h 795676"/>
                <a:gd name="connsiteX364" fmla="*/ 230674 w 1471018"/>
                <a:gd name="connsiteY364" fmla="*/ 130661 h 795676"/>
                <a:gd name="connsiteX365" fmla="*/ 241687 w 1471018"/>
                <a:gd name="connsiteY365" fmla="*/ 128003 h 795676"/>
                <a:gd name="connsiteX366" fmla="*/ 1259435 w 1471018"/>
                <a:gd name="connsiteY366" fmla="*/ 124965 h 795676"/>
                <a:gd name="connsiteX367" fmla="*/ 1272727 w 1471018"/>
                <a:gd name="connsiteY367" fmla="*/ 133699 h 795676"/>
                <a:gd name="connsiteX368" fmla="*/ 1266651 w 1471018"/>
                <a:gd name="connsiteY368" fmla="*/ 158004 h 795676"/>
                <a:gd name="connsiteX369" fmla="*/ 1242346 w 1471018"/>
                <a:gd name="connsiteY369" fmla="*/ 151928 h 795676"/>
                <a:gd name="connsiteX370" fmla="*/ 1248422 w 1471018"/>
                <a:gd name="connsiteY370" fmla="*/ 127623 h 795676"/>
                <a:gd name="connsiteX371" fmla="*/ 1259435 w 1471018"/>
                <a:gd name="connsiteY371" fmla="*/ 124965 h 795676"/>
                <a:gd name="connsiteX372" fmla="*/ 399672 w 1471018"/>
                <a:gd name="connsiteY372" fmla="*/ 118889 h 795676"/>
                <a:gd name="connsiteX373" fmla="*/ 412966 w 1471018"/>
                <a:gd name="connsiteY373" fmla="*/ 127623 h 795676"/>
                <a:gd name="connsiteX374" fmla="*/ 406890 w 1471018"/>
                <a:gd name="connsiteY374" fmla="*/ 151928 h 795676"/>
                <a:gd name="connsiteX375" fmla="*/ 382584 w 1471018"/>
                <a:gd name="connsiteY375" fmla="*/ 145852 h 795676"/>
                <a:gd name="connsiteX376" fmla="*/ 388658 w 1471018"/>
                <a:gd name="connsiteY376" fmla="*/ 121547 h 795676"/>
                <a:gd name="connsiteX377" fmla="*/ 399672 w 1471018"/>
                <a:gd name="connsiteY377" fmla="*/ 118889 h 795676"/>
                <a:gd name="connsiteX378" fmla="*/ 1004238 w 1471018"/>
                <a:gd name="connsiteY378" fmla="*/ 112813 h 795676"/>
                <a:gd name="connsiteX379" fmla="*/ 1017530 w 1471018"/>
                <a:gd name="connsiteY379" fmla="*/ 121547 h 795676"/>
                <a:gd name="connsiteX380" fmla="*/ 1011454 w 1471018"/>
                <a:gd name="connsiteY380" fmla="*/ 145852 h 795676"/>
                <a:gd name="connsiteX381" fmla="*/ 987149 w 1471018"/>
                <a:gd name="connsiteY381" fmla="*/ 139776 h 795676"/>
                <a:gd name="connsiteX382" fmla="*/ 993225 w 1471018"/>
                <a:gd name="connsiteY382" fmla="*/ 115471 h 795676"/>
                <a:gd name="connsiteX383" fmla="*/ 1004238 w 1471018"/>
                <a:gd name="connsiteY383" fmla="*/ 112813 h 795676"/>
                <a:gd name="connsiteX384" fmla="*/ 800688 w 1471018"/>
                <a:gd name="connsiteY384" fmla="*/ 97622 h 795676"/>
                <a:gd name="connsiteX385" fmla="*/ 813980 w 1471018"/>
                <a:gd name="connsiteY385" fmla="*/ 106356 h 795676"/>
                <a:gd name="connsiteX386" fmla="*/ 807904 w 1471018"/>
                <a:gd name="connsiteY386" fmla="*/ 130661 h 795676"/>
                <a:gd name="connsiteX387" fmla="*/ 783599 w 1471018"/>
                <a:gd name="connsiteY387" fmla="*/ 124585 h 795676"/>
                <a:gd name="connsiteX388" fmla="*/ 789675 w 1471018"/>
                <a:gd name="connsiteY388" fmla="*/ 100280 h 795676"/>
                <a:gd name="connsiteX389" fmla="*/ 800688 w 1471018"/>
                <a:gd name="connsiteY389" fmla="*/ 97622 h 795676"/>
                <a:gd name="connsiteX390" fmla="*/ 1128799 w 1471018"/>
                <a:gd name="connsiteY390" fmla="*/ 85470 h 795676"/>
                <a:gd name="connsiteX391" fmla="*/ 1142090 w 1471018"/>
                <a:gd name="connsiteY391" fmla="*/ 94204 h 795676"/>
                <a:gd name="connsiteX392" fmla="*/ 1136014 w 1471018"/>
                <a:gd name="connsiteY392" fmla="*/ 118509 h 795676"/>
                <a:gd name="connsiteX393" fmla="*/ 1111709 w 1471018"/>
                <a:gd name="connsiteY393" fmla="*/ 112433 h 795676"/>
                <a:gd name="connsiteX394" fmla="*/ 1117785 w 1471018"/>
                <a:gd name="connsiteY394" fmla="*/ 88128 h 795676"/>
                <a:gd name="connsiteX395" fmla="*/ 1128799 w 1471018"/>
                <a:gd name="connsiteY395" fmla="*/ 85470 h 795676"/>
                <a:gd name="connsiteX396" fmla="*/ 515112 w 1471018"/>
                <a:gd name="connsiteY396" fmla="*/ 85470 h 795676"/>
                <a:gd name="connsiteX397" fmla="*/ 528402 w 1471018"/>
                <a:gd name="connsiteY397" fmla="*/ 94204 h 795676"/>
                <a:gd name="connsiteX398" fmla="*/ 522328 w 1471018"/>
                <a:gd name="connsiteY398" fmla="*/ 118509 h 795676"/>
                <a:gd name="connsiteX399" fmla="*/ 498023 w 1471018"/>
                <a:gd name="connsiteY399" fmla="*/ 112433 h 795676"/>
                <a:gd name="connsiteX400" fmla="*/ 504099 w 1471018"/>
                <a:gd name="connsiteY400" fmla="*/ 88128 h 795676"/>
                <a:gd name="connsiteX401" fmla="*/ 515112 w 1471018"/>
                <a:gd name="connsiteY401" fmla="*/ 85470 h 795676"/>
                <a:gd name="connsiteX402" fmla="*/ 682203 w 1471018"/>
                <a:gd name="connsiteY402" fmla="*/ 73318 h 795676"/>
                <a:gd name="connsiteX403" fmla="*/ 695495 w 1471018"/>
                <a:gd name="connsiteY403" fmla="*/ 82052 h 795676"/>
                <a:gd name="connsiteX404" fmla="*/ 689419 w 1471018"/>
                <a:gd name="connsiteY404" fmla="*/ 106357 h 795676"/>
                <a:gd name="connsiteX405" fmla="*/ 665114 w 1471018"/>
                <a:gd name="connsiteY405" fmla="*/ 100281 h 795676"/>
                <a:gd name="connsiteX406" fmla="*/ 671190 w 1471018"/>
                <a:gd name="connsiteY406" fmla="*/ 75976 h 795676"/>
                <a:gd name="connsiteX407" fmla="*/ 682203 w 1471018"/>
                <a:gd name="connsiteY407" fmla="*/ 73318 h 795676"/>
                <a:gd name="connsiteX408" fmla="*/ 159669 w 1471018"/>
                <a:gd name="connsiteY408" fmla="*/ 67242 h 795676"/>
                <a:gd name="connsiteX409" fmla="*/ 172960 w 1471018"/>
                <a:gd name="connsiteY409" fmla="*/ 75976 h 795676"/>
                <a:gd name="connsiteX410" fmla="*/ 166884 w 1471018"/>
                <a:gd name="connsiteY410" fmla="*/ 100281 h 795676"/>
                <a:gd name="connsiteX411" fmla="*/ 142579 w 1471018"/>
                <a:gd name="connsiteY411" fmla="*/ 94205 h 795676"/>
                <a:gd name="connsiteX412" fmla="*/ 148655 w 1471018"/>
                <a:gd name="connsiteY412" fmla="*/ 69900 h 795676"/>
                <a:gd name="connsiteX413" fmla="*/ 159669 w 1471018"/>
                <a:gd name="connsiteY413" fmla="*/ 67242 h 795676"/>
                <a:gd name="connsiteX414" fmla="*/ 1453871 w 1471018"/>
                <a:gd name="connsiteY414" fmla="*/ 58127 h 795676"/>
                <a:gd name="connsiteX415" fmla="*/ 1467163 w 1471018"/>
                <a:gd name="connsiteY415" fmla="*/ 66861 h 795676"/>
                <a:gd name="connsiteX416" fmla="*/ 1461087 w 1471018"/>
                <a:gd name="connsiteY416" fmla="*/ 91166 h 795676"/>
                <a:gd name="connsiteX417" fmla="*/ 1436782 w 1471018"/>
                <a:gd name="connsiteY417" fmla="*/ 85090 h 795676"/>
                <a:gd name="connsiteX418" fmla="*/ 1442858 w 1471018"/>
                <a:gd name="connsiteY418" fmla="*/ 60785 h 795676"/>
                <a:gd name="connsiteX419" fmla="*/ 1453871 w 1471018"/>
                <a:gd name="connsiteY419" fmla="*/ 58127 h 795676"/>
                <a:gd name="connsiteX420" fmla="*/ 47254 w 1471018"/>
                <a:gd name="connsiteY420" fmla="*/ 58127 h 795676"/>
                <a:gd name="connsiteX421" fmla="*/ 60546 w 1471018"/>
                <a:gd name="connsiteY421" fmla="*/ 66861 h 795676"/>
                <a:gd name="connsiteX422" fmla="*/ 54470 w 1471018"/>
                <a:gd name="connsiteY422" fmla="*/ 91166 h 795676"/>
                <a:gd name="connsiteX423" fmla="*/ 30165 w 1471018"/>
                <a:gd name="connsiteY423" fmla="*/ 85090 h 795676"/>
                <a:gd name="connsiteX424" fmla="*/ 36241 w 1471018"/>
                <a:gd name="connsiteY424" fmla="*/ 60785 h 795676"/>
                <a:gd name="connsiteX425" fmla="*/ 47254 w 1471018"/>
                <a:gd name="connsiteY425" fmla="*/ 58127 h 795676"/>
                <a:gd name="connsiteX426" fmla="*/ 314611 w 1471018"/>
                <a:gd name="connsiteY426" fmla="*/ 55089 h 795676"/>
                <a:gd name="connsiteX427" fmla="*/ 327903 w 1471018"/>
                <a:gd name="connsiteY427" fmla="*/ 63823 h 795676"/>
                <a:gd name="connsiteX428" fmla="*/ 321827 w 1471018"/>
                <a:gd name="connsiteY428" fmla="*/ 88128 h 795676"/>
                <a:gd name="connsiteX429" fmla="*/ 297522 w 1471018"/>
                <a:gd name="connsiteY429" fmla="*/ 82052 h 795676"/>
                <a:gd name="connsiteX430" fmla="*/ 303598 w 1471018"/>
                <a:gd name="connsiteY430" fmla="*/ 57747 h 795676"/>
                <a:gd name="connsiteX431" fmla="*/ 314611 w 1471018"/>
                <a:gd name="connsiteY431" fmla="*/ 55089 h 795676"/>
                <a:gd name="connsiteX432" fmla="*/ 885754 w 1471018"/>
                <a:gd name="connsiteY432" fmla="*/ 52051 h 795676"/>
                <a:gd name="connsiteX433" fmla="*/ 899046 w 1471018"/>
                <a:gd name="connsiteY433" fmla="*/ 60785 h 795676"/>
                <a:gd name="connsiteX434" fmla="*/ 892970 w 1471018"/>
                <a:gd name="connsiteY434" fmla="*/ 85090 h 795676"/>
                <a:gd name="connsiteX435" fmla="*/ 868665 w 1471018"/>
                <a:gd name="connsiteY435" fmla="*/ 79014 h 795676"/>
                <a:gd name="connsiteX436" fmla="*/ 874741 w 1471018"/>
                <a:gd name="connsiteY436" fmla="*/ 54709 h 795676"/>
                <a:gd name="connsiteX437" fmla="*/ 885754 w 1471018"/>
                <a:gd name="connsiteY437" fmla="*/ 52051 h 795676"/>
                <a:gd name="connsiteX438" fmla="*/ 1341464 w 1471018"/>
                <a:gd name="connsiteY438" fmla="*/ 39899 h 795676"/>
                <a:gd name="connsiteX439" fmla="*/ 1354755 w 1471018"/>
                <a:gd name="connsiteY439" fmla="*/ 48633 h 795676"/>
                <a:gd name="connsiteX440" fmla="*/ 1348679 w 1471018"/>
                <a:gd name="connsiteY440" fmla="*/ 72938 h 795676"/>
                <a:gd name="connsiteX441" fmla="*/ 1324374 w 1471018"/>
                <a:gd name="connsiteY441" fmla="*/ 66862 h 795676"/>
                <a:gd name="connsiteX442" fmla="*/ 1330450 w 1471018"/>
                <a:gd name="connsiteY442" fmla="*/ 42557 h 795676"/>
                <a:gd name="connsiteX443" fmla="*/ 1341464 w 1471018"/>
                <a:gd name="connsiteY443" fmla="*/ 39899 h 795676"/>
                <a:gd name="connsiteX444" fmla="*/ 1204751 w 1471018"/>
                <a:gd name="connsiteY444" fmla="*/ 27747 h 795676"/>
                <a:gd name="connsiteX445" fmla="*/ 1218042 w 1471018"/>
                <a:gd name="connsiteY445" fmla="*/ 36481 h 795676"/>
                <a:gd name="connsiteX446" fmla="*/ 1211966 w 1471018"/>
                <a:gd name="connsiteY446" fmla="*/ 60786 h 795676"/>
                <a:gd name="connsiteX447" fmla="*/ 1187661 w 1471018"/>
                <a:gd name="connsiteY447" fmla="*/ 54710 h 795676"/>
                <a:gd name="connsiteX448" fmla="*/ 1193737 w 1471018"/>
                <a:gd name="connsiteY448" fmla="*/ 30405 h 795676"/>
                <a:gd name="connsiteX449" fmla="*/ 1204751 w 1471018"/>
                <a:gd name="connsiteY449" fmla="*/ 27747 h 795676"/>
                <a:gd name="connsiteX450" fmla="*/ 979933 w 1471018"/>
                <a:gd name="connsiteY450" fmla="*/ 21671 h 795676"/>
                <a:gd name="connsiteX451" fmla="*/ 993225 w 1471018"/>
                <a:gd name="connsiteY451" fmla="*/ 30405 h 795676"/>
                <a:gd name="connsiteX452" fmla="*/ 987149 w 1471018"/>
                <a:gd name="connsiteY452" fmla="*/ 54710 h 795676"/>
                <a:gd name="connsiteX453" fmla="*/ 962844 w 1471018"/>
                <a:gd name="connsiteY453" fmla="*/ 48634 h 795676"/>
                <a:gd name="connsiteX454" fmla="*/ 968920 w 1471018"/>
                <a:gd name="connsiteY454" fmla="*/ 24329 h 795676"/>
                <a:gd name="connsiteX455" fmla="*/ 979933 w 1471018"/>
                <a:gd name="connsiteY455" fmla="*/ 21671 h 795676"/>
                <a:gd name="connsiteX456" fmla="*/ 451312 w 1471018"/>
                <a:gd name="connsiteY456" fmla="*/ 8759 h 795676"/>
                <a:gd name="connsiteX457" fmla="*/ 464603 w 1471018"/>
                <a:gd name="connsiteY457" fmla="*/ 21291 h 795676"/>
                <a:gd name="connsiteX458" fmla="*/ 458526 w 1471018"/>
                <a:gd name="connsiteY458" fmla="*/ 45596 h 795676"/>
                <a:gd name="connsiteX459" fmla="*/ 434225 w 1471018"/>
                <a:gd name="connsiteY459" fmla="*/ 39520 h 795676"/>
                <a:gd name="connsiteX460" fmla="*/ 440301 w 1471018"/>
                <a:gd name="connsiteY460" fmla="*/ 12177 h 795676"/>
                <a:gd name="connsiteX461" fmla="*/ 451312 w 1471018"/>
                <a:gd name="connsiteY461" fmla="*/ 8759 h 795676"/>
                <a:gd name="connsiteX462" fmla="*/ 1049824 w 1471018"/>
                <a:gd name="connsiteY462" fmla="*/ 0 h 795676"/>
                <a:gd name="connsiteX463" fmla="*/ 1083563 w 1471018"/>
                <a:gd name="connsiteY463" fmla="*/ 0 h 795676"/>
                <a:gd name="connsiteX464" fmla="*/ 1083987 w 1471018"/>
                <a:gd name="connsiteY464" fmla="*/ 2304 h 795676"/>
                <a:gd name="connsiteX465" fmla="*/ 1075253 w 1471018"/>
                <a:gd name="connsiteY465" fmla="*/ 12178 h 795676"/>
                <a:gd name="connsiteX466" fmla="*/ 1050948 w 1471018"/>
                <a:gd name="connsiteY466" fmla="*/ 6102 h 795676"/>
                <a:gd name="connsiteX467" fmla="*/ 773962 w 1471018"/>
                <a:gd name="connsiteY467" fmla="*/ 0 h 795676"/>
                <a:gd name="connsiteX468" fmla="*/ 806875 w 1471018"/>
                <a:gd name="connsiteY468" fmla="*/ 0 h 795676"/>
                <a:gd name="connsiteX469" fmla="*/ 798790 w 1471018"/>
                <a:gd name="connsiteY469" fmla="*/ 9140 h 795676"/>
                <a:gd name="connsiteX470" fmla="*/ 774485 w 1471018"/>
                <a:gd name="connsiteY470" fmla="*/ 3064 h 795676"/>
                <a:gd name="connsiteX471" fmla="*/ 659033 w 1471018"/>
                <a:gd name="connsiteY471" fmla="*/ 0 h 795676"/>
                <a:gd name="connsiteX472" fmla="*/ 688741 w 1471018"/>
                <a:gd name="connsiteY472" fmla="*/ 0 h 795676"/>
                <a:gd name="connsiteX473" fmla="*/ 683343 w 1471018"/>
                <a:gd name="connsiteY473" fmla="*/ 6102 h 795676"/>
                <a:gd name="connsiteX474" fmla="*/ 659038 w 1471018"/>
                <a:gd name="connsiteY474" fmla="*/ 26 h 795676"/>
                <a:gd name="connsiteX475" fmla="*/ 558807 w 1471018"/>
                <a:gd name="connsiteY475" fmla="*/ 0 h 795676"/>
                <a:gd name="connsiteX476" fmla="*/ 589125 w 1471018"/>
                <a:gd name="connsiteY476" fmla="*/ 0 h 795676"/>
                <a:gd name="connsiteX477" fmla="*/ 589163 w 1471018"/>
                <a:gd name="connsiteY477" fmla="*/ 25 h 795676"/>
                <a:gd name="connsiteX478" fmla="*/ 583087 w 1471018"/>
                <a:gd name="connsiteY478" fmla="*/ 24330 h 795676"/>
                <a:gd name="connsiteX479" fmla="*/ 558782 w 1471018"/>
                <a:gd name="connsiteY479" fmla="*/ 18254 h 795676"/>
                <a:gd name="connsiteX480" fmla="*/ 556124 w 1471018"/>
                <a:gd name="connsiteY480" fmla="*/ 2683 h 795676"/>
                <a:gd name="connsiteX481" fmla="*/ 189731 w 1471018"/>
                <a:gd name="connsiteY481" fmla="*/ 0 h 795676"/>
                <a:gd name="connsiteX482" fmla="*/ 223240 w 1471018"/>
                <a:gd name="connsiteY482" fmla="*/ 0 h 795676"/>
                <a:gd name="connsiteX483" fmla="*/ 224224 w 1471018"/>
                <a:gd name="connsiteY483" fmla="*/ 5342 h 795676"/>
                <a:gd name="connsiteX484" fmla="*/ 215490 w 1471018"/>
                <a:gd name="connsiteY484" fmla="*/ 15216 h 795676"/>
                <a:gd name="connsiteX485" fmla="*/ 191185 w 1471018"/>
                <a:gd name="connsiteY485" fmla="*/ 9140 h 79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Lst>
              <a:rect l="l" t="t" r="r" b="b"/>
              <a:pathLst>
                <a:path w="1471018" h="795676">
                  <a:moveTo>
                    <a:pt x="117137" y="759920"/>
                  </a:moveTo>
                  <a:cubicBezTo>
                    <a:pt x="121315" y="761059"/>
                    <a:pt x="125872" y="764097"/>
                    <a:pt x="130429" y="768654"/>
                  </a:cubicBezTo>
                  <a:cubicBezTo>
                    <a:pt x="139543" y="777769"/>
                    <a:pt x="133467" y="786883"/>
                    <a:pt x="124353" y="792959"/>
                  </a:cubicBezTo>
                  <a:cubicBezTo>
                    <a:pt x="118277" y="795997"/>
                    <a:pt x="106124" y="799035"/>
                    <a:pt x="100048" y="786883"/>
                  </a:cubicBezTo>
                  <a:cubicBezTo>
                    <a:pt x="93972" y="771692"/>
                    <a:pt x="97010" y="765616"/>
                    <a:pt x="106124" y="762578"/>
                  </a:cubicBezTo>
                  <a:cubicBezTo>
                    <a:pt x="109162" y="759540"/>
                    <a:pt x="112960" y="758781"/>
                    <a:pt x="117137" y="759920"/>
                  </a:cubicBezTo>
                  <a:close/>
                  <a:moveTo>
                    <a:pt x="220419" y="753844"/>
                  </a:moveTo>
                  <a:cubicBezTo>
                    <a:pt x="224596" y="754983"/>
                    <a:pt x="229153" y="758021"/>
                    <a:pt x="233710" y="762578"/>
                  </a:cubicBezTo>
                  <a:cubicBezTo>
                    <a:pt x="242824" y="771692"/>
                    <a:pt x="236748" y="780807"/>
                    <a:pt x="227634" y="786883"/>
                  </a:cubicBezTo>
                  <a:cubicBezTo>
                    <a:pt x="221557" y="789921"/>
                    <a:pt x="209405" y="792959"/>
                    <a:pt x="203329" y="780807"/>
                  </a:cubicBezTo>
                  <a:cubicBezTo>
                    <a:pt x="197253" y="768654"/>
                    <a:pt x="197253" y="762578"/>
                    <a:pt x="209405" y="756502"/>
                  </a:cubicBezTo>
                  <a:cubicBezTo>
                    <a:pt x="212443" y="753464"/>
                    <a:pt x="216241" y="752705"/>
                    <a:pt x="220419" y="753844"/>
                  </a:cubicBezTo>
                  <a:close/>
                  <a:moveTo>
                    <a:pt x="25999" y="741691"/>
                  </a:moveTo>
                  <a:cubicBezTo>
                    <a:pt x="30176" y="742830"/>
                    <a:pt x="34733" y="745868"/>
                    <a:pt x="39290" y="750425"/>
                  </a:cubicBezTo>
                  <a:cubicBezTo>
                    <a:pt x="48404" y="759540"/>
                    <a:pt x="42328" y="768654"/>
                    <a:pt x="33214" y="774730"/>
                  </a:cubicBezTo>
                  <a:cubicBezTo>
                    <a:pt x="27138" y="777768"/>
                    <a:pt x="14985" y="780806"/>
                    <a:pt x="8909" y="768654"/>
                  </a:cubicBezTo>
                  <a:cubicBezTo>
                    <a:pt x="2834" y="756501"/>
                    <a:pt x="5872" y="750425"/>
                    <a:pt x="14985" y="744349"/>
                  </a:cubicBezTo>
                  <a:cubicBezTo>
                    <a:pt x="18023" y="741311"/>
                    <a:pt x="21821" y="740552"/>
                    <a:pt x="25999" y="741691"/>
                  </a:cubicBezTo>
                  <a:close/>
                  <a:moveTo>
                    <a:pt x="329796" y="735615"/>
                  </a:moveTo>
                  <a:cubicBezTo>
                    <a:pt x="333974" y="736754"/>
                    <a:pt x="338531" y="739792"/>
                    <a:pt x="343088" y="744349"/>
                  </a:cubicBezTo>
                  <a:cubicBezTo>
                    <a:pt x="352202" y="753463"/>
                    <a:pt x="346126" y="762578"/>
                    <a:pt x="337012" y="768654"/>
                  </a:cubicBezTo>
                  <a:cubicBezTo>
                    <a:pt x="330935" y="771692"/>
                    <a:pt x="318783" y="774730"/>
                    <a:pt x="312707" y="762578"/>
                  </a:cubicBezTo>
                  <a:cubicBezTo>
                    <a:pt x="306631" y="747387"/>
                    <a:pt x="306631" y="741311"/>
                    <a:pt x="318783" y="738273"/>
                  </a:cubicBezTo>
                  <a:cubicBezTo>
                    <a:pt x="321821" y="735235"/>
                    <a:pt x="325619" y="734476"/>
                    <a:pt x="329796" y="735615"/>
                  </a:cubicBezTo>
                  <a:close/>
                  <a:moveTo>
                    <a:pt x="442198" y="702197"/>
                  </a:moveTo>
                  <a:cubicBezTo>
                    <a:pt x="446375" y="703336"/>
                    <a:pt x="450932" y="706374"/>
                    <a:pt x="455488" y="710931"/>
                  </a:cubicBezTo>
                  <a:cubicBezTo>
                    <a:pt x="464602" y="720045"/>
                    <a:pt x="458526" y="729160"/>
                    <a:pt x="449413" y="735236"/>
                  </a:cubicBezTo>
                  <a:cubicBezTo>
                    <a:pt x="443338" y="738274"/>
                    <a:pt x="431186" y="741312"/>
                    <a:pt x="425110" y="729160"/>
                  </a:cubicBezTo>
                  <a:cubicBezTo>
                    <a:pt x="419035" y="717007"/>
                    <a:pt x="422073" y="710931"/>
                    <a:pt x="431186" y="704855"/>
                  </a:cubicBezTo>
                  <a:cubicBezTo>
                    <a:pt x="434224" y="701817"/>
                    <a:pt x="438021" y="701058"/>
                    <a:pt x="442198" y="702197"/>
                  </a:cubicBezTo>
                  <a:close/>
                  <a:moveTo>
                    <a:pt x="542453" y="668778"/>
                  </a:moveTo>
                  <a:cubicBezTo>
                    <a:pt x="546631" y="669917"/>
                    <a:pt x="551188" y="672955"/>
                    <a:pt x="555745" y="677512"/>
                  </a:cubicBezTo>
                  <a:cubicBezTo>
                    <a:pt x="564859" y="686627"/>
                    <a:pt x="558783" y="695741"/>
                    <a:pt x="549669" y="701817"/>
                  </a:cubicBezTo>
                  <a:cubicBezTo>
                    <a:pt x="543593" y="704855"/>
                    <a:pt x="531440" y="707893"/>
                    <a:pt x="525364" y="695741"/>
                  </a:cubicBezTo>
                  <a:cubicBezTo>
                    <a:pt x="519291" y="683589"/>
                    <a:pt x="522328" y="677512"/>
                    <a:pt x="531440" y="671436"/>
                  </a:cubicBezTo>
                  <a:cubicBezTo>
                    <a:pt x="534478" y="668398"/>
                    <a:pt x="538276" y="667639"/>
                    <a:pt x="542453" y="668778"/>
                  </a:cubicBezTo>
                  <a:close/>
                  <a:moveTo>
                    <a:pt x="132328" y="650549"/>
                  </a:moveTo>
                  <a:cubicBezTo>
                    <a:pt x="136506" y="651688"/>
                    <a:pt x="141063" y="654726"/>
                    <a:pt x="145620" y="659283"/>
                  </a:cubicBezTo>
                  <a:cubicBezTo>
                    <a:pt x="154734" y="668398"/>
                    <a:pt x="148658" y="677512"/>
                    <a:pt x="139544" y="683588"/>
                  </a:cubicBezTo>
                  <a:cubicBezTo>
                    <a:pt x="133468" y="686626"/>
                    <a:pt x="121315" y="689664"/>
                    <a:pt x="115239" y="677512"/>
                  </a:cubicBezTo>
                  <a:cubicBezTo>
                    <a:pt x="109163" y="662321"/>
                    <a:pt x="112201" y="656245"/>
                    <a:pt x="121315" y="653207"/>
                  </a:cubicBezTo>
                  <a:cubicBezTo>
                    <a:pt x="124353" y="650169"/>
                    <a:pt x="128151" y="649410"/>
                    <a:pt x="132328" y="650549"/>
                  </a:cubicBezTo>
                  <a:close/>
                  <a:moveTo>
                    <a:pt x="642709" y="641435"/>
                  </a:moveTo>
                  <a:cubicBezTo>
                    <a:pt x="646887" y="642574"/>
                    <a:pt x="651444" y="645612"/>
                    <a:pt x="656001" y="650169"/>
                  </a:cubicBezTo>
                  <a:cubicBezTo>
                    <a:pt x="665115" y="659283"/>
                    <a:pt x="659039" y="668398"/>
                    <a:pt x="649925" y="674474"/>
                  </a:cubicBezTo>
                  <a:cubicBezTo>
                    <a:pt x="643849" y="677512"/>
                    <a:pt x="631696" y="680550"/>
                    <a:pt x="625620" y="668398"/>
                  </a:cubicBezTo>
                  <a:cubicBezTo>
                    <a:pt x="619544" y="653207"/>
                    <a:pt x="622582" y="647131"/>
                    <a:pt x="631696" y="644093"/>
                  </a:cubicBezTo>
                  <a:cubicBezTo>
                    <a:pt x="634734" y="641055"/>
                    <a:pt x="638532" y="640296"/>
                    <a:pt x="642709" y="641435"/>
                  </a:cubicBezTo>
                  <a:close/>
                  <a:moveTo>
                    <a:pt x="235618" y="641435"/>
                  </a:moveTo>
                  <a:cubicBezTo>
                    <a:pt x="239795" y="642574"/>
                    <a:pt x="244352" y="645612"/>
                    <a:pt x="248910" y="650169"/>
                  </a:cubicBezTo>
                  <a:cubicBezTo>
                    <a:pt x="258024" y="659283"/>
                    <a:pt x="251948" y="668398"/>
                    <a:pt x="242833" y="674474"/>
                  </a:cubicBezTo>
                  <a:cubicBezTo>
                    <a:pt x="236757" y="677512"/>
                    <a:pt x="224605" y="680550"/>
                    <a:pt x="218529" y="668398"/>
                  </a:cubicBezTo>
                  <a:cubicBezTo>
                    <a:pt x="215491" y="656245"/>
                    <a:pt x="215491" y="647131"/>
                    <a:pt x="224605" y="644093"/>
                  </a:cubicBezTo>
                  <a:cubicBezTo>
                    <a:pt x="227643" y="641055"/>
                    <a:pt x="231440" y="640296"/>
                    <a:pt x="235618" y="641435"/>
                  </a:cubicBezTo>
                  <a:close/>
                  <a:moveTo>
                    <a:pt x="338904" y="629283"/>
                  </a:moveTo>
                  <a:cubicBezTo>
                    <a:pt x="343081" y="630422"/>
                    <a:pt x="347639" y="633460"/>
                    <a:pt x="352196" y="638017"/>
                  </a:cubicBezTo>
                  <a:cubicBezTo>
                    <a:pt x="361310" y="647131"/>
                    <a:pt x="355234" y="656246"/>
                    <a:pt x="346120" y="662322"/>
                  </a:cubicBezTo>
                  <a:cubicBezTo>
                    <a:pt x="340044" y="665360"/>
                    <a:pt x="327891" y="668398"/>
                    <a:pt x="321815" y="656246"/>
                  </a:cubicBezTo>
                  <a:cubicBezTo>
                    <a:pt x="315739" y="641055"/>
                    <a:pt x="318777" y="634979"/>
                    <a:pt x="327891" y="631941"/>
                  </a:cubicBezTo>
                  <a:cubicBezTo>
                    <a:pt x="330929" y="628903"/>
                    <a:pt x="334726" y="628144"/>
                    <a:pt x="338904" y="629283"/>
                  </a:cubicBezTo>
                  <a:close/>
                  <a:moveTo>
                    <a:pt x="32070" y="601940"/>
                  </a:moveTo>
                  <a:cubicBezTo>
                    <a:pt x="36247" y="603079"/>
                    <a:pt x="40804" y="606117"/>
                    <a:pt x="45361" y="610674"/>
                  </a:cubicBezTo>
                  <a:cubicBezTo>
                    <a:pt x="54475" y="619788"/>
                    <a:pt x="48399" y="628903"/>
                    <a:pt x="39285" y="634979"/>
                  </a:cubicBezTo>
                  <a:cubicBezTo>
                    <a:pt x="33209" y="638017"/>
                    <a:pt x="21056" y="641055"/>
                    <a:pt x="14981" y="628903"/>
                  </a:cubicBezTo>
                  <a:cubicBezTo>
                    <a:pt x="8905" y="616750"/>
                    <a:pt x="11943" y="607636"/>
                    <a:pt x="21056" y="604598"/>
                  </a:cubicBezTo>
                  <a:cubicBezTo>
                    <a:pt x="24094" y="601560"/>
                    <a:pt x="27892" y="600801"/>
                    <a:pt x="32070" y="601940"/>
                  </a:cubicBezTo>
                  <a:close/>
                  <a:moveTo>
                    <a:pt x="752079" y="586750"/>
                  </a:moveTo>
                  <a:cubicBezTo>
                    <a:pt x="756257" y="587889"/>
                    <a:pt x="760814" y="590927"/>
                    <a:pt x="765371" y="595484"/>
                  </a:cubicBezTo>
                  <a:cubicBezTo>
                    <a:pt x="774485" y="604598"/>
                    <a:pt x="768409" y="613713"/>
                    <a:pt x="759295" y="619789"/>
                  </a:cubicBezTo>
                  <a:cubicBezTo>
                    <a:pt x="753218" y="622827"/>
                    <a:pt x="741066" y="625865"/>
                    <a:pt x="734990" y="613713"/>
                  </a:cubicBezTo>
                  <a:cubicBezTo>
                    <a:pt x="728914" y="601560"/>
                    <a:pt x="731952" y="595484"/>
                    <a:pt x="741066" y="589408"/>
                  </a:cubicBezTo>
                  <a:cubicBezTo>
                    <a:pt x="744104" y="586370"/>
                    <a:pt x="747902" y="585611"/>
                    <a:pt x="752079" y="586750"/>
                  </a:cubicBezTo>
                  <a:close/>
                  <a:moveTo>
                    <a:pt x="436123" y="583712"/>
                  </a:moveTo>
                  <a:cubicBezTo>
                    <a:pt x="440300" y="584851"/>
                    <a:pt x="444857" y="587889"/>
                    <a:pt x="449413" y="592446"/>
                  </a:cubicBezTo>
                  <a:cubicBezTo>
                    <a:pt x="458525" y="601560"/>
                    <a:pt x="452450" y="610675"/>
                    <a:pt x="443339" y="616751"/>
                  </a:cubicBezTo>
                  <a:cubicBezTo>
                    <a:pt x="437263" y="619789"/>
                    <a:pt x="425114" y="622827"/>
                    <a:pt x="419039" y="610675"/>
                  </a:cubicBezTo>
                  <a:cubicBezTo>
                    <a:pt x="416003" y="598522"/>
                    <a:pt x="416003" y="592446"/>
                    <a:pt x="425114" y="586370"/>
                  </a:cubicBezTo>
                  <a:cubicBezTo>
                    <a:pt x="428151" y="583332"/>
                    <a:pt x="431946" y="582573"/>
                    <a:pt x="436123" y="583712"/>
                  </a:cubicBezTo>
                  <a:close/>
                  <a:moveTo>
                    <a:pt x="548529" y="556370"/>
                  </a:moveTo>
                  <a:cubicBezTo>
                    <a:pt x="552707" y="557509"/>
                    <a:pt x="557264" y="560547"/>
                    <a:pt x="561821" y="565104"/>
                  </a:cubicBezTo>
                  <a:cubicBezTo>
                    <a:pt x="570935" y="574218"/>
                    <a:pt x="564859" y="583333"/>
                    <a:pt x="555745" y="589409"/>
                  </a:cubicBezTo>
                  <a:cubicBezTo>
                    <a:pt x="549669" y="592447"/>
                    <a:pt x="537516" y="595485"/>
                    <a:pt x="531440" y="583333"/>
                  </a:cubicBezTo>
                  <a:cubicBezTo>
                    <a:pt x="525364" y="571180"/>
                    <a:pt x="528402" y="565104"/>
                    <a:pt x="537516" y="559028"/>
                  </a:cubicBezTo>
                  <a:cubicBezTo>
                    <a:pt x="540554" y="555990"/>
                    <a:pt x="544352" y="555231"/>
                    <a:pt x="548529" y="556370"/>
                  </a:cubicBezTo>
                  <a:close/>
                  <a:moveTo>
                    <a:pt x="852335" y="550293"/>
                  </a:moveTo>
                  <a:cubicBezTo>
                    <a:pt x="856513" y="551432"/>
                    <a:pt x="861070" y="554470"/>
                    <a:pt x="865627" y="559027"/>
                  </a:cubicBezTo>
                  <a:cubicBezTo>
                    <a:pt x="874741" y="568141"/>
                    <a:pt x="868665" y="577256"/>
                    <a:pt x="859551" y="583332"/>
                  </a:cubicBezTo>
                  <a:cubicBezTo>
                    <a:pt x="853475" y="586370"/>
                    <a:pt x="841322" y="589408"/>
                    <a:pt x="835246" y="577256"/>
                  </a:cubicBezTo>
                  <a:cubicBezTo>
                    <a:pt x="829170" y="565103"/>
                    <a:pt x="832208" y="559027"/>
                    <a:pt x="841322" y="552951"/>
                  </a:cubicBezTo>
                  <a:cubicBezTo>
                    <a:pt x="844360" y="549913"/>
                    <a:pt x="848158" y="549154"/>
                    <a:pt x="852335" y="550293"/>
                  </a:cubicBezTo>
                  <a:close/>
                  <a:moveTo>
                    <a:pt x="667013" y="532065"/>
                  </a:moveTo>
                  <a:cubicBezTo>
                    <a:pt x="671191" y="533204"/>
                    <a:pt x="675748" y="536242"/>
                    <a:pt x="680305" y="540799"/>
                  </a:cubicBezTo>
                  <a:cubicBezTo>
                    <a:pt x="689419" y="549914"/>
                    <a:pt x="683343" y="559028"/>
                    <a:pt x="674229" y="565104"/>
                  </a:cubicBezTo>
                  <a:cubicBezTo>
                    <a:pt x="668153" y="568142"/>
                    <a:pt x="656000" y="571180"/>
                    <a:pt x="649924" y="559028"/>
                  </a:cubicBezTo>
                  <a:cubicBezTo>
                    <a:pt x="643848" y="546876"/>
                    <a:pt x="646886" y="540799"/>
                    <a:pt x="656000" y="534723"/>
                  </a:cubicBezTo>
                  <a:cubicBezTo>
                    <a:pt x="659038" y="531685"/>
                    <a:pt x="662836" y="530926"/>
                    <a:pt x="667013" y="532065"/>
                  </a:cubicBezTo>
                  <a:close/>
                  <a:moveTo>
                    <a:pt x="126251" y="532065"/>
                  </a:moveTo>
                  <a:cubicBezTo>
                    <a:pt x="130428" y="533204"/>
                    <a:pt x="134985" y="536242"/>
                    <a:pt x="139543" y="540799"/>
                  </a:cubicBezTo>
                  <a:cubicBezTo>
                    <a:pt x="148657" y="549914"/>
                    <a:pt x="142581" y="559028"/>
                    <a:pt x="133467" y="565104"/>
                  </a:cubicBezTo>
                  <a:cubicBezTo>
                    <a:pt x="127390" y="568142"/>
                    <a:pt x="115238" y="571180"/>
                    <a:pt x="109162" y="559028"/>
                  </a:cubicBezTo>
                  <a:cubicBezTo>
                    <a:pt x="103086" y="546876"/>
                    <a:pt x="103086" y="540799"/>
                    <a:pt x="115238" y="534723"/>
                  </a:cubicBezTo>
                  <a:cubicBezTo>
                    <a:pt x="118276" y="531685"/>
                    <a:pt x="122073" y="530926"/>
                    <a:pt x="126251" y="532065"/>
                  </a:cubicBezTo>
                  <a:close/>
                  <a:moveTo>
                    <a:pt x="226503" y="529027"/>
                  </a:moveTo>
                  <a:cubicBezTo>
                    <a:pt x="230680" y="530166"/>
                    <a:pt x="235237" y="533204"/>
                    <a:pt x="239794" y="537761"/>
                  </a:cubicBezTo>
                  <a:cubicBezTo>
                    <a:pt x="248908" y="546876"/>
                    <a:pt x="242832" y="555990"/>
                    <a:pt x="233718" y="562066"/>
                  </a:cubicBezTo>
                  <a:cubicBezTo>
                    <a:pt x="227641" y="565104"/>
                    <a:pt x="215490" y="568142"/>
                    <a:pt x="209414" y="555990"/>
                  </a:cubicBezTo>
                  <a:cubicBezTo>
                    <a:pt x="203338" y="540799"/>
                    <a:pt x="203338" y="534723"/>
                    <a:pt x="215490" y="531685"/>
                  </a:cubicBezTo>
                  <a:cubicBezTo>
                    <a:pt x="218528" y="528647"/>
                    <a:pt x="222325" y="527888"/>
                    <a:pt x="226503" y="529027"/>
                  </a:cubicBezTo>
                  <a:close/>
                  <a:moveTo>
                    <a:pt x="332836" y="519913"/>
                  </a:moveTo>
                  <a:cubicBezTo>
                    <a:pt x="337014" y="521052"/>
                    <a:pt x="341571" y="524090"/>
                    <a:pt x="346128" y="528647"/>
                  </a:cubicBezTo>
                  <a:cubicBezTo>
                    <a:pt x="355242" y="537761"/>
                    <a:pt x="349166" y="546876"/>
                    <a:pt x="340052" y="552952"/>
                  </a:cubicBezTo>
                  <a:cubicBezTo>
                    <a:pt x="333976" y="555990"/>
                    <a:pt x="321823" y="559028"/>
                    <a:pt x="315748" y="546876"/>
                  </a:cubicBezTo>
                  <a:cubicBezTo>
                    <a:pt x="309671" y="531685"/>
                    <a:pt x="312709" y="525609"/>
                    <a:pt x="321823" y="522571"/>
                  </a:cubicBezTo>
                  <a:cubicBezTo>
                    <a:pt x="324861" y="519533"/>
                    <a:pt x="328659" y="518774"/>
                    <a:pt x="332836" y="519913"/>
                  </a:cubicBezTo>
                  <a:close/>
                  <a:moveTo>
                    <a:pt x="7768" y="507761"/>
                  </a:moveTo>
                  <a:cubicBezTo>
                    <a:pt x="11946" y="508900"/>
                    <a:pt x="16503" y="511938"/>
                    <a:pt x="21060" y="516495"/>
                  </a:cubicBezTo>
                  <a:cubicBezTo>
                    <a:pt x="30174" y="525609"/>
                    <a:pt x="24098" y="534724"/>
                    <a:pt x="14984" y="540800"/>
                  </a:cubicBezTo>
                  <a:cubicBezTo>
                    <a:pt x="11946" y="542319"/>
                    <a:pt x="7388" y="543838"/>
                    <a:pt x="2831" y="543458"/>
                  </a:cubicBezTo>
                  <a:lnTo>
                    <a:pt x="0" y="541423"/>
                  </a:lnTo>
                  <a:lnTo>
                    <a:pt x="0" y="509636"/>
                  </a:lnTo>
                  <a:close/>
                  <a:moveTo>
                    <a:pt x="946515" y="486494"/>
                  </a:moveTo>
                  <a:cubicBezTo>
                    <a:pt x="950693" y="487633"/>
                    <a:pt x="955250" y="490671"/>
                    <a:pt x="959807" y="495228"/>
                  </a:cubicBezTo>
                  <a:cubicBezTo>
                    <a:pt x="968921" y="504343"/>
                    <a:pt x="962845" y="513457"/>
                    <a:pt x="953731" y="519533"/>
                  </a:cubicBezTo>
                  <a:cubicBezTo>
                    <a:pt x="947655" y="522571"/>
                    <a:pt x="935502" y="525609"/>
                    <a:pt x="929426" y="513457"/>
                  </a:cubicBezTo>
                  <a:cubicBezTo>
                    <a:pt x="923350" y="501305"/>
                    <a:pt x="926388" y="492190"/>
                    <a:pt x="935502" y="489152"/>
                  </a:cubicBezTo>
                  <a:cubicBezTo>
                    <a:pt x="938540" y="486114"/>
                    <a:pt x="942338" y="485355"/>
                    <a:pt x="946515" y="486494"/>
                  </a:cubicBezTo>
                  <a:close/>
                  <a:moveTo>
                    <a:pt x="457386" y="483456"/>
                  </a:moveTo>
                  <a:cubicBezTo>
                    <a:pt x="461563" y="484595"/>
                    <a:pt x="466121" y="487633"/>
                    <a:pt x="470679" y="492190"/>
                  </a:cubicBezTo>
                  <a:cubicBezTo>
                    <a:pt x="479793" y="501305"/>
                    <a:pt x="473717" y="510419"/>
                    <a:pt x="464601" y="516495"/>
                  </a:cubicBezTo>
                  <a:cubicBezTo>
                    <a:pt x="458525" y="519533"/>
                    <a:pt x="446374" y="522571"/>
                    <a:pt x="440300" y="510419"/>
                  </a:cubicBezTo>
                  <a:cubicBezTo>
                    <a:pt x="437261" y="495228"/>
                    <a:pt x="437261" y="489152"/>
                    <a:pt x="446374" y="486114"/>
                  </a:cubicBezTo>
                  <a:cubicBezTo>
                    <a:pt x="449412" y="483076"/>
                    <a:pt x="453209" y="482317"/>
                    <a:pt x="457386" y="483456"/>
                  </a:cubicBezTo>
                  <a:close/>
                  <a:moveTo>
                    <a:pt x="821954" y="456114"/>
                  </a:moveTo>
                  <a:cubicBezTo>
                    <a:pt x="826132" y="457253"/>
                    <a:pt x="830689" y="460291"/>
                    <a:pt x="835246" y="464848"/>
                  </a:cubicBezTo>
                  <a:cubicBezTo>
                    <a:pt x="844360" y="473963"/>
                    <a:pt x="838284" y="483077"/>
                    <a:pt x="829170" y="489153"/>
                  </a:cubicBezTo>
                  <a:cubicBezTo>
                    <a:pt x="823094" y="492191"/>
                    <a:pt x="810941" y="495229"/>
                    <a:pt x="804865" y="483077"/>
                  </a:cubicBezTo>
                  <a:cubicBezTo>
                    <a:pt x="798789" y="470925"/>
                    <a:pt x="801827" y="464848"/>
                    <a:pt x="810941" y="458772"/>
                  </a:cubicBezTo>
                  <a:cubicBezTo>
                    <a:pt x="813979" y="455734"/>
                    <a:pt x="817777" y="454975"/>
                    <a:pt x="821954" y="456114"/>
                  </a:cubicBezTo>
                  <a:close/>
                  <a:moveTo>
                    <a:pt x="584986" y="456114"/>
                  </a:moveTo>
                  <a:cubicBezTo>
                    <a:pt x="589164" y="457253"/>
                    <a:pt x="593721" y="460291"/>
                    <a:pt x="598278" y="464848"/>
                  </a:cubicBezTo>
                  <a:cubicBezTo>
                    <a:pt x="607392" y="473963"/>
                    <a:pt x="601316" y="483077"/>
                    <a:pt x="592202" y="489153"/>
                  </a:cubicBezTo>
                  <a:cubicBezTo>
                    <a:pt x="586125" y="492191"/>
                    <a:pt x="573973" y="495229"/>
                    <a:pt x="567897" y="483077"/>
                  </a:cubicBezTo>
                  <a:cubicBezTo>
                    <a:pt x="561821" y="467886"/>
                    <a:pt x="564859" y="461810"/>
                    <a:pt x="573973" y="458772"/>
                  </a:cubicBezTo>
                  <a:cubicBezTo>
                    <a:pt x="577011" y="455734"/>
                    <a:pt x="580809" y="454975"/>
                    <a:pt x="584986" y="456114"/>
                  </a:cubicBezTo>
                  <a:close/>
                  <a:moveTo>
                    <a:pt x="718660" y="443961"/>
                  </a:moveTo>
                  <a:cubicBezTo>
                    <a:pt x="722838" y="445100"/>
                    <a:pt x="727395" y="448138"/>
                    <a:pt x="731952" y="452695"/>
                  </a:cubicBezTo>
                  <a:cubicBezTo>
                    <a:pt x="741066" y="461809"/>
                    <a:pt x="734990" y="470924"/>
                    <a:pt x="725876" y="477000"/>
                  </a:cubicBezTo>
                  <a:cubicBezTo>
                    <a:pt x="719800" y="480038"/>
                    <a:pt x="707647" y="483076"/>
                    <a:pt x="701571" y="470924"/>
                  </a:cubicBezTo>
                  <a:cubicBezTo>
                    <a:pt x="695495" y="458771"/>
                    <a:pt x="698533" y="449657"/>
                    <a:pt x="707647" y="446619"/>
                  </a:cubicBezTo>
                  <a:cubicBezTo>
                    <a:pt x="710685" y="443581"/>
                    <a:pt x="714483" y="442822"/>
                    <a:pt x="718660" y="443961"/>
                  </a:cubicBezTo>
                  <a:close/>
                  <a:moveTo>
                    <a:pt x="1016390" y="425733"/>
                  </a:moveTo>
                  <a:cubicBezTo>
                    <a:pt x="1020567" y="426872"/>
                    <a:pt x="1025124" y="429910"/>
                    <a:pt x="1029681" y="434467"/>
                  </a:cubicBezTo>
                  <a:cubicBezTo>
                    <a:pt x="1038796" y="443582"/>
                    <a:pt x="1032720" y="452696"/>
                    <a:pt x="1023605" y="458772"/>
                  </a:cubicBezTo>
                  <a:cubicBezTo>
                    <a:pt x="1017529" y="461810"/>
                    <a:pt x="1005377" y="464848"/>
                    <a:pt x="999301" y="452696"/>
                  </a:cubicBezTo>
                  <a:cubicBezTo>
                    <a:pt x="993225" y="437505"/>
                    <a:pt x="999301" y="434467"/>
                    <a:pt x="1005377" y="428391"/>
                  </a:cubicBezTo>
                  <a:cubicBezTo>
                    <a:pt x="1008415" y="425353"/>
                    <a:pt x="1012213" y="424594"/>
                    <a:pt x="1016390" y="425733"/>
                  </a:cubicBezTo>
                  <a:close/>
                  <a:moveTo>
                    <a:pt x="250806" y="416619"/>
                  </a:moveTo>
                  <a:cubicBezTo>
                    <a:pt x="254983" y="417758"/>
                    <a:pt x="259540" y="420796"/>
                    <a:pt x="264098" y="425353"/>
                  </a:cubicBezTo>
                  <a:cubicBezTo>
                    <a:pt x="273212" y="434467"/>
                    <a:pt x="267136" y="443582"/>
                    <a:pt x="258022" y="449658"/>
                  </a:cubicBezTo>
                  <a:cubicBezTo>
                    <a:pt x="251944" y="452696"/>
                    <a:pt x="239793" y="455734"/>
                    <a:pt x="233717" y="443582"/>
                  </a:cubicBezTo>
                  <a:cubicBezTo>
                    <a:pt x="227641" y="431429"/>
                    <a:pt x="230679" y="425353"/>
                    <a:pt x="239793" y="419277"/>
                  </a:cubicBezTo>
                  <a:cubicBezTo>
                    <a:pt x="242831" y="416239"/>
                    <a:pt x="246628" y="415480"/>
                    <a:pt x="250806" y="416619"/>
                  </a:cubicBezTo>
                  <a:close/>
                  <a:moveTo>
                    <a:pt x="144467" y="416619"/>
                  </a:moveTo>
                  <a:cubicBezTo>
                    <a:pt x="148645" y="417758"/>
                    <a:pt x="153202" y="420796"/>
                    <a:pt x="157759" y="425353"/>
                  </a:cubicBezTo>
                  <a:cubicBezTo>
                    <a:pt x="166873" y="434467"/>
                    <a:pt x="160797" y="443582"/>
                    <a:pt x="151683" y="449658"/>
                  </a:cubicBezTo>
                  <a:cubicBezTo>
                    <a:pt x="145606" y="452696"/>
                    <a:pt x="133454" y="455734"/>
                    <a:pt x="127378" y="443582"/>
                  </a:cubicBezTo>
                  <a:cubicBezTo>
                    <a:pt x="121302" y="431429"/>
                    <a:pt x="124340" y="425353"/>
                    <a:pt x="133454" y="419277"/>
                  </a:cubicBezTo>
                  <a:cubicBezTo>
                    <a:pt x="136492" y="416239"/>
                    <a:pt x="140290" y="415480"/>
                    <a:pt x="144467" y="416619"/>
                  </a:cubicBezTo>
                  <a:close/>
                  <a:moveTo>
                    <a:pt x="29033" y="416619"/>
                  </a:moveTo>
                  <a:cubicBezTo>
                    <a:pt x="33210" y="417758"/>
                    <a:pt x="37767" y="420796"/>
                    <a:pt x="42324" y="425353"/>
                  </a:cubicBezTo>
                  <a:cubicBezTo>
                    <a:pt x="51438" y="434467"/>
                    <a:pt x="45362" y="443582"/>
                    <a:pt x="36248" y="449658"/>
                  </a:cubicBezTo>
                  <a:cubicBezTo>
                    <a:pt x="30173" y="452696"/>
                    <a:pt x="18020" y="455734"/>
                    <a:pt x="11944" y="443582"/>
                  </a:cubicBezTo>
                  <a:cubicBezTo>
                    <a:pt x="5868" y="431429"/>
                    <a:pt x="8906" y="425353"/>
                    <a:pt x="18020" y="419277"/>
                  </a:cubicBezTo>
                  <a:cubicBezTo>
                    <a:pt x="21058" y="416239"/>
                    <a:pt x="24855" y="415480"/>
                    <a:pt x="29033" y="416619"/>
                  </a:cubicBezTo>
                  <a:close/>
                  <a:moveTo>
                    <a:pt x="360172" y="410543"/>
                  </a:moveTo>
                  <a:cubicBezTo>
                    <a:pt x="364349" y="411682"/>
                    <a:pt x="368907" y="414720"/>
                    <a:pt x="373464" y="419277"/>
                  </a:cubicBezTo>
                  <a:cubicBezTo>
                    <a:pt x="382577" y="428392"/>
                    <a:pt x="376502" y="437506"/>
                    <a:pt x="367388" y="443582"/>
                  </a:cubicBezTo>
                  <a:cubicBezTo>
                    <a:pt x="361312" y="446620"/>
                    <a:pt x="349159" y="449658"/>
                    <a:pt x="343083" y="437506"/>
                  </a:cubicBezTo>
                  <a:cubicBezTo>
                    <a:pt x="337007" y="425354"/>
                    <a:pt x="340045" y="419277"/>
                    <a:pt x="349159" y="413201"/>
                  </a:cubicBezTo>
                  <a:cubicBezTo>
                    <a:pt x="352197" y="410163"/>
                    <a:pt x="355995" y="409404"/>
                    <a:pt x="360172" y="410543"/>
                  </a:cubicBezTo>
                  <a:close/>
                  <a:moveTo>
                    <a:pt x="1110570" y="389276"/>
                  </a:moveTo>
                  <a:cubicBezTo>
                    <a:pt x="1114748" y="390415"/>
                    <a:pt x="1119305" y="393453"/>
                    <a:pt x="1123862" y="398010"/>
                  </a:cubicBezTo>
                  <a:cubicBezTo>
                    <a:pt x="1132976" y="407124"/>
                    <a:pt x="1126900" y="416239"/>
                    <a:pt x="1117786" y="422315"/>
                  </a:cubicBezTo>
                  <a:cubicBezTo>
                    <a:pt x="1111710" y="425353"/>
                    <a:pt x="1099557" y="428391"/>
                    <a:pt x="1093481" y="416239"/>
                  </a:cubicBezTo>
                  <a:cubicBezTo>
                    <a:pt x="1087405" y="401048"/>
                    <a:pt x="1090443" y="394972"/>
                    <a:pt x="1099557" y="391934"/>
                  </a:cubicBezTo>
                  <a:cubicBezTo>
                    <a:pt x="1102595" y="388896"/>
                    <a:pt x="1106393" y="388137"/>
                    <a:pt x="1110570" y="389276"/>
                  </a:cubicBezTo>
                  <a:close/>
                  <a:moveTo>
                    <a:pt x="490806" y="383200"/>
                  </a:moveTo>
                  <a:cubicBezTo>
                    <a:pt x="494984" y="384339"/>
                    <a:pt x="499541" y="387377"/>
                    <a:pt x="504098" y="391934"/>
                  </a:cubicBezTo>
                  <a:cubicBezTo>
                    <a:pt x="513212" y="401048"/>
                    <a:pt x="507136" y="410163"/>
                    <a:pt x="498022" y="416239"/>
                  </a:cubicBezTo>
                  <a:cubicBezTo>
                    <a:pt x="491946" y="419277"/>
                    <a:pt x="479793" y="422315"/>
                    <a:pt x="473717" y="410163"/>
                  </a:cubicBezTo>
                  <a:cubicBezTo>
                    <a:pt x="467641" y="394972"/>
                    <a:pt x="470679" y="388896"/>
                    <a:pt x="479793" y="385858"/>
                  </a:cubicBezTo>
                  <a:cubicBezTo>
                    <a:pt x="482831" y="382820"/>
                    <a:pt x="486629" y="382061"/>
                    <a:pt x="490806" y="383200"/>
                  </a:cubicBezTo>
                  <a:close/>
                  <a:moveTo>
                    <a:pt x="900944" y="380162"/>
                  </a:moveTo>
                  <a:cubicBezTo>
                    <a:pt x="905122" y="381301"/>
                    <a:pt x="909679" y="384339"/>
                    <a:pt x="914236" y="388896"/>
                  </a:cubicBezTo>
                  <a:cubicBezTo>
                    <a:pt x="923350" y="398011"/>
                    <a:pt x="917274" y="407125"/>
                    <a:pt x="908160" y="413201"/>
                  </a:cubicBezTo>
                  <a:cubicBezTo>
                    <a:pt x="902084" y="416239"/>
                    <a:pt x="889931" y="419277"/>
                    <a:pt x="883855" y="407125"/>
                  </a:cubicBezTo>
                  <a:cubicBezTo>
                    <a:pt x="877779" y="394973"/>
                    <a:pt x="880817" y="388896"/>
                    <a:pt x="889931" y="382820"/>
                  </a:cubicBezTo>
                  <a:cubicBezTo>
                    <a:pt x="892969" y="379782"/>
                    <a:pt x="896767" y="379023"/>
                    <a:pt x="900944" y="380162"/>
                  </a:cubicBezTo>
                  <a:close/>
                  <a:moveTo>
                    <a:pt x="618404" y="361934"/>
                  </a:moveTo>
                  <a:cubicBezTo>
                    <a:pt x="622582" y="363073"/>
                    <a:pt x="627139" y="366111"/>
                    <a:pt x="631696" y="370668"/>
                  </a:cubicBezTo>
                  <a:cubicBezTo>
                    <a:pt x="640810" y="379783"/>
                    <a:pt x="634734" y="388897"/>
                    <a:pt x="625620" y="394973"/>
                  </a:cubicBezTo>
                  <a:cubicBezTo>
                    <a:pt x="619544" y="398011"/>
                    <a:pt x="607391" y="401049"/>
                    <a:pt x="601315" y="388897"/>
                  </a:cubicBezTo>
                  <a:cubicBezTo>
                    <a:pt x="595239" y="376744"/>
                    <a:pt x="598277" y="370668"/>
                    <a:pt x="607391" y="364592"/>
                  </a:cubicBezTo>
                  <a:cubicBezTo>
                    <a:pt x="610429" y="361554"/>
                    <a:pt x="614227" y="360795"/>
                    <a:pt x="618404" y="361934"/>
                  </a:cubicBezTo>
                  <a:close/>
                  <a:moveTo>
                    <a:pt x="749041" y="355858"/>
                  </a:moveTo>
                  <a:cubicBezTo>
                    <a:pt x="753219" y="356997"/>
                    <a:pt x="757776" y="360035"/>
                    <a:pt x="762333" y="364592"/>
                  </a:cubicBezTo>
                  <a:cubicBezTo>
                    <a:pt x="771447" y="373706"/>
                    <a:pt x="765371" y="382821"/>
                    <a:pt x="756257" y="388897"/>
                  </a:cubicBezTo>
                  <a:cubicBezTo>
                    <a:pt x="750181" y="391935"/>
                    <a:pt x="738028" y="394973"/>
                    <a:pt x="731952" y="382821"/>
                  </a:cubicBezTo>
                  <a:cubicBezTo>
                    <a:pt x="725876" y="367630"/>
                    <a:pt x="728914" y="361554"/>
                    <a:pt x="738028" y="358516"/>
                  </a:cubicBezTo>
                  <a:cubicBezTo>
                    <a:pt x="741066" y="355478"/>
                    <a:pt x="744864" y="354719"/>
                    <a:pt x="749041" y="355858"/>
                  </a:cubicBezTo>
                  <a:close/>
                  <a:moveTo>
                    <a:pt x="10801" y="334591"/>
                  </a:moveTo>
                  <a:cubicBezTo>
                    <a:pt x="14978" y="335730"/>
                    <a:pt x="19536" y="338768"/>
                    <a:pt x="24093" y="343325"/>
                  </a:cubicBezTo>
                  <a:cubicBezTo>
                    <a:pt x="33207" y="352440"/>
                    <a:pt x="24093" y="364592"/>
                    <a:pt x="18017" y="367630"/>
                  </a:cubicBezTo>
                  <a:cubicBezTo>
                    <a:pt x="14979" y="369149"/>
                    <a:pt x="10422" y="370668"/>
                    <a:pt x="5865" y="370288"/>
                  </a:cubicBezTo>
                  <a:lnTo>
                    <a:pt x="0" y="366073"/>
                  </a:lnTo>
                  <a:lnTo>
                    <a:pt x="0" y="337198"/>
                  </a:lnTo>
                  <a:close/>
                  <a:moveTo>
                    <a:pt x="1213864" y="313325"/>
                  </a:moveTo>
                  <a:cubicBezTo>
                    <a:pt x="1218042" y="314464"/>
                    <a:pt x="1222599" y="317502"/>
                    <a:pt x="1227156" y="322059"/>
                  </a:cubicBezTo>
                  <a:cubicBezTo>
                    <a:pt x="1236270" y="331173"/>
                    <a:pt x="1230194" y="340288"/>
                    <a:pt x="1221080" y="346364"/>
                  </a:cubicBezTo>
                  <a:cubicBezTo>
                    <a:pt x="1215004" y="349402"/>
                    <a:pt x="1202851" y="352440"/>
                    <a:pt x="1196775" y="340288"/>
                  </a:cubicBezTo>
                  <a:cubicBezTo>
                    <a:pt x="1190699" y="325097"/>
                    <a:pt x="1193737" y="319021"/>
                    <a:pt x="1202851" y="315983"/>
                  </a:cubicBezTo>
                  <a:cubicBezTo>
                    <a:pt x="1205889" y="312945"/>
                    <a:pt x="1209687" y="312186"/>
                    <a:pt x="1213864" y="313325"/>
                  </a:cubicBezTo>
                  <a:close/>
                  <a:moveTo>
                    <a:pt x="211313" y="313325"/>
                  </a:moveTo>
                  <a:cubicBezTo>
                    <a:pt x="215491" y="314464"/>
                    <a:pt x="220048" y="317502"/>
                    <a:pt x="224605" y="322059"/>
                  </a:cubicBezTo>
                  <a:cubicBezTo>
                    <a:pt x="233719" y="331173"/>
                    <a:pt x="227643" y="340288"/>
                    <a:pt x="218529" y="346364"/>
                  </a:cubicBezTo>
                  <a:cubicBezTo>
                    <a:pt x="212453" y="349402"/>
                    <a:pt x="200300" y="352440"/>
                    <a:pt x="194224" y="340288"/>
                  </a:cubicBezTo>
                  <a:cubicBezTo>
                    <a:pt x="188148" y="328135"/>
                    <a:pt x="191186" y="322059"/>
                    <a:pt x="200300" y="315983"/>
                  </a:cubicBezTo>
                  <a:cubicBezTo>
                    <a:pt x="203338" y="312945"/>
                    <a:pt x="207136" y="312186"/>
                    <a:pt x="211313" y="313325"/>
                  </a:cubicBezTo>
                  <a:close/>
                  <a:moveTo>
                    <a:pt x="314600" y="301172"/>
                  </a:moveTo>
                  <a:cubicBezTo>
                    <a:pt x="318778" y="302311"/>
                    <a:pt x="323335" y="305349"/>
                    <a:pt x="327892" y="309906"/>
                  </a:cubicBezTo>
                  <a:cubicBezTo>
                    <a:pt x="337006" y="319021"/>
                    <a:pt x="330930" y="328135"/>
                    <a:pt x="321816" y="334211"/>
                  </a:cubicBezTo>
                  <a:cubicBezTo>
                    <a:pt x="315740" y="337249"/>
                    <a:pt x="303587" y="340287"/>
                    <a:pt x="297511" y="328135"/>
                  </a:cubicBezTo>
                  <a:cubicBezTo>
                    <a:pt x="291435" y="315982"/>
                    <a:pt x="294473" y="309906"/>
                    <a:pt x="303587" y="303830"/>
                  </a:cubicBezTo>
                  <a:cubicBezTo>
                    <a:pt x="306625" y="300792"/>
                    <a:pt x="310423" y="300033"/>
                    <a:pt x="314600" y="301172"/>
                  </a:cubicBezTo>
                  <a:close/>
                  <a:moveTo>
                    <a:pt x="982972" y="298134"/>
                  </a:moveTo>
                  <a:cubicBezTo>
                    <a:pt x="987150" y="299273"/>
                    <a:pt x="991707" y="302311"/>
                    <a:pt x="996264" y="306868"/>
                  </a:cubicBezTo>
                  <a:cubicBezTo>
                    <a:pt x="1005378" y="315982"/>
                    <a:pt x="999302" y="325097"/>
                    <a:pt x="990188" y="331173"/>
                  </a:cubicBezTo>
                  <a:cubicBezTo>
                    <a:pt x="984111" y="334211"/>
                    <a:pt x="971959" y="337249"/>
                    <a:pt x="965883" y="325097"/>
                  </a:cubicBezTo>
                  <a:cubicBezTo>
                    <a:pt x="959807" y="312944"/>
                    <a:pt x="962845" y="306868"/>
                    <a:pt x="971959" y="300792"/>
                  </a:cubicBezTo>
                  <a:cubicBezTo>
                    <a:pt x="974997" y="297754"/>
                    <a:pt x="978795" y="296995"/>
                    <a:pt x="982972" y="298134"/>
                  </a:cubicBezTo>
                  <a:close/>
                  <a:moveTo>
                    <a:pt x="417898" y="298134"/>
                  </a:moveTo>
                  <a:cubicBezTo>
                    <a:pt x="422075" y="299273"/>
                    <a:pt x="426630" y="302311"/>
                    <a:pt x="431187" y="306868"/>
                  </a:cubicBezTo>
                  <a:cubicBezTo>
                    <a:pt x="440300" y="315982"/>
                    <a:pt x="434224" y="325097"/>
                    <a:pt x="425112" y="331173"/>
                  </a:cubicBezTo>
                  <a:cubicBezTo>
                    <a:pt x="419036" y="334211"/>
                    <a:pt x="406884" y="337249"/>
                    <a:pt x="400806" y="325097"/>
                  </a:cubicBezTo>
                  <a:cubicBezTo>
                    <a:pt x="394729" y="312944"/>
                    <a:pt x="394729" y="306868"/>
                    <a:pt x="406884" y="300792"/>
                  </a:cubicBezTo>
                  <a:cubicBezTo>
                    <a:pt x="409923" y="297754"/>
                    <a:pt x="413721" y="296995"/>
                    <a:pt x="417898" y="298134"/>
                  </a:cubicBezTo>
                  <a:close/>
                  <a:moveTo>
                    <a:pt x="858411" y="295096"/>
                  </a:moveTo>
                  <a:cubicBezTo>
                    <a:pt x="862589" y="296235"/>
                    <a:pt x="867146" y="299273"/>
                    <a:pt x="871703" y="303830"/>
                  </a:cubicBezTo>
                  <a:cubicBezTo>
                    <a:pt x="880817" y="312944"/>
                    <a:pt x="874741" y="322059"/>
                    <a:pt x="865627" y="328135"/>
                  </a:cubicBezTo>
                  <a:cubicBezTo>
                    <a:pt x="859550" y="331173"/>
                    <a:pt x="847398" y="334211"/>
                    <a:pt x="841322" y="322059"/>
                  </a:cubicBezTo>
                  <a:cubicBezTo>
                    <a:pt x="835246" y="309906"/>
                    <a:pt x="838284" y="303830"/>
                    <a:pt x="847398" y="297754"/>
                  </a:cubicBezTo>
                  <a:cubicBezTo>
                    <a:pt x="850436" y="294716"/>
                    <a:pt x="854234" y="293957"/>
                    <a:pt x="858411" y="295096"/>
                  </a:cubicBezTo>
                  <a:close/>
                  <a:moveTo>
                    <a:pt x="1095380" y="292058"/>
                  </a:moveTo>
                  <a:cubicBezTo>
                    <a:pt x="1099558" y="293197"/>
                    <a:pt x="1104115" y="296235"/>
                    <a:pt x="1108672" y="300792"/>
                  </a:cubicBezTo>
                  <a:cubicBezTo>
                    <a:pt x="1117786" y="309906"/>
                    <a:pt x="1111710" y="319021"/>
                    <a:pt x="1102596" y="325097"/>
                  </a:cubicBezTo>
                  <a:cubicBezTo>
                    <a:pt x="1096520" y="328135"/>
                    <a:pt x="1084367" y="331173"/>
                    <a:pt x="1078291" y="319021"/>
                  </a:cubicBezTo>
                  <a:cubicBezTo>
                    <a:pt x="1072215" y="303830"/>
                    <a:pt x="1075253" y="297754"/>
                    <a:pt x="1084367" y="294716"/>
                  </a:cubicBezTo>
                  <a:cubicBezTo>
                    <a:pt x="1087405" y="291678"/>
                    <a:pt x="1091203" y="290919"/>
                    <a:pt x="1095380" y="292058"/>
                  </a:cubicBezTo>
                  <a:close/>
                  <a:moveTo>
                    <a:pt x="108024" y="289020"/>
                  </a:moveTo>
                  <a:cubicBezTo>
                    <a:pt x="112201" y="290159"/>
                    <a:pt x="116759" y="293197"/>
                    <a:pt x="121316" y="297754"/>
                  </a:cubicBezTo>
                  <a:cubicBezTo>
                    <a:pt x="130429" y="306868"/>
                    <a:pt x="124354" y="315983"/>
                    <a:pt x="115240" y="322059"/>
                  </a:cubicBezTo>
                  <a:cubicBezTo>
                    <a:pt x="109164" y="325097"/>
                    <a:pt x="97011" y="328135"/>
                    <a:pt x="90935" y="315983"/>
                  </a:cubicBezTo>
                  <a:cubicBezTo>
                    <a:pt x="84859" y="300792"/>
                    <a:pt x="87897" y="294716"/>
                    <a:pt x="97011" y="291678"/>
                  </a:cubicBezTo>
                  <a:cubicBezTo>
                    <a:pt x="100049" y="288640"/>
                    <a:pt x="103846" y="287881"/>
                    <a:pt x="108024" y="289020"/>
                  </a:cubicBezTo>
                  <a:close/>
                  <a:moveTo>
                    <a:pt x="533338" y="270792"/>
                  </a:moveTo>
                  <a:cubicBezTo>
                    <a:pt x="537516" y="271931"/>
                    <a:pt x="542073" y="274969"/>
                    <a:pt x="546630" y="279526"/>
                  </a:cubicBezTo>
                  <a:cubicBezTo>
                    <a:pt x="555744" y="288640"/>
                    <a:pt x="549668" y="297755"/>
                    <a:pt x="540554" y="303831"/>
                  </a:cubicBezTo>
                  <a:cubicBezTo>
                    <a:pt x="534478" y="306869"/>
                    <a:pt x="522328" y="309907"/>
                    <a:pt x="516251" y="297755"/>
                  </a:cubicBezTo>
                  <a:cubicBezTo>
                    <a:pt x="510175" y="285602"/>
                    <a:pt x="513213" y="276488"/>
                    <a:pt x="522328" y="273450"/>
                  </a:cubicBezTo>
                  <a:cubicBezTo>
                    <a:pt x="525363" y="270412"/>
                    <a:pt x="529161" y="269653"/>
                    <a:pt x="533338" y="270792"/>
                  </a:cubicBezTo>
                  <a:close/>
                  <a:moveTo>
                    <a:pt x="633594" y="261678"/>
                  </a:moveTo>
                  <a:cubicBezTo>
                    <a:pt x="637772" y="262817"/>
                    <a:pt x="642329" y="265855"/>
                    <a:pt x="646886" y="270412"/>
                  </a:cubicBezTo>
                  <a:cubicBezTo>
                    <a:pt x="656000" y="279526"/>
                    <a:pt x="646886" y="291679"/>
                    <a:pt x="640810" y="294717"/>
                  </a:cubicBezTo>
                  <a:cubicBezTo>
                    <a:pt x="634734" y="297755"/>
                    <a:pt x="622581" y="300793"/>
                    <a:pt x="616505" y="288641"/>
                  </a:cubicBezTo>
                  <a:cubicBezTo>
                    <a:pt x="610429" y="276488"/>
                    <a:pt x="613467" y="267374"/>
                    <a:pt x="622581" y="264336"/>
                  </a:cubicBezTo>
                  <a:cubicBezTo>
                    <a:pt x="625619" y="261298"/>
                    <a:pt x="629417" y="260539"/>
                    <a:pt x="633594" y="261678"/>
                  </a:cubicBezTo>
                  <a:close/>
                  <a:moveTo>
                    <a:pt x="746003" y="258640"/>
                  </a:moveTo>
                  <a:cubicBezTo>
                    <a:pt x="750181" y="259779"/>
                    <a:pt x="754738" y="262817"/>
                    <a:pt x="759295" y="267374"/>
                  </a:cubicBezTo>
                  <a:cubicBezTo>
                    <a:pt x="768409" y="276488"/>
                    <a:pt x="759295" y="288641"/>
                    <a:pt x="753219" y="291679"/>
                  </a:cubicBezTo>
                  <a:cubicBezTo>
                    <a:pt x="747143" y="294717"/>
                    <a:pt x="734990" y="297755"/>
                    <a:pt x="728914" y="285603"/>
                  </a:cubicBezTo>
                  <a:cubicBezTo>
                    <a:pt x="722838" y="270412"/>
                    <a:pt x="725876" y="264336"/>
                    <a:pt x="734990" y="261298"/>
                  </a:cubicBezTo>
                  <a:cubicBezTo>
                    <a:pt x="738028" y="258260"/>
                    <a:pt x="741826" y="257500"/>
                    <a:pt x="746003" y="258640"/>
                  </a:cubicBezTo>
                  <a:close/>
                  <a:moveTo>
                    <a:pt x="1301968" y="225221"/>
                  </a:moveTo>
                  <a:cubicBezTo>
                    <a:pt x="1306146" y="226360"/>
                    <a:pt x="1310703" y="229398"/>
                    <a:pt x="1315260" y="233955"/>
                  </a:cubicBezTo>
                  <a:cubicBezTo>
                    <a:pt x="1324374" y="243069"/>
                    <a:pt x="1315260" y="255222"/>
                    <a:pt x="1309184" y="258260"/>
                  </a:cubicBezTo>
                  <a:cubicBezTo>
                    <a:pt x="1303107" y="261298"/>
                    <a:pt x="1290955" y="264336"/>
                    <a:pt x="1284879" y="252184"/>
                  </a:cubicBezTo>
                  <a:cubicBezTo>
                    <a:pt x="1278803" y="240031"/>
                    <a:pt x="1281841" y="233955"/>
                    <a:pt x="1290955" y="227879"/>
                  </a:cubicBezTo>
                  <a:cubicBezTo>
                    <a:pt x="1293993" y="224841"/>
                    <a:pt x="1297791" y="224081"/>
                    <a:pt x="1301968" y="225221"/>
                  </a:cubicBezTo>
                  <a:close/>
                  <a:moveTo>
                    <a:pt x="7756" y="225221"/>
                  </a:moveTo>
                  <a:cubicBezTo>
                    <a:pt x="11933" y="226360"/>
                    <a:pt x="16491" y="229398"/>
                    <a:pt x="21048" y="233955"/>
                  </a:cubicBezTo>
                  <a:cubicBezTo>
                    <a:pt x="30162" y="243069"/>
                    <a:pt x="21048" y="255222"/>
                    <a:pt x="14972" y="258260"/>
                  </a:cubicBezTo>
                  <a:cubicBezTo>
                    <a:pt x="11934" y="259779"/>
                    <a:pt x="7376" y="261298"/>
                    <a:pt x="2819" y="260918"/>
                  </a:cubicBezTo>
                  <a:lnTo>
                    <a:pt x="0" y="258892"/>
                  </a:lnTo>
                  <a:lnTo>
                    <a:pt x="0" y="227093"/>
                  </a:lnTo>
                  <a:close/>
                  <a:moveTo>
                    <a:pt x="180938" y="210031"/>
                  </a:moveTo>
                  <a:cubicBezTo>
                    <a:pt x="185115" y="211170"/>
                    <a:pt x="189672" y="214208"/>
                    <a:pt x="194229" y="218765"/>
                  </a:cubicBezTo>
                  <a:cubicBezTo>
                    <a:pt x="203343" y="227879"/>
                    <a:pt x="194229" y="240032"/>
                    <a:pt x="188153" y="243070"/>
                  </a:cubicBezTo>
                  <a:cubicBezTo>
                    <a:pt x="182077" y="246108"/>
                    <a:pt x="169925" y="249146"/>
                    <a:pt x="163849" y="236994"/>
                  </a:cubicBezTo>
                  <a:cubicBezTo>
                    <a:pt x="157773" y="224841"/>
                    <a:pt x="160811" y="215727"/>
                    <a:pt x="169925" y="212689"/>
                  </a:cubicBezTo>
                  <a:cubicBezTo>
                    <a:pt x="172962" y="209651"/>
                    <a:pt x="176760" y="208891"/>
                    <a:pt x="180938" y="210031"/>
                  </a:cubicBezTo>
                  <a:close/>
                  <a:moveTo>
                    <a:pt x="1183484" y="203954"/>
                  </a:moveTo>
                  <a:cubicBezTo>
                    <a:pt x="1187662" y="205093"/>
                    <a:pt x="1192219" y="208131"/>
                    <a:pt x="1196776" y="212688"/>
                  </a:cubicBezTo>
                  <a:cubicBezTo>
                    <a:pt x="1205890" y="221802"/>
                    <a:pt x="1199814" y="230917"/>
                    <a:pt x="1190700" y="236993"/>
                  </a:cubicBezTo>
                  <a:cubicBezTo>
                    <a:pt x="1184624" y="240031"/>
                    <a:pt x="1172471" y="243069"/>
                    <a:pt x="1166395" y="230917"/>
                  </a:cubicBezTo>
                  <a:cubicBezTo>
                    <a:pt x="1160319" y="218764"/>
                    <a:pt x="1160319" y="212688"/>
                    <a:pt x="1172471" y="206612"/>
                  </a:cubicBezTo>
                  <a:cubicBezTo>
                    <a:pt x="1175509" y="203574"/>
                    <a:pt x="1179307" y="202814"/>
                    <a:pt x="1183484" y="203954"/>
                  </a:cubicBezTo>
                  <a:close/>
                  <a:moveTo>
                    <a:pt x="946515" y="197878"/>
                  </a:moveTo>
                  <a:cubicBezTo>
                    <a:pt x="950693" y="199017"/>
                    <a:pt x="955250" y="202055"/>
                    <a:pt x="959807" y="206612"/>
                  </a:cubicBezTo>
                  <a:cubicBezTo>
                    <a:pt x="968921" y="215726"/>
                    <a:pt x="962845" y="224841"/>
                    <a:pt x="953731" y="230917"/>
                  </a:cubicBezTo>
                  <a:cubicBezTo>
                    <a:pt x="947655" y="233955"/>
                    <a:pt x="935502" y="236993"/>
                    <a:pt x="929426" y="224841"/>
                  </a:cubicBezTo>
                  <a:cubicBezTo>
                    <a:pt x="923350" y="209650"/>
                    <a:pt x="926388" y="203574"/>
                    <a:pt x="935502" y="200536"/>
                  </a:cubicBezTo>
                  <a:cubicBezTo>
                    <a:pt x="938540" y="197498"/>
                    <a:pt x="942338" y="196739"/>
                    <a:pt x="946515" y="197878"/>
                  </a:cubicBezTo>
                  <a:close/>
                  <a:moveTo>
                    <a:pt x="466501" y="197878"/>
                  </a:moveTo>
                  <a:cubicBezTo>
                    <a:pt x="470678" y="199017"/>
                    <a:pt x="475236" y="202055"/>
                    <a:pt x="479793" y="206612"/>
                  </a:cubicBezTo>
                  <a:cubicBezTo>
                    <a:pt x="488908" y="215726"/>
                    <a:pt x="479793" y="227879"/>
                    <a:pt x="473717" y="230917"/>
                  </a:cubicBezTo>
                  <a:cubicBezTo>
                    <a:pt x="467641" y="233955"/>
                    <a:pt x="455486" y="236993"/>
                    <a:pt x="449412" y="224841"/>
                  </a:cubicBezTo>
                  <a:cubicBezTo>
                    <a:pt x="443337" y="212688"/>
                    <a:pt x="446374" y="206612"/>
                    <a:pt x="455486" y="200536"/>
                  </a:cubicBezTo>
                  <a:cubicBezTo>
                    <a:pt x="458524" y="197498"/>
                    <a:pt x="462322" y="196739"/>
                    <a:pt x="466501" y="197878"/>
                  </a:cubicBezTo>
                  <a:close/>
                  <a:moveTo>
                    <a:pt x="323717" y="197878"/>
                  </a:moveTo>
                  <a:cubicBezTo>
                    <a:pt x="327895" y="199017"/>
                    <a:pt x="332452" y="202055"/>
                    <a:pt x="337009" y="206612"/>
                  </a:cubicBezTo>
                  <a:cubicBezTo>
                    <a:pt x="346123" y="215726"/>
                    <a:pt x="337009" y="227879"/>
                    <a:pt x="330933" y="230917"/>
                  </a:cubicBezTo>
                  <a:cubicBezTo>
                    <a:pt x="324857" y="233955"/>
                    <a:pt x="312704" y="236993"/>
                    <a:pt x="306628" y="224841"/>
                  </a:cubicBezTo>
                  <a:cubicBezTo>
                    <a:pt x="300552" y="209650"/>
                    <a:pt x="303590" y="203574"/>
                    <a:pt x="312704" y="200536"/>
                  </a:cubicBezTo>
                  <a:cubicBezTo>
                    <a:pt x="315742" y="197498"/>
                    <a:pt x="319540" y="196739"/>
                    <a:pt x="323717" y="197878"/>
                  </a:cubicBezTo>
                  <a:close/>
                  <a:moveTo>
                    <a:pt x="1074113" y="188764"/>
                  </a:moveTo>
                  <a:cubicBezTo>
                    <a:pt x="1078291" y="189903"/>
                    <a:pt x="1082848" y="192941"/>
                    <a:pt x="1087405" y="197498"/>
                  </a:cubicBezTo>
                  <a:cubicBezTo>
                    <a:pt x="1096519" y="206612"/>
                    <a:pt x="1087405" y="218765"/>
                    <a:pt x="1081329" y="221803"/>
                  </a:cubicBezTo>
                  <a:cubicBezTo>
                    <a:pt x="1075252" y="224841"/>
                    <a:pt x="1063100" y="227879"/>
                    <a:pt x="1057024" y="215727"/>
                  </a:cubicBezTo>
                  <a:cubicBezTo>
                    <a:pt x="1050948" y="200536"/>
                    <a:pt x="1053986" y="194460"/>
                    <a:pt x="1063100" y="191422"/>
                  </a:cubicBezTo>
                  <a:cubicBezTo>
                    <a:pt x="1066138" y="188384"/>
                    <a:pt x="1069936" y="187625"/>
                    <a:pt x="1074113" y="188764"/>
                  </a:cubicBezTo>
                  <a:close/>
                  <a:moveTo>
                    <a:pt x="846259" y="188764"/>
                  </a:moveTo>
                  <a:cubicBezTo>
                    <a:pt x="850437" y="189903"/>
                    <a:pt x="854994" y="192941"/>
                    <a:pt x="859551" y="197498"/>
                  </a:cubicBezTo>
                  <a:cubicBezTo>
                    <a:pt x="868665" y="206612"/>
                    <a:pt x="862589" y="215727"/>
                    <a:pt x="853475" y="221803"/>
                  </a:cubicBezTo>
                  <a:cubicBezTo>
                    <a:pt x="847399" y="224841"/>
                    <a:pt x="835246" y="227879"/>
                    <a:pt x="829170" y="215727"/>
                  </a:cubicBezTo>
                  <a:cubicBezTo>
                    <a:pt x="823094" y="203574"/>
                    <a:pt x="826132" y="194460"/>
                    <a:pt x="835246" y="191422"/>
                  </a:cubicBezTo>
                  <a:cubicBezTo>
                    <a:pt x="838284" y="188384"/>
                    <a:pt x="842082" y="187624"/>
                    <a:pt x="846259" y="188764"/>
                  </a:cubicBezTo>
                  <a:close/>
                  <a:moveTo>
                    <a:pt x="694356" y="164460"/>
                  </a:moveTo>
                  <a:cubicBezTo>
                    <a:pt x="698534" y="165599"/>
                    <a:pt x="703091" y="168637"/>
                    <a:pt x="707648" y="173194"/>
                  </a:cubicBezTo>
                  <a:cubicBezTo>
                    <a:pt x="716762" y="182308"/>
                    <a:pt x="710686" y="191423"/>
                    <a:pt x="701572" y="197499"/>
                  </a:cubicBezTo>
                  <a:cubicBezTo>
                    <a:pt x="695496" y="200537"/>
                    <a:pt x="683343" y="203575"/>
                    <a:pt x="677267" y="191423"/>
                  </a:cubicBezTo>
                  <a:cubicBezTo>
                    <a:pt x="671191" y="179270"/>
                    <a:pt x="674229" y="173194"/>
                    <a:pt x="683343" y="167118"/>
                  </a:cubicBezTo>
                  <a:cubicBezTo>
                    <a:pt x="686381" y="164080"/>
                    <a:pt x="690179" y="163321"/>
                    <a:pt x="694356" y="164460"/>
                  </a:cubicBezTo>
                  <a:close/>
                  <a:moveTo>
                    <a:pt x="77635" y="152307"/>
                  </a:moveTo>
                  <a:cubicBezTo>
                    <a:pt x="81812" y="153446"/>
                    <a:pt x="86370" y="156484"/>
                    <a:pt x="90926" y="161041"/>
                  </a:cubicBezTo>
                  <a:cubicBezTo>
                    <a:pt x="100040" y="170155"/>
                    <a:pt x="93964" y="179270"/>
                    <a:pt x="84851" y="185346"/>
                  </a:cubicBezTo>
                  <a:cubicBezTo>
                    <a:pt x="78775" y="188384"/>
                    <a:pt x="66622" y="191422"/>
                    <a:pt x="60546" y="179270"/>
                  </a:cubicBezTo>
                  <a:cubicBezTo>
                    <a:pt x="54470" y="167117"/>
                    <a:pt x="57508" y="158003"/>
                    <a:pt x="66622" y="154965"/>
                  </a:cubicBezTo>
                  <a:cubicBezTo>
                    <a:pt x="69660" y="151927"/>
                    <a:pt x="73457" y="151167"/>
                    <a:pt x="77635" y="152307"/>
                  </a:cubicBezTo>
                  <a:close/>
                  <a:moveTo>
                    <a:pt x="1377919" y="146231"/>
                  </a:moveTo>
                  <a:cubicBezTo>
                    <a:pt x="1382097" y="147370"/>
                    <a:pt x="1386654" y="150408"/>
                    <a:pt x="1391211" y="154965"/>
                  </a:cubicBezTo>
                  <a:cubicBezTo>
                    <a:pt x="1400325" y="164079"/>
                    <a:pt x="1394249" y="173194"/>
                    <a:pt x="1385135" y="179270"/>
                  </a:cubicBezTo>
                  <a:cubicBezTo>
                    <a:pt x="1379058" y="182308"/>
                    <a:pt x="1366906" y="185346"/>
                    <a:pt x="1360830" y="173194"/>
                  </a:cubicBezTo>
                  <a:cubicBezTo>
                    <a:pt x="1354754" y="161041"/>
                    <a:pt x="1357792" y="154965"/>
                    <a:pt x="1366906" y="148889"/>
                  </a:cubicBezTo>
                  <a:cubicBezTo>
                    <a:pt x="1369944" y="145851"/>
                    <a:pt x="1373742" y="145092"/>
                    <a:pt x="1377919" y="146231"/>
                  </a:cubicBezTo>
                  <a:close/>
                  <a:moveTo>
                    <a:pt x="588024" y="143193"/>
                  </a:moveTo>
                  <a:cubicBezTo>
                    <a:pt x="592202" y="144332"/>
                    <a:pt x="596759" y="147370"/>
                    <a:pt x="601316" y="151927"/>
                  </a:cubicBezTo>
                  <a:cubicBezTo>
                    <a:pt x="610430" y="161041"/>
                    <a:pt x="604354" y="170156"/>
                    <a:pt x="595240" y="176232"/>
                  </a:cubicBezTo>
                  <a:cubicBezTo>
                    <a:pt x="589164" y="179270"/>
                    <a:pt x="577011" y="182308"/>
                    <a:pt x="570935" y="170156"/>
                  </a:cubicBezTo>
                  <a:cubicBezTo>
                    <a:pt x="564859" y="154965"/>
                    <a:pt x="567897" y="148889"/>
                    <a:pt x="577011" y="145851"/>
                  </a:cubicBezTo>
                  <a:cubicBezTo>
                    <a:pt x="580049" y="142813"/>
                    <a:pt x="583847" y="142053"/>
                    <a:pt x="588024" y="143193"/>
                  </a:cubicBezTo>
                  <a:close/>
                  <a:moveTo>
                    <a:pt x="241687" y="128003"/>
                  </a:moveTo>
                  <a:cubicBezTo>
                    <a:pt x="245865" y="129142"/>
                    <a:pt x="250422" y="132180"/>
                    <a:pt x="254979" y="136737"/>
                  </a:cubicBezTo>
                  <a:cubicBezTo>
                    <a:pt x="264093" y="145851"/>
                    <a:pt x="258017" y="154966"/>
                    <a:pt x="248903" y="161042"/>
                  </a:cubicBezTo>
                  <a:cubicBezTo>
                    <a:pt x="242827" y="164080"/>
                    <a:pt x="230674" y="167118"/>
                    <a:pt x="224598" y="154966"/>
                  </a:cubicBezTo>
                  <a:cubicBezTo>
                    <a:pt x="218522" y="139775"/>
                    <a:pt x="221560" y="133699"/>
                    <a:pt x="230674" y="130661"/>
                  </a:cubicBezTo>
                  <a:cubicBezTo>
                    <a:pt x="233712" y="127623"/>
                    <a:pt x="237510" y="126864"/>
                    <a:pt x="241687" y="128003"/>
                  </a:cubicBezTo>
                  <a:close/>
                  <a:moveTo>
                    <a:pt x="1259435" y="124965"/>
                  </a:moveTo>
                  <a:cubicBezTo>
                    <a:pt x="1263613" y="126104"/>
                    <a:pt x="1268170" y="129142"/>
                    <a:pt x="1272727" y="133699"/>
                  </a:cubicBezTo>
                  <a:cubicBezTo>
                    <a:pt x="1281841" y="142813"/>
                    <a:pt x="1272727" y="154966"/>
                    <a:pt x="1266651" y="158004"/>
                  </a:cubicBezTo>
                  <a:cubicBezTo>
                    <a:pt x="1260575" y="161042"/>
                    <a:pt x="1248422" y="164080"/>
                    <a:pt x="1242346" y="151928"/>
                  </a:cubicBezTo>
                  <a:cubicBezTo>
                    <a:pt x="1236270" y="136737"/>
                    <a:pt x="1239308" y="130661"/>
                    <a:pt x="1248422" y="127623"/>
                  </a:cubicBezTo>
                  <a:cubicBezTo>
                    <a:pt x="1251460" y="124585"/>
                    <a:pt x="1255258" y="123825"/>
                    <a:pt x="1259435" y="124965"/>
                  </a:cubicBezTo>
                  <a:close/>
                  <a:moveTo>
                    <a:pt x="399672" y="118889"/>
                  </a:moveTo>
                  <a:cubicBezTo>
                    <a:pt x="403852" y="120028"/>
                    <a:pt x="408409" y="123066"/>
                    <a:pt x="412966" y="127623"/>
                  </a:cubicBezTo>
                  <a:cubicBezTo>
                    <a:pt x="422078" y="136737"/>
                    <a:pt x="416004" y="145852"/>
                    <a:pt x="406890" y="151928"/>
                  </a:cubicBezTo>
                  <a:cubicBezTo>
                    <a:pt x="400812" y="154966"/>
                    <a:pt x="388658" y="158004"/>
                    <a:pt x="382584" y="145852"/>
                  </a:cubicBezTo>
                  <a:cubicBezTo>
                    <a:pt x="376513" y="133699"/>
                    <a:pt x="379551" y="127623"/>
                    <a:pt x="388658" y="121547"/>
                  </a:cubicBezTo>
                  <a:cubicBezTo>
                    <a:pt x="391694" y="118509"/>
                    <a:pt x="395492" y="117750"/>
                    <a:pt x="399672" y="118889"/>
                  </a:cubicBezTo>
                  <a:close/>
                  <a:moveTo>
                    <a:pt x="1004238" y="112813"/>
                  </a:moveTo>
                  <a:cubicBezTo>
                    <a:pt x="1008416" y="113952"/>
                    <a:pt x="1012973" y="116990"/>
                    <a:pt x="1017530" y="121547"/>
                  </a:cubicBezTo>
                  <a:cubicBezTo>
                    <a:pt x="1026644" y="130661"/>
                    <a:pt x="1020568" y="139776"/>
                    <a:pt x="1011454" y="145852"/>
                  </a:cubicBezTo>
                  <a:cubicBezTo>
                    <a:pt x="1005378" y="148890"/>
                    <a:pt x="993225" y="151928"/>
                    <a:pt x="987149" y="139776"/>
                  </a:cubicBezTo>
                  <a:cubicBezTo>
                    <a:pt x="981073" y="127623"/>
                    <a:pt x="984111" y="121547"/>
                    <a:pt x="993225" y="115471"/>
                  </a:cubicBezTo>
                  <a:cubicBezTo>
                    <a:pt x="996263" y="112433"/>
                    <a:pt x="1000061" y="111674"/>
                    <a:pt x="1004238" y="112813"/>
                  </a:cubicBezTo>
                  <a:close/>
                  <a:moveTo>
                    <a:pt x="800688" y="97622"/>
                  </a:moveTo>
                  <a:cubicBezTo>
                    <a:pt x="804866" y="98761"/>
                    <a:pt x="809423" y="101799"/>
                    <a:pt x="813980" y="106356"/>
                  </a:cubicBezTo>
                  <a:cubicBezTo>
                    <a:pt x="823094" y="115470"/>
                    <a:pt x="817018" y="124585"/>
                    <a:pt x="807904" y="130661"/>
                  </a:cubicBezTo>
                  <a:cubicBezTo>
                    <a:pt x="801828" y="133699"/>
                    <a:pt x="789675" y="136737"/>
                    <a:pt x="783599" y="124585"/>
                  </a:cubicBezTo>
                  <a:cubicBezTo>
                    <a:pt x="777523" y="112432"/>
                    <a:pt x="780561" y="106356"/>
                    <a:pt x="789675" y="100280"/>
                  </a:cubicBezTo>
                  <a:cubicBezTo>
                    <a:pt x="792713" y="97242"/>
                    <a:pt x="796511" y="96482"/>
                    <a:pt x="800688" y="97622"/>
                  </a:cubicBezTo>
                  <a:close/>
                  <a:moveTo>
                    <a:pt x="1128799" y="85470"/>
                  </a:moveTo>
                  <a:cubicBezTo>
                    <a:pt x="1132976" y="86609"/>
                    <a:pt x="1137533" y="89647"/>
                    <a:pt x="1142090" y="94204"/>
                  </a:cubicBezTo>
                  <a:cubicBezTo>
                    <a:pt x="1151204" y="103318"/>
                    <a:pt x="1142090" y="115471"/>
                    <a:pt x="1136014" y="118509"/>
                  </a:cubicBezTo>
                  <a:cubicBezTo>
                    <a:pt x="1129938" y="121547"/>
                    <a:pt x="1117785" y="124585"/>
                    <a:pt x="1111709" y="112433"/>
                  </a:cubicBezTo>
                  <a:cubicBezTo>
                    <a:pt x="1105633" y="97242"/>
                    <a:pt x="1108671" y="91166"/>
                    <a:pt x="1117785" y="88128"/>
                  </a:cubicBezTo>
                  <a:cubicBezTo>
                    <a:pt x="1120824" y="85090"/>
                    <a:pt x="1124621" y="84331"/>
                    <a:pt x="1128799" y="85470"/>
                  </a:cubicBezTo>
                  <a:close/>
                  <a:moveTo>
                    <a:pt x="515112" y="85470"/>
                  </a:moveTo>
                  <a:cubicBezTo>
                    <a:pt x="519291" y="86609"/>
                    <a:pt x="523848" y="89647"/>
                    <a:pt x="528402" y="94204"/>
                  </a:cubicBezTo>
                  <a:cubicBezTo>
                    <a:pt x="537516" y="103318"/>
                    <a:pt x="531440" y="112433"/>
                    <a:pt x="522328" y="118509"/>
                  </a:cubicBezTo>
                  <a:cubicBezTo>
                    <a:pt x="516251" y="121547"/>
                    <a:pt x="504099" y="124585"/>
                    <a:pt x="498023" y="112433"/>
                  </a:cubicBezTo>
                  <a:cubicBezTo>
                    <a:pt x="491947" y="100280"/>
                    <a:pt x="491947" y="94204"/>
                    <a:pt x="504099" y="88128"/>
                  </a:cubicBezTo>
                  <a:cubicBezTo>
                    <a:pt x="507138" y="85090"/>
                    <a:pt x="510935" y="84331"/>
                    <a:pt x="515112" y="85470"/>
                  </a:cubicBezTo>
                  <a:close/>
                  <a:moveTo>
                    <a:pt x="682203" y="73318"/>
                  </a:moveTo>
                  <a:cubicBezTo>
                    <a:pt x="686381" y="74457"/>
                    <a:pt x="690938" y="77495"/>
                    <a:pt x="695495" y="82052"/>
                  </a:cubicBezTo>
                  <a:cubicBezTo>
                    <a:pt x="704609" y="91166"/>
                    <a:pt x="698533" y="100281"/>
                    <a:pt x="689419" y="106357"/>
                  </a:cubicBezTo>
                  <a:cubicBezTo>
                    <a:pt x="683343" y="109395"/>
                    <a:pt x="671190" y="112433"/>
                    <a:pt x="665114" y="100281"/>
                  </a:cubicBezTo>
                  <a:cubicBezTo>
                    <a:pt x="659038" y="88128"/>
                    <a:pt x="662076" y="79014"/>
                    <a:pt x="671190" y="75976"/>
                  </a:cubicBezTo>
                  <a:cubicBezTo>
                    <a:pt x="674228" y="72938"/>
                    <a:pt x="678026" y="72178"/>
                    <a:pt x="682203" y="73318"/>
                  </a:cubicBezTo>
                  <a:close/>
                  <a:moveTo>
                    <a:pt x="159669" y="67242"/>
                  </a:moveTo>
                  <a:cubicBezTo>
                    <a:pt x="163846" y="68381"/>
                    <a:pt x="168403" y="71419"/>
                    <a:pt x="172960" y="75976"/>
                  </a:cubicBezTo>
                  <a:cubicBezTo>
                    <a:pt x="182074" y="85090"/>
                    <a:pt x="175998" y="94205"/>
                    <a:pt x="166884" y="100281"/>
                  </a:cubicBezTo>
                  <a:cubicBezTo>
                    <a:pt x="160807" y="103319"/>
                    <a:pt x="148655" y="106357"/>
                    <a:pt x="142579" y="94205"/>
                  </a:cubicBezTo>
                  <a:cubicBezTo>
                    <a:pt x="136504" y="82052"/>
                    <a:pt x="139542" y="75976"/>
                    <a:pt x="148655" y="69900"/>
                  </a:cubicBezTo>
                  <a:cubicBezTo>
                    <a:pt x="151694" y="66862"/>
                    <a:pt x="155491" y="66102"/>
                    <a:pt x="159669" y="67242"/>
                  </a:cubicBezTo>
                  <a:close/>
                  <a:moveTo>
                    <a:pt x="1453871" y="58127"/>
                  </a:moveTo>
                  <a:cubicBezTo>
                    <a:pt x="1458049" y="59266"/>
                    <a:pt x="1462606" y="62304"/>
                    <a:pt x="1467163" y="66861"/>
                  </a:cubicBezTo>
                  <a:cubicBezTo>
                    <a:pt x="1476277" y="75975"/>
                    <a:pt x="1467163" y="88128"/>
                    <a:pt x="1461087" y="91166"/>
                  </a:cubicBezTo>
                  <a:cubicBezTo>
                    <a:pt x="1455010" y="94204"/>
                    <a:pt x="1442858" y="97242"/>
                    <a:pt x="1436782" y="85090"/>
                  </a:cubicBezTo>
                  <a:cubicBezTo>
                    <a:pt x="1430706" y="72937"/>
                    <a:pt x="1430706" y="66861"/>
                    <a:pt x="1442858" y="60785"/>
                  </a:cubicBezTo>
                  <a:cubicBezTo>
                    <a:pt x="1445896" y="57747"/>
                    <a:pt x="1449694" y="56987"/>
                    <a:pt x="1453871" y="58127"/>
                  </a:cubicBezTo>
                  <a:close/>
                  <a:moveTo>
                    <a:pt x="47254" y="58127"/>
                  </a:moveTo>
                  <a:cubicBezTo>
                    <a:pt x="51432" y="59266"/>
                    <a:pt x="55989" y="62304"/>
                    <a:pt x="60546" y="66861"/>
                  </a:cubicBezTo>
                  <a:cubicBezTo>
                    <a:pt x="69660" y="75975"/>
                    <a:pt x="63584" y="85090"/>
                    <a:pt x="54470" y="91166"/>
                  </a:cubicBezTo>
                  <a:cubicBezTo>
                    <a:pt x="48394" y="94204"/>
                    <a:pt x="36241" y="97242"/>
                    <a:pt x="30165" y="85090"/>
                  </a:cubicBezTo>
                  <a:cubicBezTo>
                    <a:pt x="24089" y="72937"/>
                    <a:pt x="24089" y="66861"/>
                    <a:pt x="36241" y="60785"/>
                  </a:cubicBezTo>
                  <a:cubicBezTo>
                    <a:pt x="39279" y="57747"/>
                    <a:pt x="43077" y="56987"/>
                    <a:pt x="47254" y="58127"/>
                  </a:cubicBezTo>
                  <a:close/>
                  <a:moveTo>
                    <a:pt x="314611" y="55089"/>
                  </a:moveTo>
                  <a:cubicBezTo>
                    <a:pt x="318789" y="56228"/>
                    <a:pt x="323346" y="59266"/>
                    <a:pt x="327903" y="63823"/>
                  </a:cubicBezTo>
                  <a:cubicBezTo>
                    <a:pt x="337017" y="72937"/>
                    <a:pt x="327903" y="85090"/>
                    <a:pt x="321827" y="88128"/>
                  </a:cubicBezTo>
                  <a:cubicBezTo>
                    <a:pt x="315751" y="91166"/>
                    <a:pt x="303598" y="94204"/>
                    <a:pt x="297522" y="82052"/>
                  </a:cubicBezTo>
                  <a:cubicBezTo>
                    <a:pt x="291446" y="69899"/>
                    <a:pt x="294484" y="60785"/>
                    <a:pt x="303598" y="57747"/>
                  </a:cubicBezTo>
                  <a:cubicBezTo>
                    <a:pt x="306636" y="54709"/>
                    <a:pt x="310434" y="53949"/>
                    <a:pt x="314611" y="55089"/>
                  </a:cubicBezTo>
                  <a:close/>
                  <a:moveTo>
                    <a:pt x="885754" y="52051"/>
                  </a:moveTo>
                  <a:cubicBezTo>
                    <a:pt x="889932" y="53190"/>
                    <a:pt x="894489" y="56228"/>
                    <a:pt x="899046" y="60785"/>
                  </a:cubicBezTo>
                  <a:cubicBezTo>
                    <a:pt x="908160" y="69899"/>
                    <a:pt x="902084" y="79014"/>
                    <a:pt x="892970" y="85090"/>
                  </a:cubicBezTo>
                  <a:cubicBezTo>
                    <a:pt x="886894" y="88128"/>
                    <a:pt x="874741" y="91166"/>
                    <a:pt x="868665" y="79014"/>
                  </a:cubicBezTo>
                  <a:cubicBezTo>
                    <a:pt x="862589" y="63823"/>
                    <a:pt x="865627" y="57747"/>
                    <a:pt x="874741" y="54709"/>
                  </a:cubicBezTo>
                  <a:cubicBezTo>
                    <a:pt x="877779" y="51671"/>
                    <a:pt x="881577" y="50912"/>
                    <a:pt x="885754" y="52051"/>
                  </a:cubicBezTo>
                  <a:close/>
                  <a:moveTo>
                    <a:pt x="1341464" y="39899"/>
                  </a:moveTo>
                  <a:cubicBezTo>
                    <a:pt x="1345641" y="41038"/>
                    <a:pt x="1350198" y="44076"/>
                    <a:pt x="1354755" y="48633"/>
                  </a:cubicBezTo>
                  <a:cubicBezTo>
                    <a:pt x="1363869" y="57747"/>
                    <a:pt x="1357793" y="66862"/>
                    <a:pt x="1348679" y="72938"/>
                  </a:cubicBezTo>
                  <a:cubicBezTo>
                    <a:pt x="1342603" y="75976"/>
                    <a:pt x="1330450" y="79014"/>
                    <a:pt x="1324374" y="66862"/>
                  </a:cubicBezTo>
                  <a:cubicBezTo>
                    <a:pt x="1318298" y="51671"/>
                    <a:pt x="1321336" y="45595"/>
                    <a:pt x="1330450" y="42557"/>
                  </a:cubicBezTo>
                  <a:cubicBezTo>
                    <a:pt x="1333489" y="39519"/>
                    <a:pt x="1337286" y="38760"/>
                    <a:pt x="1341464" y="39899"/>
                  </a:cubicBezTo>
                  <a:close/>
                  <a:moveTo>
                    <a:pt x="1204751" y="27747"/>
                  </a:moveTo>
                  <a:cubicBezTo>
                    <a:pt x="1208928" y="28886"/>
                    <a:pt x="1213485" y="31924"/>
                    <a:pt x="1218042" y="36481"/>
                  </a:cubicBezTo>
                  <a:cubicBezTo>
                    <a:pt x="1227156" y="45595"/>
                    <a:pt x="1218042" y="57748"/>
                    <a:pt x="1211966" y="60786"/>
                  </a:cubicBezTo>
                  <a:cubicBezTo>
                    <a:pt x="1205890" y="63824"/>
                    <a:pt x="1193737" y="66862"/>
                    <a:pt x="1187661" y="54710"/>
                  </a:cubicBezTo>
                  <a:cubicBezTo>
                    <a:pt x="1181585" y="42557"/>
                    <a:pt x="1184623" y="33443"/>
                    <a:pt x="1193737" y="30405"/>
                  </a:cubicBezTo>
                  <a:cubicBezTo>
                    <a:pt x="1196776" y="27367"/>
                    <a:pt x="1200573" y="26608"/>
                    <a:pt x="1204751" y="27747"/>
                  </a:cubicBezTo>
                  <a:close/>
                  <a:moveTo>
                    <a:pt x="979933" y="21671"/>
                  </a:moveTo>
                  <a:cubicBezTo>
                    <a:pt x="984110" y="22810"/>
                    <a:pt x="988668" y="25848"/>
                    <a:pt x="993225" y="30405"/>
                  </a:cubicBezTo>
                  <a:cubicBezTo>
                    <a:pt x="1002339" y="39519"/>
                    <a:pt x="993225" y="51672"/>
                    <a:pt x="987149" y="54710"/>
                  </a:cubicBezTo>
                  <a:cubicBezTo>
                    <a:pt x="981072" y="57748"/>
                    <a:pt x="968920" y="60786"/>
                    <a:pt x="962844" y="48634"/>
                  </a:cubicBezTo>
                  <a:cubicBezTo>
                    <a:pt x="956768" y="36481"/>
                    <a:pt x="956768" y="27367"/>
                    <a:pt x="968920" y="24329"/>
                  </a:cubicBezTo>
                  <a:cubicBezTo>
                    <a:pt x="971958" y="21291"/>
                    <a:pt x="975756" y="20531"/>
                    <a:pt x="979933" y="21671"/>
                  </a:cubicBezTo>
                  <a:close/>
                  <a:moveTo>
                    <a:pt x="451312" y="8759"/>
                  </a:moveTo>
                  <a:cubicBezTo>
                    <a:pt x="455488" y="9899"/>
                    <a:pt x="460045" y="13696"/>
                    <a:pt x="464603" y="21291"/>
                  </a:cubicBezTo>
                  <a:cubicBezTo>
                    <a:pt x="473718" y="30405"/>
                    <a:pt x="464603" y="42558"/>
                    <a:pt x="458526" y="45596"/>
                  </a:cubicBezTo>
                  <a:cubicBezTo>
                    <a:pt x="452451" y="48634"/>
                    <a:pt x="440301" y="51672"/>
                    <a:pt x="434225" y="39520"/>
                  </a:cubicBezTo>
                  <a:cubicBezTo>
                    <a:pt x="428151" y="24329"/>
                    <a:pt x="431188" y="18253"/>
                    <a:pt x="440301" y="12177"/>
                  </a:cubicBezTo>
                  <a:cubicBezTo>
                    <a:pt x="443339" y="9139"/>
                    <a:pt x="447135" y="7620"/>
                    <a:pt x="451312" y="8759"/>
                  </a:cubicBezTo>
                  <a:close/>
                  <a:moveTo>
                    <a:pt x="1049824" y="0"/>
                  </a:moveTo>
                  <a:lnTo>
                    <a:pt x="1083563" y="0"/>
                  </a:lnTo>
                  <a:lnTo>
                    <a:pt x="1083987" y="2304"/>
                  </a:lnTo>
                  <a:cubicBezTo>
                    <a:pt x="1082089" y="6861"/>
                    <a:pt x="1078291" y="10659"/>
                    <a:pt x="1075253" y="12178"/>
                  </a:cubicBezTo>
                  <a:cubicBezTo>
                    <a:pt x="1069177" y="15216"/>
                    <a:pt x="1057024" y="18254"/>
                    <a:pt x="1050948" y="6102"/>
                  </a:cubicBezTo>
                  <a:close/>
                  <a:moveTo>
                    <a:pt x="773962" y="0"/>
                  </a:moveTo>
                  <a:lnTo>
                    <a:pt x="806875" y="0"/>
                  </a:lnTo>
                  <a:lnTo>
                    <a:pt x="798790" y="9140"/>
                  </a:lnTo>
                  <a:cubicBezTo>
                    <a:pt x="792714" y="12178"/>
                    <a:pt x="780561" y="15216"/>
                    <a:pt x="774485" y="3064"/>
                  </a:cubicBezTo>
                  <a:close/>
                  <a:moveTo>
                    <a:pt x="659033" y="0"/>
                  </a:moveTo>
                  <a:lnTo>
                    <a:pt x="688741" y="0"/>
                  </a:lnTo>
                  <a:lnTo>
                    <a:pt x="683343" y="6102"/>
                  </a:lnTo>
                  <a:cubicBezTo>
                    <a:pt x="677266" y="9140"/>
                    <a:pt x="665114" y="12178"/>
                    <a:pt x="659038" y="26"/>
                  </a:cubicBezTo>
                  <a:close/>
                  <a:moveTo>
                    <a:pt x="558807" y="0"/>
                  </a:moveTo>
                  <a:lnTo>
                    <a:pt x="589125" y="0"/>
                  </a:lnTo>
                  <a:lnTo>
                    <a:pt x="589163" y="25"/>
                  </a:lnTo>
                  <a:cubicBezTo>
                    <a:pt x="598277" y="9139"/>
                    <a:pt x="592201" y="18254"/>
                    <a:pt x="583087" y="24330"/>
                  </a:cubicBezTo>
                  <a:cubicBezTo>
                    <a:pt x="577011" y="27368"/>
                    <a:pt x="564858" y="30406"/>
                    <a:pt x="558782" y="18254"/>
                  </a:cubicBezTo>
                  <a:cubicBezTo>
                    <a:pt x="555744" y="12177"/>
                    <a:pt x="554985" y="6861"/>
                    <a:pt x="556124" y="2683"/>
                  </a:cubicBezTo>
                  <a:close/>
                  <a:moveTo>
                    <a:pt x="189731" y="0"/>
                  </a:moveTo>
                  <a:lnTo>
                    <a:pt x="223240" y="0"/>
                  </a:lnTo>
                  <a:lnTo>
                    <a:pt x="224224" y="5342"/>
                  </a:lnTo>
                  <a:cubicBezTo>
                    <a:pt x="222326" y="9899"/>
                    <a:pt x="218528" y="13697"/>
                    <a:pt x="215490" y="15216"/>
                  </a:cubicBezTo>
                  <a:cubicBezTo>
                    <a:pt x="209414" y="18254"/>
                    <a:pt x="197261" y="21292"/>
                    <a:pt x="191185" y="9140"/>
                  </a:cubicBez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789707" y="578998"/>
            <a:ext cx="5306293" cy="2951181"/>
          </a:xfrm>
        </p:spPr>
        <p:txBody>
          <a:bodyPr anchor="ctr">
            <a:normAutofit/>
          </a:bodyPr>
          <a:lstStyle/>
          <a:p>
            <a:pPr algn="l"/>
            <a:r>
              <a:rPr lang="en-US" sz="4800">
                <a:solidFill>
                  <a:schemeClr val="bg1"/>
                </a:solidFill>
              </a:rPr>
              <a:t>Equatorial Guinea</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6161782" y="578998"/>
            <a:ext cx="5372077" cy="2951181"/>
          </a:xfrm>
        </p:spPr>
        <p:txBody>
          <a:bodyPr anchor="ctr">
            <a:normAutofit/>
          </a:bodyPr>
          <a:lstStyle/>
          <a:p>
            <a:pPr algn="l"/>
            <a:r>
              <a:rPr lang="en-US" sz="1300" dirty="0">
                <a:solidFill>
                  <a:schemeClr val="bg1"/>
                </a:solidFill>
              </a:rPr>
              <a:t>Things We Will Learn:</a:t>
            </a:r>
          </a:p>
          <a:p>
            <a:pPr algn="l"/>
            <a:r>
              <a:rPr lang="en-US" sz="1300" dirty="0">
                <a:solidFill>
                  <a:schemeClr val="bg1"/>
                </a:solidFill>
              </a:rPr>
              <a:t>Geography</a:t>
            </a:r>
          </a:p>
          <a:p>
            <a:pPr algn="l"/>
            <a:r>
              <a:rPr lang="en-US" sz="1300" dirty="0">
                <a:solidFill>
                  <a:schemeClr val="bg1"/>
                </a:solidFill>
              </a:rPr>
              <a:t>Language</a:t>
            </a:r>
          </a:p>
          <a:p>
            <a:pPr algn="l"/>
            <a:r>
              <a:rPr lang="en-US" sz="1300" dirty="0">
                <a:solidFill>
                  <a:schemeClr val="bg1"/>
                </a:solidFill>
              </a:rPr>
              <a:t>Advancements for the World</a:t>
            </a:r>
          </a:p>
          <a:p>
            <a:pPr algn="l"/>
            <a:r>
              <a:rPr lang="en-US" sz="1300" dirty="0">
                <a:solidFill>
                  <a:schemeClr val="bg1"/>
                </a:solidFill>
              </a:rPr>
              <a:t>History</a:t>
            </a:r>
          </a:p>
          <a:p>
            <a:pPr algn="l"/>
            <a:r>
              <a:rPr lang="en-US" sz="1300" dirty="0">
                <a:solidFill>
                  <a:schemeClr val="bg1"/>
                </a:solidFill>
              </a:rPr>
              <a:t>Culture</a:t>
            </a:r>
          </a:p>
          <a:p>
            <a:pPr algn="l"/>
            <a:r>
              <a:rPr lang="en-US" sz="1300" dirty="0">
                <a:solidFill>
                  <a:schemeClr val="bg1"/>
                </a:solidFill>
              </a:rPr>
              <a:t>Current Events</a:t>
            </a:r>
          </a:p>
          <a:p>
            <a:pPr algn="l"/>
            <a:endParaRPr lang="en-US" sz="1300" dirty="0">
              <a:solidFill>
                <a:schemeClr val="bg1"/>
              </a:solidFill>
            </a:endParaRPr>
          </a:p>
        </p:txBody>
      </p:sp>
    </p:spTree>
    <p:extLst>
      <p:ext uri="{BB962C8B-B14F-4D97-AF65-F5344CB8AC3E}">
        <p14:creationId xmlns:p14="http://schemas.microsoft.com/office/powerpoint/2010/main" val="2952735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p:txBody>
          <a:bodyPr/>
          <a:lstStyle/>
          <a:p>
            <a:r>
              <a:rPr lang="en-US" dirty="0"/>
              <a:t>Democratic Republic of Congo</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p:txBody>
          <a:bodyPr>
            <a:normAutofit fontScale="40000" lnSpcReduction="20000"/>
          </a:bodyPr>
          <a:lstStyle/>
          <a:p>
            <a:r>
              <a:rPr lang="en-US" dirty="0"/>
              <a:t>Things We Will Learn:</a:t>
            </a:r>
          </a:p>
          <a:p>
            <a:r>
              <a:rPr lang="en-US" dirty="0"/>
              <a:t>Geography</a:t>
            </a:r>
          </a:p>
          <a:p>
            <a:r>
              <a:rPr lang="en-US" dirty="0"/>
              <a:t>Language</a:t>
            </a:r>
          </a:p>
          <a:p>
            <a:r>
              <a:rPr lang="en-US" dirty="0"/>
              <a:t>Advancements for the World</a:t>
            </a:r>
          </a:p>
          <a:p>
            <a:r>
              <a:rPr lang="en-US" dirty="0"/>
              <a:t>History</a:t>
            </a:r>
          </a:p>
          <a:p>
            <a:r>
              <a:rPr lang="en-US" dirty="0"/>
              <a:t>Culture</a:t>
            </a:r>
          </a:p>
          <a:p>
            <a:r>
              <a:rPr lang="en-US" dirty="0"/>
              <a:t>Current Events</a:t>
            </a:r>
          </a:p>
          <a:p>
            <a:endParaRPr lang="en-US" dirty="0"/>
          </a:p>
        </p:txBody>
      </p:sp>
      <p:pic>
        <p:nvPicPr>
          <p:cNvPr id="5" name="Picture 4" descr="Map&#10;&#10;Description automatically generated">
            <a:extLst>
              <a:ext uri="{FF2B5EF4-FFF2-40B4-BE49-F238E27FC236}">
                <a16:creationId xmlns:a16="http://schemas.microsoft.com/office/drawing/2014/main" id="{25966537-50F0-4AB0-8263-84A98DEDDB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535" y="2556782"/>
            <a:ext cx="4128493" cy="4125913"/>
          </a:xfrm>
          <a:prstGeom prst="rect">
            <a:avLst/>
          </a:prstGeom>
        </p:spPr>
      </p:pic>
      <p:pic>
        <p:nvPicPr>
          <p:cNvPr id="7" name="Picture 6" descr="A close up of a sign&#10;&#10;Description automatically generated">
            <a:extLst>
              <a:ext uri="{FF2B5EF4-FFF2-40B4-BE49-F238E27FC236}">
                <a16:creationId xmlns:a16="http://schemas.microsoft.com/office/drawing/2014/main" id="{D3DAD037-A78A-4164-9A31-0023BAD98E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4056" y="3509963"/>
            <a:ext cx="4093029" cy="2732097"/>
          </a:xfrm>
          <a:prstGeom prst="rect">
            <a:avLst/>
          </a:prstGeom>
        </p:spPr>
      </p:pic>
    </p:spTree>
    <p:extLst>
      <p:ext uri="{BB962C8B-B14F-4D97-AF65-F5344CB8AC3E}">
        <p14:creationId xmlns:p14="http://schemas.microsoft.com/office/powerpoint/2010/main" val="12579434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95483-A9A8-4A3E-A906-B231C6E32B48}"/>
              </a:ext>
            </a:extLst>
          </p:cNvPr>
          <p:cNvSpPr>
            <a:spLocks noGrp="1"/>
          </p:cNvSpPr>
          <p:nvPr>
            <p:ph type="title"/>
          </p:nvPr>
        </p:nvSpPr>
        <p:spPr/>
        <p:txBody>
          <a:bodyPr/>
          <a:lstStyle/>
          <a:p>
            <a:r>
              <a:rPr lang="en-US" dirty="0"/>
              <a:t>Mobutu Agrees </a:t>
            </a:r>
          </a:p>
        </p:txBody>
      </p:sp>
      <p:sp>
        <p:nvSpPr>
          <p:cNvPr id="3" name="Content Placeholder 2">
            <a:extLst>
              <a:ext uri="{FF2B5EF4-FFF2-40B4-BE49-F238E27FC236}">
                <a16:creationId xmlns:a16="http://schemas.microsoft.com/office/drawing/2014/main" id="{E59CD964-89EF-48DB-A573-B5C0E5C065B2}"/>
              </a:ext>
            </a:extLst>
          </p:cNvPr>
          <p:cNvSpPr>
            <a:spLocks noGrp="1"/>
          </p:cNvSpPr>
          <p:nvPr>
            <p:ph sz="half" idx="1"/>
          </p:nvPr>
        </p:nvSpPr>
        <p:spPr/>
        <p:txBody>
          <a:bodyPr>
            <a:normAutofit lnSpcReduction="10000"/>
          </a:bodyPr>
          <a:lstStyle/>
          <a:p>
            <a:pPr algn="l" fontAlgn="base"/>
            <a:r>
              <a:rPr lang="en-US" b="1" i="0" dirty="0">
                <a:solidFill>
                  <a:srgbClr val="3F3F42"/>
                </a:solidFill>
                <a:effectLst/>
                <a:latin typeface="inherit"/>
              </a:rPr>
              <a:t>1977 </a:t>
            </a:r>
            <a:r>
              <a:rPr lang="en-US" b="0" i="0" dirty="0">
                <a:solidFill>
                  <a:srgbClr val="3F3F42"/>
                </a:solidFill>
                <a:effectLst/>
                <a:latin typeface="ReithSans"/>
              </a:rPr>
              <a:t>- President Mobutu invites foreign investors back, without much success</a:t>
            </a:r>
            <a:r>
              <a:rPr lang="en-US" dirty="0">
                <a:solidFill>
                  <a:srgbClr val="3F3F42"/>
                </a:solidFill>
                <a:latin typeface="ReithSans"/>
              </a:rPr>
              <a:t>.</a:t>
            </a:r>
          </a:p>
          <a:p>
            <a:pPr algn="l" fontAlgn="base"/>
            <a:r>
              <a:rPr lang="en-US" b="1" i="0" dirty="0">
                <a:solidFill>
                  <a:srgbClr val="3F3F42"/>
                </a:solidFill>
                <a:effectLst/>
                <a:latin typeface="inherit"/>
              </a:rPr>
              <a:t>1989 </a:t>
            </a:r>
            <a:r>
              <a:rPr lang="en-US" b="0" i="0" dirty="0">
                <a:solidFill>
                  <a:srgbClr val="3F3F42"/>
                </a:solidFill>
                <a:effectLst/>
                <a:latin typeface="ReithSans"/>
              </a:rPr>
              <a:t>- Zaire defaults on loans from Belgium, </a:t>
            </a:r>
            <a:r>
              <a:rPr lang="en-US" dirty="0">
                <a:solidFill>
                  <a:srgbClr val="3F3F42"/>
                </a:solidFill>
                <a:latin typeface="ReithSans"/>
              </a:rPr>
              <a:t>which deeply impacts the economy and national projects come to a stand still. There are soldiers that protest for not being paid, and Mobutu tries to save Zaire from complete ruin through deals with other countries. </a:t>
            </a:r>
          </a:p>
        </p:txBody>
      </p:sp>
      <p:pic>
        <p:nvPicPr>
          <p:cNvPr id="6" name="Content Placeholder 5" descr="A group of people wearing military uniforms&#10;&#10;Description automatically generated">
            <a:extLst>
              <a:ext uri="{FF2B5EF4-FFF2-40B4-BE49-F238E27FC236}">
                <a16:creationId xmlns:a16="http://schemas.microsoft.com/office/drawing/2014/main" id="{25E81905-EE9E-4F24-AF7E-214E4E1E683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641124"/>
            <a:ext cx="5181600" cy="2720340"/>
          </a:xfrm>
        </p:spPr>
      </p:pic>
    </p:spTree>
    <p:extLst>
      <p:ext uri="{BB962C8B-B14F-4D97-AF65-F5344CB8AC3E}">
        <p14:creationId xmlns:p14="http://schemas.microsoft.com/office/powerpoint/2010/main" val="3972434374"/>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463" name="Rectangle 19462">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dirty="0"/>
              <a:t>Main Facts</a:t>
            </a:r>
          </a:p>
        </p:txBody>
      </p:sp>
      <p:pic>
        <p:nvPicPr>
          <p:cNvPr id="19458" name="Picture 2" descr="Equatorial Guinea | Culture, History, &amp; People | Britannica">
            <a:extLst>
              <a:ext uri="{FF2B5EF4-FFF2-40B4-BE49-F238E27FC236}">
                <a16:creationId xmlns:a16="http://schemas.microsoft.com/office/drawing/2014/main" id="{9B32C50E-AFB5-3F84-F5ED-DA8FF101E8F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5155" b="2"/>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643193" y="2144990"/>
            <a:ext cx="2942813" cy="3813683"/>
          </a:xfrm>
        </p:spPr>
        <p:txBody>
          <a:bodyPr vert="horz" lIns="91440" tIns="45720" rIns="91440" bIns="45720" rtlCol="0">
            <a:normAutofit/>
          </a:bodyPr>
          <a:lstStyle/>
          <a:p>
            <a:r>
              <a:rPr lang="en-US" sz="2000" dirty="0"/>
              <a:t>Capital: Malabo</a:t>
            </a:r>
          </a:p>
          <a:p>
            <a:r>
              <a:rPr lang="en-US" sz="2000" dirty="0"/>
              <a:t>Language: Spanish, French, pidgin English, Fang, </a:t>
            </a:r>
            <a:r>
              <a:rPr lang="en-US" sz="2000" dirty="0" err="1"/>
              <a:t>Bubi</a:t>
            </a:r>
            <a:r>
              <a:rPr lang="en-US" sz="2000" dirty="0"/>
              <a:t>, Ibo</a:t>
            </a:r>
          </a:p>
          <a:p>
            <a:r>
              <a:rPr lang="en-US" sz="2000" dirty="0"/>
              <a:t>Exports: petroleum, methanol, timber, cocoa</a:t>
            </a:r>
          </a:p>
          <a:p>
            <a:r>
              <a:rPr lang="en-US" sz="2000" dirty="0"/>
              <a:t>Fun Facts:</a:t>
            </a:r>
          </a:p>
        </p:txBody>
      </p:sp>
      <p:sp>
        <p:nvSpPr>
          <p:cNvPr id="19465" name="Rectangle 19464">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67" name="Rectangle 19466">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9580073"/>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487" name="Rectangle 20486">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9" name="Rectangle 20488">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91" name="Rectangle 20490">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3" name="Rectangle 20492">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95" name="Freeform: Shape 20494">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kern="1200">
                <a:solidFill>
                  <a:srgbClr val="FFFFFF"/>
                </a:solidFill>
                <a:latin typeface="+mj-lt"/>
                <a:ea typeface="+mj-ea"/>
                <a:cs typeface="+mj-cs"/>
              </a:rPr>
              <a:t>Country on Map</a:t>
            </a:r>
          </a:p>
        </p:txBody>
      </p:sp>
      <p:pic>
        <p:nvPicPr>
          <p:cNvPr id="20482" name="Picture 2" descr="Equatorial Guinea Maps &amp; Facts - World Atlas">
            <a:extLst>
              <a:ext uri="{FF2B5EF4-FFF2-40B4-BE49-F238E27FC236}">
                <a16:creationId xmlns:a16="http://schemas.microsoft.com/office/drawing/2014/main" id="{2BADC287-731B-DF27-9DA2-52D6118314E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412667" y="467208"/>
            <a:ext cx="5405270" cy="5923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9458214"/>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511" name="Rectangle 215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Country Geography</a:t>
            </a:r>
          </a:p>
        </p:txBody>
      </p:sp>
      <p:sp>
        <p:nvSpPr>
          <p:cNvPr id="215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40080" y="2872899"/>
            <a:ext cx="4243589" cy="3320668"/>
          </a:xfrm>
        </p:spPr>
        <p:txBody>
          <a:bodyPr vert="horz" lIns="91440" tIns="45720" rIns="91440" bIns="45720" rtlCol="0">
            <a:normAutofit/>
          </a:bodyPr>
          <a:lstStyle/>
          <a:p>
            <a:pPr marL="0" indent="0">
              <a:buNone/>
            </a:pPr>
            <a:endParaRPr lang="en-US" sz="2200" dirty="0">
              <a:sym typeface="Wingdings" panose="05000000000000000000" pitchFamily="2" charset="2"/>
            </a:endParaRPr>
          </a:p>
          <a:p>
            <a:r>
              <a:rPr lang="en-US" sz="2200" dirty="0">
                <a:sym typeface="Wingdings" panose="05000000000000000000" pitchFamily="2" charset="2"/>
              </a:rPr>
              <a:t>Longitude and Latitude: 2N, 10E</a:t>
            </a:r>
          </a:p>
          <a:p>
            <a:r>
              <a:rPr lang="en-US" sz="2200" dirty="0">
                <a:sym typeface="Wingdings" panose="05000000000000000000" pitchFamily="2" charset="2"/>
              </a:rPr>
              <a:t>Major Mountains, Rivers and Other Geographic sites: Cristal Mountains, Benito River, </a:t>
            </a:r>
            <a:r>
              <a:rPr lang="en-US" sz="2200" dirty="0" err="1">
                <a:sym typeface="Wingdings" panose="05000000000000000000" pitchFamily="2" charset="2"/>
              </a:rPr>
              <a:t>Komo</a:t>
            </a:r>
            <a:r>
              <a:rPr lang="en-US" sz="2200" dirty="0">
                <a:sym typeface="Wingdings" panose="05000000000000000000" pitchFamily="2" charset="2"/>
              </a:rPr>
              <a:t> River, Lago A Pot River</a:t>
            </a:r>
            <a:endParaRPr lang="en-US" sz="2200" dirty="0"/>
          </a:p>
        </p:txBody>
      </p:sp>
      <p:pic>
        <p:nvPicPr>
          <p:cNvPr id="21506" name="Picture 2" descr="Equatorial Guinea 3D Render Topographic Map Color Border Jigsaw Puzzle by  Frank Ramspott - Pixels">
            <a:extLst>
              <a:ext uri="{FF2B5EF4-FFF2-40B4-BE49-F238E27FC236}">
                <a16:creationId xmlns:a16="http://schemas.microsoft.com/office/drawing/2014/main" id="{29302A6E-C9D6-3613-EC5B-5CD243340B9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0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32750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B7126-F329-E10D-48E2-669ED1BCF47B}"/>
              </a:ext>
            </a:extLst>
          </p:cNvPr>
          <p:cNvSpPr>
            <a:spLocks noGrp="1"/>
          </p:cNvSpPr>
          <p:nvPr>
            <p:ph type="title"/>
          </p:nvPr>
        </p:nvSpPr>
        <p:spPr/>
        <p:txBody>
          <a:bodyPr/>
          <a:lstStyle/>
          <a:p>
            <a:r>
              <a:rPr lang="en-US" dirty="0"/>
              <a:t>Bioko Island</a:t>
            </a:r>
          </a:p>
        </p:txBody>
      </p:sp>
      <p:sp>
        <p:nvSpPr>
          <p:cNvPr id="3" name="Content Placeholder 2">
            <a:extLst>
              <a:ext uri="{FF2B5EF4-FFF2-40B4-BE49-F238E27FC236}">
                <a16:creationId xmlns:a16="http://schemas.microsoft.com/office/drawing/2014/main" id="{10D98307-79A1-CE59-4489-1654533A224F}"/>
              </a:ext>
            </a:extLst>
          </p:cNvPr>
          <p:cNvSpPr>
            <a:spLocks noGrp="1"/>
          </p:cNvSpPr>
          <p:nvPr>
            <p:ph sz="half" idx="1"/>
          </p:nvPr>
        </p:nvSpPr>
        <p:spPr/>
        <p:txBody>
          <a:bodyPr>
            <a:normAutofit lnSpcReduction="10000"/>
          </a:bodyPr>
          <a:lstStyle/>
          <a:p>
            <a:r>
              <a:rPr lang="en-US" dirty="0"/>
              <a:t>Was at one point called </a:t>
            </a:r>
            <a:r>
              <a:rPr lang="en-US" b="0" i="0" dirty="0" err="1">
                <a:solidFill>
                  <a:srgbClr val="1A1A1A"/>
                </a:solidFill>
                <a:effectLst/>
                <a:latin typeface="Georgia" panose="02040502050405020303" pitchFamily="18" charset="0"/>
              </a:rPr>
              <a:t>Fernão</a:t>
            </a:r>
            <a:r>
              <a:rPr lang="en-US" b="0" i="0" dirty="0">
                <a:solidFill>
                  <a:srgbClr val="1A1A1A"/>
                </a:solidFill>
                <a:effectLst/>
                <a:latin typeface="Georgia" panose="02040502050405020303" pitchFamily="18" charset="0"/>
              </a:rPr>
              <a:t> do </a:t>
            </a:r>
            <a:r>
              <a:rPr lang="en-US" b="0" i="0" dirty="0" err="1">
                <a:solidFill>
                  <a:srgbClr val="1A1A1A"/>
                </a:solidFill>
                <a:effectLst/>
                <a:latin typeface="Georgia" panose="02040502050405020303" pitchFamily="18" charset="0"/>
              </a:rPr>
              <a:t>Pó</a:t>
            </a:r>
            <a:r>
              <a:rPr lang="en-US" b="0" i="0" dirty="0">
                <a:solidFill>
                  <a:srgbClr val="1A1A1A"/>
                </a:solidFill>
                <a:effectLst/>
                <a:latin typeface="Georgia" panose="02040502050405020303" pitchFamily="18" charset="0"/>
              </a:rPr>
              <a:t>, actually sits closer to Cameroon than Equatorial Guinea, though the countries capital, Malabo is on the island.  The northern third, Bioko Norte has small villages and the more south you go the more rainforest you get.  </a:t>
            </a:r>
            <a:endParaRPr lang="en-US" dirty="0"/>
          </a:p>
        </p:txBody>
      </p:sp>
      <p:sp>
        <p:nvSpPr>
          <p:cNvPr id="4" name="Content Placeholder 3">
            <a:extLst>
              <a:ext uri="{FF2B5EF4-FFF2-40B4-BE49-F238E27FC236}">
                <a16:creationId xmlns:a16="http://schemas.microsoft.com/office/drawing/2014/main" id="{A2BAD77D-01D7-874F-914B-512E3432586D}"/>
              </a:ext>
            </a:extLst>
          </p:cNvPr>
          <p:cNvSpPr>
            <a:spLocks noGrp="1"/>
          </p:cNvSpPr>
          <p:nvPr>
            <p:ph sz="half" idx="2"/>
          </p:nvPr>
        </p:nvSpPr>
        <p:spPr/>
        <p:txBody>
          <a:bodyPr>
            <a:normAutofit lnSpcReduction="10000"/>
          </a:bodyPr>
          <a:lstStyle/>
          <a:p>
            <a:r>
              <a:rPr lang="en-US" dirty="0"/>
              <a:t>Has black volcanic sands and white sands, rainforests, woodlands, savannah and a volcanic peak (Pico Basile) </a:t>
            </a:r>
          </a:p>
          <a:p>
            <a:r>
              <a:rPr lang="en-US" dirty="0"/>
              <a:t>It was the first African territory to grow cocoa.  </a:t>
            </a:r>
            <a:br>
              <a:rPr lang="en-US" dirty="0"/>
            </a:br>
            <a:r>
              <a:rPr lang="en-US" dirty="0"/>
              <a:t>It was an important port for the slave trade during the 1800s.  Thousands of African slaves were brought to the island and sold.  </a:t>
            </a:r>
          </a:p>
        </p:txBody>
      </p:sp>
    </p:spTree>
    <p:extLst>
      <p:ext uri="{BB962C8B-B14F-4D97-AF65-F5344CB8AC3E}">
        <p14:creationId xmlns:p14="http://schemas.microsoft.com/office/powerpoint/2010/main" val="4075018121"/>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607" name="Rectangle 25606">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D6490C-8D01-38DE-63E8-B4AF2EF9FFE9}"/>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400"/>
              <a:t>Bioko Island</a:t>
            </a:r>
          </a:p>
        </p:txBody>
      </p:sp>
      <p:sp>
        <p:nvSpPr>
          <p:cNvPr id="25609"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602" name="Picture 2" descr="Bioko Island: a threatened African treasure">
            <a:extLst>
              <a:ext uri="{FF2B5EF4-FFF2-40B4-BE49-F238E27FC236}">
                <a16:creationId xmlns:a16="http://schemas.microsoft.com/office/drawing/2014/main" id="{3E9E93F0-8502-E619-F550-244640DEFF9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8659" r="-2" b="1770"/>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7745048"/>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always hot and humid</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389021707"/>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9" name="Rectangle 33798">
            <a:extLst>
              <a:ext uri="{FF2B5EF4-FFF2-40B4-BE49-F238E27FC236}">
                <a16:creationId xmlns:a16="http://schemas.microsoft.com/office/drawing/2014/main" id="{C3896A03-3945-419A-B66B-4EE266EDD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0"/>
            <a:ext cx="6095990"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1155557" y="649675"/>
            <a:ext cx="4284420" cy="777148"/>
          </a:xfrm>
        </p:spPr>
        <p:txBody>
          <a:bodyPr vert="horz" lIns="91440" tIns="45720" rIns="91440" bIns="45720" rtlCol="0" anchor="t">
            <a:normAutofit/>
          </a:bodyPr>
          <a:lstStyle/>
          <a:p>
            <a:r>
              <a:rPr lang="en-US" sz="3200" kern="1200">
                <a:solidFill>
                  <a:schemeClr val="bg1"/>
                </a:solidFill>
                <a:latin typeface="+mj-lt"/>
                <a:ea typeface="+mj-ea"/>
                <a:cs typeface="+mj-cs"/>
              </a:rPr>
              <a:t>Animals</a:t>
            </a:r>
          </a:p>
        </p:txBody>
      </p:sp>
      <p:sp>
        <p:nvSpPr>
          <p:cNvPr id="33801" name="Rectangle 33800">
            <a:extLst>
              <a:ext uri="{FF2B5EF4-FFF2-40B4-BE49-F238E27FC236}">
                <a16:creationId xmlns:a16="http://schemas.microsoft.com/office/drawing/2014/main" id="{B34F5AD2-EDBD-4BBD-A55C-EAFFD0C70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0"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03" name="Rectangle 33802">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4650" y="1244812"/>
            <a:ext cx="457200" cy="45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794" name="Picture 2" descr="Wildlife of Equatorial Guinea - Wikipedia">
            <a:extLst>
              <a:ext uri="{FF2B5EF4-FFF2-40B4-BE49-F238E27FC236}">
                <a16:creationId xmlns:a16="http://schemas.microsoft.com/office/drawing/2014/main" id="{1D126B64-EA54-098B-F56D-84571E359A3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1509499" y="1447788"/>
            <a:ext cx="3576535" cy="476329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6752022" y="1447788"/>
            <a:ext cx="4293333" cy="4763295"/>
          </a:xfrm>
        </p:spPr>
        <p:txBody>
          <a:bodyPr vert="horz" lIns="91440" tIns="45720" rIns="91440" bIns="45720" rtlCol="0">
            <a:normAutofit/>
          </a:bodyPr>
          <a:lstStyle/>
          <a:p>
            <a:r>
              <a:rPr lang="en-US" sz="2400"/>
              <a:t>Gorillas</a:t>
            </a:r>
          </a:p>
          <a:p>
            <a:r>
              <a:rPr lang="en-US" sz="2400"/>
              <a:t>Leopards</a:t>
            </a:r>
          </a:p>
          <a:p>
            <a:r>
              <a:rPr lang="en-US" sz="2400"/>
              <a:t>Chimpanzees</a:t>
            </a:r>
          </a:p>
          <a:p>
            <a:r>
              <a:rPr lang="en-US" sz="2400"/>
              <a:t>Hippopotamus</a:t>
            </a:r>
          </a:p>
          <a:p>
            <a:r>
              <a:rPr lang="en-US" sz="2400"/>
              <a:t>Cape buffalo</a:t>
            </a:r>
          </a:p>
          <a:p>
            <a:r>
              <a:rPr lang="en-US" sz="2400"/>
              <a:t>crocodiles</a:t>
            </a:r>
          </a:p>
          <a:p>
            <a:endParaRPr lang="en-US" sz="2400"/>
          </a:p>
        </p:txBody>
      </p:sp>
    </p:spTree>
    <p:extLst>
      <p:ext uri="{BB962C8B-B14F-4D97-AF65-F5344CB8AC3E}">
        <p14:creationId xmlns:p14="http://schemas.microsoft.com/office/powerpoint/2010/main" val="1264570039"/>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0">
            <a:extLst>
              <a:ext uri="{FF2B5EF4-FFF2-40B4-BE49-F238E27FC236}">
                <a16:creationId xmlns:a16="http://schemas.microsoft.com/office/drawing/2014/main" id="{6EA86598-DA2C-41D5-BC0C-E877F881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 y="0"/>
            <a:ext cx="7537689"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1155556" y="637763"/>
            <a:ext cx="5735633" cy="1627274"/>
          </a:xfrm>
        </p:spPr>
        <p:txBody>
          <a:bodyPr vert="horz" lIns="91440" tIns="45720" rIns="91440" bIns="45720" rtlCol="0" anchor="t">
            <a:normAutofit/>
          </a:bodyPr>
          <a:lstStyle/>
          <a:p>
            <a:r>
              <a:rPr lang="en-US" sz="4800">
                <a:solidFill>
                  <a:schemeClr val="bg1"/>
                </a:solidFill>
              </a:rPr>
              <a:t>Chimpanzees</a:t>
            </a:r>
          </a:p>
        </p:txBody>
      </p:sp>
      <p:sp>
        <p:nvSpPr>
          <p:cNvPr id="18" name="Rectangle 12">
            <a:extLst>
              <a:ext uri="{FF2B5EF4-FFF2-40B4-BE49-F238E27FC236}">
                <a16:creationId xmlns:a16="http://schemas.microsoft.com/office/drawing/2014/main" id="{4A37209E-36E6-40F0-A6B7-3379ADD94F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557" y="2377331"/>
            <a:ext cx="457200"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1155555" y="2580191"/>
            <a:ext cx="5738665" cy="3596771"/>
          </a:xfrm>
        </p:spPr>
        <p:txBody>
          <a:bodyPr vert="horz" lIns="91440" tIns="45720" rIns="91440" bIns="45720" rtlCol="0">
            <a:normAutofit/>
          </a:bodyPr>
          <a:lstStyle/>
          <a:p>
            <a:pPr indent="-228600">
              <a:buFont typeface="Arial" panose="020B0604020202020204" pitchFamily="34" charset="0"/>
              <a:buChar char="•"/>
            </a:pPr>
            <a:r>
              <a:rPr lang="en-US" sz="2000" dirty="0">
                <a:solidFill>
                  <a:schemeClr val="bg1"/>
                </a:solidFill>
              </a:rPr>
              <a:t>Can live to 50-60 years of age</a:t>
            </a:r>
          </a:p>
          <a:p>
            <a:pPr indent="-228600">
              <a:buFont typeface="Arial" panose="020B0604020202020204" pitchFamily="34" charset="0"/>
              <a:buChar char="•"/>
            </a:pPr>
            <a:r>
              <a:rPr lang="en-US" sz="2000" dirty="0">
                <a:solidFill>
                  <a:schemeClr val="bg1"/>
                </a:solidFill>
              </a:rPr>
              <a:t>Native to the forests and savannah of Africa.  </a:t>
            </a:r>
          </a:p>
          <a:p>
            <a:pPr indent="-228600">
              <a:buFont typeface="Arial" panose="020B0604020202020204" pitchFamily="34" charset="0"/>
              <a:buChar char="•"/>
            </a:pPr>
            <a:r>
              <a:rPr lang="en-US" sz="2000" dirty="0">
                <a:solidFill>
                  <a:schemeClr val="bg1"/>
                </a:solidFill>
              </a:rPr>
              <a:t>They are social and have groups up to 120!  They are territorial and don’t welcome outsiders.  </a:t>
            </a:r>
          </a:p>
        </p:txBody>
      </p:sp>
      <p:sp>
        <p:nvSpPr>
          <p:cNvPr id="19" name="Rectangle 14">
            <a:extLst>
              <a:ext uri="{FF2B5EF4-FFF2-40B4-BE49-F238E27FC236}">
                <a16:creationId xmlns:a16="http://schemas.microsoft.com/office/drawing/2014/main" id="{8C51E213-9781-40DD-ABD4-AF59D85A74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7698" y="0"/>
            <a:ext cx="4663781"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monkey sitting on a tree branch&#10;&#10;Description automatically generated with low confidence">
            <a:extLst>
              <a:ext uri="{FF2B5EF4-FFF2-40B4-BE49-F238E27FC236}">
                <a16:creationId xmlns:a16="http://schemas.microsoft.com/office/drawing/2014/main" id="{99685B99-ECDC-45B6-F2AB-DB59390A37A4}"/>
              </a:ext>
            </a:extLst>
          </p:cNvPr>
          <p:cNvPicPr>
            <a:picLocks noGrp="1" noChangeAspect="1"/>
          </p:cNvPicPr>
          <p:nvPr>
            <p:ph idx="1"/>
          </p:nvPr>
        </p:nvPicPr>
        <p:blipFill rotWithShape="1">
          <a:blip r:embed="rId2"/>
          <a:srcRect l="14754" r="22348" b="-1"/>
          <a:stretch/>
        </p:blipFill>
        <p:spPr>
          <a:xfrm>
            <a:off x="7537698" y="637762"/>
            <a:ext cx="3507657" cy="5576770"/>
          </a:xfrm>
          <a:prstGeom prst="rect">
            <a:avLst/>
          </a:prstGeom>
        </p:spPr>
      </p:pic>
    </p:spTree>
    <p:extLst>
      <p:ext uri="{BB962C8B-B14F-4D97-AF65-F5344CB8AC3E}">
        <p14:creationId xmlns:p14="http://schemas.microsoft.com/office/powerpoint/2010/main" val="2552553197"/>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p:txBody>
          <a:bodyPr/>
          <a:lstStyle/>
          <a:p>
            <a:r>
              <a:rPr lang="en-US" dirty="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p:txBody>
          <a:bodyPr/>
          <a:lstStyle/>
          <a:p>
            <a:r>
              <a:rPr lang="en-US" dirty="0"/>
              <a:t>Chinese Hibiscus</a:t>
            </a:r>
          </a:p>
          <a:p>
            <a:r>
              <a:rPr lang="en-US" dirty="0"/>
              <a:t>Flame of the woods</a:t>
            </a:r>
          </a:p>
          <a:p>
            <a:r>
              <a:rPr lang="en-US" dirty="0"/>
              <a:t>Air potato (pictured)</a:t>
            </a:r>
          </a:p>
        </p:txBody>
      </p:sp>
      <p:pic>
        <p:nvPicPr>
          <p:cNvPr id="35842" name="Picture 2">
            <a:extLst>
              <a:ext uri="{FF2B5EF4-FFF2-40B4-BE49-F238E27FC236}">
                <a16:creationId xmlns:a16="http://schemas.microsoft.com/office/drawing/2014/main" id="{0D2AE230-CBF5-0E6A-A1C8-D839053F053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131248" y="1825625"/>
            <a:ext cx="3263503"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2981662"/>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BC26C-ACAA-AE6F-5EFF-BE980A4B8EF7}"/>
              </a:ext>
            </a:extLst>
          </p:cNvPr>
          <p:cNvSpPr>
            <a:spLocks noGrp="1"/>
          </p:cNvSpPr>
          <p:nvPr>
            <p:ph type="title"/>
          </p:nvPr>
        </p:nvSpPr>
        <p:spPr/>
        <p:txBody>
          <a:bodyPr/>
          <a:lstStyle/>
          <a:p>
            <a:r>
              <a:rPr lang="en-US" dirty="0"/>
              <a:t>The People</a:t>
            </a:r>
          </a:p>
        </p:txBody>
      </p:sp>
      <p:sp>
        <p:nvSpPr>
          <p:cNvPr id="3" name="Content Placeholder 2">
            <a:extLst>
              <a:ext uri="{FF2B5EF4-FFF2-40B4-BE49-F238E27FC236}">
                <a16:creationId xmlns:a16="http://schemas.microsoft.com/office/drawing/2014/main" id="{1FC2DAA8-F2E1-2C02-5FFA-793D77F160C1}"/>
              </a:ext>
            </a:extLst>
          </p:cNvPr>
          <p:cNvSpPr>
            <a:spLocks noGrp="1"/>
          </p:cNvSpPr>
          <p:nvPr>
            <p:ph sz="half" idx="1"/>
          </p:nvPr>
        </p:nvSpPr>
        <p:spPr/>
        <p:txBody>
          <a:bodyPr>
            <a:normAutofit fontScale="77500" lnSpcReduction="20000"/>
          </a:bodyPr>
          <a:lstStyle/>
          <a:p>
            <a:r>
              <a:rPr lang="en-US" dirty="0"/>
              <a:t>Though it is small, the country has a lot of diversity. </a:t>
            </a:r>
          </a:p>
          <a:p>
            <a:r>
              <a:rPr lang="en-US" dirty="0"/>
              <a:t>The Fang people are over half the population and most of the control.  </a:t>
            </a:r>
          </a:p>
          <a:p>
            <a:r>
              <a:rPr lang="en-US" dirty="0" err="1"/>
              <a:t>Kombe</a:t>
            </a:r>
            <a:r>
              <a:rPr lang="en-US" dirty="0"/>
              <a:t>, </a:t>
            </a:r>
            <a:r>
              <a:rPr lang="en-US" dirty="0" err="1"/>
              <a:t>Mabea</a:t>
            </a:r>
            <a:r>
              <a:rPr lang="en-US" dirty="0"/>
              <a:t>, </a:t>
            </a:r>
            <a:r>
              <a:rPr lang="en-US" dirty="0" err="1"/>
              <a:t>Lengi</a:t>
            </a:r>
            <a:r>
              <a:rPr lang="en-US" dirty="0"/>
              <a:t>, </a:t>
            </a:r>
            <a:r>
              <a:rPr lang="en-US" dirty="0" err="1"/>
              <a:t>Benga</a:t>
            </a:r>
            <a:r>
              <a:rPr lang="en-US" dirty="0"/>
              <a:t>, are known to be “coastal groups” and have been in contact with Europeans longer than the other groups of people.  </a:t>
            </a:r>
          </a:p>
        </p:txBody>
      </p:sp>
      <p:sp>
        <p:nvSpPr>
          <p:cNvPr id="4" name="Content Placeholder 3">
            <a:extLst>
              <a:ext uri="{FF2B5EF4-FFF2-40B4-BE49-F238E27FC236}">
                <a16:creationId xmlns:a16="http://schemas.microsoft.com/office/drawing/2014/main" id="{4DA109FE-DB89-EF6E-39D1-B9EDC1636590}"/>
              </a:ext>
            </a:extLst>
          </p:cNvPr>
          <p:cNvSpPr>
            <a:spLocks noGrp="1"/>
          </p:cNvSpPr>
          <p:nvPr>
            <p:ph sz="half" idx="2"/>
          </p:nvPr>
        </p:nvSpPr>
        <p:spPr>
          <a:xfrm>
            <a:off x="6172200" y="1825625"/>
            <a:ext cx="4865914" cy="3971018"/>
          </a:xfrm>
        </p:spPr>
        <p:txBody>
          <a:bodyPr>
            <a:normAutofit fontScale="77500" lnSpcReduction="20000"/>
          </a:bodyPr>
          <a:lstStyle/>
          <a:p>
            <a:r>
              <a:rPr lang="en-US" dirty="0"/>
              <a:t>The original people of Bioko Island are the </a:t>
            </a:r>
            <a:r>
              <a:rPr lang="en-US" dirty="0" err="1"/>
              <a:t>Bubi</a:t>
            </a:r>
            <a:r>
              <a:rPr lang="en-US" dirty="0"/>
              <a:t>, descendants of the Bantu who traveled from the mainland.  Children inherit land from their mother in this group.  They were pro-Spain, as they were worried once Spain moved out, the Fang would move in. </a:t>
            </a:r>
          </a:p>
          <a:p>
            <a:r>
              <a:rPr lang="en-US" dirty="0"/>
              <a:t>They were right, because the president </a:t>
            </a:r>
            <a:r>
              <a:rPr lang="en-US" dirty="0" err="1"/>
              <a:t>Franciso</a:t>
            </a:r>
            <a:r>
              <a:rPr lang="en-US" dirty="0"/>
              <a:t> Macias Nguema, from 1968-79, persecuted the </a:t>
            </a:r>
            <a:r>
              <a:rPr lang="en-US" dirty="0" err="1"/>
              <a:t>Bubi</a:t>
            </a:r>
            <a:r>
              <a:rPr lang="en-US" dirty="0"/>
              <a:t> people, killing politicians.  </a:t>
            </a:r>
          </a:p>
          <a:p>
            <a:r>
              <a:rPr lang="en-US" dirty="0" err="1"/>
              <a:t>Fernandinos</a:t>
            </a:r>
            <a:r>
              <a:rPr lang="en-US" dirty="0"/>
              <a:t>, former slaves liberated by the British during the 1800s.  </a:t>
            </a:r>
          </a:p>
          <a:p>
            <a:endParaRPr lang="en-US" dirty="0"/>
          </a:p>
        </p:txBody>
      </p:sp>
    </p:spTree>
    <p:extLst>
      <p:ext uri="{BB962C8B-B14F-4D97-AF65-F5344CB8AC3E}">
        <p14:creationId xmlns:p14="http://schemas.microsoft.com/office/powerpoint/2010/main" val="27996947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close up of a fire&#10;&#10;Description automatically generated">
            <a:extLst>
              <a:ext uri="{FF2B5EF4-FFF2-40B4-BE49-F238E27FC236}">
                <a16:creationId xmlns:a16="http://schemas.microsoft.com/office/drawing/2014/main" id="{5D76B671-6FC7-4C05-ABAC-9CC48816C409}"/>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3661" r="2979" b="-1"/>
          <a:stretch/>
        </p:blipFill>
        <p:spPr>
          <a:xfrm>
            <a:off x="4117521" y="10"/>
            <a:ext cx="8074479" cy="6857990"/>
          </a:xfrm>
          <a:prstGeom prst="rect">
            <a:avLst/>
          </a:prstGeom>
        </p:spPr>
      </p:pic>
      <p:sp>
        <p:nvSpPr>
          <p:cNvPr id="11" name="Freeform: Shape 10">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064BB778-C90C-4CDF-8778-B9621A89B23E}"/>
              </a:ext>
            </a:extLst>
          </p:cNvPr>
          <p:cNvSpPr>
            <a:spLocks noGrp="1"/>
          </p:cNvSpPr>
          <p:nvPr>
            <p:ph type="title"/>
          </p:nvPr>
        </p:nvSpPr>
        <p:spPr>
          <a:xfrm>
            <a:off x="804672" y="365125"/>
            <a:ext cx="5266155" cy="1325563"/>
          </a:xfrm>
        </p:spPr>
        <p:txBody>
          <a:bodyPr vert="horz" lIns="91440" tIns="45720" rIns="91440" bIns="45720" rtlCol="0" anchor="ctr">
            <a:normAutofit/>
          </a:bodyPr>
          <a:lstStyle/>
          <a:p>
            <a:r>
              <a:rPr lang="en-US" dirty="0"/>
              <a:t>Mount </a:t>
            </a:r>
            <a:r>
              <a:rPr lang="en-US"/>
              <a:t>Nyiragongo</a:t>
            </a:r>
            <a:endParaRPr lang="en-US" dirty="0"/>
          </a:p>
        </p:txBody>
      </p:sp>
      <p:sp>
        <p:nvSpPr>
          <p:cNvPr id="3" name="Content Placeholder 2">
            <a:extLst>
              <a:ext uri="{FF2B5EF4-FFF2-40B4-BE49-F238E27FC236}">
                <a16:creationId xmlns:a16="http://schemas.microsoft.com/office/drawing/2014/main" id="{BCA2D404-C473-4DA0-AF61-BAC92B2E9C57}"/>
              </a:ext>
            </a:extLst>
          </p:cNvPr>
          <p:cNvSpPr>
            <a:spLocks noGrp="1"/>
          </p:cNvSpPr>
          <p:nvPr>
            <p:ph sz="half" idx="1"/>
          </p:nvPr>
        </p:nvSpPr>
        <p:spPr>
          <a:xfrm>
            <a:off x="804672" y="2022601"/>
            <a:ext cx="3941499" cy="4154361"/>
          </a:xfrm>
        </p:spPr>
        <p:txBody>
          <a:bodyPr vert="horz" lIns="91440" tIns="45720" rIns="91440" bIns="45720" rtlCol="0">
            <a:normAutofit/>
          </a:bodyPr>
          <a:lstStyle/>
          <a:p>
            <a:pPr fontAlgn="base"/>
            <a:r>
              <a:rPr lang="en-US" sz="2000" b="1" i="0" dirty="0">
                <a:effectLst/>
              </a:rPr>
              <a:t>2002 </a:t>
            </a:r>
            <a:r>
              <a:rPr lang="en-US" sz="2000" b="0" i="0" dirty="0">
                <a:effectLst/>
              </a:rPr>
              <a:t>January - Eruption of Mount </a:t>
            </a:r>
            <a:r>
              <a:rPr lang="en-US" sz="2000" b="0" i="0" dirty="0" err="1">
                <a:effectLst/>
              </a:rPr>
              <a:t>Nyiragongo</a:t>
            </a:r>
            <a:r>
              <a:rPr lang="en-US" sz="2000" b="0" i="0" dirty="0">
                <a:effectLst/>
              </a:rPr>
              <a:t> devastates much of the city of Goma.</a:t>
            </a:r>
          </a:p>
          <a:p>
            <a:endParaRPr lang="en-US" sz="2000" dirty="0"/>
          </a:p>
        </p:txBody>
      </p:sp>
    </p:spTree>
    <p:extLst>
      <p:ext uri="{BB962C8B-B14F-4D97-AF65-F5344CB8AC3E}">
        <p14:creationId xmlns:p14="http://schemas.microsoft.com/office/powerpoint/2010/main" val="2805658141"/>
      </p:ext>
    </p:extLst>
  </p:cSld>
  <p:clrMapOvr>
    <a:overrideClrMapping bg1="dk1" tx1="lt1" bg2="dk2" tx2="lt2" accent1="accent1" accent2="accent2" accent3="accent3" accent4="accent4" accent5="accent5" accent6="accent6" hlink="hlink" folHlink="folHlink"/>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58132-9C33-FA99-5ABE-BF4B5785AA15}"/>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085F744C-095F-62FB-6F7B-F0EB458DA88E}"/>
              </a:ext>
            </a:extLst>
          </p:cNvPr>
          <p:cNvSpPr>
            <a:spLocks noGrp="1"/>
          </p:cNvSpPr>
          <p:nvPr>
            <p:ph sz="half" idx="1"/>
          </p:nvPr>
        </p:nvSpPr>
        <p:spPr/>
        <p:txBody>
          <a:bodyPr/>
          <a:lstStyle/>
          <a:p>
            <a:r>
              <a:rPr lang="en-US" dirty="0"/>
              <a:t>The indigenous people of the area are the Pygmies.  </a:t>
            </a:r>
          </a:p>
          <a:p>
            <a:r>
              <a:rPr lang="en-US" dirty="0"/>
              <a:t>However, when the Europeans came to conquer, Spain took the area and had control for 190 years.  They gave them independence in the year 1968. </a:t>
            </a:r>
          </a:p>
          <a:p>
            <a:endParaRPr lang="en-US" dirty="0"/>
          </a:p>
        </p:txBody>
      </p:sp>
      <p:sp>
        <p:nvSpPr>
          <p:cNvPr id="4" name="Content Placeholder 3">
            <a:extLst>
              <a:ext uri="{FF2B5EF4-FFF2-40B4-BE49-F238E27FC236}">
                <a16:creationId xmlns:a16="http://schemas.microsoft.com/office/drawing/2014/main" id="{23561651-2C05-1146-383E-1D103FBACEDE}"/>
              </a:ext>
            </a:extLst>
          </p:cNvPr>
          <p:cNvSpPr>
            <a:spLocks noGrp="1"/>
          </p:cNvSpPr>
          <p:nvPr>
            <p:ph sz="half" idx="2"/>
          </p:nvPr>
        </p:nvSpPr>
        <p:spPr/>
        <p:txBody>
          <a:bodyPr/>
          <a:lstStyle/>
          <a:p>
            <a:r>
              <a:rPr lang="en-US" dirty="0"/>
              <a:t>In 1979, there was a coup, overtaking the government forcefully, and President Obiang Nguema has been acting as a dictator of the area since.  </a:t>
            </a:r>
          </a:p>
          <a:p>
            <a:r>
              <a:rPr lang="en-US" dirty="0"/>
              <a:t>The country itself is quite rich since oil was discovered off the coast, but the majority of the people living there are poor.  </a:t>
            </a:r>
          </a:p>
        </p:txBody>
      </p:sp>
    </p:spTree>
    <p:extLst>
      <p:ext uri="{BB962C8B-B14F-4D97-AF65-F5344CB8AC3E}">
        <p14:creationId xmlns:p14="http://schemas.microsoft.com/office/powerpoint/2010/main" val="614276105"/>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535" name="Rectangle 22534">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Religion</a:t>
            </a:r>
          </a:p>
        </p:txBody>
      </p:sp>
      <p:sp>
        <p:nvSpPr>
          <p:cNvPr id="22537"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530" name="Picture 2" descr="Equatorial Guinea - Religious Diversity, Traditional Ag., Colonial Legacy,  Pop. Shift in Equat. Guinea... | Britannica">
            <a:extLst>
              <a:ext uri="{FF2B5EF4-FFF2-40B4-BE49-F238E27FC236}">
                <a16:creationId xmlns:a16="http://schemas.microsoft.com/office/drawing/2014/main" id="{19B7231F-760D-5722-6432-8AF7518B34F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250899"/>
            <a:ext cx="7214616" cy="4328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879470"/>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559" name="Rectangle 2355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554" name="Picture 2" descr="Equatorial Guinean peseta - Wikipedia">
            <a:extLst>
              <a:ext uri="{FF2B5EF4-FFF2-40B4-BE49-F238E27FC236}">
                <a16:creationId xmlns:a16="http://schemas.microsoft.com/office/drawing/2014/main" id="{2487C836-2411-3138-001D-477DF521F00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6863" b="4902"/>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23561" name="Rectangle 2356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5E26F9-AA02-3129-8CA3-D4ED1873D1A5}"/>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Currency</a:t>
            </a:r>
          </a:p>
        </p:txBody>
      </p:sp>
      <p:sp>
        <p:nvSpPr>
          <p:cNvPr id="3" name="Content Placeholder 2">
            <a:extLst>
              <a:ext uri="{FF2B5EF4-FFF2-40B4-BE49-F238E27FC236}">
                <a16:creationId xmlns:a16="http://schemas.microsoft.com/office/drawing/2014/main" id="{4EC562F2-99DE-795E-16B1-BC6FF149FC29}"/>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a:solidFill>
                  <a:srgbClr val="FFFFFF"/>
                </a:solidFill>
              </a:rPr>
              <a:t>Equatorial Guinean Peseta</a:t>
            </a:r>
          </a:p>
        </p:txBody>
      </p:sp>
    </p:spTree>
    <p:extLst>
      <p:ext uri="{BB962C8B-B14F-4D97-AF65-F5344CB8AC3E}">
        <p14:creationId xmlns:p14="http://schemas.microsoft.com/office/powerpoint/2010/main" val="1558239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lstStyle/>
          <a:p>
            <a:r>
              <a:rPr lang="en-US" dirty="0"/>
              <a:t>Handshakes go with a verbal greeting.  Hugs are common. </a:t>
            </a:r>
          </a:p>
          <a:p>
            <a:r>
              <a:rPr lang="en-US" dirty="0"/>
              <a:t>Marriage are still arranged, with a three day wedding celebration happens, but the cost is put on the brides family, so many remain unmarried.  </a:t>
            </a:r>
          </a:p>
          <a:p>
            <a:r>
              <a:rPr lang="en-US" dirty="0"/>
              <a:t>Family is extended and sometimes the entire village is </a:t>
            </a:r>
            <a:r>
              <a:rPr lang="en-US" dirty="0" err="1"/>
              <a:t>consideredfamily</a:t>
            </a:r>
            <a:r>
              <a:rPr lang="en-US" dirty="0"/>
              <a:t>. </a:t>
            </a:r>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p:txBody>
          <a:bodyPr/>
          <a:lstStyle/>
          <a:p>
            <a:r>
              <a:rPr lang="en-US" dirty="0"/>
              <a:t>Having a lot of kids is considered a sign of wealth.</a:t>
            </a:r>
          </a:p>
        </p:txBody>
      </p:sp>
    </p:spTree>
    <p:extLst>
      <p:ext uri="{BB962C8B-B14F-4D97-AF65-F5344CB8AC3E}">
        <p14:creationId xmlns:p14="http://schemas.microsoft.com/office/powerpoint/2010/main" val="261688810"/>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663" name="Rectangle 27654">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Fashion</a:t>
            </a:r>
          </a:p>
        </p:txBody>
      </p:sp>
      <p:sp>
        <p:nvSpPr>
          <p:cNvPr id="27664"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650" name="Picture 2" descr="EQUATORIAL GUINEA - Textile Magazine, Textile News, Apparel News, Fashion  News">
            <a:extLst>
              <a:ext uri="{FF2B5EF4-FFF2-40B4-BE49-F238E27FC236}">
                <a16:creationId xmlns:a16="http://schemas.microsoft.com/office/drawing/2014/main" id="{516E0C4C-C313-3638-4E75-33E78332AFA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21677" y="640080"/>
            <a:ext cx="7079853" cy="5550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1245477"/>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679" name="Rectangle 28678">
            <a:extLst>
              <a:ext uri="{FF2B5EF4-FFF2-40B4-BE49-F238E27FC236}">
                <a16:creationId xmlns:a16="http://schemas.microsoft.com/office/drawing/2014/main" id="{4E2ED6F9-63C3-4A8D-9BB4-1EA62533B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8681" name="Rectangle 28680">
            <a:extLst>
              <a:ext uri="{FF2B5EF4-FFF2-40B4-BE49-F238E27FC236}">
                <a16:creationId xmlns:a16="http://schemas.microsoft.com/office/drawing/2014/main" id="{6D72081E-AD41-4FBB-B02B-698A68DBCA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4218905"/>
            <a:ext cx="11167447"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1051560" y="4495466"/>
            <a:ext cx="3611880" cy="1536192"/>
          </a:xfrm>
        </p:spPr>
        <p:txBody>
          <a:bodyPr vert="horz" lIns="91440" tIns="45720" rIns="91440" bIns="45720" rtlCol="0" anchor="ctr">
            <a:normAutofit/>
          </a:bodyPr>
          <a:lstStyle/>
          <a:p>
            <a:r>
              <a:rPr lang="en-US" sz="3200"/>
              <a:t>Sports</a:t>
            </a:r>
          </a:p>
        </p:txBody>
      </p:sp>
      <p:pic>
        <p:nvPicPr>
          <p:cNvPr id="28674" name="Picture 2" descr="Equatorial Guinea Soccer - Equatorial Guinea News, Scores, Stats, Rumors &amp;  More | ESPN">
            <a:extLst>
              <a:ext uri="{FF2B5EF4-FFF2-40B4-BE49-F238E27FC236}">
                <a16:creationId xmlns:a16="http://schemas.microsoft.com/office/drawing/2014/main" id="{75510F9A-D83E-9ED2-8016-C780A06A671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1389" b="6703"/>
          <a:stretch/>
        </p:blipFill>
        <p:spPr bwMode="auto">
          <a:xfrm>
            <a:off x="20" y="10"/>
            <a:ext cx="12191980" cy="3994473"/>
          </a:xfrm>
          <a:prstGeom prst="rect">
            <a:avLst/>
          </a:prstGeom>
          <a:noFill/>
          <a:extLst>
            <a:ext uri="{909E8E84-426E-40DD-AFC4-6F175D3DCCD1}">
              <a14:hiddenFill xmlns:a14="http://schemas.microsoft.com/office/drawing/2010/main">
                <a:solidFill>
                  <a:srgbClr val="FFFFFF"/>
                </a:solidFill>
              </a14:hiddenFill>
            </a:ext>
          </a:extLst>
        </p:spPr>
      </p:pic>
      <p:sp>
        <p:nvSpPr>
          <p:cNvPr id="28683" name="Rectangle 28682">
            <a:extLst>
              <a:ext uri="{FF2B5EF4-FFF2-40B4-BE49-F238E27FC236}">
                <a16:creationId xmlns:a16="http://schemas.microsoft.com/office/drawing/2014/main" id="{716248AD-805F-41BF-9B57-FC53E5B32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491151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28685" name="Rectangle 28684">
            <a:extLst>
              <a:ext uri="{FF2B5EF4-FFF2-40B4-BE49-F238E27FC236}">
                <a16:creationId xmlns:a16="http://schemas.microsoft.com/office/drawing/2014/main" id="{1F82758F-B2B3-4F0A-BB90-4BFFEDD166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243541" y="5254418"/>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5295826" y="4495466"/>
            <a:ext cx="6061022" cy="1536192"/>
          </a:xfrm>
        </p:spPr>
        <p:txBody>
          <a:bodyPr vert="horz" lIns="91440" tIns="45720" rIns="91440" bIns="45720" rtlCol="0" anchor="ctr">
            <a:normAutofit/>
          </a:bodyPr>
          <a:lstStyle/>
          <a:p>
            <a:r>
              <a:rPr lang="en-US" sz="1800"/>
              <a:t>Soccer</a:t>
            </a:r>
          </a:p>
          <a:p>
            <a:r>
              <a:rPr lang="en-US" sz="1800"/>
              <a:t>Horseriding</a:t>
            </a:r>
          </a:p>
          <a:p>
            <a:r>
              <a:rPr lang="en-US" sz="1800"/>
              <a:t>Basketball</a:t>
            </a:r>
          </a:p>
          <a:p>
            <a:r>
              <a:rPr lang="en-US" sz="1800"/>
              <a:t>Rugby</a:t>
            </a:r>
          </a:p>
          <a:p>
            <a:endParaRPr lang="en-US" sz="1800"/>
          </a:p>
        </p:txBody>
      </p:sp>
    </p:spTree>
    <p:extLst>
      <p:ext uri="{BB962C8B-B14F-4D97-AF65-F5344CB8AC3E}">
        <p14:creationId xmlns:p14="http://schemas.microsoft.com/office/powerpoint/2010/main" val="3667378052"/>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703" name="Rectangle 29702">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698" name="Picture 2" descr="The Hirshon Equatorial Guinea Baked Banana Coconut Dessert - Akwadu - ✮ The  Food Dictator ✮">
            <a:extLst>
              <a:ext uri="{FF2B5EF4-FFF2-40B4-BE49-F238E27FC236}">
                <a16:creationId xmlns:a16="http://schemas.microsoft.com/office/drawing/2014/main" id="{53BCCB75-D749-0405-B25F-945DE0CA099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9091" r="15820" b="1"/>
          <a:stretch/>
        </p:blipFill>
        <p:spPr bwMode="auto">
          <a:xfrm>
            <a:off x="3522468" y="10"/>
            <a:ext cx="8669532" cy="6857990"/>
          </a:xfrm>
          <a:prstGeom prst="rect">
            <a:avLst/>
          </a:prstGeom>
          <a:noFill/>
          <a:extLst>
            <a:ext uri="{909E8E84-426E-40DD-AFC4-6F175D3DCCD1}">
              <a14:hiddenFill xmlns:a14="http://schemas.microsoft.com/office/drawing/2010/main">
                <a:solidFill>
                  <a:srgbClr val="FFFFFF"/>
                </a:solidFill>
              </a14:hiddenFill>
            </a:ext>
          </a:extLst>
        </p:spPr>
      </p:pic>
      <p:sp>
        <p:nvSpPr>
          <p:cNvPr id="29705" name="Rectangle 29704">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371094" y="1161288"/>
            <a:ext cx="3438144" cy="1124712"/>
          </a:xfrm>
        </p:spPr>
        <p:txBody>
          <a:bodyPr vert="horz" lIns="91440" tIns="45720" rIns="91440" bIns="45720" rtlCol="0" anchor="b">
            <a:normAutofit/>
          </a:bodyPr>
          <a:lstStyle/>
          <a:p>
            <a:r>
              <a:rPr lang="en-US" sz="2800"/>
              <a:t>Food</a:t>
            </a:r>
          </a:p>
        </p:txBody>
      </p:sp>
      <p:sp>
        <p:nvSpPr>
          <p:cNvPr id="29707" name="Rectangle 29706">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9709" name="Rectangle 29708">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371094" y="2718054"/>
            <a:ext cx="3438906" cy="3207258"/>
          </a:xfrm>
        </p:spPr>
        <p:txBody>
          <a:bodyPr vert="horz" lIns="91440" tIns="45720" rIns="91440" bIns="45720" rtlCol="0" anchor="t">
            <a:normAutofit/>
          </a:bodyPr>
          <a:lstStyle/>
          <a:p>
            <a:r>
              <a:rPr lang="en-US" sz="1700"/>
              <a:t>Plantains</a:t>
            </a:r>
          </a:p>
          <a:p>
            <a:r>
              <a:rPr lang="en-US" sz="1700"/>
              <a:t>Sweet potato</a:t>
            </a:r>
          </a:p>
          <a:p>
            <a:r>
              <a:rPr lang="en-US" sz="1700"/>
              <a:t>Breadfruit</a:t>
            </a:r>
          </a:p>
          <a:p>
            <a:r>
              <a:rPr lang="en-US" sz="1700"/>
              <a:t>Cassava</a:t>
            </a:r>
          </a:p>
          <a:p>
            <a:r>
              <a:rPr lang="en-US" sz="1700"/>
              <a:t>Yam</a:t>
            </a:r>
          </a:p>
          <a:p>
            <a:r>
              <a:rPr lang="en-US" sz="1700"/>
              <a:t>Cocyam</a:t>
            </a:r>
          </a:p>
          <a:p>
            <a:r>
              <a:rPr lang="en-US" sz="1700"/>
              <a:t>Groundnuts</a:t>
            </a:r>
          </a:p>
          <a:p>
            <a:r>
              <a:rPr lang="en-US" sz="1700"/>
              <a:t>snails</a:t>
            </a:r>
          </a:p>
        </p:txBody>
      </p:sp>
    </p:spTree>
    <p:extLst>
      <p:ext uri="{BB962C8B-B14F-4D97-AF65-F5344CB8AC3E}">
        <p14:creationId xmlns:p14="http://schemas.microsoft.com/office/powerpoint/2010/main" val="2291556720"/>
      </p:ext>
    </p:extLst>
  </p:cSld>
  <p:clrMapOvr>
    <a:overrideClrMapping bg1="dk1" tx1="lt1" bg2="dk2" tx2="lt2" accent1="accent1" accent2="accent2" accent3="accent3" accent4="accent4" accent5="accent5" accent6="accent6" hlink="hlink" folHlink="folHlink"/>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Fang music (harp, </a:t>
            </a:r>
            <a:r>
              <a:rPr lang="en-US" dirty="0" err="1"/>
              <a:t>exylophone</a:t>
            </a:r>
            <a:r>
              <a:rPr lang="en-US" dirty="0"/>
              <a:t>, drums, wooden trumpet)</a:t>
            </a:r>
          </a:p>
          <a:p>
            <a:endParaRPr lang="en-US" dirty="0"/>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https://www.youtube.com/watch?v=PNRnE6KurPg&amp;list=PLTQMOqviFK_eao4Zj3_cg7vpwsq35lHJB</a:t>
            </a:r>
            <a:r>
              <a:rPr lang="en-US" dirty="0"/>
              <a:t> </a:t>
            </a:r>
          </a:p>
          <a:p>
            <a:r>
              <a:rPr lang="en-US" dirty="0"/>
              <a:t>^A more modem Fang song.</a:t>
            </a:r>
          </a:p>
        </p:txBody>
      </p:sp>
    </p:spTree>
    <p:extLst>
      <p:ext uri="{BB962C8B-B14F-4D97-AF65-F5344CB8AC3E}">
        <p14:creationId xmlns:p14="http://schemas.microsoft.com/office/powerpoint/2010/main" val="1592335090"/>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7" name="Rectangle 30726">
            <a:extLst>
              <a:ext uri="{FF2B5EF4-FFF2-40B4-BE49-F238E27FC236}">
                <a16:creationId xmlns:a16="http://schemas.microsoft.com/office/drawing/2014/main" id="{C3896A03-3945-419A-B66B-4EE266EDD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 y="0"/>
            <a:ext cx="6083447"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1155556" y="6214530"/>
            <a:ext cx="4284418" cy="321736"/>
          </a:xfrm>
        </p:spPr>
        <p:txBody>
          <a:bodyPr vert="horz" lIns="91440" tIns="45720" rIns="91440" bIns="45720" rtlCol="0" anchor="b">
            <a:normAutofit/>
          </a:bodyPr>
          <a:lstStyle/>
          <a:p>
            <a:r>
              <a:rPr lang="en-US" sz="1500">
                <a:solidFill>
                  <a:schemeClr val="bg1"/>
                </a:solidFill>
              </a:rPr>
              <a:t>Art</a:t>
            </a:r>
          </a:p>
        </p:txBody>
      </p:sp>
      <p:sp>
        <p:nvSpPr>
          <p:cNvPr id="30729" name="Rectangle 30728">
            <a:extLst>
              <a:ext uri="{FF2B5EF4-FFF2-40B4-BE49-F238E27FC236}">
                <a16:creationId xmlns:a16="http://schemas.microsoft.com/office/drawing/2014/main" id="{B34F5AD2-EDBD-4BBD-A55C-EAFFD0C70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0"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6739465" y="6214525"/>
            <a:ext cx="4305856" cy="321733"/>
          </a:xfrm>
        </p:spPr>
        <p:txBody>
          <a:bodyPr vert="horz" lIns="91440" tIns="45720" rIns="91440" bIns="45720" rtlCol="0" anchor="b">
            <a:normAutofit/>
          </a:bodyPr>
          <a:lstStyle/>
          <a:p>
            <a:pPr marL="0" indent="0" algn="r">
              <a:buNone/>
            </a:pPr>
            <a:r>
              <a:rPr lang="en-US" sz="1500"/>
              <a:t>Wood masks, cravings, paintings. </a:t>
            </a:r>
          </a:p>
        </p:txBody>
      </p:sp>
      <p:pic>
        <p:nvPicPr>
          <p:cNvPr id="30722" name="Picture 2" descr="Worldly Rise: EQUATORIAL GUINEA: ART AND LITERATURE">
            <a:extLst>
              <a:ext uri="{FF2B5EF4-FFF2-40B4-BE49-F238E27FC236}">
                <a16:creationId xmlns:a16="http://schemas.microsoft.com/office/drawing/2014/main" id="{BCB709CA-2ACB-8B82-5E8A-D3575ACC552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47" r="2" b="2"/>
          <a:stretch/>
        </p:blipFill>
        <p:spPr bwMode="auto">
          <a:xfrm>
            <a:off x="1155556" y="637761"/>
            <a:ext cx="9889765" cy="5576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7542362"/>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pPr marL="0" indent="0">
              <a:buNone/>
            </a:pPr>
            <a:r>
              <a:rPr lang="en-US" dirty="0"/>
              <a:t>Mainly legends and myths passed down by word of mouth.  </a:t>
            </a:r>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The Forgotten Hero: Short story of a leader from Equatorial Guinea through the eyes of a daughter, Rosa </a:t>
            </a:r>
            <a:r>
              <a:rPr lang="en-US" dirty="0" err="1"/>
              <a:t>Malango</a:t>
            </a:r>
            <a:endParaRPr lang="en-US" dirty="0"/>
          </a:p>
        </p:txBody>
      </p:sp>
    </p:spTree>
    <p:extLst>
      <p:ext uri="{BB962C8B-B14F-4D97-AF65-F5344CB8AC3E}">
        <p14:creationId xmlns:p14="http://schemas.microsoft.com/office/powerpoint/2010/main" val="14600891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E80E1-DD04-4A8A-A891-491CD7565ADB}"/>
              </a:ext>
            </a:extLst>
          </p:cNvPr>
          <p:cNvSpPr>
            <a:spLocks noGrp="1"/>
          </p:cNvSpPr>
          <p:nvPr>
            <p:ph type="title"/>
          </p:nvPr>
        </p:nvSpPr>
        <p:spPr/>
        <p:txBody>
          <a:bodyPr/>
          <a:lstStyle/>
          <a:p>
            <a:r>
              <a:rPr lang="en-US" dirty="0"/>
              <a:t>Ebola</a:t>
            </a:r>
          </a:p>
        </p:txBody>
      </p:sp>
      <p:sp>
        <p:nvSpPr>
          <p:cNvPr id="3" name="Content Placeholder 2">
            <a:extLst>
              <a:ext uri="{FF2B5EF4-FFF2-40B4-BE49-F238E27FC236}">
                <a16:creationId xmlns:a16="http://schemas.microsoft.com/office/drawing/2014/main" id="{BE573B7E-D278-4078-BAE6-84D99FF8312B}"/>
              </a:ext>
            </a:extLst>
          </p:cNvPr>
          <p:cNvSpPr>
            <a:spLocks noGrp="1"/>
          </p:cNvSpPr>
          <p:nvPr>
            <p:ph sz="half" idx="1"/>
          </p:nvPr>
        </p:nvSpPr>
        <p:spPr/>
        <p:txBody>
          <a:bodyPr>
            <a:normAutofit lnSpcReduction="10000"/>
          </a:bodyPr>
          <a:lstStyle/>
          <a:p>
            <a:r>
              <a:rPr lang="en-US" b="1" i="0" dirty="0">
                <a:solidFill>
                  <a:srgbClr val="3F3F42"/>
                </a:solidFill>
                <a:effectLst/>
                <a:latin typeface="inherit"/>
              </a:rPr>
              <a:t>2007 </a:t>
            </a:r>
            <a:r>
              <a:rPr lang="en-US" b="0" i="0" dirty="0">
                <a:solidFill>
                  <a:srgbClr val="3F3F42"/>
                </a:solidFill>
                <a:effectLst/>
                <a:latin typeface="ReithSans"/>
              </a:rPr>
              <a:t>September - Major outbreak of the deadly Ebola virus.</a:t>
            </a:r>
          </a:p>
          <a:p>
            <a:r>
              <a:rPr lang="en-US" dirty="0">
                <a:solidFill>
                  <a:srgbClr val="3F3F42"/>
                </a:solidFill>
                <a:latin typeface="ReithSans"/>
              </a:rPr>
              <a:t>Ebola is a virus that causes blood clotting issues.  It is known as a hemorrhagic fever virus, because it leads to internal bleeding, as blood leaks from small blood vessels in the body.  It also causes inflammation and tissue damage.  The main symptom is vomiting blood.</a:t>
            </a:r>
            <a:endParaRPr lang="en-US" b="0" i="0" dirty="0">
              <a:solidFill>
                <a:srgbClr val="3F3F42"/>
              </a:solidFill>
              <a:effectLst/>
              <a:latin typeface="ReithSans"/>
            </a:endParaRPr>
          </a:p>
        </p:txBody>
      </p:sp>
      <p:pic>
        <p:nvPicPr>
          <p:cNvPr id="6" name="Content Placeholder 5" descr="A person sitting in a living room&#10;&#10;Description automatically generated">
            <a:extLst>
              <a:ext uri="{FF2B5EF4-FFF2-40B4-BE49-F238E27FC236}">
                <a16:creationId xmlns:a16="http://schemas.microsoft.com/office/drawing/2014/main" id="{17982EAF-A21C-4CF2-8647-FE503518FFF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274094"/>
            <a:ext cx="5181600" cy="3454400"/>
          </a:xfrm>
        </p:spPr>
      </p:pic>
    </p:spTree>
    <p:extLst>
      <p:ext uri="{BB962C8B-B14F-4D97-AF65-F5344CB8AC3E}">
        <p14:creationId xmlns:p14="http://schemas.microsoft.com/office/powerpoint/2010/main" val="1559130629"/>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1751" name="Rectangle 31750">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66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Homes</a:t>
            </a:r>
          </a:p>
        </p:txBody>
      </p:sp>
      <p:sp>
        <p:nvSpPr>
          <p:cNvPr id="31753"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746" name="Picture 2" descr="Photos from Equatorial Guinea | - CountryReports">
            <a:extLst>
              <a:ext uri="{FF2B5EF4-FFF2-40B4-BE49-F238E27FC236}">
                <a16:creationId xmlns:a16="http://schemas.microsoft.com/office/drawing/2014/main" id="{F6913571-BEF2-7EEC-C60A-EFFB93129FF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682" b="-2"/>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8255816"/>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5" name="Rectangle 32774">
            <a:extLst>
              <a:ext uri="{FF2B5EF4-FFF2-40B4-BE49-F238E27FC236}">
                <a16:creationId xmlns:a16="http://schemas.microsoft.com/office/drawing/2014/main" id="{B34F5AD2-EDBD-4BBD-A55C-EAFFD0C709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5990" cy="68580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8128990" y="637763"/>
            <a:ext cx="2916358" cy="1495758"/>
          </a:xfrm>
        </p:spPr>
        <p:txBody>
          <a:bodyPr vert="horz" lIns="91440" tIns="45720" rIns="91440" bIns="45720" rtlCol="0" anchor="t">
            <a:normAutofit/>
          </a:bodyPr>
          <a:lstStyle/>
          <a:p>
            <a:r>
              <a:rPr lang="en-US" sz="4000"/>
              <a:t>Festivals and Holidays</a:t>
            </a:r>
          </a:p>
        </p:txBody>
      </p:sp>
      <p:sp>
        <p:nvSpPr>
          <p:cNvPr id="32777" name="Rectangle 32776">
            <a:extLst>
              <a:ext uri="{FF2B5EF4-FFF2-40B4-BE49-F238E27FC236}">
                <a16:creationId xmlns:a16="http://schemas.microsoft.com/office/drawing/2014/main" id="{C3896A03-3945-419A-B66B-4EE266EDD1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 y="0"/>
            <a:ext cx="7534621" cy="6858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770" name="Picture 2" descr="Top 7 Equatorial Guinea Culture, Customs and Etiquette - toplist.info">
            <a:extLst>
              <a:ext uri="{FF2B5EF4-FFF2-40B4-BE49-F238E27FC236}">
                <a16:creationId xmlns:a16="http://schemas.microsoft.com/office/drawing/2014/main" id="{8A5AD308-B687-FA0F-57AC-36D38DC6CB4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0238" r="20974" b="1"/>
          <a:stretch/>
        </p:blipFill>
        <p:spPr bwMode="auto">
          <a:xfrm>
            <a:off x="1155547" y="637762"/>
            <a:ext cx="5725584" cy="5576770"/>
          </a:xfrm>
          <a:prstGeom prst="rect">
            <a:avLst/>
          </a:prstGeom>
          <a:noFill/>
          <a:extLst>
            <a:ext uri="{909E8E84-426E-40DD-AFC4-6F175D3DCCD1}">
              <a14:hiddenFill xmlns:a14="http://schemas.microsoft.com/office/drawing/2010/main">
                <a:solidFill>
                  <a:srgbClr val="FFFFFF"/>
                </a:solidFill>
              </a14:hiddenFill>
            </a:ext>
          </a:extLst>
        </p:spPr>
      </p:pic>
      <p:sp>
        <p:nvSpPr>
          <p:cNvPr id="32779" name="Rectangle 32778">
            <a:extLst>
              <a:ext uri="{FF2B5EF4-FFF2-40B4-BE49-F238E27FC236}">
                <a16:creationId xmlns:a16="http://schemas.microsoft.com/office/drawing/2014/main" id="{450D3AD2-FA80-415F-A9CE-54D884561C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8990" y="2294388"/>
            <a:ext cx="457200" cy="457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8128937" y="2500975"/>
            <a:ext cx="2916412" cy="3675988"/>
          </a:xfrm>
        </p:spPr>
        <p:txBody>
          <a:bodyPr vert="horz" lIns="91440" tIns="45720" rIns="91440" bIns="45720" rtlCol="0">
            <a:normAutofit/>
          </a:bodyPr>
          <a:lstStyle/>
          <a:p>
            <a:r>
              <a:rPr lang="en-US" sz="1900"/>
              <a:t>Africa Cup of Nations– one of the largest sporting events in Africa.  </a:t>
            </a:r>
          </a:p>
          <a:p>
            <a:r>
              <a:rPr lang="en-US" sz="1900"/>
              <a:t>Music Day Festival, dancers, artists and musicians turn up in Malabo.</a:t>
            </a:r>
          </a:p>
          <a:p>
            <a:r>
              <a:rPr lang="en-US" sz="1900"/>
              <a:t>Independence Day, Oct 12.</a:t>
            </a:r>
          </a:p>
          <a:p>
            <a:r>
              <a:rPr lang="en-US" sz="1900"/>
              <a:t>Malabo Hip Hop Festival. </a:t>
            </a:r>
          </a:p>
          <a:p>
            <a:endParaRPr lang="en-US" sz="1900"/>
          </a:p>
        </p:txBody>
      </p:sp>
    </p:spTree>
    <p:extLst>
      <p:ext uri="{BB962C8B-B14F-4D97-AF65-F5344CB8AC3E}">
        <p14:creationId xmlns:p14="http://schemas.microsoft.com/office/powerpoint/2010/main" val="3192678099"/>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9286807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p:txBody>
          <a:bodyPr/>
          <a:lstStyle/>
          <a:p>
            <a:r>
              <a:rPr lang="en-US" dirty="0"/>
              <a:t>Government</a:t>
            </a:r>
          </a:p>
        </p:txBody>
      </p:sp>
      <p:sp>
        <p:nvSpPr>
          <p:cNvPr id="4" name="Content Placeholder 3">
            <a:extLst>
              <a:ext uri="{FF2B5EF4-FFF2-40B4-BE49-F238E27FC236}">
                <a16:creationId xmlns:a16="http://schemas.microsoft.com/office/drawing/2014/main" id="{305E1A27-CCDF-4AE2-A380-9899F41D4269}"/>
              </a:ext>
            </a:extLst>
          </p:cNvPr>
          <p:cNvSpPr>
            <a:spLocks noGrp="1"/>
          </p:cNvSpPr>
          <p:nvPr>
            <p:ph sz="half" idx="2"/>
          </p:nvPr>
        </p:nvSpPr>
        <p:spPr/>
        <p:txBody>
          <a:bodyPr>
            <a:normAutofit fontScale="92500" lnSpcReduction="20000"/>
          </a:bodyPr>
          <a:lstStyle/>
          <a:p>
            <a:r>
              <a:rPr lang="en-US" dirty="0"/>
              <a:t>Pictured is  Palais du </a:t>
            </a:r>
            <a:r>
              <a:rPr lang="en-US" dirty="0" err="1"/>
              <a:t>Peuple</a:t>
            </a:r>
            <a:endParaRPr lang="en-US" dirty="0"/>
          </a:p>
          <a:p>
            <a:r>
              <a:rPr lang="en-US" dirty="0"/>
              <a:t>Known as Democratic Republic of the Congo.  </a:t>
            </a:r>
          </a:p>
          <a:p>
            <a:r>
              <a:rPr lang="en-US" dirty="0"/>
              <a:t>Has an executive branch, headed by president for two, seven year terms.</a:t>
            </a:r>
          </a:p>
          <a:p>
            <a:r>
              <a:rPr lang="en-US" dirty="0"/>
              <a:t>He is chief of staff and head of government.</a:t>
            </a:r>
          </a:p>
          <a:p>
            <a:r>
              <a:rPr lang="en-US" dirty="0"/>
              <a:t>The legislative branch is the Senate and National Assembly; members are elected to serve a few years each.</a:t>
            </a:r>
          </a:p>
        </p:txBody>
      </p:sp>
      <p:pic>
        <p:nvPicPr>
          <p:cNvPr id="10" name="Content Placeholder 9" descr="A large building&#10;&#10;Description automatically generated">
            <a:extLst>
              <a:ext uri="{FF2B5EF4-FFF2-40B4-BE49-F238E27FC236}">
                <a16:creationId xmlns:a16="http://schemas.microsoft.com/office/drawing/2014/main" id="{3DA26B75-EB1D-42FA-83E3-049D60689ACF}"/>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119312" y="3124994"/>
            <a:ext cx="2619375" cy="1752600"/>
          </a:xfrm>
        </p:spPr>
      </p:pic>
    </p:spTree>
    <p:extLst>
      <p:ext uri="{BB962C8B-B14F-4D97-AF65-F5344CB8AC3E}">
        <p14:creationId xmlns:p14="http://schemas.microsoft.com/office/powerpoint/2010/main" val="4266887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F24A09B-713F-43FC-AB6E-B880839685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rgbClr val="405A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0B91AB35-C3B4-4B70-B3DD-13D63B7DA23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33975" y="2423149"/>
            <a:ext cx="0" cy="201168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pic>
        <p:nvPicPr>
          <p:cNvPr id="6" name="Content Placeholder 5" descr="Calendar&#10;&#10;Description automatically generated">
            <a:extLst>
              <a:ext uri="{FF2B5EF4-FFF2-40B4-BE49-F238E27FC236}">
                <a16:creationId xmlns:a16="http://schemas.microsoft.com/office/drawing/2014/main" id="{88AE8BAA-5D38-44F2-BCE5-2E3E8513B49E}"/>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324600" y="635000"/>
            <a:ext cx="4978400" cy="2400300"/>
          </a:xfrm>
        </p:spPr>
      </p:pic>
      <p:pic>
        <p:nvPicPr>
          <p:cNvPr id="8" name="Content Placeholder 7" descr="A close up of a coin&#10;&#10;Description automatically generated">
            <a:extLst>
              <a:ext uri="{FF2B5EF4-FFF2-40B4-BE49-F238E27FC236}">
                <a16:creationId xmlns:a16="http://schemas.microsoft.com/office/drawing/2014/main" id="{0932CF2A-F93C-4204-9811-DEB42F68169F}"/>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324600" y="3111500"/>
            <a:ext cx="4978400" cy="3086100"/>
          </a:xfrm>
        </p:spPr>
      </p:pic>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46744" y="640080"/>
            <a:ext cx="4173905" cy="5577818"/>
          </a:xfrm>
        </p:spPr>
        <p:txBody>
          <a:bodyPr vert="horz" lIns="91440" tIns="45720" rIns="91440" bIns="45720" rtlCol="0" anchor="ctr">
            <a:normAutofit/>
          </a:bodyPr>
          <a:lstStyle/>
          <a:p>
            <a:pPr algn="r"/>
            <a:r>
              <a:rPr lang="en-US" sz="5400" kern="1200">
                <a:solidFill>
                  <a:srgbClr val="FFFFFF"/>
                </a:solidFill>
                <a:latin typeface="+mj-lt"/>
                <a:ea typeface="+mj-ea"/>
                <a:cs typeface="+mj-cs"/>
              </a:rPr>
              <a:t>Currency</a:t>
            </a:r>
          </a:p>
        </p:txBody>
      </p:sp>
    </p:spTree>
    <p:extLst>
      <p:ext uri="{BB962C8B-B14F-4D97-AF65-F5344CB8AC3E}">
        <p14:creationId xmlns:p14="http://schemas.microsoft.com/office/powerpoint/2010/main" val="29604952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5">
            <a:extLst>
              <a:ext uri="{FF2B5EF4-FFF2-40B4-BE49-F238E27FC236}">
                <a16:creationId xmlns:a16="http://schemas.microsoft.com/office/drawing/2014/main" id="{07322A9E-F1EC-405E-8971-BA906EFFCC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29674" y="1290909"/>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A5704422-1118-4FD1-95AD-29A064EB8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70451" y="2010741"/>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A88B2AAA-B805-498E-A9E6-98B8858554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51351" y="1780905"/>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9B8051E0-19D7-43E1-BFD9-E6DBFEB3A3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42347"/>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4EDB2B02-86A2-46F5-A4BE-B7D9B10411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178751"/>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0">
            <a:extLst>
              <a:ext uri="{FF2B5EF4-FFF2-40B4-BE49-F238E27FC236}">
                <a16:creationId xmlns:a16="http://schemas.microsoft.com/office/drawing/2014/main" id="{43954639-FB5D-41F4-9560-6F6DFE7784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9376"/>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12">
            <a:extLst>
              <a:ext uri="{FF2B5EF4-FFF2-40B4-BE49-F238E27FC236}">
                <a16:creationId xmlns:a16="http://schemas.microsoft.com/office/drawing/2014/main" id="{E898931C-0323-41FA-A036-20F818B1FF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4">
            <a:extLst>
              <a:ext uri="{FF2B5EF4-FFF2-40B4-BE49-F238E27FC236}">
                <a16:creationId xmlns:a16="http://schemas.microsoft.com/office/drawing/2014/main" id="{89AFE9DD-0792-4B98-B4EB-97ACA17E6A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705"/>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16">
            <a:extLst>
              <a:ext uri="{FF2B5EF4-FFF2-40B4-BE49-F238E27FC236}">
                <a16:creationId xmlns:a16="http://schemas.microsoft.com/office/drawing/2014/main" id="{3981F5C4-9AE1-404E-AF44-A4E6DB374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763C1781-8726-4FAC-8C45-FF40376BE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26601" y="-1916"/>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a:extLst>
              <a:ext uri="{FF2B5EF4-FFF2-40B4-BE49-F238E27FC236}">
                <a16:creationId xmlns:a16="http://schemas.microsoft.com/office/drawing/2014/main" id="{301491B5-56C7-43DC-A3D9-861EECCA0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235014" y="2872"/>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8842248" y="1481328"/>
            <a:ext cx="2926080" cy="2468880"/>
          </a:xfrm>
        </p:spPr>
        <p:txBody>
          <a:bodyPr vert="horz" lIns="91440" tIns="45720" rIns="91440" bIns="45720" rtlCol="0" anchor="b">
            <a:normAutofit/>
          </a:bodyPr>
          <a:lstStyle/>
          <a:p>
            <a:r>
              <a:rPr lang="en-US" sz="4000"/>
              <a:t>Religion</a:t>
            </a:r>
          </a:p>
        </p:txBody>
      </p:sp>
      <p:sp>
        <p:nvSpPr>
          <p:cNvPr id="33" name="Freeform 22">
            <a:extLst>
              <a:ext uri="{FF2B5EF4-FFF2-40B4-BE49-F238E27FC236}">
                <a16:creationId xmlns:a16="http://schemas.microsoft.com/office/drawing/2014/main" id="{237E2353-22DF-46E0-A200-FB30F8F39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020826" y="-1916"/>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3">
            <a:extLst>
              <a:ext uri="{FF2B5EF4-FFF2-40B4-BE49-F238E27FC236}">
                <a16:creationId xmlns:a16="http://schemas.microsoft.com/office/drawing/2014/main" id="{DD6138DB-057B-45F7-A5F4-E7BFDA20D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90826" y="-1916"/>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Shape 36">
            <a:extLst>
              <a:ext uri="{FF2B5EF4-FFF2-40B4-BE49-F238E27FC236}">
                <a16:creationId xmlns:a16="http://schemas.microsoft.com/office/drawing/2014/main" id="{79A54AB1-B64F-4843-BFAB-81CB74E66B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752078" y="2218040"/>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6" name="Content Placeholder 5" descr="Chart, pie chart&#10;&#10;Description automatically generated">
            <a:extLst>
              <a:ext uri="{FF2B5EF4-FFF2-40B4-BE49-F238E27FC236}">
                <a16:creationId xmlns:a16="http://schemas.microsoft.com/office/drawing/2014/main" id="{22B3D8A2-612C-4AF3-9D46-C8C474664493}"/>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2837" r="1" b="1"/>
          <a:stretch/>
        </p:blipFill>
        <p:spPr>
          <a:xfrm>
            <a:off x="921910" y="465243"/>
            <a:ext cx="7761924" cy="5343065"/>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p:spPr>
      </p:pic>
    </p:spTree>
    <p:extLst>
      <p:ext uri="{BB962C8B-B14F-4D97-AF65-F5344CB8AC3E}">
        <p14:creationId xmlns:p14="http://schemas.microsoft.com/office/powerpoint/2010/main" val="10372234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p:txBody>
          <a:bodyPr/>
          <a:lstStyle/>
          <a:p>
            <a:r>
              <a:rPr lang="en-US" dirty="0"/>
              <a:t>Advancements</a:t>
            </a:r>
          </a:p>
        </p:txBody>
      </p: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p:txBody>
          <a:bodyPr/>
          <a:lstStyle/>
          <a:p>
            <a:r>
              <a:rPr lang="en-US" dirty="0" err="1"/>
              <a:t>Verone</a:t>
            </a:r>
            <a:r>
              <a:rPr lang="en-US" dirty="0"/>
              <a:t> </a:t>
            </a:r>
            <a:r>
              <a:rPr lang="en-US" dirty="0" err="1"/>
              <a:t>Mankou</a:t>
            </a:r>
            <a:r>
              <a:rPr lang="en-US" dirty="0"/>
              <a:t> created Africa’s first Tablet.</a:t>
            </a:r>
          </a:p>
          <a:p>
            <a:endParaRPr lang="en-US" dirty="0"/>
          </a:p>
        </p:txBody>
      </p:sp>
      <p:pic>
        <p:nvPicPr>
          <p:cNvPr id="6" name="Content Placeholder 5">
            <a:extLst>
              <a:ext uri="{FF2B5EF4-FFF2-40B4-BE49-F238E27FC236}">
                <a16:creationId xmlns:a16="http://schemas.microsoft.com/office/drawing/2014/main" id="{088CDD04-BCB6-41C9-9C9B-389621398457}"/>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453312" y="3129756"/>
            <a:ext cx="2619375" cy="1743075"/>
          </a:xfrm>
        </p:spPr>
      </p:pic>
    </p:spTree>
    <p:extLst>
      <p:ext uri="{BB962C8B-B14F-4D97-AF65-F5344CB8AC3E}">
        <p14:creationId xmlns:p14="http://schemas.microsoft.com/office/powerpoint/2010/main" val="6091036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655320" y="365125"/>
            <a:ext cx="5120114" cy="1692794"/>
          </a:xfrm>
        </p:spPr>
        <p:txBody>
          <a:bodyPr vert="horz" lIns="91440" tIns="45720" rIns="91440" bIns="45720" rtlCol="0" anchor="ctr">
            <a:normAutofit/>
          </a:bodyPr>
          <a:lstStyle/>
          <a:p>
            <a:r>
              <a:rPr lang="en-US" dirty="0"/>
              <a:t>People of Note</a:t>
            </a:r>
          </a:p>
        </p:txBody>
      </p:sp>
      <p:cxnSp>
        <p:nvCxnSpPr>
          <p:cNvPr id="11" name="Straight Arrow Connector 10">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655321" y="2575034"/>
            <a:ext cx="5120113" cy="3462228"/>
          </a:xfrm>
        </p:spPr>
        <p:txBody>
          <a:bodyPr vert="horz" lIns="91440" tIns="45720" rIns="91440" bIns="45720" rtlCol="0">
            <a:normAutofit/>
          </a:bodyPr>
          <a:lstStyle/>
          <a:p>
            <a:r>
              <a:rPr lang="en-US" sz="1800"/>
              <a:t>Maitre Gims is a famous French rapper. </a:t>
            </a:r>
          </a:p>
          <a:p>
            <a:r>
              <a:rPr lang="en-US" sz="1800"/>
              <a:t>Koffi Olomide is a famous singer.</a:t>
            </a:r>
          </a:p>
          <a:p>
            <a:r>
              <a:rPr lang="en-US" sz="1800"/>
              <a:t>Gabriel Zakuani, Soccer player</a:t>
            </a:r>
          </a:p>
          <a:p>
            <a:r>
              <a:rPr lang="en-US" sz="1800"/>
              <a:t>Merveille Lukeba, actor known in Britain.</a:t>
            </a:r>
          </a:p>
          <a:p>
            <a:endParaRPr lang="en-US" sz="1800"/>
          </a:p>
        </p:txBody>
      </p:sp>
      <p:pic>
        <p:nvPicPr>
          <p:cNvPr id="6" name="Content Placeholder 5" descr="A person wearing sunglasses and standing in front of a crowd&#10;&#10;Description automatically generated">
            <a:extLst>
              <a:ext uri="{FF2B5EF4-FFF2-40B4-BE49-F238E27FC236}">
                <a16:creationId xmlns:a16="http://schemas.microsoft.com/office/drawing/2014/main" id="{8C4166C1-502A-4805-ABA9-F586C4EBFBD8}"/>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3301" b="19854"/>
          <a:stretch/>
        </p:blipFill>
        <p:spPr>
          <a:xfrm>
            <a:off x="5878849" y="1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21288507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Customs</a:t>
            </a:r>
          </a:p>
        </p:txBody>
      </p:sp>
      <p:pic>
        <p:nvPicPr>
          <p:cNvPr id="6" name="Content Placeholder 5">
            <a:extLst>
              <a:ext uri="{FF2B5EF4-FFF2-40B4-BE49-F238E27FC236}">
                <a16:creationId xmlns:a16="http://schemas.microsoft.com/office/drawing/2014/main" id="{EF191753-4894-477E-A949-4369DD369DCE}"/>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291347"/>
            <a:ext cx="5181600" cy="3454400"/>
          </a:xfrm>
        </p:spPr>
      </p:pic>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p:txBody>
          <a:bodyPr>
            <a:normAutofit fontScale="55000" lnSpcReduction="20000"/>
          </a:bodyPr>
          <a:lstStyle/>
          <a:p>
            <a:r>
              <a:rPr lang="en-US" dirty="0"/>
              <a:t>Interesting “only local” customs from the DRC. </a:t>
            </a:r>
          </a:p>
          <a:p>
            <a:r>
              <a:rPr lang="en-US" dirty="0" err="1"/>
              <a:t>Moziki</a:t>
            </a:r>
            <a:r>
              <a:rPr lang="en-US" dirty="0"/>
              <a:t>, a group of people gathering to help each other.  The group members help each other in time of financial need.  </a:t>
            </a:r>
          </a:p>
          <a:p>
            <a:r>
              <a:rPr lang="en-US" dirty="0"/>
              <a:t>When a child loses a baby tooth, the parents throw it on top of the roof so the teeth can grow back properly again.</a:t>
            </a:r>
          </a:p>
          <a:p>
            <a:r>
              <a:rPr lang="en-US" dirty="0"/>
              <a:t>Grocery shopping happens in the front yard, as vendors go by with anything not already growing in your own trees.</a:t>
            </a:r>
          </a:p>
          <a:p>
            <a:r>
              <a:rPr lang="en-US" dirty="0"/>
              <a:t>If a woman’s husband dies, she shaves her head.  The belief is the husband’s spirit can live on in the wife’s hair, so it is bad luck for her to keep it.   She is also a sign of respect to her in-laws and an outward show of grieving.</a:t>
            </a:r>
          </a:p>
          <a:p>
            <a:r>
              <a:rPr lang="en-US" dirty="0"/>
              <a:t>In the Congo, men can rub their heads together back and forth as a greeting.  Women are not allowed to do this.</a:t>
            </a:r>
          </a:p>
          <a:p>
            <a:r>
              <a:rPr lang="en-US" dirty="0"/>
              <a:t>La Presentation is essentially a ceremony where a young man presents </a:t>
            </a:r>
            <a:r>
              <a:rPr lang="en-US" dirty="0" err="1"/>
              <a:t>presents</a:t>
            </a:r>
            <a:r>
              <a:rPr lang="en-US" dirty="0"/>
              <a:t> to a young woman’s family and asks to date her.  It is making the relationship official, but not getting married yet.</a:t>
            </a:r>
          </a:p>
          <a:p>
            <a:endParaRPr lang="en-US" dirty="0"/>
          </a:p>
        </p:txBody>
      </p:sp>
    </p:spTree>
    <p:extLst>
      <p:ext uri="{BB962C8B-B14F-4D97-AF65-F5344CB8AC3E}">
        <p14:creationId xmlns:p14="http://schemas.microsoft.com/office/powerpoint/2010/main" val="27712506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p:txBody>
          <a:bodyPr/>
          <a:lstStyle/>
          <a:p>
            <a:r>
              <a:rPr lang="en-US" dirty="0"/>
              <a:t>Fashion</a:t>
            </a:r>
          </a:p>
        </p:txBody>
      </p:sp>
      <p:pic>
        <p:nvPicPr>
          <p:cNvPr id="6" name="Content Placeholder 5">
            <a:extLst>
              <a:ext uri="{FF2B5EF4-FFF2-40B4-BE49-F238E27FC236}">
                <a16:creationId xmlns:a16="http://schemas.microsoft.com/office/drawing/2014/main" id="{C25157A7-E5CA-4F25-BD5F-76DBDCC86697}"/>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072342" y="4188691"/>
            <a:ext cx="3916680" cy="2611120"/>
          </a:xfrm>
        </p:spPr>
      </p:pic>
      <p:sp>
        <p:nvSpPr>
          <p:cNvPr id="4" name="Content Placeholder 3">
            <a:extLst>
              <a:ext uri="{FF2B5EF4-FFF2-40B4-BE49-F238E27FC236}">
                <a16:creationId xmlns:a16="http://schemas.microsoft.com/office/drawing/2014/main" id="{DD6E0CED-FE10-456D-B8A9-CDF91E42D55E}"/>
              </a:ext>
            </a:extLst>
          </p:cNvPr>
          <p:cNvSpPr>
            <a:spLocks noGrp="1"/>
          </p:cNvSpPr>
          <p:nvPr>
            <p:ph sz="half" idx="2"/>
          </p:nvPr>
        </p:nvSpPr>
        <p:spPr/>
        <p:txBody>
          <a:bodyPr>
            <a:normAutofit fontScale="47500" lnSpcReduction="20000"/>
          </a:bodyPr>
          <a:lstStyle/>
          <a:p>
            <a:r>
              <a:rPr lang="en-US" dirty="0"/>
              <a:t>Bold, bright and brilliant.  Designed to stand out from the crowd with vibrant hues, striking prints and African culture references. </a:t>
            </a:r>
          </a:p>
          <a:p>
            <a:r>
              <a:rPr lang="en-US" dirty="0"/>
              <a:t>A wrap known as a </a:t>
            </a:r>
            <a:r>
              <a:rPr lang="en-US" dirty="0" err="1"/>
              <a:t>Liputa</a:t>
            </a:r>
            <a:r>
              <a:rPr lang="en-US" dirty="0"/>
              <a:t>.  Traditionally these types of fabrics are worn by both men and women and can be found at the local market.  </a:t>
            </a:r>
          </a:p>
          <a:p>
            <a:r>
              <a:rPr lang="en-US" dirty="0" err="1"/>
              <a:t>Sapology</a:t>
            </a:r>
            <a:r>
              <a:rPr lang="en-US" dirty="0"/>
              <a:t> was a fashion movement in the 70s in DRC.  It was a group of dapper looking Congolese men who dedicated their time and money to dressing strikingly and elegantly.  </a:t>
            </a:r>
            <a:r>
              <a:rPr lang="en-US" dirty="0" err="1"/>
              <a:t>Strevos</a:t>
            </a:r>
            <a:r>
              <a:rPr lang="en-US" dirty="0"/>
              <a:t> </a:t>
            </a:r>
            <a:r>
              <a:rPr lang="en-US" dirty="0" err="1"/>
              <a:t>Niarcos</a:t>
            </a:r>
            <a:r>
              <a:rPr lang="en-US" dirty="0"/>
              <a:t> was considered the father of </a:t>
            </a:r>
            <a:r>
              <a:rPr lang="en-US" dirty="0" err="1"/>
              <a:t>Sapology</a:t>
            </a:r>
            <a:r>
              <a:rPr lang="en-US" dirty="0"/>
              <a:t>. </a:t>
            </a:r>
          </a:p>
          <a:p>
            <a:r>
              <a:rPr lang="en-US" dirty="0"/>
              <a:t>However, President Mobutu imposed the Authenticity campaign, suppressing fashion in the DRC.  The rules forbade wearing westernized clothing.  This was fought by Papa </a:t>
            </a:r>
            <a:r>
              <a:rPr lang="en-US" dirty="0" err="1"/>
              <a:t>Wemba</a:t>
            </a:r>
            <a:r>
              <a:rPr lang="en-US" dirty="0"/>
              <a:t> (a famous musician at the time) who created the organization “The Society for the Advancement of Elegant People, or S.A.P.E.)  It was a rebellion that made a deep impact on the society, even today.  You can still see it and it has become more widespread as a fashion statement.</a:t>
            </a:r>
          </a:p>
          <a:p>
            <a:r>
              <a:rPr lang="en-US" dirty="0"/>
              <a:t>Some rules of </a:t>
            </a:r>
            <a:r>
              <a:rPr lang="en-US" dirty="0" err="1"/>
              <a:t>Sapology</a:t>
            </a:r>
            <a:r>
              <a:rPr lang="en-US" dirty="0"/>
              <a:t>: It was a way of life, a code.  They should be polite and abide by the law.  Well dressed, well fragranced, well groomed, wear designer clothing and a clean cut hair design.  The Congo Brazzaville </a:t>
            </a:r>
            <a:r>
              <a:rPr lang="en-US" dirty="0" err="1"/>
              <a:t>Sapeurs</a:t>
            </a:r>
            <a:r>
              <a:rPr lang="en-US" dirty="0"/>
              <a:t> (those who follow </a:t>
            </a:r>
            <a:r>
              <a:rPr lang="en-US" dirty="0" err="1"/>
              <a:t>Sapology</a:t>
            </a:r>
            <a:r>
              <a:rPr lang="en-US" dirty="0"/>
              <a:t>) would wear no more than three colors at a time and have matching accessories, including canes, cigars and umbrellas.  J.M. Weston is a famous French shoe designer popular among the movement.</a:t>
            </a:r>
          </a:p>
          <a:p>
            <a:r>
              <a:rPr lang="en-US" dirty="0"/>
              <a:t>Popular color combinations and prints from the Congo can be found in stores here in the U.S. including H&amp;M and </a:t>
            </a:r>
            <a:r>
              <a:rPr lang="en-US" dirty="0" err="1"/>
              <a:t>Asos</a:t>
            </a:r>
            <a:r>
              <a:rPr lang="en-US" dirty="0"/>
              <a:t>.  </a:t>
            </a:r>
          </a:p>
        </p:txBody>
      </p:sp>
      <p:pic>
        <p:nvPicPr>
          <p:cNvPr id="8" name="Picture 7">
            <a:extLst>
              <a:ext uri="{FF2B5EF4-FFF2-40B4-BE49-F238E27FC236}">
                <a16:creationId xmlns:a16="http://schemas.microsoft.com/office/drawing/2014/main" id="{AE3C1F8D-C864-4F36-A69E-0C9AE69BEA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953" y="1263072"/>
            <a:ext cx="5181601" cy="3108960"/>
          </a:xfrm>
          <a:prstGeom prst="rect">
            <a:avLst/>
          </a:prstGeom>
        </p:spPr>
      </p:pic>
    </p:spTree>
    <p:extLst>
      <p:ext uri="{BB962C8B-B14F-4D97-AF65-F5344CB8AC3E}">
        <p14:creationId xmlns:p14="http://schemas.microsoft.com/office/powerpoint/2010/main" val="3499025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pic>
        <p:nvPicPr>
          <p:cNvPr id="6" name="Content Placeholder 5" descr="A view of a city&#10;&#10;Description automatically generated">
            <a:extLst>
              <a:ext uri="{FF2B5EF4-FFF2-40B4-BE49-F238E27FC236}">
                <a16:creationId xmlns:a16="http://schemas.microsoft.com/office/drawing/2014/main" id="{8494B0E0-92CE-49F6-8CEA-D9A25999D0EB}"/>
              </a:ext>
            </a:extLst>
          </p:cNvPr>
          <p:cNvPicPr>
            <a:picLocks noGrp="1" noChangeAspect="1"/>
          </p:cNvPicPr>
          <p:nvPr>
            <p:ph sz="half" idx="2"/>
          </p:nvPr>
        </p:nvPicPr>
        <p:blipFill rotWithShape="1">
          <a:blip r:embed="rId3">
            <a:alphaModFix/>
            <a:extLst>
              <a:ext uri="{28A0092B-C50C-407E-A947-70E740481C1C}">
                <a14:useLocalDpi xmlns:a14="http://schemas.microsoft.com/office/drawing/2010/main" val="0"/>
              </a:ext>
            </a:extLst>
          </a:blip>
          <a:srcRect t="22074" r="1" b="5190"/>
          <a:stretch/>
        </p:blipFill>
        <p:spPr>
          <a:xfrm>
            <a:off x="5797543" y="10"/>
            <a:ext cx="6394152" cy="6857990"/>
          </a:xfrm>
          <a:prstGeom prst="rect">
            <a:avLst/>
          </a:prstGeom>
        </p:spPr>
      </p:pic>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04998" y="798445"/>
            <a:ext cx="4803636" cy="1311664"/>
          </a:xfrm>
        </p:spPr>
        <p:txBody>
          <a:bodyPr vert="horz" lIns="91440" tIns="45720" rIns="91440" bIns="45720" rtlCol="0" anchor="ctr">
            <a:normAutofit/>
          </a:bodyPr>
          <a:lstStyle/>
          <a:p>
            <a:r>
              <a:rPr lang="en-US">
                <a:solidFill>
                  <a:srgbClr val="000000"/>
                </a:solidFill>
              </a:rPr>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04997" y="2272143"/>
            <a:ext cx="4706803" cy="3788830"/>
          </a:xfrm>
        </p:spPr>
        <p:txBody>
          <a:bodyPr vert="horz" lIns="91440" tIns="45720" rIns="91440" bIns="45720" rtlCol="0" anchor="ctr">
            <a:normAutofit/>
          </a:bodyPr>
          <a:lstStyle/>
          <a:p>
            <a:r>
              <a:rPr lang="en-US" sz="2000" dirty="0">
                <a:solidFill>
                  <a:srgbClr val="000000"/>
                </a:solidFill>
              </a:rPr>
              <a:t>Capital: Kinshasa</a:t>
            </a:r>
          </a:p>
          <a:p>
            <a:r>
              <a:rPr lang="en-US" sz="2000" dirty="0">
                <a:solidFill>
                  <a:srgbClr val="000000"/>
                </a:solidFill>
              </a:rPr>
              <a:t>Language: French, Kikongo, Tshiluba, Swahili, Lingala</a:t>
            </a:r>
          </a:p>
          <a:p>
            <a:r>
              <a:rPr lang="en-US" sz="2000" dirty="0">
                <a:solidFill>
                  <a:srgbClr val="000000"/>
                </a:solidFill>
              </a:rPr>
              <a:t>Exports: Gold, Diamonds, Copper, Cobalt, Coltan, Zinc, Tin, Oil, Wood, Coffee</a:t>
            </a:r>
          </a:p>
          <a:p>
            <a:r>
              <a:rPr lang="en-US" sz="2000" dirty="0">
                <a:solidFill>
                  <a:srgbClr val="000000"/>
                </a:solidFill>
              </a:rPr>
              <a:t>Fun Facts: 2</a:t>
            </a:r>
            <a:r>
              <a:rPr lang="en-US" sz="2000" baseline="30000" dirty="0">
                <a:solidFill>
                  <a:srgbClr val="000000"/>
                </a:solidFill>
              </a:rPr>
              <a:t>nd</a:t>
            </a:r>
            <a:r>
              <a:rPr lang="en-US" sz="2000" dirty="0">
                <a:solidFill>
                  <a:srgbClr val="000000"/>
                </a:solidFill>
              </a:rPr>
              <a:t> largest country in Africa, 200 ethnic groups, Since the 1960s has been in armed conflict.</a:t>
            </a:r>
          </a:p>
          <a:p>
            <a:r>
              <a:rPr lang="en-US" sz="2000" dirty="0">
                <a:solidFill>
                  <a:srgbClr val="000000"/>
                </a:solidFill>
              </a:rPr>
              <a:t>Less than 10% of the population has electricity and only 1.8% of roads are paved.  </a:t>
            </a:r>
          </a:p>
        </p:txBody>
      </p:sp>
    </p:spTree>
    <p:extLst>
      <p:ext uri="{BB962C8B-B14F-4D97-AF65-F5344CB8AC3E}">
        <p14:creationId xmlns:p14="http://schemas.microsoft.com/office/powerpoint/2010/main" val="375643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p:txBody>
          <a:bodyPr/>
          <a:lstStyle/>
          <a:p>
            <a:r>
              <a:rPr lang="en-US" dirty="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p:txBody>
          <a:bodyPr/>
          <a:lstStyle/>
          <a:p>
            <a:r>
              <a:rPr lang="en-US" dirty="0"/>
              <a:t>Football (soccer)-National team the Red Devils</a:t>
            </a:r>
          </a:p>
          <a:p>
            <a:r>
              <a:rPr lang="en-US" dirty="0"/>
              <a:t>Basketball</a:t>
            </a:r>
          </a:p>
          <a:p>
            <a:r>
              <a:rPr lang="en-US" dirty="0"/>
              <a:t>Rugby</a:t>
            </a:r>
          </a:p>
          <a:p>
            <a:r>
              <a:rPr lang="en-US" dirty="0"/>
              <a:t>Largest stadium is the Alphonse </a:t>
            </a:r>
            <a:r>
              <a:rPr lang="en-US" dirty="0" err="1"/>
              <a:t>Debat</a:t>
            </a:r>
            <a:r>
              <a:rPr lang="en-US" dirty="0"/>
              <a:t> Stadium, which can hold 25,000 people.</a:t>
            </a:r>
          </a:p>
          <a:p>
            <a:endParaRPr lang="en-US" dirty="0"/>
          </a:p>
        </p:txBody>
      </p:sp>
      <p:pic>
        <p:nvPicPr>
          <p:cNvPr id="6" name="Content Placeholder 5">
            <a:extLst>
              <a:ext uri="{FF2B5EF4-FFF2-40B4-BE49-F238E27FC236}">
                <a16:creationId xmlns:a16="http://schemas.microsoft.com/office/drawing/2014/main" id="{25B173CC-660B-49D4-A888-F8EEB0C2EEDF}"/>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19800" y="1690688"/>
            <a:ext cx="4665609" cy="3037681"/>
          </a:xfrm>
        </p:spPr>
      </p:pic>
    </p:spTree>
    <p:extLst>
      <p:ext uri="{BB962C8B-B14F-4D97-AF65-F5344CB8AC3E}">
        <p14:creationId xmlns:p14="http://schemas.microsoft.com/office/powerpoint/2010/main" val="29596751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655320" y="365125"/>
            <a:ext cx="5120114" cy="1692794"/>
          </a:xfrm>
        </p:spPr>
        <p:txBody>
          <a:bodyPr vert="horz" lIns="91440" tIns="45720" rIns="91440" bIns="45720" rtlCol="0" anchor="ctr">
            <a:normAutofit/>
          </a:bodyPr>
          <a:lstStyle/>
          <a:p>
            <a:r>
              <a:rPr lang="en-US" dirty="0"/>
              <a:t>Food</a:t>
            </a:r>
          </a:p>
        </p:txBody>
      </p:sp>
      <p:cxnSp>
        <p:nvCxnSpPr>
          <p:cNvPr id="11" name="Straight Arrow Connector 10">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655321" y="2575034"/>
            <a:ext cx="5120113" cy="3462228"/>
          </a:xfrm>
        </p:spPr>
        <p:txBody>
          <a:bodyPr vert="horz" lIns="91440" tIns="45720" rIns="91440" bIns="45720" rtlCol="0">
            <a:normAutofit/>
          </a:bodyPr>
          <a:lstStyle/>
          <a:p>
            <a:r>
              <a:rPr lang="en-US" sz="1800"/>
              <a:t>National dish is Moambe.  Chicken or fish with cassava leaves, hot pepper sauce, bananas, rice, peanuts and palm nuts.</a:t>
            </a:r>
          </a:p>
          <a:p>
            <a:r>
              <a:rPr lang="en-US" sz="1800"/>
              <a:t>Chikwanga: Cassava cooked and stored in banana leaves.</a:t>
            </a:r>
          </a:p>
          <a:p>
            <a:r>
              <a:rPr lang="en-US" sz="1800"/>
              <a:t>Fufu: sticky, dough-like staple.</a:t>
            </a:r>
          </a:p>
          <a:p>
            <a:r>
              <a:rPr lang="en-US" sz="1800"/>
              <a:t>Pili Pili: Hot chilli sauce served with everything</a:t>
            </a:r>
          </a:p>
          <a:p>
            <a:r>
              <a:rPr lang="en-US" sz="1800"/>
              <a:t>Saka Saka: Ground cassava leaves, cooked with palm oil, peanut paste, beans and salt fish.</a:t>
            </a:r>
          </a:p>
          <a:p>
            <a:pPr marL="0"/>
            <a:r>
              <a:rPr lang="en-US" sz="1800"/>
              <a:t>Peanut Butter Mousse!</a:t>
            </a:r>
          </a:p>
        </p:txBody>
      </p:sp>
      <p:pic>
        <p:nvPicPr>
          <p:cNvPr id="6" name="Content Placeholder 5" descr="A plate of food with meat and vegetables&#10;&#10;Description automatically generated">
            <a:extLst>
              <a:ext uri="{FF2B5EF4-FFF2-40B4-BE49-F238E27FC236}">
                <a16:creationId xmlns:a16="http://schemas.microsoft.com/office/drawing/2014/main" id="{98113216-D4A9-46BF-8E79-190046BAECC4}"/>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1481" r="19477"/>
          <a:stretch/>
        </p:blipFill>
        <p:spPr>
          <a:xfrm>
            <a:off x="5878849" y="1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212635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normAutofit fontScale="77500" lnSpcReduction="20000"/>
          </a:bodyPr>
          <a:lstStyle/>
          <a:p>
            <a:r>
              <a:rPr lang="en-US" dirty="0" err="1"/>
              <a:t>Soukus</a:t>
            </a:r>
            <a:r>
              <a:rPr lang="en-US" dirty="0"/>
              <a:t>- Congolese musical genre that grew in the 50’s based on the Cuban rumba rhythms with jazz and </a:t>
            </a:r>
            <a:r>
              <a:rPr lang="en-US" dirty="0" err="1"/>
              <a:t>kwassa</a:t>
            </a:r>
            <a:r>
              <a:rPr lang="en-US" dirty="0"/>
              <a:t> </a:t>
            </a:r>
            <a:r>
              <a:rPr lang="en-US" dirty="0" err="1"/>
              <a:t>kwassa</a:t>
            </a:r>
            <a:r>
              <a:rPr lang="en-US" dirty="0"/>
              <a:t> dance rhythms, supported by electric guitar patterns.  </a:t>
            </a:r>
          </a:p>
          <a:p>
            <a:r>
              <a:rPr lang="en-US" dirty="0"/>
              <a:t>Cuban merengue, Congolese rumba, West African highlight sounds.  </a:t>
            </a:r>
          </a:p>
          <a:p>
            <a:r>
              <a:rPr lang="en-US" dirty="0"/>
              <a:t>There wasn’t a local music identity until the 40’s, as the country was created by many different ethnic groups that maintained their own folk music traditions.  </a:t>
            </a:r>
          </a:p>
          <a:p>
            <a:r>
              <a:rPr lang="en-US" dirty="0"/>
              <a:t>Kinshasa (the capital) is known as a great music </a:t>
            </a:r>
            <a:r>
              <a:rPr lang="en-US" dirty="0" err="1"/>
              <a:t>centre</a:t>
            </a:r>
            <a:r>
              <a:rPr lang="en-US" dirty="0"/>
              <a:t> in the world.  Papa </a:t>
            </a:r>
            <a:r>
              <a:rPr lang="en-US" dirty="0" err="1"/>
              <a:t>Wendo</a:t>
            </a:r>
            <a:r>
              <a:rPr lang="en-US" dirty="0"/>
              <a:t>, of </a:t>
            </a:r>
            <a:r>
              <a:rPr lang="en-US" dirty="0" err="1"/>
              <a:t>Sapology</a:t>
            </a:r>
            <a:r>
              <a:rPr lang="en-US" dirty="0"/>
              <a:t>, is a revered musician.  </a:t>
            </a:r>
          </a:p>
        </p:txBody>
      </p:sp>
      <p:pic>
        <p:nvPicPr>
          <p:cNvPr id="6" name="Content Placeholder 5" descr="A picture containing person, outdoor, person, sitting&#10;&#10;Description automatically generated">
            <a:extLst>
              <a:ext uri="{FF2B5EF4-FFF2-40B4-BE49-F238E27FC236}">
                <a16:creationId xmlns:a16="http://schemas.microsoft.com/office/drawing/2014/main" id="{9D85895E-AD55-43E4-9F9F-65A2F0F76089}"/>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2" y="2208361"/>
            <a:ext cx="5635937" cy="3736871"/>
          </a:xfrm>
        </p:spPr>
      </p:pic>
    </p:spTree>
    <p:extLst>
      <p:ext uri="{BB962C8B-B14F-4D97-AF65-F5344CB8AC3E}">
        <p14:creationId xmlns:p14="http://schemas.microsoft.com/office/powerpoint/2010/main" val="41196374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A picture containing fabric&#10;&#10;Description automatically generated">
            <a:extLst>
              <a:ext uri="{FF2B5EF4-FFF2-40B4-BE49-F238E27FC236}">
                <a16:creationId xmlns:a16="http://schemas.microsoft.com/office/drawing/2014/main" id="{A6669B5A-9B69-488A-9084-40AD622E1A78}"/>
              </a:ext>
            </a:extLst>
          </p:cNvPr>
          <p:cNvPicPr>
            <a:picLocks noChangeAspect="1"/>
          </p:cNvPicPr>
          <p:nvPr/>
        </p:nvPicPr>
        <p:blipFill rotWithShape="1">
          <a:blip r:embed="rId2">
            <a:extLst>
              <a:ext uri="{28A0092B-C50C-407E-A947-70E740481C1C}">
                <a14:useLocalDpi xmlns:a14="http://schemas.microsoft.com/office/drawing/2010/main" val="0"/>
              </a:ext>
            </a:extLst>
          </a:blip>
          <a:srcRect t="22915" r="-1" b="11932"/>
          <a:stretch/>
        </p:blipFill>
        <p:spPr>
          <a:xfrm>
            <a:off x="6015107" y="-1"/>
            <a:ext cx="6176895" cy="2937954"/>
          </a:xfrm>
          <a:prstGeom prst="rect">
            <a:avLst/>
          </a:prstGeom>
        </p:spPr>
      </p:pic>
      <p:pic>
        <p:nvPicPr>
          <p:cNvPr id="6" name="Content Placeholder 5" descr="A close up of a mans face&#10;&#10;Description automatically generated">
            <a:extLst>
              <a:ext uri="{FF2B5EF4-FFF2-40B4-BE49-F238E27FC236}">
                <a16:creationId xmlns:a16="http://schemas.microsoft.com/office/drawing/2014/main" id="{44DD1198-0AAE-4281-9AA0-B6045AC18C5A}"/>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839" r="1" b="11533"/>
          <a:stretch/>
        </p:blipFill>
        <p:spPr>
          <a:xfrm>
            <a:off x="4203638" y="2937953"/>
            <a:ext cx="7988360" cy="3920047"/>
          </a:xfrm>
          <a:prstGeom prst="rect">
            <a:avLst/>
          </a:prstGeom>
        </p:spPr>
      </p:pic>
      <p:sp>
        <p:nvSpPr>
          <p:cNvPr id="13" name="Freeform: Shape 12">
            <a:extLst>
              <a:ext uri="{FF2B5EF4-FFF2-40B4-BE49-F238E27FC236}">
                <a16:creationId xmlns:a16="http://schemas.microsoft.com/office/drawing/2014/main" id="{8F23F8A3-8FD7-4779-8323-FDC26BE99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14">
            <a:extLst>
              <a:ext uri="{FF2B5EF4-FFF2-40B4-BE49-F238E27FC236}">
                <a16:creationId xmlns:a16="http://schemas.microsoft.com/office/drawing/2014/main" id="{F605C4CC-A25C-416F-8333-7CB7DC97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04672" y="365125"/>
            <a:ext cx="5266155" cy="1325563"/>
          </a:xfrm>
        </p:spPr>
        <p:txBody>
          <a:bodyPr vert="horz" lIns="91440" tIns="45720" rIns="91440" bIns="45720" rtlCol="0" anchor="ctr">
            <a:normAutofit/>
          </a:bodyPr>
          <a:lstStyle/>
          <a:p>
            <a:r>
              <a:rPr lang="en-US" kern="1200">
                <a:solidFill>
                  <a:schemeClr val="tx1"/>
                </a:solidFill>
                <a:latin typeface="+mj-lt"/>
                <a:ea typeface="+mj-ea"/>
                <a:cs typeface="+mj-cs"/>
              </a:rPr>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804672" y="2022601"/>
            <a:ext cx="3941499" cy="4154361"/>
          </a:xfrm>
        </p:spPr>
        <p:txBody>
          <a:bodyPr vert="horz" lIns="91440" tIns="45720" rIns="91440" bIns="45720" rtlCol="0">
            <a:normAutofit/>
          </a:bodyPr>
          <a:lstStyle/>
          <a:p>
            <a:r>
              <a:rPr lang="en-US" sz="2000"/>
              <a:t>Painting, sculpture, music and dance.  </a:t>
            </a:r>
          </a:p>
          <a:p>
            <a:r>
              <a:rPr lang="en-US" sz="2000"/>
              <a:t>The southwest region is known for the stone and nail-studded nkisi statues of the Kongo people and the masks figurines of the Yaka.  The Kuba, are known for the ndop, statues created in the likeness of the king.  Luba people are known for women in society through statuettes depicting motherhood.  </a:t>
            </a:r>
          </a:p>
        </p:txBody>
      </p:sp>
    </p:spTree>
    <p:extLst>
      <p:ext uri="{BB962C8B-B14F-4D97-AF65-F5344CB8AC3E}">
        <p14:creationId xmlns:p14="http://schemas.microsoft.com/office/powerpoint/2010/main" val="1127945975"/>
      </p:ext>
    </p:extLst>
  </p:cSld>
  <p:clrMapOvr>
    <a:overrideClrMapping bg1="dk1" tx1="lt1" bg2="dk2" tx2="lt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Albert Russo, a Belgian bilingual author or novels, short stories, essays and poems.  His main themes are fighting racism of all stripes, defending individual and collective rights.  Famous works include Eclipse Over Lake Tanganyika, The Black Ancestor, Ode to </a:t>
            </a:r>
            <a:r>
              <a:rPr lang="en-US" dirty="0" err="1"/>
              <a:t>Mamica</a:t>
            </a:r>
            <a:r>
              <a:rPr lang="en-US" dirty="0"/>
              <a:t> Mia, Mother Beloved</a:t>
            </a:r>
          </a:p>
        </p:txBody>
      </p:sp>
      <p:pic>
        <p:nvPicPr>
          <p:cNvPr id="6" name="Content Placeholder 5" descr="A picture containing calendar&#10;&#10;Description automatically generated">
            <a:extLst>
              <a:ext uri="{FF2B5EF4-FFF2-40B4-BE49-F238E27FC236}">
                <a16:creationId xmlns:a16="http://schemas.microsoft.com/office/drawing/2014/main" id="{547FC585-C2B1-4968-894F-202B78BA354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820143" y="2572722"/>
            <a:ext cx="1885714" cy="2857143"/>
          </a:xfrm>
        </p:spPr>
      </p:pic>
    </p:spTree>
    <p:extLst>
      <p:ext uri="{BB962C8B-B14F-4D97-AF65-F5344CB8AC3E}">
        <p14:creationId xmlns:p14="http://schemas.microsoft.com/office/powerpoint/2010/main" val="36333111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p:txBody>
          <a:bodyPr/>
          <a:lstStyle/>
          <a:p>
            <a:r>
              <a:rPr lang="en-US" dirty="0"/>
              <a:t>Homes</a:t>
            </a:r>
          </a:p>
        </p:txBody>
      </p:sp>
      <p:pic>
        <p:nvPicPr>
          <p:cNvPr id="6" name="Content Placeholder 5">
            <a:extLst>
              <a:ext uri="{FF2B5EF4-FFF2-40B4-BE49-F238E27FC236}">
                <a16:creationId xmlns:a16="http://schemas.microsoft.com/office/drawing/2014/main" id="{406DA155-7C9B-444B-A79B-2651B77F82F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058194"/>
            <a:ext cx="5181600" cy="3886200"/>
          </a:xfrm>
        </p:spPr>
      </p:pic>
      <p:pic>
        <p:nvPicPr>
          <p:cNvPr id="8" name="Content Placeholder 7" descr="A house on the side of a building&#10;&#10;Description automatically generated">
            <a:extLst>
              <a:ext uri="{FF2B5EF4-FFF2-40B4-BE49-F238E27FC236}">
                <a16:creationId xmlns:a16="http://schemas.microsoft.com/office/drawing/2014/main" id="{395A31B1-39CD-45B9-B35F-527DD8A8B313}"/>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72200" y="2147876"/>
            <a:ext cx="5181600" cy="3706836"/>
          </a:xfrm>
        </p:spPr>
      </p:pic>
    </p:spTree>
    <p:extLst>
      <p:ext uri="{BB962C8B-B14F-4D97-AF65-F5344CB8AC3E}">
        <p14:creationId xmlns:p14="http://schemas.microsoft.com/office/powerpoint/2010/main" val="3545708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p:txBody>
          <a:bodyPr/>
          <a:lstStyle/>
          <a:p>
            <a:r>
              <a:rPr lang="en-US" dirty="0"/>
              <a:t>Festivals and Holidays</a:t>
            </a:r>
          </a:p>
        </p:txBody>
      </p:sp>
      <p:pic>
        <p:nvPicPr>
          <p:cNvPr id="6" name="Content Placeholder 5" descr="A person wearing a costume&#10;&#10;Description automatically generated">
            <a:extLst>
              <a:ext uri="{FF2B5EF4-FFF2-40B4-BE49-F238E27FC236}">
                <a16:creationId xmlns:a16="http://schemas.microsoft.com/office/drawing/2014/main" id="{83AE072D-FAA1-468A-8B07-58353CAF7AD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275864"/>
            <a:ext cx="5181600" cy="3450860"/>
          </a:xfrm>
        </p:spPr>
      </p:pic>
      <p:sp>
        <p:nvSpPr>
          <p:cNvPr id="4" name="Content Placeholder 3">
            <a:extLst>
              <a:ext uri="{FF2B5EF4-FFF2-40B4-BE49-F238E27FC236}">
                <a16:creationId xmlns:a16="http://schemas.microsoft.com/office/drawing/2014/main" id="{D355CBC6-D2B8-42FA-B42B-EEA5397A76BB}"/>
              </a:ext>
            </a:extLst>
          </p:cNvPr>
          <p:cNvSpPr>
            <a:spLocks noGrp="1"/>
          </p:cNvSpPr>
          <p:nvPr>
            <p:ph sz="half" idx="2"/>
          </p:nvPr>
        </p:nvSpPr>
        <p:spPr/>
        <p:txBody>
          <a:bodyPr/>
          <a:lstStyle/>
          <a:p>
            <a:r>
              <a:rPr lang="en-US" dirty="0"/>
              <a:t>January 4</a:t>
            </a:r>
            <a:r>
              <a:rPr lang="en-US" baseline="30000" dirty="0"/>
              <a:t>th</a:t>
            </a:r>
            <a:r>
              <a:rPr lang="en-US" dirty="0"/>
              <a:t>, Commemoration of the Martyrs of Independence.</a:t>
            </a:r>
          </a:p>
          <a:p>
            <a:r>
              <a:rPr lang="en-US" dirty="0"/>
              <a:t>National Heroes Day.</a:t>
            </a:r>
          </a:p>
          <a:p>
            <a:r>
              <a:rPr lang="en-US" dirty="0"/>
              <a:t>National Liberation Day</a:t>
            </a:r>
          </a:p>
          <a:p>
            <a:r>
              <a:rPr lang="en-US" dirty="0"/>
              <a:t>Youth Day</a:t>
            </a:r>
          </a:p>
          <a:p>
            <a:r>
              <a:rPr lang="en-US" dirty="0"/>
              <a:t>Army Day</a:t>
            </a:r>
          </a:p>
          <a:p>
            <a:r>
              <a:rPr lang="en-US" dirty="0"/>
              <a:t>Parents Day</a:t>
            </a:r>
          </a:p>
          <a:p>
            <a:r>
              <a:rPr lang="en-US" dirty="0"/>
              <a:t>Independence Day</a:t>
            </a:r>
          </a:p>
        </p:txBody>
      </p:sp>
    </p:spTree>
    <p:extLst>
      <p:ext uri="{BB962C8B-B14F-4D97-AF65-F5344CB8AC3E}">
        <p14:creationId xmlns:p14="http://schemas.microsoft.com/office/powerpoint/2010/main" val="1776727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0205976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3" name="Rectangle 1032">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838201" y="345810"/>
            <a:ext cx="5120561" cy="1325563"/>
          </a:xfrm>
        </p:spPr>
        <p:txBody>
          <a:bodyPr vert="horz" lIns="91440" tIns="45720" rIns="91440" bIns="45720" rtlCol="0" anchor="ctr">
            <a:normAutofit/>
          </a:bodyPr>
          <a:lstStyle/>
          <a:p>
            <a:pPr algn="l"/>
            <a:r>
              <a:rPr lang="en-US" sz="4400" kern="1200" dirty="0">
                <a:solidFill>
                  <a:schemeClr val="tx1"/>
                </a:solidFill>
                <a:latin typeface="+mj-lt"/>
                <a:ea typeface="+mj-ea"/>
                <a:cs typeface="+mj-cs"/>
              </a:rPr>
              <a:t>Republic of the Congo</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838201" y="1825625"/>
            <a:ext cx="5092194" cy="4351338"/>
          </a:xfrm>
        </p:spPr>
        <p:txBody>
          <a:bodyPr vert="horz" lIns="91440" tIns="45720" rIns="91440" bIns="45720" rtlCol="0">
            <a:normAutofit/>
          </a:bodyPr>
          <a:lstStyle/>
          <a:p>
            <a:pPr indent="-228600" algn="l">
              <a:buFont typeface="Arial" panose="020B0604020202020204" pitchFamily="34" charset="0"/>
              <a:buChar char="•"/>
            </a:pPr>
            <a:r>
              <a:rPr lang="en-US" dirty="0"/>
              <a:t>Things We Will Learn:</a:t>
            </a:r>
            <a:endParaRPr lang="en-US"/>
          </a:p>
          <a:p>
            <a:pPr indent="-228600" algn="l">
              <a:buFont typeface="Arial" panose="020B0604020202020204" pitchFamily="34" charset="0"/>
              <a:buChar char="•"/>
            </a:pPr>
            <a:r>
              <a:rPr lang="en-US" dirty="0"/>
              <a:t>Geography</a:t>
            </a:r>
            <a:endParaRPr lang="en-US"/>
          </a:p>
          <a:p>
            <a:pPr indent="-228600" algn="l">
              <a:buFont typeface="Arial" panose="020B0604020202020204" pitchFamily="34" charset="0"/>
              <a:buChar char="•"/>
            </a:pPr>
            <a:r>
              <a:rPr lang="en-US" dirty="0"/>
              <a:t>Language</a:t>
            </a:r>
            <a:endParaRPr lang="en-US"/>
          </a:p>
          <a:p>
            <a:pPr indent="-228600" algn="l">
              <a:buFont typeface="Arial" panose="020B0604020202020204" pitchFamily="34" charset="0"/>
              <a:buChar char="•"/>
            </a:pPr>
            <a:r>
              <a:rPr lang="en-US" dirty="0"/>
              <a:t>Advancements for the World</a:t>
            </a:r>
            <a:endParaRPr lang="en-US"/>
          </a:p>
          <a:p>
            <a:pPr indent="-228600" algn="l">
              <a:buFont typeface="Arial" panose="020B0604020202020204" pitchFamily="34" charset="0"/>
              <a:buChar char="•"/>
            </a:pPr>
            <a:r>
              <a:rPr lang="en-US" dirty="0"/>
              <a:t>History</a:t>
            </a:r>
            <a:endParaRPr lang="en-US"/>
          </a:p>
          <a:p>
            <a:pPr indent="-228600" algn="l">
              <a:buFont typeface="Arial" panose="020B0604020202020204" pitchFamily="34" charset="0"/>
              <a:buChar char="•"/>
            </a:pPr>
            <a:r>
              <a:rPr lang="en-US" dirty="0"/>
              <a:t>Culture</a:t>
            </a:r>
            <a:endParaRPr lang="en-US"/>
          </a:p>
          <a:p>
            <a:pPr indent="-228600" algn="l">
              <a:buFont typeface="Arial" panose="020B0604020202020204" pitchFamily="34" charset="0"/>
              <a:buChar char="•"/>
            </a:pPr>
            <a:r>
              <a:rPr lang="en-US" dirty="0"/>
              <a:t>Current Events</a:t>
            </a:r>
            <a:endParaRPr lang="en-US"/>
          </a:p>
          <a:p>
            <a:pPr indent="-228600" algn="l">
              <a:buFont typeface="Arial" panose="020B0604020202020204" pitchFamily="34" charset="0"/>
              <a:buChar char="•"/>
            </a:pPr>
            <a:endParaRPr lang="en-US"/>
          </a:p>
        </p:txBody>
      </p:sp>
      <p:sp>
        <p:nvSpPr>
          <p:cNvPr id="1035" name="Oval 1034">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26" name="Picture 2" descr="Democratic Republic Of The Congo Maps &amp; Facts - World Atlas">
            <a:extLst>
              <a:ext uri="{FF2B5EF4-FFF2-40B4-BE49-F238E27FC236}">
                <a16:creationId xmlns:a16="http://schemas.microsoft.com/office/drawing/2014/main" id="{3E6BE4E4-E233-96F5-1832-579DB60F2CA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101" r="-1" b="7241"/>
          <a:stretch/>
        </p:blipFill>
        <p:spPr bwMode="auto">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a:noFill/>
          <a:extLst>
            <a:ext uri="{909E8E84-426E-40DD-AFC4-6F175D3DCCD1}">
              <a14:hiddenFill xmlns:a14="http://schemas.microsoft.com/office/drawing/2010/main">
                <a:solidFill>
                  <a:srgbClr val="FFFFFF"/>
                </a:solidFill>
              </a14:hiddenFill>
            </a:ext>
          </a:extLst>
        </p:spPr>
      </p:pic>
      <p:sp>
        <p:nvSpPr>
          <p:cNvPr id="1037" name="Arc 1036">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1028" name="Picture 4" descr="Flag of the Republic of the Congo | Britannica">
            <a:extLst>
              <a:ext uri="{FF2B5EF4-FFF2-40B4-BE49-F238E27FC236}">
                <a16:creationId xmlns:a16="http://schemas.microsoft.com/office/drawing/2014/main" id="{10B9E977-7808-B0E3-9A73-A21634BFBC6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642" r="10500" b="2"/>
          <a:stretch/>
        </p:blipFill>
        <p:spPr bwMode="auto">
          <a:xfrm>
            <a:off x="6261607" y="635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4802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Kinshasa Central Business District Congo Skyline Stock Photo - Download  Image Now - Kinshasa, Democratic Republic of the Congo, Congo River">
            <a:extLst>
              <a:ext uri="{FF2B5EF4-FFF2-40B4-BE49-F238E27FC236}">
                <a16:creationId xmlns:a16="http://schemas.microsoft.com/office/drawing/2014/main" id="{5C5B01C4-7619-51A2-96AA-089795C9A60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4120"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1" name="Rectangle 308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dirty="0"/>
              <a:t>Capital: Kinshasa</a:t>
            </a:r>
          </a:p>
          <a:p>
            <a:r>
              <a:rPr lang="en-US" sz="2000" dirty="0"/>
              <a:t>Language: French</a:t>
            </a:r>
          </a:p>
          <a:p>
            <a:r>
              <a:rPr lang="en-US" sz="2000" dirty="0"/>
              <a:t>Exports: Copper, alloys, crude oil</a:t>
            </a:r>
          </a:p>
          <a:p>
            <a:r>
              <a:rPr lang="en-US" sz="2000" dirty="0"/>
              <a:t>Fun Facts:  Kinshasa is the world’s second largest French-speaking city.  Locals supposedly eat mayo with everything.  Wildlife is amazing</a:t>
            </a:r>
          </a:p>
        </p:txBody>
      </p:sp>
    </p:spTree>
    <p:extLst>
      <p:ext uri="{BB962C8B-B14F-4D97-AF65-F5344CB8AC3E}">
        <p14:creationId xmlns:p14="http://schemas.microsoft.com/office/powerpoint/2010/main" val="2387301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p:txBody>
          <a:bodyPr/>
          <a:lstStyle/>
          <a:p>
            <a:r>
              <a:rPr lang="en-US" dirty="0"/>
              <a:t>Country on Map</a:t>
            </a:r>
          </a:p>
        </p:txBody>
      </p:sp>
      <p:pic>
        <p:nvPicPr>
          <p:cNvPr id="5" name="Content Placeholder 4" descr="Map&#10;&#10;Description automatically generated">
            <a:extLst>
              <a:ext uri="{FF2B5EF4-FFF2-40B4-BE49-F238E27FC236}">
                <a16:creationId xmlns:a16="http://schemas.microsoft.com/office/drawing/2014/main" id="{555A5739-2F0B-47FA-A468-80825E42586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69058" y="1825625"/>
            <a:ext cx="4053883" cy="4351338"/>
          </a:xfrm>
        </p:spPr>
      </p:pic>
    </p:spTree>
    <p:extLst>
      <p:ext uri="{BB962C8B-B14F-4D97-AF65-F5344CB8AC3E}">
        <p14:creationId xmlns:p14="http://schemas.microsoft.com/office/powerpoint/2010/main" val="7439432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Country on Map</a:t>
            </a:r>
          </a:p>
        </p:txBody>
      </p:sp>
      <p:pic>
        <p:nvPicPr>
          <p:cNvPr id="2050" name="Picture 2" descr="Republic of the Congo | History, Flag, Map, Population ...">
            <a:extLst>
              <a:ext uri="{FF2B5EF4-FFF2-40B4-BE49-F238E27FC236}">
                <a16:creationId xmlns:a16="http://schemas.microsoft.com/office/drawing/2014/main" id="{BFB7664B-9316-B181-7F0A-A5E3AC8D40B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259708" y="643466"/>
            <a:ext cx="5815915"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584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Country Geography</a:t>
            </a:r>
          </a:p>
        </p:txBody>
      </p:sp>
      <p:sp>
        <p:nvSpPr>
          <p:cNvPr id="410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sym typeface="Wingdings" panose="05000000000000000000" pitchFamily="2" charset="2"/>
              </a:rPr>
              <a:t>Longitude and </a:t>
            </a:r>
            <a:r>
              <a:rPr lang="en-US" sz="2200" dirty="0" err="1">
                <a:sym typeface="Wingdings" panose="05000000000000000000" pitchFamily="2" charset="2"/>
              </a:rPr>
              <a:t>Latitude:</a:t>
            </a:r>
            <a:r>
              <a:rPr lang="en-US" sz="2200" b="1" i="0" dirty="0" err="1">
                <a:effectLst/>
              </a:rPr>
              <a:t>Latitude</a:t>
            </a:r>
            <a:r>
              <a:rPr lang="en-US" sz="2200" b="1" i="0" dirty="0">
                <a:effectLst/>
              </a:rPr>
              <a:t>: 0° 39' 38.08" N · Longitude: 14° 53' 47.69" E</a:t>
            </a:r>
            <a:endParaRPr lang="en-US" sz="2200" dirty="0">
              <a:sym typeface="Wingdings" panose="05000000000000000000" pitchFamily="2" charset="2"/>
            </a:endParaRPr>
          </a:p>
          <a:p>
            <a:r>
              <a:rPr lang="en-US" sz="2200" dirty="0">
                <a:sym typeface="Wingdings" panose="05000000000000000000" pitchFamily="2" charset="2"/>
              </a:rPr>
              <a:t>Major Mountains, Rivers and Other Geographic sites: </a:t>
            </a:r>
            <a:r>
              <a:rPr lang="en-US" sz="2200" dirty="0" err="1">
                <a:sym typeface="Wingdings" panose="05000000000000000000" pitchFamily="2" charset="2"/>
              </a:rPr>
              <a:t>Nouabale-Ndoki</a:t>
            </a:r>
            <a:r>
              <a:rPr lang="en-US" sz="2200" dirty="0">
                <a:sym typeface="Wingdings" panose="05000000000000000000" pitchFamily="2" charset="2"/>
              </a:rPr>
              <a:t> National Park, </a:t>
            </a:r>
            <a:r>
              <a:rPr lang="en-US" sz="2200" dirty="0" err="1">
                <a:sym typeface="Wingdings" panose="05000000000000000000" pitchFamily="2" charset="2"/>
              </a:rPr>
              <a:t>Basilique</a:t>
            </a:r>
            <a:r>
              <a:rPr lang="en-US" sz="2200" dirty="0">
                <a:sym typeface="Wingdings" panose="05000000000000000000" pitchFamily="2" charset="2"/>
              </a:rPr>
              <a:t> Sainte Anne du Congo, Lola </a:t>
            </a:r>
            <a:r>
              <a:rPr lang="en-US" sz="2200" dirty="0" err="1">
                <a:sym typeface="Wingdings" panose="05000000000000000000" pitchFamily="2" charset="2"/>
              </a:rPr>
              <a:t>ya</a:t>
            </a:r>
            <a:r>
              <a:rPr lang="en-US" sz="2200" dirty="0">
                <a:sym typeface="Wingdings" panose="05000000000000000000" pitchFamily="2" charset="2"/>
              </a:rPr>
              <a:t> Bonobo Sanctuary </a:t>
            </a:r>
            <a:endParaRPr lang="en-US" sz="2200" dirty="0"/>
          </a:p>
        </p:txBody>
      </p:sp>
      <p:pic>
        <p:nvPicPr>
          <p:cNvPr id="4098" name="Picture 2" descr="15 Best Places to Visit in the Democratic Republic of Congo - The Crazy  Tourist">
            <a:extLst>
              <a:ext uri="{FF2B5EF4-FFF2-40B4-BE49-F238E27FC236}">
                <a16:creationId xmlns:a16="http://schemas.microsoft.com/office/drawing/2014/main" id="{F407567C-2624-6F49-CEB1-B701EE6E188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709" r="19870"/>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8167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Heavy precipitation and high temperatures.  On the equator.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r>
              <a:rPr lang="en-US" dirty="0"/>
              <a:t>What is the weather like in the capital city today?</a:t>
            </a:r>
          </a:p>
        </p:txBody>
      </p:sp>
    </p:spTree>
    <p:extLst>
      <p:ext uri="{BB962C8B-B14F-4D97-AF65-F5344CB8AC3E}">
        <p14:creationId xmlns:p14="http://schemas.microsoft.com/office/powerpoint/2010/main" val="4062633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Chimpanzee</a:t>
            </a:r>
          </a:p>
          <a:p>
            <a:r>
              <a:rPr lang="en-US" dirty="0"/>
              <a:t>Cross River Gorilla</a:t>
            </a:r>
          </a:p>
          <a:p>
            <a:r>
              <a:rPr lang="en-US" dirty="0"/>
              <a:t>Mountain Gorilla</a:t>
            </a:r>
          </a:p>
          <a:p>
            <a:r>
              <a:rPr lang="en-US" dirty="0"/>
              <a:t>African Elephant</a:t>
            </a:r>
          </a:p>
          <a:p>
            <a:pPr marL="0" indent="0">
              <a:buNone/>
            </a:pPr>
            <a:r>
              <a:rPr lang="en-US" dirty="0">
                <a:hlinkClick r:id="rId2"/>
              </a:rPr>
              <a:t>https://www.youtube.com/watch?v=IAoJYJDZLdg</a:t>
            </a:r>
            <a:r>
              <a:rPr lang="en-US" dirty="0"/>
              <a:t> </a:t>
            </a:r>
          </a:p>
          <a:p>
            <a:endParaRPr lang="en-US" dirty="0"/>
          </a:p>
        </p:txBody>
      </p:sp>
      <p:pic>
        <p:nvPicPr>
          <p:cNvPr id="5122" name="Picture 2" descr="Gorilla | Species | WWF">
            <a:extLst>
              <a:ext uri="{FF2B5EF4-FFF2-40B4-BE49-F238E27FC236}">
                <a16:creationId xmlns:a16="http://schemas.microsoft.com/office/drawing/2014/main" id="{4B7A9226-C557-E88E-7A74-C306457913BF}"/>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239000" y="3086894"/>
            <a:ext cx="30480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4158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a:t>Plants</a:t>
            </a:r>
          </a:p>
        </p:txBody>
      </p:sp>
      <p:pic>
        <p:nvPicPr>
          <p:cNvPr id="6146" name="Picture 2" descr="Democratic Republic of the Congo - Plant and animal life | Britannica">
            <a:extLst>
              <a:ext uri="{FF2B5EF4-FFF2-40B4-BE49-F238E27FC236}">
                <a16:creationId xmlns:a16="http://schemas.microsoft.com/office/drawing/2014/main" id="{38005EF1-B6BC-E818-8D9F-3246D40FE5B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 b="1341"/>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6153"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5297762" y="2706624"/>
            <a:ext cx="6251110" cy="3483864"/>
          </a:xfrm>
        </p:spPr>
        <p:txBody>
          <a:bodyPr vert="horz" lIns="91440" tIns="45720" rIns="91440" bIns="45720" rtlCol="0">
            <a:normAutofit/>
          </a:bodyPr>
          <a:lstStyle/>
          <a:p>
            <a:r>
              <a:rPr lang="en-US" sz="2200"/>
              <a:t>Mahogany</a:t>
            </a:r>
          </a:p>
          <a:p>
            <a:r>
              <a:rPr lang="en-US" sz="2200"/>
              <a:t>Ebony</a:t>
            </a:r>
          </a:p>
          <a:p>
            <a:r>
              <a:rPr lang="en-US" sz="2200"/>
              <a:t>Cinchona</a:t>
            </a:r>
          </a:p>
          <a:p>
            <a:r>
              <a:rPr lang="en-US" sz="2200"/>
              <a:t>Copal</a:t>
            </a:r>
          </a:p>
          <a:p>
            <a:r>
              <a:rPr lang="en-US" sz="2200"/>
              <a:t>Rubber</a:t>
            </a:r>
          </a:p>
          <a:p>
            <a:r>
              <a:rPr lang="en-US" sz="2200"/>
              <a:t>Palm trees</a:t>
            </a:r>
          </a:p>
          <a:p>
            <a:endParaRPr lang="en-US" sz="2200"/>
          </a:p>
        </p:txBody>
      </p:sp>
    </p:spTree>
    <p:extLst>
      <p:ext uri="{BB962C8B-B14F-4D97-AF65-F5344CB8AC3E}">
        <p14:creationId xmlns:p14="http://schemas.microsoft.com/office/powerpoint/2010/main" val="4000119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6EC6F-1B00-515A-EB35-E87DCD64D3C0}"/>
              </a:ext>
            </a:extLst>
          </p:cNvPr>
          <p:cNvSpPr>
            <a:spLocks noGrp="1"/>
          </p:cNvSpPr>
          <p:nvPr>
            <p:ph type="title"/>
          </p:nvPr>
        </p:nvSpPr>
        <p:spPr/>
        <p:txBody>
          <a:bodyPr/>
          <a:lstStyle/>
          <a:p>
            <a:r>
              <a:rPr lang="en-US" dirty="0"/>
              <a:t>Early History</a:t>
            </a:r>
          </a:p>
        </p:txBody>
      </p:sp>
      <p:sp>
        <p:nvSpPr>
          <p:cNvPr id="3" name="Content Placeholder 2">
            <a:extLst>
              <a:ext uri="{FF2B5EF4-FFF2-40B4-BE49-F238E27FC236}">
                <a16:creationId xmlns:a16="http://schemas.microsoft.com/office/drawing/2014/main" id="{411012DE-ADC6-C06B-FBF2-B000BA63FBED}"/>
              </a:ext>
            </a:extLst>
          </p:cNvPr>
          <p:cNvSpPr>
            <a:spLocks noGrp="1"/>
          </p:cNvSpPr>
          <p:nvPr>
            <p:ph sz="half" idx="1"/>
          </p:nvPr>
        </p:nvSpPr>
        <p:spPr/>
        <p:txBody>
          <a:bodyPr>
            <a:normAutofit lnSpcReduction="10000"/>
          </a:bodyPr>
          <a:lstStyle/>
          <a:p>
            <a:r>
              <a:rPr lang="en-US" dirty="0"/>
              <a:t>Originally inhabited by Pygmies.  Later the Bantu people arrived and settled the area.  </a:t>
            </a:r>
          </a:p>
          <a:p>
            <a:r>
              <a:rPr lang="en-US" dirty="0"/>
              <a:t>The first Europeans showed up in the 1400s. The major trade in the area was slaves, the locals would capture them from the interior and sell them to slave ships. It was a king’s private domain for a while, then a colony of Belgian.  </a:t>
            </a:r>
          </a:p>
          <a:p>
            <a:endParaRPr lang="en-US" dirty="0"/>
          </a:p>
        </p:txBody>
      </p:sp>
      <p:sp>
        <p:nvSpPr>
          <p:cNvPr id="4" name="Content Placeholder 3">
            <a:extLst>
              <a:ext uri="{FF2B5EF4-FFF2-40B4-BE49-F238E27FC236}">
                <a16:creationId xmlns:a16="http://schemas.microsoft.com/office/drawing/2014/main" id="{DEFDFED8-BEFB-37A0-6CE8-CF28DED09384}"/>
              </a:ext>
            </a:extLst>
          </p:cNvPr>
          <p:cNvSpPr>
            <a:spLocks noGrp="1"/>
          </p:cNvSpPr>
          <p:nvPr>
            <p:ph sz="half" idx="2"/>
          </p:nvPr>
        </p:nvSpPr>
        <p:spPr/>
        <p:txBody>
          <a:bodyPr>
            <a:normAutofit lnSpcReduction="10000"/>
          </a:bodyPr>
          <a:lstStyle/>
          <a:p>
            <a:r>
              <a:rPr lang="en-US" dirty="0"/>
              <a:t>The French took over in the 1880s, not long after they would combine many countries to create French Equatorial Africa. </a:t>
            </a:r>
          </a:p>
          <a:p>
            <a:r>
              <a:rPr lang="en-US" dirty="0"/>
              <a:t>They gained independence from France in 1960. </a:t>
            </a:r>
          </a:p>
        </p:txBody>
      </p:sp>
    </p:spTree>
    <p:extLst>
      <p:ext uri="{BB962C8B-B14F-4D97-AF65-F5344CB8AC3E}">
        <p14:creationId xmlns:p14="http://schemas.microsoft.com/office/powerpoint/2010/main" val="27968810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p:txBody>
          <a:bodyPr/>
          <a:lstStyle/>
          <a:p>
            <a:r>
              <a:rPr lang="en-US" dirty="0"/>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p:txBody>
          <a:bodyPr/>
          <a:lstStyle/>
          <a:p>
            <a:r>
              <a:rPr lang="en-US" dirty="0"/>
              <a:t>A semi-presidential republic.</a:t>
            </a:r>
          </a:p>
        </p:txBody>
      </p:sp>
    </p:spTree>
    <p:extLst>
      <p:ext uri="{BB962C8B-B14F-4D97-AF65-F5344CB8AC3E}">
        <p14:creationId xmlns:p14="http://schemas.microsoft.com/office/powerpoint/2010/main" val="13931964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3" name="Rectangle 14342">
            <a:extLst>
              <a:ext uri="{FF2B5EF4-FFF2-40B4-BE49-F238E27FC236}">
                <a16:creationId xmlns:a16="http://schemas.microsoft.com/office/drawing/2014/main" id="{870A1295-61BC-4214-AA3E-D3966730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804672" y="5116529"/>
            <a:ext cx="10592174" cy="1000655"/>
          </a:xfrm>
        </p:spPr>
        <p:txBody>
          <a:bodyPr vert="horz" lIns="91440" tIns="45720" rIns="91440" bIns="45720" rtlCol="0" anchor="t">
            <a:normAutofit/>
          </a:bodyPr>
          <a:lstStyle/>
          <a:p>
            <a:r>
              <a:rPr lang="en-US" sz="4000">
                <a:solidFill>
                  <a:schemeClr val="tx2"/>
                </a:solidFill>
              </a:rPr>
              <a:t>Currency</a:t>
            </a:r>
          </a:p>
        </p:txBody>
      </p:sp>
      <p:pic>
        <p:nvPicPr>
          <p:cNvPr id="14338" name="Picture 2" descr="Congo, Democratic Republic of the Currency. Paper currency shown. | -  CountryReports">
            <a:extLst>
              <a:ext uri="{FF2B5EF4-FFF2-40B4-BE49-F238E27FC236}">
                <a16:creationId xmlns:a16="http://schemas.microsoft.com/office/drawing/2014/main" id="{2A8E749E-282C-369D-E4BB-42687D1E2D2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5905" b="17088"/>
          <a:stretch/>
        </p:blipFill>
        <p:spPr bwMode="auto">
          <a:xfrm>
            <a:off x="-1" y="10"/>
            <a:ext cx="12192001" cy="4201449"/>
          </a:xfrm>
          <a:prstGeom prst="rect">
            <a:avLst/>
          </a:prstGeom>
          <a:noFill/>
          <a:extLst>
            <a:ext uri="{909E8E84-426E-40DD-AFC4-6F175D3DCCD1}">
              <a14:hiddenFill xmlns:a14="http://schemas.microsoft.com/office/drawing/2010/main">
                <a:solidFill>
                  <a:srgbClr val="FFFFFF"/>
                </a:solidFill>
              </a14:hiddenFill>
            </a:ext>
          </a:extLst>
        </p:spPr>
      </p:pic>
      <p:grpSp>
        <p:nvGrpSpPr>
          <p:cNvPr id="14345" name="Group 14344">
            <a:extLst>
              <a:ext uri="{FF2B5EF4-FFF2-40B4-BE49-F238E27FC236}">
                <a16:creationId xmlns:a16="http://schemas.microsoft.com/office/drawing/2014/main" id="{0B139475-2B26-4CA9-9413-DE741E49F7B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941813"/>
            <a:ext cx="12188952" cy="1828800"/>
            <a:chOff x="-305" y="3144820"/>
            <a:chExt cx="9182100" cy="1551136"/>
          </a:xfrm>
        </p:grpSpPr>
        <p:sp useBgFill="1">
          <p:nvSpPr>
            <p:cNvPr id="14346" name="Freeform: Shape 14345">
              <a:extLst>
                <a:ext uri="{FF2B5EF4-FFF2-40B4-BE49-F238E27FC236}">
                  <a16:creationId xmlns:a16="http://schemas.microsoft.com/office/drawing/2014/main" id="{16C6BF63-6277-4C39-BE5D-3C341662CE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76854"/>
              <a:ext cx="9182100" cy="1019102"/>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sp>
          <p:nvSpPr>
            <p:cNvPr id="14347" name="Freeform: Shape 14346">
              <a:extLst>
                <a:ext uri="{FF2B5EF4-FFF2-40B4-BE49-F238E27FC236}">
                  <a16:creationId xmlns:a16="http://schemas.microsoft.com/office/drawing/2014/main" id="{6EA3BAD9-C130-4A9C-9086-20D132A6C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44820"/>
              <a:ext cx="9182100" cy="932744"/>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14348" name="Freeform: Shape 14347">
              <a:extLst>
                <a:ext uri="{FF2B5EF4-FFF2-40B4-BE49-F238E27FC236}">
                  <a16:creationId xmlns:a16="http://schemas.microsoft.com/office/drawing/2014/main" id="{2587D38B-9E07-4A8B-B285-5FEBF6A60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80789"/>
              <a:ext cx="9182100" cy="544245"/>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w="9525" cap="flat">
              <a:noFill/>
              <a:prstDash val="solid"/>
              <a:miter/>
            </a:ln>
          </p:spPr>
          <p:txBody>
            <a:bodyPr rtlCol="0" anchor="ctr"/>
            <a:lstStyle/>
            <a:p>
              <a:endParaRPr lang="en-US"/>
            </a:p>
          </p:txBody>
        </p:sp>
        <p:sp>
          <p:nvSpPr>
            <p:cNvPr id="14349" name="Freeform: Shape 14348">
              <a:extLst>
                <a:ext uri="{FF2B5EF4-FFF2-40B4-BE49-F238E27FC236}">
                  <a16:creationId xmlns:a16="http://schemas.microsoft.com/office/drawing/2014/main" id="{5EF4DD4B-217B-4346-A2B8-432793639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324550"/>
              <a:ext cx="9182100" cy="765639"/>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gr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804672" y="4580785"/>
            <a:ext cx="9416898" cy="484374"/>
          </a:xfrm>
        </p:spPr>
        <p:txBody>
          <a:bodyPr vert="horz" lIns="91440" tIns="45720" rIns="91440" bIns="45720" rtlCol="0" anchor="b">
            <a:normAutofit/>
          </a:bodyPr>
          <a:lstStyle/>
          <a:p>
            <a:pPr marL="0" indent="0">
              <a:buNone/>
            </a:pPr>
            <a:r>
              <a:rPr lang="en-US" sz="2000" dirty="0">
                <a:solidFill>
                  <a:schemeClr val="tx2"/>
                </a:solidFill>
              </a:rPr>
              <a:t>The Congolese Franc</a:t>
            </a:r>
          </a:p>
        </p:txBody>
      </p:sp>
    </p:spTree>
    <p:extLst>
      <p:ext uri="{BB962C8B-B14F-4D97-AF65-F5344CB8AC3E}">
        <p14:creationId xmlns:p14="http://schemas.microsoft.com/office/powerpoint/2010/main" val="17983937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15366">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69" name="Rectangle 15368">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371" name="Rectangle 15370">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73" name="Rectangle 15372">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375" name="Freeform: Shape 15374">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kern="1200">
                <a:solidFill>
                  <a:srgbClr val="FFFFFF"/>
                </a:solidFill>
                <a:latin typeface="+mj-lt"/>
                <a:ea typeface="+mj-ea"/>
                <a:cs typeface="+mj-cs"/>
              </a:rPr>
              <a:t>Religion</a:t>
            </a:r>
          </a:p>
        </p:txBody>
      </p:sp>
      <p:pic>
        <p:nvPicPr>
          <p:cNvPr id="15362" name="Picture 2" descr="Republic of the Congo - Religion | Britannica">
            <a:extLst>
              <a:ext uri="{FF2B5EF4-FFF2-40B4-BE49-F238E27FC236}">
                <a16:creationId xmlns:a16="http://schemas.microsoft.com/office/drawing/2014/main" id="{3D32572E-7574-6CDD-7268-8DBA23360A8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502428" y="1261276"/>
            <a:ext cx="7225748" cy="4335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94702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a:xfrm>
            <a:off x="838200" y="1641752"/>
            <a:ext cx="4391025" cy="1323439"/>
          </a:xfrm>
        </p:spPr>
        <p:txBody>
          <a:bodyPr vert="horz" lIns="91440" tIns="45720" rIns="91440" bIns="45720" rtlCol="0" anchor="t">
            <a:normAutofit/>
          </a:bodyPr>
          <a:lstStyle/>
          <a:p>
            <a:r>
              <a:rPr lang="en-US" sz="4000" kern="1200">
                <a:solidFill>
                  <a:schemeClr val="bg1"/>
                </a:solidFill>
                <a:latin typeface="+mj-lt"/>
                <a:ea typeface="+mj-ea"/>
                <a:cs typeface="+mj-cs"/>
              </a:rPr>
              <a:t>Interesting People Group</a:t>
            </a:r>
          </a:p>
        </p:txBody>
      </p: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a:xfrm>
            <a:off x="838200" y="3146400"/>
            <a:ext cx="4391025" cy="2454300"/>
          </a:xfrm>
        </p:spPr>
        <p:txBody>
          <a:bodyPr vert="horz" lIns="91440" tIns="45720" rIns="91440" bIns="45720" rtlCol="0">
            <a:normAutofit/>
          </a:bodyPr>
          <a:lstStyle/>
          <a:p>
            <a:r>
              <a:rPr lang="en-US" sz="1700" dirty="0">
                <a:solidFill>
                  <a:schemeClr val="bg1">
                    <a:alpha val="80000"/>
                  </a:schemeClr>
                </a:solidFill>
              </a:rPr>
              <a:t>The Pygmy Tribe</a:t>
            </a:r>
          </a:p>
          <a:p>
            <a:r>
              <a:rPr lang="en-US" sz="1700" dirty="0">
                <a:solidFill>
                  <a:schemeClr val="bg1">
                    <a:alpha val="80000"/>
                  </a:schemeClr>
                </a:solidFill>
              </a:rPr>
              <a:t>An ethnic group living in the Congo jungle.  Their height is unusually short (less than 4 ft 11 average).  Some studies suggest they adapted to low ultraviolet light levels in the rainforest, receiving very little Vitamin D, or lack of food, low calcium levels, etc. </a:t>
            </a:r>
          </a:p>
          <a:p>
            <a:r>
              <a:rPr lang="en-US" sz="1700" dirty="0">
                <a:solidFill>
                  <a:schemeClr val="bg1">
                    <a:alpha val="80000"/>
                  </a:schemeClr>
                </a:solidFill>
              </a:rPr>
              <a:t>There are at least a dozen pygmy communities.   </a:t>
            </a:r>
          </a:p>
        </p:txBody>
      </p:sp>
      <p:pic>
        <p:nvPicPr>
          <p:cNvPr id="1026" name="Picture 2" descr="Pygmy peoples - Wikipedia">
            <a:extLst>
              <a:ext uri="{FF2B5EF4-FFF2-40B4-BE49-F238E27FC236}">
                <a16:creationId xmlns:a16="http://schemas.microsoft.com/office/drawing/2014/main" id="{2387814C-F5BF-641C-9F87-348A471646A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095999" y="1436622"/>
            <a:ext cx="5260976" cy="3945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7086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4.0383S, 21.7587 E</a:t>
            </a:r>
          </a:p>
          <a:p>
            <a:r>
              <a:rPr lang="en-US" dirty="0">
                <a:sym typeface="Wingdings" panose="05000000000000000000" pitchFamily="2" charset="2"/>
              </a:rPr>
              <a:t>Lualaba River, Mount </a:t>
            </a:r>
            <a:r>
              <a:rPr lang="en-US" dirty="0" err="1">
                <a:sym typeface="Wingdings" panose="05000000000000000000" pitchFamily="2" charset="2"/>
              </a:rPr>
              <a:t>Nyiragongo</a:t>
            </a:r>
            <a:r>
              <a:rPr lang="en-US" dirty="0">
                <a:sym typeface="Wingdings" panose="05000000000000000000" pitchFamily="2" charset="2"/>
              </a:rPr>
              <a:t>, Mount Karisimbi, etc.</a:t>
            </a:r>
            <a:endParaRPr lang="en-US" dirty="0"/>
          </a:p>
        </p:txBody>
      </p:sp>
      <p:pic>
        <p:nvPicPr>
          <p:cNvPr id="6" name="Content Placeholder 5" descr="Map&#10;&#10;Description automatically generated">
            <a:extLst>
              <a:ext uri="{FF2B5EF4-FFF2-40B4-BE49-F238E27FC236}">
                <a16:creationId xmlns:a16="http://schemas.microsoft.com/office/drawing/2014/main" id="{B723F68B-202B-4F00-A8F0-9E48AEA58B9B}"/>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19800" y="1304463"/>
            <a:ext cx="5152756" cy="4650581"/>
          </a:xfrm>
        </p:spPr>
      </p:pic>
    </p:spTree>
    <p:extLst>
      <p:ext uri="{BB962C8B-B14F-4D97-AF65-F5344CB8AC3E}">
        <p14:creationId xmlns:p14="http://schemas.microsoft.com/office/powerpoint/2010/main" val="8359020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A9607B8D-5A6C-4ECB-9047-3836C51C14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7" name="Rectangle 2056">
            <a:extLst>
              <a:ext uri="{FF2B5EF4-FFF2-40B4-BE49-F238E27FC236}">
                <a16:creationId xmlns:a16="http://schemas.microsoft.com/office/drawing/2014/main" id="{CA84D6C4-24A3-44DC-9607-566CF5A222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70"/>
            <a:ext cx="6096000" cy="685643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9" name="Rectangle 2058">
            <a:extLst>
              <a:ext uri="{FF2B5EF4-FFF2-40B4-BE49-F238E27FC236}">
                <a16:creationId xmlns:a16="http://schemas.microsoft.com/office/drawing/2014/main" id="{72F7300B-53A6-4A16-AA84-78597664F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5229" y="685800"/>
            <a:ext cx="4743071"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1467293" y="1259958"/>
            <a:ext cx="3232298" cy="2481727"/>
          </a:xfrm>
        </p:spPr>
        <p:txBody>
          <a:bodyPr vert="horz" lIns="91440" tIns="45720" rIns="91440" bIns="45720" rtlCol="0" anchor="b">
            <a:normAutofit/>
          </a:bodyPr>
          <a:lstStyle/>
          <a:p>
            <a:pPr algn="ctr"/>
            <a:r>
              <a:rPr lang="en-US" sz="3200">
                <a:solidFill>
                  <a:schemeClr val="tx1">
                    <a:lumMod val="65000"/>
                    <a:lumOff val="35000"/>
                  </a:schemeClr>
                </a:solidFill>
              </a:rPr>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1648047" y="4062037"/>
            <a:ext cx="2934586" cy="1551591"/>
          </a:xfrm>
        </p:spPr>
        <p:txBody>
          <a:bodyPr vert="horz" lIns="91440" tIns="45720" rIns="91440" bIns="45720" rtlCol="0" anchor="t">
            <a:normAutofit/>
          </a:bodyPr>
          <a:lstStyle/>
          <a:p>
            <a:pPr marL="0" indent="0" algn="ctr">
              <a:buNone/>
            </a:pPr>
            <a:r>
              <a:rPr lang="en-US" sz="1400" dirty="0">
                <a:solidFill>
                  <a:schemeClr val="tx1">
                    <a:lumMod val="65000"/>
                    <a:lumOff val="35000"/>
                  </a:schemeClr>
                </a:solidFill>
              </a:rPr>
              <a:t>Dikembe Mutombo– Houston Rockets basketball player.</a:t>
            </a:r>
          </a:p>
          <a:p>
            <a:pPr marL="0" indent="0" algn="ctr">
              <a:buNone/>
            </a:pPr>
            <a:r>
              <a:rPr lang="en-US" sz="1400" dirty="0" err="1">
                <a:solidFill>
                  <a:schemeClr val="tx1">
                    <a:lumMod val="65000"/>
                    <a:lumOff val="35000"/>
                  </a:schemeClr>
                </a:solidFill>
              </a:rPr>
              <a:t>Koffi</a:t>
            </a:r>
            <a:r>
              <a:rPr lang="en-US" sz="1400" dirty="0">
                <a:solidFill>
                  <a:schemeClr val="tx1">
                    <a:lumMod val="65000"/>
                    <a:lumOff val="35000"/>
                  </a:schemeClr>
                </a:solidFill>
              </a:rPr>
              <a:t> </a:t>
            </a:r>
            <a:r>
              <a:rPr lang="en-US" sz="1400" dirty="0" err="1">
                <a:solidFill>
                  <a:schemeClr val="tx1">
                    <a:lumMod val="65000"/>
                    <a:lumOff val="35000"/>
                  </a:schemeClr>
                </a:solidFill>
              </a:rPr>
              <a:t>Olomide</a:t>
            </a:r>
            <a:r>
              <a:rPr lang="en-US" sz="1400" dirty="0">
                <a:solidFill>
                  <a:schemeClr val="tx1">
                    <a:lumMod val="65000"/>
                    <a:lumOff val="35000"/>
                  </a:schemeClr>
                </a:solidFill>
              </a:rPr>
              <a:t>– singer</a:t>
            </a:r>
          </a:p>
          <a:p>
            <a:pPr marL="0" indent="0" algn="ctr">
              <a:buNone/>
            </a:pPr>
            <a:endParaRPr lang="en-US" sz="1400" dirty="0">
              <a:solidFill>
                <a:schemeClr val="tx1">
                  <a:lumMod val="65000"/>
                  <a:lumOff val="35000"/>
                </a:schemeClr>
              </a:solidFill>
            </a:endParaRPr>
          </a:p>
        </p:txBody>
      </p:sp>
      <p:pic>
        <p:nvPicPr>
          <p:cNvPr id="2050" name="Picture 2" descr="A basketball player in a jersey&#10;&#10;Description automatically generated with low confidence">
            <a:extLst>
              <a:ext uri="{FF2B5EF4-FFF2-40B4-BE49-F238E27FC236}">
                <a16:creationId xmlns:a16="http://schemas.microsoft.com/office/drawing/2014/main" id="{01F34DC5-45C3-8D99-251B-AD2D954776A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2" b="16205"/>
          <a:stretch/>
        </p:blipFill>
        <p:spPr bwMode="auto">
          <a:xfrm>
            <a:off x="6096000" y="1571"/>
            <a:ext cx="6096000" cy="6856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3214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normAutofit lnSpcReduction="10000"/>
          </a:bodyPr>
          <a:lstStyle/>
          <a:p>
            <a:r>
              <a:rPr lang="en-US" dirty="0"/>
              <a:t>“</a:t>
            </a:r>
            <a:r>
              <a:rPr lang="en-US" dirty="0" err="1"/>
              <a:t>Moziki</a:t>
            </a:r>
            <a:r>
              <a:rPr lang="en-US" dirty="0"/>
              <a:t>” refers to a group of people gathering to help each other.  The group will often collect money and given to any group member with an event or tragedy.</a:t>
            </a:r>
          </a:p>
          <a:p>
            <a:r>
              <a:rPr lang="en-US" dirty="0"/>
              <a:t>When a child loses a baby tooth, parents take it and throw it off of the roof.  It is believed that it helps the child’s teeth grow properly again! Fun tradition!</a:t>
            </a:r>
          </a:p>
          <a:p>
            <a:endParaRPr lang="en-US" dirty="0"/>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p:txBody>
          <a:bodyPr>
            <a:normAutofit lnSpcReduction="10000"/>
          </a:bodyPr>
          <a:lstStyle/>
          <a:p>
            <a:r>
              <a:rPr lang="en-US" dirty="0"/>
              <a:t>If a woman’s husband passes away, she shaves off all of her hair.  </a:t>
            </a:r>
          </a:p>
          <a:p>
            <a:r>
              <a:rPr lang="en-US" dirty="0"/>
              <a:t>When two men meet in Congo they can greet each other by rubbing their heads against each other side by side. </a:t>
            </a:r>
          </a:p>
        </p:txBody>
      </p:sp>
    </p:spTree>
    <p:extLst>
      <p:ext uri="{BB962C8B-B14F-4D97-AF65-F5344CB8AC3E}">
        <p14:creationId xmlns:p14="http://schemas.microsoft.com/office/powerpoint/2010/main" val="13715039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p:txBody>
          <a:bodyPr/>
          <a:lstStyle/>
          <a:p>
            <a:r>
              <a:rPr lang="en-US" dirty="0"/>
              <a:t>Fashion</a:t>
            </a:r>
          </a:p>
        </p:txBody>
      </p:sp>
      <p:pic>
        <p:nvPicPr>
          <p:cNvPr id="3074" name="Picture 2" descr="Dress - Democratic Republic of Congo">
            <a:extLst>
              <a:ext uri="{FF2B5EF4-FFF2-40B4-BE49-F238E27FC236}">
                <a16:creationId xmlns:a16="http://schemas.microsoft.com/office/drawing/2014/main" id="{B99E84ED-9771-59A7-4D57-E92CDDA36A6B}"/>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2274094"/>
            <a:ext cx="5181600" cy="34544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ariq Zaidi photographed a world-famous Congolese style tradition that's  changing with the times - CNN Style">
            <a:extLst>
              <a:ext uri="{FF2B5EF4-FFF2-40B4-BE49-F238E27FC236}">
                <a16:creationId xmlns:a16="http://schemas.microsoft.com/office/drawing/2014/main" id="{78F224A0-39B8-9094-16DB-539A7308290A}"/>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72200" y="2543969"/>
            <a:ext cx="5181600" cy="291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06416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Sports - Republic Congo">
            <a:extLst>
              <a:ext uri="{FF2B5EF4-FFF2-40B4-BE49-F238E27FC236}">
                <a16:creationId xmlns:a16="http://schemas.microsoft.com/office/drawing/2014/main" id="{D4E3B558-BCB2-458B-0EDC-994D322240F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7294"/>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4105" name="Rectangle 410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838200" y="2434201"/>
            <a:ext cx="3822189" cy="3742762"/>
          </a:xfrm>
        </p:spPr>
        <p:txBody>
          <a:bodyPr vert="horz" lIns="91440" tIns="45720" rIns="91440" bIns="45720" rtlCol="0">
            <a:normAutofit/>
          </a:bodyPr>
          <a:lstStyle/>
          <a:p>
            <a:r>
              <a:rPr lang="en-US" sz="2000"/>
              <a:t>Football</a:t>
            </a:r>
          </a:p>
          <a:p>
            <a:r>
              <a:rPr lang="en-US" sz="2000"/>
              <a:t>Basketball</a:t>
            </a:r>
          </a:p>
          <a:p>
            <a:r>
              <a:rPr lang="en-US" sz="2000"/>
              <a:t>Rubgy</a:t>
            </a:r>
          </a:p>
          <a:p>
            <a:endParaRPr lang="en-US" sz="2000"/>
          </a:p>
        </p:txBody>
      </p:sp>
    </p:spTree>
    <p:extLst>
      <p:ext uri="{BB962C8B-B14F-4D97-AF65-F5344CB8AC3E}">
        <p14:creationId xmlns:p14="http://schemas.microsoft.com/office/powerpoint/2010/main" val="33397600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p:txBody>
          <a:bodyPr/>
          <a:lstStyle/>
          <a:p>
            <a:r>
              <a:rPr lang="en-US" dirty="0"/>
              <a:t>Maize, vegetables, legumes and sweet potato</a:t>
            </a:r>
          </a:p>
          <a:p>
            <a:r>
              <a:rPr lang="en-US" dirty="0"/>
              <a:t>Recipes incorporate French, seafood, Belgian, etc.  </a:t>
            </a:r>
          </a:p>
        </p:txBody>
      </p:sp>
      <p:pic>
        <p:nvPicPr>
          <p:cNvPr id="5122" name="Picture 2" descr="Food of Congo: Famous Dishes of Democratic Republic of Congo">
            <a:extLst>
              <a:ext uri="{FF2B5EF4-FFF2-40B4-BE49-F238E27FC236}">
                <a16:creationId xmlns:a16="http://schemas.microsoft.com/office/drawing/2014/main" id="{8BD8D7A9-D876-77D1-C1DB-A14549377BC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645442"/>
            <a:ext cx="5181600" cy="2711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0584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Traditional music includes xylophone, </a:t>
            </a:r>
            <a:r>
              <a:rPr lang="en-US" dirty="0" err="1"/>
              <a:t>mvet</a:t>
            </a:r>
            <a:r>
              <a:rPr lang="en-US" dirty="0"/>
              <a:t> (a kind of harp), etc.</a:t>
            </a:r>
          </a:p>
          <a:p>
            <a:r>
              <a:rPr lang="en-US" dirty="0">
                <a:hlinkClick r:id="rId2"/>
              </a:rPr>
              <a:t>https://www.youtube.com/watch?v=tqs4qrGJid4</a:t>
            </a:r>
            <a:r>
              <a:rPr lang="en-US" dirty="0"/>
              <a:t>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3"/>
              </a:rPr>
              <a:t>https://www.youtube.com/watch?v=cTJYVsBcPXo&amp;list=PLhPCjbV9pJXsadX2ZluC5SU6YMmN7G8Cp&amp;index=1</a:t>
            </a:r>
            <a:r>
              <a:rPr lang="en-US" dirty="0"/>
              <a:t> </a:t>
            </a:r>
          </a:p>
          <a:p>
            <a:r>
              <a:rPr lang="en-US" dirty="0"/>
              <a:t>Gospel Music is important to the culture as well!</a:t>
            </a:r>
          </a:p>
        </p:txBody>
      </p:sp>
    </p:spTree>
    <p:extLst>
      <p:ext uri="{BB962C8B-B14F-4D97-AF65-F5344CB8AC3E}">
        <p14:creationId xmlns:p14="http://schemas.microsoft.com/office/powerpoint/2010/main" val="33241189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151" name="Rectangle 6150">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Traditional Art of Congo">
            <a:extLst>
              <a:ext uri="{FF2B5EF4-FFF2-40B4-BE49-F238E27FC236}">
                <a16:creationId xmlns:a16="http://schemas.microsoft.com/office/drawing/2014/main" id="{F3518D26-9707-D482-8B0A-80DCD356B678}"/>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17504" b="26246"/>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Painting, Sculpture, etc.</a:t>
            </a:r>
          </a:p>
        </p:txBody>
      </p:sp>
    </p:spTree>
    <p:extLst>
      <p:ext uri="{BB962C8B-B14F-4D97-AF65-F5344CB8AC3E}">
        <p14:creationId xmlns:p14="http://schemas.microsoft.com/office/powerpoint/2010/main" val="623400171"/>
      </p:ext>
    </p:extLst>
  </p:cSld>
  <p:clrMapOvr>
    <a:overrideClrMapping bg1="dk1" tx1="lt1" bg2="dk2" tx2="lt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Well known books…</a:t>
            </a:r>
          </a:p>
          <a:p>
            <a:r>
              <a:rPr lang="en-US" dirty="0"/>
              <a:t>African Psycho, Alain </a:t>
            </a:r>
            <a:r>
              <a:rPr lang="en-US" dirty="0" err="1"/>
              <a:t>Mabanckot</a:t>
            </a:r>
            <a:endParaRPr lang="en-US" dirty="0"/>
          </a:p>
          <a:p>
            <a:r>
              <a:rPr lang="en-US" dirty="0"/>
              <a:t>Johnny Mad Dog, Emmanuel </a:t>
            </a:r>
            <a:r>
              <a:rPr lang="en-US" dirty="0" err="1"/>
              <a:t>Dongala</a:t>
            </a:r>
            <a:endParaRPr lang="en-US" dirty="0"/>
          </a:p>
          <a:p>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28543084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7175" name="Rectangle 7174">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What homes are made of - The Congo Rainforest">
            <a:extLst>
              <a:ext uri="{FF2B5EF4-FFF2-40B4-BE49-F238E27FC236}">
                <a16:creationId xmlns:a16="http://schemas.microsoft.com/office/drawing/2014/main" id="{EF3B4956-DC4B-EA2B-7ADF-D3C0DA816937}"/>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17519" b="7230"/>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Homes</a:t>
            </a:r>
          </a:p>
        </p:txBody>
      </p:sp>
    </p:spTree>
    <p:extLst>
      <p:ext uri="{BB962C8B-B14F-4D97-AF65-F5344CB8AC3E}">
        <p14:creationId xmlns:p14="http://schemas.microsoft.com/office/powerpoint/2010/main" val="2768520156"/>
      </p:ext>
    </p:extLst>
  </p:cSld>
  <p:clrMapOvr>
    <a:overrideClrMapping bg1="dk1" tx1="lt1" bg2="dk2" tx2="lt2" accent1="accent1" accent2="accent2" accent3="accent3" accent4="accent4" accent5="accent5" accent6="accent6" hlink="hlink" folHlink="folHlink"/>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Democratic Republic of the Congo Holidays and Festivals">
            <a:extLst>
              <a:ext uri="{FF2B5EF4-FFF2-40B4-BE49-F238E27FC236}">
                <a16:creationId xmlns:a16="http://schemas.microsoft.com/office/drawing/2014/main" id="{1ECB2A3E-99AC-9B7E-3A1C-9E6779DF7B4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5200"/>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8201" name="Rectangle 820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477980" y="4872922"/>
            <a:ext cx="4023359" cy="1208141"/>
          </a:xfrm>
        </p:spPr>
        <p:txBody>
          <a:bodyPr vert="horz" lIns="91440" tIns="45720" rIns="91440" bIns="45720" rtlCol="0">
            <a:normAutofit/>
          </a:bodyPr>
          <a:lstStyle/>
          <a:p>
            <a:pPr marL="0" indent="0">
              <a:buNone/>
            </a:pPr>
            <a:r>
              <a:rPr lang="en-US" sz="2000"/>
              <a:t>National Liberation Day, Parents Day, Labour Day, etc.</a:t>
            </a:r>
          </a:p>
        </p:txBody>
      </p:sp>
      <p:sp>
        <p:nvSpPr>
          <p:cNvPr id="8203" name="Rectangle 820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205" name="Rectangle 820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9410808"/>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Heavy precipitation, high temperatures, humidity.  The Equator crosses the country just north of </a:t>
            </a:r>
            <a:r>
              <a:rPr lang="en-US" dirty="0" err="1"/>
              <a:t>Liranga</a:t>
            </a:r>
            <a:r>
              <a:rPr lang="en-US" dirty="0"/>
              <a:t>.  The North has a dry season from November through March and April through October is wet, while the south is reverse.</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r>
              <a:rPr lang="en-US" dirty="0"/>
              <a:t>What is the weather like at </a:t>
            </a:r>
            <a:r>
              <a:rPr lang="en-US" dirty="0" err="1"/>
              <a:t>Liranga</a:t>
            </a:r>
            <a:r>
              <a:rPr lang="en-US" dirty="0"/>
              <a:t> today?</a:t>
            </a:r>
          </a:p>
        </p:txBody>
      </p:sp>
    </p:spTree>
    <p:extLst>
      <p:ext uri="{BB962C8B-B14F-4D97-AF65-F5344CB8AC3E}">
        <p14:creationId xmlns:p14="http://schemas.microsoft.com/office/powerpoint/2010/main" val="40705091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3" name="Rectangle 1032">
            <a:extLst>
              <a:ext uri="{FF2B5EF4-FFF2-40B4-BE49-F238E27FC236}">
                <a16:creationId xmlns:a16="http://schemas.microsoft.com/office/drawing/2014/main" id="{C34C49FD-318D-49AE-BAC7-5634695CCE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35" name="Group 1034">
            <a:extLst>
              <a:ext uri="{FF2B5EF4-FFF2-40B4-BE49-F238E27FC236}">
                <a16:creationId xmlns:a16="http://schemas.microsoft.com/office/drawing/2014/main" id="{8444DC2E-9E72-4669-878E-AF93DF30770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036" name="Rectangle 1035">
              <a:extLst>
                <a:ext uri="{FF2B5EF4-FFF2-40B4-BE49-F238E27FC236}">
                  <a16:creationId xmlns:a16="http://schemas.microsoft.com/office/drawing/2014/main" id="{6E56A799-9BBA-4BC7-8D47-C6251FDDF8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7" name="Rectangle 1036">
              <a:extLst>
                <a:ext uri="{FF2B5EF4-FFF2-40B4-BE49-F238E27FC236}">
                  <a16:creationId xmlns:a16="http://schemas.microsoft.com/office/drawing/2014/main" id="{89EA9C1F-2B28-4DEA-8EF8-4D0A06E28C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4">
                <a:lumMod val="75000"/>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39" name="Rectangle 1038">
            <a:extLst>
              <a:ext uri="{FF2B5EF4-FFF2-40B4-BE49-F238E27FC236}">
                <a16:creationId xmlns:a16="http://schemas.microsoft.com/office/drawing/2014/main" id="{2AD021B0-C307-4067-887D-35DF45447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864" y="549275"/>
            <a:ext cx="11088686" cy="5757925"/>
          </a:xfrm>
          <a:prstGeom prst="rect">
            <a:avLst/>
          </a:prstGeom>
          <a:solidFill>
            <a:schemeClr val="bg1"/>
          </a:solidFill>
          <a:ln>
            <a:noFill/>
          </a:ln>
          <a:effectLst>
            <a:outerShdw blurRad="508000" dist="101600" dir="54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1" name="Group 1040">
            <a:extLst>
              <a:ext uri="{FF2B5EF4-FFF2-40B4-BE49-F238E27FC236}">
                <a16:creationId xmlns:a16="http://schemas.microsoft.com/office/drawing/2014/main" id="{223CC9DA-C742-47CF-8965-06B4D836A54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83337" y="549273"/>
            <a:ext cx="5257537" cy="5757924"/>
            <a:chOff x="4656138" y="0"/>
            <a:chExt cx="6983409" cy="6308725"/>
          </a:xfrm>
        </p:grpSpPr>
        <p:sp>
          <p:nvSpPr>
            <p:cNvPr id="1042" name="Rectangle 1041">
              <a:extLst>
                <a:ext uri="{FF2B5EF4-FFF2-40B4-BE49-F238E27FC236}">
                  <a16:creationId xmlns:a16="http://schemas.microsoft.com/office/drawing/2014/main" id="{B27219E4-2868-4D53-9258-78813DDFD8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2794" cy="6308725"/>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43" name="Rectangle 1042">
              <a:extLst>
                <a:ext uri="{FF2B5EF4-FFF2-40B4-BE49-F238E27FC236}">
                  <a16:creationId xmlns:a16="http://schemas.microsoft.com/office/drawing/2014/main" id="{47272C0A-7EBF-4D41-9851-D1B8A23DF3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3409" cy="6308725"/>
            </a:xfrm>
            <a:prstGeom prst="rect">
              <a:avLst/>
            </a:prstGeom>
            <a:solidFill>
              <a:schemeClr val="accent4">
                <a:lumMod val="75000"/>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44" name="Rectangle 1043">
              <a:extLst>
                <a:ext uri="{FF2B5EF4-FFF2-40B4-BE49-F238E27FC236}">
                  <a16:creationId xmlns:a16="http://schemas.microsoft.com/office/drawing/2014/main" id="{D4AD8EFA-1927-489C-803F-6F7684B61D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3409" cy="6308725"/>
            </a:xfrm>
            <a:prstGeom prst="rect">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028" name="Picture 4" descr="Flags, Symbols &amp; Currency of Angola - World Atlas">
            <a:extLst>
              <a:ext uri="{FF2B5EF4-FFF2-40B4-BE49-F238E27FC236}">
                <a16:creationId xmlns:a16="http://schemas.microsoft.com/office/drawing/2014/main" id="{4EFC5036-62AE-8EA9-5FC0-C4A49DBE42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9475" y="547688"/>
            <a:ext cx="3560763" cy="2281238"/>
          </a:xfrm>
          <a:prstGeom prst="rect">
            <a:avLst/>
          </a:prstGeom>
          <a:extLst>
            <a:ext uri="{909E8E84-426E-40DD-AFC4-6F175D3DCCD1}">
              <a14:hiddenFill xmlns:a14="http://schemas.microsoft.com/office/drawing/2010/main">
                <a:solidFill>
                  <a:srgbClr val="FFFFFF"/>
                </a:solidFill>
              </a14:hiddenFill>
            </a:ext>
          </a:extLst>
        </p:spPr>
      </p:pic>
      <p:pic>
        <p:nvPicPr>
          <p:cNvPr id="1026" name="Picture 2" descr="Angola | History, Capital, Flag, Map, Population, Language, &amp; Religion |  Britannica">
            <a:extLst>
              <a:ext uri="{FF2B5EF4-FFF2-40B4-BE49-F238E27FC236}">
                <a16:creationId xmlns:a16="http://schemas.microsoft.com/office/drawing/2014/main" id="{EC248464-1A24-2851-0200-BE3C73A179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2898775"/>
            <a:ext cx="3560763" cy="3405188"/>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092200" y="1112840"/>
            <a:ext cx="4716463" cy="2311844"/>
          </a:xfrm>
        </p:spPr>
        <p:txBody>
          <a:bodyPr wrap="square" anchor="b">
            <a:normAutofit/>
          </a:bodyPr>
          <a:lstStyle/>
          <a:p>
            <a:pPr algn="l"/>
            <a:r>
              <a:rPr lang="en-US" sz="4200"/>
              <a:t>Angola</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1092200" y="3493790"/>
            <a:ext cx="4716463" cy="2299000"/>
          </a:xfrm>
        </p:spPr>
        <p:txBody>
          <a:bodyPr wrap="square" anchor="t">
            <a:normAutofit/>
          </a:bodyPr>
          <a:lstStyle/>
          <a:p>
            <a:pPr algn="l"/>
            <a:r>
              <a:rPr lang="en-US" sz="1300">
                <a:solidFill>
                  <a:schemeClr val="tx1">
                    <a:alpha val="60000"/>
                  </a:schemeClr>
                </a:solidFill>
              </a:rPr>
              <a:t>Things We Will Learn:</a:t>
            </a:r>
          </a:p>
          <a:p>
            <a:pPr algn="l"/>
            <a:r>
              <a:rPr lang="en-US" sz="1300">
                <a:solidFill>
                  <a:schemeClr val="tx1">
                    <a:alpha val="60000"/>
                  </a:schemeClr>
                </a:solidFill>
              </a:rPr>
              <a:t>Geography</a:t>
            </a:r>
          </a:p>
          <a:p>
            <a:pPr algn="l"/>
            <a:r>
              <a:rPr lang="en-US" sz="1300">
                <a:solidFill>
                  <a:schemeClr val="tx1">
                    <a:alpha val="60000"/>
                  </a:schemeClr>
                </a:solidFill>
              </a:rPr>
              <a:t>Language</a:t>
            </a:r>
          </a:p>
          <a:p>
            <a:pPr algn="l"/>
            <a:r>
              <a:rPr lang="en-US" sz="1300">
                <a:solidFill>
                  <a:schemeClr val="tx1">
                    <a:alpha val="60000"/>
                  </a:schemeClr>
                </a:solidFill>
              </a:rPr>
              <a:t>Advancements for the World</a:t>
            </a:r>
          </a:p>
          <a:p>
            <a:pPr algn="l"/>
            <a:r>
              <a:rPr lang="en-US" sz="1300">
                <a:solidFill>
                  <a:schemeClr val="tx1">
                    <a:alpha val="60000"/>
                  </a:schemeClr>
                </a:solidFill>
              </a:rPr>
              <a:t>History</a:t>
            </a:r>
          </a:p>
          <a:p>
            <a:pPr algn="l"/>
            <a:r>
              <a:rPr lang="en-US" sz="1300">
                <a:solidFill>
                  <a:schemeClr val="tx1">
                    <a:alpha val="60000"/>
                  </a:schemeClr>
                </a:solidFill>
              </a:rPr>
              <a:t>Culture</a:t>
            </a:r>
          </a:p>
          <a:p>
            <a:pPr algn="l"/>
            <a:r>
              <a:rPr lang="en-US" sz="1300">
                <a:solidFill>
                  <a:schemeClr val="tx1">
                    <a:alpha val="60000"/>
                  </a:schemeClr>
                </a:solidFill>
              </a:rPr>
              <a:t>Current Events</a:t>
            </a:r>
          </a:p>
          <a:p>
            <a:pPr algn="l"/>
            <a:endParaRPr lang="en-US" sz="1300">
              <a:solidFill>
                <a:schemeClr val="tx1">
                  <a:alpha val="60000"/>
                </a:schemeClr>
              </a:solidFill>
            </a:endParaRPr>
          </a:p>
        </p:txBody>
      </p:sp>
    </p:spTree>
    <p:extLst>
      <p:ext uri="{BB962C8B-B14F-4D97-AF65-F5344CB8AC3E}">
        <p14:creationId xmlns:p14="http://schemas.microsoft.com/office/powerpoint/2010/main" val="37960673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Main Facts</a:t>
            </a:r>
          </a:p>
        </p:txBody>
      </p:sp>
      <p:sp>
        <p:nvSpPr>
          <p:cNvPr id="205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t>Capital: Luanda Bay</a:t>
            </a:r>
          </a:p>
          <a:p>
            <a:r>
              <a:rPr lang="en-US" sz="2200" dirty="0"/>
              <a:t>Language: Portuguese</a:t>
            </a:r>
          </a:p>
          <a:p>
            <a:r>
              <a:rPr lang="en-US" sz="2200" dirty="0"/>
              <a:t>Exports: Diamonds, Lumber, Coffee</a:t>
            </a:r>
          </a:p>
          <a:p>
            <a:r>
              <a:rPr lang="en-US" sz="2200" dirty="0"/>
              <a:t>Fun Facts: Brazil’s famous dance the samba may have originated here. The Giant Sable, an antelope, was though to be </a:t>
            </a:r>
            <a:r>
              <a:rPr lang="en-US" sz="2200" dirty="0" err="1"/>
              <a:t>extint</a:t>
            </a:r>
            <a:r>
              <a:rPr lang="en-US" sz="2200" dirty="0"/>
              <a:t> but was rediscovered here.  </a:t>
            </a:r>
          </a:p>
        </p:txBody>
      </p:sp>
      <p:pic>
        <p:nvPicPr>
          <p:cNvPr id="2050" name="Picture 2" descr="Luanda | History, Economy, Points of Interest, &amp; Facts | Britannica">
            <a:extLst>
              <a:ext uri="{FF2B5EF4-FFF2-40B4-BE49-F238E27FC236}">
                <a16:creationId xmlns:a16="http://schemas.microsoft.com/office/drawing/2014/main" id="{03E05AD4-0C8C-1078-492F-6828CF6656D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366" r="18696"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39728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8" name="Picture 6" descr="Angola location on the World Map">
            <a:extLst>
              <a:ext uri="{FF2B5EF4-FFF2-40B4-BE49-F238E27FC236}">
                <a16:creationId xmlns:a16="http://schemas.microsoft.com/office/drawing/2014/main" id="{CE5161DB-83DA-ED76-0057-1C694600A57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5858"/>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3" name="Rectangle 3082">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Country on Map</a:t>
            </a:r>
          </a:p>
        </p:txBody>
      </p:sp>
      <p:cxnSp>
        <p:nvCxnSpPr>
          <p:cNvPr id="3085" name="Straight Connector 3084">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3087" name="Straight Connector 3086">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94621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11.2027S, 17.8739E</a:t>
            </a:r>
          </a:p>
          <a:p>
            <a:r>
              <a:rPr lang="en-US" dirty="0">
                <a:sym typeface="Wingdings" panose="05000000000000000000" pitchFamily="2" charset="2"/>
              </a:rPr>
              <a:t>Major Mountains, Rivers and Other Geographic sites:  </a:t>
            </a:r>
            <a:r>
              <a:rPr lang="en-US" dirty="0" err="1">
                <a:sym typeface="Wingdings" panose="05000000000000000000" pitchFamily="2" charset="2"/>
              </a:rPr>
              <a:t>Calandula</a:t>
            </a:r>
            <a:r>
              <a:rPr lang="en-US" dirty="0">
                <a:sym typeface="Wingdings" panose="05000000000000000000" pitchFamily="2" charset="2"/>
              </a:rPr>
              <a:t> Falls, </a:t>
            </a:r>
            <a:r>
              <a:rPr lang="en-US" dirty="0" err="1">
                <a:sym typeface="Wingdings" panose="05000000000000000000" pitchFamily="2" charset="2"/>
              </a:rPr>
              <a:t>Ruacana</a:t>
            </a:r>
            <a:r>
              <a:rPr lang="en-US" dirty="0">
                <a:sym typeface="Wingdings" panose="05000000000000000000" pitchFamily="2" charset="2"/>
              </a:rPr>
              <a:t> Falls, Cuanza River, </a:t>
            </a:r>
            <a:r>
              <a:rPr lang="en-US" dirty="0" err="1">
                <a:sym typeface="Wingdings" panose="05000000000000000000" pitchFamily="2" charset="2"/>
              </a:rPr>
              <a:t>Cubango</a:t>
            </a:r>
            <a:r>
              <a:rPr lang="en-US" dirty="0">
                <a:sym typeface="Wingdings" panose="05000000000000000000" pitchFamily="2" charset="2"/>
              </a:rPr>
              <a:t> River, Rio Longa River, Mount </a:t>
            </a:r>
            <a:r>
              <a:rPr lang="en-US" dirty="0" err="1">
                <a:sym typeface="Wingdings" panose="05000000000000000000" pitchFamily="2" charset="2"/>
              </a:rPr>
              <a:t>Moco</a:t>
            </a:r>
            <a:r>
              <a:rPr lang="en-US" dirty="0">
                <a:sym typeface="Wingdings" panose="05000000000000000000" pitchFamily="2" charset="2"/>
              </a:rPr>
              <a:t>, </a:t>
            </a:r>
            <a:r>
              <a:rPr lang="en-US" dirty="0" err="1">
                <a:sym typeface="Wingdings" panose="05000000000000000000" pitchFamily="2" charset="2"/>
              </a:rPr>
              <a:t>Lupangue</a:t>
            </a:r>
            <a:r>
              <a:rPr lang="en-US" dirty="0">
                <a:sym typeface="Wingdings" panose="05000000000000000000" pitchFamily="2" charset="2"/>
              </a:rPr>
              <a:t> Mountain.  </a:t>
            </a:r>
            <a:endParaRPr lang="en-US" dirty="0"/>
          </a:p>
        </p:txBody>
      </p:sp>
      <p:pic>
        <p:nvPicPr>
          <p:cNvPr id="4098" name="Picture 2" descr="Geography of Angola - Wikipedia">
            <a:extLst>
              <a:ext uri="{FF2B5EF4-FFF2-40B4-BE49-F238E27FC236}">
                <a16:creationId xmlns:a16="http://schemas.microsoft.com/office/drawing/2014/main" id="{AE03324E-5B64-1E12-8358-902A81715BA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8236334" y="3445901"/>
            <a:ext cx="1053332" cy="1110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08749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a:extLst>
              <a:ext uri="{FF2B5EF4-FFF2-40B4-BE49-F238E27FC236}">
                <a16:creationId xmlns:a16="http://schemas.microsoft.com/office/drawing/2014/main" id="{B1595A09-E336-4D1B-9B3A-06A2287A5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799279B-DF51-90A3-C378-2E32F07F404B}"/>
              </a:ext>
            </a:extLst>
          </p:cNvPr>
          <p:cNvSpPr>
            <a:spLocks noGrp="1"/>
          </p:cNvSpPr>
          <p:nvPr>
            <p:ph type="title"/>
          </p:nvPr>
        </p:nvSpPr>
        <p:spPr>
          <a:xfrm>
            <a:off x="640080" y="4777739"/>
            <a:ext cx="3418990" cy="1412119"/>
          </a:xfrm>
        </p:spPr>
        <p:txBody>
          <a:bodyPr vert="horz" lIns="91440" tIns="45720" rIns="91440" bIns="45720" rtlCol="0" anchor="ctr">
            <a:normAutofit/>
          </a:bodyPr>
          <a:lstStyle/>
          <a:p>
            <a:r>
              <a:rPr lang="en-US" sz="4100"/>
              <a:t>Calandula Falls (or Kalandula)</a:t>
            </a:r>
          </a:p>
        </p:txBody>
      </p:sp>
      <p:pic>
        <p:nvPicPr>
          <p:cNvPr id="5122" name="Picture 2" descr="Kalandula Waterfalls">
            <a:extLst>
              <a:ext uri="{FF2B5EF4-FFF2-40B4-BE49-F238E27FC236}">
                <a16:creationId xmlns:a16="http://schemas.microsoft.com/office/drawing/2014/main" id="{5E185D4F-A004-23F4-AEA7-4A5F46171DF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850" b="28606"/>
          <a:stretch/>
        </p:blipFill>
        <p:spPr bwMode="auto">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a:noFill/>
          <a:extLst>
            <a:ext uri="{909E8E84-426E-40DD-AFC4-6F175D3DCCD1}">
              <a14:hiddenFill xmlns:a14="http://schemas.microsoft.com/office/drawing/2010/main">
                <a:solidFill>
                  <a:srgbClr val="FFFFFF"/>
                </a:solidFill>
              </a14:hiddenFill>
            </a:ext>
          </a:extLst>
        </p:spPr>
      </p:pic>
      <p:sp>
        <p:nvSpPr>
          <p:cNvPr id="5129" name="sketch line">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4BF67E1-44CD-6676-F69E-B4113F855F83}"/>
              </a:ext>
            </a:extLst>
          </p:cNvPr>
          <p:cNvSpPr>
            <a:spLocks noGrp="1"/>
          </p:cNvSpPr>
          <p:nvPr>
            <p:ph sz="half" idx="1"/>
          </p:nvPr>
        </p:nvSpPr>
        <p:spPr>
          <a:xfrm>
            <a:off x="4654294" y="4777739"/>
            <a:ext cx="6897626" cy="1399223"/>
          </a:xfrm>
        </p:spPr>
        <p:txBody>
          <a:bodyPr vert="horz" lIns="91440" tIns="45720" rIns="91440" bIns="45720" rtlCol="0" anchor="ctr">
            <a:normAutofit/>
          </a:bodyPr>
          <a:lstStyle/>
          <a:p>
            <a:r>
              <a:rPr lang="en-US" sz="2000" dirty="0" err="1"/>
              <a:t>Kalandula</a:t>
            </a:r>
            <a:r>
              <a:rPr lang="en-US" sz="2000" dirty="0"/>
              <a:t>  Falls is a horseshoe shaped waterfall along the moderate to high volume </a:t>
            </a:r>
            <a:r>
              <a:rPr lang="en-US" sz="2000" dirty="0" err="1"/>
              <a:t>Lucala</a:t>
            </a:r>
            <a:r>
              <a:rPr lang="en-US" sz="2000" dirty="0"/>
              <a:t> River found in northwestern Angola.  It plunges 344 feet.  At one point (during the civil war of the country) it was known as the Duque du </a:t>
            </a:r>
            <a:r>
              <a:rPr lang="en-US" sz="2000" dirty="0" err="1"/>
              <a:t>Braganca</a:t>
            </a:r>
            <a:r>
              <a:rPr lang="en-US" sz="2000" dirty="0"/>
              <a:t> Falls.  </a:t>
            </a:r>
          </a:p>
        </p:txBody>
      </p:sp>
    </p:spTree>
    <p:extLst>
      <p:ext uri="{BB962C8B-B14F-4D97-AF65-F5344CB8AC3E}">
        <p14:creationId xmlns:p14="http://schemas.microsoft.com/office/powerpoint/2010/main" val="24091826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Very warm to hot year round, tropical.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7551789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Leopards</a:t>
            </a:r>
          </a:p>
          <a:p>
            <a:r>
              <a:rPr lang="en-US" dirty="0"/>
              <a:t>Lions</a:t>
            </a:r>
          </a:p>
          <a:p>
            <a:r>
              <a:rPr lang="en-US" dirty="0"/>
              <a:t>Hyenas</a:t>
            </a:r>
          </a:p>
          <a:p>
            <a:r>
              <a:rPr lang="en-US" dirty="0"/>
              <a:t>Elephants</a:t>
            </a:r>
          </a:p>
          <a:p>
            <a:r>
              <a:rPr lang="en-US" dirty="0" err="1"/>
              <a:t>Hoppopotamuses</a:t>
            </a:r>
            <a:endParaRPr lang="en-US" dirty="0"/>
          </a:p>
          <a:p>
            <a:r>
              <a:rPr lang="en-US" dirty="0"/>
              <a:t>Zebras</a:t>
            </a:r>
          </a:p>
          <a:p>
            <a:r>
              <a:rPr lang="en-US" dirty="0"/>
              <a:t>Gnu (pictured)</a:t>
            </a:r>
          </a:p>
          <a:p>
            <a:r>
              <a:rPr lang="en-US" dirty="0"/>
              <a:t>crocodiles</a:t>
            </a:r>
          </a:p>
          <a:p>
            <a:endParaRPr lang="en-US" dirty="0"/>
          </a:p>
        </p:txBody>
      </p:sp>
      <p:pic>
        <p:nvPicPr>
          <p:cNvPr id="6146" name="Picture 2" descr="Wildebeest - Wikipedia">
            <a:extLst>
              <a:ext uri="{FF2B5EF4-FFF2-40B4-BE49-F238E27FC236}">
                <a16:creationId xmlns:a16="http://schemas.microsoft.com/office/drawing/2014/main" id="{4127B93E-290D-E715-F129-73A8F385F18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4094"/>
            <a:ext cx="5181600" cy="345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58322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4D4677D2-D5AC-4CF9-9EED-2B89D0A1C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7" name="Rectangle 7176">
            <a:extLst>
              <a:ext uri="{FF2B5EF4-FFF2-40B4-BE49-F238E27FC236}">
                <a16:creationId xmlns:a16="http://schemas.microsoft.com/office/drawing/2014/main" id="{C6D54F7E-825A-4BBA-815F-35CCA8B977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80681"/>
            <a:ext cx="12192000" cy="2777318"/>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A hyena standing on dirt&#10;&#10;Description automatically generated with medium confidence">
            <a:extLst>
              <a:ext uri="{FF2B5EF4-FFF2-40B4-BE49-F238E27FC236}">
                <a16:creationId xmlns:a16="http://schemas.microsoft.com/office/drawing/2014/main" id="{594606FF-0DE5-A369-F87F-4E4053F077A6}"/>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8935" b="19409"/>
          <a:stretch/>
        </p:blipFill>
        <p:spPr bwMode="auto">
          <a:xfrm>
            <a:off x="1" y="1"/>
            <a:ext cx="12191999" cy="6858000"/>
          </a:xfrm>
          <a:custGeom>
            <a:avLst/>
            <a:gdLst/>
            <a:ahLst/>
            <a:cxnLst/>
            <a:rect l="l" t="t" r="r" b="b"/>
            <a:pathLst>
              <a:path w="12191999" h="6842601">
                <a:moveTo>
                  <a:pt x="0" y="0"/>
                </a:moveTo>
                <a:lnTo>
                  <a:pt x="12191999" y="0"/>
                </a:lnTo>
                <a:lnTo>
                  <a:pt x="12191999" y="6842601"/>
                </a:lnTo>
                <a:lnTo>
                  <a:pt x="10316981" y="6842601"/>
                </a:lnTo>
                <a:cubicBezTo>
                  <a:pt x="10312796" y="6835189"/>
                  <a:pt x="10163183" y="6730124"/>
                  <a:pt x="10158998" y="6722712"/>
                </a:cubicBezTo>
                <a:cubicBezTo>
                  <a:pt x="10120278" y="6678190"/>
                  <a:pt x="10156462" y="6716223"/>
                  <a:pt x="10090349" y="6671420"/>
                </a:cubicBezTo>
                <a:cubicBezTo>
                  <a:pt x="10043032" y="6655694"/>
                  <a:pt x="9995855" y="6551879"/>
                  <a:pt x="9955425" y="6498018"/>
                </a:cubicBezTo>
                <a:cubicBezTo>
                  <a:pt x="9939618" y="6480021"/>
                  <a:pt x="9915110" y="6461677"/>
                  <a:pt x="9891265" y="6454528"/>
                </a:cubicBezTo>
                <a:cubicBezTo>
                  <a:pt x="9868239" y="6464957"/>
                  <a:pt x="9865423" y="6431640"/>
                  <a:pt x="9848227" y="6426063"/>
                </a:cubicBezTo>
                <a:cubicBezTo>
                  <a:pt x="9838059" y="6433162"/>
                  <a:pt x="9815047" y="6410348"/>
                  <a:pt x="9812354" y="6399604"/>
                </a:cubicBezTo>
                <a:cubicBezTo>
                  <a:pt x="9825285" y="6377997"/>
                  <a:pt x="9725923" y="6372757"/>
                  <a:pt x="9725915" y="6356381"/>
                </a:cubicBezTo>
                <a:cubicBezTo>
                  <a:pt x="9696279" y="6348066"/>
                  <a:pt x="9591199" y="6354143"/>
                  <a:pt x="9575033" y="6325258"/>
                </a:cubicBezTo>
                <a:cubicBezTo>
                  <a:pt x="9516434" y="6303128"/>
                  <a:pt x="9441613" y="6276805"/>
                  <a:pt x="9415626" y="6271777"/>
                </a:cubicBezTo>
                <a:cubicBezTo>
                  <a:pt x="9378293" y="6313495"/>
                  <a:pt x="9281935" y="6171365"/>
                  <a:pt x="9171493" y="6150430"/>
                </a:cubicBezTo>
                <a:cubicBezTo>
                  <a:pt x="9155426" y="6152396"/>
                  <a:pt x="9147439" y="6151015"/>
                  <a:pt x="9146018" y="6139864"/>
                </a:cubicBezTo>
                <a:cubicBezTo>
                  <a:pt x="9112029" y="6132441"/>
                  <a:pt x="9087339" y="6101138"/>
                  <a:pt x="9059635" y="6109957"/>
                </a:cubicBezTo>
                <a:cubicBezTo>
                  <a:pt x="9024424" y="6092144"/>
                  <a:pt x="9043048" y="6078417"/>
                  <a:pt x="9010911" y="6064789"/>
                </a:cubicBezTo>
                <a:lnTo>
                  <a:pt x="8866811" y="6028191"/>
                </a:lnTo>
                <a:cubicBezTo>
                  <a:pt x="8846465" y="6021172"/>
                  <a:pt x="8825221" y="6000527"/>
                  <a:pt x="8804584" y="5994237"/>
                </a:cubicBezTo>
                <a:lnTo>
                  <a:pt x="8783071" y="5990448"/>
                </a:lnTo>
                <a:lnTo>
                  <a:pt x="8770456" y="5978060"/>
                </a:lnTo>
                <a:cubicBezTo>
                  <a:pt x="8764772" y="5975259"/>
                  <a:pt x="8757695" y="5974720"/>
                  <a:pt x="8748297" y="5978070"/>
                </a:cubicBezTo>
                <a:cubicBezTo>
                  <a:pt x="8730344" y="5973495"/>
                  <a:pt x="8679808" y="5955894"/>
                  <a:pt x="8662742" y="5950603"/>
                </a:cubicBezTo>
                <a:lnTo>
                  <a:pt x="8645902" y="5946326"/>
                </a:lnTo>
                <a:lnTo>
                  <a:pt x="8638176" y="5938358"/>
                </a:lnTo>
                <a:cubicBezTo>
                  <a:pt x="8625897" y="5932642"/>
                  <a:pt x="8594811" y="5922073"/>
                  <a:pt x="8572224" y="5912032"/>
                </a:cubicBezTo>
                <a:cubicBezTo>
                  <a:pt x="8553809" y="5897782"/>
                  <a:pt x="8529845" y="5886100"/>
                  <a:pt x="8502655" y="5878114"/>
                </a:cubicBezTo>
                <a:cubicBezTo>
                  <a:pt x="8496990" y="5883034"/>
                  <a:pt x="8489611" y="5872566"/>
                  <a:pt x="8485159" y="5869819"/>
                </a:cubicBezTo>
                <a:cubicBezTo>
                  <a:pt x="8483457" y="5873482"/>
                  <a:pt x="8471232" y="5872664"/>
                  <a:pt x="8468539" y="5868711"/>
                </a:cubicBezTo>
                <a:cubicBezTo>
                  <a:pt x="8389167" y="5836352"/>
                  <a:pt x="8421742" y="5881497"/>
                  <a:pt x="8379810" y="5849376"/>
                </a:cubicBezTo>
                <a:cubicBezTo>
                  <a:pt x="8371729" y="5846373"/>
                  <a:pt x="8364483" y="5846766"/>
                  <a:pt x="8357758" y="5848601"/>
                </a:cubicBezTo>
                <a:lnTo>
                  <a:pt x="8315264" y="5836192"/>
                </a:lnTo>
                <a:cubicBezTo>
                  <a:pt x="8299077" y="5829531"/>
                  <a:pt x="8281671" y="5824011"/>
                  <a:pt x="8263455" y="5819793"/>
                </a:cubicBezTo>
                <a:cubicBezTo>
                  <a:pt x="8257386" y="5826849"/>
                  <a:pt x="8245582" y="5813448"/>
                  <a:pt x="8239287" y="5810141"/>
                </a:cubicBezTo>
                <a:cubicBezTo>
                  <a:pt x="8237965" y="5815186"/>
                  <a:pt x="8222226" y="5815108"/>
                  <a:pt x="8217888" y="5810039"/>
                </a:cubicBezTo>
                <a:cubicBezTo>
                  <a:pt x="8109447" y="5773303"/>
                  <a:pt x="8161302" y="5831037"/>
                  <a:pt x="8100547" y="5791517"/>
                </a:cubicBezTo>
                <a:cubicBezTo>
                  <a:pt x="8089574" y="5788167"/>
                  <a:pt x="8080448" y="5789295"/>
                  <a:pt x="8072316" y="5792309"/>
                </a:cubicBezTo>
                <a:lnTo>
                  <a:pt x="8056967" y="5800648"/>
                </a:lnTo>
                <a:lnTo>
                  <a:pt x="8047885" y="5795270"/>
                </a:lnTo>
                <a:cubicBezTo>
                  <a:pt x="8010204" y="5788738"/>
                  <a:pt x="7996426" y="5797608"/>
                  <a:pt x="7977128" y="5783189"/>
                </a:cubicBezTo>
                <a:cubicBezTo>
                  <a:pt x="7943466" y="5775577"/>
                  <a:pt x="7904823" y="5770953"/>
                  <a:pt x="7874392" y="5763715"/>
                </a:cubicBezTo>
                <a:cubicBezTo>
                  <a:pt x="7860337" y="5743777"/>
                  <a:pt x="7817541" y="5748989"/>
                  <a:pt x="7794543" y="5739759"/>
                </a:cubicBezTo>
                <a:cubicBezTo>
                  <a:pt x="7784688" y="5731467"/>
                  <a:pt x="7776709" y="5729004"/>
                  <a:pt x="7763762" y="5734031"/>
                </a:cubicBezTo>
                <a:cubicBezTo>
                  <a:pt x="7718781" y="5694154"/>
                  <a:pt x="7732231" y="5727368"/>
                  <a:pt x="7685889" y="5707234"/>
                </a:cubicBezTo>
                <a:cubicBezTo>
                  <a:pt x="7646521" y="5687607"/>
                  <a:pt x="7600389" y="5671470"/>
                  <a:pt x="7566744" y="5634586"/>
                </a:cubicBezTo>
                <a:cubicBezTo>
                  <a:pt x="7561306" y="5624813"/>
                  <a:pt x="7543589" y="5618525"/>
                  <a:pt x="7527170" y="5620542"/>
                </a:cubicBezTo>
                <a:cubicBezTo>
                  <a:pt x="7524343" y="5620889"/>
                  <a:pt x="7521664" y="5621475"/>
                  <a:pt x="7519214" y="5622280"/>
                </a:cubicBezTo>
                <a:cubicBezTo>
                  <a:pt x="7500062" y="5596964"/>
                  <a:pt x="7480476" y="5604337"/>
                  <a:pt x="7473157" y="5588143"/>
                </a:cubicBezTo>
                <a:cubicBezTo>
                  <a:pt x="7433415" y="5574859"/>
                  <a:pt x="7395118" y="5582388"/>
                  <a:pt x="7388000" y="5568063"/>
                </a:cubicBezTo>
                <a:cubicBezTo>
                  <a:pt x="7366403" y="5564920"/>
                  <a:pt x="7332262" y="5573848"/>
                  <a:pt x="7320876" y="5557698"/>
                </a:cubicBezTo>
                <a:cubicBezTo>
                  <a:pt x="7314891" y="5568111"/>
                  <a:pt x="7299319" y="5544964"/>
                  <a:pt x="7284480" y="5549820"/>
                </a:cubicBezTo>
                <a:cubicBezTo>
                  <a:pt x="7273570" y="5554430"/>
                  <a:pt x="7266301" y="5548483"/>
                  <a:pt x="7256619" y="5546379"/>
                </a:cubicBezTo>
                <a:cubicBezTo>
                  <a:pt x="7242503" y="5549088"/>
                  <a:pt x="7202543" y="5533379"/>
                  <a:pt x="7193112" y="5525289"/>
                </a:cubicBezTo>
                <a:cubicBezTo>
                  <a:pt x="7172259" y="5499151"/>
                  <a:pt x="7108617" y="5505485"/>
                  <a:pt x="7090943" y="5485177"/>
                </a:cubicBezTo>
                <a:cubicBezTo>
                  <a:pt x="7083637" y="5481419"/>
                  <a:pt x="7076140" y="5479148"/>
                  <a:pt x="7068566" y="5477809"/>
                </a:cubicBezTo>
                <a:lnTo>
                  <a:pt x="7023035" y="5476595"/>
                </a:lnTo>
                <a:lnTo>
                  <a:pt x="7001197" y="5476163"/>
                </a:lnTo>
                <a:cubicBezTo>
                  <a:pt x="7016126" y="5454256"/>
                  <a:pt x="6943549" y="5466815"/>
                  <a:pt x="6967472" y="5451057"/>
                </a:cubicBezTo>
                <a:cubicBezTo>
                  <a:pt x="6931240" y="5443544"/>
                  <a:pt x="6920843" y="5429649"/>
                  <a:pt x="6883334" y="5418880"/>
                </a:cubicBezTo>
                <a:lnTo>
                  <a:pt x="6742417" y="5386446"/>
                </a:lnTo>
                <a:cubicBezTo>
                  <a:pt x="6690532" y="5366095"/>
                  <a:pt x="6665174" y="5364632"/>
                  <a:pt x="6618315" y="5353085"/>
                </a:cubicBezTo>
                <a:cubicBezTo>
                  <a:pt x="6581698" y="5304210"/>
                  <a:pt x="6547395" y="5315779"/>
                  <a:pt x="6521050" y="5283194"/>
                </a:cubicBezTo>
                <a:cubicBezTo>
                  <a:pt x="6469114" y="5268862"/>
                  <a:pt x="6472597" y="5253957"/>
                  <a:pt x="6414460" y="5253832"/>
                </a:cubicBezTo>
                <a:lnTo>
                  <a:pt x="6362535" y="5220502"/>
                </a:lnTo>
                <a:cubicBezTo>
                  <a:pt x="6350866" y="5213881"/>
                  <a:pt x="6347641" y="5215777"/>
                  <a:pt x="6344443" y="5214103"/>
                </a:cubicBezTo>
                <a:lnTo>
                  <a:pt x="6343344" y="5210454"/>
                </a:lnTo>
                <a:lnTo>
                  <a:pt x="6333344" y="5205307"/>
                </a:lnTo>
                <a:lnTo>
                  <a:pt x="6315602" y="5193288"/>
                </a:lnTo>
                <a:lnTo>
                  <a:pt x="6310442" y="5192802"/>
                </a:lnTo>
                <a:lnTo>
                  <a:pt x="6280815" y="5177420"/>
                </a:lnTo>
                <a:lnTo>
                  <a:pt x="6279533" y="5178045"/>
                </a:lnTo>
                <a:cubicBezTo>
                  <a:pt x="6275980" y="5179097"/>
                  <a:pt x="6272084" y="5179212"/>
                  <a:pt x="6267362" y="5177370"/>
                </a:cubicBezTo>
                <a:cubicBezTo>
                  <a:pt x="6261796" y="5192470"/>
                  <a:pt x="6259530" y="5180933"/>
                  <a:pt x="6246095" y="5174167"/>
                </a:cubicBezTo>
                <a:lnTo>
                  <a:pt x="6155252" y="5161201"/>
                </a:lnTo>
                <a:lnTo>
                  <a:pt x="6148525" y="5158442"/>
                </a:lnTo>
                <a:lnTo>
                  <a:pt x="6148187" y="5158573"/>
                </a:lnTo>
                <a:cubicBezTo>
                  <a:pt x="6146292" y="5158370"/>
                  <a:pt x="6143916" y="5157611"/>
                  <a:pt x="6140686" y="5156032"/>
                </a:cubicBezTo>
                <a:lnTo>
                  <a:pt x="6136260" y="5153413"/>
                </a:lnTo>
                <a:lnTo>
                  <a:pt x="6123208" y="5148061"/>
                </a:lnTo>
                <a:lnTo>
                  <a:pt x="6117367" y="5147451"/>
                </a:lnTo>
                <a:lnTo>
                  <a:pt x="5957305" y="5146062"/>
                </a:lnTo>
                <a:cubicBezTo>
                  <a:pt x="5920540" y="5140405"/>
                  <a:pt x="5887096" y="5142015"/>
                  <a:pt x="5857259" y="5132052"/>
                </a:cubicBezTo>
                <a:cubicBezTo>
                  <a:pt x="5843335" y="5135303"/>
                  <a:pt x="5830921" y="5135493"/>
                  <a:pt x="5821375" y="5125606"/>
                </a:cubicBezTo>
                <a:cubicBezTo>
                  <a:pt x="5786501" y="5122615"/>
                  <a:pt x="5775399" y="5132648"/>
                  <a:pt x="5755916" y="5120171"/>
                </a:cubicBezTo>
                <a:cubicBezTo>
                  <a:pt x="5732132" y="5135438"/>
                  <a:pt x="5732735" y="5128211"/>
                  <a:pt x="5725007" y="5121437"/>
                </a:cubicBezTo>
                <a:lnTo>
                  <a:pt x="5723810" y="5120848"/>
                </a:lnTo>
                <a:lnTo>
                  <a:pt x="5720531" y="5123048"/>
                </a:lnTo>
                <a:lnTo>
                  <a:pt x="5714794" y="5123371"/>
                </a:lnTo>
                <a:lnTo>
                  <a:pt x="5700141" y="5120131"/>
                </a:lnTo>
                <a:lnTo>
                  <a:pt x="5694799" y="5118234"/>
                </a:lnTo>
                <a:cubicBezTo>
                  <a:pt x="5691058" y="5117179"/>
                  <a:pt x="5688491" y="5116804"/>
                  <a:pt x="5686627" y="5116903"/>
                </a:cubicBezTo>
                <a:lnTo>
                  <a:pt x="5686371" y="5117086"/>
                </a:lnTo>
                <a:lnTo>
                  <a:pt x="5678818" y="5115416"/>
                </a:lnTo>
                <a:cubicBezTo>
                  <a:pt x="5666199" y="5112102"/>
                  <a:pt x="5654035" y="5108410"/>
                  <a:pt x="5642547" y="5104511"/>
                </a:cubicBezTo>
                <a:cubicBezTo>
                  <a:pt x="5629444" y="5114945"/>
                  <a:pt x="5588783" y="5093343"/>
                  <a:pt x="5587979" y="5116963"/>
                </a:cubicBezTo>
                <a:cubicBezTo>
                  <a:pt x="5572317" y="5112380"/>
                  <a:pt x="5564904" y="5101292"/>
                  <a:pt x="5566635" y="5117158"/>
                </a:cubicBezTo>
                <a:cubicBezTo>
                  <a:pt x="5561375" y="5116079"/>
                  <a:pt x="5557787" y="5116811"/>
                  <a:pt x="5554952" y="5118417"/>
                </a:cubicBezTo>
                <a:lnTo>
                  <a:pt x="5554039" y="5119241"/>
                </a:lnTo>
                <a:lnTo>
                  <a:pt x="5514253" y="5109018"/>
                </a:lnTo>
                <a:lnTo>
                  <a:pt x="5492156" y="5099904"/>
                </a:lnTo>
                <a:lnTo>
                  <a:pt x="5480446" y="5096385"/>
                </a:lnTo>
                <a:lnTo>
                  <a:pt x="5477744" y="5092939"/>
                </a:lnTo>
                <a:cubicBezTo>
                  <a:pt x="5474490" y="5090581"/>
                  <a:pt x="5469391" y="5088951"/>
                  <a:pt x="5460150" y="5088988"/>
                </a:cubicBezTo>
                <a:lnTo>
                  <a:pt x="5457901" y="5089459"/>
                </a:lnTo>
                <a:lnTo>
                  <a:pt x="5444243" y="5082761"/>
                </a:lnTo>
                <a:cubicBezTo>
                  <a:pt x="5439993" y="5080007"/>
                  <a:pt x="5436418" y="5076805"/>
                  <a:pt x="5433825" y="5072992"/>
                </a:cubicBezTo>
                <a:cubicBezTo>
                  <a:pt x="5379442" y="5082090"/>
                  <a:pt x="5336110" y="5058382"/>
                  <a:pt x="5280996" y="5052402"/>
                </a:cubicBezTo>
                <a:cubicBezTo>
                  <a:pt x="5250806" y="5043777"/>
                  <a:pt x="5168599" y="5048109"/>
                  <a:pt x="5161582" y="5019668"/>
                </a:cubicBezTo>
                <a:cubicBezTo>
                  <a:pt x="5121870" y="5011383"/>
                  <a:pt x="5095637" y="5009222"/>
                  <a:pt x="5042717" y="5002692"/>
                </a:cubicBezTo>
                <a:cubicBezTo>
                  <a:pt x="4991136" y="4972487"/>
                  <a:pt x="4902282" y="4979360"/>
                  <a:pt x="4840514" y="4959306"/>
                </a:cubicBezTo>
                <a:cubicBezTo>
                  <a:pt x="4799904" y="4976415"/>
                  <a:pt x="4824087" y="4958371"/>
                  <a:pt x="4786778" y="4956661"/>
                </a:cubicBezTo>
                <a:cubicBezTo>
                  <a:pt x="4801901" y="4937231"/>
                  <a:pt x="4739845" y="4961208"/>
                  <a:pt x="4743741" y="4937104"/>
                </a:cubicBezTo>
                <a:cubicBezTo>
                  <a:pt x="4736829" y="4937557"/>
                  <a:pt x="4730010" y="4938753"/>
                  <a:pt x="4723136" y="4940138"/>
                </a:cubicBezTo>
                <a:lnTo>
                  <a:pt x="4719535" y="4940850"/>
                </a:lnTo>
                <a:lnTo>
                  <a:pt x="4706143" y="4939586"/>
                </a:lnTo>
                <a:lnTo>
                  <a:pt x="4701098" y="4944372"/>
                </a:lnTo>
                <a:lnTo>
                  <a:pt x="4680034" y="4946157"/>
                </a:lnTo>
                <a:cubicBezTo>
                  <a:pt x="4672339" y="4946029"/>
                  <a:pt x="4664292" y="4944964"/>
                  <a:pt x="4655740" y="4942396"/>
                </a:cubicBezTo>
                <a:cubicBezTo>
                  <a:pt x="4636359" y="4929384"/>
                  <a:pt x="4599700" y="4935346"/>
                  <a:pt x="4569298" y="4929596"/>
                </a:cubicBezTo>
                <a:lnTo>
                  <a:pt x="4555977" y="4924356"/>
                </a:lnTo>
                <a:lnTo>
                  <a:pt x="4508949" y="4921648"/>
                </a:lnTo>
                <a:cubicBezTo>
                  <a:pt x="4495668" y="4920437"/>
                  <a:pt x="4482007" y="4918694"/>
                  <a:pt x="4467838" y="4915993"/>
                </a:cubicBezTo>
                <a:lnTo>
                  <a:pt x="4441948" y="4909300"/>
                </a:lnTo>
                <a:lnTo>
                  <a:pt x="4394719" y="4901820"/>
                </a:lnTo>
                <a:lnTo>
                  <a:pt x="4356810" y="4905146"/>
                </a:lnTo>
                <a:lnTo>
                  <a:pt x="4222144" y="4909117"/>
                </a:lnTo>
                <a:cubicBezTo>
                  <a:pt x="4202488" y="4913903"/>
                  <a:pt x="4184742" y="4933491"/>
                  <a:pt x="4160481" y="4923474"/>
                </a:cubicBezTo>
                <a:cubicBezTo>
                  <a:pt x="4165854" y="4934564"/>
                  <a:pt x="4131661" y="4919946"/>
                  <a:pt x="4124879" y="4929303"/>
                </a:cubicBezTo>
                <a:cubicBezTo>
                  <a:pt x="4120895" y="4937086"/>
                  <a:pt x="4109593" y="4934464"/>
                  <a:pt x="4100114" y="4936007"/>
                </a:cubicBezTo>
                <a:cubicBezTo>
                  <a:pt x="4091835" y="4943256"/>
                  <a:pt x="4045978" y="4943549"/>
                  <a:pt x="4030957" y="4939826"/>
                </a:cubicBezTo>
                <a:cubicBezTo>
                  <a:pt x="3989825" y="4924453"/>
                  <a:pt x="3946860" y="4952050"/>
                  <a:pt x="3913764" y="4940618"/>
                </a:cubicBezTo>
                <a:cubicBezTo>
                  <a:pt x="3904534" y="4939906"/>
                  <a:pt x="3896577" y="4940543"/>
                  <a:pt x="3889457" y="4942017"/>
                </a:cubicBezTo>
                <a:lnTo>
                  <a:pt x="3871115" y="4948115"/>
                </a:lnTo>
                <a:lnTo>
                  <a:pt x="3869086" y="4953796"/>
                </a:lnTo>
                <a:lnTo>
                  <a:pt x="3856124" y="4955351"/>
                </a:lnTo>
                <a:lnTo>
                  <a:pt x="3835967" y="4964002"/>
                </a:lnTo>
                <a:cubicBezTo>
                  <a:pt x="3826465" y="4939857"/>
                  <a:pt x="3782586" y="4975947"/>
                  <a:pt x="3785910" y="4953998"/>
                </a:cubicBezTo>
                <a:cubicBezTo>
                  <a:pt x="3750785" y="4960085"/>
                  <a:pt x="3699033" y="4941571"/>
                  <a:pt x="3671085" y="4966563"/>
                </a:cubicBezTo>
                <a:cubicBezTo>
                  <a:pt x="3621255" y="4971431"/>
                  <a:pt x="3562637" y="4982991"/>
                  <a:pt x="3486928" y="4983204"/>
                </a:cubicBezTo>
                <a:cubicBezTo>
                  <a:pt x="3446030" y="4983424"/>
                  <a:pt x="3343460" y="4965124"/>
                  <a:pt x="3280956" y="4963864"/>
                </a:cubicBezTo>
                <a:cubicBezTo>
                  <a:pt x="3227193" y="4969510"/>
                  <a:pt x="3256481" y="4962609"/>
                  <a:pt x="3211563" y="4982704"/>
                </a:cubicBezTo>
                <a:cubicBezTo>
                  <a:pt x="3207119" y="4979549"/>
                  <a:pt x="3170070" y="4977192"/>
                  <a:pt x="3164681" y="4975408"/>
                </a:cubicBezTo>
                <a:lnTo>
                  <a:pt x="3127171" y="4968229"/>
                </a:lnTo>
                <a:lnTo>
                  <a:pt x="3096889" y="4965619"/>
                </a:lnTo>
                <a:cubicBezTo>
                  <a:pt x="3088441" y="4967572"/>
                  <a:pt x="3082883" y="4967054"/>
                  <a:pt x="3078620" y="4965444"/>
                </a:cubicBezTo>
                <a:lnTo>
                  <a:pt x="3074275" y="4962670"/>
                </a:lnTo>
                <a:lnTo>
                  <a:pt x="3036436" y="4957455"/>
                </a:lnTo>
                <a:lnTo>
                  <a:pt x="3031995" y="4958829"/>
                </a:lnTo>
                <a:lnTo>
                  <a:pt x="2994028" y="4956800"/>
                </a:lnTo>
                <a:cubicBezTo>
                  <a:pt x="2992299" y="4958944"/>
                  <a:pt x="2989407" y="4960397"/>
                  <a:pt x="2984001" y="4960444"/>
                </a:cubicBezTo>
                <a:cubicBezTo>
                  <a:pt x="2994191" y="4975446"/>
                  <a:pt x="2981386" y="4966249"/>
                  <a:pt x="2964542" y="4965062"/>
                </a:cubicBezTo>
                <a:cubicBezTo>
                  <a:pt x="2976613" y="4988096"/>
                  <a:pt x="2927627" y="4975618"/>
                  <a:pt x="2921274" y="4988440"/>
                </a:cubicBezTo>
                <a:cubicBezTo>
                  <a:pt x="2908629" y="4987050"/>
                  <a:pt x="2895476" y="4985998"/>
                  <a:pt x="2882111" y="4985411"/>
                </a:cubicBezTo>
                <a:lnTo>
                  <a:pt x="2874282" y="4985361"/>
                </a:lnTo>
                <a:cubicBezTo>
                  <a:pt x="2874237" y="4985437"/>
                  <a:pt x="2874193" y="4985514"/>
                  <a:pt x="2874147" y="4985591"/>
                </a:cubicBezTo>
                <a:cubicBezTo>
                  <a:pt x="2872492" y="4986074"/>
                  <a:pt x="2869935" y="4986243"/>
                  <a:pt x="2865932" y="4985999"/>
                </a:cubicBezTo>
                <a:lnTo>
                  <a:pt x="2860008" y="4985269"/>
                </a:lnTo>
                <a:lnTo>
                  <a:pt x="2844819" y="4985172"/>
                </a:lnTo>
                <a:lnTo>
                  <a:pt x="2839735" y="4986676"/>
                </a:lnTo>
                <a:lnTo>
                  <a:pt x="2837922" y="4989488"/>
                </a:lnTo>
                <a:lnTo>
                  <a:pt x="2836507" y="4989165"/>
                </a:lnTo>
                <a:cubicBezTo>
                  <a:pt x="2825749" y="4984209"/>
                  <a:pt x="2822382" y="4977089"/>
                  <a:pt x="2808859" y="4996804"/>
                </a:cubicBezTo>
                <a:cubicBezTo>
                  <a:pt x="2784233" y="4988767"/>
                  <a:pt x="2779499" y="5000786"/>
                  <a:pt x="2745907" y="5005126"/>
                </a:cubicBezTo>
                <a:cubicBezTo>
                  <a:pt x="2731796" y="4997536"/>
                  <a:pt x="2720518" y="5000295"/>
                  <a:pt x="2709519" y="5006333"/>
                </a:cubicBezTo>
                <a:cubicBezTo>
                  <a:pt x="2676766" y="5002878"/>
                  <a:pt x="2646981" y="5011377"/>
                  <a:pt x="2610212" y="5013529"/>
                </a:cubicBezTo>
                <a:cubicBezTo>
                  <a:pt x="2570359" y="5003730"/>
                  <a:pt x="2550109" y="5021491"/>
                  <a:pt x="2510814" y="5023713"/>
                </a:cubicBezTo>
                <a:cubicBezTo>
                  <a:pt x="2476639" y="5006722"/>
                  <a:pt x="2482834" y="5038639"/>
                  <a:pt x="2462736" y="5045398"/>
                </a:cubicBezTo>
                <a:lnTo>
                  <a:pt x="2457050" y="5046022"/>
                </a:lnTo>
                <a:lnTo>
                  <a:pt x="2442184" y="5043549"/>
                </a:lnTo>
                <a:lnTo>
                  <a:pt x="2436703" y="5041929"/>
                </a:lnTo>
                <a:cubicBezTo>
                  <a:pt x="2432888" y="5041072"/>
                  <a:pt x="2430299" y="5040830"/>
                  <a:pt x="2428451" y="5041027"/>
                </a:cubicBezTo>
                <a:lnTo>
                  <a:pt x="2420551" y="5039949"/>
                </a:lnTo>
                <a:cubicBezTo>
                  <a:pt x="2407700" y="5037296"/>
                  <a:pt x="2395274" y="5034239"/>
                  <a:pt x="2383501" y="5030941"/>
                </a:cubicBezTo>
                <a:cubicBezTo>
                  <a:pt x="2362992" y="5032521"/>
                  <a:pt x="2317884" y="5047662"/>
                  <a:pt x="2297493" y="5049431"/>
                </a:cubicBezTo>
                <a:lnTo>
                  <a:pt x="2261156" y="5041558"/>
                </a:lnTo>
                <a:lnTo>
                  <a:pt x="2200581" y="5024964"/>
                </a:lnTo>
                <a:lnTo>
                  <a:pt x="2198380" y="5025550"/>
                </a:lnTo>
                <a:lnTo>
                  <a:pt x="2116066" y="5019568"/>
                </a:lnTo>
                <a:cubicBezTo>
                  <a:pt x="2111600" y="5017036"/>
                  <a:pt x="2059664" y="5006071"/>
                  <a:pt x="2056754" y="5002394"/>
                </a:cubicBezTo>
                <a:cubicBezTo>
                  <a:pt x="2003393" y="5014336"/>
                  <a:pt x="1998298" y="5008800"/>
                  <a:pt x="1942916" y="5005703"/>
                </a:cubicBezTo>
                <a:cubicBezTo>
                  <a:pt x="1882138" y="4994708"/>
                  <a:pt x="1836966" y="4976630"/>
                  <a:pt x="1796717" y="4970423"/>
                </a:cubicBezTo>
                <a:cubicBezTo>
                  <a:pt x="1724075" y="4959337"/>
                  <a:pt x="1636218" y="4936339"/>
                  <a:pt x="1583222" y="4931235"/>
                </a:cubicBezTo>
                <a:cubicBezTo>
                  <a:pt x="1544265" y="4950469"/>
                  <a:pt x="1556109" y="4927628"/>
                  <a:pt x="1518821" y="4927872"/>
                </a:cubicBezTo>
                <a:cubicBezTo>
                  <a:pt x="1497291" y="4925112"/>
                  <a:pt x="1483221" y="4916728"/>
                  <a:pt x="1471837" y="4914678"/>
                </a:cubicBezTo>
                <a:lnTo>
                  <a:pt x="1450515" y="4915578"/>
                </a:lnTo>
                <a:lnTo>
                  <a:pt x="1437078" y="4915016"/>
                </a:lnTo>
                <a:lnTo>
                  <a:pt x="1432462" y="4920065"/>
                </a:lnTo>
                <a:lnTo>
                  <a:pt x="1411645" y="4922952"/>
                </a:lnTo>
                <a:cubicBezTo>
                  <a:pt x="1384856" y="4920079"/>
                  <a:pt x="1306656" y="4907389"/>
                  <a:pt x="1271729" y="4902828"/>
                </a:cubicBezTo>
                <a:cubicBezTo>
                  <a:pt x="1258697" y="4896954"/>
                  <a:pt x="1213546" y="4890036"/>
                  <a:pt x="1202076" y="4895589"/>
                </a:cubicBezTo>
                <a:cubicBezTo>
                  <a:pt x="1192059" y="4895561"/>
                  <a:pt x="1182171" y="4891311"/>
                  <a:pt x="1174670" y="4898040"/>
                </a:cubicBezTo>
                <a:cubicBezTo>
                  <a:pt x="1163701" y="4905820"/>
                  <a:pt x="1136874" y="4886643"/>
                  <a:pt x="1137035" y="4897965"/>
                </a:cubicBezTo>
                <a:cubicBezTo>
                  <a:pt x="1117838" y="4884693"/>
                  <a:pt x="1091386" y="4900421"/>
                  <a:pt x="1069882" y="4901859"/>
                </a:cubicBezTo>
                <a:cubicBezTo>
                  <a:pt x="1055589" y="4889467"/>
                  <a:pt x="1024570" y="4904705"/>
                  <a:pt x="980935" y="4900090"/>
                </a:cubicBezTo>
                <a:cubicBezTo>
                  <a:pt x="947614" y="4895538"/>
                  <a:pt x="913224" y="4886405"/>
                  <a:pt x="869960" y="4874547"/>
                </a:cubicBezTo>
                <a:cubicBezTo>
                  <a:pt x="819114" y="4845820"/>
                  <a:pt x="768074" y="4839770"/>
                  <a:pt x="721345" y="4828937"/>
                </a:cubicBezTo>
                <a:cubicBezTo>
                  <a:pt x="667944" y="4819060"/>
                  <a:pt x="698286" y="4848426"/>
                  <a:pt x="635428" y="4819153"/>
                </a:cubicBezTo>
                <a:cubicBezTo>
                  <a:pt x="626286" y="4826707"/>
                  <a:pt x="617638" y="4825980"/>
                  <a:pt x="604106" y="4819994"/>
                </a:cubicBezTo>
                <a:cubicBezTo>
                  <a:pt x="583276" y="4822237"/>
                  <a:pt x="539859" y="4835097"/>
                  <a:pt x="510451" y="4832608"/>
                </a:cubicBezTo>
                <a:cubicBezTo>
                  <a:pt x="489781" y="4829929"/>
                  <a:pt x="443867" y="4807857"/>
                  <a:pt x="427656" y="4805062"/>
                </a:cubicBezTo>
                <a:cubicBezTo>
                  <a:pt x="424088" y="4806479"/>
                  <a:pt x="419580" y="4809736"/>
                  <a:pt x="413184" y="4815837"/>
                </a:cubicBezTo>
                <a:cubicBezTo>
                  <a:pt x="387673" y="4805882"/>
                  <a:pt x="379855" y="4817328"/>
                  <a:pt x="341772" y="4818825"/>
                </a:cubicBezTo>
                <a:cubicBezTo>
                  <a:pt x="327795" y="4810179"/>
                  <a:pt x="314729" y="4811964"/>
                  <a:pt x="301266" y="4817000"/>
                </a:cubicBezTo>
                <a:cubicBezTo>
                  <a:pt x="265781" y="4810886"/>
                  <a:pt x="231017" y="4816794"/>
                  <a:pt x="189886" y="4815871"/>
                </a:cubicBezTo>
                <a:cubicBezTo>
                  <a:pt x="147910" y="4802917"/>
                  <a:pt x="121702" y="4818738"/>
                  <a:pt x="77762" y="4817675"/>
                </a:cubicBezTo>
                <a:cubicBezTo>
                  <a:pt x="38733" y="4795315"/>
                  <a:pt x="44308" y="4840244"/>
                  <a:pt x="8164" y="4835320"/>
                </a:cubicBezTo>
                <a:lnTo>
                  <a:pt x="0" y="4832771"/>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599818" y="5234320"/>
            <a:ext cx="6931319" cy="752217"/>
          </a:xfrm>
        </p:spPr>
        <p:txBody>
          <a:bodyPr vert="horz" lIns="91440" tIns="45720" rIns="91440" bIns="45720" rtlCol="0" anchor="b">
            <a:normAutofit/>
          </a:bodyPr>
          <a:lstStyle/>
          <a:p>
            <a:r>
              <a:rPr lang="en-US" sz="3600">
                <a:solidFill>
                  <a:schemeClr val="tx1">
                    <a:lumMod val="85000"/>
                    <a:lumOff val="15000"/>
                  </a:schemeClr>
                </a:solidFill>
              </a:rPr>
              <a:t>Hyena</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599819" y="6059086"/>
            <a:ext cx="6931319" cy="349725"/>
          </a:xfrm>
        </p:spPr>
        <p:txBody>
          <a:bodyPr vert="horz" lIns="91440" tIns="45720" rIns="91440" bIns="45720" rtlCol="0" anchor="t">
            <a:normAutofit fontScale="70000" lnSpcReduction="20000"/>
          </a:bodyPr>
          <a:lstStyle/>
          <a:p>
            <a:r>
              <a:rPr lang="en-US" dirty="0">
                <a:solidFill>
                  <a:schemeClr val="tx1">
                    <a:lumMod val="85000"/>
                    <a:lumOff val="15000"/>
                  </a:schemeClr>
                </a:solidFill>
              </a:rPr>
              <a:t>Social animals, live in structured groups, called clans of up to 80 individuals!  Females are higher in the hierarchy.  </a:t>
            </a:r>
          </a:p>
        </p:txBody>
      </p:sp>
    </p:spTree>
    <p:extLst>
      <p:ext uri="{BB962C8B-B14F-4D97-AF65-F5344CB8AC3E}">
        <p14:creationId xmlns:p14="http://schemas.microsoft.com/office/powerpoint/2010/main" val="2210235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9F79630B-0F0B-446E-A637-38FA8F61D1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01" name="Rectangle 8200">
            <a:extLst>
              <a:ext uri="{FF2B5EF4-FFF2-40B4-BE49-F238E27FC236}">
                <a16:creationId xmlns:a16="http://schemas.microsoft.com/office/drawing/2014/main" id="{B3437C99-FC8E-4311-B48A-F0C4C329B1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28" y="-1"/>
            <a:ext cx="12192000"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1137035" y="609600"/>
            <a:ext cx="3595678" cy="1330839"/>
          </a:xfrm>
        </p:spPr>
        <p:txBody>
          <a:bodyPr vert="horz" lIns="91440" tIns="45720" rIns="91440" bIns="45720" rtlCol="0" anchor="ctr">
            <a:normAutofit/>
          </a:bodyPr>
          <a:lstStyle/>
          <a:p>
            <a:r>
              <a:rPr lang="en-US" dirty="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1137034" y="2194102"/>
            <a:ext cx="3158741" cy="3908586"/>
          </a:xfrm>
        </p:spPr>
        <p:txBody>
          <a:bodyPr vert="horz" lIns="91440" tIns="45720" rIns="91440" bIns="45720" rtlCol="0">
            <a:normAutofit/>
          </a:bodyPr>
          <a:lstStyle/>
          <a:p>
            <a:r>
              <a:rPr lang="en-US" sz="2000"/>
              <a:t>Cowpea (pictured)</a:t>
            </a:r>
          </a:p>
          <a:p>
            <a:r>
              <a:rPr lang="en-US" sz="2000"/>
              <a:t>Garden croton</a:t>
            </a:r>
          </a:p>
          <a:p>
            <a:r>
              <a:rPr lang="en-US" sz="2000"/>
              <a:t>Snake plant</a:t>
            </a:r>
          </a:p>
          <a:p>
            <a:endParaRPr lang="en-US" sz="2000"/>
          </a:p>
        </p:txBody>
      </p:sp>
      <p:pic>
        <p:nvPicPr>
          <p:cNvPr id="8194" name="Picture 2" descr="Cowpea">
            <a:extLst>
              <a:ext uri="{FF2B5EF4-FFF2-40B4-BE49-F238E27FC236}">
                <a16:creationId xmlns:a16="http://schemas.microsoft.com/office/drawing/2014/main" id="{A733AAB7-B696-4E08-75EF-AA73B0FD5B2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5326" r="3" b="3"/>
          <a:stretch/>
        </p:blipFill>
        <p:spPr bwMode="auto">
          <a:xfrm>
            <a:off x="4948188" y="1"/>
            <a:ext cx="7243812" cy="6857999"/>
          </a:xfrm>
          <a:custGeom>
            <a:avLst/>
            <a:gdLst/>
            <a:ahLst/>
            <a:cxnLst/>
            <a:rect l="l" t="t" r="r" b="b"/>
            <a:pathLst>
              <a:path w="7243812" h="6857999">
                <a:moveTo>
                  <a:pt x="609803" y="0"/>
                </a:moveTo>
                <a:lnTo>
                  <a:pt x="1222601" y="0"/>
                </a:lnTo>
                <a:lnTo>
                  <a:pt x="1223032" y="1645"/>
                </a:lnTo>
                <a:lnTo>
                  <a:pt x="1343371" y="1645"/>
                </a:lnTo>
                <a:lnTo>
                  <a:pt x="1343665" y="0"/>
                </a:lnTo>
                <a:lnTo>
                  <a:pt x="1884172" y="0"/>
                </a:lnTo>
                <a:lnTo>
                  <a:pt x="1884280" y="1645"/>
                </a:lnTo>
                <a:lnTo>
                  <a:pt x="7243812" y="1645"/>
                </a:lnTo>
                <a:lnTo>
                  <a:pt x="7243812" y="6857999"/>
                </a:lnTo>
                <a:lnTo>
                  <a:pt x="133676" y="6857999"/>
                </a:lnTo>
                <a:lnTo>
                  <a:pt x="114609" y="6843646"/>
                </a:lnTo>
                <a:cubicBezTo>
                  <a:pt x="106811" y="6836369"/>
                  <a:pt x="103243" y="6828354"/>
                  <a:pt x="111459" y="6817746"/>
                </a:cubicBezTo>
                <a:cubicBezTo>
                  <a:pt x="93943" y="6769544"/>
                  <a:pt x="97901" y="6796071"/>
                  <a:pt x="113412" y="6759582"/>
                </a:cubicBezTo>
                <a:cubicBezTo>
                  <a:pt x="110188" y="6732087"/>
                  <a:pt x="99653" y="6727133"/>
                  <a:pt x="100729" y="6705297"/>
                </a:cubicBezTo>
                <a:cubicBezTo>
                  <a:pt x="94563" y="6675394"/>
                  <a:pt x="99792" y="6669536"/>
                  <a:pt x="87662" y="6640957"/>
                </a:cubicBezTo>
                <a:cubicBezTo>
                  <a:pt x="74199" y="6591883"/>
                  <a:pt x="82185" y="6576319"/>
                  <a:pt x="83084" y="6541313"/>
                </a:cubicBezTo>
                <a:cubicBezTo>
                  <a:pt x="82225" y="6490855"/>
                  <a:pt x="67640" y="6422980"/>
                  <a:pt x="59444" y="6370251"/>
                </a:cubicBezTo>
                <a:cubicBezTo>
                  <a:pt x="51248" y="6317522"/>
                  <a:pt x="30729" y="6270972"/>
                  <a:pt x="33908" y="6224938"/>
                </a:cubicBezTo>
                <a:lnTo>
                  <a:pt x="30063" y="6089693"/>
                </a:lnTo>
                <a:cubicBezTo>
                  <a:pt x="25730" y="6032039"/>
                  <a:pt x="3474" y="5997051"/>
                  <a:pt x="29101" y="5973994"/>
                </a:cubicBezTo>
                <a:cubicBezTo>
                  <a:pt x="17018" y="5940131"/>
                  <a:pt x="41135" y="5955713"/>
                  <a:pt x="33855" y="5939847"/>
                </a:cubicBezTo>
                <a:lnTo>
                  <a:pt x="12982" y="5906467"/>
                </a:lnTo>
                <a:lnTo>
                  <a:pt x="8416" y="5862699"/>
                </a:lnTo>
                <a:cubicBezTo>
                  <a:pt x="7895" y="5838948"/>
                  <a:pt x="8409" y="5853058"/>
                  <a:pt x="12052" y="5823324"/>
                </a:cubicBezTo>
                <a:cubicBezTo>
                  <a:pt x="11631" y="5805291"/>
                  <a:pt x="11213" y="5787258"/>
                  <a:pt x="10793" y="5769225"/>
                </a:cubicBezTo>
                <a:cubicBezTo>
                  <a:pt x="17866" y="5738356"/>
                  <a:pt x="19121" y="5696311"/>
                  <a:pt x="25986" y="5667896"/>
                </a:cubicBezTo>
                <a:cubicBezTo>
                  <a:pt x="16329" y="5647975"/>
                  <a:pt x="42195" y="5619318"/>
                  <a:pt x="43687" y="5594585"/>
                </a:cubicBezTo>
                <a:cubicBezTo>
                  <a:pt x="32512" y="5517959"/>
                  <a:pt x="44052" y="5536542"/>
                  <a:pt x="40019" y="5464225"/>
                </a:cubicBezTo>
                <a:cubicBezTo>
                  <a:pt x="32676" y="5400671"/>
                  <a:pt x="26469" y="5311951"/>
                  <a:pt x="22904" y="5269726"/>
                </a:cubicBezTo>
                <a:cubicBezTo>
                  <a:pt x="19341" y="5227501"/>
                  <a:pt x="14742" y="5212581"/>
                  <a:pt x="18628" y="5210876"/>
                </a:cubicBezTo>
                <a:cubicBezTo>
                  <a:pt x="-20300" y="5161742"/>
                  <a:pt x="15511" y="5141336"/>
                  <a:pt x="5392" y="5111369"/>
                </a:cubicBezTo>
                <a:cubicBezTo>
                  <a:pt x="10662" y="5053859"/>
                  <a:pt x="15546" y="5034036"/>
                  <a:pt x="13324" y="5009272"/>
                </a:cubicBezTo>
                <a:cubicBezTo>
                  <a:pt x="25126" y="4982633"/>
                  <a:pt x="74251" y="4956261"/>
                  <a:pt x="48699" y="4925805"/>
                </a:cubicBezTo>
                <a:cubicBezTo>
                  <a:pt x="76704" y="4931200"/>
                  <a:pt x="39437" y="4888353"/>
                  <a:pt x="62925" y="4877992"/>
                </a:cubicBezTo>
                <a:cubicBezTo>
                  <a:pt x="82480" y="4871554"/>
                  <a:pt x="75731" y="4857054"/>
                  <a:pt x="79496" y="4844323"/>
                </a:cubicBezTo>
                <a:cubicBezTo>
                  <a:pt x="97657" y="4832308"/>
                  <a:pt x="110974" y="4752352"/>
                  <a:pt x="101400" y="4733115"/>
                </a:cubicBezTo>
                <a:cubicBezTo>
                  <a:pt x="108185" y="4679357"/>
                  <a:pt x="119720" y="4662889"/>
                  <a:pt x="111223" y="4625153"/>
                </a:cubicBezTo>
                <a:cubicBezTo>
                  <a:pt x="106592" y="4588197"/>
                  <a:pt x="114401" y="4567830"/>
                  <a:pt x="126359" y="4539168"/>
                </a:cubicBezTo>
                <a:cubicBezTo>
                  <a:pt x="126535" y="4522289"/>
                  <a:pt x="126710" y="4505410"/>
                  <a:pt x="126886" y="4488531"/>
                </a:cubicBezTo>
                <a:cubicBezTo>
                  <a:pt x="126165" y="4473140"/>
                  <a:pt x="132917" y="4437329"/>
                  <a:pt x="135099" y="4411258"/>
                </a:cubicBezTo>
                <a:cubicBezTo>
                  <a:pt x="107667" y="4345686"/>
                  <a:pt x="146840" y="4280033"/>
                  <a:pt x="132327" y="4219510"/>
                </a:cubicBezTo>
                <a:cubicBezTo>
                  <a:pt x="138549" y="4158987"/>
                  <a:pt x="124091" y="4192084"/>
                  <a:pt x="172424" y="4048117"/>
                </a:cubicBezTo>
                <a:cubicBezTo>
                  <a:pt x="167703" y="4015047"/>
                  <a:pt x="203806" y="3905047"/>
                  <a:pt x="177666" y="3878222"/>
                </a:cubicBezTo>
                <a:cubicBezTo>
                  <a:pt x="167714" y="3821305"/>
                  <a:pt x="183914" y="3845122"/>
                  <a:pt x="156982" y="3778166"/>
                </a:cubicBezTo>
                <a:cubicBezTo>
                  <a:pt x="160365" y="3760234"/>
                  <a:pt x="142791" y="3724716"/>
                  <a:pt x="142115" y="3707357"/>
                </a:cubicBezTo>
                <a:cubicBezTo>
                  <a:pt x="139253" y="3688591"/>
                  <a:pt x="140202" y="3672776"/>
                  <a:pt x="139805" y="3665569"/>
                </a:cubicBezTo>
                <a:cubicBezTo>
                  <a:pt x="139778" y="3665084"/>
                  <a:pt x="139750" y="3664599"/>
                  <a:pt x="139723" y="3664114"/>
                </a:cubicBezTo>
                <a:lnTo>
                  <a:pt x="134134" y="3653088"/>
                </a:lnTo>
                <a:lnTo>
                  <a:pt x="126568" y="3641228"/>
                </a:lnTo>
                <a:cubicBezTo>
                  <a:pt x="126560" y="3629488"/>
                  <a:pt x="126549" y="3617747"/>
                  <a:pt x="126540" y="3606007"/>
                </a:cubicBezTo>
                <a:lnTo>
                  <a:pt x="134645" y="3597336"/>
                </a:lnTo>
                <a:lnTo>
                  <a:pt x="131649" y="3586412"/>
                </a:lnTo>
                <a:lnTo>
                  <a:pt x="134221" y="3569719"/>
                </a:lnTo>
                <a:lnTo>
                  <a:pt x="133795" y="3568021"/>
                </a:lnTo>
                <a:lnTo>
                  <a:pt x="130189" y="3553678"/>
                </a:lnTo>
                <a:lnTo>
                  <a:pt x="129827" y="3552249"/>
                </a:lnTo>
                <a:lnTo>
                  <a:pt x="122183" y="3542019"/>
                </a:lnTo>
                <a:lnTo>
                  <a:pt x="112426" y="3531201"/>
                </a:lnTo>
                <a:lnTo>
                  <a:pt x="105626" y="3496391"/>
                </a:lnTo>
                <a:lnTo>
                  <a:pt x="111971" y="3486850"/>
                </a:lnTo>
                <a:lnTo>
                  <a:pt x="106910" y="3476412"/>
                </a:lnTo>
                <a:cubicBezTo>
                  <a:pt x="105781" y="3466028"/>
                  <a:pt x="105824" y="3433967"/>
                  <a:pt x="105209" y="3424545"/>
                </a:cubicBezTo>
                <a:lnTo>
                  <a:pt x="103215" y="3419880"/>
                </a:lnTo>
                <a:lnTo>
                  <a:pt x="104953" y="3415218"/>
                </a:lnTo>
                <a:lnTo>
                  <a:pt x="101255" y="3409825"/>
                </a:lnTo>
                <a:lnTo>
                  <a:pt x="103044" y="3407057"/>
                </a:lnTo>
                <a:lnTo>
                  <a:pt x="89764" y="3378959"/>
                </a:lnTo>
                <a:lnTo>
                  <a:pt x="83991" y="3362948"/>
                </a:lnTo>
                <a:lnTo>
                  <a:pt x="66858" y="3332072"/>
                </a:lnTo>
                <a:lnTo>
                  <a:pt x="69057" y="3325671"/>
                </a:lnTo>
                <a:lnTo>
                  <a:pt x="51631" y="3278130"/>
                </a:lnTo>
                <a:lnTo>
                  <a:pt x="53959" y="3277179"/>
                </a:lnTo>
                <a:lnTo>
                  <a:pt x="60205" y="3262610"/>
                </a:lnTo>
                <a:lnTo>
                  <a:pt x="58998" y="3258677"/>
                </a:lnTo>
                <a:cubicBezTo>
                  <a:pt x="46010" y="3210316"/>
                  <a:pt x="80872" y="3236545"/>
                  <a:pt x="45170" y="3180546"/>
                </a:cubicBezTo>
                <a:cubicBezTo>
                  <a:pt x="53643" y="3171780"/>
                  <a:pt x="52550" y="3163902"/>
                  <a:pt x="45228" y="3151828"/>
                </a:cubicBezTo>
                <a:cubicBezTo>
                  <a:pt x="39651" y="3128169"/>
                  <a:pt x="64667" y="3124610"/>
                  <a:pt x="45020" y="3103777"/>
                </a:cubicBezTo>
                <a:cubicBezTo>
                  <a:pt x="59127" y="3105196"/>
                  <a:pt x="41123" y="3057428"/>
                  <a:pt x="57092" y="3065434"/>
                </a:cubicBezTo>
                <a:cubicBezTo>
                  <a:pt x="55435" y="3051512"/>
                  <a:pt x="40803" y="3032637"/>
                  <a:pt x="35088" y="3020247"/>
                </a:cubicBezTo>
                <a:cubicBezTo>
                  <a:pt x="32503" y="3002537"/>
                  <a:pt x="18197" y="3001119"/>
                  <a:pt x="22803" y="2991092"/>
                </a:cubicBezTo>
                <a:cubicBezTo>
                  <a:pt x="24338" y="2987749"/>
                  <a:pt x="27975" y="2983455"/>
                  <a:pt x="34850" y="2977278"/>
                </a:cubicBezTo>
                <a:cubicBezTo>
                  <a:pt x="22587" y="2954448"/>
                  <a:pt x="35600" y="2946689"/>
                  <a:pt x="36223" y="2911749"/>
                </a:cubicBezTo>
                <a:cubicBezTo>
                  <a:pt x="35158" y="2886513"/>
                  <a:pt x="29761" y="2843788"/>
                  <a:pt x="28462" y="2825860"/>
                </a:cubicBezTo>
                <a:cubicBezTo>
                  <a:pt x="28449" y="2818634"/>
                  <a:pt x="28437" y="2811409"/>
                  <a:pt x="28424" y="2804183"/>
                </a:cubicBezTo>
                <a:lnTo>
                  <a:pt x="21292" y="2790136"/>
                </a:lnTo>
                <a:lnTo>
                  <a:pt x="16179" y="2760208"/>
                </a:lnTo>
                <a:lnTo>
                  <a:pt x="22858" y="2751112"/>
                </a:lnTo>
                <a:lnTo>
                  <a:pt x="18505" y="2740278"/>
                </a:lnTo>
                <a:lnTo>
                  <a:pt x="22482" y="2726489"/>
                </a:lnTo>
                <a:lnTo>
                  <a:pt x="18175" y="2725052"/>
                </a:lnTo>
                <a:lnTo>
                  <a:pt x="10521" y="2715895"/>
                </a:lnTo>
                <a:lnTo>
                  <a:pt x="25499" y="2665666"/>
                </a:lnTo>
                <a:lnTo>
                  <a:pt x="30658" y="2635351"/>
                </a:lnTo>
                <a:cubicBezTo>
                  <a:pt x="30723" y="2625597"/>
                  <a:pt x="30791" y="2615842"/>
                  <a:pt x="30857" y="2606088"/>
                </a:cubicBezTo>
                <a:lnTo>
                  <a:pt x="37532" y="2596456"/>
                </a:lnTo>
                <a:cubicBezTo>
                  <a:pt x="41239" y="2582253"/>
                  <a:pt x="34640" y="2564757"/>
                  <a:pt x="36511" y="2549900"/>
                </a:cubicBezTo>
                <a:lnTo>
                  <a:pt x="53712" y="2496499"/>
                </a:lnTo>
                <a:cubicBezTo>
                  <a:pt x="53527" y="2492743"/>
                  <a:pt x="64725" y="2449625"/>
                  <a:pt x="64540" y="2445869"/>
                </a:cubicBezTo>
                <a:cubicBezTo>
                  <a:pt x="61940" y="2441580"/>
                  <a:pt x="65575" y="2413465"/>
                  <a:pt x="64348" y="2408995"/>
                </a:cubicBezTo>
                <a:cubicBezTo>
                  <a:pt x="100333" y="2407546"/>
                  <a:pt x="71752" y="2329020"/>
                  <a:pt x="101725" y="2335735"/>
                </a:cubicBezTo>
                <a:cubicBezTo>
                  <a:pt x="120512" y="2299003"/>
                  <a:pt x="138791" y="2291744"/>
                  <a:pt x="147278" y="2260088"/>
                </a:cubicBezTo>
                <a:cubicBezTo>
                  <a:pt x="152668" y="2224200"/>
                  <a:pt x="143589" y="2220953"/>
                  <a:pt x="152643" y="2193455"/>
                </a:cubicBezTo>
                <a:cubicBezTo>
                  <a:pt x="152701" y="2159228"/>
                  <a:pt x="131577" y="2138038"/>
                  <a:pt x="161815" y="2107942"/>
                </a:cubicBezTo>
                <a:lnTo>
                  <a:pt x="168884" y="2024270"/>
                </a:lnTo>
                <a:lnTo>
                  <a:pt x="210800" y="1969445"/>
                </a:lnTo>
                <a:lnTo>
                  <a:pt x="215063" y="1961162"/>
                </a:lnTo>
                <a:lnTo>
                  <a:pt x="226767" y="1945112"/>
                </a:lnTo>
                <a:lnTo>
                  <a:pt x="225906" y="1942021"/>
                </a:lnTo>
                <a:lnTo>
                  <a:pt x="220555" y="1935584"/>
                </a:lnTo>
                <a:cubicBezTo>
                  <a:pt x="220179" y="1930292"/>
                  <a:pt x="223282" y="1914884"/>
                  <a:pt x="223648" y="1910265"/>
                </a:cubicBezTo>
                <a:cubicBezTo>
                  <a:pt x="221934" y="1909994"/>
                  <a:pt x="221895" y="1909162"/>
                  <a:pt x="222758" y="1907867"/>
                </a:cubicBezTo>
                <a:lnTo>
                  <a:pt x="229387" y="1899379"/>
                </a:lnTo>
                <a:lnTo>
                  <a:pt x="231548" y="1895114"/>
                </a:lnTo>
                <a:lnTo>
                  <a:pt x="216553" y="1892417"/>
                </a:lnTo>
                <a:cubicBezTo>
                  <a:pt x="209075" y="1884999"/>
                  <a:pt x="222114" y="1866643"/>
                  <a:pt x="209739" y="1861483"/>
                </a:cubicBezTo>
                <a:cubicBezTo>
                  <a:pt x="214584" y="1853278"/>
                  <a:pt x="219066" y="1844665"/>
                  <a:pt x="222950" y="1835810"/>
                </a:cubicBezTo>
                <a:lnTo>
                  <a:pt x="224812" y="1830569"/>
                </a:lnTo>
                <a:lnTo>
                  <a:pt x="224522" y="1830429"/>
                </a:lnTo>
                <a:cubicBezTo>
                  <a:pt x="224224" y="1829219"/>
                  <a:pt x="224571" y="1827468"/>
                  <a:pt x="225830" y="1824832"/>
                </a:cubicBezTo>
                <a:lnTo>
                  <a:pt x="228207" y="1821003"/>
                </a:lnTo>
                <a:lnTo>
                  <a:pt x="230878" y="1807109"/>
                </a:lnTo>
                <a:lnTo>
                  <a:pt x="227355" y="1805316"/>
                </a:lnTo>
                <a:lnTo>
                  <a:pt x="228132" y="1804434"/>
                </a:lnTo>
                <a:cubicBezTo>
                  <a:pt x="237533" y="1798221"/>
                  <a:pt x="248274" y="1797417"/>
                  <a:pt x="223762" y="1784314"/>
                </a:cubicBezTo>
                <a:cubicBezTo>
                  <a:pt x="240655" y="1769422"/>
                  <a:pt x="224912" y="1763793"/>
                  <a:pt x="226521" y="1740358"/>
                </a:cubicBezTo>
                <a:cubicBezTo>
                  <a:pt x="240385" y="1732435"/>
                  <a:pt x="239102" y="1724301"/>
                  <a:pt x="233164" y="1715685"/>
                </a:cubicBezTo>
                <a:cubicBezTo>
                  <a:pt x="245499" y="1694404"/>
                  <a:pt x="240415" y="1672675"/>
                  <a:pt x="245819" y="1647555"/>
                </a:cubicBezTo>
                <a:cubicBezTo>
                  <a:pt x="268668" y="1622803"/>
                  <a:pt x="248434" y="1605585"/>
                  <a:pt x="254317" y="1578752"/>
                </a:cubicBezTo>
                <a:lnTo>
                  <a:pt x="249918" y="1546022"/>
                </a:lnTo>
                <a:cubicBezTo>
                  <a:pt x="251996" y="1543635"/>
                  <a:pt x="248777" y="1521210"/>
                  <a:pt x="248927" y="1519929"/>
                </a:cubicBezTo>
                <a:lnTo>
                  <a:pt x="248704" y="1519731"/>
                </a:lnTo>
                <a:lnTo>
                  <a:pt x="252245" y="1514846"/>
                </a:lnTo>
                <a:cubicBezTo>
                  <a:pt x="255314" y="1501295"/>
                  <a:pt x="252199" y="1477394"/>
                  <a:pt x="254681" y="1463304"/>
                </a:cubicBezTo>
                <a:cubicBezTo>
                  <a:pt x="257024" y="1459891"/>
                  <a:pt x="268983" y="1432466"/>
                  <a:pt x="267138" y="1430305"/>
                </a:cubicBezTo>
                <a:lnTo>
                  <a:pt x="266110" y="1429568"/>
                </a:lnTo>
                <a:lnTo>
                  <a:pt x="286784" y="1404045"/>
                </a:lnTo>
                <a:lnTo>
                  <a:pt x="294521" y="1360879"/>
                </a:lnTo>
                <a:lnTo>
                  <a:pt x="324750" y="1301993"/>
                </a:lnTo>
                <a:lnTo>
                  <a:pt x="328780" y="1210776"/>
                </a:lnTo>
                <a:cubicBezTo>
                  <a:pt x="344171" y="1197232"/>
                  <a:pt x="343390" y="1192124"/>
                  <a:pt x="346123" y="1157176"/>
                </a:cubicBezTo>
                <a:cubicBezTo>
                  <a:pt x="359383" y="1110140"/>
                  <a:pt x="355619" y="1111028"/>
                  <a:pt x="349331" y="1063288"/>
                </a:cubicBezTo>
                <a:cubicBezTo>
                  <a:pt x="364194" y="1005331"/>
                  <a:pt x="362778" y="969963"/>
                  <a:pt x="431245" y="889417"/>
                </a:cubicBezTo>
                <a:lnTo>
                  <a:pt x="459477" y="816346"/>
                </a:lnTo>
                <a:cubicBezTo>
                  <a:pt x="465006" y="808083"/>
                  <a:pt x="496978" y="764380"/>
                  <a:pt x="489268" y="752692"/>
                </a:cubicBezTo>
                <a:lnTo>
                  <a:pt x="505368" y="724368"/>
                </a:lnTo>
                <a:lnTo>
                  <a:pt x="511178" y="722494"/>
                </a:lnTo>
                <a:lnTo>
                  <a:pt x="514451" y="717531"/>
                </a:lnTo>
                <a:cubicBezTo>
                  <a:pt x="514171" y="710761"/>
                  <a:pt x="513893" y="703992"/>
                  <a:pt x="513612" y="697222"/>
                </a:cubicBezTo>
                <a:cubicBezTo>
                  <a:pt x="513272" y="693376"/>
                  <a:pt x="513720" y="690905"/>
                  <a:pt x="514772" y="689289"/>
                </a:cubicBezTo>
                <a:lnTo>
                  <a:pt x="515249" y="689151"/>
                </a:lnTo>
                <a:cubicBezTo>
                  <a:pt x="515320" y="686637"/>
                  <a:pt x="515389" y="684122"/>
                  <a:pt x="515461" y="681608"/>
                </a:cubicBezTo>
                <a:cubicBezTo>
                  <a:pt x="522970" y="666964"/>
                  <a:pt x="551123" y="617831"/>
                  <a:pt x="560298" y="601285"/>
                </a:cubicBezTo>
                <a:cubicBezTo>
                  <a:pt x="558549" y="585107"/>
                  <a:pt x="540289" y="573171"/>
                  <a:pt x="570504" y="582332"/>
                </a:cubicBezTo>
                <a:cubicBezTo>
                  <a:pt x="570816" y="577121"/>
                  <a:pt x="573898" y="574271"/>
                  <a:pt x="578347" y="572511"/>
                </a:cubicBezTo>
                <a:lnTo>
                  <a:pt x="580375" y="572092"/>
                </a:lnTo>
                <a:lnTo>
                  <a:pt x="575722" y="536015"/>
                </a:lnTo>
                <a:lnTo>
                  <a:pt x="578705" y="531675"/>
                </a:lnTo>
                <a:lnTo>
                  <a:pt x="564084" y="491380"/>
                </a:lnTo>
                <a:cubicBezTo>
                  <a:pt x="560969" y="487340"/>
                  <a:pt x="560134" y="482008"/>
                  <a:pt x="564457" y="473782"/>
                </a:cubicBezTo>
                <a:lnTo>
                  <a:pt x="566413" y="472000"/>
                </a:lnTo>
                <a:lnTo>
                  <a:pt x="584600" y="354566"/>
                </a:lnTo>
                <a:cubicBezTo>
                  <a:pt x="586100" y="325288"/>
                  <a:pt x="584583" y="317533"/>
                  <a:pt x="588077" y="265704"/>
                </a:cubicBezTo>
                <a:cubicBezTo>
                  <a:pt x="588008" y="205530"/>
                  <a:pt x="578491" y="226511"/>
                  <a:pt x="580576" y="187093"/>
                </a:cubicBezTo>
                <a:cubicBezTo>
                  <a:pt x="579265" y="162458"/>
                  <a:pt x="569240" y="117589"/>
                  <a:pt x="587928" y="130336"/>
                </a:cubicBezTo>
                <a:cubicBezTo>
                  <a:pt x="552635" y="69804"/>
                  <a:pt x="604651" y="82036"/>
                  <a:pt x="593881" y="17287"/>
                </a:cubicBezTo>
                <a:cubicBezTo>
                  <a:pt x="600399" y="13784"/>
                  <a:pt x="605413" y="8440"/>
                  <a:pt x="609224" y="17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098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36" name="Rectangle 9222">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43" name="Freeform: Shape 9224">
            <a:extLst>
              <a:ext uri="{FF2B5EF4-FFF2-40B4-BE49-F238E27FC236}">
                <a16:creationId xmlns:a16="http://schemas.microsoft.com/office/drawing/2014/main" id="{F98F79A4-A6C7-4101-B1E9-27E05CB7CF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
            <a:ext cx="2232251" cy="2361890"/>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2232252" y="633046"/>
            <a:ext cx="4463623" cy="1314996"/>
          </a:xfrm>
        </p:spPr>
        <p:txBody>
          <a:bodyPr vert="horz" lIns="91440" tIns="45720" rIns="91440" bIns="45720" rtlCol="0" anchor="b">
            <a:normAutofit/>
          </a:bodyPr>
          <a:lstStyle/>
          <a:p>
            <a:r>
              <a:rPr lang="en-US">
                <a:solidFill>
                  <a:schemeClr val="bg1"/>
                </a:solidFill>
              </a:rPr>
              <a:t>Early History</a:t>
            </a:r>
          </a:p>
        </p:txBody>
      </p:sp>
      <p:sp>
        <p:nvSpPr>
          <p:cNvPr id="9244" name="Freeform: Shape 9226">
            <a:extLst>
              <a:ext uri="{FF2B5EF4-FFF2-40B4-BE49-F238E27FC236}">
                <a16:creationId xmlns:a16="http://schemas.microsoft.com/office/drawing/2014/main" id="{79AFCB35-9C04-4524-A0B1-57FF6865D0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92656"/>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solidFill>
            <a:schemeClr val="bg1"/>
          </a:solidFill>
          <a:ln w="9525" cap="flat">
            <a:noFill/>
            <a:prstDash val="solid"/>
            <a:miter/>
          </a:ln>
        </p:spPr>
        <p:txBody>
          <a:bodyPr wrap="square" rtlCol="0" anchor="ctr">
            <a:noAutofit/>
          </a:bodyPr>
          <a:lstStyle/>
          <a:p>
            <a:endParaRPr lang="en-US"/>
          </a:p>
        </p:txBody>
      </p:sp>
      <p:sp>
        <p:nvSpPr>
          <p:cNvPr id="9245" name="Freeform: Shape 9228">
            <a:extLst>
              <a:ext uri="{FF2B5EF4-FFF2-40B4-BE49-F238E27FC236}">
                <a16:creationId xmlns:a16="http://schemas.microsoft.com/office/drawing/2014/main" id="{D11AD2AD-0BA0-4DD3-8EEA-84686A0E71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2391"/>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solidFill>
            <a:schemeClr val="bg1"/>
          </a:solidFill>
          <a:ln w="9525" cap="flat">
            <a:noFill/>
            <a:prstDash val="solid"/>
            <a:miter/>
          </a:ln>
        </p:spPr>
        <p:txBody>
          <a:bodyPr wrap="square" rtlCol="0" anchor="ctr">
            <a:noAutofit/>
          </a:bodyPr>
          <a:lstStyle/>
          <a:p>
            <a:endParaRPr lang="en-US"/>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2232252" y="2125737"/>
            <a:ext cx="4463623" cy="4044463"/>
          </a:xfrm>
        </p:spPr>
        <p:txBody>
          <a:bodyPr vert="horz" lIns="91440" tIns="45720" rIns="91440" bIns="45720" rtlCol="0">
            <a:normAutofit/>
          </a:bodyPr>
          <a:lstStyle/>
          <a:p>
            <a:pPr fontAlgn="base"/>
            <a:r>
              <a:rPr lang="en-US" sz="1800" b="1" dirty="0">
                <a:solidFill>
                  <a:schemeClr val="bg1"/>
                </a:solidFill>
              </a:rPr>
              <a:t>The first explorers to the area are the Portuguese in </a:t>
            </a:r>
            <a:r>
              <a:rPr lang="en-US" sz="1800" b="1" i="0" dirty="0">
                <a:solidFill>
                  <a:schemeClr val="bg1"/>
                </a:solidFill>
                <a:effectLst/>
              </a:rPr>
              <a:t>1483</a:t>
            </a:r>
            <a:r>
              <a:rPr lang="en-US" sz="1800" dirty="0">
                <a:solidFill>
                  <a:schemeClr val="bg1"/>
                </a:solidFill>
              </a:rPr>
              <a:t>, they found Luanda in 1575 and through the 17</a:t>
            </a:r>
            <a:r>
              <a:rPr lang="en-US" sz="1800" baseline="30000" dirty="0">
                <a:solidFill>
                  <a:schemeClr val="bg1"/>
                </a:solidFill>
              </a:rPr>
              <a:t>th</a:t>
            </a:r>
            <a:r>
              <a:rPr lang="en-US" sz="1800" dirty="0">
                <a:solidFill>
                  <a:schemeClr val="bg1"/>
                </a:solidFill>
              </a:rPr>
              <a:t> and 18</a:t>
            </a:r>
            <a:r>
              <a:rPr lang="en-US" sz="1800" baseline="30000" dirty="0">
                <a:solidFill>
                  <a:schemeClr val="bg1"/>
                </a:solidFill>
              </a:rPr>
              <a:t>th</a:t>
            </a:r>
            <a:r>
              <a:rPr lang="en-US" sz="1800" dirty="0">
                <a:solidFill>
                  <a:schemeClr val="bg1"/>
                </a:solidFill>
              </a:rPr>
              <a:t> centuries (1600s-1700s) it became a major slave trading arena.  The slave trade isn’t abolished until 1836.</a:t>
            </a:r>
            <a:endParaRPr lang="en-US" sz="1800" b="0" i="0" dirty="0">
              <a:solidFill>
                <a:schemeClr val="bg1"/>
              </a:solidFill>
              <a:effectLst/>
            </a:endParaRPr>
          </a:p>
          <a:p>
            <a:r>
              <a:rPr lang="en-US" sz="1800" dirty="0">
                <a:solidFill>
                  <a:schemeClr val="bg1"/>
                </a:solidFill>
              </a:rPr>
              <a:t>Locals did not want to be under the control of the Portuguese and fighting began almost immediately.  It seems the country never stopped fighting, even years later, after their independence.</a:t>
            </a:r>
          </a:p>
        </p:txBody>
      </p:sp>
      <p:sp>
        <p:nvSpPr>
          <p:cNvPr id="9246" name="Freeform: Shape 9230">
            <a:extLst>
              <a:ext uri="{FF2B5EF4-FFF2-40B4-BE49-F238E27FC236}">
                <a16:creationId xmlns:a16="http://schemas.microsoft.com/office/drawing/2014/main" id="{83C8019B-3985-409B-9B87-494B974EE9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
            <a:ext cx="2232251" cy="2361890"/>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chemeClr val="accent6">
              <a:alpha val="3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9247" name="Freeform: Shape 9232">
            <a:extLst>
              <a:ext uri="{FF2B5EF4-FFF2-40B4-BE49-F238E27FC236}">
                <a16:creationId xmlns:a16="http://schemas.microsoft.com/office/drawing/2014/main" id="{9E5C5460-229E-46C8-A712-CC3179854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9419" y="3564607"/>
            <a:ext cx="3432581" cy="3293393"/>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9235" name="Freeform: Shape 9234">
            <a:extLst>
              <a:ext uri="{FF2B5EF4-FFF2-40B4-BE49-F238E27FC236}">
                <a16:creationId xmlns:a16="http://schemas.microsoft.com/office/drawing/2014/main" id="{B85A4DB3-61AA-49A1-85A9-B3397CD519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9419" y="3564607"/>
            <a:ext cx="3432581" cy="3293393"/>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chemeClr val="accent2">
              <a:alpha val="3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9218" name="Picture 2" descr="Capture and Coffle of Enslaved Africans, Angola, 1786-87 · Slavery Images">
            <a:extLst>
              <a:ext uri="{FF2B5EF4-FFF2-40B4-BE49-F238E27FC236}">
                <a16:creationId xmlns:a16="http://schemas.microsoft.com/office/drawing/2014/main" id="{256B68A7-1394-6CB2-2BC4-ECDD4E68606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341" r="28355" b="1"/>
          <a:stretch/>
        </p:blipFill>
        <p:spPr bwMode="auto">
          <a:xfrm>
            <a:off x="7020480" y="871280"/>
            <a:ext cx="4415738" cy="4415738"/>
          </a:xfrm>
          <a:custGeom>
            <a:avLst/>
            <a:gdLst/>
            <a:ahLst/>
            <a:cxnLst/>
            <a:rect l="l" t="t" r="r" b="b"/>
            <a:pathLst>
              <a:path w="2452978" h="2452978">
                <a:moveTo>
                  <a:pt x="1226489" y="0"/>
                </a:moveTo>
                <a:cubicBezTo>
                  <a:pt x="1903860" y="0"/>
                  <a:pt x="2452978" y="549118"/>
                  <a:pt x="2452978" y="1226489"/>
                </a:cubicBezTo>
                <a:cubicBezTo>
                  <a:pt x="2452978" y="1903860"/>
                  <a:pt x="1903860" y="2452978"/>
                  <a:pt x="1226489" y="2452978"/>
                </a:cubicBezTo>
                <a:cubicBezTo>
                  <a:pt x="549118" y="2452978"/>
                  <a:pt x="0" y="1903860"/>
                  <a:pt x="0" y="1226489"/>
                </a:cubicBezTo>
                <a:cubicBezTo>
                  <a:pt x="0" y="549118"/>
                  <a:pt x="549118" y="0"/>
                  <a:pt x="1226489" y="0"/>
                </a:cubicBezTo>
                <a:close/>
              </a:path>
            </a:pathLst>
          </a:custGeom>
          <a:noFill/>
          <a:extLst>
            <a:ext uri="{909E8E84-426E-40DD-AFC4-6F175D3DCCD1}">
              <a14:hiddenFill xmlns:a14="http://schemas.microsoft.com/office/drawing/2010/main">
                <a:solidFill>
                  <a:srgbClr val="FFFFFF"/>
                </a:solidFill>
              </a14:hiddenFill>
            </a:ext>
          </a:extLst>
        </p:spPr>
      </p:pic>
      <p:grpSp>
        <p:nvGrpSpPr>
          <p:cNvPr id="9237" name="Graphic 185">
            <a:extLst>
              <a:ext uri="{FF2B5EF4-FFF2-40B4-BE49-F238E27FC236}">
                <a16:creationId xmlns:a16="http://schemas.microsoft.com/office/drawing/2014/main" id="{0C156BF8-7FF7-440F-BE2B-417DFFE8BFA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bg1"/>
          </a:solidFill>
        </p:grpSpPr>
        <p:sp>
          <p:nvSpPr>
            <p:cNvPr id="9238" name="Freeform: Shape 9237">
              <a:extLst>
                <a:ext uri="{FF2B5EF4-FFF2-40B4-BE49-F238E27FC236}">
                  <a16:creationId xmlns:a16="http://schemas.microsoft.com/office/drawing/2014/main" id="{B7067280-C3E7-4DF6-A345-B9FEF6EF8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239" name="Freeform: Shape 9238">
              <a:extLst>
                <a:ext uri="{FF2B5EF4-FFF2-40B4-BE49-F238E27FC236}">
                  <a16:creationId xmlns:a16="http://schemas.microsoft.com/office/drawing/2014/main" id="{A78365A8-666B-4417-9D3C-554E6E6B2C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240" name="Freeform: Shape 9239">
              <a:extLst>
                <a:ext uri="{FF2B5EF4-FFF2-40B4-BE49-F238E27FC236}">
                  <a16:creationId xmlns:a16="http://schemas.microsoft.com/office/drawing/2014/main" id="{E71CAAFA-0A31-4308-AB9F-B1C84ABDF9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241" name="Freeform: Shape 9240">
              <a:extLst>
                <a:ext uri="{FF2B5EF4-FFF2-40B4-BE49-F238E27FC236}">
                  <a16:creationId xmlns:a16="http://schemas.microsoft.com/office/drawing/2014/main" id="{96AB1D25-144D-4BB4-A45C-60B8A094F4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242" name="Freeform: Shape 9241">
              <a:extLst>
                <a:ext uri="{FF2B5EF4-FFF2-40B4-BE49-F238E27FC236}">
                  <a16:creationId xmlns:a16="http://schemas.microsoft.com/office/drawing/2014/main" id="{069F0FB4-779A-48FC-AC33-784F177C92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132362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Bonobo (pictured)</a:t>
            </a:r>
          </a:p>
          <a:p>
            <a:r>
              <a:rPr lang="en-US" dirty="0"/>
              <a:t>Okapi</a:t>
            </a:r>
          </a:p>
          <a:p>
            <a:r>
              <a:rPr lang="en-US" dirty="0"/>
              <a:t>African Forest Elephant</a:t>
            </a:r>
          </a:p>
          <a:p>
            <a:r>
              <a:rPr lang="en-US" dirty="0"/>
              <a:t>Western Lowland Gorilla, Eastern Lowland Gorilla, Mountain Gorilla</a:t>
            </a:r>
          </a:p>
        </p:txBody>
      </p:sp>
      <p:pic>
        <p:nvPicPr>
          <p:cNvPr id="6" name="Content Placeholder 5">
            <a:extLst>
              <a:ext uri="{FF2B5EF4-FFF2-40B4-BE49-F238E27FC236}">
                <a16:creationId xmlns:a16="http://schemas.microsoft.com/office/drawing/2014/main" id="{8F45A541-85F1-47F6-A3F7-30AF64C5E9B2}"/>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058194"/>
            <a:ext cx="5181600" cy="3886200"/>
          </a:xfrm>
        </p:spPr>
      </p:pic>
    </p:spTree>
    <p:extLst>
      <p:ext uri="{BB962C8B-B14F-4D97-AF65-F5344CB8AC3E}">
        <p14:creationId xmlns:p14="http://schemas.microsoft.com/office/powerpoint/2010/main" val="38452044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BA281-F1EB-4C62-8CAB-72C414D61737}"/>
              </a:ext>
            </a:extLst>
          </p:cNvPr>
          <p:cNvSpPr>
            <a:spLocks noGrp="1"/>
          </p:cNvSpPr>
          <p:nvPr>
            <p:ph type="title"/>
          </p:nvPr>
        </p:nvSpPr>
        <p:spPr/>
        <p:txBody>
          <a:bodyPr/>
          <a:lstStyle/>
          <a:p>
            <a:r>
              <a:rPr lang="en-US" dirty="0"/>
              <a:t>Independence</a:t>
            </a:r>
          </a:p>
        </p:txBody>
      </p:sp>
      <p:sp>
        <p:nvSpPr>
          <p:cNvPr id="3" name="Content Placeholder 2">
            <a:extLst>
              <a:ext uri="{FF2B5EF4-FFF2-40B4-BE49-F238E27FC236}">
                <a16:creationId xmlns:a16="http://schemas.microsoft.com/office/drawing/2014/main" id="{6C1FD48D-81C4-40C2-A8FB-31DE1C033384}"/>
              </a:ext>
            </a:extLst>
          </p:cNvPr>
          <p:cNvSpPr>
            <a:spLocks noGrp="1"/>
          </p:cNvSpPr>
          <p:nvPr>
            <p:ph sz="half" idx="1"/>
          </p:nvPr>
        </p:nvSpPr>
        <p:spPr/>
        <p:txBody>
          <a:bodyPr>
            <a:normAutofit fontScale="92500" lnSpcReduction="20000"/>
          </a:bodyPr>
          <a:lstStyle/>
          <a:p>
            <a:pPr fontAlgn="base"/>
            <a:r>
              <a:rPr lang="en-US" b="1" i="0" dirty="0">
                <a:solidFill>
                  <a:srgbClr val="3F3F42"/>
                </a:solidFill>
                <a:effectLst/>
                <a:latin typeface="inherit"/>
              </a:rPr>
              <a:t>1950s-1961</a:t>
            </a:r>
            <a:r>
              <a:rPr lang="en-US" b="0" i="0" dirty="0">
                <a:solidFill>
                  <a:srgbClr val="3F3F42"/>
                </a:solidFill>
                <a:effectLst/>
                <a:latin typeface="ReithSans"/>
              </a:rPr>
              <a:t> - Nationalist movement develops, guerrilla war begins. the People's Movement for the Liberation of Angola (MPLA), based in northern Congo.</a:t>
            </a:r>
          </a:p>
          <a:p>
            <a:pPr algn="l" fontAlgn="base"/>
            <a:r>
              <a:rPr lang="en-US" b="1" i="0" dirty="0">
                <a:solidFill>
                  <a:srgbClr val="3F3F42"/>
                </a:solidFill>
                <a:effectLst/>
                <a:latin typeface="inherit"/>
              </a:rPr>
              <a:t>In 1961, </a:t>
            </a:r>
            <a:r>
              <a:rPr lang="en-US" dirty="0">
                <a:solidFill>
                  <a:srgbClr val="3F3F42"/>
                </a:solidFill>
                <a:latin typeface="ReithSans"/>
              </a:rPr>
              <a:t>f</a:t>
            </a:r>
            <a:r>
              <a:rPr lang="en-US" b="0" i="0" dirty="0">
                <a:solidFill>
                  <a:srgbClr val="3F3F42"/>
                </a:solidFill>
                <a:effectLst/>
                <a:latin typeface="ReithSans"/>
              </a:rPr>
              <a:t>orced labor is finally halted after revolts on coffee plantations leave 50,000 people dead.</a:t>
            </a:r>
          </a:p>
          <a:p>
            <a:pPr algn="l" fontAlgn="base"/>
            <a:r>
              <a:rPr lang="en-US" b="1" i="0" dirty="0">
                <a:solidFill>
                  <a:srgbClr val="3F3F42"/>
                </a:solidFill>
                <a:effectLst/>
                <a:latin typeface="inherit"/>
              </a:rPr>
              <a:t>1974</a:t>
            </a:r>
            <a:r>
              <a:rPr lang="en-US" b="0" i="0" dirty="0">
                <a:solidFill>
                  <a:srgbClr val="3F3F42"/>
                </a:solidFill>
                <a:effectLst/>
                <a:latin typeface="ReithSans"/>
              </a:rPr>
              <a:t> - Revolution in Portugal means Portugal collapses and leaves Angola in no longer unde</a:t>
            </a:r>
            <a:r>
              <a:rPr lang="en-US" dirty="0">
                <a:solidFill>
                  <a:srgbClr val="3F3F42"/>
                </a:solidFill>
                <a:latin typeface="ReithSans"/>
              </a:rPr>
              <a:t>r their control, but in position of not really being their own, either.</a:t>
            </a:r>
            <a:endParaRPr lang="en-US" b="0" i="0" dirty="0">
              <a:solidFill>
                <a:srgbClr val="3F3F42"/>
              </a:solidFill>
              <a:effectLst/>
              <a:latin typeface="ReithSans"/>
            </a:endParaRPr>
          </a:p>
          <a:p>
            <a:endParaRPr lang="en-US" dirty="0"/>
          </a:p>
        </p:txBody>
      </p:sp>
      <p:pic>
        <p:nvPicPr>
          <p:cNvPr id="10242" name="Picture 2" descr="Angola independence day hi-res stock photography and images - Alamy">
            <a:extLst>
              <a:ext uri="{FF2B5EF4-FFF2-40B4-BE49-F238E27FC236}">
                <a16:creationId xmlns:a16="http://schemas.microsoft.com/office/drawing/2014/main" id="{9372ABDA-E522-0BA6-09C0-2B162D40DDE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781800" y="1882934"/>
            <a:ext cx="3962400" cy="4236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02837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1" name="Rectangle 1127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507F70-0457-47DC-B166-D3E02978DE4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Diamonds</a:t>
            </a:r>
          </a:p>
        </p:txBody>
      </p:sp>
      <p:sp>
        <p:nvSpPr>
          <p:cNvPr id="1127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CD743E1-FECD-462F-AEA5-EB8B25BA7D80}"/>
              </a:ext>
            </a:extLst>
          </p:cNvPr>
          <p:cNvSpPr>
            <a:spLocks noGrp="1"/>
          </p:cNvSpPr>
          <p:nvPr>
            <p:ph sz="half" idx="1"/>
          </p:nvPr>
        </p:nvSpPr>
        <p:spPr>
          <a:xfrm>
            <a:off x="640080" y="2872899"/>
            <a:ext cx="4243589" cy="3320668"/>
          </a:xfrm>
        </p:spPr>
        <p:txBody>
          <a:bodyPr vert="horz" lIns="91440" tIns="45720" rIns="91440" bIns="45720" rtlCol="0">
            <a:normAutofit/>
          </a:bodyPr>
          <a:lstStyle/>
          <a:p>
            <a:pPr fontAlgn="base"/>
            <a:r>
              <a:rPr lang="en-US" sz="1400" b="1" i="0" dirty="0">
                <a:effectLst/>
              </a:rPr>
              <a:t>2004</a:t>
            </a:r>
            <a:r>
              <a:rPr lang="en-US" sz="1400" b="0" i="0" dirty="0">
                <a:effectLst/>
              </a:rPr>
              <a:t> April onwards - Tens of thousands of illegal foreign diamond miners are expelled in a crackdown on illegal mining and trafficking. In December the government says 300,000 foreign diamond dealers have been expelled.</a:t>
            </a:r>
          </a:p>
          <a:p>
            <a:pPr fontAlgn="base"/>
            <a:r>
              <a:rPr lang="en-US" sz="1400" b="1" i="0" dirty="0">
                <a:effectLst/>
              </a:rPr>
              <a:t>2004</a:t>
            </a:r>
            <a:r>
              <a:rPr lang="en-US" sz="1400" b="0" i="0" dirty="0">
                <a:effectLst/>
              </a:rPr>
              <a:t> September - Oil production reaches one million barrels per day.</a:t>
            </a:r>
          </a:p>
          <a:p>
            <a:pPr fontAlgn="base"/>
            <a:r>
              <a:rPr lang="en-US" sz="1400" b="1" i="0" dirty="0">
                <a:effectLst/>
              </a:rPr>
              <a:t>2005</a:t>
            </a:r>
            <a:r>
              <a:rPr lang="en-US" sz="1400" b="0" i="0" dirty="0">
                <a:effectLst/>
              </a:rPr>
              <a:t> March-May - Marburg virus, which is deadlier than Ebola, kills more than 300 people, most of them in the north.</a:t>
            </a:r>
          </a:p>
          <a:p>
            <a:pPr marL="0" indent="0">
              <a:buNone/>
            </a:pPr>
            <a:endParaRPr lang="en-US" sz="1400" dirty="0"/>
          </a:p>
        </p:txBody>
      </p:sp>
      <p:pic>
        <p:nvPicPr>
          <p:cNvPr id="11266" name="Picture 2" descr="Alrosa to mine first diamonds from Angola in mid-2020 - MINING.COM">
            <a:extLst>
              <a:ext uri="{FF2B5EF4-FFF2-40B4-BE49-F238E27FC236}">
                <a16:creationId xmlns:a16="http://schemas.microsoft.com/office/drawing/2014/main" id="{F4FC1BE5-4244-60ED-384B-EBA3894D7E3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9035" r="8275"/>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461776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15366">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8A84371-44EA-4FD2-8EF5-48B274D2F052}"/>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000" kern="1200">
                <a:solidFill>
                  <a:schemeClr val="tx1"/>
                </a:solidFill>
                <a:latin typeface="+mj-lt"/>
                <a:ea typeface="+mj-ea"/>
                <a:cs typeface="+mj-cs"/>
              </a:rPr>
              <a:t>Fighting Still Continues</a:t>
            </a:r>
          </a:p>
        </p:txBody>
      </p:sp>
      <p:sp>
        <p:nvSpPr>
          <p:cNvPr id="15369" name="sketch line">
            <a:extLst>
              <a:ext uri="{FF2B5EF4-FFF2-40B4-BE49-F238E27FC236}">
                <a16:creationId xmlns:a16="http://schemas.microsoft.com/office/drawing/2014/main" id="{6357EC4F-235E-4222-A36F-C7878ACE37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7B2AC75-A5F1-4726-B9E2-10340BF19C88}"/>
              </a:ext>
            </a:extLst>
          </p:cNvPr>
          <p:cNvSpPr>
            <a:spLocks noGrp="1"/>
          </p:cNvSpPr>
          <p:nvPr>
            <p:ph sz="half" idx="1"/>
          </p:nvPr>
        </p:nvSpPr>
        <p:spPr>
          <a:xfrm>
            <a:off x="630936" y="2807208"/>
            <a:ext cx="3429000" cy="3410712"/>
          </a:xfrm>
        </p:spPr>
        <p:txBody>
          <a:bodyPr vert="horz" lIns="91440" tIns="45720" rIns="91440" bIns="45720" rtlCol="0" anchor="t">
            <a:normAutofit/>
          </a:bodyPr>
          <a:lstStyle/>
          <a:p>
            <a:pPr fontAlgn="base"/>
            <a:r>
              <a:rPr lang="en-US" sz="2200" b="1" i="0">
                <a:effectLst/>
              </a:rPr>
              <a:t>2014 </a:t>
            </a:r>
            <a:r>
              <a:rPr lang="en-US" sz="2200" b="0" i="0">
                <a:effectLst/>
              </a:rPr>
              <a:t>December - Rights groups urge the authorities to stop what they describe as the cruel and inhuman treatment of migrants from other parts of Africa, after more than 3,000 people are reportedly rounded up in Luanda.</a:t>
            </a:r>
          </a:p>
          <a:p>
            <a:endParaRPr lang="en-US" sz="2200"/>
          </a:p>
        </p:txBody>
      </p:sp>
      <p:pic>
        <p:nvPicPr>
          <p:cNvPr id="15362" name="Picture 2" descr="Angola | Country Page | World | Human Rights Watch">
            <a:extLst>
              <a:ext uri="{FF2B5EF4-FFF2-40B4-BE49-F238E27FC236}">
                <a16:creationId xmlns:a16="http://schemas.microsoft.com/office/drawing/2014/main" id="{B07A70CE-0AF7-63D6-0BA2-5AD15BEBEA7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487329"/>
            <a:ext cx="6903720" cy="3883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682322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91" name="Rectangle 16390">
            <a:extLst>
              <a:ext uri="{FF2B5EF4-FFF2-40B4-BE49-F238E27FC236}">
                <a16:creationId xmlns:a16="http://schemas.microsoft.com/office/drawing/2014/main" id="{3A397E3E-B90C-4D82-BAAA-36F7AC6A45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393" name="Group 16392">
            <a:extLst>
              <a:ext uri="{FF2B5EF4-FFF2-40B4-BE49-F238E27FC236}">
                <a16:creationId xmlns:a16="http://schemas.microsoft.com/office/drawing/2014/main" id="{0F0C2E5D-B08F-4A99-9D15-59D33148FE0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47167"/>
            <a:ext cx="1861854" cy="717514"/>
            <a:chOff x="0" y="238499"/>
            <a:chExt cx="1861854" cy="717514"/>
          </a:xfrm>
          <a:solidFill>
            <a:schemeClr val="bg1"/>
          </a:solidFill>
        </p:grpSpPr>
        <p:grpSp>
          <p:nvGrpSpPr>
            <p:cNvPr id="16394" name="Group 16393">
              <a:extLst>
                <a:ext uri="{FF2B5EF4-FFF2-40B4-BE49-F238E27FC236}">
                  <a16:creationId xmlns:a16="http://schemas.microsoft.com/office/drawing/2014/main" id="{07B8F35D-FB89-4C40-8A99-E46DDA02132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238499"/>
              <a:ext cx="1861854" cy="717514"/>
              <a:chOff x="0" y="604259"/>
              <a:chExt cx="1861854" cy="717514"/>
            </a:xfrm>
            <a:grpFill/>
          </p:grpSpPr>
          <p:sp>
            <p:nvSpPr>
              <p:cNvPr id="16398" name="Freeform: Shape 16397">
                <a:extLst>
                  <a:ext uri="{FF2B5EF4-FFF2-40B4-BE49-F238E27FC236}">
                    <a16:creationId xmlns:a16="http://schemas.microsoft.com/office/drawing/2014/main" id="{E16C8D8F-10E9-4498-ABDB-0F923F8B68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604259"/>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6399" name="Freeform: Shape 16398">
                <a:extLst>
                  <a:ext uri="{FF2B5EF4-FFF2-40B4-BE49-F238E27FC236}">
                    <a16:creationId xmlns:a16="http://schemas.microsoft.com/office/drawing/2014/main" id="{1E5A83E3-8A11-4492-BB6E-F5F2240316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1043994"/>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a:p>
            </p:txBody>
          </p:sp>
        </p:grpSp>
        <p:grpSp>
          <p:nvGrpSpPr>
            <p:cNvPr id="16395" name="Group 16394">
              <a:extLst>
                <a:ext uri="{FF2B5EF4-FFF2-40B4-BE49-F238E27FC236}">
                  <a16:creationId xmlns:a16="http://schemas.microsoft.com/office/drawing/2014/main" id="{55FC669C-CD13-4F4A-AFFF-4029D34F2DBA}"/>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0" y="238499"/>
              <a:ext cx="1861854" cy="717514"/>
              <a:chOff x="0" y="604259"/>
              <a:chExt cx="1861854" cy="717514"/>
            </a:xfrm>
            <a:grpFill/>
          </p:grpSpPr>
          <p:sp>
            <p:nvSpPr>
              <p:cNvPr id="16396" name="Freeform: Shape 16395">
                <a:extLst>
                  <a:ext uri="{FF2B5EF4-FFF2-40B4-BE49-F238E27FC236}">
                    <a16:creationId xmlns:a16="http://schemas.microsoft.com/office/drawing/2014/main" id="{6617B5AA-8A0D-41D3-B2EF-8BC53E3B7D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604259"/>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16397" name="Freeform: Shape 16396">
                <a:extLst>
                  <a:ext uri="{FF2B5EF4-FFF2-40B4-BE49-F238E27FC236}">
                    <a16:creationId xmlns:a16="http://schemas.microsoft.com/office/drawing/2014/main" id="{572EB308-9A4E-4332-A908-22F2978D75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1043994"/>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a:p>
            </p:txBody>
          </p:sp>
        </p:grpSp>
      </p:grpSp>
      <p:grpSp>
        <p:nvGrpSpPr>
          <p:cNvPr id="16401" name="Group 16400">
            <a:extLst>
              <a:ext uri="{FF2B5EF4-FFF2-40B4-BE49-F238E27FC236}">
                <a16:creationId xmlns:a16="http://schemas.microsoft.com/office/drawing/2014/main" id="{5499343D-E927-41D0-B997-E44A300C68D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79725" y="1119591"/>
            <a:ext cx="4965868" cy="4598497"/>
            <a:chOff x="579725" y="1119591"/>
            <a:chExt cx="4965868" cy="4598497"/>
          </a:xfrm>
        </p:grpSpPr>
        <p:sp>
          <p:nvSpPr>
            <p:cNvPr id="16402" name="Rectangle 16401">
              <a:extLst>
                <a:ext uri="{FF2B5EF4-FFF2-40B4-BE49-F238E27FC236}">
                  <a16:creationId xmlns:a16="http://schemas.microsoft.com/office/drawing/2014/main" id="{2C1D3151-5F97-4860-B56C-C98BD62CC2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 y="1119591"/>
              <a:ext cx="4965868" cy="4598497"/>
            </a:xfrm>
            <a:prstGeom prst="rect">
              <a:avLst/>
            </a:prstGeom>
            <a:solidFill>
              <a:srgbClr val="FFFFF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3" name="Rectangle 16402">
              <a:extLst>
                <a:ext uri="{FF2B5EF4-FFF2-40B4-BE49-F238E27FC236}">
                  <a16:creationId xmlns:a16="http://schemas.microsoft.com/office/drawing/2014/main" id="{DAD33695-C117-4AEE-9AF5-65F13C6CC3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 y="1119591"/>
              <a:ext cx="4965868" cy="4598497"/>
            </a:xfrm>
            <a:prstGeom prst="rect">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405" name="Rectangle 16404">
            <a:extLst>
              <a:ext uri="{FF2B5EF4-FFF2-40B4-BE49-F238E27FC236}">
                <a16:creationId xmlns:a16="http://schemas.microsoft.com/office/drawing/2014/main" id="{90A7F83A-9728-4030-8E45-9ECF1ABCCC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039" y="1073782"/>
            <a:ext cx="4860256" cy="4529266"/>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838200" y="1254952"/>
            <a:ext cx="4324642" cy="2939655"/>
          </a:xfrm>
        </p:spPr>
        <p:txBody>
          <a:bodyPr vert="horz" lIns="91440" tIns="45720" rIns="91440" bIns="45720" rtlCol="0" anchor="b">
            <a:normAutofit/>
          </a:bodyPr>
          <a:lstStyle/>
          <a:p>
            <a:pPr algn="ctr"/>
            <a:r>
              <a:rPr lang="en-US" sz="5400">
                <a:solidFill>
                  <a:schemeClr val="bg1"/>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838200" y="4286683"/>
            <a:ext cx="4324642" cy="1199392"/>
          </a:xfrm>
        </p:spPr>
        <p:txBody>
          <a:bodyPr vert="horz" lIns="91440" tIns="45720" rIns="91440" bIns="45720" rtlCol="0">
            <a:normAutofit/>
          </a:bodyPr>
          <a:lstStyle/>
          <a:p>
            <a:pPr marL="0" indent="0" algn="ctr">
              <a:buNone/>
            </a:pPr>
            <a:r>
              <a:rPr lang="en-US" sz="2000">
                <a:solidFill>
                  <a:schemeClr val="bg1"/>
                </a:solidFill>
              </a:rPr>
              <a:t>Unitary republic, Presidential system</a:t>
            </a:r>
          </a:p>
        </p:txBody>
      </p:sp>
      <p:pic>
        <p:nvPicPr>
          <p:cNvPr id="16386" name="Picture 2" descr="Luanda, Angola (1576- ) •">
            <a:extLst>
              <a:ext uri="{FF2B5EF4-FFF2-40B4-BE49-F238E27FC236}">
                <a16:creationId xmlns:a16="http://schemas.microsoft.com/office/drawing/2014/main" id="{F3592539-2839-E6B6-26DA-9C32BFDEE70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3309" b="-3"/>
          <a:stretch/>
        </p:blipFill>
        <p:spPr bwMode="auto">
          <a:xfrm>
            <a:off x="6094114" y="1321031"/>
            <a:ext cx="5428611" cy="4210940"/>
          </a:xfrm>
          <a:prstGeom prst="rect">
            <a:avLst/>
          </a:prstGeom>
          <a:noFill/>
          <a:ln w="28575">
            <a:noFill/>
          </a:ln>
          <a:extLst>
            <a:ext uri="{909E8E84-426E-40DD-AFC4-6F175D3DCCD1}">
              <a14:hiddenFill xmlns:a14="http://schemas.microsoft.com/office/drawing/2010/main">
                <a:solidFill>
                  <a:srgbClr val="FFFFFF"/>
                </a:solidFill>
              </a14:hiddenFill>
            </a:ext>
          </a:extLst>
        </p:spPr>
      </p:pic>
      <p:sp>
        <p:nvSpPr>
          <p:cNvPr id="16407" name="Freeform: Shape 16406">
            <a:extLst>
              <a:ext uri="{FF2B5EF4-FFF2-40B4-BE49-F238E27FC236}">
                <a16:creationId xmlns:a16="http://schemas.microsoft.com/office/drawing/2014/main" id="{A2B5CBEA-F125-49B6-8335-227C325B11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790119" y="0"/>
            <a:ext cx="1401881" cy="1345036"/>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6409" name="Freeform: Shape 16408">
            <a:extLst>
              <a:ext uri="{FF2B5EF4-FFF2-40B4-BE49-F238E27FC236}">
                <a16:creationId xmlns:a16="http://schemas.microsoft.com/office/drawing/2014/main" id="{FEA9761C-7BB2-45E5-A5DB-A0B353624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790119" y="0"/>
            <a:ext cx="1401881" cy="1345036"/>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chemeClr val="accent2">
              <a:alpha val="3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6411" name="Oval 16410">
            <a:extLst>
              <a:ext uri="{FF2B5EF4-FFF2-40B4-BE49-F238E27FC236}">
                <a16:creationId xmlns:a16="http://schemas.microsoft.com/office/drawing/2014/main" id="{4D1A5E71-B6B6-486A-8CDC-C7ABD9B903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7634" y="4727300"/>
            <a:ext cx="319941" cy="319941"/>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413" name="Oval 16412">
            <a:extLst>
              <a:ext uri="{FF2B5EF4-FFF2-40B4-BE49-F238E27FC236}">
                <a16:creationId xmlns:a16="http://schemas.microsoft.com/office/drawing/2014/main" id="{8E44D629-6B8E-4D88-A77E-149C0ED034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7634" y="4727300"/>
            <a:ext cx="319941" cy="319941"/>
          </a:xfrm>
          <a:prstGeom prst="ellipse">
            <a:avLst/>
          </a:pr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6415" name="Graphic 185">
            <a:extLst>
              <a:ext uri="{FF2B5EF4-FFF2-40B4-BE49-F238E27FC236}">
                <a16:creationId xmlns:a16="http://schemas.microsoft.com/office/drawing/2014/main" id="{FB9739EB-7F66-433D-841F-AB3CD18700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503907" y="5801515"/>
            <a:ext cx="1054466" cy="469689"/>
            <a:chOff x="9841624" y="4115729"/>
            <a:chExt cx="602169" cy="268223"/>
          </a:xfrm>
          <a:solidFill>
            <a:srgbClr val="FFFFFF"/>
          </a:solidFill>
        </p:grpSpPr>
        <p:sp>
          <p:nvSpPr>
            <p:cNvPr id="16416" name="Freeform: Shape 16415">
              <a:extLst>
                <a:ext uri="{FF2B5EF4-FFF2-40B4-BE49-F238E27FC236}">
                  <a16:creationId xmlns:a16="http://schemas.microsoft.com/office/drawing/2014/main" id="{104F2BBD-A005-4DCB-9566-F2351050B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6417" name="Freeform: Shape 16416">
              <a:extLst>
                <a:ext uri="{FF2B5EF4-FFF2-40B4-BE49-F238E27FC236}">
                  <a16:creationId xmlns:a16="http://schemas.microsoft.com/office/drawing/2014/main" id="{8B00DEC7-198B-49D1-98FD-018F3ECFC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6418" name="Freeform: Shape 16417">
              <a:extLst>
                <a:ext uri="{FF2B5EF4-FFF2-40B4-BE49-F238E27FC236}">
                  <a16:creationId xmlns:a16="http://schemas.microsoft.com/office/drawing/2014/main" id="{F14DFC82-B3B3-468E-91B3-1302CFC684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6419" name="Freeform: Shape 16418">
              <a:extLst>
                <a:ext uri="{FF2B5EF4-FFF2-40B4-BE49-F238E27FC236}">
                  <a16:creationId xmlns:a16="http://schemas.microsoft.com/office/drawing/2014/main" id="{D3250EFE-214E-4B8E-AF96-036A514FFB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6420" name="Freeform: Shape 16419">
              <a:extLst>
                <a:ext uri="{FF2B5EF4-FFF2-40B4-BE49-F238E27FC236}">
                  <a16:creationId xmlns:a16="http://schemas.microsoft.com/office/drawing/2014/main" id="{AD058EBE-D4A5-4C43-B170-6A451F87A7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grpSp>
        <p:nvGrpSpPr>
          <p:cNvPr id="16422" name="Graphic 185">
            <a:extLst>
              <a:ext uri="{FF2B5EF4-FFF2-40B4-BE49-F238E27FC236}">
                <a16:creationId xmlns:a16="http://schemas.microsoft.com/office/drawing/2014/main" id="{8B6BCBAB-41A5-4D6D-8C9B-55E3AA6FCC2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503907" y="5801515"/>
            <a:ext cx="1054466" cy="469689"/>
            <a:chOff x="9841624" y="4115729"/>
            <a:chExt cx="602169" cy="268223"/>
          </a:xfrm>
          <a:solidFill>
            <a:schemeClr val="bg1"/>
          </a:solidFill>
        </p:grpSpPr>
        <p:sp>
          <p:nvSpPr>
            <p:cNvPr id="16423" name="Freeform: Shape 16422">
              <a:extLst>
                <a:ext uri="{FF2B5EF4-FFF2-40B4-BE49-F238E27FC236}">
                  <a16:creationId xmlns:a16="http://schemas.microsoft.com/office/drawing/2014/main" id="{755217F1-B506-4443-A399-CFFA441CD6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6424" name="Freeform: Shape 16423">
              <a:extLst>
                <a:ext uri="{FF2B5EF4-FFF2-40B4-BE49-F238E27FC236}">
                  <a16:creationId xmlns:a16="http://schemas.microsoft.com/office/drawing/2014/main" id="{CB8C0F31-7A0C-4630-A379-0B4719A1F7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6425" name="Freeform: Shape 16424">
              <a:extLst>
                <a:ext uri="{FF2B5EF4-FFF2-40B4-BE49-F238E27FC236}">
                  <a16:creationId xmlns:a16="http://schemas.microsoft.com/office/drawing/2014/main" id="{12D43873-56D9-4AC1-AB59-A1E78D6797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6426" name="Freeform: Shape 16425">
              <a:extLst>
                <a:ext uri="{FF2B5EF4-FFF2-40B4-BE49-F238E27FC236}">
                  <a16:creationId xmlns:a16="http://schemas.microsoft.com/office/drawing/2014/main" id="{1B2197D5-22E1-47CC-83CF-9E64CCD57C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6427" name="Freeform: Shape 16426">
              <a:extLst>
                <a:ext uri="{FF2B5EF4-FFF2-40B4-BE49-F238E27FC236}">
                  <a16:creationId xmlns:a16="http://schemas.microsoft.com/office/drawing/2014/main" id="{05DC5D97-506B-47F6-B9A7-D8FA26C885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12915680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423" name="Rectangle 17414">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748310" y="4960758"/>
            <a:ext cx="6796345" cy="1236086"/>
          </a:xfrm>
          <a:noFill/>
        </p:spPr>
        <p:txBody>
          <a:bodyPr vert="horz" lIns="91440" tIns="45720" rIns="91440" bIns="45720" rtlCol="0" anchor="ctr">
            <a:normAutofit/>
          </a:bodyPr>
          <a:lstStyle/>
          <a:p>
            <a:pPr algn="r"/>
            <a:r>
              <a:rPr lang="en-US" sz="6000"/>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8119869" y="4960758"/>
            <a:ext cx="3323819" cy="1236086"/>
          </a:xfrm>
          <a:noFill/>
        </p:spPr>
        <p:txBody>
          <a:bodyPr vert="horz" lIns="91440" tIns="45720" rIns="91440" bIns="45720" rtlCol="0" anchor="ctr">
            <a:normAutofit/>
          </a:bodyPr>
          <a:lstStyle/>
          <a:p>
            <a:pPr marL="0" indent="0">
              <a:buNone/>
            </a:pPr>
            <a:r>
              <a:rPr lang="en-US" sz="2400"/>
              <a:t>Angolan Kwanza</a:t>
            </a:r>
          </a:p>
        </p:txBody>
      </p:sp>
      <p:pic>
        <p:nvPicPr>
          <p:cNvPr id="17410" name="Picture 2" descr="Buy Angolan Kwanzas online - AOA delivered fast | ManorFX">
            <a:extLst>
              <a:ext uri="{FF2B5EF4-FFF2-40B4-BE49-F238E27FC236}">
                <a16:creationId xmlns:a16="http://schemas.microsoft.com/office/drawing/2014/main" id="{9154B5E3-9F6D-58A9-1F26-9A49411D56F6}"/>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r="358" b="1"/>
          <a:stretch/>
        </p:blipFill>
        <p:spPr bwMode="auto">
          <a:xfrm>
            <a:off x="320040" y="320040"/>
            <a:ext cx="11548872" cy="4462272"/>
          </a:xfrm>
          <a:prstGeom prst="rect">
            <a:avLst/>
          </a:prstGeom>
          <a:noFill/>
          <a:extLst>
            <a:ext uri="{909E8E84-426E-40DD-AFC4-6F175D3DCCD1}">
              <a14:hiddenFill xmlns:a14="http://schemas.microsoft.com/office/drawing/2010/main">
                <a:solidFill>
                  <a:srgbClr val="FFFFFF"/>
                </a:solidFill>
              </a14:hiddenFill>
            </a:ext>
          </a:extLst>
        </p:spPr>
      </p:pic>
      <p:cxnSp>
        <p:nvCxnSpPr>
          <p:cNvPr id="17424" name="Straight Connector 17416">
            <a:extLst>
              <a:ext uri="{FF2B5EF4-FFF2-40B4-BE49-F238E27FC236}">
                <a16:creationId xmlns:a16="http://schemas.microsoft.com/office/drawing/2014/main" id="{8AD2EEB5-F5B4-4BDA-8293-9A997C12990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827285" y="5121601"/>
            <a:ext cx="0" cy="914400"/>
          </a:xfrm>
          <a:prstGeom prst="line">
            <a:avLst/>
          </a:prstGeom>
          <a:ln w="19050">
            <a:solidFill>
              <a:schemeClr val="tx1">
                <a:lumMod val="65000"/>
                <a:lumOff val="35000"/>
                <a:alpha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63316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434" name="Picture 2" descr="Angola - People | Britannica">
            <a:extLst>
              <a:ext uri="{FF2B5EF4-FFF2-40B4-BE49-F238E27FC236}">
                <a16:creationId xmlns:a16="http://schemas.microsoft.com/office/drawing/2014/main" id="{FEB3441B-F858-20FE-140F-1FE88FC95B6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6250"/>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8439" name="Rectangle 1843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Religion</a:t>
            </a:r>
          </a:p>
        </p:txBody>
      </p:sp>
      <p:cxnSp>
        <p:nvCxnSpPr>
          <p:cNvPr id="18441" name="Straight Connector 1844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443" name="Straight Connector 1844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04150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63" name="Rectangle 19462">
            <a:extLst>
              <a:ext uri="{FF2B5EF4-FFF2-40B4-BE49-F238E27FC236}">
                <a16:creationId xmlns:a16="http://schemas.microsoft.com/office/drawing/2014/main" id="{85B9AB05-2A22-4BDA-B7D0-ECDC7B69F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65" name="Rectangle 19464">
            <a:extLst>
              <a:ext uri="{FF2B5EF4-FFF2-40B4-BE49-F238E27FC236}">
                <a16:creationId xmlns:a16="http://schemas.microsoft.com/office/drawing/2014/main" id="{090D86A3-1B45-4631-A692-BF314C7068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8"/>
            <a:ext cx="6781800" cy="6858000"/>
          </a:xfrm>
          <a:prstGeom prst="rect">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871442" y="685800"/>
            <a:ext cx="5038916" cy="1474666"/>
          </a:xfrm>
        </p:spPr>
        <p:txBody>
          <a:bodyPr vert="horz" lIns="91440" tIns="45720" rIns="91440" bIns="45720" rtlCol="0" anchor="b">
            <a:normAutofit/>
          </a:bodyPr>
          <a:lstStyle/>
          <a:p>
            <a:pPr algn="ctr"/>
            <a:r>
              <a:rPr lang="en-US" sz="3200">
                <a:solidFill>
                  <a:schemeClr val="bg1">
                    <a:alpha val="60000"/>
                  </a:schemeClr>
                </a:solidFill>
              </a:rPr>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871442" y="2447336"/>
            <a:ext cx="5038916" cy="3724862"/>
          </a:xfrm>
        </p:spPr>
        <p:txBody>
          <a:bodyPr vert="horz" lIns="91440" tIns="45720" rIns="91440" bIns="45720" rtlCol="0" anchor="t">
            <a:normAutofit/>
          </a:bodyPr>
          <a:lstStyle/>
          <a:p>
            <a:r>
              <a:rPr lang="en-US" sz="2000">
                <a:solidFill>
                  <a:schemeClr val="bg1"/>
                </a:solidFill>
              </a:rPr>
              <a:t>Adilson da Costa invented a camera with a USB pen drive and external hard disk.  </a:t>
            </a:r>
          </a:p>
          <a:p>
            <a:r>
              <a:rPr lang="en-US" sz="2000">
                <a:solidFill>
                  <a:schemeClr val="bg1"/>
                </a:solidFill>
              </a:rPr>
              <a:t>Henrique Abranches, poet</a:t>
            </a:r>
          </a:p>
          <a:p>
            <a:r>
              <a:rPr lang="en-US" sz="2000">
                <a:solidFill>
                  <a:schemeClr val="bg1"/>
                </a:solidFill>
              </a:rPr>
              <a:t>Jose Eduardo Agualusa, Portuguese journalist and fictional writer</a:t>
            </a:r>
          </a:p>
          <a:p>
            <a:endParaRPr lang="en-US" sz="2000">
              <a:solidFill>
                <a:schemeClr val="bg1"/>
              </a:solidFill>
            </a:endParaRPr>
          </a:p>
        </p:txBody>
      </p:sp>
      <p:pic>
        <p:nvPicPr>
          <p:cNvPr id="19458" name="Picture 2" descr="Associação Tchiweka de Documentação">
            <a:extLst>
              <a:ext uri="{FF2B5EF4-FFF2-40B4-BE49-F238E27FC236}">
                <a16:creationId xmlns:a16="http://schemas.microsoft.com/office/drawing/2014/main" id="{18767A53-9779-21CE-E6D7-0D8F5366F4C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845" r="2958"/>
          <a:stretch/>
        </p:blipFill>
        <p:spPr bwMode="auto">
          <a:xfrm>
            <a:off x="7461069" y="685799"/>
            <a:ext cx="4117787" cy="5486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104153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511" name="Rectangle 21510">
            <a:extLst>
              <a:ext uri="{FF2B5EF4-FFF2-40B4-BE49-F238E27FC236}">
                <a16:creationId xmlns:a16="http://schemas.microsoft.com/office/drawing/2014/main" id="{73AD41DB-DF9F-49BC-85AE-6AB1840A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838200" y="4669978"/>
            <a:ext cx="4391024" cy="1173700"/>
          </a:xfrm>
        </p:spPr>
        <p:txBody>
          <a:bodyPr vert="horz" lIns="91440" tIns="45720" rIns="91440" bIns="45720" rtlCol="0" anchor="t">
            <a:normAutofit/>
          </a:bodyPr>
          <a:lstStyle/>
          <a:p>
            <a:r>
              <a:rPr lang="en-US" sz="4000">
                <a:solidFill>
                  <a:schemeClr val="bg1"/>
                </a:solidFill>
              </a:rPr>
              <a:t>Customs</a:t>
            </a:r>
          </a:p>
        </p:txBody>
      </p:sp>
      <p:pic>
        <p:nvPicPr>
          <p:cNvPr id="21506" name="Picture 2" descr="Angola Holidays and Festivals">
            <a:extLst>
              <a:ext uri="{FF2B5EF4-FFF2-40B4-BE49-F238E27FC236}">
                <a16:creationId xmlns:a16="http://schemas.microsoft.com/office/drawing/2014/main" id="{ECDC8691-28CE-1E3B-66A2-867CA872FE8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9470" b="21194"/>
          <a:stretch/>
        </p:blipFill>
        <p:spPr bwMode="auto">
          <a:xfrm>
            <a:off x="20" y="-1"/>
            <a:ext cx="12191980" cy="3984912"/>
          </a:xfrm>
          <a:custGeom>
            <a:avLst/>
            <a:gdLst/>
            <a:ahLst/>
            <a:cxnLst/>
            <a:rect l="l" t="t" r="r" b="b"/>
            <a:pathLst>
              <a:path w="12192000" h="3984912">
                <a:moveTo>
                  <a:pt x="0" y="0"/>
                </a:moveTo>
                <a:lnTo>
                  <a:pt x="12192000" y="0"/>
                </a:lnTo>
                <a:lnTo>
                  <a:pt x="12192000" y="566059"/>
                </a:lnTo>
                <a:lnTo>
                  <a:pt x="12192000" y="794037"/>
                </a:lnTo>
                <a:lnTo>
                  <a:pt x="12192000" y="2336800"/>
                </a:lnTo>
                <a:lnTo>
                  <a:pt x="12192000" y="2631227"/>
                </a:lnTo>
                <a:lnTo>
                  <a:pt x="12192000" y="3908712"/>
                </a:lnTo>
                <a:lnTo>
                  <a:pt x="9439275" y="3984912"/>
                </a:lnTo>
                <a:lnTo>
                  <a:pt x="5572127" y="3737262"/>
                </a:lnTo>
                <a:lnTo>
                  <a:pt x="0" y="3908712"/>
                </a:lnTo>
                <a:lnTo>
                  <a:pt x="0" y="2631227"/>
                </a:lnTo>
                <a:lnTo>
                  <a:pt x="0" y="2336800"/>
                </a:lnTo>
                <a:lnTo>
                  <a:pt x="0" y="794037"/>
                </a:lnTo>
                <a:lnTo>
                  <a:pt x="0" y="566059"/>
                </a:lnTo>
                <a:close/>
              </a:path>
            </a:pathLst>
          </a:custGeom>
          <a:noFill/>
          <a:extLst>
            <a:ext uri="{909E8E84-426E-40DD-AFC4-6F175D3DCCD1}">
              <a14:hiddenFill xmlns:a14="http://schemas.microsoft.com/office/drawing/2010/main">
                <a:solidFill>
                  <a:srgbClr val="FFFFFF"/>
                </a:solidFill>
              </a14:hiddenFill>
            </a:ext>
          </a:extLst>
        </p:spPr>
      </p:pic>
      <p:grpSp>
        <p:nvGrpSpPr>
          <p:cNvPr id="21513" name="Group 21512">
            <a:extLst>
              <a:ext uri="{FF2B5EF4-FFF2-40B4-BE49-F238E27FC236}">
                <a16:creationId xmlns:a16="http://schemas.microsoft.com/office/drawing/2014/main" id="{A4AE1828-51FD-4AD7-BCF6-9AF5C696CE5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21514" name="Freeform: Shape 21513">
              <a:extLst>
                <a:ext uri="{FF2B5EF4-FFF2-40B4-BE49-F238E27FC236}">
                  <a16:creationId xmlns:a16="http://schemas.microsoft.com/office/drawing/2014/main" id="{8542C7CD-02BE-4ADE-8D2F-DFB759D71A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515" name="Freeform: Shape 21514">
              <a:extLst>
                <a:ext uri="{FF2B5EF4-FFF2-40B4-BE49-F238E27FC236}">
                  <a16:creationId xmlns:a16="http://schemas.microsoft.com/office/drawing/2014/main" id="{840A04EE-8E37-4C28-B09B-A9593A4AA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3">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5664201" y="4669978"/>
            <a:ext cx="5692774" cy="1173700"/>
          </a:xfrm>
        </p:spPr>
        <p:txBody>
          <a:bodyPr vert="horz" lIns="91440" tIns="45720" rIns="91440" bIns="45720" rtlCol="0">
            <a:normAutofit/>
          </a:bodyPr>
          <a:lstStyle/>
          <a:p>
            <a:r>
              <a:rPr lang="en-US" sz="2400">
                <a:solidFill>
                  <a:schemeClr val="bg1">
                    <a:alpha val="80000"/>
                  </a:schemeClr>
                </a:solidFill>
              </a:rPr>
              <a:t>Head and arm gestures are common and personal space isn’t as important as we might think in our culture.</a:t>
            </a:r>
          </a:p>
          <a:p>
            <a:endParaRPr lang="en-US" sz="2400">
              <a:solidFill>
                <a:schemeClr val="bg1">
                  <a:alpha val="80000"/>
                </a:schemeClr>
              </a:solidFill>
            </a:endParaRPr>
          </a:p>
        </p:txBody>
      </p:sp>
    </p:spTree>
    <p:extLst>
      <p:ext uri="{BB962C8B-B14F-4D97-AF65-F5344CB8AC3E}">
        <p14:creationId xmlns:p14="http://schemas.microsoft.com/office/powerpoint/2010/main" val="16109060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537" name="Rectangle 22536">
            <a:extLst>
              <a:ext uri="{FF2B5EF4-FFF2-40B4-BE49-F238E27FC236}">
                <a16:creationId xmlns:a16="http://schemas.microsoft.com/office/drawing/2014/main" id="{3B47FC9C-2ED3-4100-A4EF-E8CDFEE106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530" name="Picture 2" descr="Dressed in Samacá, Angolan traditional fabric. #LisetePote design | South  african traditional clothing, Traditional outfits, African inspired fashion">
            <a:extLst>
              <a:ext uri="{FF2B5EF4-FFF2-40B4-BE49-F238E27FC236}">
                <a16:creationId xmlns:a16="http://schemas.microsoft.com/office/drawing/2014/main" id="{732F1B8C-36AA-E076-EDA7-5AE661FAD677}"/>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42938" y="700088"/>
            <a:ext cx="4338638" cy="4338638"/>
          </a:xfrm>
          <a:prstGeom prst="rect">
            <a:avLst/>
          </a:prstGeom>
          <a:extLst>
            <a:ext uri="{909E8E84-426E-40DD-AFC4-6F175D3DCCD1}">
              <a14:hiddenFill xmlns:a14="http://schemas.microsoft.com/office/drawing/2010/main">
                <a:solidFill>
                  <a:srgbClr val="FFFFFF"/>
                </a:solidFill>
              </a14:hiddenFill>
            </a:ext>
          </a:extLst>
        </p:spPr>
      </p:pic>
      <p:pic>
        <p:nvPicPr>
          <p:cNvPr id="22532" name="Picture 4" descr="Angolan Traditional Wedding Styles – D&amp;D Clothing">
            <a:extLst>
              <a:ext uri="{FF2B5EF4-FFF2-40B4-BE49-F238E27FC236}">
                <a16:creationId xmlns:a16="http://schemas.microsoft.com/office/drawing/2014/main" id="{27F5F80C-B676-A0A1-4C33-12A404BE88F8}"/>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056188" y="700088"/>
            <a:ext cx="6491288" cy="4338638"/>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200" y="5358141"/>
            <a:ext cx="10515600" cy="942664"/>
          </a:xfrm>
        </p:spPr>
        <p:txBody>
          <a:bodyPr vert="horz" lIns="91440" tIns="45720" rIns="91440" bIns="45720" rtlCol="0" anchor="ctr">
            <a:normAutofit/>
          </a:bodyPr>
          <a:lstStyle/>
          <a:p>
            <a:pPr algn="ctr"/>
            <a:r>
              <a:rPr lang="en-US" sz="5200" kern="1200">
                <a:solidFill>
                  <a:schemeClr val="tx1"/>
                </a:solidFill>
                <a:latin typeface="+mj-lt"/>
                <a:ea typeface="+mj-ea"/>
                <a:cs typeface="+mj-cs"/>
              </a:rPr>
              <a:t>Fashion</a:t>
            </a:r>
          </a:p>
        </p:txBody>
      </p:sp>
    </p:spTree>
    <p:extLst>
      <p:ext uri="{BB962C8B-B14F-4D97-AF65-F5344CB8AC3E}">
        <p14:creationId xmlns:p14="http://schemas.microsoft.com/office/powerpoint/2010/main" val="9450684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554" name="Picture 2" descr="Angola - Eurosport">
            <a:extLst>
              <a:ext uri="{FF2B5EF4-FFF2-40B4-BE49-F238E27FC236}">
                <a16:creationId xmlns:a16="http://schemas.microsoft.com/office/drawing/2014/main" id="{39DEF516-C97B-9F1A-6365-F6A3BFCFD82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3559" name="Rectangle 2355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Sports</a:t>
            </a:r>
          </a:p>
        </p:txBody>
      </p:sp>
      <p:cxnSp>
        <p:nvCxnSpPr>
          <p:cNvPr id="23561" name="Straight Connector 2356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3563" name="Straight Connector 2356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590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p:txBody>
          <a:bodyPr/>
          <a:lstStyle/>
          <a:p>
            <a:r>
              <a:rPr lang="en-US" dirty="0"/>
              <a:t>Okapi</a:t>
            </a:r>
          </a:p>
        </p:txBody>
      </p:sp>
      <p:pic>
        <p:nvPicPr>
          <p:cNvPr id="6" name="Content Placeholder 5">
            <a:extLst>
              <a:ext uri="{FF2B5EF4-FFF2-40B4-BE49-F238E27FC236}">
                <a16:creationId xmlns:a16="http://schemas.microsoft.com/office/drawing/2014/main" id="{AC70F89F-6478-4D73-A08C-4A37FFA5EDC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83188" y="1470802"/>
            <a:ext cx="6172200" cy="3906871"/>
          </a:xfrm>
        </p:spPr>
      </p:pic>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p:txBody>
          <a:bodyPr/>
          <a:lstStyle/>
          <a:p>
            <a:r>
              <a:rPr lang="en-US" dirty="0"/>
              <a:t>Only living relative to the giraffe.  Lives 20-30 years.  They are secretive and hidden in the dense tropical forests of the area.  </a:t>
            </a:r>
          </a:p>
          <a:p>
            <a:r>
              <a:rPr lang="en-US" dirty="0"/>
              <a:t>They are herbivores and use an exceptionally long tongue to choose the best leaves, buds, grasses, ferns, fruits and fungi to eat.</a:t>
            </a:r>
          </a:p>
          <a:p>
            <a:r>
              <a:rPr lang="en-US" dirty="0"/>
              <a:t>Largest threat to their habitat is logging.  Illegal armed (militant) groups in the key protected area are also endangering the species.</a:t>
            </a:r>
          </a:p>
        </p:txBody>
      </p:sp>
    </p:spTree>
    <p:extLst>
      <p:ext uri="{BB962C8B-B14F-4D97-AF65-F5344CB8AC3E}">
        <p14:creationId xmlns:p14="http://schemas.microsoft.com/office/powerpoint/2010/main" val="295331689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Food</a:t>
            </a:r>
          </a:p>
        </p:txBody>
      </p:sp>
      <p:pic>
        <p:nvPicPr>
          <p:cNvPr id="6" name="Content Placeholder 5" descr="A plate of food&#10;&#10;Description automatically generated with medium confidence">
            <a:extLst>
              <a:ext uri="{FF2B5EF4-FFF2-40B4-BE49-F238E27FC236}">
                <a16:creationId xmlns:a16="http://schemas.microsoft.com/office/drawing/2014/main" id="{A4F7BDBF-2D82-9FA0-7BA2-F3C0924E7838}"/>
              </a:ext>
            </a:extLst>
          </p:cNvPr>
          <p:cNvPicPr>
            <a:picLocks noGrp="1" noChangeAspect="1"/>
          </p:cNvPicPr>
          <p:nvPr>
            <p:ph sz="half" idx="2"/>
          </p:nvPr>
        </p:nvPicPr>
        <p:blipFill rotWithShape="1">
          <a:blip r:embed="rId2"/>
          <a:srcRect l="5790" r="6516" b="1"/>
          <a:stretch/>
        </p:blipFill>
        <p:spPr>
          <a:xfrm>
            <a:off x="20" y="431"/>
            <a:ext cx="8115280" cy="6408311"/>
          </a:xfrm>
          <a:prstGeom prst="rect">
            <a:avLst/>
          </a:prstGeom>
        </p:spPr>
      </p:pic>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8643193" y="2418408"/>
            <a:ext cx="2942813" cy="3540265"/>
          </a:xfrm>
        </p:spPr>
        <p:txBody>
          <a:bodyPr vert="horz" lIns="91440" tIns="45720" rIns="91440" bIns="45720" rtlCol="0">
            <a:normAutofit/>
          </a:bodyPr>
          <a:lstStyle/>
          <a:p>
            <a:r>
              <a:rPr lang="en-US" sz="1700"/>
              <a:t>Muamba da Galinha– chicken stew with palm oil, tomatoes, butternut squash, okra.</a:t>
            </a:r>
          </a:p>
          <a:p>
            <a:r>
              <a:rPr lang="en-US" sz="1700"/>
              <a:t>Kizaka– ground peanuts and boiled cassava leaves. </a:t>
            </a:r>
          </a:p>
          <a:p>
            <a:r>
              <a:rPr lang="en-US" sz="1700"/>
              <a:t>Farofa is Brazilian commonly but common in Angola as well.  </a:t>
            </a:r>
          </a:p>
          <a:p>
            <a:r>
              <a:rPr lang="en-US" sz="1700"/>
              <a:t>Fufu, a huge dumpling prepared using cassava and green plantain flour.  </a:t>
            </a:r>
          </a:p>
        </p:txBody>
      </p:sp>
      <p:sp>
        <p:nvSpPr>
          <p:cNvPr id="13" name="Rectangle 12">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76237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Semba, ancient rhythm accompanied by a traditional “belly dance” Originally danced to celebrate good harvests, marriages, births and other good occasions.  </a:t>
            </a:r>
          </a:p>
          <a:p>
            <a:r>
              <a:rPr lang="en-US" dirty="0"/>
              <a:t>Kizomba, a mix of “</a:t>
            </a:r>
            <a:r>
              <a:rPr lang="en-US" dirty="0" err="1"/>
              <a:t>passadas</a:t>
            </a:r>
            <a:r>
              <a:rPr lang="en-US" dirty="0"/>
              <a:t>” moves.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https://www.youtube.com/watch?v=RT_58sSr6yI</a:t>
            </a:r>
            <a:r>
              <a:rPr lang="en-US" dirty="0"/>
              <a:t> </a:t>
            </a:r>
          </a:p>
        </p:txBody>
      </p:sp>
    </p:spTree>
    <p:extLst>
      <p:ext uri="{BB962C8B-B14F-4D97-AF65-F5344CB8AC3E}">
        <p14:creationId xmlns:p14="http://schemas.microsoft.com/office/powerpoint/2010/main" val="29568612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487" name="Rectangle 20486">
            <a:extLst>
              <a:ext uri="{FF2B5EF4-FFF2-40B4-BE49-F238E27FC236}">
                <a16:creationId xmlns:a16="http://schemas.microsoft.com/office/drawing/2014/main" id="{73AD41DB-DF9F-49BC-85AE-6AB1840A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38200" y="4669978"/>
            <a:ext cx="4391024" cy="1173700"/>
          </a:xfrm>
        </p:spPr>
        <p:txBody>
          <a:bodyPr vert="horz" lIns="91440" tIns="45720" rIns="91440" bIns="45720" rtlCol="0" anchor="t">
            <a:normAutofit/>
          </a:bodyPr>
          <a:lstStyle/>
          <a:p>
            <a:r>
              <a:rPr lang="en-US" sz="4000">
                <a:solidFill>
                  <a:schemeClr val="bg1"/>
                </a:solidFill>
              </a:rPr>
              <a:t>Art</a:t>
            </a:r>
          </a:p>
        </p:txBody>
      </p:sp>
      <p:pic>
        <p:nvPicPr>
          <p:cNvPr id="20482" name="Picture 2" descr="PICS: Meet The Stylish African Mwila Tribe That Could Inspire Hairstyles &amp;  Accessory Fashion For Years - Fashion GHANA">
            <a:extLst>
              <a:ext uri="{FF2B5EF4-FFF2-40B4-BE49-F238E27FC236}">
                <a16:creationId xmlns:a16="http://schemas.microsoft.com/office/drawing/2014/main" id="{7783D432-9E33-2991-2B0B-EEA618C2DDE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6400" b="32220"/>
          <a:stretch/>
        </p:blipFill>
        <p:spPr bwMode="auto">
          <a:xfrm>
            <a:off x="20" y="-1"/>
            <a:ext cx="12191980" cy="3984912"/>
          </a:xfrm>
          <a:custGeom>
            <a:avLst/>
            <a:gdLst/>
            <a:ahLst/>
            <a:cxnLst/>
            <a:rect l="l" t="t" r="r" b="b"/>
            <a:pathLst>
              <a:path w="12192000" h="3984912">
                <a:moveTo>
                  <a:pt x="0" y="0"/>
                </a:moveTo>
                <a:lnTo>
                  <a:pt x="12192000" y="0"/>
                </a:lnTo>
                <a:lnTo>
                  <a:pt x="12192000" y="566059"/>
                </a:lnTo>
                <a:lnTo>
                  <a:pt x="12192000" y="794037"/>
                </a:lnTo>
                <a:lnTo>
                  <a:pt x="12192000" y="2336800"/>
                </a:lnTo>
                <a:lnTo>
                  <a:pt x="12192000" y="2631227"/>
                </a:lnTo>
                <a:lnTo>
                  <a:pt x="12192000" y="3908712"/>
                </a:lnTo>
                <a:lnTo>
                  <a:pt x="9439275" y="3984912"/>
                </a:lnTo>
                <a:lnTo>
                  <a:pt x="5572127" y="3737262"/>
                </a:lnTo>
                <a:lnTo>
                  <a:pt x="0" y="3908712"/>
                </a:lnTo>
                <a:lnTo>
                  <a:pt x="0" y="2631227"/>
                </a:lnTo>
                <a:lnTo>
                  <a:pt x="0" y="2336800"/>
                </a:lnTo>
                <a:lnTo>
                  <a:pt x="0" y="794037"/>
                </a:lnTo>
                <a:lnTo>
                  <a:pt x="0" y="566059"/>
                </a:lnTo>
                <a:close/>
              </a:path>
            </a:pathLst>
          </a:custGeom>
          <a:noFill/>
          <a:extLst>
            <a:ext uri="{909E8E84-426E-40DD-AFC4-6F175D3DCCD1}">
              <a14:hiddenFill xmlns:a14="http://schemas.microsoft.com/office/drawing/2010/main">
                <a:solidFill>
                  <a:srgbClr val="FFFFFF"/>
                </a:solidFill>
              </a14:hiddenFill>
            </a:ext>
          </a:extLst>
        </p:spPr>
      </p:pic>
      <p:grpSp>
        <p:nvGrpSpPr>
          <p:cNvPr id="20489" name="Group 20488">
            <a:extLst>
              <a:ext uri="{FF2B5EF4-FFF2-40B4-BE49-F238E27FC236}">
                <a16:creationId xmlns:a16="http://schemas.microsoft.com/office/drawing/2014/main" id="{A4AE1828-51FD-4AD7-BCF6-9AF5C696CE5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20490" name="Freeform: Shape 20489">
              <a:extLst>
                <a:ext uri="{FF2B5EF4-FFF2-40B4-BE49-F238E27FC236}">
                  <a16:creationId xmlns:a16="http://schemas.microsoft.com/office/drawing/2014/main" id="{8542C7CD-02BE-4ADE-8D2F-DFB759D71A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491" name="Freeform: Shape 20490">
              <a:extLst>
                <a:ext uri="{FF2B5EF4-FFF2-40B4-BE49-F238E27FC236}">
                  <a16:creationId xmlns:a16="http://schemas.microsoft.com/office/drawing/2014/main" id="{840A04EE-8E37-4C28-B09B-A9593A4AA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3">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5664201" y="4669978"/>
            <a:ext cx="5692774" cy="1173700"/>
          </a:xfrm>
        </p:spPr>
        <p:txBody>
          <a:bodyPr vert="horz" lIns="91440" tIns="45720" rIns="91440" bIns="45720" rtlCol="0">
            <a:normAutofit/>
          </a:bodyPr>
          <a:lstStyle/>
          <a:p>
            <a:pPr marL="0"/>
            <a:r>
              <a:rPr lang="en-US" sz="1700">
                <a:solidFill>
                  <a:schemeClr val="bg1">
                    <a:alpha val="80000"/>
                  </a:schemeClr>
                </a:solidFill>
              </a:rPr>
              <a:t>Wood, clay, copper, reeds, ivory and shells.  The Chokwe made statues, the ivory carvers of Cabinda, elaborate hairstyles of the nyaneka and Nkhumbi people are famous (pictured are hairstyles from the Mwila tribe)</a:t>
            </a:r>
          </a:p>
        </p:txBody>
      </p:sp>
    </p:spTree>
    <p:extLst>
      <p:ext uri="{BB962C8B-B14F-4D97-AF65-F5344CB8AC3E}">
        <p14:creationId xmlns:p14="http://schemas.microsoft.com/office/powerpoint/2010/main" val="62657887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607" name="Rectangle 25606">
            <a:extLst>
              <a:ext uri="{FF2B5EF4-FFF2-40B4-BE49-F238E27FC236}">
                <a16:creationId xmlns:a16="http://schemas.microsoft.com/office/drawing/2014/main" id="{5396781C-32A1-4FDA-A83B-A7FF8C1B1E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a:xfrm>
            <a:off x="5232400" y="1641752"/>
            <a:ext cx="6140449" cy="1323439"/>
          </a:xfrm>
        </p:spPr>
        <p:txBody>
          <a:bodyPr vert="horz" lIns="91440" tIns="45720" rIns="91440" bIns="45720" rtlCol="0" anchor="t">
            <a:normAutofit/>
          </a:bodyPr>
          <a:lstStyle/>
          <a:p>
            <a:r>
              <a:rPr lang="en-US" sz="4000">
                <a:solidFill>
                  <a:schemeClr val="bg1"/>
                </a:solidFill>
              </a:rPr>
              <a:t>Literature</a:t>
            </a:r>
          </a:p>
        </p:txBody>
      </p:sp>
      <p:pic>
        <p:nvPicPr>
          <p:cNvPr id="25602" name="Picture 2" descr="Diagram, text&#10;&#10;Description automatically generated with medium confidence">
            <a:extLst>
              <a:ext uri="{FF2B5EF4-FFF2-40B4-BE49-F238E27FC236}">
                <a16:creationId xmlns:a16="http://schemas.microsoft.com/office/drawing/2014/main" id="{ED9E897D-A694-CBEC-CD45-AF3BFD3FFA2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709" r="-2" b="-2"/>
          <a:stretch/>
        </p:blipFill>
        <p:spPr bwMode="auto">
          <a:xfrm>
            <a:off x="20" y="10"/>
            <a:ext cx="4546582" cy="6857990"/>
          </a:xfrm>
          <a:custGeom>
            <a:avLst/>
            <a:gdLst/>
            <a:ahLst/>
            <a:cxnLst/>
            <a:rect l="l" t="t" r="r" b="b"/>
            <a:pathLst>
              <a:path w="4546602" h="6858000">
                <a:moveTo>
                  <a:pt x="4221600" y="6662544"/>
                </a:moveTo>
                <a:lnTo>
                  <a:pt x="4210150" y="6683027"/>
                </a:lnTo>
                <a:lnTo>
                  <a:pt x="4207002" y="6702976"/>
                </a:lnTo>
                <a:lnTo>
                  <a:pt x="4207002" y="6702977"/>
                </a:lnTo>
                <a:cubicBezTo>
                  <a:pt x="4207407" y="6716169"/>
                  <a:pt x="4212552" y="6729219"/>
                  <a:pt x="4220838" y="6742553"/>
                </a:cubicBezTo>
                <a:lnTo>
                  <a:pt x="4220839" y="6742555"/>
                </a:lnTo>
                <a:lnTo>
                  <a:pt x="4240316" y="6812062"/>
                </a:lnTo>
                <a:lnTo>
                  <a:pt x="4235543" y="6776800"/>
                </a:lnTo>
                <a:lnTo>
                  <a:pt x="4220839" y="6742555"/>
                </a:lnTo>
                <a:lnTo>
                  <a:pt x="4220838" y="6742552"/>
                </a:lnTo>
                <a:lnTo>
                  <a:pt x="4207002" y="6702976"/>
                </a:lnTo>
                <a:close/>
                <a:moveTo>
                  <a:pt x="4189594" y="6564620"/>
                </a:moveTo>
                <a:lnTo>
                  <a:pt x="4189594" y="6564621"/>
                </a:lnTo>
                <a:cubicBezTo>
                  <a:pt x="4199883" y="6575479"/>
                  <a:pt x="4205977" y="6582147"/>
                  <a:pt x="4212073" y="6588626"/>
                </a:cubicBezTo>
                <a:lnTo>
                  <a:pt x="4228695" y="6625225"/>
                </a:lnTo>
                <a:lnTo>
                  <a:pt x="4221601" y="6662541"/>
                </a:lnTo>
                <a:lnTo>
                  <a:pt x="4221600" y="6662541"/>
                </a:lnTo>
                <a:lnTo>
                  <a:pt x="4221600" y="6662542"/>
                </a:lnTo>
                <a:lnTo>
                  <a:pt x="4221601" y="6662541"/>
                </a:lnTo>
                <a:lnTo>
                  <a:pt x="4228684" y="6645552"/>
                </a:lnTo>
                <a:lnTo>
                  <a:pt x="4228695" y="6625225"/>
                </a:lnTo>
                <a:lnTo>
                  <a:pt x="4228695" y="6625224"/>
                </a:lnTo>
                <a:cubicBezTo>
                  <a:pt x="4226599" y="6611342"/>
                  <a:pt x="4220551" y="6597578"/>
                  <a:pt x="4212073" y="6588625"/>
                </a:cubicBezTo>
                <a:close/>
                <a:moveTo>
                  <a:pt x="4269915" y="6438981"/>
                </a:moveTo>
                <a:lnTo>
                  <a:pt x="4249984" y="6463840"/>
                </a:lnTo>
                <a:lnTo>
                  <a:pt x="4249982" y="6463849"/>
                </a:lnTo>
                <a:lnTo>
                  <a:pt x="4236188" y="6513012"/>
                </a:lnTo>
                <a:lnTo>
                  <a:pt x="4217381" y="6546194"/>
                </a:lnTo>
                <a:lnTo>
                  <a:pt x="4217381" y="6546195"/>
                </a:lnTo>
                <a:lnTo>
                  <a:pt x="4233719" y="6521804"/>
                </a:lnTo>
                <a:lnTo>
                  <a:pt x="4236188" y="6513012"/>
                </a:lnTo>
                <a:lnTo>
                  <a:pt x="4238998" y="6508052"/>
                </a:lnTo>
                <a:lnTo>
                  <a:pt x="4249982" y="6463849"/>
                </a:lnTo>
                <a:lnTo>
                  <a:pt x="4249984" y="6463841"/>
                </a:lnTo>
                <a:cubicBezTo>
                  <a:pt x="4252937" y="6451650"/>
                  <a:pt x="4260413" y="6444077"/>
                  <a:pt x="4269915" y="6438981"/>
                </a:cubicBezTo>
                <a:close/>
                <a:moveTo>
                  <a:pt x="4355914" y="6364769"/>
                </a:moveTo>
                <a:lnTo>
                  <a:pt x="4354607" y="6387910"/>
                </a:lnTo>
                <a:lnTo>
                  <a:pt x="4351952" y="6393385"/>
                </a:lnTo>
                <a:lnTo>
                  <a:pt x="4345189" y="6407332"/>
                </a:lnTo>
                <a:lnTo>
                  <a:pt x="4345189" y="6407333"/>
                </a:lnTo>
                <a:lnTo>
                  <a:pt x="4351952" y="6393385"/>
                </a:lnTo>
                <a:lnTo>
                  <a:pt x="4354608" y="6387910"/>
                </a:lnTo>
                <a:close/>
                <a:moveTo>
                  <a:pt x="4116820" y="4221391"/>
                </a:moveTo>
                <a:lnTo>
                  <a:pt x="4116820" y="4221392"/>
                </a:lnTo>
                <a:cubicBezTo>
                  <a:pt x="4117582" y="4232061"/>
                  <a:pt x="4117772" y="4243873"/>
                  <a:pt x="4122536" y="4253015"/>
                </a:cubicBezTo>
                <a:cubicBezTo>
                  <a:pt x="4134729" y="4277402"/>
                  <a:pt x="4150349" y="4300071"/>
                  <a:pt x="4162352" y="4324646"/>
                </a:cubicBezTo>
                <a:lnTo>
                  <a:pt x="4171306" y="4363891"/>
                </a:lnTo>
                <a:lnTo>
                  <a:pt x="4170544" y="4482004"/>
                </a:lnTo>
                <a:cubicBezTo>
                  <a:pt x="4167876" y="4546776"/>
                  <a:pt x="4167304" y="4612500"/>
                  <a:pt x="4110534" y="4659174"/>
                </a:cubicBezTo>
                <a:cubicBezTo>
                  <a:pt x="4105962" y="4662986"/>
                  <a:pt x="4103294" y="4671176"/>
                  <a:pt x="4102532" y="4677655"/>
                </a:cubicBezTo>
                <a:cubicBezTo>
                  <a:pt x="4098913" y="4707564"/>
                  <a:pt x="4098531" y="4738235"/>
                  <a:pt x="4092625" y="4767764"/>
                </a:cubicBezTo>
                <a:cubicBezTo>
                  <a:pt x="4090244" y="4779575"/>
                  <a:pt x="4089435" y="4790386"/>
                  <a:pt x="4091316" y="4800483"/>
                </a:cubicBezTo>
                <a:lnTo>
                  <a:pt x="4091316" y="4800484"/>
                </a:lnTo>
                <a:cubicBezTo>
                  <a:pt x="4093197" y="4810581"/>
                  <a:pt x="4097770" y="4819964"/>
                  <a:pt x="4106152" y="4828917"/>
                </a:cubicBezTo>
                <a:lnTo>
                  <a:pt x="4128333" y="4863343"/>
                </a:lnTo>
                <a:lnTo>
                  <a:pt x="4135862" y="4889275"/>
                </a:lnTo>
                <a:lnTo>
                  <a:pt x="4134157" y="4912168"/>
                </a:lnTo>
                <a:cubicBezTo>
                  <a:pt x="4132442" y="4919978"/>
                  <a:pt x="4132085" y="4927122"/>
                  <a:pt x="4132755" y="4933805"/>
                </a:cubicBezTo>
                <a:lnTo>
                  <a:pt x="4132755" y="4933806"/>
                </a:lnTo>
                <a:lnTo>
                  <a:pt x="4132757" y="4933810"/>
                </a:lnTo>
                <a:lnTo>
                  <a:pt x="4137514" y="4952673"/>
                </a:lnTo>
                <a:lnTo>
                  <a:pt x="4140307" y="4957453"/>
                </a:lnTo>
                <a:lnTo>
                  <a:pt x="4141585" y="4961456"/>
                </a:lnTo>
                <a:cubicBezTo>
                  <a:pt x="4146096" y="4970097"/>
                  <a:pt x="4151802" y="4978393"/>
                  <a:pt x="4157589" y="4987038"/>
                </a:cubicBezTo>
                <a:cubicBezTo>
                  <a:pt x="4168828" y="5003802"/>
                  <a:pt x="4182926" y="5022853"/>
                  <a:pt x="4184068" y="5041522"/>
                </a:cubicBezTo>
                <a:cubicBezTo>
                  <a:pt x="4184687" y="5052096"/>
                  <a:pt x="4187605" y="5062300"/>
                  <a:pt x="4191284" y="5072376"/>
                </a:cubicBezTo>
                <a:lnTo>
                  <a:pt x="4197188" y="5087444"/>
                </a:lnTo>
                <a:lnTo>
                  <a:pt x="4210215" y="5133220"/>
                </a:lnTo>
                <a:lnTo>
                  <a:pt x="4210217" y="5133225"/>
                </a:lnTo>
                <a:lnTo>
                  <a:pt x="4203501" y="5166113"/>
                </a:lnTo>
                <a:lnTo>
                  <a:pt x="4203501" y="5166114"/>
                </a:lnTo>
                <a:cubicBezTo>
                  <a:pt x="4202739" y="5167638"/>
                  <a:pt x="4203311" y="5169781"/>
                  <a:pt x="4204192" y="5172091"/>
                </a:cubicBezTo>
                <a:lnTo>
                  <a:pt x="4206739" y="5179068"/>
                </a:lnTo>
                <a:lnTo>
                  <a:pt x="4206573" y="5229433"/>
                </a:lnTo>
                <a:lnTo>
                  <a:pt x="4196024" y="5248936"/>
                </a:lnTo>
                <a:lnTo>
                  <a:pt x="4183116" y="5272796"/>
                </a:lnTo>
                <a:cubicBezTo>
                  <a:pt x="4171471" y="5285441"/>
                  <a:pt x="4163765" y="5298595"/>
                  <a:pt x="4159213" y="5312288"/>
                </a:cubicBezTo>
                <a:lnTo>
                  <a:pt x="4158157" y="5321350"/>
                </a:lnTo>
                <a:lnTo>
                  <a:pt x="4155683" y="5326163"/>
                </a:lnTo>
                <a:lnTo>
                  <a:pt x="4154237" y="5355014"/>
                </a:lnTo>
                <a:lnTo>
                  <a:pt x="4154237" y="5355015"/>
                </a:lnTo>
                <a:cubicBezTo>
                  <a:pt x="4154886" y="5364883"/>
                  <a:pt x="4156589" y="5375003"/>
                  <a:pt x="4159113" y="5385385"/>
                </a:cubicBezTo>
                <a:cubicBezTo>
                  <a:pt x="4162352" y="5398722"/>
                  <a:pt x="4164638" y="5412058"/>
                  <a:pt x="4167304" y="5425583"/>
                </a:cubicBezTo>
                <a:cubicBezTo>
                  <a:pt x="4171114" y="5443871"/>
                  <a:pt x="4175116" y="5462352"/>
                  <a:pt x="4178926" y="5480638"/>
                </a:cubicBezTo>
                <a:lnTo>
                  <a:pt x="4183450" y="5507668"/>
                </a:lnTo>
                <a:lnTo>
                  <a:pt x="4172831" y="5531692"/>
                </a:lnTo>
                <a:lnTo>
                  <a:pt x="4172830" y="5531693"/>
                </a:lnTo>
                <a:cubicBezTo>
                  <a:pt x="4165781" y="5537600"/>
                  <a:pt x="4162589" y="5542649"/>
                  <a:pt x="4162685" y="5547578"/>
                </a:cubicBezTo>
                <a:lnTo>
                  <a:pt x="4162685" y="5547579"/>
                </a:lnTo>
                <a:cubicBezTo>
                  <a:pt x="4162780" y="5552508"/>
                  <a:pt x="4166162" y="5557318"/>
                  <a:pt x="4172258" y="5562747"/>
                </a:cubicBezTo>
                <a:cubicBezTo>
                  <a:pt x="4214932" y="5600468"/>
                  <a:pt x="4241603" y="5646190"/>
                  <a:pt x="4243506" y="5704484"/>
                </a:cubicBezTo>
                <a:cubicBezTo>
                  <a:pt x="4243888" y="5716486"/>
                  <a:pt x="4246554" y="5728679"/>
                  <a:pt x="4249412" y="5740489"/>
                </a:cubicBezTo>
                <a:cubicBezTo>
                  <a:pt x="4251127" y="5747729"/>
                  <a:pt x="4253033" y="5756494"/>
                  <a:pt x="4258177" y="5760874"/>
                </a:cubicBezTo>
                <a:cubicBezTo>
                  <a:pt x="4297420" y="5794975"/>
                  <a:pt x="4324663" y="5837458"/>
                  <a:pt x="4346573" y="5883752"/>
                </a:cubicBezTo>
                <a:lnTo>
                  <a:pt x="4346575" y="5883756"/>
                </a:lnTo>
                <a:lnTo>
                  <a:pt x="4364477" y="5935946"/>
                </a:lnTo>
                <a:lnTo>
                  <a:pt x="4364478" y="5935950"/>
                </a:lnTo>
                <a:lnTo>
                  <a:pt x="4360859" y="5993290"/>
                </a:lnTo>
                <a:lnTo>
                  <a:pt x="4360858" y="5993291"/>
                </a:lnTo>
                <a:cubicBezTo>
                  <a:pt x="4359717" y="6004531"/>
                  <a:pt x="4359906" y="6017485"/>
                  <a:pt x="4354382" y="6026440"/>
                </a:cubicBezTo>
                <a:cubicBezTo>
                  <a:pt x="4337045" y="6054825"/>
                  <a:pt x="4318377" y="6082258"/>
                  <a:pt x="4298182" y="6108738"/>
                </a:cubicBezTo>
                <a:cubicBezTo>
                  <a:pt x="4289514" y="6120074"/>
                  <a:pt x="4284561" y="6126884"/>
                  <a:pt x="4284490" y="6133314"/>
                </a:cubicBezTo>
                <a:lnTo>
                  <a:pt x="4284490" y="6133315"/>
                </a:lnTo>
                <a:lnTo>
                  <a:pt x="4288190" y="6143190"/>
                </a:lnTo>
                <a:lnTo>
                  <a:pt x="4300086" y="6155600"/>
                </a:lnTo>
                <a:lnTo>
                  <a:pt x="4300088" y="6155603"/>
                </a:lnTo>
                <a:cubicBezTo>
                  <a:pt x="4322377" y="6175798"/>
                  <a:pt x="4333998" y="6200945"/>
                  <a:pt x="4338759" y="6228757"/>
                </a:cubicBezTo>
                <a:lnTo>
                  <a:pt x="4356096" y="6361540"/>
                </a:lnTo>
                <a:lnTo>
                  <a:pt x="4356096" y="6361539"/>
                </a:lnTo>
                <a:cubicBezTo>
                  <a:pt x="4352476" y="6317151"/>
                  <a:pt x="4346190" y="6272764"/>
                  <a:pt x="4338759" y="6228756"/>
                </a:cubicBezTo>
                <a:cubicBezTo>
                  <a:pt x="4333998" y="6200944"/>
                  <a:pt x="4322377" y="6175797"/>
                  <a:pt x="4300088" y="6155602"/>
                </a:cubicBezTo>
                <a:lnTo>
                  <a:pt x="4300086" y="6155600"/>
                </a:lnTo>
                <a:lnTo>
                  <a:pt x="4284490" y="6133315"/>
                </a:lnTo>
                <a:lnTo>
                  <a:pt x="4298182" y="6108739"/>
                </a:lnTo>
                <a:cubicBezTo>
                  <a:pt x="4318377" y="6082259"/>
                  <a:pt x="4337045" y="6054826"/>
                  <a:pt x="4354382" y="6026441"/>
                </a:cubicBezTo>
                <a:cubicBezTo>
                  <a:pt x="4359906" y="6017486"/>
                  <a:pt x="4359717" y="6004532"/>
                  <a:pt x="4360858" y="5993292"/>
                </a:cubicBezTo>
                <a:lnTo>
                  <a:pt x="4360859" y="5993290"/>
                </a:lnTo>
                <a:lnTo>
                  <a:pt x="4364311" y="5964477"/>
                </a:lnTo>
                <a:lnTo>
                  <a:pt x="4364478" y="5935950"/>
                </a:lnTo>
                <a:lnTo>
                  <a:pt x="4364478" y="5935949"/>
                </a:lnTo>
                <a:lnTo>
                  <a:pt x="4364477" y="5935946"/>
                </a:lnTo>
                <a:lnTo>
                  <a:pt x="4357598" y="5909351"/>
                </a:lnTo>
                <a:lnTo>
                  <a:pt x="4346575" y="5883756"/>
                </a:lnTo>
                <a:lnTo>
                  <a:pt x="4346573" y="5883751"/>
                </a:lnTo>
                <a:cubicBezTo>
                  <a:pt x="4324663" y="5837457"/>
                  <a:pt x="4297420" y="5794974"/>
                  <a:pt x="4258177" y="5760873"/>
                </a:cubicBezTo>
                <a:cubicBezTo>
                  <a:pt x="4253033" y="5756493"/>
                  <a:pt x="4251127" y="5747728"/>
                  <a:pt x="4249412" y="5740488"/>
                </a:cubicBezTo>
                <a:cubicBezTo>
                  <a:pt x="4246554" y="5728678"/>
                  <a:pt x="4243888" y="5716485"/>
                  <a:pt x="4243506" y="5704483"/>
                </a:cubicBezTo>
                <a:cubicBezTo>
                  <a:pt x="4241603" y="5646189"/>
                  <a:pt x="4214932" y="5600467"/>
                  <a:pt x="4172258" y="5562746"/>
                </a:cubicBezTo>
                <a:lnTo>
                  <a:pt x="4162685" y="5547578"/>
                </a:lnTo>
                <a:lnTo>
                  <a:pt x="4172830" y="5531694"/>
                </a:lnTo>
                <a:lnTo>
                  <a:pt x="4172831" y="5531692"/>
                </a:lnTo>
                <a:lnTo>
                  <a:pt x="4181230" y="5520422"/>
                </a:lnTo>
                <a:lnTo>
                  <a:pt x="4183450" y="5507668"/>
                </a:lnTo>
                <a:lnTo>
                  <a:pt x="4183450" y="5507667"/>
                </a:lnTo>
                <a:cubicBezTo>
                  <a:pt x="4183403" y="5498832"/>
                  <a:pt x="4180831" y="5489497"/>
                  <a:pt x="4178926" y="5480637"/>
                </a:cubicBezTo>
                <a:cubicBezTo>
                  <a:pt x="4175116" y="5462351"/>
                  <a:pt x="4171114" y="5443870"/>
                  <a:pt x="4167304" y="5425582"/>
                </a:cubicBezTo>
                <a:cubicBezTo>
                  <a:pt x="4164638" y="5412057"/>
                  <a:pt x="4162352" y="5398721"/>
                  <a:pt x="4159113" y="5385384"/>
                </a:cubicBezTo>
                <a:lnTo>
                  <a:pt x="4154237" y="5355014"/>
                </a:lnTo>
                <a:lnTo>
                  <a:pt x="4158157" y="5321350"/>
                </a:lnTo>
                <a:lnTo>
                  <a:pt x="4183116" y="5272797"/>
                </a:lnTo>
                <a:lnTo>
                  <a:pt x="4196024" y="5248936"/>
                </a:lnTo>
                <a:lnTo>
                  <a:pt x="4206573" y="5229434"/>
                </a:lnTo>
                <a:cubicBezTo>
                  <a:pt x="4210407" y="5213598"/>
                  <a:pt x="4210359" y="5196595"/>
                  <a:pt x="4206739" y="5179068"/>
                </a:cubicBezTo>
                <a:lnTo>
                  <a:pt x="4206739" y="5179067"/>
                </a:lnTo>
                <a:cubicBezTo>
                  <a:pt x="4206263" y="5176876"/>
                  <a:pt x="4205074" y="5174400"/>
                  <a:pt x="4204192" y="5172090"/>
                </a:cubicBezTo>
                <a:lnTo>
                  <a:pt x="4203501" y="5166114"/>
                </a:lnTo>
                <a:lnTo>
                  <a:pt x="4210217" y="5133225"/>
                </a:lnTo>
                <a:lnTo>
                  <a:pt x="4210217" y="5133224"/>
                </a:lnTo>
                <a:lnTo>
                  <a:pt x="4210215" y="5133220"/>
                </a:lnTo>
                <a:lnTo>
                  <a:pt x="4203072" y="5102461"/>
                </a:lnTo>
                <a:lnTo>
                  <a:pt x="4197188" y="5087444"/>
                </a:lnTo>
                <a:lnTo>
                  <a:pt x="4197182" y="5087423"/>
                </a:lnTo>
                <a:cubicBezTo>
                  <a:pt x="4191096" y="5072411"/>
                  <a:pt x="4184997" y="5057381"/>
                  <a:pt x="4184068" y="5041521"/>
                </a:cubicBezTo>
                <a:cubicBezTo>
                  <a:pt x="4182926" y="5022852"/>
                  <a:pt x="4168828" y="5003801"/>
                  <a:pt x="4157589" y="4987037"/>
                </a:cubicBezTo>
                <a:lnTo>
                  <a:pt x="4140307" y="4957453"/>
                </a:lnTo>
                <a:lnTo>
                  <a:pt x="4132757" y="4933810"/>
                </a:lnTo>
                <a:lnTo>
                  <a:pt x="4132755" y="4933805"/>
                </a:lnTo>
                <a:lnTo>
                  <a:pt x="4134157" y="4912169"/>
                </a:lnTo>
                <a:cubicBezTo>
                  <a:pt x="4135919" y="4904359"/>
                  <a:pt x="4136431" y="4896714"/>
                  <a:pt x="4135862" y="4889276"/>
                </a:cubicBezTo>
                <a:lnTo>
                  <a:pt x="4135862" y="4889275"/>
                </a:lnTo>
                <a:lnTo>
                  <a:pt x="4131084" y="4867614"/>
                </a:lnTo>
                <a:lnTo>
                  <a:pt x="4128333" y="4863343"/>
                </a:lnTo>
                <a:lnTo>
                  <a:pt x="4126583" y="4857317"/>
                </a:lnTo>
                <a:cubicBezTo>
                  <a:pt x="4121440" y="4847214"/>
                  <a:pt x="4114439" y="4837703"/>
                  <a:pt x="4106152" y="4828916"/>
                </a:cubicBezTo>
                <a:lnTo>
                  <a:pt x="4091316" y="4800483"/>
                </a:lnTo>
                <a:lnTo>
                  <a:pt x="4092625" y="4767765"/>
                </a:lnTo>
                <a:cubicBezTo>
                  <a:pt x="4098531" y="4738236"/>
                  <a:pt x="4098913" y="4707565"/>
                  <a:pt x="4102532" y="4677656"/>
                </a:cubicBezTo>
                <a:cubicBezTo>
                  <a:pt x="4103294" y="4671177"/>
                  <a:pt x="4105962" y="4662987"/>
                  <a:pt x="4110534" y="4659175"/>
                </a:cubicBezTo>
                <a:cubicBezTo>
                  <a:pt x="4167304" y="4612501"/>
                  <a:pt x="4167876" y="4546777"/>
                  <a:pt x="4170544" y="4482005"/>
                </a:cubicBezTo>
                <a:cubicBezTo>
                  <a:pt x="4172258" y="4442762"/>
                  <a:pt x="4172258" y="4403326"/>
                  <a:pt x="4171306" y="4363891"/>
                </a:cubicBezTo>
                <a:lnTo>
                  <a:pt x="4171306" y="4363890"/>
                </a:lnTo>
                <a:cubicBezTo>
                  <a:pt x="4171114" y="4350554"/>
                  <a:pt x="4168066" y="4336457"/>
                  <a:pt x="4162352" y="4324645"/>
                </a:cubicBezTo>
                <a:cubicBezTo>
                  <a:pt x="4150349" y="4300070"/>
                  <a:pt x="4134729" y="4277401"/>
                  <a:pt x="4122536" y="4253014"/>
                </a:cubicBezTo>
                <a:close/>
                <a:moveTo>
                  <a:pt x="4113010" y="4165383"/>
                </a:moveTo>
                <a:lnTo>
                  <a:pt x="4113010" y="4165384"/>
                </a:lnTo>
                <a:lnTo>
                  <a:pt x="4116915" y="4192388"/>
                </a:lnTo>
                <a:lnTo>
                  <a:pt x="4116915" y="4192387"/>
                </a:lnTo>
                <a:cubicBezTo>
                  <a:pt x="4117011" y="4182767"/>
                  <a:pt x="4116439" y="4173480"/>
                  <a:pt x="4113010" y="4165383"/>
                </a:cubicBezTo>
                <a:close/>
                <a:moveTo>
                  <a:pt x="4100628" y="3885338"/>
                </a:moveTo>
                <a:lnTo>
                  <a:pt x="4100628" y="3885339"/>
                </a:lnTo>
                <a:cubicBezTo>
                  <a:pt x="4110344" y="3897722"/>
                  <a:pt x="4117750" y="3910319"/>
                  <a:pt x="4123009" y="3923125"/>
                </a:cubicBezTo>
                <a:lnTo>
                  <a:pt x="4132513" y="3962160"/>
                </a:lnTo>
                <a:lnTo>
                  <a:pt x="4116821" y="4043838"/>
                </a:lnTo>
                <a:lnTo>
                  <a:pt x="4116820" y="4043839"/>
                </a:lnTo>
                <a:cubicBezTo>
                  <a:pt x="4108057" y="4063842"/>
                  <a:pt x="4102675" y="4083702"/>
                  <a:pt x="4101699" y="4103825"/>
                </a:cubicBezTo>
                <a:lnTo>
                  <a:pt x="4101699" y="4103826"/>
                </a:lnTo>
                <a:lnTo>
                  <a:pt x="4103666" y="4134255"/>
                </a:lnTo>
                <a:lnTo>
                  <a:pt x="4113010" y="4165382"/>
                </a:lnTo>
                <a:lnTo>
                  <a:pt x="4101699" y="4103826"/>
                </a:lnTo>
                <a:lnTo>
                  <a:pt x="4116820" y="4043840"/>
                </a:lnTo>
                <a:lnTo>
                  <a:pt x="4116821" y="4043838"/>
                </a:lnTo>
                <a:lnTo>
                  <a:pt x="4130123" y="4002410"/>
                </a:lnTo>
                <a:lnTo>
                  <a:pt x="4132513" y="3962160"/>
                </a:lnTo>
                <a:lnTo>
                  <a:pt x="4132513" y="3962159"/>
                </a:lnTo>
                <a:cubicBezTo>
                  <a:pt x="4130251" y="3935727"/>
                  <a:pt x="4120060" y="3910104"/>
                  <a:pt x="4100628" y="3885338"/>
                </a:cubicBezTo>
                <a:close/>
                <a:moveTo>
                  <a:pt x="4115391" y="3670561"/>
                </a:moveTo>
                <a:lnTo>
                  <a:pt x="4117820" y="3680164"/>
                </a:lnTo>
                <a:lnTo>
                  <a:pt x="4113772" y="3734837"/>
                </a:lnTo>
                <a:lnTo>
                  <a:pt x="4113772" y="3734838"/>
                </a:lnTo>
                <a:cubicBezTo>
                  <a:pt x="4112820" y="3741316"/>
                  <a:pt x="4111486" y="3749126"/>
                  <a:pt x="4114154" y="3754653"/>
                </a:cubicBezTo>
                <a:lnTo>
                  <a:pt x="4120511" y="3789776"/>
                </a:lnTo>
                <a:lnTo>
                  <a:pt x="4105580" y="3822472"/>
                </a:lnTo>
                <a:cubicBezTo>
                  <a:pt x="4098532" y="3831902"/>
                  <a:pt x="4092912" y="3842046"/>
                  <a:pt x="4091245" y="3852619"/>
                </a:cubicBezTo>
                <a:lnTo>
                  <a:pt x="4091245" y="3852620"/>
                </a:lnTo>
                <a:lnTo>
                  <a:pt x="4092025" y="3868764"/>
                </a:lnTo>
                <a:lnTo>
                  <a:pt x="4100628" y="3885337"/>
                </a:lnTo>
                <a:lnTo>
                  <a:pt x="4091245" y="3852620"/>
                </a:lnTo>
                <a:lnTo>
                  <a:pt x="4105580" y="3822473"/>
                </a:lnTo>
                <a:cubicBezTo>
                  <a:pt x="4113772" y="3811614"/>
                  <a:pt x="4118916" y="3800897"/>
                  <a:pt x="4120511" y="3789777"/>
                </a:cubicBezTo>
                <a:lnTo>
                  <a:pt x="4120511" y="3789776"/>
                </a:lnTo>
                <a:cubicBezTo>
                  <a:pt x="4122107" y="3778655"/>
                  <a:pt x="4120154" y="3767130"/>
                  <a:pt x="4114154" y="3754652"/>
                </a:cubicBezTo>
                <a:lnTo>
                  <a:pt x="4113772" y="3734838"/>
                </a:lnTo>
                <a:lnTo>
                  <a:pt x="4117820" y="3680164"/>
                </a:lnTo>
                <a:lnTo>
                  <a:pt x="4117820" y="3680163"/>
                </a:lnTo>
                <a:close/>
                <a:moveTo>
                  <a:pt x="4185711" y="2836172"/>
                </a:moveTo>
                <a:lnTo>
                  <a:pt x="4177020" y="2848793"/>
                </a:lnTo>
                <a:cubicBezTo>
                  <a:pt x="4172020" y="2865010"/>
                  <a:pt x="4166162" y="2881307"/>
                  <a:pt x="4161416" y="2897785"/>
                </a:cubicBezTo>
                <a:lnTo>
                  <a:pt x="4160387" y="2903551"/>
                </a:lnTo>
                <a:lnTo>
                  <a:pt x="4157113" y="2914328"/>
                </a:lnTo>
                <a:lnTo>
                  <a:pt x="4152482" y="2947859"/>
                </a:lnTo>
                <a:lnTo>
                  <a:pt x="4152481" y="2947862"/>
                </a:lnTo>
                <a:lnTo>
                  <a:pt x="4152481" y="2947863"/>
                </a:lnTo>
                <a:cubicBezTo>
                  <a:pt x="4152112" y="2959157"/>
                  <a:pt x="4153112" y="2970576"/>
                  <a:pt x="4156065" y="2982149"/>
                </a:cubicBezTo>
                <a:lnTo>
                  <a:pt x="4167758" y="3077402"/>
                </a:lnTo>
                <a:lnTo>
                  <a:pt x="4155303" y="3172654"/>
                </a:lnTo>
                <a:cubicBezTo>
                  <a:pt x="4129394" y="3276480"/>
                  <a:pt x="4101962" y="3380305"/>
                  <a:pt x="4107676" y="3489467"/>
                </a:cubicBezTo>
                <a:cubicBezTo>
                  <a:pt x="4108628" y="3507563"/>
                  <a:pt x="4097007" y="3529090"/>
                  <a:pt x="4085577" y="3544713"/>
                </a:cubicBezTo>
                <a:cubicBezTo>
                  <a:pt x="4074719" y="3559668"/>
                  <a:pt x="4068860" y="3566811"/>
                  <a:pt x="4067955" y="3574408"/>
                </a:cubicBezTo>
                <a:lnTo>
                  <a:pt x="4067956" y="3574408"/>
                </a:lnTo>
                <a:lnTo>
                  <a:pt x="4067955" y="3574409"/>
                </a:lnTo>
                <a:cubicBezTo>
                  <a:pt x="4067050" y="3582005"/>
                  <a:pt x="4071099" y="3590054"/>
                  <a:pt x="4080053" y="3606818"/>
                </a:cubicBezTo>
                <a:cubicBezTo>
                  <a:pt x="4084435" y="3614820"/>
                  <a:pt x="4087101" y="3624726"/>
                  <a:pt x="4093579" y="3630633"/>
                </a:cubicBezTo>
                <a:lnTo>
                  <a:pt x="4109452" y="3651926"/>
                </a:lnTo>
                <a:lnTo>
                  <a:pt x="4093579" y="3630632"/>
                </a:lnTo>
                <a:cubicBezTo>
                  <a:pt x="4087101" y="3624725"/>
                  <a:pt x="4084435" y="3614819"/>
                  <a:pt x="4080053" y="3606817"/>
                </a:cubicBezTo>
                <a:cubicBezTo>
                  <a:pt x="4075576" y="3598435"/>
                  <a:pt x="4072325" y="3592232"/>
                  <a:pt x="4070307" y="3587174"/>
                </a:cubicBezTo>
                <a:lnTo>
                  <a:pt x="4067956" y="3574408"/>
                </a:lnTo>
                <a:lnTo>
                  <a:pt x="4073034" y="3562321"/>
                </a:lnTo>
                <a:cubicBezTo>
                  <a:pt x="4075969" y="3557716"/>
                  <a:pt x="4080148" y="3552191"/>
                  <a:pt x="4085577" y="3544714"/>
                </a:cubicBezTo>
                <a:cubicBezTo>
                  <a:pt x="4097007" y="3529091"/>
                  <a:pt x="4108628" y="3507564"/>
                  <a:pt x="4107676" y="3489468"/>
                </a:cubicBezTo>
                <a:cubicBezTo>
                  <a:pt x="4101962" y="3380306"/>
                  <a:pt x="4129394" y="3276481"/>
                  <a:pt x="4155303" y="3172655"/>
                </a:cubicBezTo>
                <a:cubicBezTo>
                  <a:pt x="4163305" y="3140650"/>
                  <a:pt x="4167543" y="3109026"/>
                  <a:pt x="4167758" y="3077402"/>
                </a:cubicBezTo>
                <a:lnTo>
                  <a:pt x="4167758" y="3077401"/>
                </a:lnTo>
                <a:cubicBezTo>
                  <a:pt x="4167972" y="3045777"/>
                  <a:pt x="4164162" y="3014153"/>
                  <a:pt x="4156065" y="2982148"/>
                </a:cubicBezTo>
                <a:lnTo>
                  <a:pt x="4152481" y="2947863"/>
                </a:lnTo>
                <a:lnTo>
                  <a:pt x="4152482" y="2947859"/>
                </a:lnTo>
                <a:lnTo>
                  <a:pt x="4160387" y="2903551"/>
                </a:lnTo>
                <a:lnTo>
                  <a:pt x="4177020" y="2848794"/>
                </a:lnTo>
                <a:cubicBezTo>
                  <a:pt x="4178353" y="2844317"/>
                  <a:pt x="4181639" y="2839983"/>
                  <a:pt x="4185711" y="2836173"/>
                </a:cubicBezTo>
                <a:close/>
                <a:moveTo>
                  <a:pt x="3701225" y="1508458"/>
                </a:moveTo>
                <a:lnTo>
                  <a:pt x="3673131" y="1596214"/>
                </a:lnTo>
                <a:cubicBezTo>
                  <a:pt x="3670654" y="1604979"/>
                  <a:pt x="3672179" y="1615837"/>
                  <a:pt x="3675036" y="1624981"/>
                </a:cubicBezTo>
                <a:cubicBezTo>
                  <a:pt x="3684752" y="1656224"/>
                  <a:pt x="3709137" y="1676037"/>
                  <a:pt x="3731617" y="1697754"/>
                </a:cubicBezTo>
                <a:cubicBezTo>
                  <a:pt x="3741524" y="1707280"/>
                  <a:pt x="3748572" y="1720424"/>
                  <a:pt x="3754286" y="1733189"/>
                </a:cubicBezTo>
                <a:cubicBezTo>
                  <a:pt x="3768957" y="1766336"/>
                  <a:pt x="3782101" y="1800247"/>
                  <a:pt x="3796007" y="1833776"/>
                </a:cubicBezTo>
                <a:cubicBezTo>
                  <a:pt x="3797341" y="1837014"/>
                  <a:pt x="3800770" y="1839680"/>
                  <a:pt x="3803628" y="1842159"/>
                </a:cubicBezTo>
                <a:cubicBezTo>
                  <a:pt x="3833729" y="1866923"/>
                  <a:pt x="3864018" y="1891498"/>
                  <a:pt x="3894119" y="1916455"/>
                </a:cubicBezTo>
                <a:cubicBezTo>
                  <a:pt x="3899833" y="1921217"/>
                  <a:pt x="3904025" y="1928077"/>
                  <a:pt x="3909549" y="1933220"/>
                </a:cubicBezTo>
                <a:cubicBezTo>
                  <a:pt x="3917169" y="1940460"/>
                  <a:pt x="3924410" y="1949604"/>
                  <a:pt x="3933554" y="1953414"/>
                </a:cubicBezTo>
                <a:cubicBezTo>
                  <a:pt x="3962319" y="1965225"/>
                  <a:pt x="3974703" y="1987895"/>
                  <a:pt x="3980037" y="2016470"/>
                </a:cubicBezTo>
                <a:cubicBezTo>
                  <a:pt x="3984990" y="2042571"/>
                  <a:pt x="3989182" y="2068670"/>
                  <a:pt x="3994896" y="2094579"/>
                </a:cubicBezTo>
                <a:cubicBezTo>
                  <a:pt x="4001754" y="2126202"/>
                  <a:pt x="4009184" y="2157637"/>
                  <a:pt x="4017567" y="2188880"/>
                </a:cubicBezTo>
                <a:cubicBezTo>
                  <a:pt x="4021187" y="2202405"/>
                  <a:pt x="4025377" y="2216693"/>
                  <a:pt x="4032807" y="2228315"/>
                </a:cubicBezTo>
                <a:cubicBezTo>
                  <a:pt x="4053382" y="2260891"/>
                  <a:pt x="4067288" y="2295754"/>
                  <a:pt x="4061764" y="2334045"/>
                </a:cubicBezTo>
                <a:cubicBezTo>
                  <a:pt x="4057382" y="2364716"/>
                  <a:pt x="4068622" y="2390435"/>
                  <a:pt x="4086149" y="2409486"/>
                </a:cubicBezTo>
                <a:cubicBezTo>
                  <a:pt x="4094103" y="2418155"/>
                  <a:pt x="4099616" y="2426977"/>
                  <a:pt x="4103250" y="2435913"/>
                </a:cubicBezTo>
                <a:lnTo>
                  <a:pt x="4109081" y="2463018"/>
                </a:lnTo>
                <a:lnTo>
                  <a:pt x="4109080" y="2463031"/>
                </a:lnTo>
                <a:lnTo>
                  <a:pt x="4100439" y="2518262"/>
                </a:lnTo>
                <a:lnTo>
                  <a:pt x="4100438" y="2518264"/>
                </a:lnTo>
                <a:cubicBezTo>
                  <a:pt x="4097771" y="2527790"/>
                  <a:pt x="4096627" y="2536458"/>
                  <a:pt x="4096794" y="2545006"/>
                </a:cubicBezTo>
                <a:lnTo>
                  <a:pt x="4096794" y="2545007"/>
                </a:lnTo>
                <a:cubicBezTo>
                  <a:pt x="4096960" y="2553556"/>
                  <a:pt x="4098437" y="2561986"/>
                  <a:pt x="4101008" y="2571035"/>
                </a:cubicBezTo>
                <a:cubicBezTo>
                  <a:pt x="4113010" y="2612946"/>
                  <a:pt x="4145587" y="2640951"/>
                  <a:pt x="4174162" y="2668002"/>
                </a:cubicBezTo>
                <a:cubicBezTo>
                  <a:pt x="4198547" y="2691055"/>
                  <a:pt x="4212264" y="2716964"/>
                  <a:pt x="4222552" y="2745349"/>
                </a:cubicBezTo>
                <a:lnTo>
                  <a:pt x="4222553" y="2745352"/>
                </a:lnTo>
                <a:lnTo>
                  <a:pt x="4228473" y="2778006"/>
                </a:lnTo>
                <a:lnTo>
                  <a:pt x="4228053" y="2785440"/>
                </a:lnTo>
                <a:lnTo>
                  <a:pt x="4217974" y="2811780"/>
                </a:lnTo>
                <a:lnTo>
                  <a:pt x="4217970" y="2811787"/>
                </a:lnTo>
                <a:lnTo>
                  <a:pt x="4217971" y="2811787"/>
                </a:lnTo>
                <a:lnTo>
                  <a:pt x="4217974" y="2811780"/>
                </a:lnTo>
                <a:lnTo>
                  <a:pt x="4227624" y="2793023"/>
                </a:lnTo>
                <a:lnTo>
                  <a:pt x="4228053" y="2785440"/>
                </a:lnTo>
                <a:lnTo>
                  <a:pt x="4229253" y="2782305"/>
                </a:lnTo>
                <a:lnTo>
                  <a:pt x="4228473" y="2778006"/>
                </a:lnTo>
                <a:lnTo>
                  <a:pt x="4228883" y="2770757"/>
                </a:lnTo>
                <a:lnTo>
                  <a:pt x="4222553" y="2745352"/>
                </a:lnTo>
                <a:lnTo>
                  <a:pt x="4222552" y="2745348"/>
                </a:lnTo>
                <a:cubicBezTo>
                  <a:pt x="4212264" y="2716963"/>
                  <a:pt x="4198547" y="2691054"/>
                  <a:pt x="4174162" y="2668001"/>
                </a:cubicBezTo>
                <a:cubicBezTo>
                  <a:pt x="4145587" y="2640950"/>
                  <a:pt x="4113010" y="2612945"/>
                  <a:pt x="4101008" y="2571034"/>
                </a:cubicBezTo>
                <a:lnTo>
                  <a:pt x="4096794" y="2545007"/>
                </a:lnTo>
                <a:lnTo>
                  <a:pt x="4100438" y="2518265"/>
                </a:lnTo>
                <a:lnTo>
                  <a:pt x="4100439" y="2518262"/>
                </a:lnTo>
                <a:lnTo>
                  <a:pt x="4107019" y="2490551"/>
                </a:lnTo>
                <a:lnTo>
                  <a:pt x="4109080" y="2463031"/>
                </a:lnTo>
                <a:lnTo>
                  <a:pt x="4109082" y="2463019"/>
                </a:lnTo>
                <a:lnTo>
                  <a:pt x="4109081" y="2463018"/>
                </a:lnTo>
                <a:lnTo>
                  <a:pt x="4109082" y="2463018"/>
                </a:lnTo>
                <a:cubicBezTo>
                  <a:pt x="4108200" y="2444777"/>
                  <a:pt x="4102057" y="2426822"/>
                  <a:pt x="4086149" y="2409485"/>
                </a:cubicBezTo>
                <a:cubicBezTo>
                  <a:pt x="4068622" y="2390434"/>
                  <a:pt x="4057382" y="2364715"/>
                  <a:pt x="4061764" y="2334044"/>
                </a:cubicBezTo>
                <a:cubicBezTo>
                  <a:pt x="4067288" y="2295753"/>
                  <a:pt x="4053382" y="2260890"/>
                  <a:pt x="4032807" y="2228314"/>
                </a:cubicBezTo>
                <a:cubicBezTo>
                  <a:pt x="4025377" y="2216692"/>
                  <a:pt x="4021187" y="2202404"/>
                  <a:pt x="4017567" y="2188879"/>
                </a:cubicBezTo>
                <a:cubicBezTo>
                  <a:pt x="4009184" y="2157636"/>
                  <a:pt x="4001754" y="2126201"/>
                  <a:pt x="3994896" y="2094578"/>
                </a:cubicBezTo>
                <a:cubicBezTo>
                  <a:pt x="3989182" y="2068669"/>
                  <a:pt x="3984990" y="2042570"/>
                  <a:pt x="3980037" y="2016469"/>
                </a:cubicBezTo>
                <a:cubicBezTo>
                  <a:pt x="3974703" y="1987894"/>
                  <a:pt x="3962319" y="1965224"/>
                  <a:pt x="3933554" y="1953413"/>
                </a:cubicBezTo>
                <a:cubicBezTo>
                  <a:pt x="3924410" y="1949603"/>
                  <a:pt x="3917169" y="1940459"/>
                  <a:pt x="3909549" y="1933219"/>
                </a:cubicBezTo>
                <a:cubicBezTo>
                  <a:pt x="3904025" y="1928076"/>
                  <a:pt x="3899833" y="1921216"/>
                  <a:pt x="3894119" y="1916454"/>
                </a:cubicBezTo>
                <a:cubicBezTo>
                  <a:pt x="3864018" y="1891497"/>
                  <a:pt x="3833729" y="1866922"/>
                  <a:pt x="3803628" y="1842158"/>
                </a:cubicBezTo>
                <a:cubicBezTo>
                  <a:pt x="3800770" y="1839679"/>
                  <a:pt x="3797341" y="1837013"/>
                  <a:pt x="3796007" y="1833775"/>
                </a:cubicBezTo>
                <a:cubicBezTo>
                  <a:pt x="3782101" y="1800246"/>
                  <a:pt x="3768958" y="1766335"/>
                  <a:pt x="3754286" y="1733188"/>
                </a:cubicBezTo>
                <a:cubicBezTo>
                  <a:pt x="3748572" y="1720423"/>
                  <a:pt x="3741524" y="1707279"/>
                  <a:pt x="3731618" y="1697753"/>
                </a:cubicBezTo>
                <a:cubicBezTo>
                  <a:pt x="3709138" y="1676036"/>
                  <a:pt x="3684752" y="1656223"/>
                  <a:pt x="3675036" y="1624980"/>
                </a:cubicBezTo>
                <a:cubicBezTo>
                  <a:pt x="3672180" y="1615836"/>
                  <a:pt x="3670655" y="1604978"/>
                  <a:pt x="3673132" y="1596213"/>
                </a:cubicBezTo>
                <a:close/>
                <a:moveTo>
                  <a:pt x="3719830" y="1459073"/>
                </a:moveTo>
                <a:lnTo>
                  <a:pt x="3719829" y="1459074"/>
                </a:lnTo>
                <a:lnTo>
                  <a:pt x="3710612" y="1481572"/>
                </a:lnTo>
                <a:close/>
                <a:moveTo>
                  <a:pt x="3739023" y="1268758"/>
                </a:moveTo>
                <a:cubicBezTo>
                  <a:pt x="3739475" y="1275402"/>
                  <a:pt x="3741047" y="1281689"/>
                  <a:pt x="3744190" y="1286070"/>
                </a:cubicBezTo>
                <a:cubicBezTo>
                  <a:pt x="3758763" y="1306930"/>
                  <a:pt x="3765003" y="1328553"/>
                  <a:pt x="3766527" y="1350628"/>
                </a:cubicBezTo>
                <a:lnTo>
                  <a:pt x="3760933" y="1413840"/>
                </a:lnTo>
                <a:lnTo>
                  <a:pt x="3766528" y="1350627"/>
                </a:lnTo>
                <a:cubicBezTo>
                  <a:pt x="3765003" y="1328552"/>
                  <a:pt x="3758764" y="1306930"/>
                  <a:pt x="3744190" y="1286069"/>
                </a:cubicBezTo>
                <a:close/>
                <a:moveTo>
                  <a:pt x="3680752" y="773035"/>
                </a:moveTo>
                <a:lnTo>
                  <a:pt x="3680752" y="773036"/>
                </a:lnTo>
                <a:cubicBezTo>
                  <a:pt x="3683038" y="800277"/>
                  <a:pt x="3686276" y="827330"/>
                  <a:pt x="3688752" y="854380"/>
                </a:cubicBezTo>
                <a:cubicBezTo>
                  <a:pt x="3691038" y="878957"/>
                  <a:pt x="3691800" y="903723"/>
                  <a:pt x="3719805" y="915344"/>
                </a:cubicBezTo>
                <a:cubicBezTo>
                  <a:pt x="3724187" y="917060"/>
                  <a:pt x="3727425" y="922774"/>
                  <a:pt x="3730283" y="927156"/>
                </a:cubicBezTo>
                <a:cubicBezTo>
                  <a:pt x="3774291" y="994786"/>
                  <a:pt x="3773147" y="1030981"/>
                  <a:pt x="3726663" y="1097088"/>
                </a:cubicBezTo>
                <a:cubicBezTo>
                  <a:pt x="3721901" y="1103946"/>
                  <a:pt x="3718471" y="1118614"/>
                  <a:pt x="3722281" y="1123186"/>
                </a:cubicBezTo>
                <a:cubicBezTo>
                  <a:pt x="3738093" y="1142618"/>
                  <a:pt x="3745142" y="1162954"/>
                  <a:pt x="3747000" y="1184029"/>
                </a:cubicBezTo>
                <a:cubicBezTo>
                  <a:pt x="3745142" y="1162954"/>
                  <a:pt x="3738094" y="1142617"/>
                  <a:pt x="3722282" y="1123185"/>
                </a:cubicBezTo>
                <a:cubicBezTo>
                  <a:pt x="3718472" y="1118613"/>
                  <a:pt x="3721902" y="1103945"/>
                  <a:pt x="3726664" y="1097087"/>
                </a:cubicBezTo>
                <a:cubicBezTo>
                  <a:pt x="3773148" y="1030980"/>
                  <a:pt x="3774292" y="994785"/>
                  <a:pt x="3730284" y="927155"/>
                </a:cubicBezTo>
                <a:cubicBezTo>
                  <a:pt x="3727426" y="922773"/>
                  <a:pt x="3724188" y="917059"/>
                  <a:pt x="3719806" y="915343"/>
                </a:cubicBezTo>
                <a:cubicBezTo>
                  <a:pt x="3691800" y="903722"/>
                  <a:pt x="3691038" y="878956"/>
                  <a:pt x="3688752" y="854379"/>
                </a:cubicBezTo>
                <a:close/>
                <a:moveTo>
                  <a:pt x="3736153" y="517851"/>
                </a:moveTo>
                <a:lnTo>
                  <a:pt x="3727235" y="556048"/>
                </a:lnTo>
                <a:cubicBezTo>
                  <a:pt x="3725139" y="564049"/>
                  <a:pt x="3719615" y="572623"/>
                  <a:pt x="3720757" y="580051"/>
                </a:cubicBezTo>
                <a:cubicBezTo>
                  <a:pt x="3724091" y="601579"/>
                  <a:pt x="3721662" y="622201"/>
                  <a:pt x="3717376" y="642538"/>
                </a:cubicBezTo>
                <a:lnTo>
                  <a:pt x="3704853" y="694928"/>
                </a:lnTo>
                <a:lnTo>
                  <a:pt x="3717377" y="642537"/>
                </a:lnTo>
                <a:cubicBezTo>
                  <a:pt x="3721663" y="622201"/>
                  <a:pt x="3724092" y="601578"/>
                  <a:pt x="3720758" y="580050"/>
                </a:cubicBezTo>
                <a:cubicBezTo>
                  <a:pt x="3719616" y="572622"/>
                  <a:pt x="3725140" y="564048"/>
                  <a:pt x="3727236" y="556047"/>
                </a:cubicBezTo>
                <a:close/>
                <a:moveTo>
                  <a:pt x="3749448" y="298169"/>
                </a:moveTo>
                <a:lnTo>
                  <a:pt x="3734666" y="313533"/>
                </a:lnTo>
                <a:lnTo>
                  <a:pt x="3734666" y="313533"/>
                </a:lnTo>
                <a:lnTo>
                  <a:pt x="3734665" y="313534"/>
                </a:lnTo>
                <a:cubicBezTo>
                  <a:pt x="3730473" y="316390"/>
                  <a:pt x="3732759" y="330299"/>
                  <a:pt x="3734093" y="338871"/>
                </a:cubicBezTo>
                <a:lnTo>
                  <a:pt x="3734100" y="338903"/>
                </a:lnTo>
                <a:lnTo>
                  <a:pt x="3744000" y="395640"/>
                </a:lnTo>
                <a:lnTo>
                  <a:pt x="3740190" y="367328"/>
                </a:lnTo>
                <a:lnTo>
                  <a:pt x="3734100" y="338903"/>
                </a:lnTo>
                <a:lnTo>
                  <a:pt x="3734094" y="338870"/>
                </a:lnTo>
                <a:cubicBezTo>
                  <a:pt x="3733427" y="334584"/>
                  <a:pt x="3732522" y="328964"/>
                  <a:pt x="3732308" y="324058"/>
                </a:cubicBezTo>
                <a:lnTo>
                  <a:pt x="3734666" y="313533"/>
                </a:lnTo>
                <a:close/>
                <a:moveTo>
                  <a:pt x="3756993" y="281568"/>
                </a:moveTo>
                <a:lnTo>
                  <a:pt x="3752098" y="295415"/>
                </a:lnTo>
                <a:lnTo>
                  <a:pt x="3752099" y="295415"/>
                </a:lnTo>
                <a:close/>
                <a:moveTo>
                  <a:pt x="3743673" y="24486"/>
                </a:moveTo>
                <a:lnTo>
                  <a:pt x="3741410" y="74129"/>
                </a:lnTo>
                <a:cubicBezTo>
                  <a:pt x="3742333" y="91492"/>
                  <a:pt x="3744643" y="108703"/>
                  <a:pt x="3747334" y="125861"/>
                </a:cubicBezTo>
                <a:lnTo>
                  <a:pt x="3751729" y="153388"/>
                </a:lnTo>
                <a:lnTo>
                  <a:pt x="3760002" y="228944"/>
                </a:lnTo>
                <a:lnTo>
                  <a:pt x="3755543" y="177271"/>
                </a:lnTo>
                <a:lnTo>
                  <a:pt x="3751729" y="153388"/>
                </a:lnTo>
                <a:lnTo>
                  <a:pt x="3751530" y="151569"/>
                </a:lnTo>
                <a:cubicBezTo>
                  <a:pt x="3747300" y="125876"/>
                  <a:pt x="3742795" y="100174"/>
                  <a:pt x="3741411" y="74129"/>
                </a:cubicBezTo>
                <a:close/>
                <a:moveTo>
                  <a:pt x="3741092" y="0"/>
                </a:moveTo>
                <a:lnTo>
                  <a:pt x="4205201" y="0"/>
                </a:lnTo>
                <a:lnTo>
                  <a:pt x="4204073" y="2817"/>
                </a:lnTo>
                <a:cubicBezTo>
                  <a:pt x="4195691" y="21486"/>
                  <a:pt x="4193023" y="43012"/>
                  <a:pt x="4189974" y="63587"/>
                </a:cubicBezTo>
                <a:cubicBezTo>
                  <a:pt x="4184450" y="101308"/>
                  <a:pt x="4181020" y="139219"/>
                  <a:pt x="4176068" y="176939"/>
                </a:cubicBezTo>
                <a:cubicBezTo>
                  <a:pt x="4174924" y="184941"/>
                  <a:pt x="4172830" y="194085"/>
                  <a:pt x="4168066" y="200182"/>
                </a:cubicBezTo>
                <a:cubicBezTo>
                  <a:pt x="4136061" y="241901"/>
                  <a:pt x="4127108" y="292579"/>
                  <a:pt x="4130154" y="340774"/>
                </a:cubicBezTo>
                <a:cubicBezTo>
                  <a:pt x="4132443" y="378686"/>
                  <a:pt x="4134157" y="415835"/>
                  <a:pt x="4130919" y="453364"/>
                </a:cubicBezTo>
                <a:cubicBezTo>
                  <a:pt x="4130727" y="456222"/>
                  <a:pt x="4131109" y="460032"/>
                  <a:pt x="4132633" y="462126"/>
                </a:cubicBezTo>
                <a:cubicBezTo>
                  <a:pt x="4142729" y="475081"/>
                  <a:pt x="4143491" y="488607"/>
                  <a:pt x="4145205" y="505182"/>
                </a:cubicBezTo>
                <a:cubicBezTo>
                  <a:pt x="4147683" y="528615"/>
                  <a:pt x="4145967" y="550141"/>
                  <a:pt x="4141777" y="571860"/>
                </a:cubicBezTo>
                <a:cubicBezTo>
                  <a:pt x="4138729" y="587672"/>
                  <a:pt x="4132443" y="603673"/>
                  <a:pt x="4124440" y="617772"/>
                </a:cubicBezTo>
                <a:cubicBezTo>
                  <a:pt x="4113200" y="637392"/>
                  <a:pt x="4108820" y="656255"/>
                  <a:pt x="4123678" y="674923"/>
                </a:cubicBezTo>
                <a:cubicBezTo>
                  <a:pt x="4139491" y="695116"/>
                  <a:pt x="4133967" y="717977"/>
                  <a:pt x="4134537" y="740268"/>
                </a:cubicBezTo>
                <a:cubicBezTo>
                  <a:pt x="4134729" y="749982"/>
                  <a:pt x="4134347" y="760270"/>
                  <a:pt x="4136823" y="769605"/>
                </a:cubicBezTo>
                <a:cubicBezTo>
                  <a:pt x="4143873" y="796655"/>
                  <a:pt x="4154541" y="822756"/>
                  <a:pt x="4159303" y="850189"/>
                </a:cubicBezTo>
                <a:cubicBezTo>
                  <a:pt x="4161970" y="865430"/>
                  <a:pt x="4157207" y="882384"/>
                  <a:pt x="4153779" y="898198"/>
                </a:cubicBezTo>
                <a:cubicBezTo>
                  <a:pt x="4150159" y="914200"/>
                  <a:pt x="4144635" y="930011"/>
                  <a:pt x="4138919" y="945444"/>
                </a:cubicBezTo>
                <a:cubicBezTo>
                  <a:pt x="4135109" y="955920"/>
                  <a:pt x="4131489" y="967350"/>
                  <a:pt x="4124630" y="975733"/>
                </a:cubicBezTo>
                <a:cubicBezTo>
                  <a:pt x="4109010" y="994785"/>
                  <a:pt x="4106342" y="1014406"/>
                  <a:pt x="4114534" y="1036887"/>
                </a:cubicBezTo>
                <a:cubicBezTo>
                  <a:pt x="4115868" y="1040315"/>
                  <a:pt x="4115868" y="1044315"/>
                  <a:pt x="4116058" y="1048125"/>
                </a:cubicBezTo>
                <a:cubicBezTo>
                  <a:pt x="4120058" y="1109091"/>
                  <a:pt x="4122536" y="1170051"/>
                  <a:pt x="4128632" y="1230633"/>
                </a:cubicBezTo>
                <a:cubicBezTo>
                  <a:pt x="4131109" y="1255206"/>
                  <a:pt x="4141967" y="1278829"/>
                  <a:pt x="4148825" y="1303024"/>
                </a:cubicBezTo>
                <a:cubicBezTo>
                  <a:pt x="4150159" y="1307978"/>
                  <a:pt x="4152255" y="1313504"/>
                  <a:pt x="4151301" y="1318456"/>
                </a:cubicBezTo>
                <a:cubicBezTo>
                  <a:pt x="4141777" y="1372368"/>
                  <a:pt x="4155683" y="1422854"/>
                  <a:pt x="4173972" y="1472575"/>
                </a:cubicBezTo>
                <a:cubicBezTo>
                  <a:pt x="4175878" y="1477717"/>
                  <a:pt x="4175306" y="1484004"/>
                  <a:pt x="4174924" y="1489720"/>
                </a:cubicBezTo>
                <a:cubicBezTo>
                  <a:pt x="4173592" y="1505724"/>
                  <a:pt x="4166924" y="1523059"/>
                  <a:pt x="4170924" y="1537537"/>
                </a:cubicBezTo>
                <a:cubicBezTo>
                  <a:pt x="4181974" y="1576019"/>
                  <a:pt x="4195309" y="1614120"/>
                  <a:pt x="4212073" y="1650317"/>
                </a:cubicBezTo>
                <a:cubicBezTo>
                  <a:pt x="4229028" y="1687086"/>
                  <a:pt x="4243316" y="1721185"/>
                  <a:pt x="4226173" y="1763287"/>
                </a:cubicBezTo>
                <a:cubicBezTo>
                  <a:pt x="4218932" y="1781194"/>
                  <a:pt x="4224076" y="1804816"/>
                  <a:pt x="4225981" y="1825393"/>
                </a:cubicBezTo>
                <a:cubicBezTo>
                  <a:pt x="4227504" y="1840441"/>
                  <a:pt x="4236078" y="1854920"/>
                  <a:pt x="4236078" y="1869780"/>
                </a:cubicBezTo>
                <a:cubicBezTo>
                  <a:pt x="4236078" y="1909408"/>
                  <a:pt x="4246174" y="1944649"/>
                  <a:pt x="4266749" y="1978940"/>
                </a:cubicBezTo>
                <a:cubicBezTo>
                  <a:pt x="4274749" y="1992279"/>
                  <a:pt x="4269416" y="2013043"/>
                  <a:pt x="4271512" y="2030378"/>
                </a:cubicBezTo>
                <a:cubicBezTo>
                  <a:pt x="4273987" y="2048668"/>
                  <a:pt x="4276274" y="2067525"/>
                  <a:pt x="4281800" y="2085054"/>
                </a:cubicBezTo>
                <a:cubicBezTo>
                  <a:pt x="4296278" y="2130393"/>
                  <a:pt x="4312661" y="2175163"/>
                  <a:pt x="4327901" y="2220312"/>
                </a:cubicBezTo>
                <a:cubicBezTo>
                  <a:pt x="4340476" y="2257459"/>
                  <a:pt x="4330569" y="2294039"/>
                  <a:pt x="4325236" y="2330806"/>
                </a:cubicBezTo>
                <a:cubicBezTo>
                  <a:pt x="4321805" y="2353859"/>
                  <a:pt x="4313613" y="2375383"/>
                  <a:pt x="4325807" y="2401292"/>
                </a:cubicBezTo>
                <a:cubicBezTo>
                  <a:pt x="4337427" y="2426059"/>
                  <a:pt x="4334759" y="2457492"/>
                  <a:pt x="4341047" y="2485307"/>
                </a:cubicBezTo>
                <a:cubicBezTo>
                  <a:pt x="4346380" y="2508742"/>
                  <a:pt x="4354954" y="2531409"/>
                  <a:pt x="4363336" y="2554079"/>
                </a:cubicBezTo>
                <a:cubicBezTo>
                  <a:pt x="4374768" y="2584942"/>
                  <a:pt x="4386767" y="2615421"/>
                  <a:pt x="4381054" y="2649143"/>
                </a:cubicBezTo>
                <a:cubicBezTo>
                  <a:pt x="4374575" y="2687436"/>
                  <a:pt x="4398960" y="2713723"/>
                  <a:pt x="4415154" y="2743826"/>
                </a:cubicBezTo>
                <a:cubicBezTo>
                  <a:pt x="4426202" y="2764590"/>
                  <a:pt x="4434395" y="2787259"/>
                  <a:pt x="4441254" y="2809930"/>
                </a:cubicBezTo>
                <a:cubicBezTo>
                  <a:pt x="4450207" y="2840219"/>
                  <a:pt x="4455542" y="2871462"/>
                  <a:pt x="4464304" y="2901943"/>
                </a:cubicBezTo>
                <a:cubicBezTo>
                  <a:pt x="4477448" y="2948047"/>
                  <a:pt x="4487736" y="2994722"/>
                  <a:pt x="4480497" y="3042728"/>
                </a:cubicBezTo>
                <a:cubicBezTo>
                  <a:pt x="4477259" y="3064827"/>
                  <a:pt x="4477448" y="3085403"/>
                  <a:pt x="4482212" y="3107500"/>
                </a:cubicBezTo>
                <a:cubicBezTo>
                  <a:pt x="4490023" y="3143695"/>
                  <a:pt x="4490976" y="3180844"/>
                  <a:pt x="4520122" y="3209993"/>
                </a:cubicBezTo>
                <a:cubicBezTo>
                  <a:pt x="4530410" y="3220280"/>
                  <a:pt x="4533076" y="3238758"/>
                  <a:pt x="4538410" y="3253809"/>
                </a:cubicBezTo>
                <a:cubicBezTo>
                  <a:pt x="4544699" y="3271145"/>
                  <a:pt x="4541459" y="3283908"/>
                  <a:pt x="4523170" y="3293244"/>
                </a:cubicBezTo>
                <a:cubicBezTo>
                  <a:pt x="4514979" y="3297434"/>
                  <a:pt x="4506978" y="3309437"/>
                  <a:pt x="4505643" y="3318771"/>
                </a:cubicBezTo>
                <a:cubicBezTo>
                  <a:pt x="4501643" y="3346776"/>
                  <a:pt x="4507549" y="3372495"/>
                  <a:pt x="4520504" y="3399546"/>
                </a:cubicBezTo>
                <a:cubicBezTo>
                  <a:pt x="4532697" y="3424883"/>
                  <a:pt x="4531362" y="3456508"/>
                  <a:pt x="4536124" y="3485275"/>
                </a:cubicBezTo>
                <a:cubicBezTo>
                  <a:pt x="4539554" y="3505657"/>
                  <a:pt x="4546602" y="3526042"/>
                  <a:pt x="4546602" y="3546617"/>
                </a:cubicBezTo>
                <a:cubicBezTo>
                  <a:pt x="4546602" y="3572146"/>
                  <a:pt x="4540506" y="3597482"/>
                  <a:pt x="4538221" y="3623201"/>
                </a:cubicBezTo>
                <a:cubicBezTo>
                  <a:pt x="4536316" y="3643204"/>
                  <a:pt x="4537079" y="3663589"/>
                  <a:pt x="4534792" y="3683591"/>
                </a:cubicBezTo>
                <a:cubicBezTo>
                  <a:pt x="4533076" y="3699976"/>
                  <a:pt x="4528696" y="3716168"/>
                  <a:pt x="4525077" y="3732361"/>
                </a:cubicBezTo>
                <a:cubicBezTo>
                  <a:pt x="4523742" y="3738267"/>
                  <a:pt x="4518597" y="3744173"/>
                  <a:pt x="4519359" y="3749506"/>
                </a:cubicBezTo>
                <a:cubicBezTo>
                  <a:pt x="4527552" y="3802467"/>
                  <a:pt x="4490976" y="3840569"/>
                  <a:pt x="4474782" y="3885338"/>
                </a:cubicBezTo>
                <a:cubicBezTo>
                  <a:pt x="4457636" y="3932394"/>
                  <a:pt x="4431347" y="3977925"/>
                  <a:pt x="4439157" y="4030503"/>
                </a:cubicBezTo>
                <a:cubicBezTo>
                  <a:pt x="4443919" y="4062318"/>
                  <a:pt x="4454971" y="4092989"/>
                  <a:pt x="4461639" y="4124614"/>
                </a:cubicBezTo>
                <a:cubicBezTo>
                  <a:pt x="4463924" y="4135854"/>
                  <a:pt x="4463542" y="4148427"/>
                  <a:pt x="4461256" y="4159667"/>
                </a:cubicBezTo>
                <a:cubicBezTo>
                  <a:pt x="4450777" y="4213961"/>
                  <a:pt x="4449253" y="4267493"/>
                  <a:pt x="4466400" y="4320837"/>
                </a:cubicBezTo>
                <a:cubicBezTo>
                  <a:pt x="4469259" y="4329979"/>
                  <a:pt x="4471924" y="4339695"/>
                  <a:pt x="4471924" y="4349222"/>
                </a:cubicBezTo>
                <a:cubicBezTo>
                  <a:pt x="4471924" y="4401419"/>
                  <a:pt x="4467924" y="4452665"/>
                  <a:pt x="4449253" y="4502579"/>
                </a:cubicBezTo>
                <a:cubicBezTo>
                  <a:pt x="4442967" y="4519343"/>
                  <a:pt x="4446967" y="4539728"/>
                  <a:pt x="4445443" y="4558207"/>
                </a:cubicBezTo>
                <a:cubicBezTo>
                  <a:pt x="4444111" y="4575351"/>
                  <a:pt x="4443539" y="4592878"/>
                  <a:pt x="4439157" y="4609452"/>
                </a:cubicBezTo>
                <a:cubicBezTo>
                  <a:pt x="4432681" y="4633647"/>
                  <a:pt x="4431919" y="4656126"/>
                  <a:pt x="4437633" y="4681083"/>
                </a:cubicBezTo>
                <a:cubicBezTo>
                  <a:pt x="4442967" y="4704895"/>
                  <a:pt x="4440301" y="4730614"/>
                  <a:pt x="4440491" y="4755381"/>
                </a:cubicBezTo>
                <a:cubicBezTo>
                  <a:pt x="4440681" y="4783004"/>
                  <a:pt x="4440871" y="4810627"/>
                  <a:pt x="4439919" y="4838250"/>
                </a:cubicBezTo>
                <a:cubicBezTo>
                  <a:pt x="4439539" y="4849300"/>
                  <a:pt x="4431919" y="4861873"/>
                  <a:pt x="4434967" y="4871019"/>
                </a:cubicBezTo>
                <a:cubicBezTo>
                  <a:pt x="4445254" y="4900546"/>
                  <a:pt x="4432872" y="4930075"/>
                  <a:pt x="4438395" y="4959602"/>
                </a:cubicBezTo>
                <a:cubicBezTo>
                  <a:pt x="4441254" y="4974082"/>
                  <a:pt x="4433444" y="4990465"/>
                  <a:pt x="4432681" y="5006086"/>
                </a:cubicBezTo>
                <a:cubicBezTo>
                  <a:pt x="4431347" y="5031614"/>
                  <a:pt x="4431919" y="5057141"/>
                  <a:pt x="4431537" y="5082670"/>
                </a:cubicBezTo>
                <a:cubicBezTo>
                  <a:pt x="4431347" y="5091052"/>
                  <a:pt x="4430585" y="5099245"/>
                  <a:pt x="4430202" y="5107627"/>
                </a:cubicBezTo>
                <a:cubicBezTo>
                  <a:pt x="4429823" y="5115057"/>
                  <a:pt x="4428108" y="5122867"/>
                  <a:pt x="4429440" y="5129916"/>
                </a:cubicBezTo>
                <a:cubicBezTo>
                  <a:pt x="4434205" y="5155445"/>
                  <a:pt x="4442016" y="5180591"/>
                  <a:pt x="4445063" y="5206308"/>
                </a:cubicBezTo>
                <a:cubicBezTo>
                  <a:pt x="4447729" y="5228597"/>
                  <a:pt x="4444111" y="5251650"/>
                  <a:pt x="4446015" y="5274129"/>
                </a:cubicBezTo>
                <a:cubicBezTo>
                  <a:pt x="4449253" y="5313754"/>
                  <a:pt x="4454971" y="5353379"/>
                  <a:pt x="4458589" y="5393005"/>
                </a:cubicBezTo>
                <a:cubicBezTo>
                  <a:pt x="4459351" y="5401579"/>
                  <a:pt x="4454587" y="5410531"/>
                  <a:pt x="4454207" y="5419295"/>
                </a:cubicBezTo>
                <a:cubicBezTo>
                  <a:pt x="4453255" y="5446728"/>
                  <a:pt x="4453063" y="5474161"/>
                  <a:pt x="4452493" y="5501594"/>
                </a:cubicBezTo>
                <a:cubicBezTo>
                  <a:pt x="4452301" y="5517215"/>
                  <a:pt x="4452873" y="5533027"/>
                  <a:pt x="4451160" y="5548460"/>
                </a:cubicBezTo>
                <a:cubicBezTo>
                  <a:pt x="4448873" y="5568842"/>
                  <a:pt x="4445443" y="5587321"/>
                  <a:pt x="4460304" y="5606372"/>
                </a:cubicBezTo>
                <a:cubicBezTo>
                  <a:pt x="4483354" y="5635711"/>
                  <a:pt x="4474400" y="5673050"/>
                  <a:pt x="4479734" y="5706959"/>
                </a:cubicBezTo>
                <a:cubicBezTo>
                  <a:pt x="4481069" y="5715723"/>
                  <a:pt x="4481259" y="5724678"/>
                  <a:pt x="4482782" y="5733440"/>
                </a:cubicBezTo>
                <a:cubicBezTo>
                  <a:pt x="4485641" y="5749634"/>
                  <a:pt x="4488879" y="5765635"/>
                  <a:pt x="4492119" y="5781830"/>
                </a:cubicBezTo>
                <a:cubicBezTo>
                  <a:pt x="4492690" y="5784686"/>
                  <a:pt x="4492881" y="5787924"/>
                  <a:pt x="4493834" y="5790592"/>
                </a:cubicBezTo>
                <a:cubicBezTo>
                  <a:pt x="4501833" y="5815169"/>
                  <a:pt x="4510977" y="5839361"/>
                  <a:pt x="4517455" y="5864318"/>
                </a:cubicBezTo>
                <a:cubicBezTo>
                  <a:pt x="4520695" y="5876511"/>
                  <a:pt x="4521076" y="5890037"/>
                  <a:pt x="4519359" y="5902610"/>
                </a:cubicBezTo>
                <a:cubicBezTo>
                  <a:pt x="4514407" y="5939377"/>
                  <a:pt x="4512311" y="5975764"/>
                  <a:pt x="4519551" y="6012723"/>
                </a:cubicBezTo>
                <a:cubicBezTo>
                  <a:pt x="4522408" y="6027392"/>
                  <a:pt x="4517645" y="6043776"/>
                  <a:pt x="4515931" y="6059397"/>
                </a:cubicBezTo>
                <a:cubicBezTo>
                  <a:pt x="4511360" y="6096736"/>
                  <a:pt x="4506405" y="6134075"/>
                  <a:pt x="4502025" y="6171605"/>
                </a:cubicBezTo>
                <a:cubicBezTo>
                  <a:pt x="4499358" y="6195037"/>
                  <a:pt x="4497833" y="6218660"/>
                  <a:pt x="4495167" y="6242093"/>
                </a:cubicBezTo>
                <a:cubicBezTo>
                  <a:pt x="4491927" y="6269144"/>
                  <a:pt x="4486975" y="6296005"/>
                  <a:pt x="4484306" y="6323058"/>
                </a:cubicBezTo>
                <a:cubicBezTo>
                  <a:pt x="4481259" y="6353919"/>
                  <a:pt x="4480688" y="6384972"/>
                  <a:pt x="4477448" y="6415833"/>
                </a:cubicBezTo>
                <a:cubicBezTo>
                  <a:pt x="4471162" y="6472225"/>
                  <a:pt x="4463733" y="6528424"/>
                  <a:pt x="4456683" y="6584812"/>
                </a:cubicBezTo>
                <a:cubicBezTo>
                  <a:pt x="4449825" y="6639488"/>
                  <a:pt x="4443729" y="6694164"/>
                  <a:pt x="4435157" y="6748458"/>
                </a:cubicBezTo>
                <a:cubicBezTo>
                  <a:pt x="4431537" y="6771319"/>
                  <a:pt x="4421630" y="6793035"/>
                  <a:pt x="4416106" y="6815516"/>
                </a:cubicBezTo>
                <a:lnTo>
                  <a:pt x="4406407" y="6858000"/>
                </a:lnTo>
                <a:lnTo>
                  <a:pt x="4234154" y="6858000"/>
                </a:lnTo>
                <a:lnTo>
                  <a:pt x="0" y="6858000"/>
                </a:lnTo>
                <a:lnTo>
                  <a:pt x="0" y="2"/>
                </a:lnTo>
                <a:lnTo>
                  <a:pt x="3741092" y="1"/>
                </a:lnTo>
                <a:lnTo>
                  <a:pt x="3743810" y="21486"/>
                </a:lnTo>
                <a:close/>
              </a:path>
            </a:pathLst>
          </a:custGeom>
          <a:noFill/>
          <a:effectLst/>
          <a:extLst>
            <a:ext uri="{909E8E84-426E-40DD-AFC4-6F175D3DCCD1}">
              <a14:hiddenFill xmlns:a14="http://schemas.microsoft.com/office/drawing/2010/main">
                <a:solidFill>
                  <a:srgbClr val="FFFFFF"/>
                </a:solidFill>
              </a14:hiddenFill>
            </a:ext>
          </a:extLst>
        </p:spPr>
      </p:pic>
      <p:grpSp>
        <p:nvGrpSpPr>
          <p:cNvPr id="25609" name="Group 25608">
            <a:extLst>
              <a:ext uri="{FF2B5EF4-FFF2-40B4-BE49-F238E27FC236}">
                <a16:creationId xmlns:a16="http://schemas.microsoft.com/office/drawing/2014/main" id="{54A1C8FD-E5B7-4BEC-A74A-A55FB8EA7C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effectLst>
            <a:outerShdw blurRad="381000" dist="152400" algn="l" rotWithShape="0">
              <a:prstClr val="black">
                <a:alpha val="10000"/>
              </a:prstClr>
            </a:outerShdw>
          </a:effectLst>
        </p:grpSpPr>
        <p:sp>
          <p:nvSpPr>
            <p:cNvPr id="25610" name="Freeform: Shape 25609">
              <a:extLst>
                <a:ext uri="{FF2B5EF4-FFF2-40B4-BE49-F238E27FC236}">
                  <a16:creationId xmlns:a16="http://schemas.microsoft.com/office/drawing/2014/main" id="{B20D202D-5E48-4B15-9AF5-71BED4FCFF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611" name="Freeform: Shape 25610">
              <a:extLst>
                <a:ext uri="{FF2B5EF4-FFF2-40B4-BE49-F238E27FC236}">
                  <a16:creationId xmlns:a16="http://schemas.microsoft.com/office/drawing/2014/main" id="{68D6A069-9380-4E59-A0DA-07053EE8E5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a:xfrm>
            <a:off x="5232401" y="3146400"/>
            <a:ext cx="6140449" cy="2682000"/>
          </a:xfrm>
        </p:spPr>
        <p:txBody>
          <a:bodyPr vert="horz" lIns="91440" tIns="45720" rIns="91440" bIns="45720" rtlCol="0">
            <a:normAutofit/>
          </a:bodyPr>
          <a:lstStyle/>
          <a:p>
            <a:r>
              <a:rPr lang="en-US" sz="2400">
                <a:solidFill>
                  <a:schemeClr val="bg1">
                    <a:alpha val="80000"/>
                  </a:schemeClr>
                </a:solidFill>
              </a:rPr>
              <a:t>The Book of Chameleons, Jose Eduardo Agualusa</a:t>
            </a:r>
          </a:p>
          <a:p>
            <a:r>
              <a:rPr lang="en-US" sz="2400">
                <a:solidFill>
                  <a:schemeClr val="bg1">
                    <a:alpha val="80000"/>
                  </a:schemeClr>
                </a:solidFill>
              </a:rPr>
              <a:t>Mayombe, Pepetela</a:t>
            </a:r>
          </a:p>
          <a:p>
            <a:r>
              <a:rPr lang="en-US" sz="2400">
                <a:solidFill>
                  <a:schemeClr val="bg1">
                    <a:alpha val="80000"/>
                  </a:schemeClr>
                </a:solidFill>
              </a:rPr>
              <a:t>That Hair, Djaimilia Pereira de Almeida</a:t>
            </a:r>
          </a:p>
        </p:txBody>
      </p:sp>
    </p:spTree>
    <p:extLst>
      <p:ext uri="{BB962C8B-B14F-4D97-AF65-F5344CB8AC3E}">
        <p14:creationId xmlns:p14="http://schemas.microsoft.com/office/powerpoint/2010/main" val="2701697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631" name="Rectangle 26630">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626" name="Picture 2" descr="View of Traditional Village, House Thatched on Roof and Terracotta Walls,  Dramatic Cloudy Sky As Background Stock Image - Image of scenic, rural:  138744023">
            <a:extLst>
              <a:ext uri="{FF2B5EF4-FFF2-40B4-BE49-F238E27FC236}">
                <a16:creationId xmlns:a16="http://schemas.microsoft.com/office/drawing/2014/main" id="{9799B6D5-B2FF-2603-BA82-1F354EC65AD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26633" name="Rectangle 26632">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Homes</a:t>
            </a:r>
          </a:p>
        </p:txBody>
      </p:sp>
      <p:sp>
        <p:nvSpPr>
          <p:cNvPr id="3" name="Content Placeholder 2">
            <a:extLst>
              <a:ext uri="{FF2B5EF4-FFF2-40B4-BE49-F238E27FC236}">
                <a16:creationId xmlns:a16="http://schemas.microsoft.com/office/drawing/2014/main" id="{AF238FF1-CE9E-4E10-A270-C02E1C6643FA}"/>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a:solidFill>
                  <a:srgbClr val="FFFFFF"/>
                </a:solidFill>
              </a:rPr>
              <a:t>Cubatas, or house of straw</a:t>
            </a:r>
          </a:p>
        </p:txBody>
      </p:sp>
    </p:spTree>
    <p:extLst>
      <p:ext uri="{BB962C8B-B14F-4D97-AF65-F5344CB8AC3E}">
        <p14:creationId xmlns:p14="http://schemas.microsoft.com/office/powerpoint/2010/main" val="7767967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655" name="Rectangle 27654">
            <a:extLst>
              <a:ext uri="{FF2B5EF4-FFF2-40B4-BE49-F238E27FC236}">
                <a16:creationId xmlns:a16="http://schemas.microsoft.com/office/drawing/2014/main" id="{1CDD8E39-EA14-4679-9655-1BFF5A7B63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650" name="Picture 2" descr="Holiday Calendar - Peace Day in Angola - April 4">
            <a:extLst>
              <a:ext uri="{FF2B5EF4-FFF2-40B4-BE49-F238E27FC236}">
                <a16:creationId xmlns:a16="http://schemas.microsoft.com/office/drawing/2014/main" id="{8E1FF834-E40B-184D-9277-A76BDF32789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329" r="5782"/>
          <a:stretch/>
        </p:blipFill>
        <p:spPr bwMode="auto">
          <a:xfrm>
            <a:off x="20" y="10"/>
            <a:ext cx="12191980" cy="6857990"/>
          </a:xfrm>
          <a:custGeom>
            <a:avLst/>
            <a:gdLst/>
            <a:ahLst/>
            <a:cxnLst/>
            <a:rect l="l" t="t" r="r" b="b"/>
            <a:pathLst>
              <a:path w="12192000" h="6858000">
                <a:moveTo>
                  <a:pt x="0" y="0"/>
                </a:moveTo>
                <a:lnTo>
                  <a:pt x="12192000" y="0"/>
                </a:lnTo>
                <a:lnTo>
                  <a:pt x="12192000" y="6858000"/>
                </a:lnTo>
                <a:lnTo>
                  <a:pt x="11560655" y="6858000"/>
                </a:lnTo>
                <a:lnTo>
                  <a:pt x="11572884" y="6759738"/>
                </a:lnTo>
                <a:cubicBezTo>
                  <a:pt x="11663744" y="6693104"/>
                  <a:pt x="11749315" y="6619456"/>
                  <a:pt x="11812292" y="6532282"/>
                </a:cubicBezTo>
                <a:cubicBezTo>
                  <a:pt x="11851232" y="6478675"/>
                  <a:pt x="11886807" y="6425068"/>
                  <a:pt x="11956995" y="6386992"/>
                </a:cubicBezTo>
                <a:cubicBezTo>
                  <a:pt x="11918054" y="6334888"/>
                  <a:pt x="11851232" y="6322863"/>
                  <a:pt x="11801234" y="6284788"/>
                </a:cubicBezTo>
                <a:cubicBezTo>
                  <a:pt x="11797390" y="6253224"/>
                  <a:pt x="11876711" y="6262743"/>
                  <a:pt x="11856520" y="6193604"/>
                </a:cubicBezTo>
                <a:cubicBezTo>
                  <a:pt x="11829119" y="6101419"/>
                  <a:pt x="11858923" y="5996209"/>
                  <a:pt x="11722875" y="5956630"/>
                </a:cubicBezTo>
                <a:cubicBezTo>
                  <a:pt x="11686819" y="5866950"/>
                  <a:pt x="11676724" y="5723664"/>
                  <a:pt x="11763258" y="5635988"/>
                </a:cubicBezTo>
                <a:cubicBezTo>
                  <a:pt x="11892094" y="5505226"/>
                  <a:pt x="11871424" y="5422059"/>
                  <a:pt x="11706050" y="5351418"/>
                </a:cubicBezTo>
                <a:cubicBezTo>
                  <a:pt x="11684896" y="5342400"/>
                  <a:pt x="11707491" y="4786287"/>
                  <a:pt x="11697876" y="4763241"/>
                </a:cubicBezTo>
                <a:cubicBezTo>
                  <a:pt x="11713260" y="4731677"/>
                  <a:pt x="11749315" y="4739192"/>
                  <a:pt x="11776236" y="4730675"/>
                </a:cubicBezTo>
                <a:cubicBezTo>
                  <a:pt x="11894018" y="4694603"/>
                  <a:pt x="11897864" y="4694603"/>
                  <a:pt x="11868540" y="4584884"/>
                </a:cubicBezTo>
                <a:cubicBezTo>
                  <a:pt x="11859884" y="4551817"/>
                  <a:pt x="11880076" y="4538289"/>
                  <a:pt x="11898825" y="4517749"/>
                </a:cubicBezTo>
                <a:cubicBezTo>
                  <a:pt x="11969013" y="4441095"/>
                  <a:pt x="11969494" y="4440094"/>
                  <a:pt x="11897864" y="4375464"/>
                </a:cubicBezTo>
                <a:cubicBezTo>
                  <a:pt x="11877192" y="4356928"/>
                  <a:pt x="11863252" y="4336887"/>
                  <a:pt x="11854116" y="4311838"/>
                </a:cubicBezTo>
                <a:cubicBezTo>
                  <a:pt x="11837290" y="4266245"/>
                  <a:pt x="11837771" y="4228169"/>
                  <a:pt x="11901709" y="4203620"/>
                </a:cubicBezTo>
                <a:cubicBezTo>
                  <a:pt x="11946418" y="4186086"/>
                  <a:pt x="11971897" y="4166044"/>
                  <a:pt x="11974782" y="4114442"/>
                </a:cubicBezTo>
                <a:cubicBezTo>
                  <a:pt x="11976706" y="4071355"/>
                  <a:pt x="11981993" y="4043299"/>
                  <a:pt x="11932476" y="4024762"/>
                </a:cubicBezTo>
                <a:cubicBezTo>
                  <a:pt x="11892576" y="4009732"/>
                  <a:pt x="11881038" y="3977668"/>
                  <a:pt x="11885365" y="3939592"/>
                </a:cubicBezTo>
                <a:cubicBezTo>
                  <a:pt x="11895460" y="3846405"/>
                  <a:pt x="11841137" y="3791796"/>
                  <a:pt x="11751719" y="3749211"/>
                </a:cubicBezTo>
                <a:cubicBezTo>
                  <a:pt x="11666628" y="3708629"/>
                  <a:pt x="11592115" y="3654019"/>
                  <a:pt x="11513754" y="3604420"/>
                </a:cubicBezTo>
                <a:cubicBezTo>
                  <a:pt x="11426740" y="3549310"/>
                  <a:pt x="11325786" y="3516243"/>
                  <a:pt x="11220504" y="3488188"/>
                </a:cubicBezTo>
                <a:cubicBezTo>
                  <a:pt x="11239734" y="3448108"/>
                  <a:pt x="11306076" y="3470653"/>
                  <a:pt x="11312805" y="3414541"/>
                </a:cubicBezTo>
                <a:cubicBezTo>
                  <a:pt x="11148394" y="3366945"/>
                  <a:pt x="10991193" y="3295301"/>
                  <a:pt x="10805146" y="3277767"/>
                </a:cubicBezTo>
                <a:cubicBezTo>
                  <a:pt x="10955618" y="3286784"/>
                  <a:pt x="11092147" y="3222154"/>
                  <a:pt x="11234926" y="3203117"/>
                </a:cubicBezTo>
                <a:cubicBezTo>
                  <a:pt x="11248386" y="3171554"/>
                  <a:pt x="11217140" y="3179569"/>
                  <a:pt x="11204640" y="3174060"/>
                </a:cubicBezTo>
                <a:cubicBezTo>
                  <a:pt x="11192140" y="3168047"/>
                  <a:pt x="11176757" y="3166042"/>
                  <a:pt x="11174834" y="3143498"/>
                </a:cubicBezTo>
                <a:cubicBezTo>
                  <a:pt x="11243580" y="3110932"/>
                  <a:pt x="11329632" y="3132475"/>
                  <a:pt x="11400780" y="3099410"/>
                </a:cubicBezTo>
                <a:cubicBezTo>
                  <a:pt x="11384916" y="3051314"/>
                  <a:pt x="11323382" y="3080371"/>
                  <a:pt x="11297902" y="3041793"/>
                </a:cubicBezTo>
                <a:cubicBezTo>
                  <a:pt x="11364246" y="3034780"/>
                  <a:pt x="11425779" y="3031774"/>
                  <a:pt x="11485870" y="3021253"/>
                </a:cubicBezTo>
                <a:cubicBezTo>
                  <a:pt x="11532984" y="3013236"/>
                  <a:pt x="11545964" y="2972154"/>
                  <a:pt x="11513754" y="2944098"/>
                </a:cubicBezTo>
                <a:cubicBezTo>
                  <a:pt x="11484909" y="2919049"/>
                  <a:pt x="11442604" y="2917044"/>
                  <a:pt x="11405107" y="2906523"/>
                </a:cubicBezTo>
                <a:cubicBezTo>
                  <a:pt x="11137817" y="2833377"/>
                  <a:pt x="10857066" y="2809829"/>
                  <a:pt x="10572950" y="2803317"/>
                </a:cubicBezTo>
                <a:cubicBezTo>
                  <a:pt x="10117210" y="2792795"/>
                  <a:pt x="9660028" y="2793297"/>
                  <a:pt x="9205250" y="2778767"/>
                </a:cubicBezTo>
                <a:cubicBezTo>
                  <a:pt x="8996489" y="2772379"/>
                  <a:pt x="8788540" y="2761765"/>
                  <a:pt x="8579578" y="2759181"/>
                </a:cubicBezTo>
                <a:cubicBezTo>
                  <a:pt x="8509922" y="2758320"/>
                  <a:pt x="8440155" y="2758352"/>
                  <a:pt x="8370208" y="2759730"/>
                </a:cubicBezTo>
                <a:cubicBezTo>
                  <a:pt x="8070708" y="2765742"/>
                  <a:pt x="7771690" y="2764238"/>
                  <a:pt x="7470748" y="2819849"/>
                </a:cubicBezTo>
                <a:cubicBezTo>
                  <a:pt x="7316911" y="2848407"/>
                  <a:pt x="7156825" y="2838887"/>
                  <a:pt x="7001547" y="2861432"/>
                </a:cubicBezTo>
                <a:cubicBezTo>
                  <a:pt x="6765024" y="2896002"/>
                  <a:pt x="6528501" y="2936583"/>
                  <a:pt x="6295343" y="2988688"/>
                </a:cubicBezTo>
                <a:cubicBezTo>
                  <a:pt x="6222271" y="3005220"/>
                  <a:pt x="6131892" y="3015241"/>
                  <a:pt x="6075166" y="3078367"/>
                </a:cubicBezTo>
                <a:cubicBezTo>
                  <a:pt x="5985266" y="3038288"/>
                  <a:pt x="5929502" y="3113938"/>
                  <a:pt x="5859314" y="3139490"/>
                </a:cubicBezTo>
                <a:cubicBezTo>
                  <a:pt x="5831912" y="3149510"/>
                  <a:pt x="5795857" y="3163538"/>
                  <a:pt x="5800183" y="3195101"/>
                </a:cubicBezTo>
                <a:cubicBezTo>
                  <a:pt x="5804030" y="3234680"/>
                  <a:pt x="5844410" y="3260231"/>
                  <a:pt x="5882870" y="3252215"/>
                </a:cubicBezTo>
                <a:cubicBezTo>
                  <a:pt x="6002574" y="3227164"/>
                  <a:pt x="6109777" y="3283277"/>
                  <a:pt x="6232848" y="3274760"/>
                </a:cubicBezTo>
                <a:cubicBezTo>
                  <a:pt x="6125643" y="3298808"/>
                  <a:pt x="6018918" y="3323358"/>
                  <a:pt x="5911715" y="3347407"/>
                </a:cubicBezTo>
                <a:cubicBezTo>
                  <a:pt x="6070839" y="3366444"/>
                  <a:pt x="6227559" y="3332376"/>
                  <a:pt x="6384279" y="3312836"/>
                </a:cubicBezTo>
                <a:cubicBezTo>
                  <a:pt x="6434757" y="3306824"/>
                  <a:pt x="6513117" y="3260732"/>
                  <a:pt x="6526097" y="3325362"/>
                </a:cubicBezTo>
                <a:cubicBezTo>
                  <a:pt x="6534750" y="3368448"/>
                  <a:pt x="6450622" y="3371454"/>
                  <a:pt x="6403028" y="3383478"/>
                </a:cubicBezTo>
                <a:cubicBezTo>
                  <a:pt x="6192945" y="3435081"/>
                  <a:pt x="5979497" y="3465141"/>
                  <a:pt x="5767013" y="3500713"/>
                </a:cubicBezTo>
                <a:cubicBezTo>
                  <a:pt x="5746822" y="3504220"/>
                  <a:pt x="5720381" y="3501214"/>
                  <a:pt x="5706920" y="3511233"/>
                </a:cubicBezTo>
                <a:cubicBezTo>
                  <a:pt x="5598272" y="3591895"/>
                  <a:pt x="5460782" y="3618449"/>
                  <a:pt x="5310793" y="3677066"/>
                </a:cubicBezTo>
                <a:cubicBezTo>
                  <a:pt x="5405498" y="3704622"/>
                  <a:pt x="5469435" y="3648007"/>
                  <a:pt x="5548276" y="3660533"/>
                </a:cubicBezTo>
                <a:cubicBezTo>
                  <a:pt x="5467993" y="3721154"/>
                  <a:pt x="5374730" y="3732677"/>
                  <a:pt x="5293005" y="3765743"/>
                </a:cubicBezTo>
                <a:cubicBezTo>
                  <a:pt x="5234355" y="3789291"/>
                  <a:pt x="5016580" y="3862938"/>
                  <a:pt x="4983410" y="3883981"/>
                </a:cubicBezTo>
                <a:cubicBezTo>
                  <a:pt x="4883416" y="3949110"/>
                  <a:pt x="4756501" y="3979672"/>
                  <a:pt x="4674775" y="4068850"/>
                </a:cubicBezTo>
                <a:cubicBezTo>
                  <a:pt x="4617087" y="4131477"/>
                  <a:pt x="4520939" y="4119952"/>
                  <a:pt x="4453155" y="4163539"/>
                </a:cubicBezTo>
                <a:cubicBezTo>
                  <a:pt x="4429119" y="4204622"/>
                  <a:pt x="4475751" y="4215143"/>
                  <a:pt x="4492095" y="4237188"/>
                </a:cubicBezTo>
                <a:cubicBezTo>
                  <a:pt x="4513728" y="4266746"/>
                  <a:pt x="4475269" y="4283280"/>
                  <a:pt x="4464213" y="4318851"/>
                </a:cubicBezTo>
                <a:cubicBezTo>
                  <a:pt x="4591608" y="4278771"/>
                  <a:pt x="4713234" y="4255223"/>
                  <a:pt x="4857456" y="4241696"/>
                </a:cubicBezTo>
                <a:cubicBezTo>
                  <a:pt x="4809862" y="4299311"/>
                  <a:pt x="4752174" y="4274261"/>
                  <a:pt x="4713234" y="4295303"/>
                </a:cubicBezTo>
                <a:cubicBezTo>
                  <a:pt x="4687756" y="4308830"/>
                  <a:pt x="4648816" y="4314843"/>
                  <a:pt x="4656026" y="4348410"/>
                </a:cubicBezTo>
                <a:cubicBezTo>
                  <a:pt x="4661795" y="4374963"/>
                  <a:pt x="4694486" y="4371456"/>
                  <a:pt x="4718523" y="4368951"/>
                </a:cubicBezTo>
                <a:cubicBezTo>
                  <a:pt x="4810825" y="4359433"/>
                  <a:pt x="4900722" y="4356425"/>
                  <a:pt x="4989178" y="4420054"/>
                </a:cubicBezTo>
                <a:cubicBezTo>
                  <a:pt x="4764193" y="4512739"/>
                  <a:pt x="4505557" y="4473661"/>
                  <a:pt x="4304127" y="4609933"/>
                </a:cubicBezTo>
                <a:cubicBezTo>
                  <a:pt x="4332491" y="4652018"/>
                  <a:pt x="4372871" y="4629473"/>
                  <a:pt x="4402677" y="4624463"/>
                </a:cubicBezTo>
                <a:cubicBezTo>
                  <a:pt x="4598338" y="4590394"/>
                  <a:pt x="5297331" y="4651016"/>
                  <a:pt x="5398287" y="4608430"/>
                </a:cubicBezTo>
                <a:cubicBezTo>
                  <a:pt x="5460301" y="4582379"/>
                  <a:pt x="5525682" y="4569853"/>
                  <a:pt x="5592504" y="4585886"/>
                </a:cubicBezTo>
                <a:cubicBezTo>
                  <a:pt x="5656923" y="4601416"/>
                  <a:pt x="5640578" y="4819353"/>
                  <a:pt x="5411266" y="4964142"/>
                </a:cubicBezTo>
                <a:cubicBezTo>
                  <a:pt x="5378575" y="4984684"/>
                  <a:pt x="5524721" y="5014244"/>
                  <a:pt x="5480493" y="5031277"/>
                </a:cubicBezTo>
                <a:cubicBezTo>
                  <a:pt x="5445880" y="5044804"/>
                  <a:pt x="5276179" y="5037289"/>
                  <a:pt x="5233393" y="5047810"/>
                </a:cubicBezTo>
                <a:cubicBezTo>
                  <a:pt x="5216567" y="5052318"/>
                  <a:pt x="4701216" y="5221157"/>
                  <a:pt x="4750251" y="5256728"/>
                </a:cubicBezTo>
                <a:cubicBezTo>
                  <a:pt x="4896877" y="5363441"/>
                  <a:pt x="5388190" y="5558833"/>
                  <a:pt x="4508440" y="5624965"/>
                </a:cubicBezTo>
                <a:cubicBezTo>
                  <a:pt x="4536323" y="5663542"/>
                  <a:pt x="4613241" y="5638994"/>
                  <a:pt x="4602665" y="5706629"/>
                </a:cubicBezTo>
                <a:cubicBezTo>
                  <a:pt x="4485845" y="5743202"/>
                  <a:pt x="4350758" y="5741198"/>
                  <a:pt x="4215189" y="5797811"/>
                </a:cubicBezTo>
                <a:cubicBezTo>
                  <a:pt x="4276245" y="5838893"/>
                  <a:pt x="4346432" y="5813844"/>
                  <a:pt x="4407966" y="5826870"/>
                </a:cubicBezTo>
                <a:cubicBezTo>
                  <a:pt x="4373353" y="5878473"/>
                  <a:pt x="4313741" y="5870457"/>
                  <a:pt x="4265186" y="5881478"/>
                </a:cubicBezTo>
                <a:cubicBezTo>
                  <a:pt x="4220479" y="5892001"/>
                  <a:pt x="4125774" y="5981680"/>
                  <a:pt x="4145964" y="5977170"/>
                </a:cubicBezTo>
                <a:cubicBezTo>
                  <a:pt x="4332971" y="5937091"/>
                  <a:pt x="4522862" y="5948113"/>
                  <a:pt x="4710350" y="5909035"/>
                </a:cubicBezTo>
                <a:cubicBezTo>
                  <a:pt x="4772366" y="5896009"/>
                  <a:pt x="4842554" y="5870958"/>
                  <a:pt x="4870916" y="5949616"/>
                </a:cubicBezTo>
                <a:cubicBezTo>
                  <a:pt x="4879571" y="5972663"/>
                  <a:pt x="4873320" y="5980177"/>
                  <a:pt x="4960333" y="5949115"/>
                </a:cubicBezTo>
                <a:cubicBezTo>
                  <a:pt x="4994466" y="5937091"/>
                  <a:pt x="5039656" y="5924065"/>
                  <a:pt x="5073788" y="5953623"/>
                </a:cubicBezTo>
                <a:cubicBezTo>
                  <a:pt x="5052154" y="5990698"/>
                  <a:pt x="5010331" y="5979675"/>
                  <a:pt x="4979084" y="5990197"/>
                </a:cubicBezTo>
                <a:cubicBezTo>
                  <a:pt x="4896397" y="6017250"/>
                  <a:pt x="5180513" y="6120457"/>
                  <a:pt x="5100228" y="6151519"/>
                </a:cubicBezTo>
                <a:cubicBezTo>
                  <a:pt x="4935817" y="6215148"/>
                  <a:pt x="4832938" y="6196611"/>
                  <a:pt x="4666602" y="6266250"/>
                </a:cubicBezTo>
                <a:cubicBezTo>
                  <a:pt x="4723331" y="6264746"/>
                  <a:pt x="4706024" y="6288795"/>
                  <a:pt x="4762750" y="6288795"/>
                </a:cubicBezTo>
                <a:cubicBezTo>
                  <a:pt x="4788229" y="6288795"/>
                  <a:pt x="4815151" y="6294807"/>
                  <a:pt x="4815151" y="6322363"/>
                </a:cubicBezTo>
                <a:cubicBezTo>
                  <a:pt x="4815151" y="6348414"/>
                  <a:pt x="4516613" y="6491199"/>
                  <a:pt x="4558918" y="6504727"/>
                </a:cubicBezTo>
                <a:cubicBezTo>
                  <a:pt x="4674295" y="6541299"/>
                  <a:pt x="4970431" y="6429075"/>
                  <a:pt x="4899280" y="6480679"/>
                </a:cubicBezTo>
                <a:cubicBezTo>
                  <a:pt x="4791114" y="6559337"/>
                  <a:pt x="4774769" y="6574868"/>
                  <a:pt x="4692563" y="6586391"/>
                </a:cubicBezTo>
                <a:cubicBezTo>
                  <a:pt x="4621894" y="6596411"/>
                  <a:pt x="4373353" y="6816352"/>
                  <a:pt x="4303645" y="6834888"/>
                </a:cubicBezTo>
                <a:cubicBezTo>
                  <a:pt x="4288262" y="6838896"/>
                  <a:pt x="4291687" y="6845065"/>
                  <a:pt x="4307829" y="6852361"/>
                </a:cubicBezTo>
                <a:lnTo>
                  <a:pt x="432378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5801709" y="3159719"/>
            <a:ext cx="5552090" cy="1336081"/>
          </a:xfrm>
        </p:spPr>
        <p:txBody>
          <a:bodyPr vert="horz" lIns="91440" tIns="45720" rIns="91440" bIns="45720" rtlCol="0" anchor="b">
            <a:normAutofit/>
          </a:bodyPr>
          <a:lstStyle/>
          <a:p>
            <a:r>
              <a:rPr lang="en-US" dirty="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5801709" y="4572000"/>
            <a:ext cx="5552089" cy="1647825"/>
          </a:xfrm>
        </p:spPr>
        <p:txBody>
          <a:bodyPr vert="horz" lIns="91440" tIns="45720" rIns="91440" bIns="45720" rtlCol="0">
            <a:normAutofit/>
          </a:bodyPr>
          <a:lstStyle/>
          <a:p>
            <a:r>
              <a:rPr lang="en-US" sz="2000"/>
              <a:t>Peace Day</a:t>
            </a:r>
          </a:p>
          <a:p>
            <a:r>
              <a:rPr lang="en-US" sz="2000"/>
              <a:t>New Years</a:t>
            </a:r>
          </a:p>
          <a:p>
            <a:r>
              <a:rPr lang="en-US" sz="2000"/>
              <a:t>Liberation Movement Day</a:t>
            </a:r>
          </a:p>
          <a:p>
            <a:endParaRPr lang="en-US" sz="2000"/>
          </a:p>
        </p:txBody>
      </p:sp>
    </p:spTree>
    <p:extLst>
      <p:ext uri="{BB962C8B-B14F-4D97-AF65-F5344CB8AC3E}">
        <p14:creationId xmlns:p14="http://schemas.microsoft.com/office/powerpoint/2010/main" val="323427003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8616712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8" name="Rectangle 1037">
            <a:extLst>
              <a:ext uri="{FF2B5EF4-FFF2-40B4-BE49-F238E27FC236}">
                <a16:creationId xmlns:a16="http://schemas.microsoft.com/office/drawing/2014/main" id="{C4879EFC-8E62-4E00-973C-C45EE9EC6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638881" y="457200"/>
            <a:ext cx="10909640" cy="1368614"/>
          </a:xfrm>
        </p:spPr>
        <p:txBody>
          <a:bodyPr anchor="ctr">
            <a:normAutofit/>
          </a:bodyPr>
          <a:lstStyle/>
          <a:p>
            <a:r>
              <a:rPr lang="en-US" sz="6600"/>
              <a:t>Cameroon</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638881" y="1922561"/>
            <a:ext cx="10909643" cy="552659"/>
          </a:xfrm>
        </p:spPr>
        <p:txBody>
          <a:bodyPr anchor="ctr">
            <a:normAutofit/>
          </a:bodyPr>
          <a:lstStyle/>
          <a:p>
            <a:endParaRPr lang="en-US" sz="600" dirty="0"/>
          </a:p>
        </p:txBody>
      </p:sp>
      <p:sp>
        <p:nvSpPr>
          <p:cNvPr id="1040" name="sketch line">
            <a:extLst>
              <a:ext uri="{FF2B5EF4-FFF2-40B4-BE49-F238E27FC236}">
                <a16:creationId xmlns:a16="http://schemas.microsoft.com/office/drawing/2014/main" id="{D6A9C53F-5F90-40A5-8C85-5412D39C8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50080" y="1850683"/>
            <a:ext cx="3291840" cy="18288"/>
          </a:xfrm>
          <a:custGeom>
            <a:avLst/>
            <a:gdLst>
              <a:gd name="connsiteX0" fmla="*/ 0 w 3291840"/>
              <a:gd name="connsiteY0" fmla="*/ 0 h 18288"/>
              <a:gd name="connsiteX1" fmla="*/ 658368 w 3291840"/>
              <a:gd name="connsiteY1" fmla="*/ 0 h 18288"/>
              <a:gd name="connsiteX2" fmla="*/ 1283818 w 3291840"/>
              <a:gd name="connsiteY2" fmla="*/ 0 h 18288"/>
              <a:gd name="connsiteX3" fmla="*/ 1909267 w 3291840"/>
              <a:gd name="connsiteY3" fmla="*/ 0 h 18288"/>
              <a:gd name="connsiteX4" fmla="*/ 2633472 w 3291840"/>
              <a:gd name="connsiteY4" fmla="*/ 0 h 18288"/>
              <a:gd name="connsiteX5" fmla="*/ 3291840 w 3291840"/>
              <a:gd name="connsiteY5" fmla="*/ 0 h 18288"/>
              <a:gd name="connsiteX6" fmla="*/ 3291840 w 3291840"/>
              <a:gd name="connsiteY6" fmla="*/ 18288 h 18288"/>
              <a:gd name="connsiteX7" fmla="*/ 2633472 w 3291840"/>
              <a:gd name="connsiteY7" fmla="*/ 18288 h 18288"/>
              <a:gd name="connsiteX8" fmla="*/ 2073859 w 3291840"/>
              <a:gd name="connsiteY8" fmla="*/ 18288 h 18288"/>
              <a:gd name="connsiteX9" fmla="*/ 1448410 w 3291840"/>
              <a:gd name="connsiteY9" fmla="*/ 18288 h 18288"/>
              <a:gd name="connsiteX10" fmla="*/ 822960 w 3291840"/>
              <a:gd name="connsiteY10" fmla="*/ 18288 h 18288"/>
              <a:gd name="connsiteX11" fmla="*/ 0 w 3291840"/>
              <a:gd name="connsiteY11" fmla="*/ 18288 h 18288"/>
              <a:gd name="connsiteX12" fmla="*/ 0 w 329184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stroke="0"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Republic of cameroon - map Royalty Free Vector Image">
            <a:extLst>
              <a:ext uri="{FF2B5EF4-FFF2-40B4-BE49-F238E27FC236}">
                <a16:creationId xmlns:a16="http://schemas.microsoft.com/office/drawing/2014/main" id="{8E147EB7-0B75-5CE8-39D9-532C7A983A8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77655" y="2642616"/>
            <a:ext cx="3099186" cy="360578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ameroon Flag">
            <a:extLst>
              <a:ext uri="{FF2B5EF4-FFF2-40B4-BE49-F238E27FC236}">
                <a16:creationId xmlns:a16="http://schemas.microsoft.com/office/drawing/2014/main" id="{FEEC4337-F160-27C2-9E94-1D45EC7EC0B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60742" y="2642616"/>
            <a:ext cx="5401923" cy="3605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79632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normAutofit fontScale="92500" lnSpcReduction="10000"/>
          </a:bodyPr>
          <a:lstStyle/>
          <a:p>
            <a:r>
              <a:rPr lang="en-US" dirty="0"/>
              <a:t>Capital: </a:t>
            </a:r>
            <a:r>
              <a:rPr lang="en-US" dirty="0" err="1"/>
              <a:t>Yaounde</a:t>
            </a:r>
            <a:endParaRPr lang="en-US" dirty="0"/>
          </a:p>
          <a:p>
            <a:r>
              <a:rPr lang="en-US" dirty="0"/>
              <a:t>Language: French, English</a:t>
            </a:r>
          </a:p>
          <a:p>
            <a:r>
              <a:rPr lang="en-US" dirty="0"/>
              <a:t>Exports: Petroleum, Cocoa Beans, Sawn Wood, Gold</a:t>
            </a:r>
          </a:p>
          <a:p>
            <a:r>
              <a:rPr lang="en-US" dirty="0"/>
              <a:t>Fun Facts: There are about 230 languages spoken in Cameroon. It has a waterfall that empties directly into the </a:t>
            </a:r>
            <a:r>
              <a:rPr lang="en-US" dirty="0" err="1"/>
              <a:t>oceal</a:t>
            </a:r>
            <a:r>
              <a:rPr lang="en-US" dirty="0"/>
              <a:t> (The Chute de La </a:t>
            </a:r>
            <a:r>
              <a:rPr lang="en-US" dirty="0" err="1"/>
              <a:t>Lobé</a:t>
            </a:r>
            <a:r>
              <a:rPr lang="en-US" dirty="0"/>
              <a:t>), considered one of the wettest countries on earth, it has been colonized by Germany, France and Britain.   </a:t>
            </a:r>
          </a:p>
        </p:txBody>
      </p:sp>
      <p:pic>
        <p:nvPicPr>
          <p:cNvPr id="2050" name="Picture 2" descr="Is Cameroon Safe? 6 Things All Travelers Need to Know">
            <a:extLst>
              <a:ext uri="{FF2B5EF4-FFF2-40B4-BE49-F238E27FC236}">
                <a16:creationId xmlns:a16="http://schemas.microsoft.com/office/drawing/2014/main" id="{4456D279-4625-69BA-A2A5-D81929794B4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308638"/>
            <a:ext cx="5181600" cy="3385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009766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Country on Map</a:t>
            </a:r>
          </a:p>
        </p:txBody>
      </p:sp>
      <p:sp>
        <p:nvSpPr>
          <p:cNvPr id="3081"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Cameroon location on the Africa map">
            <a:extLst>
              <a:ext uri="{FF2B5EF4-FFF2-40B4-BE49-F238E27FC236}">
                <a16:creationId xmlns:a16="http://schemas.microsoft.com/office/drawing/2014/main" id="{7ADF9190-55F8-5857-8735-D10239E44E1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673726" y="640080"/>
            <a:ext cx="5175755" cy="5550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219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p:txBody>
          <a:bodyPr/>
          <a:lstStyle/>
          <a:p>
            <a:r>
              <a:rPr lang="en-US" dirty="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p:txBody>
          <a:bodyPr/>
          <a:lstStyle/>
          <a:p>
            <a:r>
              <a:rPr lang="en-US" dirty="0"/>
              <a:t>Since a majority of the forest in the DCR are part of the </a:t>
            </a:r>
            <a:r>
              <a:rPr lang="en-US" dirty="0" err="1"/>
              <a:t>equalatorial</a:t>
            </a:r>
            <a:r>
              <a:rPr lang="en-US" dirty="0"/>
              <a:t> rainforest, there is a diverse number of plants.  There are also grasslands, mountain forests, bamboo thickets and Afro-Alpine vegetation in the highest mountains. </a:t>
            </a:r>
          </a:p>
          <a:p>
            <a:r>
              <a:rPr lang="en-US" dirty="0"/>
              <a:t>Ebony, Mahogany, </a:t>
            </a:r>
            <a:r>
              <a:rPr lang="en-US" dirty="0" err="1"/>
              <a:t>Limba</a:t>
            </a:r>
            <a:r>
              <a:rPr lang="en-US" dirty="0"/>
              <a:t>, </a:t>
            </a:r>
            <a:r>
              <a:rPr lang="en-US" dirty="0" err="1"/>
              <a:t>Wenga</a:t>
            </a:r>
            <a:r>
              <a:rPr lang="en-US" dirty="0"/>
              <a:t>, Agba, Iroko trees</a:t>
            </a:r>
          </a:p>
          <a:p>
            <a:endParaRPr lang="en-US" dirty="0"/>
          </a:p>
        </p:txBody>
      </p:sp>
      <p:pic>
        <p:nvPicPr>
          <p:cNvPr id="6" name="Content Placeholder 5">
            <a:extLst>
              <a:ext uri="{FF2B5EF4-FFF2-40B4-BE49-F238E27FC236}">
                <a16:creationId xmlns:a16="http://schemas.microsoft.com/office/drawing/2014/main" id="{81C8C57D-A518-4F6D-88F5-BC8464B440D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29512" y="3077369"/>
            <a:ext cx="2466975" cy="1847850"/>
          </a:xfrm>
        </p:spPr>
      </p:pic>
    </p:spTree>
    <p:extLst>
      <p:ext uri="{BB962C8B-B14F-4D97-AF65-F5344CB8AC3E}">
        <p14:creationId xmlns:p14="http://schemas.microsoft.com/office/powerpoint/2010/main" val="249896750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4654296" y="329184"/>
            <a:ext cx="6894576" cy="1783080"/>
          </a:xfrm>
        </p:spPr>
        <p:txBody>
          <a:bodyPr vert="horz" lIns="91440" tIns="45720" rIns="91440" bIns="45720" rtlCol="0" anchor="b">
            <a:normAutofit/>
          </a:bodyPr>
          <a:lstStyle/>
          <a:p>
            <a:r>
              <a:rPr lang="en-US" sz="5400"/>
              <a:t>Country Geography</a:t>
            </a:r>
          </a:p>
        </p:txBody>
      </p:sp>
      <p:pic>
        <p:nvPicPr>
          <p:cNvPr id="4098" name="Picture 2" descr="Shape of Sud-Ouest, region of Cameroon, with its capital isolated on a  solid color background. Topographic relief map. 3D rendering Stock Photo -  Alamy">
            <a:extLst>
              <a:ext uri="{FF2B5EF4-FFF2-40B4-BE49-F238E27FC236}">
                <a16:creationId xmlns:a16="http://schemas.microsoft.com/office/drawing/2014/main" id="{E43CA24E-AC18-E352-F371-EEC0F36AB55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67"/>
          <a:stretch/>
        </p:blipFill>
        <p:spPr bwMode="auto">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4105"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4654296" y="2706624"/>
            <a:ext cx="6894576" cy="3483864"/>
          </a:xfrm>
        </p:spPr>
        <p:txBody>
          <a:bodyPr vert="horz" lIns="91440" tIns="45720" rIns="91440" bIns="45720" rtlCol="0">
            <a:normAutofit/>
          </a:bodyPr>
          <a:lstStyle/>
          <a:p>
            <a:r>
              <a:rPr lang="en-US" sz="2200" dirty="0">
                <a:sym typeface="Wingdings" panose="05000000000000000000" pitchFamily="2" charset="2"/>
              </a:rPr>
              <a:t>Longitude and Latitude: 7.3697N, 12.3547E</a:t>
            </a:r>
          </a:p>
          <a:p>
            <a:r>
              <a:rPr lang="en-US" sz="2200" dirty="0">
                <a:sym typeface="Wingdings" panose="05000000000000000000" pitchFamily="2" charset="2"/>
              </a:rPr>
              <a:t>Major Mountains, Rivers and Other Geographic sites: Parc de la </a:t>
            </a:r>
            <a:r>
              <a:rPr lang="en-US" sz="2200" dirty="0" err="1">
                <a:sym typeface="Wingdings" panose="05000000000000000000" pitchFamily="2" charset="2"/>
              </a:rPr>
              <a:t>Méfou</a:t>
            </a:r>
            <a:r>
              <a:rPr lang="en-US" sz="2200" dirty="0">
                <a:sym typeface="Wingdings" panose="05000000000000000000" pitchFamily="2" charset="2"/>
              </a:rPr>
              <a:t>, </a:t>
            </a:r>
            <a:r>
              <a:rPr lang="en-US" sz="2200" dirty="0" err="1">
                <a:sym typeface="Wingdings" panose="05000000000000000000" pitchFamily="2" charset="2"/>
              </a:rPr>
              <a:t>Ekom</a:t>
            </a:r>
            <a:r>
              <a:rPr lang="en-US" sz="2200" dirty="0">
                <a:sym typeface="Wingdings" panose="05000000000000000000" pitchFamily="2" charset="2"/>
              </a:rPr>
              <a:t> </a:t>
            </a:r>
            <a:r>
              <a:rPr lang="en-US" sz="2200" dirty="0" err="1">
                <a:sym typeface="Wingdings" panose="05000000000000000000" pitchFamily="2" charset="2"/>
              </a:rPr>
              <a:t>Nkam</a:t>
            </a:r>
            <a:r>
              <a:rPr lang="en-US" sz="2200" dirty="0">
                <a:sym typeface="Wingdings" panose="05000000000000000000" pitchFamily="2" charset="2"/>
              </a:rPr>
              <a:t> Waterfalls, Mount Cameroon,</a:t>
            </a:r>
            <a:r>
              <a:rPr lang="en-US" sz="2400" dirty="0"/>
              <a:t> The Chute de La </a:t>
            </a:r>
            <a:r>
              <a:rPr lang="en-US" sz="2400" dirty="0" err="1"/>
              <a:t>Lobé</a:t>
            </a:r>
            <a:r>
              <a:rPr lang="en-US" sz="2400" dirty="0"/>
              <a:t>. </a:t>
            </a:r>
            <a:r>
              <a:rPr lang="en-US" sz="2400" dirty="0" err="1"/>
              <a:t>Sanaga</a:t>
            </a:r>
            <a:r>
              <a:rPr lang="en-US" sz="2400" dirty="0"/>
              <a:t> River and the </a:t>
            </a:r>
            <a:r>
              <a:rPr lang="en-US" sz="2400" dirty="0" err="1"/>
              <a:t>Wouri</a:t>
            </a:r>
            <a:r>
              <a:rPr lang="en-US" sz="2400" dirty="0"/>
              <a:t> River.  Reunification Monument, </a:t>
            </a:r>
            <a:r>
              <a:rPr lang="en-US" sz="2400" dirty="0" err="1"/>
              <a:t>Bimbia</a:t>
            </a:r>
            <a:r>
              <a:rPr lang="en-US" sz="2400" dirty="0"/>
              <a:t> Slave Port.</a:t>
            </a:r>
            <a:endParaRPr lang="en-US" sz="2200" dirty="0"/>
          </a:p>
        </p:txBody>
      </p:sp>
    </p:spTree>
    <p:extLst>
      <p:ext uri="{BB962C8B-B14F-4D97-AF65-F5344CB8AC3E}">
        <p14:creationId xmlns:p14="http://schemas.microsoft.com/office/powerpoint/2010/main" val="36288334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3CDEAE1-1E46-5DC9-A025-EFE1D9B7E2D9}"/>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The Chute de La Lobé</a:t>
            </a:r>
          </a:p>
        </p:txBody>
      </p:sp>
      <p:sp>
        <p:nvSpPr>
          <p:cNvPr id="5129"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Chutes de la Lobé - Picture of Chutes de la Lobé, Kribi - Tripadvisor">
            <a:extLst>
              <a:ext uri="{FF2B5EF4-FFF2-40B4-BE49-F238E27FC236}">
                <a16:creationId xmlns:a16="http://schemas.microsoft.com/office/drawing/2014/main" id="{FE3873C0-F76D-C142-7D0D-0208391773A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486400" y="640080"/>
            <a:ext cx="5550408" cy="5550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77051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5" name="Rectangle 615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Reducing Community Risk to Volcanic Activity around Mount Cameroon">
            <a:extLst>
              <a:ext uri="{FF2B5EF4-FFF2-40B4-BE49-F238E27FC236}">
                <a16:creationId xmlns:a16="http://schemas.microsoft.com/office/drawing/2014/main" id="{198A6F43-3EE0-C73C-E37B-BBB0A971029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876"/>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6156" name="Rectangle 615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DB6BFD1-D093-D3FE-F167-BBED3DA9E8D0}"/>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Mount Cameroon</a:t>
            </a:r>
          </a:p>
        </p:txBody>
      </p:sp>
      <p:sp>
        <p:nvSpPr>
          <p:cNvPr id="3" name="Content Placeholder 2">
            <a:extLst>
              <a:ext uri="{FF2B5EF4-FFF2-40B4-BE49-F238E27FC236}">
                <a16:creationId xmlns:a16="http://schemas.microsoft.com/office/drawing/2014/main" id="{C342FF28-3382-F1C2-0BD6-4A645BAC0EF5}"/>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One of Africa’s largest volcanoes, in the west coast of Cameroon.  It is still active!  There is a lava flow hazard and risk, landslides, and other dangers. </a:t>
            </a:r>
          </a:p>
          <a:p>
            <a:endParaRPr lang="en-US" sz="2000"/>
          </a:p>
        </p:txBody>
      </p:sp>
    </p:spTree>
    <p:extLst>
      <p:ext uri="{BB962C8B-B14F-4D97-AF65-F5344CB8AC3E}">
        <p14:creationId xmlns:p14="http://schemas.microsoft.com/office/powerpoint/2010/main" val="26257525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Different climates throughout the country.  Northern region is a desert plain, mountains in the middle and rainforest in the south. </a:t>
            </a:r>
          </a:p>
          <a:p>
            <a:endParaRPr lang="en-US" dirty="0"/>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73714266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Animals</a:t>
            </a:r>
          </a:p>
        </p:txBody>
      </p:sp>
      <p:sp>
        <p:nvSpPr>
          <p:cNvPr id="717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Western Gorilla</a:t>
            </a:r>
          </a:p>
          <a:p>
            <a:r>
              <a:rPr lang="en-US" sz="2200"/>
              <a:t>Central African Rock Python</a:t>
            </a:r>
          </a:p>
          <a:p>
            <a:r>
              <a:rPr lang="en-US" sz="2200"/>
              <a:t>Aardvark</a:t>
            </a:r>
          </a:p>
          <a:p>
            <a:r>
              <a:rPr lang="en-US" sz="2200"/>
              <a:t>Red-fronted Gazelle</a:t>
            </a:r>
          </a:p>
          <a:p>
            <a:endParaRPr lang="en-US" sz="2200"/>
          </a:p>
        </p:txBody>
      </p:sp>
      <p:pic>
        <p:nvPicPr>
          <p:cNvPr id="7170" name="Picture 2" descr="A gorilla standing on grass&#10;&#10;Description automatically generated with medium confidence">
            <a:extLst>
              <a:ext uri="{FF2B5EF4-FFF2-40B4-BE49-F238E27FC236}">
                <a16:creationId xmlns:a16="http://schemas.microsoft.com/office/drawing/2014/main" id="{653AB7FC-C6C6-BB71-B273-57FF9B11981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818" r="-2" b="7950"/>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627574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Aardvark</a:t>
            </a:r>
          </a:p>
        </p:txBody>
      </p:sp>
      <p:pic>
        <p:nvPicPr>
          <p:cNvPr id="8194" name="Picture 2" descr="An aardvark, kangaroo, Australia">
            <a:extLst>
              <a:ext uri="{FF2B5EF4-FFF2-40B4-BE49-F238E27FC236}">
                <a16:creationId xmlns:a16="http://schemas.microsoft.com/office/drawing/2014/main" id="{D43DD876-9A43-FA4A-F3F0-F42BC4F0899E}"/>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4177" r="11531"/>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8643193" y="2418408"/>
            <a:ext cx="2942813" cy="3540265"/>
          </a:xfrm>
        </p:spPr>
        <p:txBody>
          <a:bodyPr vert="horz" lIns="91440" tIns="45720" rIns="91440" bIns="45720" rtlCol="0">
            <a:normAutofit/>
          </a:bodyPr>
          <a:lstStyle/>
          <a:p>
            <a:pPr indent="-228600">
              <a:buFont typeface="Arial" panose="020B0604020202020204" pitchFamily="34" charset="0"/>
              <a:buChar char="•"/>
            </a:pPr>
            <a:r>
              <a:rPr lang="en-US" dirty="0"/>
              <a:t>Mammals, about the size of a small pig.  They have pig-like noses, rabbit ears and a tail similar to a kangaroo’s.  Found throughout sub-Saharan Africa.</a:t>
            </a:r>
            <a:endParaRPr lang="en-US"/>
          </a:p>
          <a:p>
            <a:pPr indent="-228600">
              <a:buFont typeface="Arial" panose="020B0604020202020204" pitchFamily="34" charset="0"/>
              <a:buChar char="•"/>
            </a:pPr>
            <a:r>
              <a:rPr lang="en-US" dirty="0"/>
              <a:t>Their name means “earth pig”.</a:t>
            </a:r>
            <a:endParaRPr lang="en-US"/>
          </a:p>
          <a:p>
            <a:pPr indent="-228600">
              <a:buFont typeface="Arial" panose="020B0604020202020204" pitchFamily="34" charset="0"/>
              <a:buChar char="•"/>
            </a:pPr>
            <a:r>
              <a:rPr lang="en-US" dirty="0"/>
              <a:t>Their tongues can be 12 inches long and their ears can be almost 10 inches long. </a:t>
            </a:r>
            <a:endParaRPr lang="en-US"/>
          </a:p>
          <a:p>
            <a:pPr indent="-228600">
              <a:buFont typeface="Arial" panose="020B0604020202020204" pitchFamily="34" charset="0"/>
              <a:buChar char="•"/>
            </a:pPr>
            <a:r>
              <a:rPr lang="en-US" dirty="0"/>
              <a:t>They dig to get food and eat termites and other bugs.  They can eat up to 50,000 insects each night!  </a:t>
            </a:r>
            <a:endParaRPr lang="en-US"/>
          </a:p>
        </p:txBody>
      </p:sp>
      <p:sp>
        <p:nvSpPr>
          <p:cNvPr id="8201" name="Rectangle 8200">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03" name="Rectangle 8202">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720128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Plants</a:t>
            </a:r>
          </a:p>
        </p:txBody>
      </p:sp>
      <p:pic>
        <p:nvPicPr>
          <p:cNvPr id="9218" name="Picture 2" descr="Mahogany Tree Information: Learn About Mahogany Tree Facts And Uses">
            <a:extLst>
              <a:ext uri="{FF2B5EF4-FFF2-40B4-BE49-F238E27FC236}">
                <a16:creationId xmlns:a16="http://schemas.microsoft.com/office/drawing/2014/main" id="{810FD0DA-07BE-EA79-5EE7-F3AC911A1CB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5022"/>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643193" y="2418408"/>
            <a:ext cx="2942813" cy="3540265"/>
          </a:xfrm>
        </p:spPr>
        <p:txBody>
          <a:bodyPr vert="horz" lIns="91440" tIns="45720" rIns="91440" bIns="45720" rtlCol="0">
            <a:normAutofit/>
          </a:bodyPr>
          <a:lstStyle/>
          <a:p>
            <a:r>
              <a:rPr lang="en-US" sz="2000" dirty="0"/>
              <a:t>Mahogany (pictured)</a:t>
            </a:r>
          </a:p>
          <a:p>
            <a:r>
              <a:rPr lang="en-US" sz="2000" dirty="0"/>
              <a:t>Ebony</a:t>
            </a:r>
          </a:p>
          <a:p>
            <a:r>
              <a:rPr lang="en-US" sz="2000" dirty="0"/>
              <a:t>Orchids</a:t>
            </a:r>
          </a:p>
          <a:p>
            <a:r>
              <a:rPr lang="en-US" sz="2000" dirty="0"/>
              <a:t>Ferns</a:t>
            </a:r>
          </a:p>
        </p:txBody>
      </p:sp>
      <p:sp>
        <p:nvSpPr>
          <p:cNvPr id="9225" name="Rectangle 9224">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7" name="Rectangle 9226">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99651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Colonisation</a:t>
            </a:r>
          </a:p>
        </p:txBody>
      </p:sp>
      <p:pic>
        <p:nvPicPr>
          <p:cNvPr id="10242" name="Picture 2" descr="Map Showing the German Cameroon Colony', 1916. German Cameroon was an  African colony of the German Empire from 1884 to 1916. Following Germany's  defeat, the Treaty of Versailles divided the territory between">
            <a:extLst>
              <a:ext uri="{FF2B5EF4-FFF2-40B4-BE49-F238E27FC236}">
                <a16:creationId xmlns:a16="http://schemas.microsoft.com/office/drawing/2014/main" id="{73AE8B67-0A89-3EE1-A0D7-7BE04AE0509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1288" b="19289"/>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8643193" y="2418408"/>
            <a:ext cx="2942813" cy="3540265"/>
          </a:xfrm>
        </p:spPr>
        <p:txBody>
          <a:bodyPr vert="horz" lIns="91440" tIns="45720" rIns="91440" bIns="45720" rtlCol="0">
            <a:normAutofit/>
          </a:bodyPr>
          <a:lstStyle/>
          <a:p>
            <a:pPr fontAlgn="base"/>
            <a:r>
              <a:rPr lang="en-US" sz="1400" i="0">
                <a:effectLst/>
              </a:rPr>
              <a:t>The Portugue</a:t>
            </a:r>
            <a:r>
              <a:rPr lang="en-US" sz="1400"/>
              <a:t>se were the first Europeans to show up in Cameroon.  They jumped right in with sugar plantations and, as with most plantations of the day, they started a slave trade to keep them running (the 1520s).  In the next century, the Dutch took over the slave trade.  A couple hundred years later Germany took over and called the area “Kamerun”.  In 1916, the British and French took over Kamerun and the French officially took over most of the country. </a:t>
            </a:r>
            <a:endParaRPr lang="en-US" sz="1400" i="0">
              <a:effectLst/>
            </a:endParaRPr>
          </a:p>
        </p:txBody>
      </p:sp>
      <p:sp>
        <p:nvSpPr>
          <p:cNvPr id="10249" name="Rectangle 10248">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51" name="Rectangle 10250">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418974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1" name="Rectangle 11270">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5B5ABD-FBF9-47DA-BC0B-23ADB5DEB0D1}"/>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3700"/>
              <a:t>Starting of Independence</a:t>
            </a:r>
          </a:p>
        </p:txBody>
      </p:sp>
      <p:pic>
        <p:nvPicPr>
          <p:cNvPr id="11266" name="Picture 2" descr="1960: The year of independence">
            <a:extLst>
              <a:ext uri="{FF2B5EF4-FFF2-40B4-BE49-F238E27FC236}">
                <a16:creationId xmlns:a16="http://schemas.microsoft.com/office/drawing/2014/main" id="{474117D6-0F23-BB5C-50CC-63C2D6EFB7D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6808" r="-1" b="14225"/>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BEF2411-6A70-4E17-9761-0E2BECED35E9}"/>
              </a:ext>
            </a:extLst>
          </p:cNvPr>
          <p:cNvSpPr>
            <a:spLocks noGrp="1"/>
          </p:cNvSpPr>
          <p:nvPr>
            <p:ph sz="half" idx="1"/>
          </p:nvPr>
        </p:nvSpPr>
        <p:spPr>
          <a:xfrm>
            <a:off x="8643193" y="2418408"/>
            <a:ext cx="2942813" cy="3540265"/>
          </a:xfrm>
        </p:spPr>
        <p:txBody>
          <a:bodyPr vert="horz" lIns="91440" tIns="45720" rIns="91440" bIns="45720" rtlCol="0">
            <a:normAutofit/>
          </a:bodyPr>
          <a:lstStyle/>
          <a:p>
            <a:pPr fontAlgn="base"/>
            <a:r>
              <a:rPr lang="en-US" sz="1900" b="0" i="0">
                <a:effectLst/>
              </a:rPr>
              <a:t>French Cameroon was finally granted independence in 1960 and becomes the Republic of Cameroon with Ahidjo as president.  The small parts of Cameroon that were controlled by the British (after they took over</a:t>
            </a:r>
            <a:r>
              <a:rPr lang="en-US" sz="1900"/>
              <a:t> with the French long ago) is divided between Nigeria and Cameroon.</a:t>
            </a:r>
            <a:endParaRPr lang="en-US" sz="1900" b="0" i="0">
              <a:effectLst/>
            </a:endParaRPr>
          </a:p>
        </p:txBody>
      </p:sp>
      <p:sp>
        <p:nvSpPr>
          <p:cNvPr id="11273" name="Rectangle 11272">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75" name="Rectangle 11274">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215159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651B0-F2AA-4C64-AE76-9A01DB14E99A}"/>
              </a:ext>
            </a:extLst>
          </p:cNvPr>
          <p:cNvSpPr>
            <a:spLocks noGrp="1"/>
          </p:cNvSpPr>
          <p:nvPr>
            <p:ph type="title"/>
          </p:nvPr>
        </p:nvSpPr>
        <p:spPr/>
        <p:txBody>
          <a:bodyPr/>
          <a:lstStyle/>
          <a:p>
            <a:r>
              <a:rPr lang="en-US" dirty="0"/>
              <a:t>Lake </a:t>
            </a:r>
            <a:r>
              <a:rPr lang="en-US" dirty="0" err="1"/>
              <a:t>Nyos</a:t>
            </a:r>
            <a:endParaRPr lang="en-US" dirty="0"/>
          </a:p>
        </p:txBody>
      </p:sp>
      <p:sp>
        <p:nvSpPr>
          <p:cNvPr id="3" name="Content Placeholder 2">
            <a:extLst>
              <a:ext uri="{FF2B5EF4-FFF2-40B4-BE49-F238E27FC236}">
                <a16:creationId xmlns:a16="http://schemas.microsoft.com/office/drawing/2014/main" id="{078DB702-6521-4C6F-BBBA-DE7DB15BCF35}"/>
              </a:ext>
            </a:extLst>
          </p:cNvPr>
          <p:cNvSpPr>
            <a:spLocks noGrp="1"/>
          </p:cNvSpPr>
          <p:nvPr>
            <p:ph sz="half" idx="1"/>
          </p:nvPr>
        </p:nvSpPr>
        <p:spPr/>
        <p:txBody>
          <a:bodyPr>
            <a:normAutofit/>
          </a:bodyPr>
          <a:lstStyle/>
          <a:p>
            <a:pPr algn="l" fontAlgn="base"/>
            <a:r>
              <a:rPr lang="en-US" b="1" i="0" dirty="0">
                <a:solidFill>
                  <a:srgbClr val="3F3F42"/>
                </a:solidFill>
                <a:effectLst/>
                <a:latin typeface="inherit"/>
              </a:rPr>
              <a:t>1986 </a:t>
            </a:r>
            <a:r>
              <a:rPr lang="en-US" b="0" i="0" dirty="0">
                <a:solidFill>
                  <a:srgbClr val="3F3F42"/>
                </a:solidFill>
                <a:effectLst/>
                <a:latin typeface="ReithSans"/>
              </a:rPr>
              <a:t>- Discharge of poisonous gases from Lake </a:t>
            </a:r>
            <a:r>
              <a:rPr lang="en-US" b="0" i="0" dirty="0" err="1">
                <a:solidFill>
                  <a:srgbClr val="3F3F42"/>
                </a:solidFill>
                <a:effectLst/>
                <a:latin typeface="ReithSans"/>
              </a:rPr>
              <a:t>Nyos</a:t>
            </a:r>
            <a:r>
              <a:rPr lang="en-US" b="0" i="0" dirty="0">
                <a:solidFill>
                  <a:srgbClr val="3F3F42"/>
                </a:solidFill>
                <a:effectLst/>
                <a:latin typeface="ReithSans"/>
              </a:rPr>
              <a:t> kills about 1,700 people.</a:t>
            </a:r>
          </a:p>
          <a:p>
            <a:r>
              <a:rPr lang="en-US" dirty="0"/>
              <a:t> An eruption at the lake in northwestern Cameroon killed 1,746 people and 3500 livestock.  In the town of </a:t>
            </a:r>
            <a:r>
              <a:rPr lang="en-US" dirty="0" err="1"/>
              <a:t>Nyos</a:t>
            </a:r>
            <a:r>
              <a:rPr lang="en-US" dirty="0"/>
              <a:t>, there were only 4 survivors.  </a:t>
            </a:r>
          </a:p>
        </p:txBody>
      </p:sp>
      <p:pic>
        <p:nvPicPr>
          <p:cNvPr id="12290" name="Picture 2" descr="Lake Nyos disaster - Wikipedia">
            <a:extLst>
              <a:ext uri="{FF2B5EF4-FFF2-40B4-BE49-F238E27FC236}">
                <a16:creationId xmlns:a16="http://schemas.microsoft.com/office/drawing/2014/main" id="{C623B102-AE38-6E5C-A8EB-7C2E8946CC0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3072096"/>
            <a:ext cx="5181600" cy="1858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9421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11656</TotalTime>
  <Words>7453</Words>
  <Application>Microsoft Office PowerPoint</Application>
  <PresentationFormat>Widescreen</PresentationFormat>
  <Paragraphs>774</Paragraphs>
  <Slides>222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222</vt:i4>
      </vt:variant>
    </vt:vector>
  </HeadingPairs>
  <TitlesOfParts>
    <vt:vector size="230" baseType="lpstr">
      <vt:lpstr>Arial</vt:lpstr>
      <vt:lpstr>Calibri</vt:lpstr>
      <vt:lpstr>Calibri Light</vt:lpstr>
      <vt:lpstr>Georgia</vt:lpstr>
      <vt:lpstr>inherit</vt:lpstr>
      <vt:lpstr>ReithSans</vt:lpstr>
      <vt:lpstr>Rockwell</vt:lpstr>
      <vt:lpstr>Office Theme</vt:lpstr>
      <vt:lpstr>Central Africa</vt:lpstr>
      <vt:lpstr>Democratic Republic of Congo</vt:lpstr>
      <vt:lpstr>Main Facts</vt:lpstr>
      <vt:lpstr>Country on Map</vt:lpstr>
      <vt:lpstr>Country Geography</vt:lpstr>
      <vt:lpstr>Climate and Weather</vt:lpstr>
      <vt:lpstr>Animals</vt:lpstr>
      <vt:lpstr>Okapi</vt:lpstr>
      <vt:lpstr>Plants</vt:lpstr>
      <vt:lpstr>Virunga National Park</vt:lpstr>
      <vt:lpstr>Mount Nyiragongo</vt:lpstr>
      <vt:lpstr>Mount Sabyinyo</vt:lpstr>
      <vt:lpstr>Garamba National Park</vt:lpstr>
      <vt:lpstr>Discovered By Europe</vt:lpstr>
      <vt:lpstr>Belgian Colonization</vt:lpstr>
      <vt:lpstr>Belgium Loses Power</vt:lpstr>
      <vt:lpstr>Independence</vt:lpstr>
      <vt:lpstr>Katangese</vt:lpstr>
      <vt:lpstr>Mobutu</vt:lpstr>
      <vt:lpstr>Mobutu Agrees </vt:lpstr>
      <vt:lpstr>Mount Nyiragongo</vt:lpstr>
      <vt:lpstr>Ebola</vt:lpstr>
      <vt:lpstr>Government</vt:lpstr>
      <vt:lpstr>Currency</vt:lpstr>
      <vt:lpstr>Religion</vt:lpstr>
      <vt:lpstr>Advancements</vt:lpstr>
      <vt:lpstr>People of Note</vt:lpstr>
      <vt:lpstr>Customs</vt:lpstr>
      <vt:lpstr>Fashion</vt:lpstr>
      <vt:lpstr>Sports</vt:lpstr>
      <vt:lpstr>Food</vt:lpstr>
      <vt:lpstr>Music</vt:lpstr>
      <vt:lpstr>Art</vt:lpstr>
      <vt:lpstr>Literature</vt:lpstr>
      <vt:lpstr>Homes</vt:lpstr>
      <vt:lpstr>Festivals and Holidays</vt:lpstr>
      <vt:lpstr>Current Events</vt:lpstr>
      <vt:lpstr>Republic of the Congo</vt:lpstr>
      <vt:lpstr>Main Facts</vt:lpstr>
      <vt:lpstr>Country on Map</vt:lpstr>
      <vt:lpstr>Country Geography</vt:lpstr>
      <vt:lpstr>Climate and Weather</vt:lpstr>
      <vt:lpstr>Animals</vt:lpstr>
      <vt:lpstr>Plants</vt:lpstr>
      <vt:lpstr>Early History</vt:lpstr>
      <vt:lpstr>Government</vt:lpstr>
      <vt:lpstr>Currency</vt:lpstr>
      <vt:lpstr>Religion</vt:lpstr>
      <vt:lpstr>Interesting People Group</vt:lpstr>
      <vt:lpstr>People of Note</vt:lpstr>
      <vt:lpstr>Customs</vt:lpstr>
      <vt:lpstr>Fashion</vt:lpstr>
      <vt:lpstr>Sports</vt:lpstr>
      <vt:lpstr>Food</vt:lpstr>
      <vt:lpstr>Music</vt:lpstr>
      <vt:lpstr>Art</vt:lpstr>
      <vt:lpstr>Literature</vt:lpstr>
      <vt:lpstr>Homes</vt:lpstr>
      <vt:lpstr>Festivals and Holidays</vt:lpstr>
      <vt:lpstr>Angola</vt:lpstr>
      <vt:lpstr>Main Facts</vt:lpstr>
      <vt:lpstr>Country on Map</vt:lpstr>
      <vt:lpstr>Country Geography</vt:lpstr>
      <vt:lpstr>Calandula Falls (or Kalandula)</vt:lpstr>
      <vt:lpstr>Climate and Weather</vt:lpstr>
      <vt:lpstr>Animals</vt:lpstr>
      <vt:lpstr>Hyena</vt:lpstr>
      <vt:lpstr>Plants</vt:lpstr>
      <vt:lpstr>Early History</vt:lpstr>
      <vt:lpstr>Independence</vt:lpstr>
      <vt:lpstr>Diamonds</vt:lpstr>
      <vt:lpstr>Fighting Still Continues</vt:lpstr>
      <vt:lpstr>Government</vt:lpstr>
      <vt:lpstr>Currency</vt:lpstr>
      <vt:lpstr>Religion</vt:lpstr>
      <vt:lpstr>People of Note</vt:lpstr>
      <vt:lpstr>Customs</vt:lpstr>
      <vt:lpstr>Fashion</vt:lpstr>
      <vt:lpstr>Sports</vt:lpstr>
      <vt:lpstr>Food</vt:lpstr>
      <vt:lpstr>Music</vt:lpstr>
      <vt:lpstr>Art</vt:lpstr>
      <vt:lpstr>Literature</vt:lpstr>
      <vt:lpstr>Homes</vt:lpstr>
      <vt:lpstr>Festivals and Holidays</vt:lpstr>
      <vt:lpstr>Current Events</vt:lpstr>
      <vt:lpstr>Cameroon</vt:lpstr>
      <vt:lpstr>Main Facts</vt:lpstr>
      <vt:lpstr>Country on Map</vt:lpstr>
      <vt:lpstr>Country Geography</vt:lpstr>
      <vt:lpstr>The Chute de La Lobé</vt:lpstr>
      <vt:lpstr>Mount Cameroon</vt:lpstr>
      <vt:lpstr>Climate and Weather</vt:lpstr>
      <vt:lpstr>Animals</vt:lpstr>
      <vt:lpstr>Aardvark</vt:lpstr>
      <vt:lpstr>Plants</vt:lpstr>
      <vt:lpstr>Colonisation</vt:lpstr>
      <vt:lpstr>Starting of Independence</vt:lpstr>
      <vt:lpstr>Lake Nyos</vt:lpstr>
      <vt:lpstr>Bakassa Peninsula</vt:lpstr>
      <vt:lpstr>Bad Reputation</vt:lpstr>
      <vt:lpstr>Boko Haram</vt:lpstr>
      <vt:lpstr>Separation</vt:lpstr>
      <vt:lpstr>Government</vt:lpstr>
      <vt:lpstr>Currency</vt:lpstr>
      <vt:lpstr>Religion</vt:lpstr>
      <vt:lpstr>People of Note</vt:lpstr>
      <vt:lpstr>Etiquette and Manners</vt:lpstr>
      <vt:lpstr>Fashion</vt:lpstr>
      <vt:lpstr>Sports</vt:lpstr>
      <vt:lpstr>Food</vt:lpstr>
      <vt:lpstr>Music</vt:lpstr>
      <vt:lpstr>Art</vt:lpstr>
      <vt:lpstr>Literature</vt:lpstr>
      <vt:lpstr>Homes</vt:lpstr>
      <vt:lpstr>Festivals and Holidays</vt:lpstr>
      <vt:lpstr>Current Events</vt:lpstr>
      <vt:lpstr>Gabon</vt:lpstr>
      <vt:lpstr>Main Facts</vt:lpstr>
      <vt:lpstr>Country on Map</vt:lpstr>
      <vt:lpstr>Country Geography</vt:lpstr>
      <vt:lpstr>Lake Oguemoue</vt:lpstr>
      <vt:lpstr>Climate and Weather</vt:lpstr>
      <vt:lpstr>Animals</vt:lpstr>
      <vt:lpstr>Forest Elephant</vt:lpstr>
      <vt:lpstr>Plants</vt:lpstr>
      <vt:lpstr>Colonisation</vt:lpstr>
      <vt:lpstr>Multi-Party</vt:lpstr>
      <vt:lpstr>The Bongo Family</vt:lpstr>
      <vt:lpstr>Oil</vt:lpstr>
      <vt:lpstr>Different People Groups</vt:lpstr>
      <vt:lpstr>Government</vt:lpstr>
      <vt:lpstr>Currency</vt:lpstr>
      <vt:lpstr>Religion</vt:lpstr>
      <vt:lpstr>People of Note</vt:lpstr>
      <vt:lpstr>Customs</vt:lpstr>
      <vt:lpstr>Fashion</vt:lpstr>
      <vt:lpstr>Sports</vt:lpstr>
      <vt:lpstr>Food</vt:lpstr>
      <vt:lpstr>Music</vt:lpstr>
      <vt:lpstr>Art</vt:lpstr>
      <vt:lpstr>Literature</vt:lpstr>
      <vt:lpstr>Homes</vt:lpstr>
      <vt:lpstr>Festivals and Holidays</vt:lpstr>
      <vt:lpstr>Current Events</vt:lpstr>
      <vt:lpstr>Chad</vt:lpstr>
      <vt:lpstr>Main Facts</vt:lpstr>
      <vt:lpstr>Country on Map</vt:lpstr>
      <vt:lpstr>Country Geography</vt:lpstr>
      <vt:lpstr>Tibesti Mountain</vt:lpstr>
      <vt:lpstr>Lake Chad</vt:lpstr>
      <vt:lpstr>Climate and Weather</vt:lpstr>
      <vt:lpstr>Animals</vt:lpstr>
      <vt:lpstr>Hippopotamus</vt:lpstr>
      <vt:lpstr>Plants</vt:lpstr>
      <vt:lpstr>PowerPoint Presentation</vt:lpstr>
      <vt:lpstr>More Modern History</vt:lpstr>
      <vt:lpstr>Government</vt:lpstr>
      <vt:lpstr>Currency</vt:lpstr>
      <vt:lpstr>Religion</vt:lpstr>
      <vt:lpstr>Customs</vt:lpstr>
      <vt:lpstr>Fashion</vt:lpstr>
      <vt:lpstr>Sports</vt:lpstr>
      <vt:lpstr>Food</vt:lpstr>
      <vt:lpstr>Music</vt:lpstr>
      <vt:lpstr>Art</vt:lpstr>
      <vt:lpstr>Literature</vt:lpstr>
      <vt:lpstr>Homes</vt:lpstr>
      <vt:lpstr>Festivals and Holidays</vt:lpstr>
      <vt:lpstr>Current Events</vt:lpstr>
      <vt:lpstr>Central African Republic</vt:lpstr>
      <vt:lpstr>Main Facts</vt:lpstr>
      <vt:lpstr>Country on Map</vt:lpstr>
      <vt:lpstr>Country Geography</vt:lpstr>
      <vt:lpstr>Boali Falls</vt:lpstr>
      <vt:lpstr>Congo Basin</vt:lpstr>
      <vt:lpstr>Manovo-Gounda-Saint Floris National Park</vt:lpstr>
      <vt:lpstr>Climate and Weather</vt:lpstr>
      <vt:lpstr>Animals</vt:lpstr>
      <vt:lpstr>African Wild Dog</vt:lpstr>
      <vt:lpstr>Plants</vt:lpstr>
      <vt:lpstr>The People</vt:lpstr>
      <vt:lpstr>A Tough Go</vt:lpstr>
      <vt:lpstr>Europeans</vt:lpstr>
      <vt:lpstr>Government</vt:lpstr>
      <vt:lpstr>Currency</vt:lpstr>
      <vt:lpstr>Religion</vt:lpstr>
      <vt:lpstr>Customs</vt:lpstr>
      <vt:lpstr>Fashion</vt:lpstr>
      <vt:lpstr>Sports</vt:lpstr>
      <vt:lpstr>Food</vt:lpstr>
      <vt:lpstr>Music</vt:lpstr>
      <vt:lpstr>Art</vt:lpstr>
      <vt:lpstr>Magnetic Anomoly</vt:lpstr>
      <vt:lpstr>Literature</vt:lpstr>
      <vt:lpstr>Homes</vt:lpstr>
      <vt:lpstr>Festivals and Holidays</vt:lpstr>
      <vt:lpstr>Current Events</vt:lpstr>
      <vt:lpstr>Equatorial Guinea</vt:lpstr>
      <vt:lpstr>Main Facts</vt:lpstr>
      <vt:lpstr>Country on Map</vt:lpstr>
      <vt:lpstr>Country Geography</vt:lpstr>
      <vt:lpstr>Bioko Island</vt:lpstr>
      <vt:lpstr>Bioko Island</vt:lpstr>
      <vt:lpstr>Climate and Weather</vt:lpstr>
      <vt:lpstr>Animals</vt:lpstr>
      <vt:lpstr>Chimpanzees</vt:lpstr>
      <vt:lpstr>Plants</vt:lpstr>
      <vt:lpstr>The People</vt:lpstr>
      <vt:lpstr>History</vt:lpstr>
      <vt:lpstr>Religion</vt:lpstr>
      <vt:lpstr>Currency</vt:lpstr>
      <vt:lpstr>Customs</vt:lpstr>
      <vt:lpstr>Fashion</vt:lpstr>
      <vt:lpstr>Sports</vt:lpstr>
      <vt:lpstr>Food</vt:lpstr>
      <vt:lpstr>Music</vt:lpstr>
      <vt:lpstr>Art</vt:lpstr>
      <vt:lpstr>Literature</vt:lpstr>
      <vt:lpstr>Homes</vt:lpstr>
      <vt:lpstr>Festivals and Holidays</vt:lpstr>
      <vt:lpstr>Current Events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Central Africa</dc:title>
  <dc:creator>Kristin Parrish</dc:creator>
  <cp:lastModifiedBy>Kristin Parrish</cp:lastModifiedBy>
  <cp:revision>23</cp:revision>
  <dcterms:created xsi:type="dcterms:W3CDTF">2020-11-27T23:16:02Z</dcterms:created>
  <dcterms:modified xsi:type="dcterms:W3CDTF">2023-06-18T02:36:34Z</dcterms:modified>
</cp:coreProperties>
</file>