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0" autoAdjust="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821FB-C82D-4261-B51B-A61D86D032B9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6BBF4-E9F7-4269-804D-8C32DE861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3</a:t>
            </a:r>
            <a:r>
              <a:rPr lang="en-US" baseline="30000" dirty="0" smtClean="0"/>
              <a:t>rd</a:t>
            </a:r>
            <a:r>
              <a:rPr lang="en-US" dirty="0" smtClean="0"/>
              <a:t> quarter by far the most rewarding in terms of the student their capabilities and the executed</a:t>
            </a:r>
            <a:r>
              <a:rPr lang="en-US" baseline="0" dirty="0" smtClean="0"/>
              <a:t> mural,,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BBF4-E9F7-4269-804D-8C32DE86126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9C3F8FB-E797-4F82-86B3-B129EAA6918A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7074988-813B-495E-ACF1-2D5FA5015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508  Mural Class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Spring Class 2012 </a:t>
            </a:r>
            <a:r>
              <a:rPr lang="en-US" dirty="0" err="1" smtClean="0"/>
              <a:t>Berto</a:t>
            </a:r>
            <a:r>
              <a:rPr lang="en-US" smtClean="0"/>
              <a:t> ,Lakken</a:t>
            </a:r>
            <a:r>
              <a:rPr lang="en-US" dirty="0" smtClean="0"/>
              <a:t> Faustino Aiden Noah Mickey Jacob, Adam and others.</a:t>
            </a:r>
            <a:endParaRPr lang="en-US" dirty="0"/>
          </a:p>
        </p:txBody>
      </p:sp>
      <p:pic>
        <p:nvPicPr>
          <p:cNvPr id="7" name="Picture Placeholder 6" descr="DSCN505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1354" r="21354"/>
          <a:stretch>
            <a:fillRect/>
          </a:stretch>
        </p:blipFill>
        <p:spPr>
          <a:xfrm>
            <a:off x="228600" y="381000"/>
            <a:ext cx="6324600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Berto</a:t>
            </a:r>
            <a:r>
              <a:rPr lang="en-US" dirty="0" smtClean="0"/>
              <a:t> Noah</a:t>
            </a:r>
            <a:endParaRPr lang="en-US" dirty="0"/>
          </a:p>
        </p:txBody>
      </p:sp>
      <p:pic>
        <p:nvPicPr>
          <p:cNvPr id="5" name="Content Placeholder 4" descr="DSCN51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28801"/>
            <a:ext cx="4059238" cy="3122860"/>
          </a:xfrm>
        </p:spPr>
      </p:pic>
      <p:pic>
        <p:nvPicPr>
          <p:cNvPr id="6" name="Content Placeholder 5" descr="DSCN51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28801"/>
            <a:ext cx="4059238" cy="3122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 Faustino </a:t>
            </a:r>
            <a:r>
              <a:rPr lang="en-US" dirty="0" err="1" smtClean="0"/>
              <a:t>Berto</a:t>
            </a:r>
            <a:r>
              <a:rPr lang="en-US" dirty="0" smtClean="0"/>
              <a:t> </a:t>
            </a:r>
            <a:r>
              <a:rPr lang="en-US" dirty="0" err="1" smtClean="0"/>
              <a:t>Lakken</a:t>
            </a:r>
            <a:endParaRPr lang="en-US" dirty="0"/>
          </a:p>
        </p:txBody>
      </p:sp>
      <p:pic>
        <p:nvPicPr>
          <p:cNvPr id="5" name="Content Placeholder 4" descr="DSCN52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4059238" cy="3059827"/>
          </a:xfrm>
        </p:spPr>
      </p:pic>
      <p:pic>
        <p:nvPicPr>
          <p:cNvPr id="6" name="Content Placeholder 5" descr="DSCN52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52600"/>
            <a:ext cx="4059238" cy="31990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N5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33283"/>
            <a:ext cx="8229600" cy="4553434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Front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N5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Hearts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SCN5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8229600" cy="4495800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Point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Faustino Aiden Adam</a:t>
            </a:r>
            <a:endParaRPr lang="en-US" dirty="0"/>
          </a:p>
        </p:txBody>
      </p:sp>
      <p:pic>
        <p:nvPicPr>
          <p:cNvPr id="7" name="Content Placeholder 6" descr="DSCN52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4059238" cy="4267200"/>
          </a:xfrm>
        </p:spPr>
      </p:pic>
      <p:pic>
        <p:nvPicPr>
          <p:cNvPr id="8" name="Content Placeholder 7" descr="DSCN52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05000"/>
            <a:ext cx="4059238" cy="4114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Berto</a:t>
            </a:r>
            <a:r>
              <a:rPr lang="en-US" dirty="0" smtClean="0"/>
              <a:t> Aiden</a:t>
            </a:r>
            <a:endParaRPr lang="en-US" dirty="0"/>
          </a:p>
        </p:txBody>
      </p:sp>
      <p:pic>
        <p:nvPicPr>
          <p:cNvPr id="5" name="Content Placeholder 4" descr="DSCN52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59238" cy="3962400"/>
          </a:xfrm>
        </p:spPr>
      </p:pic>
      <p:pic>
        <p:nvPicPr>
          <p:cNvPr id="6" name="Content Placeholder 5" descr="DSCN52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447800"/>
            <a:ext cx="4059238" cy="3962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Lakken</a:t>
            </a:r>
            <a:r>
              <a:rPr lang="en-US" dirty="0" smtClean="0"/>
              <a:t> Noah</a:t>
            </a:r>
            <a:endParaRPr lang="en-US" dirty="0"/>
          </a:p>
        </p:txBody>
      </p:sp>
      <p:pic>
        <p:nvPicPr>
          <p:cNvPr id="5" name="Content Placeholder 4" descr="DSCN52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59238" cy="4495800"/>
          </a:xfrm>
        </p:spPr>
      </p:pic>
      <p:pic>
        <p:nvPicPr>
          <p:cNvPr id="6" name="Content Placeholder 5" descr="DSCN52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059238" cy="4267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Berto</a:t>
            </a:r>
            <a:r>
              <a:rPr lang="en-US" dirty="0" smtClean="0"/>
              <a:t> Jacob</a:t>
            </a:r>
            <a:endParaRPr lang="en-US" dirty="0"/>
          </a:p>
        </p:txBody>
      </p:sp>
      <p:pic>
        <p:nvPicPr>
          <p:cNvPr id="5" name="Content Placeholder 4" descr="DSCN52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4059238" cy="3962400"/>
          </a:xfrm>
        </p:spPr>
      </p:pic>
      <p:pic>
        <p:nvPicPr>
          <p:cNvPr id="6" name="Content Placeholder 5" descr="DSCN52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28800"/>
            <a:ext cx="4059238" cy="4038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DSCN5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33601"/>
            <a:ext cx="8915400" cy="3048000"/>
          </a:xfr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 on with </a:t>
            </a:r>
            <a:r>
              <a:rPr lang="en-US" dirty="0" err="1" smtClean="0"/>
              <a:t>Berto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Ware house</a:t>
            </a:r>
            <a:endParaRPr lang="en-US" dirty="0"/>
          </a:p>
        </p:txBody>
      </p:sp>
      <p:pic>
        <p:nvPicPr>
          <p:cNvPr id="5" name="Picture Placeholder 4" descr="DSCN495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day getting familiar with the cans ,,Getting right to it with some hands on character applications,,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ABC’s </a:t>
            </a:r>
            <a:r>
              <a:rPr lang="en-US" dirty="0" err="1" smtClean="0"/>
              <a:t>Berto</a:t>
            </a:r>
            <a:r>
              <a:rPr lang="en-US" dirty="0" smtClean="0"/>
              <a:t> Aiden Faustino</a:t>
            </a:r>
            <a:endParaRPr lang="en-US" dirty="0"/>
          </a:p>
        </p:txBody>
      </p:sp>
      <p:pic>
        <p:nvPicPr>
          <p:cNvPr id="4" name="Content Placeholder 3" descr="DSCN53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28801"/>
            <a:ext cx="4059238" cy="3115036"/>
          </a:xfrm>
        </p:spPr>
      </p:pic>
      <p:pic>
        <p:nvPicPr>
          <p:cNvPr id="11" name="Content Placeholder 10" descr="DSCN53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28800"/>
            <a:ext cx="4059238" cy="31145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Faustino In action/Tools of the trade</a:t>
            </a:r>
            <a:endParaRPr lang="en-US" dirty="0"/>
          </a:p>
        </p:txBody>
      </p:sp>
      <p:pic>
        <p:nvPicPr>
          <p:cNvPr id="5" name="Content Placeholder 4" descr="IMG_58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752600"/>
            <a:ext cx="4059238" cy="3577829"/>
          </a:xfrm>
        </p:spPr>
      </p:pic>
      <p:pic>
        <p:nvPicPr>
          <p:cNvPr id="6" name="Content Placeholder 5" descr="DSCN53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52600"/>
            <a:ext cx="4059238" cy="34945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Lakken</a:t>
            </a:r>
            <a:r>
              <a:rPr lang="en-US" dirty="0" smtClean="0"/>
              <a:t> action shot</a:t>
            </a:r>
            <a:endParaRPr lang="en-US" dirty="0"/>
          </a:p>
        </p:txBody>
      </p:sp>
      <p:pic>
        <p:nvPicPr>
          <p:cNvPr id="5" name="Picture Placeholder 4" descr="DSCN496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DSCN496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DSCN496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22600"/>
            <a:ext cx="4038600" cy="2271713"/>
          </a:xfrm>
        </p:spPr>
      </p:pic>
      <p:pic>
        <p:nvPicPr>
          <p:cNvPr id="10" name="Content Placeholder 9" descr="dscn5059[1]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9788" y="3048000"/>
            <a:ext cx="4038600" cy="22097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great drawings ( Black Book) from </a:t>
            </a:r>
            <a:r>
              <a:rPr lang="en-US" dirty="0" err="1" smtClean="0"/>
              <a:t>Berto</a:t>
            </a:r>
            <a:r>
              <a:rPr lang="en-US" dirty="0" smtClean="0"/>
              <a:t> and </a:t>
            </a:r>
            <a:r>
              <a:rPr lang="en-US" dirty="0" err="1" smtClean="0"/>
              <a:t>Lakken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DSCN53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0"/>
            <a:ext cx="4038600" cy="3733799"/>
          </a:xfrm>
        </p:spPr>
      </p:pic>
      <p:pic>
        <p:nvPicPr>
          <p:cNvPr id="8" name="Content Placeholder 7" descr="IMG_589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9788" y="2404132"/>
            <a:ext cx="4038600" cy="3508648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Aiden in action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Buffing the old Mural /Mickey, Noah</a:t>
            </a:r>
            <a:endParaRPr lang="en-US" dirty="0"/>
          </a:p>
        </p:txBody>
      </p:sp>
      <p:pic>
        <p:nvPicPr>
          <p:cNvPr id="10" name="Content Placeholder 9" descr="DSCN50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4059238" cy="4343399"/>
          </a:xfrm>
        </p:spPr>
      </p:pic>
      <p:pic>
        <p:nvPicPr>
          <p:cNvPr id="11" name="Content Placeholder 10" descr="DSCN50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1828800"/>
            <a:ext cx="4059238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pic>
        <p:nvPicPr>
          <p:cNvPr id="5" name="Content Placeholder 4" descr="DSCN50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05000"/>
            <a:ext cx="4059238" cy="4114799"/>
          </a:xfrm>
        </p:spPr>
      </p:pic>
      <p:pic>
        <p:nvPicPr>
          <p:cNvPr id="6" name="Content Placeholder 5" descr="DSCN50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2133600"/>
            <a:ext cx="4059238" cy="3810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works</a:t>
            </a:r>
            <a:endParaRPr lang="en-US" dirty="0"/>
          </a:p>
        </p:txBody>
      </p:sp>
      <p:pic>
        <p:nvPicPr>
          <p:cNvPr id="5" name="Content Placeholder 4" descr="DSCN50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8339"/>
            <a:ext cx="4059238" cy="3199061"/>
          </a:xfrm>
        </p:spPr>
      </p:pic>
      <p:pic>
        <p:nvPicPr>
          <p:cNvPr id="6" name="Content Placeholder 5" descr="DSCN50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68339"/>
            <a:ext cx="4059238" cy="31228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115</TotalTime>
  <Words>128</Words>
  <Application>Microsoft Office PowerPoint</Application>
  <PresentationFormat>On-screen Show (4:3)</PresentationFormat>
  <Paragraphs>24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Paper</vt:lpstr>
      <vt:lpstr>508  Mural Class</vt:lpstr>
      <vt:lpstr>In The Ware house</vt:lpstr>
      <vt:lpstr>Lakken action shot</vt:lpstr>
      <vt:lpstr>Slide 4</vt:lpstr>
      <vt:lpstr>Some great drawings ( Black Book) from Berto and Lakken</vt:lpstr>
      <vt:lpstr>Aiden in action</vt:lpstr>
      <vt:lpstr>Buffing the old Mural /Mickey, Noah</vt:lpstr>
      <vt:lpstr>Getting started</vt:lpstr>
      <vt:lpstr>In the works</vt:lpstr>
      <vt:lpstr>Berto Noah</vt:lpstr>
      <vt:lpstr>Adam Faustino Berto Lakken</vt:lpstr>
      <vt:lpstr>Left Front</vt:lpstr>
      <vt:lpstr>Breaking Hearts</vt:lpstr>
      <vt:lpstr>View Point</vt:lpstr>
      <vt:lpstr>Faustino Aiden Adam</vt:lpstr>
      <vt:lpstr>Berto Aiden</vt:lpstr>
      <vt:lpstr>Lakken Noah</vt:lpstr>
      <vt:lpstr>Berto Jacob</vt:lpstr>
      <vt:lpstr>Hands on with Berto</vt:lpstr>
      <vt:lpstr>ABC’s Berto Aiden Faustino</vt:lpstr>
      <vt:lpstr>Faustino In action/Tools of the trade</vt:lpstr>
    </vt:vector>
  </TitlesOfParts>
  <Company>Sandoval County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508  Mural Class</dc:title>
  <dc:creator>jlorne</dc:creator>
  <cp:lastModifiedBy>jlorne</cp:lastModifiedBy>
  <cp:revision>9</cp:revision>
  <dcterms:created xsi:type="dcterms:W3CDTF">2012-04-11T16:25:56Z</dcterms:created>
  <dcterms:modified xsi:type="dcterms:W3CDTF">2012-04-19T15:20:08Z</dcterms:modified>
</cp:coreProperties>
</file>