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FFFFFF"/>
                </a:solidFill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10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10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3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Hot air balloons viewed from below against a blue sky"/>
          <p:cNvSpPr>
            <a:spLocks noGrp="1"/>
          </p:cNvSpPr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Close-up of the top of a hot air balloon viewed from above"/>
          <p:cNvSpPr>
            <a:spLocks noGrp="1"/>
          </p:cNvSpPr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Hot air balloons viewed from below against a blue sky"/>
          <p:cNvSpPr>
            <a:spLocks noGrp="1"/>
          </p:cNvSpPr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Hot air balloons viewed from below against a blue sky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se-up of the top of a hot air balloon viewed from above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se-up of a hot air balloon viewed from below"/>
          <p:cNvSpPr>
            <a:spLocks noGrp="1"/>
          </p:cNvSpPr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Hot air balloons viewed from below against a blue sky"/>
          <p:cNvSpPr>
            <a:spLocks noGrp="1"/>
          </p:cNvSpPr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7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IDDHARTH K , 26 /5 /2025 .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>
                <a:solidFill>
                  <a:srgbClr val="BA5043"/>
                </a:solidFill>
              </a:rPr>
              <a:t>SIDDHARTH</a:t>
            </a:r>
            <a:r>
              <a:t> </a:t>
            </a:r>
            <a:r>
              <a:rPr>
                <a:solidFill>
                  <a:srgbClr val="BA3A48"/>
                </a:solidFill>
              </a:rPr>
              <a:t>K</a:t>
            </a:r>
            <a:r>
              <a:rPr>
                <a:solidFill>
                  <a:srgbClr val="721D1B"/>
                </a:solidFill>
              </a:rPr>
              <a:t> , </a:t>
            </a:r>
            <a:r>
              <a:rPr>
                <a:solidFill>
                  <a:srgbClr val="A03238"/>
                </a:solidFill>
              </a:rPr>
              <a:t>26</a:t>
            </a:r>
            <a:r>
              <a:rPr>
                <a:solidFill>
                  <a:srgbClr val="721D1B"/>
                </a:solidFill>
              </a:rPr>
              <a:t> </a:t>
            </a:r>
            <a:r>
              <a:rPr>
                <a:solidFill>
                  <a:srgbClr val="AD3138"/>
                </a:solidFill>
              </a:rPr>
              <a:t>/5 /2025 .</a:t>
            </a:r>
          </a:p>
        </p:txBody>
      </p:sp>
      <p:sp>
        <p:nvSpPr>
          <p:cNvPr id="172" name="RADIODIAGNOSI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FF51"/>
                </a:solidFill>
              </a:defRPr>
            </a:lvl1pPr>
          </a:lstStyle>
          <a:p>
            <a:r>
              <a:t>RADIODIAGNOSIS</a:t>
            </a:r>
          </a:p>
        </p:txBody>
      </p:sp>
      <p:sp>
        <p:nvSpPr>
          <p:cNvPr id="173" name="ADVANCEMENTS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DF855"/>
                </a:solidFill>
              </a:defRPr>
            </a:lvl1pPr>
          </a:lstStyle>
          <a:p>
            <a:r>
              <a:t>ADVANCEMENTS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65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LERADIOLOGY…"/>
          <p:cNvSpPr txBox="1"/>
          <p:nvPr/>
        </p:nvSpPr>
        <p:spPr>
          <a:xfrm>
            <a:off x="7341596" y="4414802"/>
            <a:ext cx="8142052" cy="203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TELERADIOLOGY</a:t>
            </a:r>
          </a:p>
          <a:p>
            <a:r>
              <a:t>AI IN RADIODIAGNOSIS 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30_BasicColor</vt:lpstr>
      <vt:lpstr>RADIODIAGNOSIS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RADIODIAGNOSIS</dc:title>
  <cp:lastModifiedBy>SIDDHARTH K</cp:lastModifiedBy>
  <cp:revision>1</cp:revision>
  <dcterms:modified xsi:type="dcterms:W3CDTF">2025-03-26T15:51:10Z</dcterms:modified>
</cp:coreProperties>
</file>