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jpg!d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sldIdLst>
    <p:sldId id="256" r:id="rId2"/>
    <p:sldId id="257" r:id="rId3"/>
    <p:sldId id="258" r:id="rId4"/>
    <p:sldId id="285" r:id="rId5"/>
    <p:sldId id="259" r:id="rId6"/>
    <p:sldId id="271" r:id="rId7"/>
    <p:sldId id="286" r:id="rId8"/>
    <p:sldId id="260" r:id="rId9"/>
    <p:sldId id="273" r:id="rId10"/>
    <p:sldId id="287" r:id="rId11"/>
    <p:sldId id="261" r:id="rId12"/>
    <p:sldId id="274" r:id="rId13"/>
    <p:sldId id="288" r:id="rId14"/>
    <p:sldId id="262" r:id="rId15"/>
    <p:sldId id="275" r:id="rId16"/>
    <p:sldId id="289" r:id="rId17"/>
    <p:sldId id="263" r:id="rId18"/>
    <p:sldId id="276" r:id="rId19"/>
    <p:sldId id="290" r:id="rId20"/>
    <p:sldId id="264" r:id="rId21"/>
    <p:sldId id="282" r:id="rId22"/>
    <p:sldId id="291" r:id="rId23"/>
    <p:sldId id="265" r:id="rId24"/>
    <p:sldId id="284" r:id="rId25"/>
    <p:sldId id="292" r:id="rId26"/>
    <p:sldId id="266" r:id="rId27"/>
    <p:sldId id="283" r:id="rId28"/>
    <p:sldId id="293" r:id="rId29"/>
    <p:sldId id="267" r:id="rId30"/>
    <p:sldId id="278" r:id="rId31"/>
    <p:sldId id="294" r:id="rId32"/>
    <p:sldId id="281" r:id="rId33"/>
    <p:sldId id="279" r:id="rId34"/>
    <p:sldId id="295" r:id="rId35"/>
    <p:sldId id="268" r:id="rId36"/>
    <p:sldId id="277" r:id="rId37"/>
    <p:sldId id="28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>
        <p:scale>
          <a:sx n="121" d="100"/>
          <a:sy n="121" d="100"/>
        </p:scale>
        <p:origin x="-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E34EB-DAF7-4BED-A1C5-F7B02E7B91B1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601919-4B92-4583-B3FA-87CE4BFCF8A4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b="1"/>
            <a:t>Uses </a:t>
          </a:r>
          <a:endParaRPr lang="en-US"/>
        </a:p>
      </dgm:t>
    </dgm:pt>
    <dgm:pt modelId="{936129C0-4AA7-4442-B31E-A8054FB2C9A3}" type="parTrans" cxnId="{43511DFE-D563-40AF-A496-9C4E00D3EFF6}">
      <dgm:prSet/>
      <dgm:spPr/>
      <dgm:t>
        <a:bodyPr/>
        <a:lstStyle/>
        <a:p>
          <a:endParaRPr lang="en-US"/>
        </a:p>
      </dgm:t>
    </dgm:pt>
    <dgm:pt modelId="{DD99AFE2-B3D6-49D9-A524-0116026F290C}" type="sibTrans" cxnId="{43511DFE-D563-40AF-A496-9C4E00D3EFF6}">
      <dgm:prSet/>
      <dgm:spPr/>
      <dgm:t>
        <a:bodyPr/>
        <a:lstStyle/>
        <a:p>
          <a:endParaRPr lang="en-US"/>
        </a:p>
      </dgm:t>
    </dgm:pt>
    <dgm:pt modelId="{9C82B3F8-015E-495C-A5C4-253CF3B4B228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Cognitive disorders</a:t>
          </a:r>
          <a:endParaRPr lang="en-US"/>
        </a:p>
      </dgm:t>
    </dgm:pt>
    <dgm:pt modelId="{40A4960F-9845-475B-90BB-6DC7DF0558C5}" type="parTrans" cxnId="{155BF852-B785-45FC-8BB0-6E9F58B65190}">
      <dgm:prSet/>
      <dgm:spPr/>
      <dgm:t>
        <a:bodyPr/>
        <a:lstStyle/>
        <a:p>
          <a:endParaRPr lang="en-US"/>
        </a:p>
      </dgm:t>
    </dgm:pt>
    <dgm:pt modelId="{770AA849-4188-4C8D-8B64-B9EC14244EDD}" type="sibTrans" cxnId="{155BF852-B785-45FC-8BB0-6E9F58B65190}">
      <dgm:prSet/>
      <dgm:spPr/>
      <dgm:t>
        <a:bodyPr/>
        <a:lstStyle/>
        <a:p>
          <a:endParaRPr lang="en-US"/>
        </a:p>
      </dgm:t>
    </dgm:pt>
    <dgm:pt modelId="{44D6E89D-1F7E-4F09-95A8-F542D941D415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Depression</a:t>
          </a:r>
          <a:endParaRPr lang="en-US"/>
        </a:p>
      </dgm:t>
    </dgm:pt>
    <dgm:pt modelId="{25BCADA8-01E9-4F00-92BD-3493222966C0}" type="parTrans" cxnId="{033E536E-0E56-4B53-8586-7EC638A6734B}">
      <dgm:prSet/>
      <dgm:spPr/>
      <dgm:t>
        <a:bodyPr/>
        <a:lstStyle/>
        <a:p>
          <a:endParaRPr lang="en-US"/>
        </a:p>
      </dgm:t>
    </dgm:pt>
    <dgm:pt modelId="{3E72C8DA-5C6C-4577-850D-4942ABD52427}" type="sibTrans" cxnId="{033E536E-0E56-4B53-8586-7EC638A6734B}">
      <dgm:prSet/>
      <dgm:spPr/>
      <dgm:t>
        <a:bodyPr/>
        <a:lstStyle/>
        <a:p>
          <a:endParaRPr lang="en-US"/>
        </a:p>
      </dgm:t>
    </dgm:pt>
    <dgm:pt modelId="{F902AF96-E7EA-41CD-91BB-122F0A05C35B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Anxiety</a:t>
          </a:r>
          <a:endParaRPr lang="en-US"/>
        </a:p>
      </dgm:t>
    </dgm:pt>
    <dgm:pt modelId="{D7906FBE-D95C-445D-A470-86BEB490426A}" type="parTrans" cxnId="{5E6B3656-2D8B-40D6-9321-12932A00DE9B}">
      <dgm:prSet/>
      <dgm:spPr/>
      <dgm:t>
        <a:bodyPr/>
        <a:lstStyle/>
        <a:p>
          <a:endParaRPr lang="en-US"/>
        </a:p>
      </dgm:t>
    </dgm:pt>
    <dgm:pt modelId="{0EDD3F5F-4503-4E01-A337-A8ECB97C7FF7}" type="sibTrans" cxnId="{5E6B3656-2D8B-40D6-9321-12932A00DE9B}">
      <dgm:prSet/>
      <dgm:spPr/>
      <dgm:t>
        <a:bodyPr/>
        <a:lstStyle/>
        <a:p>
          <a:endParaRPr lang="en-US"/>
        </a:p>
      </dgm:t>
    </dgm:pt>
    <dgm:pt modelId="{465CDFBF-D49A-4E1C-9B71-2E0B25BDEB1F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Insomnia</a:t>
          </a:r>
          <a:endParaRPr lang="en-US"/>
        </a:p>
      </dgm:t>
    </dgm:pt>
    <dgm:pt modelId="{25F35881-7392-43BD-BEEB-962A0BD6DB02}" type="parTrans" cxnId="{3FF32EDB-3B0F-4EF9-BB65-44432E58DE5A}">
      <dgm:prSet/>
      <dgm:spPr/>
      <dgm:t>
        <a:bodyPr/>
        <a:lstStyle/>
        <a:p>
          <a:endParaRPr lang="en-US"/>
        </a:p>
      </dgm:t>
    </dgm:pt>
    <dgm:pt modelId="{15F1D8FB-44D3-439D-B844-ABE706F97194}" type="sibTrans" cxnId="{3FF32EDB-3B0F-4EF9-BB65-44432E58DE5A}">
      <dgm:prSet/>
      <dgm:spPr/>
      <dgm:t>
        <a:bodyPr/>
        <a:lstStyle/>
        <a:p>
          <a:endParaRPr lang="en-US"/>
        </a:p>
      </dgm:t>
    </dgm:pt>
    <dgm:pt modelId="{397C7A28-9F1B-49F3-A768-C2C4E9FD9BF5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Panic attacks</a:t>
          </a:r>
          <a:endParaRPr lang="en-US"/>
        </a:p>
      </dgm:t>
    </dgm:pt>
    <dgm:pt modelId="{4F0CCF33-10A9-47E3-86E4-36E522DB81FB}" type="parTrans" cxnId="{2EB06C41-2CB0-4083-890D-388EA2A6DCE4}">
      <dgm:prSet/>
      <dgm:spPr/>
      <dgm:t>
        <a:bodyPr/>
        <a:lstStyle/>
        <a:p>
          <a:endParaRPr lang="en-US"/>
        </a:p>
      </dgm:t>
    </dgm:pt>
    <dgm:pt modelId="{E9A572F8-F184-41D6-B262-D08B46A2F2FB}" type="sibTrans" cxnId="{2EB06C41-2CB0-4083-890D-388EA2A6DCE4}">
      <dgm:prSet/>
      <dgm:spPr/>
      <dgm:t>
        <a:bodyPr/>
        <a:lstStyle/>
        <a:p>
          <a:endParaRPr lang="en-US"/>
        </a:p>
      </dgm:t>
    </dgm:pt>
    <dgm:pt modelId="{608EFBBD-4D1E-4421-BD68-CFF588435F52}">
      <dgm:prSet/>
      <dgm:spPr/>
      <dgm:t>
        <a:bodyPr/>
        <a:lstStyle/>
        <a:p>
          <a:pPr>
            <a:lnSpc>
              <a:spcPct val="100000"/>
            </a:lnSpc>
          </a:pPr>
          <a:r>
            <a:rPr lang="en-IN"/>
            <a:t>Blood pressure normalization</a:t>
          </a:r>
          <a:endParaRPr lang="en-US"/>
        </a:p>
      </dgm:t>
    </dgm:pt>
    <dgm:pt modelId="{E3B00709-8C03-437F-9E5C-038C9242C2C7}" type="parTrans" cxnId="{B0C109D0-6674-419B-8B9E-DB0457329C50}">
      <dgm:prSet/>
      <dgm:spPr/>
      <dgm:t>
        <a:bodyPr/>
        <a:lstStyle/>
        <a:p>
          <a:endParaRPr lang="en-US"/>
        </a:p>
      </dgm:t>
    </dgm:pt>
    <dgm:pt modelId="{046C5A44-E46F-4086-BA6E-07542223F992}" type="sibTrans" cxnId="{B0C109D0-6674-419B-8B9E-DB0457329C50}">
      <dgm:prSet/>
      <dgm:spPr/>
      <dgm:t>
        <a:bodyPr/>
        <a:lstStyle/>
        <a:p>
          <a:endParaRPr lang="en-US"/>
        </a:p>
      </dgm:t>
    </dgm:pt>
    <dgm:pt modelId="{51F1485F-CFE8-4FE2-B098-9A3E74AD1FE5}" type="pres">
      <dgm:prSet presAssocID="{DF6E34EB-DAF7-4BED-A1C5-F7B02E7B91B1}" presName="root" presStyleCnt="0">
        <dgm:presLayoutVars>
          <dgm:dir/>
          <dgm:resizeHandles val="exact"/>
        </dgm:presLayoutVars>
      </dgm:prSet>
      <dgm:spPr/>
    </dgm:pt>
    <dgm:pt modelId="{B4D0B251-52C3-4DB5-A35C-745AEA81C6AC}" type="pres">
      <dgm:prSet presAssocID="{19601919-4B92-4583-B3FA-87CE4BFCF8A4}" presName="compNode" presStyleCnt="0"/>
      <dgm:spPr/>
    </dgm:pt>
    <dgm:pt modelId="{A379D997-62F4-4121-8A41-086AD8A7555B}" type="pres">
      <dgm:prSet presAssocID="{19601919-4B92-4583-B3FA-87CE4BFCF8A4}" presName="bgRect" presStyleLbl="bgShp" presStyleIdx="0" presStyleCnt="7"/>
      <dgm:spPr/>
    </dgm:pt>
    <dgm:pt modelId="{3BBCD910-C001-4AF7-992C-A8CE05561271}" type="pres">
      <dgm:prSet presAssocID="{19601919-4B92-4583-B3FA-87CE4BFCF8A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inuous Improvement"/>
        </a:ext>
      </dgm:extLst>
    </dgm:pt>
    <dgm:pt modelId="{A7543A91-14E2-4EE3-9096-8DC847839645}" type="pres">
      <dgm:prSet presAssocID="{19601919-4B92-4583-B3FA-87CE4BFCF8A4}" presName="spaceRect" presStyleCnt="0"/>
      <dgm:spPr/>
    </dgm:pt>
    <dgm:pt modelId="{29C941C4-3726-4AA2-B4EF-A111B4E0ECA1}" type="pres">
      <dgm:prSet presAssocID="{19601919-4B92-4583-B3FA-87CE4BFCF8A4}" presName="parTx" presStyleLbl="revTx" presStyleIdx="0" presStyleCnt="7">
        <dgm:presLayoutVars>
          <dgm:chMax val="0"/>
          <dgm:chPref val="0"/>
        </dgm:presLayoutVars>
      </dgm:prSet>
      <dgm:spPr/>
    </dgm:pt>
    <dgm:pt modelId="{46A3B696-F99E-4104-AE9A-E1602A220C05}" type="pres">
      <dgm:prSet presAssocID="{DD99AFE2-B3D6-49D9-A524-0116026F290C}" presName="sibTrans" presStyleCnt="0"/>
      <dgm:spPr/>
    </dgm:pt>
    <dgm:pt modelId="{BA6F22EE-08CA-4C06-975F-9EB3A7BE3A63}" type="pres">
      <dgm:prSet presAssocID="{9C82B3F8-015E-495C-A5C4-253CF3B4B228}" presName="compNode" presStyleCnt="0"/>
      <dgm:spPr/>
    </dgm:pt>
    <dgm:pt modelId="{78BBEF11-CADD-43AD-BDA2-CDD717BF0E78}" type="pres">
      <dgm:prSet presAssocID="{9C82B3F8-015E-495C-A5C4-253CF3B4B228}" presName="bgRect" presStyleLbl="bgShp" presStyleIdx="1" presStyleCnt="7"/>
      <dgm:spPr/>
    </dgm:pt>
    <dgm:pt modelId="{5E006F28-8BAC-46EA-A7D8-AF30CF08FC16}" type="pres">
      <dgm:prSet presAssocID="{9C82B3F8-015E-495C-A5C4-253CF3B4B228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02516CD-26B7-438B-98BF-CC23F696BD25}" type="pres">
      <dgm:prSet presAssocID="{9C82B3F8-015E-495C-A5C4-253CF3B4B228}" presName="spaceRect" presStyleCnt="0"/>
      <dgm:spPr/>
    </dgm:pt>
    <dgm:pt modelId="{D103D544-27A5-41E9-A2FD-E05C636666F0}" type="pres">
      <dgm:prSet presAssocID="{9C82B3F8-015E-495C-A5C4-253CF3B4B228}" presName="parTx" presStyleLbl="revTx" presStyleIdx="1" presStyleCnt="7">
        <dgm:presLayoutVars>
          <dgm:chMax val="0"/>
          <dgm:chPref val="0"/>
        </dgm:presLayoutVars>
      </dgm:prSet>
      <dgm:spPr/>
    </dgm:pt>
    <dgm:pt modelId="{2EEFDF2B-55CE-437F-B9B8-602CF9DAF088}" type="pres">
      <dgm:prSet presAssocID="{770AA849-4188-4C8D-8B64-B9EC14244EDD}" presName="sibTrans" presStyleCnt="0"/>
      <dgm:spPr/>
    </dgm:pt>
    <dgm:pt modelId="{FF4D5868-B925-4A3A-8C04-B59E98C00E64}" type="pres">
      <dgm:prSet presAssocID="{44D6E89D-1F7E-4F09-95A8-F542D941D415}" presName="compNode" presStyleCnt="0"/>
      <dgm:spPr/>
    </dgm:pt>
    <dgm:pt modelId="{3594D3DB-8631-4A65-9284-E6F975440010}" type="pres">
      <dgm:prSet presAssocID="{44D6E89D-1F7E-4F09-95A8-F542D941D415}" presName="bgRect" presStyleLbl="bgShp" presStyleIdx="2" presStyleCnt="7"/>
      <dgm:spPr/>
    </dgm:pt>
    <dgm:pt modelId="{C24D4D82-8120-44FE-B912-E0718633B37E}" type="pres">
      <dgm:prSet presAssocID="{44D6E89D-1F7E-4F09-95A8-F542D941D41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66698FA0-9C73-4692-B6A6-1844B8A9EDB2}" type="pres">
      <dgm:prSet presAssocID="{44D6E89D-1F7E-4F09-95A8-F542D941D415}" presName="spaceRect" presStyleCnt="0"/>
      <dgm:spPr/>
    </dgm:pt>
    <dgm:pt modelId="{FE906FAA-1F22-4C16-9C55-71F951DA711E}" type="pres">
      <dgm:prSet presAssocID="{44D6E89D-1F7E-4F09-95A8-F542D941D415}" presName="parTx" presStyleLbl="revTx" presStyleIdx="2" presStyleCnt="7">
        <dgm:presLayoutVars>
          <dgm:chMax val="0"/>
          <dgm:chPref val="0"/>
        </dgm:presLayoutVars>
      </dgm:prSet>
      <dgm:spPr/>
    </dgm:pt>
    <dgm:pt modelId="{41EEE163-9A64-49C3-9C30-48364ECE79BE}" type="pres">
      <dgm:prSet presAssocID="{3E72C8DA-5C6C-4577-850D-4942ABD52427}" presName="sibTrans" presStyleCnt="0"/>
      <dgm:spPr/>
    </dgm:pt>
    <dgm:pt modelId="{EBED224A-6A52-4D7F-AF5D-A2C0940910FF}" type="pres">
      <dgm:prSet presAssocID="{F902AF96-E7EA-41CD-91BB-122F0A05C35B}" presName="compNode" presStyleCnt="0"/>
      <dgm:spPr/>
    </dgm:pt>
    <dgm:pt modelId="{0CEC47E6-1123-413C-B0F6-332C10B8581F}" type="pres">
      <dgm:prSet presAssocID="{F902AF96-E7EA-41CD-91BB-122F0A05C35B}" presName="bgRect" presStyleLbl="bgShp" presStyleIdx="3" presStyleCnt="7"/>
      <dgm:spPr/>
    </dgm:pt>
    <dgm:pt modelId="{DE644984-CB43-42AE-8C45-9B99D07B5743}" type="pres">
      <dgm:prSet presAssocID="{F902AF96-E7EA-41CD-91BB-122F0A05C35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ried Face with No Fill"/>
        </a:ext>
      </dgm:extLst>
    </dgm:pt>
    <dgm:pt modelId="{B894FF98-5991-4EA7-9FC0-6ECE862E4415}" type="pres">
      <dgm:prSet presAssocID="{F902AF96-E7EA-41CD-91BB-122F0A05C35B}" presName="spaceRect" presStyleCnt="0"/>
      <dgm:spPr/>
    </dgm:pt>
    <dgm:pt modelId="{7A7FA73C-DC1A-42AC-A662-D9C38EC9D030}" type="pres">
      <dgm:prSet presAssocID="{F902AF96-E7EA-41CD-91BB-122F0A05C35B}" presName="parTx" presStyleLbl="revTx" presStyleIdx="3" presStyleCnt="7">
        <dgm:presLayoutVars>
          <dgm:chMax val="0"/>
          <dgm:chPref val="0"/>
        </dgm:presLayoutVars>
      </dgm:prSet>
      <dgm:spPr/>
    </dgm:pt>
    <dgm:pt modelId="{A4726804-E258-4B68-BD11-49C9BDBD3098}" type="pres">
      <dgm:prSet presAssocID="{0EDD3F5F-4503-4E01-A337-A8ECB97C7FF7}" presName="sibTrans" presStyleCnt="0"/>
      <dgm:spPr/>
    </dgm:pt>
    <dgm:pt modelId="{A6B4DC70-6E16-44F7-8388-D55CFF8A5DE8}" type="pres">
      <dgm:prSet presAssocID="{465CDFBF-D49A-4E1C-9B71-2E0B25BDEB1F}" presName="compNode" presStyleCnt="0"/>
      <dgm:spPr/>
    </dgm:pt>
    <dgm:pt modelId="{D13F81BF-785A-4A93-8211-299530F5270D}" type="pres">
      <dgm:prSet presAssocID="{465CDFBF-D49A-4E1C-9B71-2E0B25BDEB1F}" presName="bgRect" presStyleLbl="bgShp" presStyleIdx="4" presStyleCnt="7"/>
      <dgm:spPr/>
    </dgm:pt>
    <dgm:pt modelId="{22FBA6FF-DAF2-468A-BAD3-1CF6DD6E194F}" type="pres">
      <dgm:prSet presAssocID="{465CDFBF-D49A-4E1C-9B71-2E0B25BDEB1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A9CE3013-B20A-4B4D-93DF-40A16A629153}" type="pres">
      <dgm:prSet presAssocID="{465CDFBF-D49A-4E1C-9B71-2E0B25BDEB1F}" presName="spaceRect" presStyleCnt="0"/>
      <dgm:spPr/>
    </dgm:pt>
    <dgm:pt modelId="{6F65547B-63A6-4B5B-BF91-AB0CD96CD4BB}" type="pres">
      <dgm:prSet presAssocID="{465CDFBF-D49A-4E1C-9B71-2E0B25BDEB1F}" presName="parTx" presStyleLbl="revTx" presStyleIdx="4" presStyleCnt="7">
        <dgm:presLayoutVars>
          <dgm:chMax val="0"/>
          <dgm:chPref val="0"/>
        </dgm:presLayoutVars>
      </dgm:prSet>
      <dgm:spPr/>
    </dgm:pt>
    <dgm:pt modelId="{2F94703B-7C5C-4A13-9CC7-799F1ABC1C73}" type="pres">
      <dgm:prSet presAssocID="{15F1D8FB-44D3-439D-B844-ABE706F97194}" presName="sibTrans" presStyleCnt="0"/>
      <dgm:spPr/>
    </dgm:pt>
    <dgm:pt modelId="{10AA77E9-F4AF-4F24-A856-F5AE7ED2F37F}" type="pres">
      <dgm:prSet presAssocID="{397C7A28-9F1B-49F3-A768-C2C4E9FD9BF5}" presName="compNode" presStyleCnt="0"/>
      <dgm:spPr/>
    </dgm:pt>
    <dgm:pt modelId="{D94CD799-B9AE-4896-87F0-04A108179E84}" type="pres">
      <dgm:prSet presAssocID="{397C7A28-9F1B-49F3-A768-C2C4E9FD9BF5}" presName="bgRect" presStyleLbl="bgShp" presStyleIdx="5" presStyleCnt="7"/>
      <dgm:spPr/>
    </dgm:pt>
    <dgm:pt modelId="{34C571A4-39E4-4D02-8382-1ACA68896162}" type="pres">
      <dgm:prSet presAssocID="{397C7A28-9F1B-49F3-A768-C2C4E9FD9BF5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3BCD136C-0FCF-45FF-9DCA-3E8EFE0EC43F}" type="pres">
      <dgm:prSet presAssocID="{397C7A28-9F1B-49F3-A768-C2C4E9FD9BF5}" presName="spaceRect" presStyleCnt="0"/>
      <dgm:spPr/>
    </dgm:pt>
    <dgm:pt modelId="{03F3FFAE-59BC-4BC6-8712-94DDA76016E0}" type="pres">
      <dgm:prSet presAssocID="{397C7A28-9F1B-49F3-A768-C2C4E9FD9BF5}" presName="parTx" presStyleLbl="revTx" presStyleIdx="5" presStyleCnt="7">
        <dgm:presLayoutVars>
          <dgm:chMax val="0"/>
          <dgm:chPref val="0"/>
        </dgm:presLayoutVars>
      </dgm:prSet>
      <dgm:spPr/>
    </dgm:pt>
    <dgm:pt modelId="{091E98E3-7ABF-4624-8B8D-F4B807733E7E}" type="pres">
      <dgm:prSet presAssocID="{E9A572F8-F184-41D6-B262-D08B46A2F2FB}" presName="sibTrans" presStyleCnt="0"/>
      <dgm:spPr/>
    </dgm:pt>
    <dgm:pt modelId="{7530B4EC-545A-4E14-9B49-F2F142103240}" type="pres">
      <dgm:prSet presAssocID="{608EFBBD-4D1E-4421-BD68-CFF588435F52}" presName="compNode" presStyleCnt="0"/>
      <dgm:spPr/>
    </dgm:pt>
    <dgm:pt modelId="{2A6FB168-F738-4860-8C60-CF819B8E175C}" type="pres">
      <dgm:prSet presAssocID="{608EFBBD-4D1E-4421-BD68-CFF588435F52}" presName="bgRect" presStyleLbl="bgShp" presStyleIdx="6" presStyleCnt="7"/>
      <dgm:spPr/>
    </dgm:pt>
    <dgm:pt modelId="{94D9CA13-A7E2-4E97-864F-E0DD344B388D}" type="pres">
      <dgm:prSet presAssocID="{608EFBBD-4D1E-4421-BD68-CFF588435F52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5EB94A75-2D31-4DA7-AD7D-3381116CD074}" type="pres">
      <dgm:prSet presAssocID="{608EFBBD-4D1E-4421-BD68-CFF588435F52}" presName="spaceRect" presStyleCnt="0"/>
      <dgm:spPr/>
    </dgm:pt>
    <dgm:pt modelId="{D674A036-10FD-4595-A1DA-561B5DD800AC}" type="pres">
      <dgm:prSet presAssocID="{608EFBBD-4D1E-4421-BD68-CFF588435F52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7ED4D1A-6DC4-5F4E-A6A0-7C90566B94C5}" type="presOf" srcId="{608EFBBD-4D1E-4421-BD68-CFF588435F52}" destId="{D674A036-10FD-4595-A1DA-561B5DD800AC}" srcOrd="0" destOrd="0" presId="urn:microsoft.com/office/officeart/2018/2/layout/IconVerticalSolidList"/>
    <dgm:cxn modelId="{C101EB1B-A877-4B4E-91E7-AC705B1E6B67}" type="presOf" srcId="{F902AF96-E7EA-41CD-91BB-122F0A05C35B}" destId="{7A7FA73C-DC1A-42AC-A662-D9C38EC9D030}" srcOrd="0" destOrd="0" presId="urn:microsoft.com/office/officeart/2018/2/layout/IconVerticalSolidList"/>
    <dgm:cxn modelId="{2EB06C41-2CB0-4083-890D-388EA2A6DCE4}" srcId="{DF6E34EB-DAF7-4BED-A1C5-F7B02E7B91B1}" destId="{397C7A28-9F1B-49F3-A768-C2C4E9FD9BF5}" srcOrd="5" destOrd="0" parTransId="{4F0CCF33-10A9-47E3-86E4-36E522DB81FB}" sibTransId="{E9A572F8-F184-41D6-B262-D08B46A2F2FB}"/>
    <dgm:cxn modelId="{155BF852-B785-45FC-8BB0-6E9F58B65190}" srcId="{DF6E34EB-DAF7-4BED-A1C5-F7B02E7B91B1}" destId="{9C82B3F8-015E-495C-A5C4-253CF3B4B228}" srcOrd="1" destOrd="0" parTransId="{40A4960F-9845-475B-90BB-6DC7DF0558C5}" sibTransId="{770AA849-4188-4C8D-8B64-B9EC14244EDD}"/>
    <dgm:cxn modelId="{5E6B3656-2D8B-40D6-9321-12932A00DE9B}" srcId="{DF6E34EB-DAF7-4BED-A1C5-F7B02E7B91B1}" destId="{F902AF96-E7EA-41CD-91BB-122F0A05C35B}" srcOrd="3" destOrd="0" parTransId="{D7906FBE-D95C-445D-A470-86BEB490426A}" sibTransId="{0EDD3F5F-4503-4E01-A337-A8ECB97C7FF7}"/>
    <dgm:cxn modelId="{19F7BA5C-F771-CC43-91B7-1F7928E4587B}" type="presOf" srcId="{465CDFBF-D49A-4E1C-9B71-2E0B25BDEB1F}" destId="{6F65547B-63A6-4B5B-BF91-AB0CD96CD4BB}" srcOrd="0" destOrd="0" presId="urn:microsoft.com/office/officeart/2018/2/layout/IconVerticalSolidList"/>
    <dgm:cxn modelId="{033E536E-0E56-4B53-8586-7EC638A6734B}" srcId="{DF6E34EB-DAF7-4BED-A1C5-F7B02E7B91B1}" destId="{44D6E89D-1F7E-4F09-95A8-F542D941D415}" srcOrd="2" destOrd="0" parTransId="{25BCADA8-01E9-4F00-92BD-3493222966C0}" sibTransId="{3E72C8DA-5C6C-4577-850D-4942ABD52427}"/>
    <dgm:cxn modelId="{198E9671-AA27-9247-8348-1303A5CA73D7}" type="presOf" srcId="{397C7A28-9F1B-49F3-A768-C2C4E9FD9BF5}" destId="{03F3FFAE-59BC-4BC6-8712-94DDA76016E0}" srcOrd="0" destOrd="0" presId="urn:microsoft.com/office/officeart/2018/2/layout/IconVerticalSolidList"/>
    <dgm:cxn modelId="{5CE3658A-B783-C141-AFEC-88A553EE8CC0}" type="presOf" srcId="{44D6E89D-1F7E-4F09-95A8-F542D941D415}" destId="{FE906FAA-1F22-4C16-9C55-71F951DA711E}" srcOrd="0" destOrd="0" presId="urn:microsoft.com/office/officeart/2018/2/layout/IconVerticalSolidList"/>
    <dgm:cxn modelId="{1D9814A4-6C7E-6D48-BD0C-E4A6DEB9BE39}" type="presOf" srcId="{DF6E34EB-DAF7-4BED-A1C5-F7B02E7B91B1}" destId="{51F1485F-CFE8-4FE2-B098-9A3E74AD1FE5}" srcOrd="0" destOrd="0" presId="urn:microsoft.com/office/officeart/2018/2/layout/IconVerticalSolidList"/>
    <dgm:cxn modelId="{70C064A4-BBF9-8C43-A64A-5620EA3042DC}" type="presOf" srcId="{19601919-4B92-4583-B3FA-87CE4BFCF8A4}" destId="{29C941C4-3726-4AA2-B4EF-A111B4E0ECA1}" srcOrd="0" destOrd="0" presId="urn:microsoft.com/office/officeart/2018/2/layout/IconVerticalSolidList"/>
    <dgm:cxn modelId="{FF4F13B6-09E0-F742-B173-26B356908FB6}" type="presOf" srcId="{9C82B3F8-015E-495C-A5C4-253CF3B4B228}" destId="{D103D544-27A5-41E9-A2FD-E05C636666F0}" srcOrd="0" destOrd="0" presId="urn:microsoft.com/office/officeart/2018/2/layout/IconVerticalSolidList"/>
    <dgm:cxn modelId="{B0C109D0-6674-419B-8B9E-DB0457329C50}" srcId="{DF6E34EB-DAF7-4BED-A1C5-F7B02E7B91B1}" destId="{608EFBBD-4D1E-4421-BD68-CFF588435F52}" srcOrd="6" destOrd="0" parTransId="{E3B00709-8C03-437F-9E5C-038C9242C2C7}" sibTransId="{046C5A44-E46F-4086-BA6E-07542223F992}"/>
    <dgm:cxn modelId="{3FF32EDB-3B0F-4EF9-BB65-44432E58DE5A}" srcId="{DF6E34EB-DAF7-4BED-A1C5-F7B02E7B91B1}" destId="{465CDFBF-D49A-4E1C-9B71-2E0B25BDEB1F}" srcOrd="4" destOrd="0" parTransId="{25F35881-7392-43BD-BEEB-962A0BD6DB02}" sibTransId="{15F1D8FB-44D3-439D-B844-ABE706F97194}"/>
    <dgm:cxn modelId="{43511DFE-D563-40AF-A496-9C4E00D3EFF6}" srcId="{DF6E34EB-DAF7-4BED-A1C5-F7B02E7B91B1}" destId="{19601919-4B92-4583-B3FA-87CE4BFCF8A4}" srcOrd="0" destOrd="0" parTransId="{936129C0-4AA7-4442-B31E-A8054FB2C9A3}" sibTransId="{DD99AFE2-B3D6-49D9-A524-0116026F290C}"/>
    <dgm:cxn modelId="{5F7C9C30-B4F4-3444-B964-F6479A8A0344}" type="presParOf" srcId="{51F1485F-CFE8-4FE2-B098-9A3E74AD1FE5}" destId="{B4D0B251-52C3-4DB5-A35C-745AEA81C6AC}" srcOrd="0" destOrd="0" presId="urn:microsoft.com/office/officeart/2018/2/layout/IconVerticalSolidList"/>
    <dgm:cxn modelId="{B1C5F195-0A93-544E-90CB-A0C83D9A200B}" type="presParOf" srcId="{B4D0B251-52C3-4DB5-A35C-745AEA81C6AC}" destId="{A379D997-62F4-4121-8A41-086AD8A7555B}" srcOrd="0" destOrd="0" presId="urn:microsoft.com/office/officeart/2018/2/layout/IconVerticalSolidList"/>
    <dgm:cxn modelId="{0AA4D764-EF49-8F4F-A368-2762C940DDD7}" type="presParOf" srcId="{B4D0B251-52C3-4DB5-A35C-745AEA81C6AC}" destId="{3BBCD910-C001-4AF7-992C-A8CE05561271}" srcOrd="1" destOrd="0" presId="urn:microsoft.com/office/officeart/2018/2/layout/IconVerticalSolidList"/>
    <dgm:cxn modelId="{798C2375-FC2A-B84F-8248-488A65E18C47}" type="presParOf" srcId="{B4D0B251-52C3-4DB5-A35C-745AEA81C6AC}" destId="{A7543A91-14E2-4EE3-9096-8DC847839645}" srcOrd="2" destOrd="0" presId="urn:microsoft.com/office/officeart/2018/2/layout/IconVerticalSolidList"/>
    <dgm:cxn modelId="{D5494BD4-3E12-EA4B-ADDD-86C63E3F10BD}" type="presParOf" srcId="{B4D0B251-52C3-4DB5-A35C-745AEA81C6AC}" destId="{29C941C4-3726-4AA2-B4EF-A111B4E0ECA1}" srcOrd="3" destOrd="0" presId="urn:microsoft.com/office/officeart/2018/2/layout/IconVerticalSolidList"/>
    <dgm:cxn modelId="{58C4B57C-F1E1-E342-852D-160A65356FF6}" type="presParOf" srcId="{51F1485F-CFE8-4FE2-B098-9A3E74AD1FE5}" destId="{46A3B696-F99E-4104-AE9A-E1602A220C05}" srcOrd="1" destOrd="0" presId="urn:microsoft.com/office/officeart/2018/2/layout/IconVerticalSolidList"/>
    <dgm:cxn modelId="{63AD3999-1575-FD49-B7B6-94D6F392ED9E}" type="presParOf" srcId="{51F1485F-CFE8-4FE2-B098-9A3E74AD1FE5}" destId="{BA6F22EE-08CA-4C06-975F-9EB3A7BE3A63}" srcOrd="2" destOrd="0" presId="urn:microsoft.com/office/officeart/2018/2/layout/IconVerticalSolidList"/>
    <dgm:cxn modelId="{A6C0466E-63A5-AA49-97AD-CE20FC79A9CF}" type="presParOf" srcId="{BA6F22EE-08CA-4C06-975F-9EB3A7BE3A63}" destId="{78BBEF11-CADD-43AD-BDA2-CDD717BF0E78}" srcOrd="0" destOrd="0" presId="urn:microsoft.com/office/officeart/2018/2/layout/IconVerticalSolidList"/>
    <dgm:cxn modelId="{AD1B8805-5120-4F4E-A009-FD94961C09C2}" type="presParOf" srcId="{BA6F22EE-08CA-4C06-975F-9EB3A7BE3A63}" destId="{5E006F28-8BAC-46EA-A7D8-AF30CF08FC16}" srcOrd="1" destOrd="0" presId="urn:microsoft.com/office/officeart/2018/2/layout/IconVerticalSolidList"/>
    <dgm:cxn modelId="{B66DFB44-1B70-E648-8CA3-78C411361F5E}" type="presParOf" srcId="{BA6F22EE-08CA-4C06-975F-9EB3A7BE3A63}" destId="{802516CD-26B7-438B-98BF-CC23F696BD25}" srcOrd="2" destOrd="0" presId="urn:microsoft.com/office/officeart/2018/2/layout/IconVerticalSolidList"/>
    <dgm:cxn modelId="{52112149-B0CE-A048-96C0-0C4DF8047F3F}" type="presParOf" srcId="{BA6F22EE-08CA-4C06-975F-9EB3A7BE3A63}" destId="{D103D544-27A5-41E9-A2FD-E05C636666F0}" srcOrd="3" destOrd="0" presId="urn:microsoft.com/office/officeart/2018/2/layout/IconVerticalSolidList"/>
    <dgm:cxn modelId="{84936093-F5C0-CA49-90CF-B73C03EC183D}" type="presParOf" srcId="{51F1485F-CFE8-4FE2-B098-9A3E74AD1FE5}" destId="{2EEFDF2B-55CE-437F-B9B8-602CF9DAF088}" srcOrd="3" destOrd="0" presId="urn:microsoft.com/office/officeart/2018/2/layout/IconVerticalSolidList"/>
    <dgm:cxn modelId="{30264AD4-9D2D-3740-876A-A447C33ED2C9}" type="presParOf" srcId="{51F1485F-CFE8-4FE2-B098-9A3E74AD1FE5}" destId="{FF4D5868-B925-4A3A-8C04-B59E98C00E64}" srcOrd="4" destOrd="0" presId="urn:microsoft.com/office/officeart/2018/2/layout/IconVerticalSolidList"/>
    <dgm:cxn modelId="{AD5D2743-C2F5-C947-81DE-59A717A83ADA}" type="presParOf" srcId="{FF4D5868-B925-4A3A-8C04-B59E98C00E64}" destId="{3594D3DB-8631-4A65-9284-E6F975440010}" srcOrd="0" destOrd="0" presId="urn:microsoft.com/office/officeart/2018/2/layout/IconVerticalSolidList"/>
    <dgm:cxn modelId="{2B854AA0-BDBC-1743-912B-0C5067DE477A}" type="presParOf" srcId="{FF4D5868-B925-4A3A-8C04-B59E98C00E64}" destId="{C24D4D82-8120-44FE-B912-E0718633B37E}" srcOrd="1" destOrd="0" presId="urn:microsoft.com/office/officeart/2018/2/layout/IconVerticalSolidList"/>
    <dgm:cxn modelId="{FE7C7525-6F8E-4E46-951B-2F34259172B9}" type="presParOf" srcId="{FF4D5868-B925-4A3A-8C04-B59E98C00E64}" destId="{66698FA0-9C73-4692-B6A6-1844B8A9EDB2}" srcOrd="2" destOrd="0" presId="urn:microsoft.com/office/officeart/2018/2/layout/IconVerticalSolidList"/>
    <dgm:cxn modelId="{DC7BD63F-7713-C645-9733-601530872158}" type="presParOf" srcId="{FF4D5868-B925-4A3A-8C04-B59E98C00E64}" destId="{FE906FAA-1F22-4C16-9C55-71F951DA711E}" srcOrd="3" destOrd="0" presId="urn:microsoft.com/office/officeart/2018/2/layout/IconVerticalSolidList"/>
    <dgm:cxn modelId="{CF0B7855-74E6-0049-A4AC-30C7167A601B}" type="presParOf" srcId="{51F1485F-CFE8-4FE2-B098-9A3E74AD1FE5}" destId="{41EEE163-9A64-49C3-9C30-48364ECE79BE}" srcOrd="5" destOrd="0" presId="urn:microsoft.com/office/officeart/2018/2/layout/IconVerticalSolidList"/>
    <dgm:cxn modelId="{9A14A746-C233-164F-A95B-83D313E514D1}" type="presParOf" srcId="{51F1485F-CFE8-4FE2-B098-9A3E74AD1FE5}" destId="{EBED224A-6A52-4D7F-AF5D-A2C0940910FF}" srcOrd="6" destOrd="0" presId="urn:microsoft.com/office/officeart/2018/2/layout/IconVerticalSolidList"/>
    <dgm:cxn modelId="{CB6DA524-FAF6-764A-B6FA-E6F375245D7A}" type="presParOf" srcId="{EBED224A-6A52-4D7F-AF5D-A2C0940910FF}" destId="{0CEC47E6-1123-413C-B0F6-332C10B8581F}" srcOrd="0" destOrd="0" presId="urn:microsoft.com/office/officeart/2018/2/layout/IconVerticalSolidList"/>
    <dgm:cxn modelId="{E5D31E2F-038B-D044-8128-B35FCA642AFA}" type="presParOf" srcId="{EBED224A-6A52-4D7F-AF5D-A2C0940910FF}" destId="{DE644984-CB43-42AE-8C45-9B99D07B5743}" srcOrd="1" destOrd="0" presId="urn:microsoft.com/office/officeart/2018/2/layout/IconVerticalSolidList"/>
    <dgm:cxn modelId="{9B27206D-AF81-0243-82F4-8AFBAEE2DA98}" type="presParOf" srcId="{EBED224A-6A52-4D7F-AF5D-A2C0940910FF}" destId="{B894FF98-5991-4EA7-9FC0-6ECE862E4415}" srcOrd="2" destOrd="0" presId="urn:microsoft.com/office/officeart/2018/2/layout/IconVerticalSolidList"/>
    <dgm:cxn modelId="{0F2D4DAA-D55B-F04D-9CF9-F491C944E6E5}" type="presParOf" srcId="{EBED224A-6A52-4D7F-AF5D-A2C0940910FF}" destId="{7A7FA73C-DC1A-42AC-A662-D9C38EC9D030}" srcOrd="3" destOrd="0" presId="urn:microsoft.com/office/officeart/2018/2/layout/IconVerticalSolidList"/>
    <dgm:cxn modelId="{E24BA449-26DD-7E42-AE9D-402F7C1F5B45}" type="presParOf" srcId="{51F1485F-CFE8-4FE2-B098-9A3E74AD1FE5}" destId="{A4726804-E258-4B68-BD11-49C9BDBD3098}" srcOrd="7" destOrd="0" presId="urn:microsoft.com/office/officeart/2018/2/layout/IconVerticalSolidList"/>
    <dgm:cxn modelId="{A828335D-EF7E-F840-8E47-B0886A1604D8}" type="presParOf" srcId="{51F1485F-CFE8-4FE2-B098-9A3E74AD1FE5}" destId="{A6B4DC70-6E16-44F7-8388-D55CFF8A5DE8}" srcOrd="8" destOrd="0" presId="urn:microsoft.com/office/officeart/2018/2/layout/IconVerticalSolidList"/>
    <dgm:cxn modelId="{4F494056-7E27-994D-9CEF-2EE5C3D0363B}" type="presParOf" srcId="{A6B4DC70-6E16-44F7-8388-D55CFF8A5DE8}" destId="{D13F81BF-785A-4A93-8211-299530F5270D}" srcOrd="0" destOrd="0" presId="urn:microsoft.com/office/officeart/2018/2/layout/IconVerticalSolidList"/>
    <dgm:cxn modelId="{8A740195-D924-B44F-9332-8ACD99BC1DDB}" type="presParOf" srcId="{A6B4DC70-6E16-44F7-8388-D55CFF8A5DE8}" destId="{22FBA6FF-DAF2-468A-BAD3-1CF6DD6E194F}" srcOrd="1" destOrd="0" presId="urn:microsoft.com/office/officeart/2018/2/layout/IconVerticalSolidList"/>
    <dgm:cxn modelId="{C7BFF939-6BE0-D34C-B87A-57C8BF153F09}" type="presParOf" srcId="{A6B4DC70-6E16-44F7-8388-D55CFF8A5DE8}" destId="{A9CE3013-B20A-4B4D-93DF-40A16A629153}" srcOrd="2" destOrd="0" presId="urn:microsoft.com/office/officeart/2018/2/layout/IconVerticalSolidList"/>
    <dgm:cxn modelId="{97A3CF5F-F18F-3D47-B95D-71EECA7713CE}" type="presParOf" srcId="{A6B4DC70-6E16-44F7-8388-D55CFF8A5DE8}" destId="{6F65547B-63A6-4B5B-BF91-AB0CD96CD4BB}" srcOrd="3" destOrd="0" presId="urn:microsoft.com/office/officeart/2018/2/layout/IconVerticalSolidList"/>
    <dgm:cxn modelId="{424C1232-1820-2344-8428-700C2E408582}" type="presParOf" srcId="{51F1485F-CFE8-4FE2-B098-9A3E74AD1FE5}" destId="{2F94703B-7C5C-4A13-9CC7-799F1ABC1C73}" srcOrd="9" destOrd="0" presId="urn:microsoft.com/office/officeart/2018/2/layout/IconVerticalSolidList"/>
    <dgm:cxn modelId="{445D0F9F-6883-5849-B184-83CC00808ED1}" type="presParOf" srcId="{51F1485F-CFE8-4FE2-B098-9A3E74AD1FE5}" destId="{10AA77E9-F4AF-4F24-A856-F5AE7ED2F37F}" srcOrd="10" destOrd="0" presId="urn:microsoft.com/office/officeart/2018/2/layout/IconVerticalSolidList"/>
    <dgm:cxn modelId="{D6E57669-89A9-684F-BEEF-407F1B4BA46F}" type="presParOf" srcId="{10AA77E9-F4AF-4F24-A856-F5AE7ED2F37F}" destId="{D94CD799-B9AE-4896-87F0-04A108179E84}" srcOrd="0" destOrd="0" presId="urn:microsoft.com/office/officeart/2018/2/layout/IconVerticalSolidList"/>
    <dgm:cxn modelId="{EB23DFB2-E088-E84B-A864-52576F552BBB}" type="presParOf" srcId="{10AA77E9-F4AF-4F24-A856-F5AE7ED2F37F}" destId="{34C571A4-39E4-4D02-8382-1ACA68896162}" srcOrd="1" destOrd="0" presId="urn:microsoft.com/office/officeart/2018/2/layout/IconVerticalSolidList"/>
    <dgm:cxn modelId="{B083B0DF-92FD-304D-A44D-F487284F4448}" type="presParOf" srcId="{10AA77E9-F4AF-4F24-A856-F5AE7ED2F37F}" destId="{3BCD136C-0FCF-45FF-9DCA-3E8EFE0EC43F}" srcOrd="2" destOrd="0" presId="urn:microsoft.com/office/officeart/2018/2/layout/IconVerticalSolidList"/>
    <dgm:cxn modelId="{F825CE68-72FA-D24A-B371-80C635FFC027}" type="presParOf" srcId="{10AA77E9-F4AF-4F24-A856-F5AE7ED2F37F}" destId="{03F3FFAE-59BC-4BC6-8712-94DDA76016E0}" srcOrd="3" destOrd="0" presId="urn:microsoft.com/office/officeart/2018/2/layout/IconVerticalSolidList"/>
    <dgm:cxn modelId="{7F5788FF-B679-4246-98DD-5C7D7F3F5F1D}" type="presParOf" srcId="{51F1485F-CFE8-4FE2-B098-9A3E74AD1FE5}" destId="{091E98E3-7ABF-4624-8B8D-F4B807733E7E}" srcOrd="11" destOrd="0" presId="urn:microsoft.com/office/officeart/2018/2/layout/IconVerticalSolidList"/>
    <dgm:cxn modelId="{986A8CEB-5D21-6A48-AA6C-41EAE3ACF2FF}" type="presParOf" srcId="{51F1485F-CFE8-4FE2-B098-9A3E74AD1FE5}" destId="{7530B4EC-545A-4E14-9B49-F2F142103240}" srcOrd="12" destOrd="0" presId="urn:microsoft.com/office/officeart/2018/2/layout/IconVerticalSolidList"/>
    <dgm:cxn modelId="{96E4C9CA-9403-0340-BD15-4610E50501F6}" type="presParOf" srcId="{7530B4EC-545A-4E14-9B49-F2F142103240}" destId="{2A6FB168-F738-4860-8C60-CF819B8E175C}" srcOrd="0" destOrd="0" presId="urn:microsoft.com/office/officeart/2018/2/layout/IconVerticalSolidList"/>
    <dgm:cxn modelId="{4E9A821D-C286-A14F-BDDD-B98B1C263FFB}" type="presParOf" srcId="{7530B4EC-545A-4E14-9B49-F2F142103240}" destId="{94D9CA13-A7E2-4E97-864F-E0DD344B388D}" srcOrd="1" destOrd="0" presId="urn:microsoft.com/office/officeart/2018/2/layout/IconVerticalSolidList"/>
    <dgm:cxn modelId="{38FD96CC-9ECA-5546-86C0-8BB7864999B7}" type="presParOf" srcId="{7530B4EC-545A-4E14-9B49-F2F142103240}" destId="{5EB94A75-2D31-4DA7-AD7D-3381116CD074}" srcOrd="2" destOrd="0" presId="urn:microsoft.com/office/officeart/2018/2/layout/IconVerticalSolidList"/>
    <dgm:cxn modelId="{81CF2932-C5C2-514E-8B4A-38B066BDFB55}" type="presParOf" srcId="{7530B4EC-545A-4E14-9B49-F2F142103240}" destId="{D674A036-10FD-4595-A1DA-561B5DD800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A10A8-0C3A-4D83-B94F-DAEAB4D1333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16D65B-95DE-4689-825B-9D45A7972774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800" dirty="0"/>
            <a:t>Used as fresh garlic pods or powder or oil</a:t>
          </a:r>
        </a:p>
      </dgm:t>
    </dgm:pt>
    <dgm:pt modelId="{8DE28DF9-0A92-401F-B3F4-DEAF878BF0BB}" type="parTrans" cxnId="{E416D6C4-D2D8-45D0-86CE-5567D2F61DFD}">
      <dgm:prSet/>
      <dgm:spPr/>
      <dgm:t>
        <a:bodyPr/>
        <a:lstStyle/>
        <a:p>
          <a:endParaRPr lang="en-US"/>
        </a:p>
      </dgm:t>
    </dgm:pt>
    <dgm:pt modelId="{22AD8851-6198-4E2E-BB01-2CF44DEEA2F1}" type="sibTrans" cxnId="{E416D6C4-D2D8-45D0-86CE-5567D2F61DFD}">
      <dgm:prSet/>
      <dgm:spPr/>
      <dgm:t>
        <a:bodyPr/>
        <a:lstStyle/>
        <a:p>
          <a:endParaRPr lang="en-US"/>
        </a:p>
      </dgm:t>
    </dgm:pt>
    <dgm:pt modelId="{26D5A6D7-5353-4A85-A398-B13FA082A3F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/>
            <a:t>Active compounds are Organosulfur compounds ( allicin ) used to decrease</a:t>
          </a:r>
        </a:p>
      </dgm:t>
    </dgm:pt>
    <dgm:pt modelId="{5EC9BEBA-C673-415D-B040-E01ACF3317BC}" type="parTrans" cxnId="{86B58F4A-ED7B-4A3B-A58A-999B8DAAC470}">
      <dgm:prSet/>
      <dgm:spPr/>
      <dgm:t>
        <a:bodyPr/>
        <a:lstStyle/>
        <a:p>
          <a:endParaRPr lang="en-US"/>
        </a:p>
      </dgm:t>
    </dgm:pt>
    <dgm:pt modelId="{69B1171C-7201-4C9C-9CED-370D6C6E7EAC}" type="sibTrans" cxnId="{86B58F4A-ED7B-4A3B-A58A-999B8DAAC470}">
      <dgm:prSet/>
      <dgm:spPr/>
      <dgm:t>
        <a:bodyPr/>
        <a:lstStyle/>
        <a:p>
          <a:endParaRPr lang="en-US"/>
        </a:p>
      </dgm:t>
    </dgm:pt>
    <dgm:pt modelId="{3B78F284-A4BF-4E5F-B727-89F6961C1FF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800" dirty="0"/>
            <a:t> inhibits blood lipids</a:t>
          </a:r>
          <a:r>
            <a:rPr lang="en-US" sz="2000" dirty="0"/>
            <a:t> ( inhibits HMG CoA reductase ) , for cold symptoms and as antioxidant </a:t>
          </a:r>
        </a:p>
      </dgm:t>
    </dgm:pt>
    <dgm:pt modelId="{FF8388DC-75A6-4787-8304-F0B1A6A52F88}" type="parTrans" cxnId="{A39030CF-D484-4D20-BDE5-41B5E526DBAE}">
      <dgm:prSet/>
      <dgm:spPr/>
      <dgm:t>
        <a:bodyPr/>
        <a:lstStyle/>
        <a:p>
          <a:endParaRPr lang="en-US"/>
        </a:p>
      </dgm:t>
    </dgm:pt>
    <dgm:pt modelId="{DD11B398-DD8F-4272-8118-FFF499A6A919}" type="sibTrans" cxnId="{A39030CF-D484-4D20-BDE5-41B5E526DBAE}">
      <dgm:prSet/>
      <dgm:spPr/>
      <dgm:t>
        <a:bodyPr/>
        <a:lstStyle/>
        <a:p>
          <a:endParaRPr lang="en-US"/>
        </a:p>
      </dgm:t>
    </dgm:pt>
    <dgm:pt modelId="{1E0FF5ED-5E63-4DEF-88F8-AC8597D94E6D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800" dirty="0"/>
            <a:t>Antihypertensive , antiplatelet </a:t>
          </a:r>
        </a:p>
      </dgm:t>
    </dgm:pt>
    <dgm:pt modelId="{7EE76654-EC14-4662-B8A1-B2F3DEC97CE5}" type="parTrans" cxnId="{28EDCAFC-A23C-4563-AA33-AC059A0DD0EA}">
      <dgm:prSet/>
      <dgm:spPr/>
      <dgm:t>
        <a:bodyPr/>
        <a:lstStyle/>
        <a:p>
          <a:endParaRPr lang="en-US"/>
        </a:p>
      </dgm:t>
    </dgm:pt>
    <dgm:pt modelId="{767DC03A-60F2-4E3C-859E-3A2B536F3748}" type="sibTrans" cxnId="{28EDCAFC-A23C-4563-AA33-AC059A0DD0EA}">
      <dgm:prSet/>
      <dgm:spPr/>
      <dgm:t>
        <a:bodyPr/>
        <a:lstStyle/>
        <a:p>
          <a:endParaRPr lang="en-US"/>
        </a:p>
      </dgm:t>
    </dgm:pt>
    <dgm:pt modelId="{84CBB64A-7495-4DBF-9A55-4D5541B83CA9}">
      <dgm:prSet custT="1"/>
      <dgm:spPr>
        <a:solidFill>
          <a:srgbClr val="FF000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</a:rPr>
            <a:t>Adverse effects when large amounts taken .</a:t>
          </a:r>
        </a:p>
      </dgm:t>
    </dgm:pt>
    <dgm:pt modelId="{5B33B953-284B-47F8-8AE9-FD7CB97B8B2D}" type="parTrans" cxnId="{77190D7C-B112-4667-B001-1D659F8FF8F1}">
      <dgm:prSet/>
      <dgm:spPr/>
      <dgm:t>
        <a:bodyPr/>
        <a:lstStyle/>
        <a:p>
          <a:endParaRPr lang="en-US"/>
        </a:p>
      </dgm:t>
    </dgm:pt>
    <dgm:pt modelId="{20C7C829-7503-479C-9B25-E6AFDA2EAAD3}" type="sibTrans" cxnId="{77190D7C-B112-4667-B001-1D659F8FF8F1}">
      <dgm:prSet/>
      <dgm:spPr/>
      <dgm:t>
        <a:bodyPr/>
        <a:lstStyle/>
        <a:p>
          <a:endParaRPr lang="en-US"/>
        </a:p>
      </dgm:t>
    </dgm:pt>
    <dgm:pt modelId="{D82DB01C-D156-4872-B026-08DB64DEE69C}">
      <dgm:prSet custT="1"/>
      <dgm:spPr>
        <a:solidFill>
          <a:srgbClr val="FF000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</a:rPr>
            <a:t>Gastric irritation </a:t>
          </a:r>
          <a:r>
            <a:rPr lang="en-US" sz="500" dirty="0">
              <a:solidFill>
                <a:schemeClr val="bg1"/>
              </a:solidFill>
            </a:rPr>
            <a:t>.</a:t>
          </a:r>
        </a:p>
      </dgm:t>
    </dgm:pt>
    <dgm:pt modelId="{61B9D0B5-6A1C-49D7-9E26-AE691D24D7BF}" type="parTrans" cxnId="{86954125-0061-4405-83E1-6D8095A8081E}">
      <dgm:prSet/>
      <dgm:spPr/>
      <dgm:t>
        <a:bodyPr/>
        <a:lstStyle/>
        <a:p>
          <a:endParaRPr lang="en-US"/>
        </a:p>
      </dgm:t>
    </dgm:pt>
    <dgm:pt modelId="{612F7890-8EE4-4460-A97B-1CB14E0DADF8}" type="sibTrans" cxnId="{86954125-0061-4405-83E1-6D8095A8081E}">
      <dgm:prSet/>
      <dgm:spPr/>
      <dgm:t>
        <a:bodyPr/>
        <a:lstStyle/>
        <a:p>
          <a:endParaRPr lang="en-US"/>
        </a:p>
      </dgm:t>
    </dgm:pt>
    <dgm:pt modelId="{3555B91D-5C3C-664A-94FF-68C224ECD1C6}" type="pres">
      <dgm:prSet presAssocID="{55FA10A8-0C3A-4D83-B94F-DAEAB4D13333}" presName="linear" presStyleCnt="0">
        <dgm:presLayoutVars>
          <dgm:animLvl val="lvl"/>
          <dgm:resizeHandles val="exact"/>
        </dgm:presLayoutVars>
      </dgm:prSet>
      <dgm:spPr/>
    </dgm:pt>
    <dgm:pt modelId="{454E5EA9-288C-AC4B-97F1-A0DD1CB5D5FB}" type="pres">
      <dgm:prSet presAssocID="{5616D65B-95DE-4689-825B-9D45A797277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6B15337-7B25-7049-8809-B871532968D4}" type="pres">
      <dgm:prSet presAssocID="{22AD8851-6198-4E2E-BB01-2CF44DEEA2F1}" presName="spacer" presStyleCnt="0"/>
      <dgm:spPr/>
    </dgm:pt>
    <dgm:pt modelId="{8FCB7C6A-4D36-4A43-9CFC-68AD004BD3F3}" type="pres">
      <dgm:prSet presAssocID="{26D5A6D7-5353-4A85-A398-B13FA082A3F4}" presName="parentText" presStyleLbl="node1" presStyleIdx="1" presStyleCnt="6" custLinFactY="-1660" custLinFactNeighborX="-226" custLinFactNeighborY="-100000">
        <dgm:presLayoutVars>
          <dgm:chMax val="0"/>
          <dgm:bulletEnabled val="1"/>
        </dgm:presLayoutVars>
      </dgm:prSet>
      <dgm:spPr/>
    </dgm:pt>
    <dgm:pt modelId="{127D3491-E515-0E44-828E-6B6E77E91CC5}" type="pres">
      <dgm:prSet presAssocID="{69B1171C-7201-4C9C-9CED-370D6C6E7EAC}" presName="spacer" presStyleCnt="0"/>
      <dgm:spPr/>
    </dgm:pt>
    <dgm:pt modelId="{C5B979A9-38A4-7342-8D09-6BE536634E57}" type="pres">
      <dgm:prSet presAssocID="{3B78F284-A4BF-4E5F-B727-89F6961C1FF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91CCBF7-8C73-D04F-8662-8CD2BD3B4049}" type="pres">
      <dgm:prSet presAssocID="{DD11B398-DD8F-4272-8118-FFF499A6A919}" presName="spacer" presStyleCnt="0"/>
      <dgm:spPr/>
    </dgm:pt>
    <dgm:pt modelId="{A0D03CCA-9AF8-7945-B646-FEF60CC16AD5}" type="pres">
      <dgm:prSet presAssocID="{1E0FF5ED-5E63-4DEF-88F8-AC8597D94E6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7E461F1-3693-D74C-AFE9-61793A019B33}" type="pres">
      <dgm:prSet presAssocID="{767DC03A-60F2-4E3C-859E-3A2B536F3748}" presName="spacer" presStyleCnt="0"/>
      <dgm:spPr/>
    </dgm:pt>
    <dgm:pt modelId="{5B850AD6-A6A0-A84D-A94B-586E6DA8934C}" type="pres">
      <dgm:prSet presAssocID="{84CBB64A-7495-4DBF-9A55-4D5541B83CA9}" presName="parentText" presStyleLbl="node1" presStyleIdx="4" presStyleCnt="6" custLinFactNeighborX="0" custLinFactNeighborY="42135">
        <dgm:presLayoutVars>
          <dgm:chMax val="0"/>
          <dgm:bulletEnabled val="1"/>
        </dgm:presLayoutVars>
      </dgm:prSet>
      <dgm:spPr/>
    </dgm:pt>
    <dgm:pt modelId="{ED515A48-E335-0A48-A38E-4B34AC464D62}" type="pres">
      <dgm:prSet presAssocID="{20C7C829-7503-479C-9B25-E6AFDA2EAAD3}" presName="spacer" presStyleCnt="0"/>
      <dgm:spPr/>
    </dgm:pt>
    <dgm:pt modelId="{E6E2AF1D-5ADA-E446-AD60-B838489ADCB5}" type="pres">
      <dgm:prSet presAssocID="{D82DB01C-D156-4872-B026-08DB64DEE69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6954125-0061-4405-83E1-6D8095A8081E}" srcId="{55FA10A8-0C3A-4D83-B94F-DAEAB4D13333}" destId="{D82DB01C-D156-4872-B026-08DB64DEE69C}" srcOrd="5" destOrd="0" parTransId="{61B9D0B5-6A1C-49D7-9E26-AE691D24D7BF}" sibTransId="{612F7890-8EE4-4460-A97B-1CB14E0DADF8}"/>
    <dgm:cxn modelId="{BA27E03B-F181-4A40-8CE8-B599A7267088}" type="presOf" srcId="{5616D65B-95DE-4689-825B-9D45A7972774}" destId="{454E5EA9-288C-AC4B-97F1-A0DD1CB5D5FB}" srcOrd="0" destOrd="0" presId="urn:microsoft.com/office/officeart/2005/8/layout/vList2"/>
    <dgm:cxn modelId="{86B58F4A-ED7B-4A3B-A58A-999B8DAAC470}" srcId="{55FA10A8-0C3A-4D83-B94F-DAEAB4D13333}" destId="{26D5A6D7-5353-4A85-A398-B13FA082A3F4}" srcOrd="1" destOrd="0" parTransId="{5EC9BEBA-C673-415D-B040-E01ACF3317BC}" sibTransId="{69B1171C-7201-4C9C-9CED-370D6C6E7EAC}"/>
    <dgm:cxn modelId="{A079B371-E499-A04A-9F97-1A2E97246266}" type="presOf" srcId="{26D5A6D7-5353-4A85-A398-B13FA082A3F4}" destId="{8FCB7C6A-4D36-4A43-9CFC-68AD004BD3F3}" srcOrd="0" destOrd="0" presId="urn:microsoft.com/office/officeart/2005/8/layout/vList2"/>
    <dgm:cxn modelId="{77190D7C-B112-4667-B001-1D659F8FF8F1}" srcId="{55FA10A8-0C3A-4D83-B94F-DAEAB4D13333}" destId="{84CBB64A-7495-4DBF-9A55-4D5541B83CA9}" srcOrd="4" destOrd="0" parTransId="{5B33B953-284B-47F8-8AE9-FD7CB97B8B2D}" sibTransId="{20C7C829-7503-479C-9B25-E6AFDA2EAAD3}"/>
    <dgm:cxn modelId="{AD566889-35C6-244A-AEBA-0C56F24D2EBF}" type="presOf" srcId="{3B78F284-A4BF-4E5F-B727-89F6961C1FFF}" destId="{C5B979A9-38A4-7342-8D09-6BE536634E57}" srcOrd="0" destOrd="0" presId="urn:microsoft.com/office/officeart/2005/8/layout/vList2"/>
    <dgm:cxn modelId="{364AD98E-206E-5048-AA1F-28CD13A3F456}" type="presOf" srcId="{55FA10A8-0C3A-4D83-B94F-DAEAB4D13333}" destId="{3555B91D-5C3C-664A-94FF-68C224ECD1C6}" srcOrd="0" destOrd="0" presId="urn:microsoft.com/office/officeart/2005/8/layout/vList2"/>
    <dgm:cxn modelId="{5FC24FBE-F883-6149-8EED-43921565A4D3}" type="presOf" srcId="{84CBB64A-7495-4DBF-9A55-4D5541B83CA9}" destId="{5B850AD6-A6A0-A84D-A94B-586E6DA8934C}" srcOrd="0" destOrd="0" presId="urn:microsoft.com/office/officeart/2005/8/layout/vList2"/>
    <dgm:cxn modelId="{E416D6C4-D2D8-45D0-86CE-5567D2F61DFD}" srcId="{55FA10A8-0C3A-4D83-B94F-DAEAB4D13333}" destId="{5616D65B-95DE-4689-825B-9D45A7972774}" srcOrd="0" destOrd="0" parTransId="{8DE28DF9-0A92-401F-B3F4-DEAF878BF0BB}" sibTransId="{22AD8851-6198-4E2E-BB01-2CF44DEEA2F1}"/>
    <dgm:cxn modelId="{A39030CF-D484-4D20-BDE5-41B5E526DBAE}" srcId="{55FA10A8-0C3A-4D83-B94F-DAEAB4D13333}" destId="{3B78F284-A4BF-4E5F-B727-89F6961C1FFF}" srcOrd="2" destOrd="0" parTransId="{FF8388DC-75A6-4787-8304-F0B1A6A52F88}" sibTransId="{DD11B398-DD8F-4272-8118-FFF499A6A919}"/>
    <dgm:cxn modelId="{52CB7EE2-A7EC-AC4D-B631-53502E0584A1}" type="presOf" srcId="{1E0FF5ED-5E63-4DEF-88F8-AC8597D94E6D}" destId="{A0D03CCA-9AF8-7945-B646-FEF60CC16AD5}" srcOrd="0" destOrd="0" presId="urn:microsoft.com/office/officeart/2005/8/layout/vList2"/>
    <dgm:cxn modelId="{706956F9-1D88-CE47-82DA-F258FFD55FAD}" type="presOf" srcId="{D82DB01C-D156-4872-B026-08DB64DEE69C}" destId="{E6E2AF1D-5ADA-E446-AD60-B838489ADCB5}" srcOrd="0" destOrd="0" presId="urn:microsoft.com/office/officeart/2005/8/layout/vList2"/>
    <dgm:cxn modelId="{28EDCAFC-A23C-4563-AA33-AC059A0DD0EA}" srcId="{55FA10A8-0C3A-4D83-B94F-DAEAB4D13333}" destId="{1E0FF5ED-5E63-4DEF-88F8-AC8597D94E6D}" srcOrd="3" destOrd="0" parTransId="{7EE76654-EC14-4662-B8A1-B2F3DEC97CE5}" sibTransId="{767DC03A-60F2-4E3C-859E-3A2B536F3748}"/>
    <dgm:cxn modelId="{85C2DCA2-A23F-FF44-9062-AE569A18E7C2}" type="presParOf" srcId="{3555B91D-5C3C-664A-94FF-68C224ECD1C6}" destId="{454E5EA9-288C-AC4B-97F1-A0DD1CB5D5FB}" srcOrd="0" destOrd="0" presId="urn:microsoft.com/office/officeart/2005/8/layout/vList2"/>
    <dgm:cxn modelId="{ED2FD5D2-1B66-D344-A211-9E728D5E0F44}" type="presParOf" srcId="{3555B91D-5C3C-664A-94FF-68C224ECD1C6}" destId="{96B15337-7B25-7049-8809-B871532968D4}" srcOrd="1" destOrd="0" presId="urn:microsoft.com/office/officeart/2005/8/layout/vList2"/>
    <dgm:cxn modelId="{8294834C-45DD-D94A-957F-F22A45CB8A5E}" type="presParOf" srcId="{3555B91D-5C3C-664A-94FF-68C224ECD1C6}" destId="{8FCB7C6A-4D36-4A43-9CFC-68AD004BD3F3}" srcOrd="2" destOrd="0" presId="urn:microsoft.com/office/officeart/2005/8/layout/vList2"/>
    <dgm:cxn modelId="{3CA249BF-4E44-2942-A1B6-686985696EE2}" type="presParOf" srcId="{3555B91D-5C3C-664A-94FF-68C224ECD1C6}" destId="{127D3491-E515-0E44-828E-6B6E77E91CC5}" srcOrd="3" destOrd="0" presId="urn:microsoft.com/office/officeart/2005/8/layout/vList2"/>
    <dgm:cxn modelId="{70EB5BA6-AE6F-464A-9A20-7801355C0CD2}" type="presParOf" srcId="{3555B91D-5C3C-664A-94FF-68C224ECD1C6}" destId="{C5B979A9-38A4-7342-8D09-6BE536634E57}" srcOrd="4" destOrd="0" presId="urn:microsoft.com/office/officeart/2005/8/layout/vList2"/>
    <dgm:cxn modelId="{7FA3D913-0DB6-0945-BBED-AB06388C3ECB}" type="presParOf" srcId="{3555B91D-5C3C-664A-94FF-68C224ECD1C6}" destId="{891CCBF7-8C73-D04F-8662-8CD2BD3B4049}" srcOrd="5" destOrd="0" presId="urn:microsoft.com/office/officeart/2005/8/layout/vList2"/>
    <dgm:cxn modelId="{BBDC7FFD-6919-844B-AE08-B49ED8B4AE30}" type="presParOf" srcId="{3555B91D-5C3C-664A-94FF-68C224ECD1C6}" destId="{A0D03CCA-9AF8-7945-B646-FEF60CC16AD5}" srcOrd="6" destOrd="0" presId="urn:microsoft.com/office/officeart/2005/8/layout/vList2"/>
    <dgm:cxn modelId="{E35D09F2-3929-5F48-A7B7-A2243227658A}" type="presParOf" srcId="{3555B91D-5C3C-664A-94FF-68C224ECD1C6}" destId="{27E461F1-3693-D74C-AFE9-61793A019B33}" srcOrd="7" destOrd="0" presId="urn:microsoft.com/office/officeart/2005/8/layout/vList2"/>
    <dgm:cxn modelId="{EF9C3588-DFC5-8F45-AFFA-8A00842AB752}" type="presParOf" srcId="{3555B91D-5C3C-664A-94FF-68C224ECD1C6}" destId="{5B850AD6-A6A0-A84D-A94B-586E6DA8934C}" srcOrd="8" destOrd="0" presId="urn:microsoft.com/office/officeart/2005/8/layout/vList2"/>
    <dgm:cxn modelId="{F2A3266D-C020-E44E-A07B-A36431A953C1}" type="presParOf" srcId="{3555B91D-5C3C-664A-94FF-68C224ECD1C6}" destId="{ED515A48-E335-0A48-A38E-4B34AC464D62}" srcOrd="9" destOrd="0" presId="urn:microsoft.com/office/officeart/2005/8/layout/vList2"/>
    <dgm:cxn modelId="{805F0B59-6A65-C148-99DC-16608976C017}" type="presParOf" srcId="{3555B91D-5C3C-664A-94FF-68C224ECD1C6}" destId="{E6E2AF1D-5ADA-E446-AD60-B838489ADCB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9D997-62F4-4121-8A41-086AD8A7555B}">
      <dsp:nvSpPr>
        <dsp:cNvPr id="0" name=""/>
        <dsp:cNvSpPr/>
      </dsp:nvSpPr>
      <dsp:spPr>
        <a:xfrm>
          <a:off x="0" y="750"/>
          <a:ext cx="12188951" cy="10336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CD910-C001-4AF7-992C-A8CE05561271}">
      <dsp:nvSpPr>
        <dsp:cNvPr id="0" name=""/>
        <dsp:cNvSpPr/>
      </dsp:nvSpPr>
      <dsp:spPr>
        <a:xfrm>
          <a:off x="312694" y="233333"/>
          <a:ext cx="568534" cy="5685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941C4-3726-4AA2-B4EF-A111B4E0ECA1}">
      <dsp:nvSpPr>
        <dsp:cNvPr id="0" name=""/>
        <dsp:cNvSpPr/>
      </dsp:nvSpPr>
      <dsp:spPr>
        <a:xfrm>
          <a:off x="1193923" y="750"/>
          <a:ext cx="10995027" cy="103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00" tIns="109400" rIns="109400" bIns="10940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/>
            <a:t>Uses </a:t>
          </a:r>
          <a:endParaRPr lang="en-US" sz="1600" kern="1200"/>
        </a:p>
      </dsp:txBody>
      <dsp:txXfrm>
        <a:off x="1193923" y="750"/>
        <a:ext cx="10995027" cy="1033699"/>
      </dsp:txXfrm>
    </dsp:sp>
    <dsp:sp modelId="{78BBEF11-CADD-43AD-BDA2-CDD717BF0E78}">
      <dsp:nvSpPr>
        <dsp:cNvPr id="0" name=""/>
        <dsp:cNvSpPr/>
      </dsp:nvSpPr>
      <dsp:spPr>
        <a:xfrm>
          <a:off x="0" y="1292875"/>
          <a:ext cx="12188951" cy="10336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06F28-8BAC-46EA-A7D8-AF30CF08FC16}">
      <dsp:nvSpPr>
        <dsp:cNvPr id="0" name=""/>
        <dsp:cNvSpPr/>
      </dsp:nvSpPr>
      <dsp:spPr>
        <a:xfrm>
          <a:off x="312694" y="1525458"/>
          <a:ext cx="568534" cy="5685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3D544-27A5-41E9-A2FD-E05C636666F0}">
      <dsp:nvSpPr>
        <dsp:cNvPr id="0" name=""/>
        <dsp:cNvSpPr/>
      </dsp:nvSpPr>
      <dsp:spPr>
        <a:xfrm>
          <a:off x="1193923" y="1292875"/>
          <a:ext cx="10995027" cy="103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00" tIns="109400" rIns="109400" bIns="10940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Cognitive disorders</a:t>
          </a:r>
          <a:endParaRPr lang="en-US" sz="1600" kern="1200"/>
        </a:p>
      </dsp:txBody>
      <dsp:txXfrm>
        <a:off x="1193923" y="1292875"/>
        <a:ext cx="10995027" cy="1033699"/>
      </dsp:txXfrm>
    </dsp:sp>
    <dsp:sp modelId="{3594D3DB-8631-4A65-9284-E6F975440010}">
      <dsp:nvSpPr>
        <dsp:cNvPr id="0" name=""/>
        <dsp:cNvSpPr/>
      </dsp:nvSpPr>
      <dsp:spPr>
        <a:xfrm>
          <a:off x="0" y="2585000"/>
          <a:ext cx="12188951" cy="10336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D4D82-8120-44FE-B912-E0718633B37E}">
      <dsp:nvSpPr>
        <dsp:cNvPr id="0" name=""/>
        <dsp:cNvSpPr/>
      </dsp:nvSpPr>
      <dsp:spPr>
        <a:xfrm>
          <a:off x="312694" y="2817583"/>
          <a:ext cx="568534" cy="5685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06FAA-1F22-4C16-9C55-71F951DA711E}">
      <dsp:nvSpPr>
        <dsp:cNvPr id="0" name=""/>
        <dsp:cNvSpPr/>
      </dsp:nvSpPr>
      <dsp:spPr>
        <a:xfrm>
          <a:off x="1193923" y="2585000"/>
          <a:ext cx="10995027" cy="103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00" tIns="109400" rIns="109400" bIns="10940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Depression</a:t>
          </a:r>
          <a:endParaRPr lang="en-US" sz="1600" kern="1200"/>
        </a:p>
      </dsp:txBody>
      <dsp:txXfrm>
        <a:off x="1193923" y="2585000"/>
        <a:ext cx="10995027" cy="1033699"/>
      </dsp:txXfrm>
    </dsp:sp>
    <dsp:sp modelId="{0CEC47E6-1123-413C-B0F6-332C10B8581F}">
      <dsp:nvSpPr>
        <dsp:cNvPr id="0" name=""/>
        <dsp:cNvSpPr/>
      </dsp:nvSpPr>
      <dsp:spPr>
        <a:xfrm>
          <a:off x="0" y="3877125"/>
          <a:ext cx="12188951" cy="10336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44984-CB43-42AE-8C45-9B99D07B5743}">
      <dsp:nvSpPr>
        <dsp:cNvPr id="0" name=""/>
        <dsp:cNvSpPr/>
      </dsp:nvSpPr>
      <dsp:spPr>
        <a:xfrm>
          <a:off x="312694" y="4109708"/>
          <a:ext cx="568534" cy="5685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FA73C-DC1A-42AC-A662-D9C38EC9D030}">
      <dsp:nvSpPr>
        <dsp:cNvPr id="0" name=""/>
        <dsp:cNvSpPr/>
      </dsp:nvSpPr>
      <dsp:spPr>
        <a:xfrm>
          <a:off x="1193923" y="3877125"/>
          <a:ext cx="10995027" cy="103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00" tIns="109400" rIns="109400" bIns="10940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Anxiety</a:t>
          </a:r>
          <a:endParaRPr lang="en-US" sz="1600" kern="1200"/>
        </a:p>
      </dsp:txBody>
      <dsp:txXfrm>
        <a:off x="1193923" y="3877125"/>
        <a:ext cx="10995027" cy="1033699"/>
      </dsp:txXfrm>
    </dsp:sp>
    <dsp:sp modelId="{D13F81BF-785A-4A93-8211-299530F5270D}">
      <dsp:nvSpPr>
        <dsp:cNvPr id="0" name=""/>
        <dsp:cNvSpPr/>
      </dsp:nvSpPr>
      <dsp:spPr>
        <a:xfrm>
          <a:off x="0" y="5169250"/>
          <a:ext cx="12188951" cy="10336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BA6FF-DAF2-468A-BAD3-1CF6DD6E194F}">
      <dsp:nvSpPr>
        <dsp:cNvPr id="0" name=""/>
        <dsp:cNvSpPr/>
      </dsp:nvSpPr>
      <dsp:spPr>
        <a:xfrm>
          <a:off x="312694" y="5401832"/>
          <a:ext cx="568534" cy="5685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5547B-63A6-4B5B-BF91-AB0CD96CD4BB}">
      <dsp:nvSpPr>
        <dsp:cNvPr id="0" name=""/>
        <dsp:cNvSpPr/>
      </dsp:nvSpPr>
      <dsp:spPr>
        <a:xfrm>
          <a:off x="1193923" y="5169250"/>
          <a:ext cx="10995027" cy="103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00" tIns="109400" rIns="109400" bIns="10940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Insomnia</a:t>
          </a:r>
          <a:endParaRPr lang="en-US" sz="1600" kern="1200"/>
        </a:p>
      </dsp:txBody>
      <dsp:txXfrm>
        <a:off x="1193923" y="5169250"/>
        <a:ext cx="10995027" cy="1033699"/>
      </dsp:txXfrm>
    </dsp:sp>
    <dsp:sp modelId="{D94CD799-B9AE-4896-87F0-04A108179E84}">
      <dsp:nvSpPr>
        <dsp:cNvPr id="0" name=""/>
        <dsp:cNvSpPr/>
      </dsp:nvSpPr>
      <dsp:spPr>
        <a:xfrm>
          <a:off x="0" y="6461375"/>
          <a:ext cx="12188951" cy="10336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571A4-39E4-4D02-8382-1ACA68896162}">
      <dsp:nvSpPr>
        <dsp:cNvPr id="0" name=""/>
        <dsp:cNvSpPr/>
      </dsp:nvSpPr>
      <dsp:spPr>
        <a:xfrm>
          <a:off x="312694" y="6693957"/>
          <a:ext cx="568534" cy="56853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3FFAE-59BC-4BC6-8712-94DDA76016E0}">
      <dsp:nvSpPr>
        <dsp:cNvPr id="0" name=""/>
        <dsp:cNvSpPr/>
      </dsp:nvSpPr>
      <dsp:spPr>
        <a:xfrm>
          <a:off x="1193923" y="6461375"/>
          <a:ext cx="10995027" cy="103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00" tIns="109400" rIns="109400" bIns="10940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Panic attacks</a:t>
          </a:r>
          <a:endParaRPr lang="en-US" sz="1600" kern="1200"/>
        </a:p>
      </dsp:txBody>
      <dsp:txXfrm>
        <a:off x="1193923" y="6461375"/>
        <a:ext cx="10995027" cy="1033699"/>
      </dsp:txXfrm>
    </dsp:sp>
    <dsp:sp modelId="{2A6FB168-F738-4860-8C60-CF819B8E175C}">
      <dsp:nvSpPr>
        <dsp:cNvPr id="0" name=""/>
        <dsp:cNvSpPr/>
      </dsp:nvSpPr>
      <dsp:spPr>
        <a:xfrm>
          <a:off x="0" y="7753500"/>
          <a:ext cx="12188951" cy="10336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9CA13-A7E2-4E97-864F-E0DD344B388D}">
      <dsp:nvSpPr>
        <dsp:cNvPr id="0" name=""/>
        <dsp:cNvSpPr/>
      </dsp:nvSpPr>
      <dsp:spPr>
        <a:xfrm>
          <a:off x="312694" y="7986082"/>
          <a:ext cx="568534" cy="56853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4A036-10FD-4595-A1DA-561B5DD800AC}">
      <dsp:nvSpPr>
        <dsp:cNvPr id="0" name=""/>
        <dsp:cNvSpPr/>
      </dsp:nvSpPr>
      <dsp:spPr>
        <a:xfrm>
          <a:off x="1193923" y="7753500"/>
          <a:ext cx="10995027" cy="1033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00" tIns="109400" rIns="109400" bIns="10940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/>
            <a:t>Blood pressure normalization</a:t>
          </a:r>
          <a:endParaRPr lang="en-US" sz="1600" kern="1200"/>
        </a:p>
      </dsp:txBody>
      <dsp:txXfrm>
        <a:off x="1193923" y="7753500"/>
        <a:ext cx="10995027" cy="1033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E5EA9-288C-AC4B-97F1-A0DD1CB5D5FB}">
      <dsp:nvSpPr>
        <dsp:cNvPr id="0" name=""/>
        <dsp:cNvSpPr/>
      </dsp:nvSpPr>
      <dsp:spPr>
        <a:xfrm>
          <a:off x="0" y="196235"/>
          <a:ext cx="11666482" cy="833625"/>
        </a:xfrm>
        <a:prstGeom prst="round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Used as fresh garlic pods or powder or oil</a:t>
          </a:r>
        </a:p>
      </dsp:txBody>
      <dsp:txXfrm>
        <a:off x="40694" y="236929"/>
        <a:ext cx="11585094" cy="752237"/>
      </dsp:txXfrm>
    </dsp:sp>
    <dsp:sp modelId="{8FCB7C6A-4D36-4A43-9CFC-68AD004BD3F3}">
      <dsp:nvSpPr>
        <dsp:cNvPr id="0" name=""/>
        <dsp:cNvSpPr/>
      </dsp:nvSpPr>
      <dsp:spPr>
        <a:xfrm>
          <a:off x="0" y="1016022"/>
          <a:ext cx="11666482" cy="833625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Active compounds are Organosulfur compounds ( allicin ) used to decrease</a:t>
          </a:r>
        </a:p>
      </dsp:txBody>
      <dsp:txXfrm>
        <a:off x="40694" y="1056716"/>
        <a:ext cx="11585094" cy="752237"/>
      </dsp:txXfrm>
    </dsp:sp>
    <dsp:sp modelId="{C5B979A9-38A4-7342-8D09-6BE536634E57}">
      <dsp:nvSpPr>
        <dsp:cNvPr id="0" name=""/>
        <dsp:cNvSpPr/>
      </dsp:nvSpPr>
      <dsp:spPr>
        <a:xfrm>
          <a:off x="0" y="1892285"/>
          <a:ext cx="11666482" cy="833625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 inhibits blood lipids</a:t>
          </a:r>
          <a:r>
            <a:rPr lang="en-US" sz="2000" kern="1200" dirty="0"/>
            <a:t> ( inhibits HMG CoA reductase ) , for cold symptoms and as antioxidant </a:t>
          </a:r>
        </a:p>
      </dsp:txBody>
      <dsp:txXfrm>
        <a:off x="40694" y="1932979"/>
        <a:ext cx="11585094" cy="752237"/>
      </dsp:txXfrm>
    </dsp:sp>
    <dsp:sp modelId="{A0D03CCA-9AF8-7945-B646-FEF60CC16AD5}">
      <dsp:nvSpPr>
        <dsp:cNvPr id="0" name=""/>
        <dsp:cNvSpPr/>
      </dsp:nvSpPr>
      <dsp:spPr>
        <a:xfrm>
          <a:off x="0" y="2740310"/>
          <a:ext cx="11666482" cy="833625"/>
        </a:xfrm>
        <a:prstGeom prst="roundRect">
          <a:avLst/>
        </a:prstGeom>
        <a:solidFill>
          <a:schemeClr val="accent6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Antihypertensive , antiplatelet </a:t>
          </a:r>
        </a:p>
      </dsp:txBody>
      <dsp:txXfrm>
        <a:off x="40694" y="2781004"/>
        <a:ext cx="11585094" cy="752237"/>
      </dsp:txXfrm>
    </dsp:sp>
    <dsp:sp modelId="{5B850AD6-A6A0-A84D-A94B-586E6DA8934C}">
      <dsp:nvSpPr>
        <dsp:cNvPr id="0" name=""/>
        <dsp:cNvSpPr/>
      </dsp:nvSpPr>
      <dsp:spPr>
        <a:xfrm>
          <a:off x="0" y="3594402"/>
          <a:ext cx="11666482" cy="833625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Adverse effects when large amounts taken .</a:t>
          </a:r>
        </a:p>
      </dsp:txBody>
      <dsp:txXfrm>
        <a:off x="40694" y="3635096"/>
        <a:ext cx="11585094" cy="752237"/>
      </dsp:txXfrm>
    </dsp:sp>
    <dsp:sp modelId="{E6E2AF1D-5ADA-E446-AD60-B838489ADCB5}">
      <dsp:nvSpPr>
        <dsp:cNvPr id="0" name=""/>
        <dsp:cNvSpPr/>
      </dsp:nvSpPr>
      <dsp:spPr>
        <a:xfrm>
          <a:off x="0" y="4436360"/>
          <a:ext cx="11666482" cy="833625"/>
        </a:xfrm>
        <a:prstGeom prst="round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Gastric irritation </a:t>
          </a:r>
          <a:r>
            <a:rPr lang="en-US" sz="500" kern="1200" dirty="0">
              <a:solidFill>
                <a:schemeClr val="bg1"/>
              </a:solidFill>
            </a:rPr>
            <a:t>.</a:t>
          </a:r>
        </a:p>
      </dsp:txBody>
      <dsp:txXfrm>
        <a:off x="40694" y="4477054"/>
        <a:ext cx="11585094" cy="752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3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2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1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8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7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9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7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8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7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5/23/25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5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12" r:id="rId6"/>
    <p:sldLayoutId id="2147483707" r:id="rId7"/>
    <p:sldLayoutId id="2147483708" r:id="rId8"/>
    <p:sldLayoutId id="2147483709" r:id="rId9"/>
    <p:sldLayoutId id="2147483711" r:id="rId10"/>
    <p:sldLayoutId id="214748371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doplantas.blogspot.com/2020/01/plantar-jengibre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y.com/es/listing/883745634/ginger-live-rhizomes-zingiber-officinale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96843" TargetMode="External"/><Relationship Id="rId2" Type="http://schemas.openxmlformats.org/officeDocument/2006/relationships/image" Target="../media/image24.jpg!d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3623636@N08/5437892355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grgardens.com/product/malabar-nut-plant-adathodai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zimblydoing/5130775565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a.wikipedia.org/wiki/Parc_nacional_de_la_Vall_de_les_Flors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a.wikipedia.org/wiki/Parc_nacional_de_la_Vall_de_les_Flors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Piper_longum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cameliatwu/6159992229" TargetMode="External"/><Relationship Id="rId5" Type="http://schemas.openxmlformats.org/officeDocument/2006/relationships/image" Target="../media/image33.jpg"/><Relationship Id="rId4" Type="http://schemas.openxmlformats.org/officeDocument/2006/relationships/hyperlink" Target="https://creativecommons.org/licenses/by-sa/3.0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naturfakta.com/pflanzen/?id=206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search?wallpaper=ginkgo+trees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ginkgo-biloba-bladeren-ginkgo-boom-2377482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nco.io/es/las-c%C3%A9lulas-cancer%C3%ADgenas/Panax-ginseng/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emartigny/5757368334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ty.club/lists/e/echinacea-purpurea-purple-cone-flower-plants/" TargetMode="External"/><Relationship Id="rId2" Type="http://schemas.openxmlformats.org/officeDocument/2006/relationships/image" Target="../media/image39.jpe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chinacea_purpurea_001.JPG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banmali.com/products/neer-brahmi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inh-minh/5706891549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turethisai.com/wiki/Allium_sativum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84633-7D35-8FA9-E4A9-9D3D95B4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25000"/>
          <a:stretch>
            <a:fillRect/>
          </a:stretch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8B5876-1AC1-0469-7BE0-689E335C6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7"/>
            <a:ext cx="5021182" cy="3290107"/>
          </a:xfrm>
        </p:spPr>
        <p:txBody>
          <a:bodyPr anchor="t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HERBAL MEDICINE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F39A42-B574-BF69-F6C5-404693ABE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4482450"/>
            <a:ext cx="5040785" cy="1724029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SIDDHARTH K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89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lant&#10;&#10;AI-generated content may be incorrect.">
            <a:extLst>
              <a:ext uri="{FF2B5EF4-FFF2-40B4-BE49-F238E27FC236}">
                <a16:creationId xmlns:a16="http://schemas.microsoft.com/office/drawing/2014/main" id="{00649FAA-D5D1-E37B-C801-5B3B75F76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593" y="38099"/>
            <a:ext cx="11992304" cy="66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0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1682C-24C0-B1B4-C554-12CF850B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Zingiber officinalis ( Ginger )</a:t>
            </a:r>
          </a:p>
        </p:txBody>
      </p:sp>
      <p:pic>
        <p:nvPicPr>
          <p:cNvPr id="9" name="Content Placeholder 8" descr="A pile of ginger root&#10;&#10;AI-generated content may be incorrect.">
            <a:extLst>
              <a:ext uri="{FF2B5EF4-FFF2-40B4-BE49-F238E27FC236}">
                <a16:creationId xmlns:a16="http://schemas.microsoft.com/office/drawing/2014/main" id="{F3C06F6E-B585-2F54-9D9E-0C0BD03F4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4929" y="2204357"/>
            <a:ext cx="11431959" cy="4343400"/>
          </a:xfrm>
        </p:spPr>
      </p:pic>
    </p:spTree>
    <p:extLst>
      <p:ext uri="{BB962C8B-B14F-4D97-AF65-F5344CB8AC3E}">
        <p14:creationId xmlns:p14="http://schemas.microsoft.com/office/powerpoint/2010/main" val="191066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6C7D3C-CBC4-E2F2-5B57-41B887B01813}"/>
              </a:ext>
            </a:extLst>
          </p:cNvPr>
          <p:cNvSpPr txBox="1"/>
          <p:nvPr/>
        </p:nvSpPr>
        <p:spPr>
          <a:xfrm>
            <a:off x="94593" y="1140977"/>
            <a:ext cx="11908221" cy="39703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Fresh and rhizome powder is used as </a:t>
            </a:r>
          </a:p>
          <a:p>
            <a:r>
              <a:rPr lang="en-US" sz="3600" dirty="0">
                <a:solidFill>
                  <a:schemeClr val="bg2"/>
                </a:solidFill>
              </a:rPr>
              <a:t>Digestive </a:t>
            </a:r>
          </a:p>
          <a:p>
            <a:r>
              <a:rPr lang="en-US" sz="3600" dirty="0">
                <a:solidFill>
                  <a:schemeClr val="bg2"/>
                </a:solidFill>
              </a:rPr>
              <a:t>Carminative</a:t>
            </a:r>
          </a:p>
          <a:p>
            <a:r>
              <a:rPr lang="en-US" sz="3600" dirty="0">
                <a:solidFill>
                  <a:schemeClr val="bg2"/>
                </a:solidFill>
              </a:rPr>
              <a:t>Appetite stimulant</a:t>
            </a:r>
          </a:p>
          <a:p>
            <a:r>
              <a:rPr lang="en-US" sz="3600" dirty="0">
                <a:solidFill>
                  <a:schemeClr val="bg2"/>
                </a:solidFill>
              </a:rPr>
              <a:t>Antiemetic </a:t>
            </a:r>
          </a:p>
          <a:p>
            <a:endParaRPr lang="en-US" sz="3600" dirty="0">
              <a:solidFill>
                <a:schemeClr val="bg2"/>
              </a:solidFill>
            </a:endParaRPr>
          </a:p>
          <a:p>
            <a:r>
              <a:rPr lang="en-US" sz="3600" dirty="0">
                <a:solidFill>
                  <a:schemeClr val="bg2"/>
                </a:solidFill>
              </a:rPr>
              <a:t>Active compound  is Gingerol  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70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A8288-7A6E-0588-36D5-946C34A5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102" y="-1"/>
            <a:ext cx="11960773" cy="67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8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21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23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Picture 4" descr="Turmeric powder in a bowl">
            <a:extLst>
              <a:ext uri="{FF2B5EF4-FFF2-40B4-BE49-F238E27FC236}">
                <a16:creationId xmlns:a16="http://schemas.microsoft.com/office/drawing/2014/main" id="{5BBCC879-2970-3763-2653-FB23304FBB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398" b="1332"/>
          <a:stretch>
            <a:fillRect/>
          </a:stretch>
        </p:blipFill>
        <p:spPr>
          <a:xfrm>
            <a:off x="-1514" y="-84072"/>
            <a:ext cx="12191979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7840"/>
            <a:ext cx="12191999" cy="12801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A4789-ECCA-09D1-9BF4-C9D43023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5739969"/>
            <a:ext cx="8178501" cy="960120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Curcuma longa ( Turmeric )</a:t>
            </a:r>
          </a:p>
        </p:txBody>
      </p:sp>
    </p:spTree>
    <p:extLst>
      <p:ext uri="{BB962C8B-B14F-4D97-AF65-F5344CB8AC3E}">
        <p14:creationId xmlns:p14="http://schemas.microsoft.com/office/powerpoint/2010/main" val="2094487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88CF3-940C-6C6D-25B2-AC2447436AC2}"/>
              </a:ext>
            </a:extLst>
          </p:cNvPr>
          <p:cNvSpPr txBox="1"/>
          <p:nvPr/>
        </p:nvSpPr>
        <p:spPr>
          <a:xfrm>
            <a:off x="744466" y="2176758"/>
            <a:ext cx="4733841" cy="31700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Active Compound :</a:t>
            </a:r>
          </a:p>
          <a:p>
            <a:r>
              <a:rPr lang="en-US" sz="4000" dirty="0">
                <a:solidFill>
                  <a:schemeClr val="bg2"/>
                </a:solidFill>
              </a:rPr>
              <a:t>Curcumin</a:t>
            </a:r>
          </a:p>
          <a:p>
            <a:endParaRPr lang="en-US" sz="4000" dirty="0">
              <a:solidFill>
                <a:schemeClr val="bg2"/>
              </a:solidFill>
            </a:endParaRPr>
          </a:p>
          <a:p>
            <a:r>
              <a:rPr lang="en-US" sz="4000" dirty="0">
                <a:solidFill>
                  <a:schemeClr val="bg2"/>
                </a:solidFill>
              </a:rPr>
              <a:t>Anti inflammatory </a:t>
            </a:r>
          </a:p>
          <a:p>
            <a:r>
              <a:rPr lang="en-US" sz="4000" dirty="0">
                <a:solidFill>
                  <a:schemeClr val="bg2"/>
                </a:solidFill>
              </a:rPr>
              <a:t>Antioxidant </a:t>
            </a:r>
          </a:p>
        </p:txBody>
      </p:sp>
    </p:spTree>
    <p:extLst>
      <p:ext uri="{BB962C8B-B14F-4D97-AF65-F5344CB8AC3E}">
        <p14:creationId xmlns:p14="http://schemas.microsoft.com/office/powerpoint/2010/main" val="1919133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lower&#10;&#10;AI-generated content may be incorrect.">
            <a:extLst>
              <a:ext uri="{FF2B5EF4-FFF2-40B4-BE49-F238E27FC236}">
                <a16:creationId xmlns:a16="http://schemas.microsoft.com/office/drawing/2014/main" id="{D2C87E2F-6DC7-D6AA-BA94-0FE15D080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-61497"/>
            <a:ext cx="12097407" cy="677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51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A403-5277-FEF4-BA09-67493D92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Adhatoda</a:t>
            </a:r>
            <a:r>
              <a:rPr lang="en-US" dirty="0"/>
              <a:t> </a:t>
            </a:r>
            <a:r>
              <a:rPr lang="en-US" dirty="0" err="1"/>
              <a:t>vasica</a:t>
            </a:r>
            <a:r>
              <a:rPr lang="en-US" dirty="0"/>
              <a:t> ( </a:t>
            </a:r>
            <a:r>
              <a:rPr lang="en-US" dirty="0" err="1"/>
              <a:t>Vasaka</a:t>
            </a:r>
            <a:r>
              <a:rPr lang="en-US" dirty="0"/>
              <a:t> )</a:t>
            </a:r>
          </a:p>
        </p:txBody>
      </p:sp>
      <p:pic>
        <p:nvPicPr>
          <p:cNvPr id="5" name="Content Placeholder 4" descr="A close-up of a white flower&#10;&#10;AI-generated content may be incorrect.">
            <a:extLst>
              <a:ext uri="{FF2B5EF4-FFF2-40B4-BE49-F238E27FC236}">
                <a16:creationId xmlns:a16="http://schemas.microsoft.com/office/drawing/2014/main" id="{08E8CE9D-192F-E38C-955C-287385E58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4042" y="2041071"/>
            <a:ext cx="11723915" cy="4369481"/>
          </a:xfrm>
        </p:spPr>
      </p:pic>
    </p:spTree>
    <p:extLst>
      <p:ext uri="{BB962C8B-B14F-4D97-AF65-F5344CB8AC3E}">
        <p14:creationId xmlns:p14="http://schemas.microsoft.com/office/powerpoint/2010/main" val="545117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36F74F-DA5B-7740-7617-743E7A906176}"/>
              </a:ext>
            </a:extLst>
          </p:cNvPr>
          <p:cNvSpPr txBox="1"/>
          <p:nvPr/>
        </p:nvSpPr>
        <p:spPr>
          <a:xfrm>
            <a:off x="849664" y="1723604"/>
            <a:ext cx="5275868" cy="31700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Expectorant used in </a:t>
            </a:r>
          </a:p>
          <a:p>
            <a:r>
              <a:rPr lang="en-US" sz="4000" dirty="0">
                <a:solidFill>
                  <a:schemeClr val="bg1"/>
                </a:solidFill>
              </a:rPr>
              <a:t>Bronchitis</a:t>
            </a:r>
          </a:p>
          <a:p>
            <a:r>
              <a:rPr lang="en-US" sz="4000" dirty="0">
                <a:solidFill>
                  <a:schemeClr val="bg1"/>
                </a:solidFill>
              </a:rPr>
              <a:t>Cough</a:t>
            </a:r>
          </a:p>
          <a:p>
            <a:r>
              <a:rPr lang="en-US" sz="4000" dirty="0">
                <a:solidFill>
                  <a:schemeClr val="bg1"/>
                </a:solidFill>
              </a:rPr>
              <a:t>Major Active Ingredient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Vascicine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04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lant&#10;&#10;AI-generated content may be incorrect.">
            <a:extLst>
              <a:ext uri="{FF2B5EF4-FFF2-40B4-BE49-F238E27FC236}">
                <a16:creationId xmlns:a16="http://schemas.microsoft.com/office/drawing/2014/main" id="{A8D71998-29AF-A33E-3D66-0067634E9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593" y="115614"/>
            <a:ext cx="12097407" cy="66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2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22" name="Picture 21" descr="Brown capsules on green background">
            <a:extLst>
              <a:ext uri="{FF2B5EF4-FFF2-40B4-BE49-F238E27FC236}">
                <a16:creationId xmlns:a16="http://schemas.microsoft.com/office/drawing/2014/main" id="{280793FB-2AFF-17EE-4636-B42EBAE303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28" b="570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7840"/>
            <a:ext cx="12191999" cy="128016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36278-88D4-22B2-613B-12965E2E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5731580"/>
            <a:ext cx="8196431" cy="960120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Herbal Medicines Definition</a:t>
            </a:r>
          </a:p>
        </p:txBody>
      </p:sp>
    </p:spTree>
    <p:extLst>
      <p:ext uri="{BB962C8B-B14F-4D97-AF65-F5344CB8AC3E}">
        <p14:creationId xmlns:p14="http://schemas.microsoft.com/office/powerpoint/2010/main" val="235386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13536-2693-5AA1-398C-1C3A628E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1000768"/>
            <a:ext cx="3566452" cy="29855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Aloe vera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D0C058D-27D4-3139-E199-E2C11099B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loe Vera Plant">
            <a:extLst>
              <a:ext uri="{FF2B5EF4-FFF2-40B4-BE49-F238E27FC236}">
                <a16:creationId xmlns:a16="http://schemas.microsoft.com/office/drawing/2014/main" id="{8DDED30B-E3AA-EE0B-628F-EEEB29381B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4337595" y="1416240"/>
            <a:ext cx="7333488" cy="4125104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94E0531-D614-3CB6-996E-FF0184A33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6300216"/>
            <a:ext cx="11165482" cy="45719"/>
          </a:xfrm>
          <a:custGeom>
            <a:avLst/>
            <a:gdLst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5021183 w 11165482"/>
              <a:gd name="connsiteY2" fmla="*/ 0 h 45719"/>
              <a:gd name="connsiteX3" fmla="*/ 6144299 w 11165482"/>
              <a:gd name="connsiteY3" fmla="*/ 0 h 45719"/>
              <a:gd name="connsiteX4" fmla="*/ 8715708 w 11165482"/>
              <a:gd name="connsiteY4" fmla="*/ 0 h 45719"/>
              <a:gd name="connsiteX5" fmla="*/ 11165482 w 11165482"/>
              <a:gd name="connsiteY5" fmla="*/ 0 h 45719"/>
              <a:gd name="connsiteX6" fmla="*/ 11165482 w 11165482"/>
              <a:gd name="connsiteY6" fmla="*/ 45719 h 45719"/>
              <a:gd name="connsiteX7" fmla="*/ 8715708 w 11165482"/>
              <a:gd name="connsiteY7" fmla="*/ 45719 h 45719"/>
              <a:gd name="connsiteX8" fmla="*/ 6144299 w 11165482"/>
              <a:gd name="connsiteY8" fmla="*/ 45719 h 45719"/>
              <a:gd name="connsiteX9" fmla="*/ 5021183 w 11165482"/>
              <a:gd name="connsiteY9" fmla="*/ 45719 h 45719"/>
              <a:gd name="connsiteX10" fmla="*/ 3694525 w 11165482"/>
              <a:gd name="connsiteY10" fmla="*/ 45719 h 45719"/>
              <a:gd name="connsiteX11" fmla="*/ 0 w 11165482"/>
              <a:gd name="connsiteY11" fmla="*/ 45719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3694525 w 11165482"/>
              <a:gd name="connsiteY9" fmla="*/ 45719 h 45719"/>
              <a:gd name="connsiteX10" fmla="*/ 0 w 11165482"/>
              <a:gd name="connsiteY10" fmla="*/ 45719 h 45719"/>
              <a:gd name="connsiteX11" fmla="*/ 0 w 11165482"/>
              <a:gd name="connsiteY11" fmla="*/ 0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0 w 11165482"/>
              <a:gd name="connsiteY9" fmla="*/ 45719 h 45719"/>
              <a:gd name="connsiteX10" fmla="*/ 0 w 11165482"/>
              <a:gd name="connsiteY10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6144299 w 11165482"/>
              <a:gd name="connsiteY6" fmla="*/ 45719 h 45719"/>
              <a:gd name="connsiteX7" fmla="*/ 5021183 w 11165482"/>
              <a:gd name="connsiteY7" fmla="*/ 45719 h 45719"/>
              <a:gd name="connsiteX8" fmla="*/ 0 w 11165482"/>
              <a:gd name="connsiteY8" fmla="*/ 45719 h 45719"/>
              <a:gd name="connsiteX9" fmla="*/ 0 w 11165482"/>
              <a:gd name="connsiteY9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5021183 w 11165482"/>
              <a:gd name="connsiteY6" fmla="*/ 45719 h 45719"/>
              <a:gd name="connsiteX7" fmla="*/ 0 w 11165482"/>
              <a:gd name="connsiteY7" fmla="*/ 45719 h 45719"/>
              <a:gd name="connsiteX8" fmla="*/ 0 w 11165482"/>
              <a:gd name="connsiteY8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5021183 w 11165482"/>
              <a:gd name="connsiteY5" fmla="*/ 45719 h 45719"/>
              <a:gd name="connsiteX6" fmla="*/ 0 w 11165482"/>
              <a:gd name="connsiteY6" fmla="*/ 45719 h 45719"/>
              <a:gd name="connsiteX7" fmla="*/ 0 w 11165482"/>
              <a:gd name="connsiteY7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0 w 11165482"/>
              <a:gd name="connsiteY5" fmla="*/ 45719 h 45719"/>
              <a:gd name="connsiteX6" fmla="*/ 0 w 11165482"/>
              <a:gd name="connsiteY6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0 w 11165482"/>
              <a:gd name="connsiteY4" fmla="*/ 45719 h 45719"/>
              <a:gd name="connsiteX5" fmla="*/ 0 w 11165482"/>
              <a:gd name="connsiteY5" fmla="*/ 0 h 45719"/>
              <a:gd name="connsiteX0" fmla="*/ 0 w 11165482"/>
              <a:gd name="connsiteY0" fmla="*/ 0 h 45719"/>
              <a:gd name="connsiteX1" fmla="*/ 11165482 w 11165482"/>
              <a:gd name="connsiteY1" fmla="*/ 0 h 45719"/>
              <a:gd name="connsiteX2" fmla="*/ 11165482 w 11165482"/>
              <a:gd name="connsiteY2" fmla="*/ 45719 h 45719"/>
              <a:gd name="connsiteX3" fmla="*/ 0 w 11165482"/>
              <a:gd name="connsiteY3" fmla="*/ 45719 h 45719"/>
              <a:gd name="connsiteX4" fmla="*/ 0 w 11165482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5482" h="45719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16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125743-C691-D31F-81A5-C8E44714D1FE}"/>
              </a:ext>
            </a:extLst>
          </p:cNvPr>
          <p:cNvSpPr txBox="1"/>
          <p:nvPr/>
        </p:nvSpPr>
        <p:spPr>
          <a:xfrm>
            <a:off x="930584" y="509798"/>
            <a:ext cx="9750105" cy="600164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indent="-274320" algn="l" rtl="0" eaLnBrk="1" latinLnBrk="0" hangingPunct="1">
              <a:buNone/>
            </a:pPr>
            <a:r>
              <a:rPr lang="en-IN" sz="4800" b="1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  <a:latin typeface="Bierstadt" panose="020B0004020202020204" pitchFamily="34" charset="0"/>
              </a:rPr>
              <a:t>Benefits of Mucilaginous Pulp</a:t>
            </a:r>
            <a:endParaRPr lang="en-IN" sz="4800" dirty="0">
              <a:solidFill>
                <a:schemeClr val="tx2">
                  <a:lumMod val="10000"/>
                  <a:lumOff val="90000"/>
                </a:schemeClr>
              </a:solidFill>
              <a:effectLst/>
              <a:latin typeface="Bierstadt" panose="020B0004020202020204" pitchFamily="34" charset="0"/>
            </a:endParaRPr>
          </a:p>
          <a:p>
            <a:pPr marL="0" indent="-274320" algn="l" rtl="0" eaLnBrk="1" latinLnBrk="0" hangingPunct="1">
              <a:buFont typeface="Arial" panose="020B0604020202020204" pitchFamily="34" charset="0"/>
              <a:buChar char="•"/>
            </a:pPr>
            <a:r>
              <a:rPr lang="en-IN" sz="48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  <a:latin typeface="Bierstadt" panose="020B0004020202020204" pitchFamily="34" charset="0"/>
              </a:rPr>
              <a:t>Moisturiser</a:t>
            </a:r>
          </a:p>
          <a:p>
            <a:pPr marL="0" indent="-274320" algn="l" rtl="0" eaLnBrk="1" latinLnBrk="0" hangingPunct="1">
              <a:buFont typeface="Arial" panose="020B0604020202020204" pitchFamily="34" charset="0"/>
              <a:buChar char="•"/>
            </a:pPr>
            <a:r>
              <a:rPr lang="en-IN" sz="48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  <a:latin typeface="Bierstadt" panose="020B0004020202020204" pitchFamily="34" charset="0"/>
              </a:rPr>
              <a:t>Anti-ageing for skin</a:t>
            </a:r>
          </a:p>
          <a:p>
            <a:pPr marL="0" indent="-274320" algn="l" rtl="0" eaLnBrk="1" latinLnBrk="0" hangingPunct="1">
              <a:buFont typeface="Arial" panose="020B0604020202020204" pitchFamily="34" charset="0"/>
              <a:buChar char="•"/>
            </a:pPr>
            <a:r>
              <a:rPr lang="en-IN" sz="48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  <a:latin typeface="Bierstadt" panose="020B0004020202020204" pitchFamily="34" charset="0"/>
              </a:rPr>
              <a:t>Used on burns</a:t>
            </a:r>
          </a:p>
          <a:p>
            <a:pPr marL="0" indent="-274320" algn="l" rtl="0" eaLnBrk="1" latinLnBrk="0" hangingPunct="1">
              <a:buFont typeface="Arial" panose="020B0604020202020204" pitchFamily="34" charset="0"/>
              <a:buChar char="•"/>
            </a:pPr>
            <a:r>
              <a:rPr lang="en-IN" sz="48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  <a:latin typeface="Bierstadt" panose="020B0004020202020204" pitchFamily="34" charset="0"/>
              </a:rPr>
              <a:t>Oral flavouring agent</a:t>
            </a:r>
          </a:p>
          <a:p>
            <a:pPr marL="0" indent="-274320" algn="l" rtl="0" eaLnBrk="1" latinLnBrk="0" hangingPunct="1">
              <a:buFont typeface="Arial" panose="020B0604020202020204" pitchFamily="34" charset="0"/>
              <a:buChar char="•"/>
            </a:pPr>
            <a:r>
              <a:rPr lang="en-IN" sz="48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  <a:latin typeface="Bierstadt" panose="020B0004020202020204" pitchFamily="34" charset="0"/>
              </a:rPr>
              <a:t> </a:t>
            </a:r>
            <a:r>
              <a:rPr lang="en-IN" sz="4800" dirty="0">
                <a:solidFill>
                  <a:schemeClr val="tx2">
                    <a:lumMod val="10000"/>
                    <a:lumOff val="90000"/>
                  </a:schemeClr>
                </a:solidFill>
                <a:latin typeface="Bierstadt" panose="020B0004020202020204" pitchFamily="34" charset="0"/>
              </a:rPr>
              <a:t>T</a:t>
            </a:r>
            <a:r>
              <a:rPr lang="en-IN" sz="48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  <a:latin typeface="Bierstadt" panose="020B0004020202020204" pitchFamily="34" charset="0"/>
              </a:rPr>
              <a:t>reat constipation</a:t>
            </a:r>
          </a:p>
          <a:p>
            <a:pPr marL="0" indent="-274320" algn="l" rtl="0" eaLnBrk="1" latinLnBrk="0" hangingPunct="1">
              <a:buFont typeface="Arial" panose="020B0604020202020204" pitchFamily="34" charset="0"/>
              <a:buChar char="•"/>
            </a:pPr>
            <a:r>
              <a:rPr lang="en-IN" sz="48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  <a:latin typeface="Bierstadt" panose="020B0004020202020204" pitchFamily="34" charset="0"/>
              </a:rPr>
              <a:t>Alleviates irritable bowel syndrome</a:t>
            </a:r>
          </a:p>
          <a:p>
            <a:pPr marL="0" indent="-274320" algn="l" rtl="0" eaLnBrk="1" latinLnBrk="0" hangingPunct="1">
              <a:buFont typeface="Arial" panose="020B0604020202020204" pitchFamily="34" charset="0"/>
              <a:buChar char="•"/>
            </a:pPr>
            <a:r>
              <a:rPr lang="en-IN" sz="4800" dirty="0">
                <a:solidFill>
                  <a:schemeClr val="tx2">
                    <a:lumMod val="10000"/>
                    <a:lumOff val="90000"/>
                  </a:schemeClr>
                </a:solidFill>
                <a:effectLst/>
                <a:latin typeface="Bierstadt" panose="020B0004020202020204" pitchFamily="34" charset="0"/>
              </a:rPr>
              <a:t>Acts as an antioxidant</a:t>
            </a:r>
            <a:endParaRPr lang="en-US" sz="4800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33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flower on a plant&#10;&#10;AI-generated content may be incorrect.">
            <a:extLst>
              <a:ext uri="{FF2B5EF4-FFF2-40B4-BE49-F238E27FC236}">
                <a16:creationId xmlns:a16="http://schemas.microsoft.com/office/drawing/2014/main" id="{60D88BD3-067B-707B-0B03-6659B7B76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572" y="53937"/>
            <a:ext cx="12118430" cy="67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59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5A7B-8E1D-9DA8-86E0-1DD17CF3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Picrorrhiza</a:t>
            </a:r>
            <a:r>
              <a:rPr lang="en-US" dirty="0"/>
              <a:t> </a:t>
            </a:r>
            <a:r>
              <a:rPr lang="en-US" dirty="0" err="1"/>
              <a:t>kurroa</a:t>
            </a:r>
            <a:br>
              <a:rPr lang="en-US" dirty="0"/>
            </a:br>
            <a:r>
              <a:rPr lang="en-US" dirty="0"/>
              <a:t>( </a:t>
            </a:r>
            <a:r>
              <a:rPr lang="en-US" dirty="0" err="1"/>
              <a:t>kutki</a:t>
            </a:r>
            <a:r>
              <a:rPr lang="en-US" dirty="0"/>
              <a:t> )</a:t>
            </a:r>
          </a:p>
        </p:txBody>
      </p:sp>
      <p:pic>
        <p:nvPicPr>
          <p:cNvPr id="5" name="Content Placeholder 4" descr="A close up of flowers&#10;&#10;AI-generated content may be incorrect.">
            <a:extLst>
              <a:ext uri="{FF2B5EF4-FFF2-40B4-BE49-F238E27FC236}">
                <a16:creationId xmlns:a16="http://schemas.microsoft.com/office/drawing/2014/main" id="{317A0785-0CF4-80C1-FA8A-220AF3ECD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1208" y="2848302"/>
            <a:ext cx="8801467" cy="2786661"/>
          </a:xfrm>
        </p:spPr>
      </p:pic>
    </p:spTree>
    <p:extLst>
      <p:ext uri="{BB962C8B-B14F-4D97-AF65-F5344CB8AC3E}">
        <p14:creationId xmlns:p14="http://schemas.microsoft.com/office/powerpoint/2010/main" val="857221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9F2E99-57B1-51E5-9E9D-BF5EDBC4CDC3}"/>
              </a:ext>
            </a:extLst>
          </p:cNvPr>
          <p:cNvSpPr txBox="1"/>
          <p:nvPr/>
        </p:nvSpPr>
        <p:spPr>
          <a:xfrm>
            <a:off x="2678464" y="2427610"/>
            <a:ext cx="5106398" cy="424731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Chalkboard SE" panose="03050602040202020205" pitchFamily="66" charset="77"/>
              </a:rPr>
              <a:t>Major Active ingredient</a:t>
            </a:r>
          </a:p>
          <a:p>
            <a:r>
              <a:rPr lang="en-US" sz="3600" dirty="0">
                <a:solidFill>
                  <a:schemeClr val="bg2"/>
                </a:solidFill>
                <a:latin typeface="Chalkboard SE" panose="03050602040202020205" pitchFamily="66" charset="77"/>
              </a:rPr>
              <a:t>Bitter Glycosides </a:t>
            </a:r>
          </a:p>
          <a:p>
            <a:r>
              <a:rPr lang="en-US" sz="3600" dirty="0">
                <a:solidFill>
                  <a:schemeClr val="bg2"/>
                </a:solidFill>
                <a:latin typeface="Chalkboard SE" panose="03050602040202020205" pitchFamily="66" charset="77"/>
              </a:rPr>
              <a:t>( </a:t>
            </a:r>
            <a:r>
              <a:rPr lang="en-US" sz="3600" dirty="0" err="1">
                <a:solidFill>
                  <a:schemeClr val="bg2"/>
                </a:solidFill>
                <a:latin typeface="Chalkboard SE" panose="03050602040202020205" pitchFamily="66" charset="77"/>
              </a:rPr>
              <a:t>Picroside</a:t>
            </a:r>
            <a:r>
              <a:rPr lang="en-US" sz="3600" dirty="0">
                <a:solidFill>
                  <a:schemeClr val="bg2"/>
                </a:solidFill>
                <a:latin typeface="Chalkboard SE" panose="03050602040202020205" pitchFamily="66" charset="77"/>
              </a:rPr>
              <a:t> )</a:t>
            </a:r>
          </a:p>
          <a:p>
            <a:r>
              <a:rPr lang="en-US" sz="3600" dirty="0" err="1">
                <a:solidFill>
                  <a:schemeClr val="bg2"/>
                </a:solidFill>
                <a:latin typeface="Chalkboard SE" panose="03050602040202020205" pitchFamily="66" charset="77"/>
              </a:rPr>
              <a:t>Cholerectic</a:t>
            </a:r>
            <a:r>
              <a:rPr lang="en-US" sz="3600" dirty="0">
                <a:solidFill>
                  <a:schemeClr val="bg2"/>
                </a:solidFill>
                <a:latin typeface="Chalkboard SE" panose="03050602040202020205" pitchFamily="66" charset="77"/>
              </a:rPr>
              <a:t> </a:t>
            </a:r>
          </a:p>
          <a:p>
            <a:r>
              <a:rPr lang="en-US" sz="3600" dirty="0">
                <a:solidFill>
                  <a:schemeClr val="bg2"/>
                </a:solidFill>
                <a:latin typeface="Chalkboard SE" panose="03050602040202020205" pitchFamily="66" charset="77"/>
              </a:rPr>
              <a:t>Hepatoprotective </a:t>
            </a:r>
          </a:p>
          <a:p>
            <a:r>
              <a:rPr lang="en-US" sz="3600" dirty="0">
                <a:solidFill>
                  <a:schemeClr val="bg2"/>
                </a:solidFill>
                <a:latin typeface="Chalkboard SE" panose="03050602040202020205" pitchFamily="66" charset="77"/>
              </a:rPr>
              <a:t>Antivertigo</a:t>
            </a:r>
          </a:p>
          <a:p>
            <a:r>
              <a:rPr lang="en-US" sz="3600" dirty="0">
                <a:solidFill>
                  <a:schemeClr val="bg2"/>
                </a:solidFill>
                <a:latin typeface="Chalkboard SE" panose="03050602040202020205" pitchFamily="66" charset="77"/>
              </a:rPr>
              <a:t>Reduce Lipids</a:t>
            </a:r>
            <a:r>
              <a:rPr lang="en-US" sz="3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95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lant&#10;&#10;AI-generated content may be incorrect.">
            <a:extLst>
              <a:ext uri="{FF2B5EF4-FFF2-40B4-BE49-F238E27FC236}">
                <a16:creationId xmlns:a16="http://schemas.microsoft.com/office/drawing/2014/main" id="{5BFED087-4257-BFF4-3A85-8AC1EC7EB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04986" y="2323887"/>
            <a:ext cx="4461643" cy="21024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6C391A-7F99-B97C-14EA-3761ACB75353}"/>
              </a:ext>
            </a:extLst>
          </p:cNvPr>
          <p:cNvSpPr txBox="1"/>
          <p:nvPr/>
        </p:nvSpPr>
        <p:spPr>
          <a:xfrm>
            <a:off x="3804986" y="3937000"/>
            <a:ext cx="44616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Category:Piper_longum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6DC0C9-8A07-9C6B-B9CD-1DE65C891D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6634" y="84083"/>
            <a:ext cx="11897711" cy="664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57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2792-52DB-F490-3EF8-E01454D2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49" y="967581"/>
            <a:ext cx="11155680" cy="1463040"/>
          </a:xfrm>
        </p:spPr>
        <p:txBody>
          <a:bodyPr/>
          <a:lstStyle/>
          <a:p>
            <a:r>
              <a:rPr lang="en-US" dirty="0"/>
              <a:t>Piper longum</a:t>
            </a:r>
            <a:br>
              <a:rPr lang="en-US" dirty="0"/>
            </a:br>
            <a:r>
              <a:rPr lang="en-US" dirty="0"/>
              <a:t>( Long pepper , </a:t>
            </a:r>
            <a:r>
              <a:rPr lang="en-US" dirty="0" err="1"/>
              <a:t>Pipli</a:t>
            </a:r>
            <a:r>
              <a:rPr lang="en-US" dirty="0"/>
              <a:t> )</a:t>
            </a:r>
          </a:p>
        </p:txBody>
      </p:sp>
      <p:pic>
        <p:nvPicPr>
          <p:cNvPr id="15" name="Content Placeholder 14" descr="A close-up of a plant&#10;&#10;AI-generated content may be incorrect.">
            <a:extLst>
              <a:ext uri="{FF2B5EF4-FFF2-40B4-BE49-F238E27FC236}">
                <a16:creationId xmlns:a16="http://schemas.microsoft.com/office/drawing/2014/main" id="{BAA97FCA-4B38-F2FA-BDED-33A185BB7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193" y="3032919"/>
            <a:ext cx="9375228" cy="2857500"/>
          </a:xfrm>
        </p:spPr>
      </p:pic>
    </p:spTree>
    <p:extLst>
      <p:ext uri="{BB962C8B-B14F-4D97-AF65-F5344CB8AC3E}">
        <p14:creationId xmlns:p14="http://schemas.microsoft.com/office/powerpoint/2010/main" val="328219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EB39D-D90A-252B-AB25-DAA00856AB9B}"/>
              </a:ext>
            </a:extLst>
          </p:cNvPr>
          <p:cNvSpPr txBox="1"/>
          <p:nvPr/>
        </p:nvSpPr>
        <p:spPr>
          <a:xfrm>
            <a:off x="1440382" y="2241494"/>
            <a:ext cx="2900153" cy="40626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Treat </a:t>
            </a:r>
          </a:p>
          <a:p>
            <a:r>
              <a:rPr lang="en-US" sz="2000" dirty="0">
                <a:solidFill>
                  <a:schemeClr val="bg2"/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Chronic Bronchitis </a:t>
            </a:r>
          </a:p>
          <a:p>
            <a:r>
              <a:rPr lang="en-US" sz="2000" dirty="0">
                <a:solidFill>
                  <a:schemeClr val="bg2"/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Asthma</a:t>
            </a:r>
          </a:p>
          <a:p>
            <a:r>
              <a:rPr lang="en-US" sz="2000" dirty="0">
                <a:solidFill>
                  <a:schemeClr val="bg2"/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Respiratory Infections</a:t>
            </a:r>
          </a:p>
          <a:p>
            <a:r>
              <a:rPr lang="en-US" sz="2000" dirty="0">
                <a:solidFill>
                  <a:schemeClr val="bg2"/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Constipation </a:t>
            </a:r>
          </a:p>
          <a:p>
            <a:endParaRPr lang="en-US" sz="2000" dirty="0">
              <a:solidFill>
                <a:schemeClr val="bg2"/>
              </a:solidFill>
              <a:latin typeface="AkayaKanadaka" panose="02010502080401010103" pitchFamily="2" charset="77"/>
              <a:cs typeface="AkayaKanadaka" panose="02010502080401010103" pitchFamily="2" charset="77"/>
            </a:endParaRPr>
          </a:p>
          <a:p>
            <a:r>
              <a:rPr lang="en-US" sz="2000" dirty="0">
                <a:solidFill>
                  <a:schemeClr val="bg2"/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Primary Active Compound</a:t>
            </a:r>
          </a:p>
          <a:p>
            <a:r>
              <a:rPr lang="en-US" sz="2000" dirty="0" err="1">
                <a:solidFill>
                  <a:schemeClr val="bg2"/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Piperine</a:t>
            </a:r>
            <a:endParaRPr lang="en-US" sz="2000" dirty="0">
              <a:solidFill>
                <a:schemeClr val="bg2"/>
              </a:solidFill>
              <a:latin typeface="AkayaKanadaka" panose="02010502080401010103" pitchFamily="2" charset="77"/>
              <a:cs typeface="AkayaKanadaka" panose="02010502080401010103" pitchFamily="2" charset="77"/>
            </a:endParaRPr>
          </a:p>
          <a:p>
            <a:r>
              <a:rPr lang="en-US" sz="2000" dirty="0">
                <a:solidFill>
                  <a:schemeClr val="bg2"/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Bitter</a:t>
            </a:r>
          </a:p>
          <a:p>
            <a:r>
              <a:rPr lang="en-US" sz="2000" dirty="0">
                <a:solidFill>
                  <a:schemeClr val="bg2"/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 </a:t>
            </a:r>
          </a:p>
          <a:p>
            <a:r>
              <a:rPr lang="en-US" sz="2000" dirty="0">
                <a:solidFill>
                  <a:schemeClr val="bg2"/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Stimulates Appetite .</a:t>
            </a:r>
          </a:p>
          <a:p>
            <a:r>
              <a:rPr lang="en-US" sz="2000" dirty="0">
                <a:solidFill>
                  <a:schemeClr val="bg2"/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Hepatoprotective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15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1854D-EF03-4766-6F77-0A54B455D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26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7474-63AB-D28A-9C6D-EFBE58C6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894325"/>
            <a:ext cx="11155680" cy="1463040"/>
          </a:xfrm>
        </p:spPr>
        <p:txBody>
          <a:bodyPr>
            <a:normAutofit/>
          </a:bodyPr>
          <a:lstStyle/>
          <a:p>
            <a:r>
              <a:rPr lang="en-US" dirty="0"/>
              <a:t>Ginkgo biloba</a:t>
            </a:r>
            <a:br>
              <a:rPr lang="en-US" dirty="0"/>
            </a:br>
            <a:endParaRPr lang="en-US" dirty="0"/>
          </a:p>
        </p:txBody>
      </p:sp>
      <p:pic>
        <p:nvPicPr>
          <p:cNvPr id="23" name="Content Placeholder 22" descr="Close-up of a ginkgo biloba tree&#10;&#10;AI-generated content may be incorrect.">
            <a:extLst>
              <a:ext uri="{FF2B5EF4-FFF2-40B4-BE49-F238E27FC236}">
                <a16:creationId xmlns:a16="http://schemas.microsoft.com/office/drawing/2014/main" id="{259BFADE-D94E-6A96-EFA6-14411439A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7766" y="2578100"/>
            <a:ext cx="9165020" cy="3767138"/>
          </a:xfrm>
        </p:spPr>
      </p:pic>
    </p:spTree>
    <p:extLst>
      <p:ext uri="{BB962C8B-B14F-4D97-AF65-F5344CB8AC3E}">
        <p14:creationId xmlns:p14="http://schemas.microsoft.com/office/powerpoint/2010/main" val="68861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Picture 4" descr="Ingredients and spices on top of a black surface">
            <a:extLst>
              <a:ext uri="{FF2B5EF4-FFF2-40B4-BE49-F238E27FC236}">
                <a16:creationId xmlns:a16="http://schemas.microsoft.com/office/drawing/2014/main" id="{CF9EBAB4-B0A4-E756-33EE-3BF1CBD0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1" r="9091" b="21880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12025B4-7337-735E-4DC9-E634D2011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20000"/>
                </a:schemeClr>
              </a:gs>
              <a:gs pos="26000">
                <a:schemeClr val="bg1">
                  <a:alpha val="700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9DAC6-717A-AA25-9192-7412E5D5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0" y="978408"/>
            <a:ext cx="4795819" cy="3969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Herbal medicines refer to preparation made from parts of plants , viz. roots , stems, bark , leaves and flowers or seeds used for prevention or treatment of diseases.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0CDACD-D191-E642-F686-FCB54B7E5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4695702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898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083F47-750E-A41F-1E5A-EFB054507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90D957-96F5-EBB5-1C48-54D9CB298521}"/>
              </a:ext>
            </a:extLst>
          </p:cNvPr>
          <p:cNvSpPr txBox="1"/>
          <p:nvPr/>
        </p:nvSpPr>
        <p:spPr>
          <a:xfrm>
            <a:off x="517869" y="978408"/>
            <a:ext cx="11153213" cy="342194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8800" b="1" dirty="0">
                <a:solidFill>
                  <a:schemeClr val="tx2">
                    <a:lumMod val="10000"/>
                    <a:lumOff val="90000"/>
                  </a:schemeClr>
                </a:solidFill>
                <a:latin typeface="Cooper Black" panose="0208090404030B020404" pitchFamily="18" charset="77"/>
                <a:ea typeface="+mj-ea"/>
                <a:cs typeface="+mj-cs"/>
              </a:rPr>
              <a:t>Cognition Enhancer </a:t>
            </a:r>
            <a:r>
              <a:rPr lang="en-US" sz="8800" b="1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4BCF1CC-D6F1-21D9-307D-C36BA9E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6209925"/>
            <a:ext cx="11165482" cy="45719"/>
          </a:xfrm>
          <a:custGeom>
            <a:avLst/>
            <a:gdLst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5021183 w 11165482"/>
              <a:gd name="connsiteY2" fmla="*/ 0 h 45719"/>
              <a:gd name="connsiteX3" fmla="*/ 6144299 w 11165482"/>
              <a:gd name="connsiteY3" fmla="*/ 0 h 45719"/>
              <a:gd name="connsiteX4" fmla="*/ 8715708 w 11165482"/>
              <a:gd name="connsiteY4" fmla="*/ 0 h 45719"/>
              <a:gd name="connsiteX5" fmla="*/ 11165482 w 11165482"/>
              <a:gd name="connsiteY5" fmla="*/ 0 h 45719"/>
              <a:gd name="connsiteX6" fmla="*/ 11165482 w 11165482"/>
              <a:gd name="connsiteY6" fmla="*/ 45719 h 45719"/>
              <a:gd name="connsiteX7" fmla="*/ 8715708 w 11165482"/>
              <a:gd name="connsiteY7" fmla="*/ 45719 h 45719"/>
              <a:gd name="connsiteX8" fmla="*/ 6144299 w 11165482"/>
              <a:gd name="connsiteY8" fmla="*/ 45719 h 45719"/>
              <a:gd name="connsiteX9" fmla="*/ 5021183 w 11165482"/>
              <a:gd name="connsiteY9" fmla="*/ 45719 h 45719"/>
              <a:gd name="connsiteX10" fmla="*/ 3694525 w 11165482"/>
              <a:gd name="connsiteY10" fmla="*/ 45719 h 45719"/>
              <a:gd name="connsiteX11" fmla="*/ 0 w 11165482"/>
              <a:gd name="connsiteY11" fmla="*/ 45719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3694525 w 11165482"/>
              <a:gd name="connsiteY9" fmla="*/ 45719 h 45719"/>
              <a:gd name="connsiteX10" fmla="*/ 0 w 11165482"/>
              <a:gd name="connsiteY10" fmla="*/ 45719 h 45719"/>
              <a:gd name="connsiteX11" fmla="*/ 0 w 11165482"/>
              <a:gd name="connsiteY11" fmla="*/ 0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0 w 11165482"/>
              <a:gd name="connsiteY9" fmla="*/ 45719 h 45719"/>
              <a:gd name="connsiteX10" fmla="*/ 0 w 11165482"/>
              <a:gd name="connsiteY10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6144299 w 11165482"/>
              <a:gd name="connsiteY6" fmla="*/ 45719 h 45719"/>
              <a:gd name="connsiteX7" fmla="*/ 5021183 w 11165482"/>
              <a:gd name="connsiteY7" fmla="*/ 45719 h 45719"/>
              <a:gd name="connsiteX8" fmla="*/ 0 w 11165482"/>
              <a:gd name="connsiteY8" fmla="*/ 45719 h 45719"/>
              <a:gd name="connsiteX9" fmla="*/ 0 w 11165482"/>
              <a:gd name="connsiteY9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5021183 w 11165482"/>
              <a:gd name="connsiteY6" fmla="*/ 45719 h 45719"/>
              <a:gd name="connsiteX7" fmla="*/ 0 w 11165482"/>
              <a:gd name="connsiteY7" fmla="*/ 45719 h 45719"/>
              <a:gd name="connsiteX8" fmla="*/ 0 w 11165482"/>
              <a:gd name="connsiteY8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5021183 w 11165482"/>
              <a:gd name="connsiteY5" fmla="*/ 45719 h 45719"/>
              <a:gd name="connsiteX6" fmla="*/ 0 w 11165482"/>
              <a:gd name="connsiteY6" fmla="*/ 45719 h 45719"/>
              <a:gd name="connsiteX7" fmla="*/ 0 w 11165482"/>
              <a:gd name="connsiteY7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0 w 11165482"/>
              <a:gd name="connsiteY5" fmla="*/ 45719 h 45719"/>
              <a:gd name="connsiteX6" fmla="*/ 0 w 11165482"/>
              <a:gd name="connsiteY6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0 w 11165482"/>
              <a:gd name="connsiteY4" fmla="*/ 45719 h 45719"/>
              <a:gd name="connsiteX5" fmla="*/ 0 w 11165482"/>
              <a:gd name="connsiteY5" fmla="*/ 0 h 45719"/>
              <a:gd name="connsiteX0" fmla="*/ 0 w 11165482"/>
              <a:gd name="connsiteY0" fmla="*/ 0 h 45719"/>
              <a:gd name="connsiteX1" fmla="*/ 11165482 w 11165482"/>
              <a:gd name="connsiteY1" fmla="*/ 0 h 45719"/>
              <a:gd name="connsiteX2" fmla="*/ 11165482 w 11165482"/>
              <a:gd name="connsiteY2" fmla="*/ 45719 h 45719"/>
              <a:gd name="connsiteX3" fmla="*/ 0 w 11165482"/>
              <a:gd name="connsiteY3" fmla="*/ 45719 h 45719"/>
              <a:gd name="connsiteX4" fmla="*/ 0 w 11165482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5482" h="45719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11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root vegetables on a wooden board&#10;&#10;AI-generated content may be incorrect.">
            <a:extLst>
              <a:ext uri="{FF2B5EF4-FFF2-40B4-BE49-F238E27FC236}">
                <a16:creationId xmlns:a16="http://schemas.microsoft.com/office/drawing/2014/main" id="{EC10340B-04EB-94DD-E825-9EE1F054D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572" y="0"/>
            <a:ext cx="12118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18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DEB8-7AE9-A0A6-9FCC-6C403C33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815122"/>
            <a:ext cx="11155680" cy="1463040"/>
          </a:xfrm>
        </p:spPr>
        <p:txBody>
          <a:bodyPr>
            <a:normAutofit fontScale="90000"/>
          </a:bodyPr>
          <a:lstStyle/>
          <a:p>
            <a:r>
              <a:rPr lang="en-US" dirty="0"/>
              <a:t>Panax </a:t>
            </a:r>
            <a:r>
              <a:rPr lang="en-US" dirty="0" err="1"/>
              <a:t>giseng</a:t>
            </a:r>
            <a:br>
              <a:rPr lang="en-US" dirty="0"/>
            </a:br>
            <a:r>
              <a:rPr lang="en-US" dirty="0"/>
              <a:t>( Ginseng )</a:t>
            </a:r>
            <a:br>
              <a:rPr lang="en-US" dirty="0"/>
            </a:br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E4273B4-812C-08FF-ACA9-155E8B76B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96056" y="2617076"/>
            <a:ext cx="7872248" cy="3728162"/>
          </a:xfrm>
        </p:spPr>
      </p:pic>
    </p:spTree>
    <p:extLst>
      <p:ext uri="{BB962C8B-B14F-4D97-AF65-F5344CB8AC3E}">
        <p14:creationId xmlns:p14="http://schemas.microsoft.com/office/powerpoint/2010/main" val="2666698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6C98F9-C13B-8702-35B7-8E9283131C8B}"/>
              </a:ext>
            </a:extLst>
          </p:cNvPr>
          <p:cNvSpPr txBox="1"/>
          <p:nvPr/>
        </p:nvSpPr>
        <p:spPr>
          <a:xfrm>
            <a:off x="1440383" y="1019596"/>
            <a:ext cx="10519646" cy="415498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Reduce Stress </a:t>
            </a:r>
          </a:p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Reduce Blood Sugar</a:t>
            </a:r>
          </a:p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Immunomodulator </a:t>
            </a:r>
          </a:p>
        </p:txBody>
      </p:sp>
    </p:spTree>
    <p:extLst>
      <p:ext uri="{BB962C8B-B14F-4D97-AF65-F5344CB8AC3E}">
        <p14:creationId xmlns:p14="http://schemas.microsoft.com/office/powerpoint/2010/main" val="3760811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487EC2-7884-E7F5-85A3-32118E95A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8373" y="0"/>
            <a:ext cx="11056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53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9692-71A3-9527-8504-F7F7A49B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Echinacea purpura ( Cone flower )</a:t>
            </a:r>
          </a:p>
        </p:txBody>
      </p:sp>
      <p:pic>
        <p:nvPicPr>
          <p:cNvPr id="5" name="Content Placeholder 4" descr="A field of purple flowers&#10;&#10;AI-generated content may be incorrect.">
            <a:extLst>
              <a:ext uri="{FF2B5EF4-FFF2-40B4-BE49-F238E27FC236}">
                <a16:creationId xmlns:a16="http://schemas.microsoft.com/office/drawing/2014/main" id="{3EFBB3CC-6DD7-A261-C63E-0BF1E31D4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900" y="2008414"/>
            <a:ext cx="11495314" cy="4336824"/>
          </a:xfrm>
        </p:spPr>
      </p:pic>
    </p:spTree>
    <p:extLst>
      <p:ext uri="{BB962C8B-B14F-4D97-AF65-F5344CB8AC3E}">
        <p14:creationId xmlns:p14="http://schemas.microsoft.com/office/powerpoint/2010/main" val="2833021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DE870E-0A6B-D6FE-D1CC-C99FA48A76BB}"/>
              </a:ext>
            </a:extLst>
          </p:cNvPr>
          <p:cNvSpPr txBox="1"/>
          <p:nvPr/>
        </p:nvSpPr>
        <p:spPr>
          <a:xfrm>
            <a:off x="971044" y="558350"/>
            <a:ext cx="10934404" cy="30777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bg2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Immunomodulatory  </a:t>
            </a:r>
          </a:p>
          <a:p>
            <a:r>
              <a:rPr lang="en-US" sz="8800" dirty="0">
                <a:solidFill>
                  <a:schemeClr val="bg2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Anti inflammatory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10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083F47-750E-A41F-1E5A-EFB054507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93819-967C-B887-6D1F-655B17F8ECFC}"/>
              </a:ext>
            </a:extLst>
          </p:cNvPr>
          <p:cNvSpPr txBox="1"/>
          <p:nvPr/>
        </p:nvSpPr>
        <p:spPr>
          <a:xfrm>
            <a:off x="517870" y="978408"/>
            <a:ext cx="8107790" cy="34315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7200" b="1" dirty="0">
                <a:solidFill>
                  <a:schemeClr val="accent3">
                    <a:lumMod val="75000"/>
                  </a:schemeClr>
                </a:solidFill>
                <a:latin typeface="Baloo Bhaijaan" panose="03080902040302020200" pitchFamily="66" charset="-78"/>
                <a:ea typeface="Hiragino Kaku Gothic Std W8" panose="020B0800000000000000" pitchFamily="34" charset="-128"/>
                <a:cs typeface="Baloo Bhaijaan" panose="03080902040302020200" pitchFamily="66" charset="-78"/>
              </a:rPr>
              <a:t>THANK YOU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810779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0011C4F-7FF0-7357-C559-B7679DC27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810195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6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D975E1-B8F4-C40A-F56C-6247ED34D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615" y="136634"/>
            <a:ext cx="11918730" cy="66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45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B444-2FB4-044C-5F86-59F8586D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Bacopa </a:t>
            </a:r>
            <a:r>
              <a:rPr lang="en-US" dirty="0" err="1"/>
              <a:t>monnieri</a:t>
            </a:r>
            <a:br>
              <a:rPr lang="en-US" dirty="0"/>
            </a:br>
            <a:r>
              <a:rPr lang="en-US" dirty="0"/>
              <a:t>( Brahmi )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close-up of a plant with white flowers&#10;&#10;AI-generated content may be incorrect.">
            <a:extLst>
              <a:ext uri="{FF2B5EF4-FFF2-40B4-BE49-F238E27FC236}">
                <a16:creationId xmlns:a16="http://schemas.microsoft.com/office/drawing/2014/main" id="{E7556569-A837-23E4-C986-AF5DD1AB8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7585" y="2364828"/>
            <a:ext cx="11630635" cy="4256689"/>
          </a:xfrm>
        </p:spPr>
      </p:pic>
    </p:spTree>
    <p:extLst>
      <p:ext uri="{BB962C8B-B14F-4D97-AF65-F5344CB8AC3E}">
        <p14:creationId xmlns:p14="http://schemas.microsoft.com/office/powerpoint/2010/main" val="19767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7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BAA160-18A6-38AE-4699-2AD01EF5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213918-F1EB-4BCE-BE23-F5E9851E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62E862-C7F7-4CA1-B929-D0B75F5E9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extBox 1">
            <a:extLst>
              <a:ext uri="{FF2B5EF4-FFF2-40B4-BE49-F238E27FC236}">
                <a16:creationId xmlns:a16="http://schemas.microsoft.com/office/drawing/2014/main" id="{CE103802-90DB-8133-61C8-183AFCDB3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644277"/>
              </p:ext>
            </p:extLst>
          </p:nvPr>
        </p:nvGraphicFramePr>
        <p:xfrm>
          <a:off x="-1" y="-1310910"/>
          <a:ext cx="12188951" cy="8787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3395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4C437C-68A1-56B6-2E8F-4327E99A2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593" y="0"/>
            <a:ext cx="12013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73AF435-44C8-C44B-9352-ACFA393E2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E83A4-AFC4-B701-F0DF-3F054C21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846" y="978407"/>
            <a:ext cx="4358503" cy="31379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/>
              <a:t>Allium sativum (Garlic)</a:t>
            </a:r>
          </a:p>
        </p:txBody>
      </p:sp>
      <p:pic>
        <p:nvPicPr>
          <p:cNvPr id="5" name="Picture 4" descr="A pile of garlic">
            <a:extLst>
              <a:ext uri="{FF2B5EF4-FFF2-40B4-BE49-F238E27FC236}">
                <a16:creationId xmlns:a16="http://schemas.microsoft.com/office/drawing/2014/main" id="{686B79EA-6AA0-98E5-CB87-CD1336C0EB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08" r="1722" b="-1"/>
          <a:stretch>
            <a:fillRect/>
          </a:stretch>
        </p:blipFill>
        <p:spPr>
          <a:xfrm>
            <a:off x="535521" y="508090"/>
            <a:ext cx="6323740" cy="5745379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88058DF-7580-C88F-23F0-429412309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7912" y="508090"/>
            <a:ext cx="4288568" cy="149279"/>
          </a:xfrm>
          <a:custGeom>
            <a:avLst/>
            <a:gdLst>
              <a:gd name="connsiteX0" fmla="*/ 0 w 6117427"/>
              <a:gd name="connsiteY0" fmla="*/ 0 h 149279"/>
              <a:gd name="connsiteX1" fmla="*/ 6117427 w 6117427"/>
              <a:gd name="connsiteY1" fmla="*/ 0 h 149279"/>
              <a:gd name="connsiteX2" fmla="*/ 6117427 w 6117427"/>
              <a:gd name="connsiteY2" fmla="*/ 149279 h 149279"/>
              <a:gd name="connsiteX3" fmla="*/ 0 w 611742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7427" h="149279">
                <a:moveTo>
                  <a:pt x="0" y="0"/>
                </a:moveTo>
                <a:lnTo>
                  <a:pt x="6117427" y="0"/>
                </a:lnTo>
                <a:lnTo>
                  <a:pt x="611742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3F82943-4565-9E0E-E9DB-5B7B417E6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75944" y="6207749"/>
            <a:ext cx="4307405" cy="45720"/>
          </a:xfrm>
          <a:custGeom>
            <a:avLst/>
            <a:gdLst>
              <a:gd name="connsiteX0" fmla="*/ 0 w 6144298"/>
              <a:gd name="connsiteY0" fmla="*/ 0 h 45720"/>
              <a:gd name="connsiteX1" fmla="*/ 5021183 w 6144298"/>
              <a:gd name="connsiteY1" fmla="*/ 0 h 45720"/>
              <a:gd name="connsiteX2" fmla="*/ 5021183 w 6144298"/>
              <a:gd name="connsiteY2" fmla="*/ 1 h 45720"/>
              <a:gd name="connsiteX3" fmla="*/ 6144298 w 6144298"/>
              <a:gd name="connsiteY3" fmla="*/ 1 h 45720"/>
              <a:gd name="connsiteX4" fmla="*/ 6144298 w 6144298"/>
              <a:gd name="connsiteY4" fmla="*/ 45720 h 45720"/>
              <a:gd name="connsiteX5" fmla="*/ 1123115 w 6144298"/>
              <a:gd name="connsiteY5" fmla="*/ 45720 h 45720"/>
              <a:gd name="connsiteX6" fmla="*/ 1123115 w 6144298"/>
              <a:gd name="connsiteY6" fmla="*/ 45719 h 45720"/>
              <a:gd name="connsiteX7" fmla="*/ 0 w 6144298"/>
              <a:gd name="connsiteY7" fmla="*/ 45719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4298" h="45720">
                <a:moveTo>
                  <a:pt x="0" y="0"/>
                </a:moveTo>
                <a:lnTo>
                  <a:pt x="5021183" y="0"/>
                </a:lnTo>
                <a:lnTo>
                  <a:pt x="5021183" y="1"/>
                </a:lnTo>
                <a:lnTo>
                  <a:pt x="6144298" y="1"/>
                </a:lnTo>
                <a:lnTo>
                  <a:pt x="6144298" y="45720"/>
                </a:lnTo>
                <a:lnTo>
                  <a:pt x="1123115" y="45720"/>
                </a:lnTo>
                <a:lnTo>
                  <a:pt x="112311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0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BAA160-18A6-38AE-4699-2AD01EF5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403250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808AB-2943-464C-A710-F2A18D869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776" y="6300216"/>
            <a:ext cx="662025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A9957DC9-B9C6-AB99-D196-267603796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133558"/>
              </p:ext>
            </p:extLst>
          </p:nvPr>
        </p:nvGraphicFramePr>
        <p:xfrm>
          <a:off x="231228" y="833995"/>
          <a:ext cx="11666482" cy="546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593661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274</Words>
  <Application>Microsoft Macintosh PowerPoint</Application>
  <PresentationFormat>Widescreen</PresentationFormat>
  <Paragraphs>80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AkayaKanadaka</vt:lpstr>
      <vt:lpstr>Arial</vt:lpstr>
      <vt:lpstr>Baloo Bhaijaan</vt:lpstr>
      <vt:lpstr>Bierstadt</vt:lpstr>
      <vt:lpstr>Chalkboard SE</vt:lpstr>
      <vt:lpstr>Cooper Black</vt:lpstr>
      <vt:lpstr>Neue Haas Grotesk Text Pro</vt:lpstr>
      <vt:lpstr>GestaltVTI</vt:lpstr>
      <vt:lpstr>HERBAL MEDICINE</vt:lpstr>
      <vt:lpstr>Herbal Medicines Definition</vt:lpstr>
      <vt:lpstr>Herbal medicines refer to preparation made from parts of plants , viz. roots , stems, bark , leaves and flowers or seeds used for prevention or treatment of diseases.</vt:lpstr>
      <vt:lpstr>PowerPoint Presentation</vt:lpstr>
      <vt:lpstr>Bacopa monnieri ( Brahmi )   </vt:lpstr>
      <vt:lpstr>PowerPoint Presentation</vt:lpstr>
      <vt:lpstr>PowerPoint Presentation</vt:lpstr>
      <vt:lpstr>Allium sativum (Garlic)</vt:lpstr>
      <vt:lpstr>PowerPoint Presentation</vt:lpstr>
      <vt:lpstr>PowerPoint Presentation</vt:lpstr>
      <vt:lpstr>Zingiber officinalis ( Ginger )</vt:lpstr>
      <vt:lpstr>PowerPoint Presentation</vt:lpstr>
      <vt:lpstr>PowerPoint Presentation</vt:lpstr>
      <vt:lpstr>Curcuma longa ( Turmeric )</vt:lpstr>
      <vt:lpstr>PowerPoint Presentation</vt:lpstr>
      <vt:lpstr>PowerPoint Presentation</vt:lpstr>
      <vt:lpstr>Adhatoda vasica ( Vasaka )</vt:lpstr>
      <vt:lpstr>PowerPoint Presentation</vt:lpstr>
      <vt:lpstr>PowerPoint Presentation</vt:lpstr>
      <vt:lpstr>Aloe vera</vt:lpstr>
      <vt:lpstr>PowerPoint Presentation</vt:lpstr>
      <vt:lpstr>PowerPoint Presentation</vt:lpstr>
      <vt:lpstr>Picrorrhiza kurroa ( kutki )</vt:lpstr>
      <vt:lpstr>PowerPoint Presentation</vt:lpstr>
      <vt:lpstr>PowerPoint Presentation</vt:lpstr>
      <vt:lpstr>Piper longum ( Long pepper , Pipli )</vt:lpstr>
      <vt:lpstr>PowerPoint Presentation</vt:lpstr>
      <vt:lpstr>PowerPoint Presentation</vt:lpstr>
      <vt:lpstr>Ginkgo biloba </vt:lpstr>
      <vt:lpstr>PowerPoint Presentation</vt:lpstr>
      <vt:lpstr>PowerPoint Presentation</vt:lpstr>
      <vt:lpstr>Panax giseng ( Ginseng ) </vt:lpstr>
      <vt:lpstr>PowerPoint Presentation</vt:lpstr>
      <vt:lpstr>PowerPoint Presentation</vt:lpstr>
      <vt:lpstr>Echinacea purpura ( Cone flower 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SIDDHARTH K</dc:creator>
  <cp:lastModifiedBy>SIDDHARTH K</cp:lastModifiedBy>
  <cp:revision>1</cp:revision>
  <dcterms:created xsi:type="dcterms:W3CDTF">2025-05-23T12:59:00Z</dcterms:created>
  <dcterms:modified xsi:type="dcterms:W3CDTF">2025-05-23T15:42:20Z</dcterms:modified>
</cp:coreProperties>
</file>