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539605" cy="20116800"/>
  <p:notesSz cx="9539605" cy="20116800"/>
  <p:embeddedFontLs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F2E"/>
    <a:srgbClr val="D9959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1:33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4537.000 15337.000 767,'7.179'0.000'0,"1.289"0.000"-5,1.727 0.000 2,8.092 0.000 0,-10.088 0.000 1,4.188 0.000 0,5.275 0.000-2,-2.530 0.000 2,0.472 0.000-2,-3.861 0.000 3,4.832 0.000 0,0.814 0.000-1,6.182 0.000 0,-9.101 0.000 3,11.505 0.000-1,-5.187 0.000-3,-4.950 0.000 2,11.404 0.000-2,-11.160 0.000 3,5.651 0.000-2,0.125 0.000 3,-0.470 0.000-1,-0.872 0.000-1,4.122 0.000 4,-10.476 0.000-5,3.660 0.000 1,2.700 0.000 3,-5.556 0.000 3,-1.502 0.000-5,-4.061 0.000 1,-0.661 0.000 2,-0.617 0.000-2,-0.169 0.000 1,-0.079 0.000 0,2.617 0.000 3,2.577 0.000-3,-2.779 0.000-3,-2.647 0.000 1,5.111 0.000-1,-1.434 0.000 1,-0.186 0.000 0,4.666 0.000 1,-5.373 0.000-2,-3.627 0.000 0,3.031 0.000 0,-0.540 0.000 3,-1.603 0.000-1,-0.611 0.000-3,-0.612 0.000 4,3.782 0.000 0,-3.458 0.000-2,3.005 0.000 9,-3.436 0.000-13,-12.645 0.000 8,-3.343 0.000-3,2.550-0.472-2,-2.506-0.313-1,-6.687-1.960-2,5.418 0.764 1,-6.035-1.031-2,2.904 0.684 2,-6.778-0.762 0,4.095 0.595-1,-12.998-1.867-1,11.949 1.549 4,-5.421-1.079-3,0.962 0.083 1,0.316 0.238 1,0.784 0.339 0,-3.580-0.194 2,10.106 1.338 6,-4.290-0.644 0,-3.437-1.896-8,9.526 1.694 4,-3.257-1.058 2,0.988 0.131-5,4.415 1.120 1,0.667 0.193 1,3.306 0.947 0,-6.798-1.191 3,0.038 0.424-2,0.422 0.413 0,0.676 0.386-2,-0.492 0.245-1,1.169 0.377 0,1.519 0.352 1,-6.531-1.012 1,5.414 0.124 4,1.962 0.041 5,2.097 0.149-13,-1.384-0.672-1,14.276 0.186 7,1.592 1.972 0,-1.115-0.135 0,1.609-0.058-2,-1.763-0.002-2,5.523-0.001 0,-3.032 0.001-2,11.711 1.473-3,-6.997-0.288 3,11.765 2.092-2,-9.742-1.097 2,11.139 1.757-3,-10.527-1.608 3,11.743 2.042-3,-5.896-0.879 7,-0.343 0.774 0,-5.527-0.869 0,4.773 1.247-1,-0.402 0.334-1,0.173 0.003 0,-0.368 0.239 5,4.601 1.187-4,-5.793-1.632 2,-5.032-1.460-2,8.257 1.384-2,-9.116-2.193 2,7.826 0.800 2,-7.070-1.383 3,-0.935-0.362-5,1.253-0.205 1,0.699-0.297 0,-1.296-0.379-1,-2.351-0.309 3,-2.074-0.188-2,-0.659-0.111 0,0.315-0.103 0,-0.879-0.079 0,-0.837-0.051 3,-0.688-0.028-3,4.752-0.211 0,-0.725 0.020 2,0.259 0.053-1,-2.508 0.115 1,-16.274 0.138 0,1.292 0.076-4,0.092 0.000 0,-1.392 0.000-2,-4.431 0.000 0,3.426 0.000 1,-0.954 0.000 0,-5.658 0.000-1,3.341 0.000 2,-0.287 0.000-2,-0.151 0.000 1,-0.040 0.000-1,-9.993 0.000-1,7.119 0.000 3,0.562 0.000-2,-1.386 0.000 3,0.883 0.000 5,-2.539 0.000-6,7.878 0.000-1,-2.703 0.000 2,-2.923 0.000 8,3.888 0.000-5,0.817 0.000-1,0.883 0.000-1,0.887 0.000-1,1.851 0.000-1,0.585 0.000 0,-1.195 0.000 3,0.778 0.000 0,-0.448 0.000 1,1.241 0.000-1,-3.564 0.000-1,1.769 0.000 1,1.176 0.000 3,16.170 0.000-3,-2.067 0.000-4,0.934 0.000 0,13.808 0.000-4,-5.158 0.000 3,-2.580 0.000 1,1.333 0.000-2,7.574 0.000-1,8.312 0.000-2,-5.136 0.000 2,-6.178 0.000 3,7.395 0.471-1,0.754 0.313 0,-0.299 1.129 0,-1.035 0.714 3,4.243 1.257 1,-13.355-1.519-1,3.902 0.727-2,-1.856-0.189 2,2.845 0.520 2,-4.508-0.652 9,-4.315-0.667-4,-3.820-0.617-5,-3.185-0.533 2,0.027-0.327-5,-12.286-3.012 3,0.598-0.945 1,-0.843-0.102 4,-1.775 2.082 3,-2.820-1.324-14,0.479-0.123 1,-2.516-0.812 0,-2.430-0.540-34,-8.208-1.941 63,-9.832-3.168-34,5.642 1.615 2,-0.830-0.280 0,-8.146-2.445-2,15.095 4.315 5,-5.970-2.441 2,7.801 2.180 0,-4.786-1.729 5,2.171 0.646-5,2.360 0.809 0,2.146 0.887 3,-2.216-0.020 5,1.684 1.056 3,3.759 1.362-1,3.599 1.116-4,3.187 0.871 1,-0.325 0.419-12,13.768 3.079 10,2.201-1.944 2,3.249 0.226-3,-0.644 0.316-2,-4.524-0.225-2,4.630 0.578-2,1.403 0.207-30,5.865 0.671 57,-3.668-0.466-27,12.381 2.469-2,-9.876-1.380 3,6.315 1.539-3,-0.085 0.273 0,-0.670-0.014 7,-1.056-0.219-4,-1.516-0.354-1,-1.772-0.435 2,-1.872-0.470 1,-1.854-0.475 3,1.916-0.090 4,-6.987-1.183-4,2.334 0.029 2,0.408-0.256 2,-1.104-0.335-5,0.033-0.254-1,-2.167-0.263 0,-2.093-0.173 8,1.228-0.300-16,-13.871-0.742 12,-0.038 1.099-1,-7.063-0.012-4,5.785 0.000-2,-5.547 0.000-2,-2.993 0.000 2,-6.880 0.000-5,8.808 0.000 3,-9.764 0.000-1,0.751 0.000 1,9.734 0.000 2,0.229 0.000 0,-9.201 0.000 0,3.203 0.000 7,3.718 0.000 0,3.692 0.000-2,3.343 0.000 2,-0.390 0.000-11,17.697 0.000 12,2.968 0.000 10,-5.759 0.265-18,4.473 0.445-1,-1.720 0.212 1,4.352 0.807 0,-2.334-0.278-1,0.751 0.348 0,4.872 0.999 1,4.737 1.674-2,-8.695-1.683 2,3.857 0.946 1,-4.568-1.026-1,-0.533-0.144 1,-3.998-0.936 0,7.292 1.276 1,-0.526-0.388 1,-0.806-0.395 3,0.973-0.139-1,-1.792-0.486 1,-1.846-0.419-6,-1.759-0.347 0,0.772-0.125 4,-2.685-0.412 1,4.034-0.268 7,-3.429-0.189-8,1.285-0.093-1,-2.437 0.164 0,5.008-0.014-2,-2.260 0.096 0,-1.358 0.058 0,-1.752 0.086 0,0.424-0.035 2,0.592 0.000 4,0.786 0.000-6,-1.761 0.000 2,-15.752-1.257 0,-0.794-0.771-3,1.922 0.688-3,1.059 0.324 5,-4.223-0.354-3,1.247 0.450 1,2.950 0.363 2,-0.219 0.086 0,-3.684-0.058 0,1.168 0.160-1,1.607 0.129 2,1.744 0.100-2,-1.960 0.057 2,15.347 0.406 4,0.879-0.326 0,2.013 0.001-6,2.311 0.001 0,-5.007 0.001-1,2.707 0.000 0,-0.232 0.000 0,-0.637 0.000 1,-1.835 0.000 0,-0.438 0.000 0,0.180 0.000 1,3.938 0.000 3,-3.082 0.000 1,0.091 0.000-4,-0.573 0.000 7,-13.025 0.000-5,-0.957 0.000-5,-1.181 0.000 1,0.477 0.000 0,0.935 0.000 0,-1.147 0.000 1,-0.951 0.000-2,-8.132 0.000 1,2.878 0.000-3,3.452 0.000 5,-8.096 0.000-4,-0.860 0.000 1,2.429 0.000 2,3.058 0.000 3,3.167 0.000-1,2.950 0.000-2,-0.932 0.000 1,15.702 0.000 5,1.311 0.000 6,-1.292 0.000-6,3.526 0.000-6,1.205 0.000-2,-4.207 0.000 3,0.554 0.000-3,1.255 0.083 3,-0.817 0.127-1,-1.182 0.144 1,3.091 0.769-1,-3.106 1.341 2,-2.282 2.215 6,1.316-3.404-4,0.166-1.456-4,0.077 0.183 1,0.719 0.000 1,0.349 0.000-3,0.476 2.603 2,1.400 1.341-1,1.155 0.196-1,2.170-0.011-1,-6.227-2.326 1,3.009 0.545 2,-2.711-1.132 0,-6.679-7.281 2,0.008-0.130 1,-2.203-0.171 2,-3.668 2.853-6,-1.354-4.201 1,2.035-0.038-3,0.408-2.043 1,2.053 2.375 2,1.445 1.294 0,4.469 0.602-1,-0.383 0.018 1,0.020 0.025-1,3.633 3.068 5,-0.077 2.184 0,1.759 0.104-6,-1.458 0.132 0,0.516 0.030 2,2.626-0.022 3,0.151-0.011-5,-0.129 0.974 0,-1.656 0.438 0,-0.603 0.176 0,-1.026-0.002 3,2.907 1.204-1,-2.918 0.075-2,-6.939 3.232 3,0.510 1.428 4,-0.501 0.150-2,-4.550 1.709-5,-1.553-2.408 0,1.348-2.678 0,-6.233 3.124 1,2.783-3.086 1,-0.329-0.509-2,2.344-1.531 1,-3.290 0.304-1,-3.682-0.057 0,4.741-1.249 2,-0.454-0.215 0,-0.240-0.197-1,-4.020-0.021 0,3.164-0.365 0,-4.729 0.877 0,3.162-0.096-1,-5.725 1.183 0,-5.782 1.276 2,8.920-1.442-1,-12.648 1.478-3,10.147-1.356 3,-13.233 1.766-4,12.243-1.218 6,-6.428 1.482-2,-0.074 0.143-4,0.634-0.115 2,0.167-0.293 2,-5.481 0.412 3,11.792-2.105-1,-5.350 0.811-2,0.941-0.169 6,0.288 0.203-6,0.751-0.012 2,0.574-0.166-1,-5.145 0.373 2,10.290-1.601 1,-10.903 1.467-5,0.653-0.134 6,15.470-1.772-5,-14.267 3.104-1,10.176-1.758 3,-7.922 1.854-3,1.776-0.369 6,12.383-2.680-4,-6.828 1.258 1,-2.278 0.088 0,4.255-0.998 2,3.309-0.711 0,-2.912 0.068 1,3.318-0.516-5,0.312-0.162 2,0.207-0.145 1,0.119-0.128-2,-2.668-0.064-1,-2.570-0.160 0,4.996-0.128 2,-3.461-0.072 1,-0.828-0.061-2,2.938 0.001-1,-0.206-0.014 1,-0.425-0.009-2,-4.062-0.045 0,3.526 0.041 1,-3.773-0.031 0,-0.319 0.013-1,3.784 0.042 1,-7.065-0.037 1,1.294 0.026 1,4.283 0.036 0,0.748 0.014-2,-2.032 0.007 1,6.105 0.024 1,0.446 0.005-1,-1.773 0.003 6,0.731 0.006-4,0.454 0.005-2,0.235 0.004 1,-0.596 0.004 0,0.798 0.002 0,0.889 0.001-1,-4.175 0.007 0,3.278-0.004 1,0.781-0.003 1,-1.744-0.267 3,2.122-0.448-5,-4.825-0.816-3,5.411 0.380 2,-0.058-0.319 0,-0.018-0.344 0,-2.223-0.996-1,-2.429-1.669 0,4.207 1.685 1,-2.417-0.943 0,-0.707 0.166 2,-0.791-0.033 0,0.288 0.190-2,0.604 0.180 2,0.792 0.164-2,2.042 0.548 0,0.439-0.084 0,-1.408-0.907 0,0.974 0.275 1,0.954 0.400 1,-3.190-1.466 4,1.344 1.022-2,0.171-0.500 0,-2.929-2.955-1,3.846 2.029-3,1.012 0.848-2,-5.399-4.875 0,4.696 3.406 3,0.796 0.628 0,-2.919-2.354 1,2.735 2.959-2,-1.025-0.683 2,1.754-0.528 4,0.142 0.937-3,-1.719-1.743-4,0.490-1.164 2,2.046 2.088-2,-1.117-2.077 2,0.473 0.252-2,0.708 0.716 1,0.797 0.949 0,-0.689-2.323 0,3.457 1.434 2,10.341 7.129 2,2.084-0.717-1,-2.642-0.082-2,6.799 0.015-5,4.158-0.019-1,-3.478-0.033 2,8.592 0.003-2,1.809-0.015 0,9.060-0.008-1,-14.530-0.022 4,15.389-0.001-4,-14.967-0.011 6,7.317-0.003-2,7.287-0.006 4,-8.729-0.002 2,-7.818 0.000-3,12.698-0.004 0,-14.087 0.003 1,5.242-0.002 0,4.523-0.001 7,-6.816 0.002-7,-0.372 0.001-3,-5.601 0.002 9,4.792-0.001-8,5.268 0.000 4,-5.481 0.473-3,-5.540 0.060-1,5.189 0.869 1,4.493 1.017 1,-9.895-0.876-2,4.734 0.565 1,-0.608-0.062 4,-0.386-0.141-7,-0.680-0.189 4,4.614 0.092-2,-5.043-0.584 2,-0.264 0.255 2,0.414 0.112-2,-0.065 0.477-1,-0.403 0.242-2,-4.646-0.541 6,4.038 0.555-5,-0.408-0.133-1,3.132 0.237 1,-8.172-1.104 3,6.339 0.487 1,-1.210-0.323-4,-2.782-0.390 2,-2.876-0.331 2,-2.696-0.269-1,1.210-0.070-1,-15.337-1.077 4,-0.661 0.644-3,-8.244 0.012-1,2.941 0.000-1,-3.004 0.000-1,-3.308 0.000-4,-2.425 0.000 0,-3.097 0.000-1,-9.156 0.001 1,12.634-0.002 1,-7.718 0.001 0,6.675-0.001 0,-15.136 0.000 1,14.701 0.000-1,-7.708 0.000 4,0.671-0.472 1,-5.853-0.607-1,14.955 0.347 0,-5.753-0.326 1,1.383-0.010-1,1.660-0.428 0,1.780-0.233 5,1.780-0.557 3,1.226-0.288-9,1.245-0.085 2,1.435 0.065 5,1.503 0.169-2,-1.482-0.239-2,6.793 1.220-2,0.653 0.160 1,-1.777-0.145 1,2.688 0.508 0,0.159 0.144 2,-3.255-0.090-2,0.050 0.253 0,3.304 0.297-1,-1.026 0.058-2,0.146 0.092 1,1.077 0.078-1,-4.490 0.066-1,2.587-0.885 2,0.214-0.591 1,-1.963-1.280-1,1.591-0.241 1,1.768 0.067-1,-1.699-2.121 1,4.796 0.018-1,8.075 0.324 2,1.875 2.462-1,2.849 1.662-1,5.551 2.872 1,19.444 3.791-6,-9.907-1.840-2,13.644 2.962-4,3.097 1.240 0,-9.317-1.565 1,11.818 3.654-3,-0.228 0.952 1,-0.791 0.138 4,-1.154 0.023 5,7.488 2.074 5,-20.708-5.502 1,7.860 2.312-3,-1.844-0.323 9,-2.453-0.709-5,5.077 1.617 5,-9.794-3.048-6,-2.534-0.970-2,-7.518-2.344 1,3.375 0.551 8,-2.108-0.979-10,-0.411-0.601 6,-2.582-0.990 3,-3.554-0.957-6,-1.640-0.551-3,0.663-0.100 3,-2.827-0.134 4,1.113 1.506 0,-5.219 2.832-6,-4.172 1.510 5,-7.492-5.284-7,-1.356-1.460 0,-2.357-0.134 0,2.914-0.235-1,-3.078-0.468 0,-9.544-0.870-2,-5.825-1.304-3,-4.753-0.790-2,-4.708-0.857 1,-3.984-0.395-2,-3.751-0.988 1,-2.466-0.894 0,-2.378-1.256 2,-15.001-3.565-1,25.162 4.101 4,-27.204-6.485-2,26.382 5.142 5,-27.547-7.090-2,26.926 6.040 2,-25.538-6.719 1,27.158 7.106 0,-22.127-4.757 1,15.670 3.745-2,13.653 3.282 0,-6.756-1.686 2,-3.845-1.077 7,8.221 1.819-4,7.906 1.796 13,7.080 1.640-3,6.000 1.409-12,4.845 1.154-1,2.021 0.215-1,12.389 2.615 0,0.934 0.605 5,2.039-0.563 6,5.442 1.056 3,-5.111 0.264-6,7.681 2.579-9,4.286 1.167-72,10.766 3.034 70,-11.715-3.342 59,8.468 1.733-61,9.131 1.190-54,-7.710-2.288 104,-7.650-1.912-49,6.926 1.068 2,-0.930-0.453 3,-1.075-0.073-1,-1.599-0.271 0,-1.897-0.397 6,-2.020-0.471-5,2.400 0.093 3,-10.941-1.444-2,-1.100 0.201-1,-1.062 0.360 4,-4.094-0.689-1,6.580 2.643 2,-0.755 0.700 0,-0.689 0.246-5,-0.609-0.089-2,-0.523-0.323 2,-0.438-0.475-2,2.180 0.303 1,-0.586-0.930 3,-0.458-0.696-2,-2.064-0.944 0,-2.174-0.787-1,1.943-0.057 3,-15.663-2.938 3,-1.117 1.339-5,-0.313-0.001 0,1.168-0.001-1,-1.583 0.000-1,-1.831 0.000-1,-5.758 0.001-2,-1.582-0.001-1,-5.475 0.001 1,8.987-0.002 1,-8.587 0.000-3,9.182-0.001 4,-3.581 0.000 0,0.785-0.001 1,0.822 0.000 4,-2.775 0.000 2,3.025-0.001-2,3.153 0.000-2,2.959 0.000-1,-1.085 0.000 1,16.300 0.000 7,2.945 0.000 2,-3.175 0.000-9,1.642 0.000-2,1.253 0.000-2,-1.855 0.000 1,7.854 0.000-2,-5.965 0.265 2,3.513 0.445 0,0.100 0.692 0,-0.077 0.427 2,-0.434 0.218-2,-0.668 0.058 0,-0.803-0.058 4,-0.861-0.137-2,1.725 0.360 0,-2.413-0.417 1,-2.369-0.416 0,1.171 0.354 5,-15.744-1.411 1,-2.838-0.420-7,0.275-0.915-15,0.629-0.377 29,-6.173-1.238-17,2.243 0.127-1,-15.042-4.044-1,10.082 1.945-3,-1.269-0.389 5,-8.273-1.953-2,-8.357-1.559-1,14.523 3.373 2,-6.502-1.456-2,-4.928-2.364 5,8.531 1.896-1,-4.282-1.839 2,5.607 1.260 4,5.546 1.437 0,5.015 1.413 0,4.246 1.275 8,1.091-0.432-15,13.499 2.958 5,0.089 1.756 2,-0.330-0.041 0,-0.544 1.683 2,3.572 1.987 6,-0.707-0.942-13,-0.522-0.140-1,1.551 0.757 0,5.792 2.710-1,-2.601-0.831-1,5.736 2.951 0,5.683 2.634-2,-9.186-4.858 3,0.196-0.350 0,-0.111-0.311 0,-0.350-0.272 1,-0.395-0.368 0,4.862 1.702 2,-2.035-0.705 3,-2.339-0.657-3,-2.716-1.103 0,1.135 0.418 2,-3.124-1.223 6,-2.811-1.082 11,0.473 0.276-23,-14.187-3.764 8,-2.854 0.482 1,3.076 0.214-4,-3.275-0.470-3,1.089-0.324-1,-4.760-0.841-1,-5.208-1.666-1,11.020 1.889 3,-7.934-2.122-2,-0.052-0.813 3,-0.250-0.374-4,0.563-0.515 4,0.880-0.120 1,1.065 0.167 3,1.146 0.362-4,1.150 0.486 1,-1.239-0.502 0,2.713 1.023 1,2.590 0.951 14,-0.361-0.528-19,14.020 2.593 7,0.781 1.472 1,-1.164-0.437-1,0.057 0.261 0,3.051 2.510-3,-1.137-0.040-3,-0.747-0.333 1,-1.811-0.649 1,4.700 1.381-1,6.918 1.975-3,-3.324-1.002 1,0.571 0.279 1,-4.752-1.496 1,5.511 2.090-1,2.777 1.245 0,-0.325 0.050-1,-3.078-1.075 1,-0.668-0.258 0,8.612 3.132 0,-3.902-1.416 9,-4.080-1.466-8,-3.828-1.365 1,-3.337-1.186 18,-0.021 0.171-25,-13.761-3.648 14,-3.303 0.009 2,-4.683 0.049-3,5.575-0.263-1,-6.768-1.781-7,2.147 0.111 0,-7.545-1.929-2,3.680 0.778 1,-7.924-1.963-3,5.748 1.245 4,-0.411-0.270-1,-13.284-3.326-2,0.179-0.126 2,4.565 0.995 1,5.281 1.214 2,5.267 1.245 5,4.807 1.157-5,4.114 1.004 9,0.534-0.163-13,14.567 2.671 9,0.423 0.759 1,-0.679-0.505 0,1.095-0.305 10,-1.130-0.008-2,3.629 0.972-15,3.328 1.733-1,0.348 1.193 2,-2.359 0.110-1,-0.968 0.030 1,-1.598-0.331 0,-1.844-0.521-32,1.287 1.406 34,-13.993-0.995 32,-1.547-4.048-30,-1.929-2.906-1,-0.640-1.142-3,-3.525-1.145 0,-1.173-0.144-2,4.154 1.807 1,0.335 0.350 8,-2.479-0.587-28,2.169 0.863 29,2.376 0.823 8,2.287 0.723-19,-0.308-0.146 0,13.561 2.177 9,0.257 0.134-1,3.233 0.951-4,-0.834 0.094-1,1.030 0.429-7,0.200 0.382 13,-2.874-0.742-6,0.899-0.002-2,10.307 1.597-2,-11.330-1.689 4,14.001 2.731 4,-8.727-1.593-5,6.376 1.188-4,-1.086-0.265 5,-5.082-0.814-2,-1.010 0.047-1,3.653 1.019 5,-4.716-0.019 0,-1.120 0.339 2,1.453 1.428 3,-1.948-0.397 1,-1.749-0.667-6,-1.480-0.776 1,-1.189-0.779-2,2.209 0.510-1,-1.433-1.739 0,5.011-2.749 12,-4.809-0.269-12,3.317-1.771 0,-3.505 0.778 0,0.413-0.332-1,0.677-0.187 0,4.459-1.104 0,-1.664 1.071 0,5.640-0.771 0,2.278-0.137 0,7.193-0.837-2,-9.358 1.517 1,0.559-0.208 0,0.399-0.072 0,12.337-2.228-1,-5.349 1.453 1,-5.866 1.303 2,0.127 0.265 0,0.150 0.279 0,6.376-0.304-2,6.141 0.079 7,-12.597 1.302-4,-0.311 0.228 1,-0.319 0.208-1,-0.186 0.187-1,0.189 0.166 1,12.292 0.033 1,-6.659 0.293 2,-5.891 0.138-5,5.285 0.089 3,-0.933 0.084 0,-1.448 0.056-4,-1.747 0.033 4,-1.877 0.015 3,-1.882 0.002-5,-1.561-0.007 2,-1.258-0.015 3,-0.984-0.018-1,-0.742-0.020 5,-0.771-0.021-6,-0.755-0.020-1,0.366-0.010 3,-1.073-0.022-3,-1.006-0.019-1,1.086-0.006 0,3.886-0.019 3,-3.924-0.020 0,0.507-0.004-3,-0.402-0.002-2,-1.369 0.002 1,5.177-0.005 0,-3.046 0.004 0,4.144-0.001 2,-4.551 0.005-1,0.892 0.001-1,-0.107 0.000 2,-0.431 0.001-2,-0.632 0.001-1,0.833 0.124 1,-1.644 0.189 0,2.556 0.944 0,-3.959 1.943 6,0.521 0.020 5,3.131 1.135-11,-3.586-0.495-1,5.403 2.383-1,-4.379-3.151 2,0.712-0.214 0,3.129 0.533-1,-0.862-0.633 1,-1.448-0.630-1,-1.672-0.571 2,2.045 0.214 2,-16.716-2.044 3,-1.705 0.259 0,-1.178-0.002-8,2.136-0.001 0,-0.672 0.000 1,1.060-0.001 1,-0.118 0.000-1,-5.905 0.000-1,2.878 0.000 1,2.878 0.000 0,-3.285 0.000 0,-1.491-0.001 3,0.471 0.000 2,4.460 0.000-2,-5.178 0.000 0,5.552 0.000-3,-2.968 0.000 0,-1.607 0.000 4,-0.020 0.000 1,-7.037-2.068-3,5.705-0.425-2,3.019 0.346 0,1.699 0.262 2,0.409 0.063 1,-3.203-1.285-2,4.670 1.209 2,-5.231-1.937 1,4.959 1.481-1,0.044 0.021-1,0.100 0.078 1,-1.035-0.211-1,0.267 0.213-1,1.259 0.498 0,-4.602-0.656 1,0.149 0.401 0,1.665 0.530 1,1.910 0.452 8,-2.230-0.020-14,16.509 1.719 8,0.500-0.689 0,5.402 0.750-4,0.325 1.155 0,-3.965-0.273-8,5.041 1.132 10,-2.448 0.009 0,6.549 1.758-7,-3.059-0.646 3,-4.518-1.167 2,12.780 3.463-2,7.517 1.935-2,-5.921-1.839 1,0.397 0.491-1,-5.993-1.670 3,6.348 1.950 1,-0.278-0.148-4,-0.915 0.041 10,-1.325-0.297-4,-0.611-0.052-3,-1.018-0.348 2,3.367 0.712 3,-10.723-3.153-1,3.062 0.556 5,-1.705-0.707-8,1.592 0.004 2,-3.583-1.038 4,-3.361-0.858-1,-2.943-0.674 5,0.230-0.302-16,-13.053-2.518 12,-1.734 1.541 3,-0.643-0.640-6,0.395-0.963 0,-2.604-1.235-2,-2.779-1.206-4,1.728 0.693 1,-5.914-2.008 0,-1.625-0.321-3,-0.735 0.050 1,4.356 1.104 2,-6.124-1.852-1,-1.122-0.354 0,-0.206 0.074 2,0.457 0.377 3,0.906 0.574-1,0.713 0.688-2,-5.187-0.569 0,3.645 1.357 2,3.962 1.216 7,3.800 1.021-3,4.282 0.137-4,2.333-0.046 2,-0.846-1.469 16,9.396-2.786-11,2.329 1.050-7,3.466 4.820 0,5.307 0.132 0,2.839 0.146-3,4.689 0.086-1,-10.194 0.095 2,4.145 0.005-1,0.637 0.014 2,3.894 0.012-3,-5.663 0.009 3,-0.502 0.005-1,4.221 0.009 3,-2.069 0.003-3,-2.202 0.001 3,-2.105-0.001 0,1.092 0.003 2,-4.162-0.008 0,2.806 0.005 6,-1.589-0.006-6,1.049-0.009-2,-1.237-0.001 1,4.056-0.002-5,-2.153 0.001 1,-3.099 0.001 2,-0.096 0.000-1,0.855-0.037 2,-0.908-0.703 3,-3.577-4.962-3,0.766-0.840-1,-0.840-0.673 0,-0.236-1.550-2,-0.817 1.787 0,-0.505 0.488 1,-0.935 0.223 0,-0.021 0.136 4,0.063-0.026 0,0.034-0.156-4,-5.732 3.560 2,-0.688 2.701 0,-0.500 0.105-3,0.540 0.015 1,-2.552-0.042 1,2.271-0.022 0,-5.176-0.003-1,4.296 0.000-1,0.604-0.001 2,0.202 0.000-1,0.409 0.000 1,-4.645-0.001 0,1.606 0.000 0,2.486 0.002 2,0.358 0.000-2,-2.292 0.000 1,1.005 0.000-1,0.569 0.000 0,-0.715 0.000-1,-1.640 0.000 2,2.267 0.000 0,-0.306 0.000-1,1.583 0.000-2,-0.526 2.580 2,-1.212-0.449 3,0.931-0.887-4,-0.655-0.150 0,1.351-0.331 0,-0.052-0.117-1,-1.890-0.016 0,1.391-0.228 1,-5.168 0.098 1,4.876-0.321 1,-0.287-0.060 0,-0.333-0.048-2,-1.095-0.038 1,0.124-0.034-1,1.189-0.019 0,0.281-0.012 0,0.299-0.007 1,0.299-0.003 1,-0.117-0.004-1,0.476 0.002 0,-3.269-0.021 2,-0.249 0.009-1,-0.005 0.013 0,3.268 0.023-1,0.229 0.014 0,-0.390 0.016-1,0.155 1.817 1,5.363 6.802 8,1.521-2.429-10,1.074 1.860 1,2.729 2.895-2,1.709-1.296 1,0.552-1.979 1,-1.782-3.390 1,0.798-0.166 0,5.104 2.217-1,1.402-0.840 2,0.369-0.688-2,-2.551-1.441-1,-0.488-0.583 0,-1.588-0.753 0,-0.599-0.411 0,-0.608-0.370 3,-0.507-0.322 0,4.295 0.131 3,-0.574-0.658-1,3.245-0.494-1,-6.330-0.114-2,3.328-0.269 2,-3.050-0.070-6,-13.264 0.280 7,-0.562 0.262 1,-2.238 0.000-3,-6.276 0.000-5,4.097 0.000 3,0.576 0.000-2,1.188 0.000 0,1.451 0.000 2,1.481 0.000 0,-2.643 0.000-1,2.295 0.000 2,-0.761 0.000 13,1.234 0.000-12,-0.069 0.000-2,-1.916 0.000 4,-1.921 0.000-6,3.780 0.000 2,0.439 0.000 0,-3.717 0.000 0,3.468 0.000 0,0.341 0.000-1,-0.854-2.210 3,-2.595-1.173 4,0.287 1.444-6,-0.428 0.801 0,2.519 0.647-1,0.379-0.042 2,-0.318-0.237 0,-3.719-0.637-1,4.159 0.264-1,-3.453-1.029-1,0.196-0.181 2,0.848 0.104 1,0.646 0.137 0,0.723 0.210 1,-2.578-0.366-2,2.953 0.985 1,0.293 0.253 2,0.403 0.231-1,0.140 0.188 0,0.350 0.184-1,-0.242 0.135 0,-3.964 0.107 2,2.922 0.281 0,0.319 0.135-2,-1.883-0.017 3,2.761-0.135-2,-0.018-0.041-1,-4.394-0.013-1,3.914-0.021 0,0.403-0.005 0,-4.103-0.005-1,3.115-0.003 1,0.796-0.003 1,-0.295 0.004 3,0.498 0.004 2,-0.273 0.001-7,-2.260 0.000 2,1.873 0.000 0,-0.944 0.000-1,0.642 0.000 1,-1.763 0.000-1,0.430 0.000 1,2.312 0.000-1,-2.404-0.525-1,1.129-1.035 4,1.691-1.063-1,1.112-1.524-2,0.068-0.044 1,-2.383-0.847-1,-3.265 0.021 0,2.420 2.274 1,1.550 1.191-1,-0.130 0.348 0,-3.582-0.132-1,3.728 0.824 4,-5.213 0.023-1,2.690 0.432-1,0.801 0.171 0,-1.297-0.414 1,1.489-0.644 1,-0.244-0.240-3,0.192-0.066 0,0.458 0.050-1,-4.346-2.428 1,2.106-0.829 3,3.265 1.121 1,0.545 0.978-5,-2.391 1.481 6,-0.161 0.700-3,-2.224 0.182-3,3.000 0.063 0,0.618 0.020 1,0.970 0.004 0,-2.771 0.068 0,2.382-0.016 1,0.414-0.107 0,-1.946-0.302 6,-1.299-1.368-4,0.690-0.684-5,-5.397-1.320-1,5.123 1.551 2,-0.444 0.126 0,2.125 0.593 2,-3.266-0.248-1,-3.554-0.054-1,2.596 0.556 3,1.544 0.300-1,0.266 0.150-1,-1.129 0.083 0,0.439 0.153-1,0.561 0.130 2,0.385 0.106 1,-2.688 0.085 0,2.350 0.080 1,-0.053 0.043-2,-0.052 0.030 3,1.364 0.009-4,0.230 0.009 0,-1.028 0.015 0,0.061 0.000 2,-1.139 0.006-1,0.019-0.008 0,2.477-0.023 0,0.248-0.007 1,-3.176 0.011-1,1.538-0.016-1,1.688-0.013-1,-2.768 0.001 4,3.363-0.024 0,0.652-0.028-1,-1.667 0.021 7,1.841 0.000-8,-4.505 0.000-2,3.546 0.000 1,0.271 0.000 1,0.649 0.000-1,-3.559 0.000-1,3.285 0.000 1,0.118 0.000 1,0.168 0.000 3,-0.923 0.000 3,0.501 0.000-8,-1.305 0.000 1,-2.758 0.090 0,2.698 0.168 0,1.740 0.398 1,5.609 5.542 1,6.621-3.746 2,0.418-1.753-2,-0.297 0.946-3,2.267 1.908 0,1.779 0.193 3,-4.130-1.886-2,0.256-0.120 0,0.038-0.167-1,-0.040-0.192 1,-0.094-0.203 0,1.641 0.053-1,-0.997-0.331 1,3.504 0.117 3,-4.095-0.690-1,0.164-0.635 0,1.186 0.093 3,-0.548 0.207 0,-1.063 0.016-6,1.603-0.004 1,0.283-0.001 0,-1.117-0.001 1,0.188-0.002-1,0.740 0.000 3,0.461 0.597-2,-0.306 2.696-2,1.353 3.208 1,-4.253-2.175 0,2.458 3.063 0,-3.398-2.499 0,-9.352-1.894 4,-3.927-2.986 1,-2.262-0.010-4,4.663 0.000-2,-0.033 0.000 0,-0.078 0.000 0,0.578 0.000 1,-3.276 0.000-1,-1.381 0.000 3,4.883 0.000 0,-3.047 0.000 0,-2.288 0.000-2,0.953 0.000 0,0.153 0.000 0,0.735 0.000 2,1.053 0.000-3,1.180 0.000 1,1.173 0.000 1,-1.853-0.266 0,0.814-2.056 1,-1.283-1.750 0,-0.510-0.450 1,-0.273 0.427-1,0.898 1.119 0,2.051 1.385 0,-1.218 0.867-1,-0.335 0.672 1,-0.024 0.284 1,15.501 0.160 0,1.570-0.396-2,-1.693 0.001-2,1.637 0.001-1,-1.067 0.000 2,4.458 0.000-1,1.620 0.000-2,6.500 0.000 0,-7.578 0.001 2,6.077 0.000-1,6.770 0.000-1,-4.639 0.000 2,0.324 0.000-1,-0.314 0.000 2,-0.754 0.000-2,-1.032 0.000 1,5.068 0.000 3,-2.644 0.000 0,-3.450 0.000 2,-7.673 0.000 1,7.955 0.000-2,-7.013 0.265-1,0.329 0.201 4,0.204 0.146-3,0.630 0.362-3,5.978 0.784-2,1.254 0.244 0,1.359 0.080 1,0.427-0.042-1,0.215-0.125 2,-5.762-0.580-1,9.919 0.571-2,-1.824-0.344 3,-10.580-0.746 0,1.134-0.021 4,-1.241-0.147-3,3.616 0.020 4,-3.221-0.237-5,-3.063-0.183 8,-2.719-0.134-2,-2.288-0.093-4,1.001-0.133 3,-1.016-0.278 2,2.446 0.289 4,-1.763 0.073-12,3.994 0.001 0,-3.217 0.018 0,0.118 0.004 0,0.912 0.004 0,-0.930 0.003 2,-1.144 0.002-1,3.015 0.004 1,-2.048 0.003 1,-0.370-0.005 1,-0.618-0.005 4,-0.373 0.000-6,0.205 0.000-2,3.005 0.000 2,0.809 0.000 0,-1.091 0.000-1,-1.295 0.530-1,1.342 0.401 0,1.077 0.556-1,5.817 1.199 1,-3.171-0.461-2,10.101 1.778 0,-4.539-0.868 2,-0.366-0.196-2,-0.637-0.278 3,-2.960-0.580-3,-0.932-0.261 2,1.321 0.392 4,-0.889 0.225 1,-1.051 0.280 1,-3.837-0.639-2,-0.599-0.023 0,0.638 0.244-1,-0.715-0.157 0,0.333 0.052 0,-0.781-0.285-1,-0.691-0.292 4,-0.595-0.284-2,1.236-0.082 0,1.604-0.125 0,-1.149-0.566 0,-0.591-0.244-1,-0.897-0.178-2,3.747-0.185-1,-3.647-0.182 1,-0.399-0.130 1,0.597 0.181 6,1.400 0.106-4,0.614 0.054-2,1.293 0.018-2,-3.006 0.004 0,5.041 0.004 2,-5.655-0.003-1,2.264 0.000 0,2.892 0.000 0,-2.216-0.001 0,3.835 0.000 0,-4.923-0.002 2,3.630 0.000-3,1.374 0.000-2,5.405 0.000 1,-6.862-0.001 3,5.001 0.000-1,1.277 0.000-1,0.511 0.000-1,-0.059 0.000 1,-5.117 0.000 1,-0.540 0.000-1,-0.642 0.000 2,-0.705 0.000-1,6.216 0.000-1,-2.995 0.000 3,-3.024 0.000 2,-2.800 0.000 0,-2.437 0.000 0,1.243 0.000 1,-1.486 0.000 1,0.754 0.000 8,-0.201-0.168-14,-3.413-4.842 1,-4.041-1.711 2,0.275-1.649-3,0.013 1.692 0,0.002-2.257-2,-0.000 1.095 3,-0.001 1.323 2,-0.000 0.210-4,-0.001-1.676 3,-0.000 1.223 1,-0.864 0.294-3,-2.413-3.336 1,-0.755 3.646-1,-4.599-1.917-1,1.960 4.024 1,-0.586 0.499-2,-0.233 0.521 3,-0.997 0.272 0,0.167 0.604-2,0.934 0.663 1,-0.116 0.373-1,-0.894 0.262 2,0.232 0.323 3,1.180 0.256-1,0.288 0.153-1,-1.568 0.173-2,1.286 0.127 1,-2.942 0.314 0,3.013 0.132 1,0.800-0.274-1,-0.022-0.351-1,-0.835 0.000 2,0.834 0.000 5,-2.050 0.000-5,-2.165 0.000-3,-0.306 0.000 0,-0.731 0.000 0,-0.673 0.000 1,5.559 0.000 0,-1.776 0.000 0,0.793 0.000 0,0.975 0.000 2,-3.550 0.000-1,2.893 0.000 1,0.551-0.118 2,-0.638-2.450 2,1.808-0.562-6,0.603-1.190 0,5.052-1.756 1,6.439 2.447 3,0.829 3.558-2,0.354 0.026-4,1.420 0.012 1,-1.196 0.014 0,4.338 0.001-2,5.495 0.006 1,-2.498 0.008 0,0.279 0.004 1,-0.304 0.002-1,-4.107 0.001 1,4.792 0.003 1,-1.227 0.001-1,-4.152-0.001 2,-0.846 0.000-1,1.476 0.001 3,-1.278-0.001 4,-0.162 0.000-6,-1.937-0.001 5,-1.771-0.001-3,1.874 0.000 1,-1.796-0.002-1,1.615-0.001 0,-1.248 0.000 0,-0.279 0.000-1,-0.199 0.000-2,1.795 0.000 1,0.557 0.000 1,4.352 0.015-4,-6.074 0.022 3,3.646 0.111-1,-4.256 0.087-1,-3.842 5.419 3,-2.485 1.185 0,-2.772 1.702 1,0.072-1.567 0,-0.111-1.425-3,-1.354-0.641 1,-2.008-2.952 1,-1.477-1.829 0,-0.056-0.244-2,-4.577-0.104-1,5.624 0.098 1,0.316 0.009 0,0.493 0.012 0,-5.217-0.063-2,5.219 0.105 3,-3.748-0.008 2,-3.257 0.029 2,1.148 0.025-5,4.804 0.011 1,-0.019 0.002-1,-0.150 0.002-1,0.906 0.001 0,0.048 0.000 1,-2.962 0.021 2,1.255 0.028-1,1.494 0.031 1,-2.129 0.169-1,10.528 5.523 3,3.447-1.590 0,1.463-1.239 0,3.420-0.652-4,-2.847-1.023-1,-0.326-0.224 0,-0.676-0.229 1,3.870 0.216-2,-0.357-0.525 2,-1.686-0.139 8,0.499 1.576-7,1.480 0.899-1,-2.714-0.540 0,-1.005-0.083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1:55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3142.161 23011.273 767,'6.127'0.000'0,"5.558"0.000"-5,-3.324 0.000 3,-0.351 0.000 0,0.428 0.000 0,1.485 0.000 0,-0.009 0.000-1,-0.191 0.000 0,-0.312 0.000 0,0.663 0.000 1,-0.620 0.000 4,-2.281 0.000-1,0.021 0.000 0,2.857 0.000 1,-0.615 0.000 0,-0.819 0.000-2,-0.275 0.000 0,-1.915 0.000-1,-0.219 0.000 2,1.661 0.000 0,-1.617 0.000 2,-0.043 0.000-2,4.526 0.000-2,-3.886 0.000 1,-0.102 0.000 0,-0.038-0.566-1,6.828-1.182 2,-7.180 0.838-1,0.195-0.037-1,7.707-1.752-1,-6.895 0.828 1,-0.160-0.584 1,0.969-0.943-3,-0.270-0.275 2,-0.877 0.469 2,2.880-0.992-1,0.482 0.250-3,0.372 0.365 3,3.755-0.533 2,-1.284 0.855-2,-1.776 0.809-1,-1.915 0.705 1,-1.828 0.582 0,-1.613 0.455 0,1.373 0.180 0,-0.624-0.039 6,-1.015-1.859 3,0.171-2.133-8,-1.241-1.551-1,1.370 1.076-2,2.761 3.137 2,-0.147 0.941 0,1.342 0.445-3,-2.102 0.375 3,-0.407 0.230 0,-1.097 0.160 0,0.027-0.209 2,-0.172-0.043 2,-0.012-0.010-6,0.250 0.006 1,0.410 0.002 2,0.970 0.188-1,-1.415 1.205-2,1.194 1.428 0,-0.009 0.389 2,-2.115-0.836 2,0.348-0.242-2,1.186-2.199-2,0.218 1.330 4,-2.925 3.379 0,-4.042 2.393-3,-0.163-0.357 1,5.495-1.047 1,0.507-1.852 0,-0.265-1.039-3,0.790-0.654 1,-0.153-1.557 1,2.373-0.688 1,-1.898 0.084 0,-0.621 0.025-3,-0.348 0.008 6,3.475-0.016-8,-2.634 0.023 2,-12.959 0.043 4,-0.155-0.008 0,0.031 0.000 1,-0.707 0.000-3,-2.584 0.000-2,2.359 0.000 0,-0.360 0.000 0,1.318 0.000 0,0.015 0.000 2,-3.402 0.000-1,2.944 0.000 1,-0.550 0.000 0,-2.034 0.000 1,0.002 0.000-2,2.661 0.000 0,0.168 0.000 0,-0.618 0.000 0,0.169 0.000 1,-4.828 0.000 2,0.263 0.000-1,1.499 0.000-1,2.351 0.000 1,-2.192-4.346-1,1.457-1.838 2,1.234 0.707-2,0.851 1.582-2,-1.081 1.182 0,0.652 1.799 1,-0.309 0.602 5,-3.927 0.381-2,0.522 0.158-2,-0.015-0.016-1,0.102-0.039-1,2.181-0.074 2,-1.901-0.037-1,-1.373-0.031 1,2.907-0.025 0,1.167-0.014 0,0.694-0.008-1,-0.609 0.018 12,13.234 0.000-10,2.457 0.000-4,-0.653 0.000 0,0.019 0.000 1,-0.946 0.000 1,3.975 0.000-2,-2.061 0.000 1,0.591 0.000 1,3.806 0.000 0,0.084 0.000-2,-3.354 0.000 1,3.129 0.000-1,-0.518 0.000 2,2.503 0.000 0,-0.693 0.000 0,-4.881 0.000 3,-0.552 0.000 0,0.608 0.000-2,-0.658 0.000 1,-1.607 0.000-1,-0.430 0.000 1,0.245 0.283 2,-0.872 0.471-1,-0.400 0.299-1,0.600 1.330 0,-0.160 0.506 3,-0.301 0.111-3,-0.369-0.148 0,3.215 1.287-2,0.354-1.152 0,-2.798-1.773 1,3.262 0.016 1,-1.711-0.695-3,-0.347-0.238 1,-0.647-0.172 0,-0.771-0.113 2,0.187-0.057-1,2.255-0.090 0,0.512-0.020 4,0.629 0.537-4,-0.725 1.172-1,2.553 1.191 0,-4.896-0.648 1,0.269 0.350 0,-0.138 0.063-1,-0.396-0.129 1,-0.537-0.246 0,-0.159-0.090-1,2.299 0.795 4,-14.049-1.359 3,-1.766-1.479-7,1.198 0.000 0,0.235 0.000-1,-0.983 0.000 1,-4.588 0.000-2,3.149 0.000 2,-0.577 0.000 0,-3.161 0.000-1,4.820 0.000 1,-5.668 0.000 0,-0.282 0.000-1,-2.708 0.000 2,5.679 0.000 1,-0.822 0.000-2,0.663 0.000 1,2.653 0.000 0,0.092 0.000 1,-3.146 0.000-4,0.564 0.000 6,4.503 0.000-2,-8.192 0.000-1,6.273 0.000 0,-3.729 0.000 2,5.367 0.000 0,0.195 0.000-2,-0.586 0.000-1,0.172 0.000 3,-5.045 0.000-1,-1.048 0.000-1,5.913 0.000 0,-0.356 0.000-1,0.689 0.000 0,-3.938 0.000 1,3.179 0.000 0,0.667 0.000 1,-0.633 0.000 3,-0.359 0.000 1,0.937 0.000-7,0.437 0.000 0,-1.720 0.000 3,1.563 0.000-1,-0.185 0.000-1,0.233 0.000 0,-4.682 0.000-2,2.514 0.000 2,-1.117 0.000 0,0.972 0.000 7,-0.317 0.000-6,0.401 0.000-2,1.710 0.000 2,-0.417 0.000 0,1.019 0.000 0,-1.422 0.000 3,-0.704 0.000-3,-1.450 0.000-2,-0.174 0.000 0,2.750 0.000 2,0.945 0.000 0,0.035-0.336-1,5.053-6.211 6,6.029 2.850-2,3.653 2.891-3,3.407 0.318-4,-3.485 0.307 2,-0.406 0.070 1,-1.722 0.051-1,2.761 0.014 0,0.576 0.025 1,3.157 0.027-2,-2.302 0.012 5,-2.514 0.000-2,3.024 0.012-2,-0.010 0.002 0,-0.268 0.000 2,2.410 0.006 1,-5.072-0.016-1,6.039 0.010 0,-5.563-0.016-1,-0.010-0.002 2,-0.089-0.002 1,-0.003-0.002-3,5.676 0.164 0,-5.969 0.271 0,2.467 0.516 1,3.719 0.768 0,-0.419 0.092 1,-3.209-0.402-2,-0.768-0.133 4,-1.422-0.273-4,0.604-0.053 0,-0.532-0.178 0,2.198 0.041 6,-3.141-0.404-3,-0.299-0.123-2,-0.808 0.406 0,4.829 1.818 1,-2.053 0.223-1,-3.384-1.029 1,2.716 0.584-1,0.370-0.100-1,0.096-0.174-1,1.042 0.014 0,-0.706-0.320 2,-0.913-0.322-1,-0.995-0.303 0,-0.988-0.270 1,2.310 0.043 0,1.647-0.375 15,-4.346-0.506-18,-12.393-0.674 6,-0.361 0.689-2,-4.352 0.000-3,4.846 0.000 0,-6.375 0.000-1,1.603 0.000-1,2.033 0.000 2,-7.508 0.000-1,2.844 0.000 0,1.725 0.000 3,0.238 0.000-1,-1.128 0.000 0,0.704 0.000-1,-1.764 0.000 1,1.348 0.000 2,5.433 0.000 0,0.423 0.000-1,-2.441 0.000 3,0.750 0.000-1,2.006 0.000 0,-0.052 0.000 1,-1.801 0.000-1,0.137 0.000-2,1.040 0.000-1,0.156 0.000 1,-1.278 0.000-1,0.572 0.000 2,0.641 0.000-1,-4.310 0.000 1,5.074 0.000-1,-3.849 0.000 2,2.627 0.000 0,0.633 0.000-2,-2.635 0.000 1,2.394 0.000 0,-2.261 0.000-2,-2.194 0.000-2,2.120 0.000 3,2.304 0.000-1,-1.459 0.000 1,0.107 0.000 5,1.661 0.000-5,-0.651 0.000-1,-1.624 0.000 3,1.264 0.000-3,0.074 0.000-1,-2.024 0.000 1,0.687 0.000 1,-0.473 0.000-1,1.374 0.000 1,1.018 0.000 3,0.681 0.000-4,-0.729 0.000-1,0.616 0.000 4,-0.524 0.000 0,-0.228 0.000-3,0.327 0.000 1,-4.067 0.000 2,3.903 0.000-3,0.447 0.000-1,-4.045 0.000-1,3.484 0.000 1,0.077 0.000 1,0.058 0.000 4,0.171 0.000 3,-1.146 0.000-6,1.483 0.000-2,-1.558 0.000 3,1.862 0.000-1,-0.342 0.000-1,-0.114 0.000 2,0.503 0.000 0,-0.871 0.000-2,0.703 0.000 0,-0.479 0.000-1,-0.420 0.000 4,0.464 0.000 0,0.353 0.000-3,-0.102-2.691 1,0.693-1.955 1,10.557 0.986 1,2.102 3.660-2,0.078 0.000 0,2.702 0.000-2,-0.535 0.000 0,-2.229 0.000 0,-0.709 0.000 1,0.210 0.000 2,1.466 0.000 1,0.499 0.000-3,-0.376 0.000 1,-0.967 0.000 0,0.742 0.000 0,0.612 0.000 0,-0.551 0.000 0,-0.563 0.000-1,1.582 0.000-1,-0.458 0.000 4,-0.356 0.000 1,1.492 0.000-6,-1.670 0.000 4,-1.840 0.000-1,-0.012 0.289 0,-2.869 5.561 2,1.497-1.672 2,-11.731-3.500-3,-0.532-0.678-3,0.078 0.000 0,-2.652 0.000 1,2.757 0.000-1,1.121 0.000 1,-0.319 0.000 0,-1.079 0.000 1,0.410 0.000-1,0.621 0.000 1,-3.568 0.000-1,1.035 0.000 1,0.759 0.000 2,2.228 0.000-1,0.104 0.000-1,-2.905 0.000 2,-2.039 0.000 0,0.831 0.000-5,2.550 0.000 1,0.626 0.000 1,2.010-3.584 4,5.827-2.732 2,5.416 5.168-5,0.032 1.203-1,0.011-0.055 0,3.403 0.000 2,-1.706 0.000-1,0.528 0.000-3,1.107 0.000 1,1.849 0.000 1,-4.320 0.000 0,-0.038 0.000 1,-0.134 0.000-1,2.178 0.000 0,-2.444 0.000 0,-0.417 0.000 0,4.617 0.000 5,-4.356 0.000-3,2.263 0.000-1,-1.442 0.000 3,3.429 0.000-4,-2.119 0.000 1,-2.548 0.000-1,0.601 0.000 1,-0.338 0.000 0,1.931 0.000 4,0.913 0.000-5,1.775 0.000 4,-3.287 0.000-6,-13.843 0.000 5,0.095 0.000 0,-1.258 0.000-1,-1.261 0.000-4,2.281 0.000 1,-1.031 0.000 1,0.315 0.000 0,-1.507 0.000 3,1.386 0.000-1,-0.952 0.000-2,1.093 0.000 1,-0.234 0.000-1,0.520 0.000 0,-2.568 0.000 1,1.676 0.000 0,1.001 0.000 0,-0.834 0.000-1,-1.297 0.000 2,0.280-0.520 3,2.899-2.232-6,-0.490-1.555 2,-0.093 0.902 0,1.500-1.146 1,-0.181-1.055 0,-0.423 0.176-1,0.854-0.098 0,-0.738 2.240-1,3.401-3.162 0,0.751-0.152 1,0.611 0.182-1,6.050 4.271 2,0.656 2.148-1,-0.088 0.000 2,0.602 0.000-2,-0.442 0.000 0,0.509 0.000-1,0.363 0.000 0,-0.637 0.000 2,0.844 0.000-1,-0.678 0.000-2,0.257 0.000 0,-0.260 0.254 2,-0.691 0.994 3,-2.378 3.990-2,1.190-0.041 0,-0.036-1.613 0,-2.263 2.285-2,3.258-4.373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2:01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3517.161 23020.273 767,'-6.186'-4.623'0,"2.568"-2.074"-6,0.157 1.061 5,-1.272 0.709-1,-3.975 3.293 2,0.476 1.396 0,1.527 0.348 1,0.351 0.207-2,0.291 0.035-1,-0.933-0.359 4,0.036 0.002 3,0.936 0.002-7,-1.520 0.004 1,-0.339 0.000 1,0.333 0.000-1,1.207 0.000 1,0.251 0.000 2,-2.572 0.000-2,1.230 0.000-2,-0.212 0.000-1,-0.720 0.000 4,1.041 0.000 2,1.298 0.000-3,-0.611 0.000 0,0.621 0.000 1,-0.306 0.000-1,0.143 0.000-1,-1.485 0.000 2,1.511 0.000 1,0.123 0.000-4,-0.509 0.000 1,-0.583 0.000 0,0.720 0.000 4,0.014 0.000-6,12.584 0.000 6,0.400 0.000-1,4.012 0.000-4,-4.432 0.000 0,1.604 0.000 1,3.968 0.000-2,-4.399 0.000 1,0.186 0.000 0,2.982 0.000 1,3.188 0.000-1,6.214 0.000-1,-8.290 0.000 3,0.072 0.000 0,-0.241 0.000 0,-0.452 0.000 1,0.676 0.000-3,-1.243 0.000 0,-1.345 0.000 2,-1.330 0.000 0,-1.236 0.000 2,-0.006 0.000 0,-0.345 0.000 0,2.547 0.000 11,-2.719 0.000-16,-12.059 0.000 6,0.008 0.000-1,-0.042 0.000-3,-1.372 0.000 0,-2.119-1.463-1,1.215 0.066 1,-6.424-2.643-3,5.943 0.965 3,1.172 0.150-1,1.331 0.348 1,-2.538-1.242 2,2.548 1.080-2,-0.402 2.707-1,-1.065 0.107 10,1.634-0.084-4,0.158-0.002-5,-0.211 0.010 0,0.010 0.000-1,-0.334 0.000 5,0.090 0.000 0,0.003 0.000-5,0.273 0.000 1,-0.367 0.000 2,0.453 0.000-1,-0.097 0.000-1,-0.913 0.000 2,-3.964 0.000 0,4.391 0.000-3,0.047 0.000 0,0.316 0.000 0,-4.481 0.000-1,-0.063 0.000 2,3.041 0.000 5,0.939 0.000-3,-1.337 0.000-1,-2.324 0.000 1,4.416 0.000-1,-1.095 0.000 0,-1.994 0.000-1,1.221 0.000-1,1.814 0.000 1,-0.125 0.000 0,-2.236 0.000-1,0.045 0.000 1,-2.433 0.000 2,1.542 0.000-2,1.808 0.000 8,-2.326 0.000-12,16.002 0.000 8,-0.011 0.000 0,0.657 0.000 0,5.233 0.000-4,-5.302 0.000 0,1.936 0.000-1,1.899 0.000-1,7.259 0.000 0,2.919 0.000-3,2.705 0.000 1,2.426 0.518 0,1.594 0.346-1,-6.042 0.191 2,7.770 1.434-1,0.687 0.654 2,-0.351 0.836 0,-0.603 0.406 0,5.306 1.227 4,-7.630-1.332-2,-1.297 0.166 2,-1.831 0.191 0,-2.125 0.201 3,-2.344-0.086 2,-2.390-0.283-6,-2.310-0.414 1,-2.057-0.484 2,-1.781-0.514-1,-0.327-0.146 5,-1.972-0.666 1,-1.638-0.588-2,5.305 0.277-1,2.615-1.322-5,-7.734-0.523-1,6.542-0.111 0,-1.889-0.063 0,1.087 1.039-1,1.273 0.695-1,-2.691 0.113 2,10.687 2.191-2,-8.181-1.451 3,10.767 1.764-4,-4.754-1.014 2,-5.063-0.963 0,4.959 0.443-1,-0.639-0.355-1,-1.167-0.363 6,-1.488-0.355-3,0.071-0.211 4,-1.921-0.369-1,-1.929-0.168-3,-2.271-0.047 1,-2.146 0.053 3,-1.929 0.113 2,2.215 1.463 5,-2.527 0.031-1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2:25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9073.137 28486.273 767,'0.000'-6.145'0,"0.000"-0.408"0,0.000 0.066 0,5.962 3.203-5,3.087 2.914 5,2.818 0.162-3,-4.983 0.148 1,-0.395 0.025 0,0.522 0.016 1,2.628 0.016-1,-3.618 0.006 2,1.455 0.004 0,0.483 0.004 2,1.752 0.004-3,-2.121-0.004 0,3.118 0.004 0,2.985 0.004-1,-0.369-0.002 0,-5.477-0.008 2,1.066 0.000 0,-0.304-0.002 0,4.286 0.002-1,-3.949-0.004 0,-0.185-0.002 4,1.225-0.520-2,-2.627-0.064-1,-0.151-0.137-1,-0.019-0.090 1,5.306-0.850 0,-1.530 0.021 1,-1.900 0.143-1,-1.956 0.201 0,1.913-0.645 1,-6.829-3.840 0,1.208 0.451 3,6.048 5.162 4,-1.393 0.104-10,5.437 0.002-2,-4.467 0.037 2,0.727 0.008 0,0.230 0.004 0,-0.134 0.006 1,-0.387 0.002 0,-0.180 0.002-1,-0.022 0.002 2,1.055 0.002 0,-0.857 0.000-1,-1.048 0.000 2,-1.107 0.000-1,-1.075 0.000 1,2.588 0.002 0,-0.362-0.004 0,3.332 0.000 8,-5.750-0.004-10,3.297 0.000 1,-3.291 0.000-1,0.277 0.000 0,3.337 0.000 0,-3.422 0.000 2,2.964 0.000-3,1.727 0.000 1,0.067 0.000-1,-3.645 0.000 1,2.674 0.000 0,0.229 0.000 0,1.204 0.000 0,-0.407 0.000 1,-1.400 0.000 2,-2.445 0.000-3,2.274 0.000-1,-0.277 0.000 2,0.021 0.000 2,-0.714 0.000 0,-0.789 0.000-1,-0.799 0.000-2,4.571 0.000 0,-5.340 0.000 2,4.938 0.000 4,-1.145 0.000-3,0.381 0.000-4,-1.154 0.000 2,-1.952 0.000 3,-0.247 0.000-4,-0.496 0.000-1,3.643 0.000 2,-1.479 0.000 0,-2.286 0.000 0,-0.165 0.000 1,10.248 0.000 0,-4.781 0.000-3,-4.349 0.000 1,-0.147 0.000-1,2.854 0.000 1,-0.996 0.000-1,-1.150 0.000 0,-1.155 0.000 4,1.966 0.000 0,-1.420 0.000-1,0.798 0.000 2,2.278 0.000 0,-3.917 0.000-3,-0.011 0.000-2,3.896 0.000 0,-3.824 0.000 1,0.267 0.000 1,2.316 0.000 1,-0.616 0.000 0,-0.913 0.000-3,-1.016 0.000 1,3.189 0.000 1,-1.471 0.000 1,-0.525 0.000 3,-0.911 0.000-3,-0.620 0.000-2,2.776 0.000-1,2.895 0.000 2,-5.023 0.000 1,-0.484 0.000-1,0.114 0.000 0,0.694 0.000 0,-0.582 0.000-2,4.313 0.000 2,-2.921 0.000 1,-1.390 0.000-1,0.889 0.000 1,5.055 0.000 0,-4.996 0.000-1,0.461 0.000-2,2.299 0.000 0,1.424 0.000 0,0.981 0.000 0,5.832 0.000-1,-2.968 0.000 2,-1.887 0.000 0,-0.233 0.000-2,5.741 0.000 2,-2.477 0.000-2,-2.869 0.000 1,-2.865 0.000 3,-2.618 0.000 0,-2.242 0.000 0,1.044 0.000 1,-0.481 0.000 23,-0.382 0.000-27,-12.313 0.000 4,-1.385 0.000-3,-0.149 0.000-1,-2.496 0.000 0,2.842 0.000 0,0.177 0.000 0,0.497 0.000 0,-4.530 0.000 2,2.857 0.000 0,-1.009 0.000 2,-2.704 0.000 1,0.262 0.000-5,4.823 0.000 1,-2.808 0.000 0,3.576 0.000 0,-2.426 0.000 0,-0.164 0.000 0,0.032 0.000 1,0.171 0.000-1,0.262 0.000 1,0.314 0.000-1,-1.927 0.000 0,2.900 0.000 1,-0.200 0.000 1,-1.049 0.000 0,0.189 0.000 0,0.338 0.000 0,1.217-0.217-2,0.229-0.371 0,-0.935-0.418 0,-4.854-1.875 1,5.409 0.928 2,-1.256-0.408-1,1.456 0.602 0,-3.091-0.486-2,-0.760 0.176-1,-0.341 0.223 1,-0.028 0.246 2,-2.709-0.008-4,5.369 0.484 2,-0.071-0.094 0,-6.522-1.814 0,2.822 0.340 1,0.210-0.063 3,0.432 0.086-3,0.570 0.186-1,-2.205-0.383-1,1.554 0.514 0,1.583 0.514 3,2.401 0.621 1,0.683 0.301 0,-2.764-0.063 1,-1.946 0.434 3,0.828 0.436-5,-0.116 0.146-2,-0.989 0.072 0,3.143-0.012-1,-1.372 0.020 0,0.027-0.002 0,1.025-1.102 2,-0.192-0.730 0,2.366-0.107 0,-3.374-1.920 0,0.287-0.359 0,0.312 0.023 0,3.486 1.574 0,0.151 0.156 0,-1.911-0.455 0,0.041 0.365-2,0.099 0.377 1,-3.441-0.426 5,0.205 0.736-2,3.294 0.973-2,-0.883 0.232-1,-0.523 0.191 2,-0.245 0.152-1,-0.011 0.119 0,0.157 0.088-1,-1.825 0.100-1,0.588 0.055 1,-1.292 0.055 0,3.367-0.051 2,0.399-0.008 0,1.132-0.029 0,0.228-0.016 1,-0.063-0.014-1,-0.268-0.016-1,-5.269 0.025 1,4.067-0.059-1,0.071-0.014-1,-3.963-0.002-1,4.326-0.021 3,0.149-0.006-1,-3.654-0.004 0,2.807-0.004 1,1.321 0.000-1,-0.405 0.000 0,-0.551 0.000 1,0.174 0.000-1,0.359 0.000-1,0.469 0.002 0,-3.597-0.002-1,-0.813 0.002 2,0.253 0.000 3,0.081 0.004-1,-0.546 0.000-2,5.092 0.000 0,-3.777 0.000 0,-2.487 0.000-3,5.276 0.000 2,-3.846 0.000 1,3.265 0.000-1,0.050 0.000 1,-1.208 0.000 0,-1.036 0.000-3,0.288 0.000 4,-0.445 0.000 0,0.823 0.000-1,0.886 0.000 1,0.862 0.000-2,0.782 0.000 1,-0.851 0.000 0,1.461 0.000-1,-4.459 0.000 5,2.369 0.000 1,-0.187 0.000-6,1.631 0.000 2,-0.099 0.000 1,0.812 0.000-3,1.357 3.875 0,4.743 2.297 2,-0.022-0.115-1,2.396 0.139 2,4.749-5.578 0,-0.124-0.443-3,-0.567-0.135 0,1.069-0.063-1,1.196 0.711 1,-0.958 1.428 0,-0.872 0.951 2,0.505 1.289 0,2.401 1.115 0,-1.293-1.488-3,-1.849-1.861 0,0.591-0.838 10,-0.938-0.846-11,-12.368-1.061 6,0.062 0.623-2,-2.956 0.000-3,1.815 0.000 1,0.522 0.000-1,-1.878 0.000 0,-0.549 0.000-1,1.911 0.000 5,0.762 0.000 1,-2.186 0.000-5,1.964 0.000 2,-1.359 0.000 2,1.058 0.000-2,-0.310 0.000 0,-0.175 0.000 2,0.352 0.000-3,-0.273 2.908 0,-0.473 2.357 2,-2.416 0.084-4,-0.100-1.318 1,0.799-1.326 2,0.889-1.199 0,-0.932-0.740 1,2.438-0.633 0,0.653-0.367-1,0.048 1.387 1,5.167 5.807 1,1.139-0.746-1,0.196-0.143-2,8.450-4.066 3,0.203-1.861-3,-1.395-0.090-1,0.854-0.018-1,5.881-0.008 0,-5.624-0.023 1,0.012-0.006 1,-0.133-0.002 0,0.077-0.004 0,0.176-0.002 2,0.804 0.000-3,3.364-0.002 4,-3.760 0.004-1,-0.055 0.000-1,1.323 0.000-1,0.064 0.002 0,0.124 0.000-1,2.794 0.002 2,-3.987 0.002 0,0.073 0.000 2,1.486 0.000-2,-0.121 0.000-1,-0.309 0.002 1,-0.451 0.000-1,-0.531 0.000 0,0.465 0.000 1,-0.743 0.000 1,-2.451 0.000-1,-0.337 0.000 1,2.606 0.000 1,-1.255 0.000 0,-1.282 0.000-1,3.041 0.000 0,-1.973 0.000 0,0.408 0.000 7,-14.724 0.000-5,-0.917 0.000-6,-0.150 0.000 0,-4.016 0.000 1,-2.921 0.000-1,-1.521 0.000-1,-0.310 0.000 0,0.469 0.000 2,7.314 0.000 0,0.387 0.000-1,-3.396 0.000 1,-2.957 0.000-1,-2.826 0.000 9,-10.031 0.000-4,5.389 0.000-7,-18.265 0.000-5,8.117 0.000 1,0.967 0.000 0,8.802 0.000 6,-13.121 0.000-2,15.587 0.000 4,1.382 0.000 2,-1.185 0.000-1,1.987 0.000 9,3.987 0.000-2,1.319 0.000-3,-2.322 0.000-4,1.817 0.000 7,1.658 0.000 1,-1.070 0.000 0,3.195 0.000-5,2.820 0.000 4,-0.104 0.000-12,13.521 0.000 10,-0.210 0.416 0,2.018 3.154-3,-0.905-0.414-4,1.259 0.357-1,-1.361-0.830 1,3.912 0.838-1,0.961-0.205-1,4.960 0.354 0,-3.031-1.102 2,0.729 0.137 1,-3.597-0.693 1,4.117 1.117-1,4.760 1.049 0,-4.175-0.924 1,3.566 0.477-2,-7.943-1.668 3,3.870 0.344-1,-4.060-0.803-1,3.674 0.178 1,4.161-0.082 3,-7.628-0.846-3,3.890 0.012 0,-0.529-0.234 1,2.906-0.150-2,-6.159-0.258 0,-0.754-0.094 1,1.932-0.086-1,-1.317-0.086 1,-3.396-0.023 3,-0.680-0.021 0,0.645-0.031-2,0.786-0.025 2,-0.069 0.004 0,-2.983 0.051-1,2.352-0.020-1,0.101 0.014-2,-0.050 0.014 0,0.081 0.012-1,2.419 0.004 4,-3.409 0.029-3,-0.133 0.008 0,1.106 0.004 1,0.139 0.008 1,-0.030 0.006-1,-0.149 0.006 0,1.506 0.004-1,-0.985 0.004 0,-1.137 0.002 1,-1.151 0.002 0,2.104 0.004 1,-1.052 0.000 1,-0.845-0.002 7,-14.294-0.002-6,-5.312-0.006-6,6.034 0.000 1,-4.752 0.000-1,2.426 0.000 2,-0.827 0.000-1,-0.672 0.000 0,-0.248 0.000 2,0.065 0.000-2,-0.020 0.000 0,0.226 0.000 2,0.391 0.000-2,-0.645 0.000 0,1.096 0.000 4,1.190 0.000 0,1.179 0.000-1,1.097 0.000-1,-0.097 0.000 1,-4.338 0.000 13,3.164 0.000-17,14.053 0.000 6,1.965 0.000-2,-2.354 0.000-3,1.896 0.518 0,1.480 0.346-1,4.169 1.420-1,-4.614-0.697 2,5.037 0.756-1,-2.271-0.557 0,6.343 0.553 2,2.399-0.143-2,7.141 0.230-1,-4.496-0.730 0,-5.721-0.566 1,6.332 0.123 0,0.779-0.238-1,-0.095-0.217 1,-0.714-0.193 5,5.131-0.107 0,-12.012-0.271-2,5.477-0.037-2,-0.708-0.088 1,-1.017-0.068 8,3.432-0.070-6,-1.311-0.047 0,-14.055 0.049-2,8.125-0.051 2,3.827-0.041 4,-3.545 0.008-2,-3.746 0.016-3,-3.529 0.018 3,-3.083 0.020 1,-0.071-0.018-8,-13.896 0.059 8,0.359 0.035 0,-2.368-0.008 0,-0.338 0.000 1,-4.419 0.000-7,1.450 0.000-1,-2.453 0.000 0,-2.286 0.000-2,-2.097 0.000 0,-1.720 0.000 1,-11.054 0.000-3,-2.499 0.000 0,-11.353 0.000-1,18.275 0.000 2,-8.428 0.000-2,9.324 0.000 12,-8.214 0.000-11,-6.226 0.000 6,17.170 0.000 1,-6.340 0.000 5,1.488 0.000 2,1.376 0.000-7,-4.174 0.000 8,13.762 0.000-7,-8.817 0.000 3,11.707 0.000-2,-3.005 0.000-1,1.970 0.000 2,1.893 0.000 4,1.747 0.000-4,-1.105 0.090 1,3.342 0.135-3,2.957 0.150 3,-0.204 0.799-1,10.806 5.359 0,1.013-1.404-1,-0.496 1.186 1,1.398-2.813-3,4.401 0.568 0,0.692-0.848 0,-1.801-2.225-1,-0.298-0.348 0,1.866-0.096 1,7.157 0.027-1,-2.441-0.225-3,8.072-0.008-3,1.609-0.105 0,1.584-0.088 2,7.209-0.070-1,-6.937-0.066 1,-7.123-0.023 2,11.298-0.047 0,-12.888 0.012 6,7.151-0.033-5,-2.365-0.004 6,0.357-0.012 1,-3.982 0.008-1,-3.739 0.012-2,-4.581 0.021-1,-1.763 0.008 4,-0.835 0.006 23,1.583-0.006-35,-16.473 0.043 12,-2.805-0.004-4,-1.057 0.000-3,0.391 0.000-1,1.341 0.000 1,-8.765 0.000-3,5.991 0.000 1,-10.173 0.000 0,3.910 0.000 1,4.462 0.000 2,-8.872 0.000-2,9.276 0.000 1,-1.574 0.000 0,0.768 0.000 1,-5.381 0.000 3,4.434 0.000 0,0.593 0.000 0,-3.216 0.000 0,2.903 0.000 0,3.113 0.000-1,2.961 0.000 0,-1.116 0.000 2,17.577 0.000 2,2.167 0.000-2,6.818 0.000 0,-7.751 0.000-4,6.952 0.000-2,-1.985 0.000 0,2.428 0.000-1,2.656 0.000-1,11.900 0.000-3,4.603 0.000 3,-7.449 0.000-2,1.016 0.000 3,1.529 0.000-2,0.991 0.000 0,12.617 0.000-2,0.932 0.000 0,0.691 0.000 4,11.401 0.000 1,-23.938 0.000 3,-1.482 0.000 3,-1.866 0.000-6,-1.363 0.000 3,-1.541 0.000 2,6.230 0.000-2,3.532 0.000 3,-13.778 0.000 7,-2.632 0.000-1,0.490 0.000-4,1.434 0.000 4,-3.686 0.000 1,-3.479 0.000-3,-3.092 0.000-4,-2.616 0.000-1,-2.556-0.264 2,1.626-1.588 3,-4.735-4.543-6,-2.512-0.078 1,0.563-0.348 4,-8.387 5.539-6,-0.284 1.355 1,-0.396-0.061-1,-2.831-0.004-3,-3.673-0.004-1,-4.667-0.002-1,-4.588-0.002 0,0.332-0.002 0,-1.899 0.000 0,9.839 0.000 2,-17.886-0.002-5,-2.559 0.000 1,-1.213 0.000 0,8.283 0.000 3,-10.612 0.000-2,9.197 0.000 9,0.146 0.000-7,0.580 0.000 0,0.920 0.000 3,1.161 0.000 5,-7.035 0.000-6,2.328 0.000 0,-6.129 0.002 2,6.828 0.000 2,6.762 0.000 16,6.109 0.000-17,5.165 0.000 4,4.128 0.000-1,0.223 0.000-1,1.601 0.000 34,12.878 0.000-36,0.730 0.000-2,0.581 0.000-1,0.869 0.000-1,2.396 0.000 0,2.792 0.000-1,-1.791 0.000 2,2.199 0.000-1,14.893 0.000-3,-16.974 0.000 3,22.302 0.000-3,-5.202 0.000 1,0.902 0.000-1,0.826 0.000 0,-7.321 0.000 3,-0.144 0.000 5,-0.575 0.000-7,-7.842 0.000 4,15.268 0.000 1,-0.756 0.000 1,6.066 0.000-2,-15.210 0.000 1,5.594 0.000 6,-1.572 0.000-4,-2.011 0.000-6,-2.230 0.000 10,-1.975 0.000-2,-2.005 0.000 0,-1.933 0.000-4,-2.050-0.172 5,-2.036-0.289-1,-1.931-0.355 2,-1.481-0.215-4,4.794-1.764 4,-4.710-0.283 3,-5.413-3.072-9,-3.127 0.361 0,-4.528 3.613 2,-3.344 1.852-1,-2.182-0.133-4,-9.588-2.066-1,10.653 0.959 1,-0.654-0.158-1,-0.505-0.076 2,-8.989-1.234-2,4.166 0.734 1,2.269 0.441 0,0.245 0.180 0,-3.219-0.154 5,1.258 0.328-2,5.875 0.641 0,-3.949-0.137 3,1.268 0.260-4,2.199 0.256 1,2.945-0.088 3,-3.259-0.949 4,0.743-0.686-7,3.625 0.588 1,-2.674-0.871 2,0.281 0.033-3,0.270 0.160-1,1.923 0.596 1,0.227 0.176 2,-1.572-0.125-3,0.344 0.307-1,-3.723-0.236 3,3.572 0.848 2,0.764 0.264-3,0.839 0.203 1,-2.686 0.115 0,0.499 0.215-1,-1.115 0.135 2,0.451-0.029-1,0.736-0.059-2,2.452-0.055 1,-0.279-0.010-1,-5.901 0.012 1,5.859-0.039-1,-2.158-0.004 1,-1.854-0.002 0,1.123-0.010-2,-0.528-0.004 1,-1.969-0.002 2,3.639 0.000-1,-0.078 0.000-2,0.071-0.002 1,-0.631 0.000 1,0.618 0.000 1,0.740 0.002-1,0.776 0.000 0,-2.786-0.002 0,-1.690 0.002 1,2.607 0.002 3,2.303 0.000-3,0.112 0.000-1,-2.263 0.000 0,-0.773 0.000 1,0.274 0.000-1,1.528 0.000-1,-3.131 0.000 2,1.757 0.000-1,-3.320 0.000-1,5.872 0.000 0,-4.849 0.000 1,2.169 0.000-1,1.975 0.000 1,-2.549 0.000 1,0.410 0.000-1,1.007 0.000 0,-0.182 0.000 0,-3.508 0.000-1,2.976 0.000 0,-3.166 0.000 1,5.063 0.000 1,-4.235 0.000-1,2.881 0.000 0,-1.431 0.000-1,-0.037 0.000 0,3.154 0.000 0,-0.185 0.000 0,-4.338-0.883 0,0.054-0.502 1,4.061-0.107-1,-2.911-1.350 3,-0.549-0.473-2,-1.498-0.643 0,0.237 0.082-1,3.947 1.418 0,-3.051-0.748-1,0.605 0.414 0,0.753 0.439 2,2.270 0.734 0,0.412 0.270 1,-2.589-0.145 2,1.254 0.498-4,1.236 0.391 3,-3.563 0.178 2,3.053 0.551-5,-0.257 0.277 0,-0.074-0.084 11,14.239-0.125-9,0.986-0.199 1,1.482 0.006-5,-2.359 0.000 1,4.186 0.000 0,-3.512 0.000 1,0.801 0.000-1,5.077 0.000-2,-2.457 0.000 2,0.688 0.000 0,4.829 0.000 0,1.528 0.000-1,5.667 0.000 0,-0.090 0.000-2,-14.244 0.000 5,9.350 0.000 0,0.242 0.000-2,-0.149 0.000-1,4.821 0.000 8,-5.227 0.000-2,-0.718 0.000-6,-4.824 0.000 2,4.075 0.000 2,-0.348 0.000-1,-0.504 0.000 1,-0.593 0.000 3,-0.580 0.000-2,-0.592 0.000-4,2.729 0.000 2,-3.479 0.000 2,-0.137 0.000 0,-3.441 0.000-1,3.180 0.000 0,-0.126 0.000-1,-0.180 0.000-1,-0.209 0.000 1,-0.198 0.000 1,-0.180 0.000-1,-0.135 0.000 0,3.207 0.000 0,-1.845 0.000 0,-2.148 0.000-1,-2.146 0.000 0,-1.960 0.000 3,2.414 0.000 0,-0.572 0.000-1,-2.479-0.256 1,0.025-0.412-1,-0.401-0.486 1,4.813-1.264 1,-4.625 0.695-5,-0.398-0.443 2,-0.294-0.170 0,5.354-2.354 0,-1.577 0.873 2,-2.299 1.361-1,0.151 0.832-2,0.414 1.279 9,-1.641 0.756-11,-12.175-0.170 6,-4.849-0.248-4,2.931 0.006-1,0.899 0.000 0,-1.127 0.000 0,1.556-0.291 0,-3.747-0.490 0,1.988-0.260 2,-0.565-0.328-3,-0.495-0.223 2,-0.452-0.131 0,-3.759-0.676 0,0.094 0.039-2,-1.139-0.117 1,0.944 0.268 1,3.559 0.680 0,0.312 0.197 1,-2.208-0.059-1,0.843 0.301 3,1.970 0.334 1,0.662 0.186-2,0.711 0.160-1,0.713 0.133 2,0.680 0.107-1,0.515 0.086 1,-6.486 0.119 1,6.530 0.064-2,-3.913 0.145 1,-0.507 0.004-3,1.443-0.109 5,0.450-0.064-4,0.260-0.045-3,-1.284-0.021 1,2.199-0.010 5,1.438-0.002-2,-4.351-0.004-1,3.132 0.000-1,0.309 0.002 1,-0.971 0.006 0,-0.125 0.000 3,1.423 0.000-3,-2.227 0.000-2,0.652 0.000 3,-0.521 0.000-2,0.100 0.000-1,1.568 0.000 1,0.243 0.000-1,0.233 0.000 1,-4.656 0.000 1,2.549 0.000 3,0.136 0.000-3,1.231 0.000 2,1.112 0.000 0,-0.892 0.000-1,0.334 0.000-2,-5.563 0.000 1,5.783 0.000 0,0.161 0.000-1,-5.062 0.000-2,3.091 0.000 2,-0.063 0.000 1,0.581 0.000 7,1.146 0.000-10,12.671 0.000 6,1.964 0.000-1,2.300 0.000-3,0.814 0.000-2,-3.683 0.000 1,0.972 0.000 1,0.000 0.000-1,-0.243 0.000-1,1.241 0.000 3,1.582 0.000-2,-3.002 0.000 2,-1.627 0.000 1,0.277 0.000 1,0.201 0.000 0,2.490 0.000-3,-0.024 0.000 0,-0.172 0.000-1,-0.270 0.000 1,0.226 0.000 1,-0.650 0.000-2,-0.711 0.000 3,2.162 0.000 0,-3.300 0.000 0,-0.419 0.000 0,5.571 0.000 3,-5.438 0.000-3,-0.266 0.000-1,5.114 0.000-2,0.474 0.000 1,-4.563 0.000 1,3.819 0.000 1,1.187 0.000-2,-2.473 0.000 1,1.974 0.000 0,0.164 0.000-1,-1.248 0.000 0,0.110 0.000-2,2.799 0.000 0,6.543 0.000 3,-4.997 0.000 3,-1.107 0.000-3,-1.624 0.000 0,-1.821 0.000-1,-1.802 0.000-2,-1.648 0.000 1,0.802 0.000 3,-0.970 0.000 1,0.609 0.000 0,0.629 0.000 0,0.613 0.000 0,-0.853 0.000 0,0.085 0.000-2,1.516 0.000-1,-0.452 0.000 0,-0.627 0.000-1,-0.715 0.000 1,3.748 0.000 1,-3.906 0.000 1,-1.332 0.000-1,2.042 0.000 10,-14.229 0.000-7,-1.562 0.000-3,-3.592 0.000-2,2.854 0.000 0,-1.101 0.000 0,1.888 0.000 0,-0.489 0.000 0,-0.486 0.000 0,-3.660 0.000 0,2.784 0.000 0,-3.674 0.000 2,-0.264 0.000-2,-0.073 0.000 0,0.042 0.000 3,0.122 0.000-2,-1.090 0.000 1,0.922 0.000 0,3.648 0.000 1,0.623 0.000-1,-1.479 0.000-2,1.257 0.000 2,1.250 0.000 3,1.170 0.000 0,-0.172 0.000-1,-1.507 0.000 0,0.604 0.000 2,0.765 0.000-1,1.141 0.000-3,-2.446 0.000-1,14.817 0.000 4,1.802 0.000-1,0.455 0.000-3,-1.135 0.000 0,2.479 0.000-2,-3.503 0.000 3,0.318 0.000-1,0.716 0.000 0,-0.347 0.000-1,-0.530 0.000 1,4.287 0.000 3,-1.282 0.000-2,-1.420 0.000 2,-1.895 0.000-1,0.399 0.000-1,0.150 0.000 0,1.552 0.000 4,-1.857 0.217-4,0.772 2.764-1,2.296 0.549 1,-1.131-0.775-1,-2.051-1.049-1,-0.101-0.658 1,0.804-0.920 10,-0.431-0.369-11,-12.530 0.123 4,-0.753 0.119-2,-0.971 0.000-2,-1.665 1.383-1,-1.695 2.385 1,5.413-1.357 1,0.198 0.031 0,-4.483 1.910 0,-0.552-0.600-1,0.629-1.078 2,2.572-1.330 3,0.263-0.801-3,1.005-0.549 0,-2.092-0.133 0,0.355-0.031 1,1.251 0.031-1,0.131 0.041-1,-0.414 0.029 2,-3.658 0.020 1,1.990 0.033-3,0.896 0.010 1,-0.920 0.008 0,-1.763 0.004 0,0.038 0.002-1,1.832 2.479-1,2.551 1.311 1,-0.256 1.980 2,-0.165 2.920 2,2.164-1.867-3,0.757-1.248 0,-2.815-4.613 0,0.017-1.127 7,0.130 0.174-9,12.039-0.002 4,4.930-0.014-3,-1.951 0.000-2,-2.703 0.000 1,6.803 0.000-1,-3.476 0.000 0,0.287 0.000 3,-0.378 0.000-1,0.631 0.000 0,0.489 0.000-1,-1.251 0.000 1,-0.080 0.000 1,1.097 0.000-1,-0.375 0.000 1,0.646 0.000-1,-0.721 0.000 1,-1.169 0.000 0,-0.835 0.000 1,-0.812 0.000 0,2.504 0.000 1,-1.974 0.000 0,-0.316 0.000-1,-0.499 0.000-1,-0.584 0.000 1,1.213 0.000-1,1.097 0.000-1,2.554 0.000 4,-4.105 0.000-1,0.224 0.000-3,0.404 0.000 0,0.502 0.000 0,3.757 0.000-1,-2.206 0.000 2,0.087 0.000-2,-3.185 0.000 2,2.271 0.000 0,-0.114 0.000 0,2.231 0.000-3,-3.472 0.000 4,-0.183 0.000 0,1.045 0.000-1,0.118 0.000 0,1.021 0.000 1,-0.241 0.000-1,-1.082 0.000 0,0.098 0.000-1,-1.070 0.000 0,-0.068 0.000 2,3.254 0.000 0,-4.090 0.000 0,4.750 0.000-1,0.328 0.000-1,-4.476 0.000 1,1.202 0.000 1,-0.063 0.000-2,2.079 0.000 0,-0.434 0.000-1,-1.488 0.000 2,-0.396 0.000 2,2.200 0.000-3,-0.853 0.000 2,-1.533 0.000 0,-0.604 0.000 0,3.086 0.000 1,3.270 0.000 0,-5.979 0.000-3,-0.262 0.000 1,-0.782 0.000-1,-0.207 0.000-1,4.332 0.000 0,-3.856 0.000 2,-0.110 0.000 3,1.249 0.000-1,-0.327 0.000-2,-1.409 0.000 0,2.576 0.000 0,-2.352 0.000 1,0.168 0.000-2,3.489 0.000 0,-0.994 0.000 1,-1.364 0.000-1,-1.466 0.000 0,2.097 0.000 0,-1.927 0.000 1,-0.151 0.000 1,0.765 0.000 5,0.258 0.000-3,0.749 0.000-4,-1.223 0.000 1,0.047 0.000-1,-0.492 0.000 0,0.029 0.000 1,4.851 0.000-2,-2.755 0.000 2,-0.365 0.000-1,-0.626 0.000 2,3.098 0.000 5,-0.479 0.000-9,-0.021 0.000 2,-2.018 0.000-1,0.902 0.000 2,-0.094 0.000 1,-0.868 0.000-2,-1.269 0.000 2,2.428 0.000-4,-15.548 0.000 5,0.086 0.000 1,0.119 0.000-2,-3.942 0.000 0,-0.731 0.000-3,3.794 0.000 0,-0.885 0.000 0,-7.516 0.000-1,-1.108 0.000-2,2.585 0.000 3,3.305 0.000 2,-7.687 0.000-3,7.450 0.000 1,-3.248 0.000 2,0.805 0.000 0,1.035 0.000-1,1.064 0.000 2,1.034 0.000-1,0.657 0.000 1,-2.595 0.000 0,4.877 0.000 1,-2.682 0.000 5,0.039 0.000-5,0.218 0.000-4,0.358-0.518 1,0.442-0.863 0,-1.908-1.205 1,2.277 0.287-1,1.047 0.246 1,-0.148 0.041 0,-3.421-0.648 2,0.318 0.332-1,3.551 0.887-1,0.284 0.193-1,-0.653 0.068 0,0.352 0.232 0,0.313 0.209 2,0.270 0.184 0,-0.524 0.129 1,0.319 0.160-1,-0.876 0.123 0,-1.111 0.109-1,-0.938 0.072 1,1.797 0.020-1,-0.006 0.018 0,-0.141 0.008-2,1.030-0.010 1,0.045 0.000 0,-3.276 0.023 1,4.104-0.043-1,-0.042-0.006 2,-0.023-0.006 0,-0.154-0.004-2,-0.253-0.006 1,-3.764 0.006 1,0.053-0.010-1,2.536-0.012-2,0.240-0.004 1,-3.076-0.002 0,1.124-0.006 0,1.240-0.004 2,1.214-0.004 0,-2.400-0.002 1,0.138-0.004 0,-1.252 0.002 4,4.274 0.004-7,-0.438 0.000 0,0.675 0.000-1,-0.115 0.000 1,-3.310 0.000 0,-4.740 0.002-1,3.063 0.000 2,4.065 0.000 1,-6.205 0.000-1,2.511 0.000-2,0.127 0.000 1,2.755 0.000 1,-6.424 0.000-2,0.943 0.000 0,6.399 0.000 2,-1.718 0.518 0,2.403 0.064 2,-1.595 0.957-1,-1.916 1.346-2,0.698 0.273 7,0.594-0.098-6,-2.036 0.516 0,3.918-1.582-1,0.655-0.371 0,-3.984 0.598 3,2.643-1.090 0,1.475-0.715-2,-2.480-0.379 4,-2.028-0.225-3,2.188 0.201-2,1.006 0.523 1,5.621 5.559-1,6.475-1.395 3,1.234-3.023 1,0.579 0.287-4,4.109 0.967-3,-1.111-0.529 2,1.363-0.074 0,-1.868-0.674-1,8.071 0.785-1,-6.232-1.115 3,8.633 0.484 0,-3.752-0.609-2,-3.692-0.432 1,4.380 0.037 0,0.509-0.195 1,0.128-0.166 0,-0.197-0.141 3,0.665-0.113-3,4.649-0.092 1,-8.812-0.074-1,4.516-0.043 1,0.788-0.033 1,0.198-0.023-3,4.366-0.037 2,-5.338 0.020 0,-1.071 0.004 0,-1.299 0.006-2,-0.574 0.008 0,-0.857 0.010 5,-1.018 0.010 0,-0.777 0.010 0,-2.017 0.014-2,-0.329 0.006 0,3.931 0.000 1,-5.441 0.014 0,3.180 0.002 0,2.852 0.004-4,-0.707 0.004 4,-5.765 0.004-2,2.539 0.000-1,-2.085 0.320 0,0.361 0.240 0,0.193 0.174 1,-2.789 0.078 2,7.290 1.883 1,1.687 0.633-6,1.566 0.295-1,1.407 0.037 2,6.472 0.689 0,-9.799-1.908 0,4.891 0.467-2,0.617-0.385 2,5.169 0.016 0,-6.033-0.879 1,-1.314-0.342 2,-5.248-0.502 2,3.009-0.008-4,-1.432-0.236-1,-1.446-0.195 3,-1.388-0.156 2,-1.258-0.121 3,-1.106-0.092-2,0.412-0.096-3,-1.495-0.057 3,-1.330-0.027-2,3.767-0.174 0,-2.898 0.066-2,0.335 0.066 0,-1.749 0.123 3,1.601 0.041 2,-1.026 0.033-7,3.126 0.014 2,1.268 0.008 0,-0.038 0.002-1,-3.179-0.002-1,0.159 0.000 0,2.289 0.002 0,-1.273-0.002 1,-1.613-0.002 0,-1.687 0.000 1,1.454 0.000 3,-15.147-0.002 2,-1.718-0.002-4,1.615 0.000-1,-7.583 0.000-1,4.861 0.000-1,-2.425 0.000 0,-2.201 0.000 0,-1.420 0.000-2,3.104 0.000 0,-5.802 0.000 2,-0.554 0.000-1,-4.990 0.000-2,10.269 0.000 3,-8.643 0.000 2,9.505 0.000-2,-4.135 0.000 0,-1.116 0.000 6,1.548 0.000 0,4.918 0.000-2,1.043 0.000-2,-1.643 0.000 0,1.510 0.000 1,0.018 0.000 1,2.858 0.000 4,2.005 0.000-4,-2.641 0.000 1,2.080 0.000-1,-5.611 0.000-1,2.271 0.000-3,-2.994 0.000 0,-6.771 0.000 0,8.039 0.000 1,0.038 0.000 1,0.321 0.000 0,3.131 0.000 1,-5.686 0.000-5,4.699 0.000 1,0.404 0.000 5,-1.945 0.000-1,0.840 0.000 2,-0.114 0.000-3,1.027 0.000 0,0.938 0.000 1,0.812 0.000 1,-3.474 0.000-2,4.804 0.000 14,-2.420 0.000-18,14.945 0.000 7,0.108 0.000 0,4.780 0.000-6,-3.625 0.000 0,5.746 0.000 0,5.743 0.000-1,-10.643 0.000 4,6.575 0.000-4,8.780 0.000-2,3.248 0.000 0,11.722 0.000-2,-6.413 0.000 4,1.053 0.000-3,0.790 0.000 0,-8.769 0.000 4,7.875 0.000 0,6.069 0.000-1,-16.273 0.000 8,13.023 0.000-4,-15.498 0.000 0,4.721 0.000 6,3.012 0.000 0,-12.432 0.000-5,5.453 0.000 1,-2.173 0.000 6,-1.003 0.000-2,-3.206 0.000-1,-3.034 0.000-4,-2.700 0.000-2,-2.288 0.000 1,1.537 0.000 6,-0.901 0.000 14,-17.944 0.000-21,1.485 0.000-2,2.985 0.000 1,-1.439 0.000 0,-2.439 0.000-1,-7.305 0.000-2,-4.173 0.000 3,3.374 0.000-2,-10.101 0.000-2,1.704 0.000 0,-1.039 0.000-1,3.515 0.000 3,-0.597 0.000 0,-8.968 0.000-2,-0.036 0.000 2,1.042 0.000-1,5.604 0.000 3,1.901 0.000 7,-1.583-0.566-3,2.119-0.375-3,1.629-0.223 2,-3.116-0.455 8,1.253-0.143 2,4.051 0.168-4,7.672 0.563-6,1.791 0.141 0,-0.883 0.000 2,4.500 0.369 0,0.713 0.094 4,-0.534 0.053-3,0.161 0.098-2,-0.058 0.082-1,-1.703 0.057-1,1.146 0.084 1,1.408 0.057-3,-2.253 0.092 4,15.062 3.328 1,6.438 2.613-4,-2.073-2.521 0,-1.118-0.881-2,5.955 0.750 0,2.289-0.250-1,7.372 0.273-3,-3.408-1.049 3,8.137 0.004 0,-11.504-1.141 1,6.388 0.074 0,-6.417-0.492 2,5.962-0.002-1,5.002-0.162 0,-12.448-0.355 0,4.320-0.059 3,-1.637-0.119 1,-1.804-0.090 2,-1.601-0.064-5,1.947-0.080 7,-7.604 0.039-2,3.037-0.043-2,-0.440-0.004 4,-0.410 0.006-2,-0.322 0.008-5,2.625-0.012 1,-3.365 0.041-1,-0.271 0.016 2,-0.184 0.014 0,2.422 0.002-1,-1.907 0.020 1,-2.189 0.016-1,-2.182 0.012-1,1.568 0.010 2,-15.081 0.045 4,-5.069-0.039-2,2.071 0.000-2,-0.499 0.000-1,0.850 0.000-1,-6.351 0.000-4,2.244 0.000 3,-1.783-0.584 0,-7.229-1.545-3,-1.172-1.379 0,5.646 0.416 2,-5.762-1.523-2,0.612-0.137 1,-5.374-1.484-1,4.235 0.689 2,4.709 0.906 5,4.586 0.955 2,4.108 0.902 10,3.459 0.793-24,0.673-0.166 5,13.213 2.258 11,-0.218 0.520 4,0.701-0.580 4,2.269-0.035-6,3.636-0.006-10,-0.201-0.002-2,3.304-0.002 0,-7.417 0.002 2,12.389-0.004-3,-4.271 0.002 2,15.010-0.002-2,-12.561 0.002 1,13.059-0.002-3,-13.016 0.002 4,6.187 0.000-1,1.727 0.000 5,-2.298 0.002-5,0.761-0.059 11,-5.085-0.088-7,-4.976-0.098 0,-4.475-0.098 3,-3.778-0.086-1,-0.679-0.637-1,-12.856-2.891 6,0.247 1.223-1,-4.108-1.105 1,3.593 2.412-5,-2.473-0.002 0,-1.874-0.451 1,-9.658-2.352-6,2.671-0.248 1,-7.351-2.176-4,9.602 2.277 3,-5.319-1.791 1,0.506 0.057-5,1.021 0.328 2,5.370 1.730 3,-4.118-0.764 0,-2.821-0.197 4,2.388 1.016 2,2.704 0.943 2,2.708 0.830-1,2.512 0.695-6,3.304 0.662 0,0.961 0.295 2,-3.784 0.188 19,19.482 1.793-21,-0.772-1.094 0,0.453-0.145 0,-0.074-0.100 0,-0.250-0.055 0,-2.789-0.018 1,1.717-0.002-1,2.203-0.002 1,-3.694 0.004 0,0.273 0.000 0,4.489-0.002 1,-1.930 0.002-2,4.425-0.002-2,-2.960 0.002 1,0.382 0.000 2,0.308 0.002-2,0.241 0.000 0,5.161 0.000-2,-0.766 0.000 3,-1.217 0.000 0,-2.279 0.000 2,-1.119 0.002-2,1.209 0.000-1,-2.600 0.000 3,-2.519 0.000 21,1.146 0.000-30,-15.760 0.000 14,-5.235 0.000-5,6.061 0.000-2,-1.839 0.000 1,-10.460 0.000-2,10.388 0.000 0,-5.806 0.000-2,-8.027 0.000-1,-9.262 0.000-1,11.507 0.000 1,-8.025 0.000 1,-8.209 0.000-1,7.834 0.000 0,14.221 0.000 2,-19.652 0.000 2,0.628 0.000 0,7.867 0.000 1,1.579 0.000 5,6.797 0.000-2,-3.979 0.000-1,1.831 0.000-2,1.931 0.000 0,-2.521 0.000 8,5.227 0.000-3,1.369 0.000-3,2.590 0.000 0,0.894 0.000 0,-0.020 0.566-1,-0.771 0.855 1,2.185 0.293 0,1.906 0.037 4,-1.618 1.289-3,1.688 0.203-4,-0.976-2.586 5,-1.076-0.469 0,0.003 3.262-7,-1.531 0.953 2,1.894-1.406 0,-0.192-0.266-2,0.201-0.395 2,-3.347 0.432 0,4.453-1.561 1,0.380-0.324-1,-5.551 0.137 5,0.549-0.734-4,1.389-0.359 0,0.073-0.092 1,-1.082 0.297 0,1.452 1.398-1,-1.785 2.629-3,5.533-1.045 3,-0.112 0.264 0,-0.378 0.027 0,-0.243-0.141-1,-0.137-0.254 0,-0.870-0.033 0,0.061-0.453 2,1.177-0.076-1,-7.149 3.203-1,4.825-1.678 4,0.165-0.182-2,1.838-1.012-2,0.181-0.311-1,-0.751-0.014 1,0.549-0.477 1,-4.591 0.695 1,0.746-1.377 1,-1.159-0.795 0,5.127-0.445 0,-0.633-0.082-4,-4.405-0.100 1,2.429-0.010 0,2.569 0.035 0,-0.042 0.000 0,-0.838-0.008 0,0.200 0.008 2,0.283 0.012-1,0.260 0.012 0,0.229 0.012-1,-1.112 0.002 1,0.555 0.016 0,0.583 0.012 1,-5.346 0.000 1,0.061 0.588-2,3.782 0.740 0,1.697 0.439 0,-2.816 1.479 0,2.218-0.543 0,0.059-0.057-1,-0.507 0.121 2,0.686-0.373-1,-3.977 1.109-1,2.932-1.506 1,0.199-0.930 1,-0.977-0.965 2,1.958-0.355 0,-0.584-0.064-4,0.299 0.285 1,-2.070 0.049 0,2.521 0.012-1,-0.074 0.004 1,-5.306 0.004-3,1.900 0.004 2,0.740-0.002 0,0.887-0.002 3,1.159 0.000-1,0.395-0.002-1,-0.457-0.002 7,0.165 0.000-10,12.693 0.000 6,1.079 0.000-3,1.217 0.000-2,3.665 0.000-1,-0.436 0.000 0,-2.119 0.000 1,0.673 0.000-1,4.870 0.000-1,5.193 0.000-1,-7.983 0.000 4,5.858 0.000-2,-0.912 0.000 3,-4.585 0.000-1,-0.816 0.000-1,1.973 0.000 2,-1.424 0.000 2,-3.541 0.000-1,-0.705 0.000 0,2.590 0.000 5,-0.522 0.000-3,1.388 0.000 1,-1.597 0.000-4,-0.681 0.000-1,-1.503 0.000 2,-1.056 0.000 0,3.627 0.000 0,-3.271 0.000 0,-0.080 0.000 9,0.203 0.000-12,-13.821 0.000 4,-1.901 0.000-4,2.253 0.000 0,0.058 0.000 0,-0.447 0.000 1,0.640 0.000-1,-0.128 0.000 1,-1.920 0.000-1,0.027 0.000 0,1.904 0.000 2,0.104 0.000 0,-0.741 0.000 1,0.154 0.000-1,-0.118 0.000 0,-0.306 0.000 1,-0.401 0.000 0,-0.497 0.000-1,-0.237-0.260-1,-0.040-0.432 0,-2.313-0.602 0,-0.839-0.346 2,0.615 0.014-3,2.532 0.398 2,0.548 0.143 0,0.268 0.111 1,0.856 0.188-1,-4.133-0.281 2,2.866 0.551 0,-1.547 0.273-2,-0.223 0.033 1,2.857-0.109-1,0.542-0.750 0,2.250-3.658-1,-0.614 0.119 1,0.017-0.082 2,-0.122-0.770 0,10.618 3.943 2,2.442 1.512-5,-0.148 0.004 0,2.094 0.000-1,-1.115 0.000 0,-1.398 0.000 1,2.110 0.000 2,0.827 0.000 1,-4.279 0.000-4,3.397 0.000 1,-0.003 0.000 0,2.919 0.000 3,-5.414 0.000-3,0.298 0.000 0,0.135 0.000 0,0.013 0.000 0,-0.099 0.000 0,-0.173 0.000-1,0.287 0.000 2,-0.442 0.000 0,-0.490 0.000 1,2.662 0.000 0,-2.860 0.000-1,0.133 0.000 1,0.034 0.000-1,-0.039 0.000 0,-0.089 0.000 0,-0.120 0.000 0,-0.112 0.000 0,-0.103 0.000 0,0.886 0.000 0,-0.598 0.000 1,4.563 0.000-1,-2.271 0.000 0,-0.993 0.000 1,0.010 0.000 2,1.885 0.000-3,-0.109 0.000-2,0.826 0.000 1,-3.903 0.000 2,-0.340 0.000-1,4.735 0.000-1,-3.281 0.000 1,-0.330-0.135 0,-0.466-0.787 1,-1.249-2.125 1,-3.880-2.961-2,-2.245-0.719 0,5.602 1.332 3,0.189 2.770-1,-5.639-3.510-3,0.238-1.420 1,0.000 1.418 0,0.000-0.916-1,0.000-1.012 0,0.000 1.398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2:59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2694.862 11128.273 767,'7.120'0.000'0,"-0.202"0.000"0,0.024 0.000 0,-0.114 0.000 0,0.189 0.000-10,5.818 0.000 11,0.352 0.000-2,-4.090 0.000-1,10.478 0.000-3,-7.014 0.000 2,5.251 0.000-1,-4.207 0.000 2,9.486 0.000-2,-5.017 0.000 2,0.466 0.000-2,-4.648 0.000 2,6.452 0.000 4,-1.189 0.000 1,-3.148 0.000 0,-0.915 0.000-5,2.454 0.000 0,-5.896 0.000 4,-0.478 0.000-2,1.121 0.000 8,-0.658 0.000-6,-0.758 0.000-1,2.090 0.000-2,-1.697 0.000 1,-1.655 0.000 2,-2.474 0.000-1,-0.754 0.000 0,0.134 0.000 0,2.949 0.000 4,-1.973 0.000-2,-0.868 0.000-3,1.775 0.000 2,-0.385 0.000-1,-1.277 0.292-3,0.679 1.191 1,3.029 0.812 0,-3.149-0.835 2,3.140 0.384-3,-3.927-0.892 2,-0.133-0.149-1,-0.223-0.146-1,5.720 0.214 3,-3.750-0.527-1,-0.569-0.132 0,-0.873-0.099 0,3.742-0.074-1,-3.496-0.119 1,-0.689-0.059 0,3.522 0.063 6,-0.071 0.048-5,-0.854 0.235-2,0.595 0.365-2,0.109 0.440 0,0.701 0.600 0,-0.188 0.479 2,-0.278 0.419-1,0.537-0.310 1,3.051-0.027 1,-2.410-0.614 0,9.341 0.770-2,-3.641-0.686-1,0.055-0.233 1,-4.308-0.483 0,3.936 0.082-2,3.470-0.073 4,-6.653-0.416 0,-0.807-0.120 0,0.960 0.438 0,-3.857-0.078 6,-0.520 0.083-6,-0.339 0.347 1,-0.189 0.546 0,-0.066 0.382 2,0.032 0.243-1,2.958 1.015-1,0.104 0.003-1,-0.182-0.157-1,-0.377-0.263-1,4.812 0.229 1,0.995-0.562 1,-3.135-0.811 2,-3.352-0.692-2,1.743-0.057-1,0.017-0.220 0,-0.004-0.195-2,-0.019-0.170 4,5.016-0.088 0,-5.528-0.224-4,-0.546-0.085 3,-0.583-0.067 1,-0.592-0.051-1,3.270-0.102 0,-1.977-0.040 4,-2.000-0.011-3,-1.849 0.010 1,2.614-0.112 0,-1.842 0.057 1,-1.810 0.168 3,0.846 0.039-3,3.439 0.016-4,-3.361 0.012-1,-0.292 0.002 0,2.541 0.004 0,-1.423-0.001 1,-0.813 0.000 0,0.088 0.000 1,3.217 0.002 1,-0.803-0.001-2,-1.087-0.001 0,-1.178-0.001 1,-1.142-0.001-1,3.206 0.001 0,-2.842-0.002 1,2.764-0.002-1,0.650 0.000 5,-2.558 0.000-1,5.459 0.000-1,-4.457 0.000-3,1.837 0.000-1,-0.034 0.000 1,-0.230 0.000 0,-3.635 0.000-1,-0.194 0.000 1,2.285 0.000 1,-1.367 0.000 12,2.507 0.000-16,-16.132 0.000 7,0.311 0.000 0,-1.146 0.000-3,1.142 0.000-2,-1.325 0.000 1,0.935 0.000 0,-0.875 0.000-1,-3.949 0.000 0,2.319 0.000 0,-0.486 0.000-1,-4.013 0.000 0,1.379 0.000 0,-0.201 0.000 2,1.850 0.000 0,0.172 0.000 0,-1.384 0.000 1,0.502 0.000-1,1.884 0.000 1,-2.613 0.000-1,0.703 0.000-1,0.064 0.000 5,1.122 0.000 0,1.134 0.000-1,2.366 0.000 0,0.489 0.000-2,-0.981 0.000 1,0.336 0.000 1,0.206 0.000 1,-3.807 0.000-1,1.590 0.000-3,-0.707 0.000 0,2.216 0.000 2,-3.022 0.000 0,1.566 0.000-1,-0.467 0.000-1,-0.460 0.000-2,-0.387 0.000 3,1.224 0.000-1,0.091 0.000 0,-2.240 0.000-1,0.492 0.000 2,-0.759 0.000 1,1.535 0.000-2,1.612 0.000 1,1.525 0.000 1,-2.852 0.000 1,0.384 0.000 2,1.863 0.000 2,-4.668 0.000-7,3.534 0.932 0,0.802 0.573 0,1.666 0.407 1,-0.534 0.328-2,-0.334 0.128 3,-0.177-0.021-3,-0.080-0.125 1,-0.007-0.193 2,-3.009 0.318-2,-0.300-0.476 0,2.025-0.645 1,0.234-0.278 0,1.993-0.359-1,-7.292 0.265 0,6.178-0.609 2,0.123-0.118 1,0.480-0.092-1,0.509-0.063-1,-1.360-0.054-1,-3.595-0.112 3,1.805 0.025 0,-0.553 0.039-2,-1.130 0.032-1,0.177 0.033-1,-1.445 0.021 1,4.813 0.028 1,0.101 0.006-1,0.271 0.004 1,0.750 0.003 0,0.162 0.002 0,-1.350 0.003 0,1.150 0.001 0,-2.503 0.006 7,16.502 0.007-4,0.325-0.017-3,8.102 0.000-4,-2.364 0.000 0,2.183 0.000 1,-2.917 0.000 0,0.780 0.000 0,0.855 0.000 0,5.900 0.000-3,0.325 0.000 2,0.332 0.000 1,-5.435 0.000 3,7.025 0.000-1,-1.608 0.000 0,-5.712 0.000 0,-0.896 0.000 4,1.038 0.000-3,3.285 0.000 2,-4.402 0.000 1,-2.458 0.000 0,-0.701 0.000 1,3.374 0.000-2,-1.607 0.000-3,-1.569 0.000 3,-1.430 0.000-1,-2.025 0.000-1,-0.840 0.000 0,-0.689 0.000 0,3.804 0.000 5,-3.028 0.000 1,-0.938 0.000-5,2.149 0.000 1,1.963 0.000-1,-2.182 0.000 0,-1.919 0.000-4,-12.905 0.000 6,-0.746 0.000-2,-0.227 0.000-2,-3.286 0.000-1,-0.976 0.000-1,4.154 0.000 1,-6.501 0.000-2,1.811 0.000 3,-0.658 0.000 0,3.024 0.000 0,-7.227 0.000-1,0.464 0.000 0,1.120 0.000 1,6.736 0.000 0,0.476 0.000 1,-2.245 0.000 1,0.624 0.000-1,0.654 0.000 1,2.229 0.000 1,-4.827 0.000 2,0.407 0.000-2,3.778 0.000-2,0.307 0.000-1,-0.584 0.000 1,0.543 0.000-1,0.566 0.000 1,-5.061 0.000 2,5.879 0.000-1,-0.008 0.000 0,-3.866 0.000 1,1.426 0.000-2,0.849 0.000-2,-0.102 0.000 2,-4.380 0.000-1,0.659 0.000-1,-5.358 0.000 1,6.299 0.000 0,-4.158 0.000 0,-4.116 0.000-3,7.030 0.000 3,-4.644 0.000-2,-4.501 0.000 2,8.526 0.000 2,-3.867 0.000-1,0.443 0.000-2,-0.021 0.000 0,4.087 0.000 2,-7.607 0.000 3,4.373 0.000-1,-2.906 0.000-1,6.072 0.000-2,0.731 0.000 1,-3.639 0.000 0,4.897 0.000 2,0.292 0.000-1,-1.148 0.000 1,0.095 0.000 0,0.050 0.000 0,0.015 0.000-3,2.606 0.000 0,0.040 0.000 2,0.095 0.000 0,-0.328 0.000-1,-3.306 0.000 0,-0.448 0.000-1,-0.276 0.000 1,-0.142 0.000-1,-0.086 0.000 0,-3.093 0.810 0,6.000-0.158 0,-6.464 1.150 1,0.683 0.731 1,6.380-0.912-1,-0.162 0.036 0,-3.383 1.091-1,-1.275 0.254 0,-4.647 1.621 5,7.259-1.771-5,-5.398 1.394-1,0.730-0.275-1,2.367-0.775 1,3.661-1.017 1,-3.708 0.490 0,0.748-0.477 3,0.793-0.449-2,2.860-0.600 5,0.536-0.239-3,-1.591-0.091-2,0.844-0.285-2,1.657-0.235 1,0.546-0.140 5,0.533-0.107 0,0.499-0.078-3,-4.801-0.175 1,0.638-0.079-1,0.106 0.038 0,1.420 0.093-1,2.341 0.058 0,-0.181 0.012-1,-1.318 0.004 0,-0.191 0.015 0,-0.041 0.014 0,-0.892 0.010 1,0.283 0.013-1,2.155 0.014 1,0.208 0.006 0,-2.336 0.004 0,1.342 0.007 0,-2.878 0.011 7,4.110 0.012-11,12.160 0.000 8,4.098-0.021-2,-3.221 0.000-3,2.695 0.000-1,-0.065 0.000 1,13.323 0.000-5,-1.229 0.000 1,2.404 0.000 2,-4.774 0.000-3,15.808 0.000-2,-5.884 0.000 2,-6.411 0.000 2,9.397 0.000 1,-7.590 0.000 2,9.311 0.000-2,-0.303 0.000 3,-0.718 0.000-1,-0.461 0.000-3,6.025 0.000 2,-16.294 0.000 3,6.195 0.000-3,-1.680 0.000 10,3.654 0.000-7,-13.335 0.000 2,3.745 0.000 3,-1.792 0.000-4,-1.912 0.000-1,-1.907 0.000 6,1.365 0.000 0,-5.905 0.000-6,-0.675 0.000 1,1.250 0.000 1,-1.188 0.000 2,-1.169 0.000-5,-2.330 0.000 0,-0.488 0.000-1,1.644 0.000 2,-1.538 0.000 1,1.728 0.000 5,-14.409 0.000-3,-2.196 0.000-5,-4.092 0.000-1,5.422 0.000 1,-1.268 0.000-1,-4.769 0.000-2,-2.305 0.000 2,-1.983 0.000-3,-2.178 0.000 0,-7.629 0.000 2,10.233 0.000 1,-14.469 0.000-3,12.267 0.000 3,-7.803 0.000-2,-8.767-0.811 2,7.603-1.215 0,7.711-0.283 0,-8.427-2.410 1,2.734-0.566 0,10.024 1.731-1,-5.439-1.619 0,2.854 0.416 6,4.016 0.975-1,3.039 0.853 2,0.887 0.390 5,-1.211-0.017-5,1.459 0.545 3,1.399 0.486-7,1.425-0.091-2,0.357-0.072 0,1.228 0.232 3,0.237 0.069 1,-0.361-0.584-1,-0.315-0.478 0,0.392-0.009-2,0.322 0.140-1,0.257 0.232 2,-0.287 0.016 0,-2.969-0.846 4,3.041 0.990-9,12.488 2.204 8,3.331-0.229-4,-0.496-0.047-1,-2.287-0.002-1,1.524-0.001 1,1.872-0.001-2,11.822-0.001-2,-7.992 0.000 2,6.299 0.000-1,6.249-0.001-1,-10.838 0.001 1,4.891 0.000 0,-0.744 0.000 0,-0.954 0.000 5,-5.335 0.001-1,4.172 0.000 0,-0.565 0.000 5,3.238 0.000-1,-8.735 0.001-2,6.785-0.001 0,-2.993 0.001-3,-3.196 0.000 2,-3.058 0.000 0,-2.719 0.000 7,0.256 0.000-12,-13.556 0.000 8,-5.389-2.868-2,2.366-0.365-1,0.860 0.825-1,1.009 0.608 1,-1.630 0.053-1,-1.320 0.087-2,-5.999-0.354 0,-2.534-0.800-2,-1.461-0.437 1,-6.093-1.942-2,10.627 1.954 1,-5.307-1.098 2,-5.501-1.189-3,3.800 0.692 2,4.481 0.841 6,4.509 0.858 13,4.135 0.794-21,3.550 0.687 2,13.023-0.012 6,1.192 2.109 1,-0.034-0.202-1,0.193-0.199 5,-0.925-0.031 1,-0.731-0.006-10,1.518-0.003 0,1.278-0.002-1,9.798-0.003-3,-6.225 0.318 2,11.117 0.878-1,-9.166-0.064 1,5.084 0.900-1,-4.995-0.352 2,11.571 1.659-3,-1.703-0.140 2,-7.800-1.067 3,-4.912-0.668 2,-0.752-0.145 0,2.662 0.177 0,-1.097-0.258-3,-1.113-0.242 4,-1.332 0.299 5,1.111 0.562-6,-1.668 0.133 0,-1.992-0.006 2,2.010 1.731-1,-5.506 0.968-2,-7.764 0.274 0,-3.020-2.456 1,0.383-1.789 0,-0.067-0.813-1,-2.039-0.773-3,-9.101-1.439-1,-3.470-0.650-3,9.238 1.236 4,-26.100-3.781-8,4.870 0.875 4,-11.335-1.071-7,17.593 2.454 6,-9.460-1.775 1,-0.283-0.255 0,-9.254-2.026-1,10.168 1.518 11,1.836 0.313 0,2.638 0.480-4,3.085 0.578 0,5.997 1.027 0,2.462 0.477 1,-4.733-0.512 3,6.005 0.986 5,5.309 0.813 26,4.419 0.636-46,1.039 0.287 8,14.568 1.811 5,-0.031-0.571 7,2.117-0.481-4,-2.741-0.049-4,1.837-0.004 0,-1.248-0.001 0,3.691-0.003-1,-2.113 0.000-2,4.307-0.002-1,-2.830 0.002 1,0.183 0.000 0,0.191 0.000 1,1.761-0.001 0,-0.221 0.001-1,-2.000 0.000 2,-0.347 0.001-1,2.265 0.518-2,-3.339 0.065 4,-0.226 0.137 0,2.604 0.396 0,-0.089 0.060 0,2.619 0.272 7,-5.460-0.621-8,2.731 0.176-1,-0.194-0.117-1,-0.375-0.125 0,0.683-0.063 5,-0.683-0.148-2,-2.700-0.201-2,-0.404-0.073 1,2.575-0.005 0,-1.507-0.116 1,-1.538-0.083 1,2.481-0.083 0,-2.516-0.138-3,0.034-0.050 1,-0.491 0.211-1,2.365-0.005 5,-1.318-0.003 3,5.821 0.565-10,-6.515 0.070 3,4.119 1.561-3,4.869 2.698 0,-1.810-0.330-1,-2.669-0.710 1,0.748 0.235 1,0.741 0.076 0,0.543-0.051 0,0.692-0.148 0,5.391 0.928 0,1.302-0.512 1,5.847 0.204-4,-10.389-2.162 2,10.456 0.727 6,-5.488-1.144-4,4.286-0.218-1,-15.296-1.169 1,13.356 0.380 4,-5.961-0.474-2,-1.478-0.220 0,-1.532-0.171 0,-1.499-0.128 2,-1.098-0.092 0,-3.052-0.014-3,2.490-0.075 3,-0.481-0.023 3,2.129 0.824-2,-3.070 0.461-5,-0.577 0.626 0,-0.269 0.364 0,-0.344 0.162 2,-0.381 0.009 0,-0.129-0.099-1,-1.122-0.401 0,-0.131-0.162 1,1.590-0.006 0,2.975 0.021-1,-1.868-0.550 1,0.107-0.213-2,-0.085-0.191 0,1.870-0.093 0,-1.226-0.215 0,-1.449-0.162 1,-1.478-0.116 0,3.073-0.142-1,-4.065-0.109 3,-0.035-0.065 0,0.905 0.152 6,2.994 0.038-8,3.285 0.023-3,-6.561 0.029 2,3.819 0.000-1,-0.887 0.008 1,-2.773 0.002 1,0.047 0.001 0,1.739 0.001 0,0.418 0.001-1,0.156 0.000 1,-2.328-0.001-1,-0.063 0.000 1,0.063 0.000-1,2.328 0.001 0,-0.116-0.001 0,0.815 0.000 1,-0.474 0.000 1,1.306 0.000 0,-0.891-0.001-2,-2.904 0.000 1,0.030-0.001 2,1.404 0.000-1,-0.678 0.000 0,-0.851 0.000-1,4.150 0.000 0,-4.273 0.000 0,-0.351 0.000 0,-0.275 0.000 9,-13.885 0.000-7,-0.131 0.000-4,-3.624 0.000-1,-0.276 0.000 0,4.840 0.000 2,0.677 0.000 0,-0.392 0.000 1,-2.731 0.000-2,-0.161 0.000 0,0.056 0.000 2,0.208 0.000-3,2.524 0.000 3,0.181 0.000-1,0.026 0.000 1,-2.425 0.000 0,2.124 0.000 1,-5.255 0.000 1,-0.358 0.000 0,-0.085 0.000-2,1.482 0.000-1,1.808 0.000 0,1.857 0.000-1,-2.503 0.000 0,3.708 0.000 4,0.543-3.165 4,1.102-1.018 4,-4.614 1.960-11,0.361 1.303-1,-1.395 0.413 0,2.783 0.097 0,-0.270-0.292 1,0.041-0.383 0,-7.426-2.139-1,4.691 0.079 0,0.898-0.041 2,1.231 0.259 2,1.322 0.417-2,1.260 0.476-2,-2.367-0.621 2,1.271 1.049 2,0.608 1.565 3,0.075 0.298-2,-1.287-0.081-1,-0.708-0.094-3,-2.190-0.057-1,0.474-0.021 1,1.815-0.010 0,-1.343-0.003 0,2.964 0.003 3,0.282 0.000 1,-0.121 0.004-5,0.114 0.001 8,-0.072 0.000-8,12.396 0.000 4,-0.056 0.000-3,6.587 0.000-2,-1.524 0.000 0,-1.342 0.000 0,0.691 0.000 0,1.646 0.000 1,-2.415 0.000 0,0.539 0.000 0,0.455 0.000 2,-3.421 0.000 0,9.135 0.000-1,1.596 0.000-3,1.370 0.000 2,6.570 0.000-1,-10.375 0.000 5,10.126 0.000-8,-5.963 0.000 3,-5.187 0.000 2,8.943 0.000 0,-5.858 0.000 1,-1.370 0.000 4,-1.484 0.000 0,-1.497 0.000-4,-1.411 0.000 0,-1.284 0.000 1,-0.897 0.000 2,1.530 0.000 3,-4.857 0.000-3,-0.284 0.000-1,2.395 0.000 1,3.589 0.000-3,-4.540 0.000 0,6.043 0.000-1,-5.288 0.000 0,3.690 0.000 0,0.603 0.000-2,0.399 0.000 3,3.551 0.000-2,-5.279 0.000 3,-0.438 0.000-3,0.894 0.000 0,-0.739 0.000 2,0.557 0.000 0,3.470 0.000 2,-5.671 0.000-1,0.167 0.000 1,0.024 0.000-2,0.375 0.000-1,3.885 0.000-1,-3.273 0.000 2,0.154 0.000-1,7.086 0.000 0,-0.935 0.000 0,-5.740 0.000 1,-0.696 0.000-1,3.038 0.000 2,-1.498 0.000-1,-1.039 0.000 0,-2.400 0.000 4,-2.254 0.000 8,0.725 0.000-18,-13.088 0.000 11,0.071 0.000 0,-2.395 0.000-4,-3.939 0.000-4,4.484 0.000 2,-0.578 0.000-1,0.848 0.000 0,-0.080 0.000 1,-1.380 0.000-1,-1.174 0.000 0,0.255 0.000 0,3.353 0.000 2,-2.385 0.000 1,-0.217 0.000 0,-3.110 0.000-1,1.135 0.000 2,1.506 0.000-2,1.596 0.000-2,1.508 0.000 1,-2.478 0.000 1,1.719 0.000 3,1.129 0.000 3,-0.247 0.000-4,-0.593 0.000-2,-1.114 0.000 1,0.851 0.000-1,-2.132 0.000-2,1.719 0.000 3,0.118 0.000-2,0.970 0.000 0,-0.701 0.000-1,-1.332 0.000 4,1.440 0.000-1,-0.456 0.000-1,-0.877 0.000 0,-0.809 0.000 0,0.544 0.000-1,1.808 0.000 1,0.212 0.000-1,0.485 0.000 1,-4.464 0.000-1,2.427 0.000 0,1.833 0.000 0,-0.827-0.519-1,-0.899-1.824 8,-0.185-0.367-4,1.618 0.208-3,1.076-2.875 0,0.661-2.009 0,1.279 1.252 2,-0.582 0.574-1,-2.472 3.475 1,-0.273 1.801 3,-0.146 0.715-5,-1.035-0.109-1,0.063-0.219 2,0.221-0.050 0,0.384-0.033-1,-0.565-0.019-2,1.980-0.008 6,-0.130-0.009-2,0.034 0.008-1,-0.669 0.008 1,-0.187 0.000 1,1.065 0.000-3,-0.696 0.000 0,-1.190 0.000 2,0.310 0.000-2,1.151 0.000-1,-0.327 0.000 1,-0.907 0.000 6,14.298 0.000-4,-0.429 0.000 0,3.585 0.000-2,3.429 0.000-2,-4.482 0.000 1,1.518 0.000-1,1.036 0.000 1,-0.887 0.000 1,-0.100 0.000-2,-3.398 0.000 3,0.106 0.000 0,4.751 0.000 0,-0.309 0.000 0,-0.724 0.145 0,-1.524 0.224 2,-1.671 0.255-3,2.662 1.370 0,-4.265 0.625 4,-0.516 1.396 4,0.158-1.071-4,4.316 0.671-6,-2.320-1.563 1,-0.529-0.398 1,-0.968-0.389 1,2.505 0.273 1,-15.037-1.352 2,-0.312-0.185-3,-0.312 0.000-1,-2.268 0.000 0,2.289 0.000 0,1.121 0.000 0,-0.199 0.000-1,-4.991 0.000 3,4.439 0.000-1,-0.437 0.000-1,-2.845 0.000 0,0.793 0.000 1,1.221 0.000 0,1.368 0.000-1,-2.871 0.000-1,2.152 0.000 3,1.232 0.000 1,-0.496 0.000 5,0.229 0.000-6,-1.053 0.000-3,-0.906 0.000 1,2.068 0.000 0,-0.434 0.000 0,-0.312 0.000 2,-2.387 0.000-2,2.399 0.000 0,0.536 0.000 0,-4.269 0.000 1,3.085 0.000 1,-0.036 0.000-1,1.623 0.000 3,-2.634 0.000 0,1.294 0.000-4,1.208 0.000 1,0.146 0.000 1,-0.175 0.000-3,0.132 0.000 1,0.013 0.000 1,-1.119 0.000 0,0.197 0.000 1,0.955 0.000-2,-1.168 0.000 0,0.450 0.000 3,-2.085 0.000-2,1.051 0.000 0,1.412 0.000 0,-0.103 0.000 0,-0.058 0.000 0,-0.062 0.000 1,-3.997 0.000 0,0.240 0.000-3,1.406 0.000 0,-1.191 0.000 0,3.903 0.000 0,0.239 0.000 1,-0.003 0.000 3,-3.707 0.000-1,3.064 0.000-2,0.509 0.000 3,-0.024-7.207 0,-3.063 0.778-1,3.377 3.736-2,-6.368-0.911-1,4.966 2.206 1,0.271 0.396 0,0.228 0.352 2,-3.491 0.069-2,1.623 0.398 0,0.672 0.113 4,-0.950 0.058-3,1.818 0.026-2,-3.180 0.037 0,-3.584 0.045 1,5.577-0.034 0,0.073 0.002-1,-0.041 0.000 1,-0.712-0.002 1,-4.103 0.016-1,2.595-0.024 0,-10.283 0.023 2,7.854-0.037-1,-9.646 0.014-5,8.529-0.026 3,-5.293 0.001 0,-0.023-0.007-1,-0.185-0.006-1,0.274-0.005 7,0.023-0.005-5,0.361-0.003 1,5.240-0.003 2,0.611-0.001 1,0.680-0.001-3,0.717 0.000 2,-2.917-0.002 0,1.132 0.000-2,1.182 0.000 3,0.440-0.001 1,1.462 0.001 1,1.379 0.000-1,2.266 0.001-2,0.225 0.000 0,-4.249-0.001 3,-0.266 0.001-3,2.942 0.001 0,-0.563 0.000-1,-2.965 0.000 1,4.170 0.001-2,-3.332 0.000-2,-0.656 0.000 3,-0.446 0.000-1,-0.016 0.000 0,0.291 0.000 0,0.472 0.000-1,0.579 0.000 1,-2.213 0.000 1,1.572 0.000 0,1.601 0.000 1,2.420 0.000 0,0.692 0.000 1,-0.175 0.000 0,-2.501 0.000 8,15.216 0.000-6,5.260 0.000-6,6.194 0.000-1,-5.508 0.000-1,1.642 0.000 0,1.045 0.000 0,0.571 0.000 1,0.230 0.000 1,-0.023 0.000-1,-3.671 0.292 1,8.210 0.808 1,-8.442-0.010 2,6.683 1.584-1,-4.354-0.310-1,-3.828-0.563 1,-0.390-0.026 1,-0.402-0.067 0,-0.110-0.099 0,0.122-0.120 3,3.340 0.260-2,3.313 0.045-1,-6.434-0.855-2,6.290 0.256-1,-3.393-0.446 1,0.330-0.183 2,-1.651-0.190 0,-0.229-0.104 0,3.495 0.748-1,-6.083-0.289 1,4.256 0.691-2,-1.579 0.026 0,-1.680-0.090 4,-1.620-0.157-2,-1.463-0.188 1,1.427 0.227-2,-0.941-0.424 15,1.150-0.253-19,-14.080-0.889 7,-3.151 0.329-3,-3.735-0.002-4,3.916 0.000 2,0.335 0.000-1,-5.423 0.000 1,5.091 0.000 0,-7.780 0.000 1,6.603 0.000-2,-0.048 0.000 2,0.081 0.000-1,0.048 0.000 0,-3.980 0.000-1,3.167 0.000 4,-4.340 0.000-2,-0.228 0.000 3,-3.838 0.000 0,7.759 0.000-4,-4.042 0.000 0,0.154 0.000 0,-3.408 0.000 3,4.368 0.000 1,-2.261 0.000-3,1.893 0.000 1,2.054 0.000 1,2.821 0.000 1,1.307 0.000-1,0.124 0.031 0,2.130 0.047 1,-1.233 0.232 5,11.925 4.622-2,0.411-0.459-2,6.861-2.220-3,-3.981-0.953-1,1.362 0.079 1,-1.561-0.351-4,8.043 0.600 0,-1.827-0.438 0,0.748-0.137 3,-3.301-0.346 0,7.748 0.240-1,-0.193-0.218-2,-10.962-0.470 3,7.659 0.143 0,0.065-0.104 2,-0.146-0.087 0,-0.549-0.073 0,-0.810-0.058-1,-0.075-0.047-1,-1.356-0.039 1,-1.385-0.026 0,-2.883-0.005 1,-0.693-0.007 0,2.283-0.030 1,-1.388 0.001 1,-1.211 0.007 2,4.087-0.035-3,-3.636 0.046-3,-0.163 0.022 0,0.167 0.016 5,-0.132 0.015-1,-0.427 0.011-4,1.526-0.008 3,1.620-0.003 0,2.816 0.000-5,-6.090 0.519 2,-0.262 0.199 0,0.610 0.171-1,3.386 1.337-1,1.776 0.756 1,-2.358-0.521 4,9.796 1.947-6,-7.313-1.810 1,4.811 0.680 0,0.224-0.288-2,-0.091-0.346 5,3.746 0.082-2,-8.463-1.296-1,3.993 0.123 4,1.248-0.218 0,-1.281-0.358 2,-2.724-0.346-1,-0.766-0.198-2,0.445-0.162 0,0.250-0.128 1,0.052-0.098 4,-6.885-0.040-3,3.354-0.033-2,-0.163-0.026-2,3.162-0.052 0,-3.429 0.016 1,3.177-0.041 1,0.419-0.002 1,0.188 0.005-2,0.014 0.010 3,-0.064 0.013-1,-0.422 0.015-2,-0.658 0.014 0,-0.535 0.014 0,2.384 0.005 2,-5.636 0.030-1,3.133 0.000 1,0.146 0.008 1,0.109 0.008 0,0.029 0.005-2,-0.288 0.005-1,-0.500 0.003 0,-1.870 0.002 0,-0.468 0.002 1,2.095 0.002 0,-0.309 0.001 1,0.144 0.811-1,-4.551-0.161 2,1.510 0.936-1,1.531 1.079-1,-0.262 0.549 4,-1.539-0.110-3,-1.622-0.344-1,1.529 1.380 1,-12.726-1.079 2,-4.146-3.065-2,-1.048 0.000-1,0.149 0.000-1,-1.155-1.775-1,0.571-1.311 0,2.472 0.328 4,-0.903 0.522-3,0.854 1.244 4,-1.468-0.489-2,-2.111-3.516-3,5.392 1.732 0,0.610 0.156 2,-3.692-1.984-1,3.073 1.781 1,0.764 1.065-2,-0.452-1.573 6,-0.029 1.001 2,-0.918 0.620-8,0.690 0.888 1,0.313 0.635 0,-0.369 0.493 1,-0.889 0.256 2,1.417 0.162-3,-0.244-0.206 0,0.380-0.031 0,0.395-3.517 2,5.100-2.840 3,0.353 0.200-4,-0.056-1.782-2,-0.784 1.238 2,-3.597 2.682 0,-1.113 0.377 2,-1.310-0.226-2,0.544 2.207-1,-1.386 0.467 0,1.746 0.938 0,-0.869-3.355 0,2.371-5.293 3,-0.756 0.022-3,-2.165 1.230-2,0.681 3.499 8,0.788 1.828-6,12.192 3.163 2,2.461-0.839 0,0.362 0.000-1,1.073 0.000-3,0.006 0.000 0,-1.105 0.000 3,-2.138 0.000-1,-0.054 0.000 1,-0.342 0.000 0,4.782 0.000-1,-3.916 0.000 1,2.108 1.184 0,-2.293 1.794 5,-0.515 0.413-4,-0.098 1.420-1,-3.424 0.533 0,3.614-0.906 2,0.171-3.579-1,1.631-0.590-4,-0.258-0.245 3,-1.146-0.097-2,1.458-0.052 1,-0.032 0.050-1,-2.432 0.056 4,1.101 0.011 1,-0.390 0.013-4,0.978 0.001 1,-0.995-0.005 2,-0.680 0.000-2,0.697 0.000-2,0.644 0.000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3:23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4024.027 11942.273 767,'6.084'0.000'0,"1.874"0.000"-4,-0.852 0.000 2,1.041 0.000-1,3.206 0.000 3,0.428 0.000-2,-5.635 0.000 11,3.556 0.000-14,-2.910 0.000 3,-12.797 0.000 4,-0.188 0.000 1,-0.660 0.000 0,-0.219 0.000-6,-3.329 0.000 1,0.684 0.000 0,0.689 0.000 0,2.098 0.000 1,-0.036 0.000 2,-1.571 0.000 1,2.069 0.000 0,-5.700 0.000-4,4.735 0.000 0,1.412 0.000 0,-5.428 0.000 1,1.732 0.000-1,1.854 0.000 0,-3.571 0.000 2,2.623 0.000 0,-0.111 0.000-1,-1.680 0.000-1,-0.159 0.000 2,1.576 0.000-1,0.115 0.000-1,0.185 0.000 1,0.235 0.000 1,-7.123 0.000-1,4.461 0.000 1,-0.209 0.000 1,-6.076 0.000 2,0.807 0.000-4,1.261 0.000-2,7.160 0.000 2,-3.487 0.000 0,1.114 0.000 0,-0.302 0.000 1,4.660 0.000 2,-6.853 0.000 7,-0.252 0.000-12,-0.085 0.000 0,-3.373 0.000 0,-0.181 0.000 4,2.512 0.000-1,2.856 0.000 12,2.808 0.000-16,2.527 0.000 1,-0.460 0.000-1,13.288 0.000 7,-0.344 0.000 0,0.054 0.000 0,0.909 0.000 1,0.752 0.000 1,0.912 0.000-6,3.509 0.000-1,-3.864 0.000 1,-0.286 0.000 0,-0.603 0.000-1,-0.757 0.000 1,4.333 0.000-1,-2.690 0.000 0,-0.931 1.473 0,-0.855 2.898 10,-0.833-2.255-1,2.376-0.419-9,0.163-0.636 1,-1.978-0.594 0,0.987-0.387 0,-1.044-0.301 0,0.761 0.175 5,0.360 0.032-3,1.664 0.014-2,0.618 0.001 0,-1.681 0.001 0,-0.196 0.000 0,-0.960-0.002-1,0.948 2.637 5,-2.212 1.863-1,-0.690 1.141-3,0.803 1.360 0,-0.355-0.250 0,-0.845-0.757 1,-10.320-4.524 2,-0.349-1.471 0,-1.190 0.000-1,0.140 0.000-1,-1.305 0.000-2,-2.814 0.000-1,3.235 0.736 1,-2.956 2.215 5,2.404 0.098-5,2.247-0.768 3,1.221 1.979 0,2.173 1.444 1,-0.968-1.244-1,-2.291-4.885-2,-0.119 0.396 2,0.348 0.027 0,-1.063 0.011-2,0.015-0.007 0,-1.723-0.003 1,1.193 0.000 0,-0.399 0.000-2,-0.411 0.000 0,2.347 0.000 3,-0.353 0.000-1,-1.751 0.000 0,2.228 0.000 3,-4.619 0.000-3,4.625 0.000-2,-0.234 0.000 2,-2.737 0.000-2,2.193 0.000 1,0.473 0.000 0,-4.203 0.000 1,2.918 0.000 2,0.388 0.000-3,1.088 0.000 4,-1.621 0.000 0,0.676 0.000-4,-4.355 0.000 1,2.817 0.000 0,-1.691 0.000-2,-0.130 0.000-1,0.488 0.000 0,3.695 0.000 2,0.213 0.000-1,-2.234 0.000 3,1.031 0.000-2,1.127 0.000 2,-2.940 0.000 3,1.387 0.000-4,1.029 0.000 2,-0.270 0.000 3,-0.157 0.000-5,0.141 0.000-2,-1.078 0.000 2,-1.977 0.000 0,0.870 0.000-1,-0.350 0.000 0,-1.005 0.000 0,-1.162 0.810 1,1.919 1.692-1,1.963 0.211 2,1.652-0.476 0,-1.293 1.996 0,-0.908-1.077 2,-2.092-0.380-6,0.615-0.885 2,-1.348-0.605-1,4.567-0.868 0,-2.927-0.062 4,-2.137-0.250-2,0.378-0.178 2,4.945 0.010-2,-3.582-0.028-1,-0.911 0.007 0,4.501 0.042 0,0.101 0.005 1,-2.169-0.003 1,0.303 0.010-3,0.964 0.009 1,0.725 0.007 1,-4.185 0.000 2,2.642 2.279 0,2.807 1.469 1,-1.873 5.646-2,0.166-1.217-3,-2.501-2.286 0,-0.802-2.011 1,1.508-1.876 1,1.908-1.239-1,-0.998-0.681 1,-1.025-0.406 6,-0.554 0.000-7,0.853 0.131 0,-2.142 0.067 2,4.410 0.094-3,-5.925-0.008 3,3.223 0.034-3,0.091 0.009 0,1.796 0.006 0,0.195 0.003 2,-4.493 0.006 1,1.034 0.001 0,-1.007 0.001 0,5.242-0.005 0,-3.420 0.002-1,-0.918-0.002-1,4.244-0.003 1,-4.746 0.000-1,2.353-0.001 1,1.106 0.000-1,0.687 0.000 12,-0.206 0.000-14,12.909 0.000 6,0.440 0.000-2,0.207 0.000-3,2.395 0.000-1,4.535 0.000 0,-3.893 0.000 0,-1.483 0.000 1,0.811 0.000 1,4.229 0.000 0,-2.855 0.000 0,8.778 0.000-3,-3.414 0.000 2,0.075 0.000-1,-4.029 0.000 2,3.796 0.519 1,5.102 1.478-2,-8.260-0.223 1,4.153 1.829 3,-0.259 0.711 0,-0.695 0.304-3,-0.973-0.002-1,-1.195-0.219 0,-1.297-0.363 3,-1.309-0.448-1,-0.141-0.170 1,-1.325-0.621 1,-0.087 0.234 1,-2.144-0.014 1,0.107 0.004 5,-1.064-0.783-8,3.632 0.941 4,-3.993-1.490-7,-12.451-0.920 5,0.037 2.283-4,-1.704-0.521 1,1.588-1.102-1,-0.419-0.406-1,0.942-0.331 0,-1.892 0.010 2,-0.555-0.104-1,0.543-0.157 0,-10.975 0.228-3,4.708-0.362 1,-4.614-0.062 0,5.844-0.123 2,0.395-0.043 0,-4.716-0.039-2,5.866-0.034 0,0.679-0.018 3,-4.442-0.032 2,-0.533-0.021 1,1.481-0.004 1,5.069-0.543-3,-1.355-0.935-1,1.992-0.286 0,1.730-0.010 5,-1.349-0.688-1,1.361 0.655 5,0.636 0.407-12,13.500 0.934 6,2.870 0.538-5,-3.757 0.000 0,7.360 0.000-2,-5.867 0.000 3,0.318 0.000 0,-0.594 0.000-1,3.471 0.000 1,3.889 0.000-1,-5.804 0.000-1,6.829-0.039 3,-1.587-0.060-1,-2.193-0.067 0,-2.378-0.066 0,-2.290-0.060 1,1.688-0.435 2,-8.112-5.258-1,-3.145-0.406 4,-3.782 1.197 6,-4.332-1.028-14,4.368 2.352 2,-3.389-2.149-2,-1.678-0.895 1,2.050 1.554 0,-8.411-4.370-4,-1.220-0.604 3,3.031 2.307 1,7.647 4.010 1,-5.973-2.879-2,0.208 0.350 4,-3.138-1.049-5,1.168 1.009 5,-0.802 0.291-1,2.312 1.457 1,2.265 1.304-1,4.021 1.502 2,0.875 0.536 2,-0.497 0.317 0,-3.152 0.357 4,4.425 1.108-4,-0.242 1.468-4,1.970-10.849 2,0.749-0.518-1,1.094 2.025-3,1.243 1.304 1,7.375 5.105 1,1.709 1.368 3,-0.838-0.185 0,1.758-0.004-6,3.427-0.004 0,0.306-0.003-1,-0.204 0.000 1,-4.695 0.002 0,6.555-0.002 2,-2.302 0.001 2,-1.421 0.001-1,-0.135 0.000 0,4.566 0.042 0,-1.989 0.066-2,-2.330 0.073 1,-2.334 0.072 1,-2.133 0.064 0,0.913 0.468 1,-7.612 5.614 0,0.590-0.033 0,0.079-0.004 0,-8.280-4.351 11,-1.854-1.813-11,2.753-0.139-3,0.309-0.028 0,0.836-0.020 2,-2.895-0.024 1,2.727-0.046-5,12.959 0.020 8,0.028 1.227-3,2.756 1.846-3,1.580 0.354 1,-0.978-0.487-1,5.537 1.150 0,-2.059-0.308-1,1.190 0.182 0,-3.273-1.013 0,7.998 1.658 1,-0.704-0.518-1,-8.111-1.688 2,-0.793 0.043 1,2.198 0.750-1,0.940 0.779 1,-2.255-0.013 1,-2.225-0.015 6,-2.042-0.016-3,1.328 3.853-2,-4.232-2.819-2,1.953 0.896 10,3.138 0.022-10,0.385-1.275-2,0.255-0.422 0,-0.530-0.613 0,-0.963-0.680 1,-1.146-0.659-1,3.154 0.511 0,-3.658-1.604 1,2.019-0.983 5,0.495-0.441 6,0.068 0.081-12,-0.921 0.067 0,0.653 0.038 2,-2.055 0.097-1,2.861 0.046 1,-2.273 0.004 5,-0.205 0.004-8,-12.766-0.009 6,-3.669-0.005-3,0.285 0.000-2,1.934 0.000 1,-0.924 0.000-1,-2.231 0.000-1,-5.527 0.000-1,9.490 0.000 3,-8.281 0.000-2,-0.961 0.000 0,0.068-1.037 4,-2.909-1.336-5,1.888-0.515 1,2.275-0.117 4,2.355 0.146-4,2.233 0.305 5,1.990 0.383-1,1.688 0.405-1,-2.578-0.638 0,0.112 0.952 5,2.550 1.186 8,-2.667 0.405-9,2.920 0.021-5,-0.188-0.013 1,-1.213-0.019 0,-1.507-0.025 0,1.913-0.053-1,-0.253-0.022 0,-0.159-0.010 0,0.263-0.008 0,0.504-0.005 1,-2.888-0.004-1,-1.111-0.005 0,-0.882-0.003 6,-0.369 0.000-6,2.979 0.003-2,-3.041 0.000 3,3.105 0.001 0,-0.263 0.001-1,-0.039 0.000 0,0.123 0.000 0,-0.810 0.000 0,0.481 0.001-1,-0.113 0.000 1,1.135 0.000 2,1.182 0.000 0,1.125 0.000 0,-1.831 0.000 1,0.758 0.000-1,-0.749 0.000 2,1.225 0.000-1,-1.582 0.000-3,1.717 0.000 0,-3.417 0.000 1,1.904 0.000 4,-1.994 0.000-5,1.404 0.000 0,1.844 0.000 1,-0.182 0.000-1,-0.377 0.000 7,15.955 0.000-5,4.261 0.000-4,-6.543 0.000 1,0.767 0.000 0,0.731 0.000 0,7.088 0.000-3,-5.075 0.000 4,0.469 0.000-1,0.386 0.000-1,8.060 0.000 1,-3.730 0.000 2,0.908 0.000-3,0.980 0.000-1,1.504 0.519 8,-3.586 0.064-5,11.884 1.577 1,-5.260-0.046-3,-5.605-0.431 2,4.758 0.619-2,-0.824-0.067 0,-1.000-0.153 0,3.045 0.638 2,-1.814 0.317 7,-5.168-0.621-3,-4.252-0.382-1,2.791 0.893 1,-2.340-0.355-4,-0.681-0.084 1,3.040 0.753 9,-1.476-0.438-9,-4.270-1.079 0,-0.597-0.240 0,-0.286-0.233 0,-0.043-0.220 2,3.130 0.029 1,-1.767-0.430 0,-1.863-0.262-4,0.251-0.091 1,2.768-0.049-1,-2.020-0.119 1,13.163-0.062-1,-7.042-0.101 0,-1.399-0.020 0,-0.031-0.018 0,5.065-0.058-1,-5.521 0.044-2,-0.534 0.003 1,1.608-0.006 1,-0.298 0.011 4,-0.530 0.012 0,-0.363 0.013 1,2.001 0.002-2,-1.111 0.018-1,-0.237 0.503 0,-1.460 0.757 2,1.005 0.380 0,-0.782 0.742 0,-4.077-0.772-1,2.791 0.666-2,-2.101-0.556 1,3.000 0.478-1,-2.332-0.624 0,3.700 0.313 1,4.090 0.106-1,-6.193-0.908 0,4.034 0.111 0,0.460-0.221 1,-0.056-0.199-3,-0.420-0.177 2,-3.360-0.222 1,7.103 0.007 0,-3.682-0.167-2,-2.121-0.082 2,-0.524-0.049 1,4.331-0.071 0,-2.142-0.052-1,-2.242-0.023 1,-2.110-0.005 0,-1.849 0.008 0,2.674-0.057 1,-2.557 0.065 5,3.663 0.039-2,-4.440 0.044-6,4.063 0.003-1,-4.041 0.017 2,-13.979 0.023 3,-1.989-0.024 0,-4.613 0.000-7,5.941-0.159 4,-1.241-0.279-3,-1.013-0.208 0,-0.835-0.437 0,-5.438-2.004 0,-4.809-3.181-2,8.441 1.826 0,-4.266-2.220 2,0.636-0.213 2,-3.710-1.983 0,2.532 0.931-1,2.726 1.237 5,3.545 0.697-4,1.854 0.082 2,2.732 0.911 3,2.281 0.951 7,0.176-1.496-4,6.646-0.236-6,5.116 0.888 3,0.393 4.584-1,0.272 0.153-5,-1.074 0.058 0,6.798-0.017 0,-4.953 0.060 0,4.706 0.004-2,-2.619 0.023 1,4.555 0.006 1,0.510 0.013 0,0.187 0.009 2,-0.099 0.007-2,5.185 0.008-3,-8.360-0.005 5,4.201 0.005 1,-0.288 0.000 0,-0.420-0.001 0,1.333 0.001-4,-0.850-0.002 2,-2.802-0.003 3,-1.049-0.002 0,-2.431-0.002-1,-0.799-0.001-1,1.967 0.000-1,-1.755-0.002 3,-1.689-0.001 2,-1.531-0.001-1,2.800-0.001 0,-2.669 0.000-2,1.308 0.000 6,2.996-0.002-7,-3.083 0.001 2,-14.141 0.001 0,0.225 0.000-3,-1.000 0.000 0,0.592 0.000-1,-5.067 0.000 1,-6.163-0.884-4,6.193 0.173 2,-6.102-1.491-1,-1.359-0.789 0,-0.594-0.421 0,4.551 0.774 0,-5.830-0.863 4,-0.135 0.176-3,-4.653-0.391-1,8.566 1.387 4,1.063 0.288 2,-4.448-0.285-3,2.629 0.548 0,1.879 0.424 4,3.078 0.457 1,2.733 0.356 0,2.290 0.265 1,-2.774 0.216-3,4.038 0.301-1,-0.183 0.086 2,-0.383-0.027 6,1.086-0.156-6,-0.290-0.168-5,-0.420 0.025 4,0.032 0.000 0,0.524 0.000-4,-8.922 0.000-2,3.696-0.282 2,-1.590-0.471 0,-1.086-0.300-2,-0.628-0.683 2,-5.105-1.297-3,0.890-0.188 0,1.490 0.153 3,5.434 0.965 3,1.073 0.239 1,-1.333-0.144-3,2.249 0.443 0,2.132 0.402 3,1.885 0.346 5,-1.570-0.036-2,1.513 0.852-3,-0.081 0.299 3,-2.677-0.159 1,0.827-0.089-9,0.197-0.028 2,0.468-0.017 0,-2.578-0.009 1,-0.406-0.004-1,2.153 0.000 0,0.172-0.001 0,0.167 0.004 1,-0.841 0.003 6,-1.027 0.000-8,0.468 0.000 1,-0.837 0.000 0,3.874 0.000 1,-0.369 0.000-1,0.523 0.000 1,-0.058 0.000-1,-0.478 0.000 0,0.405 0.000 0,-4.583 0.000 2,2.059 0.000 1,-0.585 0.000-1,1.329 0.000 1,0.173 0.000-2,-0.165 0.000-1,0.803 0.000 1,-2.637 0.000-1,0.899 0.000 3,0.537 0.000-2,0.672 0.000-2,0.474 0.000 0,-1.074 0.000 3,1.213 0.000 3,-0.511 0.000-5,-0.436 0.000 1,0.328 0.000-1,1.496 0.000 0,-1.029 0.000 2,0.690 0.000 1,-0.204 0.000-1,0.593 0.000-3,-2.969 0.000 1,2.259 0.000 5,0.222 0.000-7,12.844 0.000 6,1.577 0.000-2,4.020 0.000-3,0.013 0.000-1,1.976 0.000 0,-5.131 0.000 2,3.578 0.000-3,-2.836 0.000 1,7.003 0.000-1,-6.274 0.000 3,3.910 0.000 2,3.869 0.000-1,-4.014 0.000 0,-0.675 0.000-1,-3.649 0.000 1,3.983 0.000-1,-1.044 0.000 0,-4.516 0.000 2,2.364 0.000 0,-0.199 0.000 2,0.846 0.000-1,-0.593 0.000 0,-1.713 0.000-1,-0.545 0.000-2,-0.256 0.000-1,-1.204 0.000 3,-0.184 0.000 0,0.967 0.000 1,1.802 0.000 0,-0.296 0.000-1,-2.732 0.000-2,0.153 0.000 1,1.050 0.000 1,0.021 0.000-2,0.232 0.000 0,-0.431 0.000 1,-0.543 0.000-1,-0.592 0.000 1,4.393 0.000 0,-4.339 0.000 1,4.497 0.000 2,-3.673 0.000-1,-0.741 0.000-2,4.834 0.000 1,-3.260 0.000-1,0.121 0.000-1,-0.263 0.000 0,2.030 0.000-1,-3.161 0.000 1,-0.476 0.000 1,4.480 0.000 2,-3.196 0.000-1,-1.273 0.000-1,0.362 0.000 1,1.552 0.000 1,1.078 0.000-5,0.163 0.000 2,2.439 0.000 1,-3.597 0.000-1,0.054 0.000 0,-0.089 0.000-1,-0.188 0.000 2,0.678 0.000-1,-0.399 0.000 1,-0.948 0.000 0,-0.793 0.000 0,0.250 0.000 1,0.160 0.000 0,0.088 0.000 0,3.420 0.000 0,-4.017 0.000-2,0.525 0.000 0,6.933 0.000-1,-2.207 0.000 3,0.110 0.000-1,0.091 0.000-1,-3.089 0.000-1,-0.189 0.000 0,4.080 0.000 0,-1.021 0.000 0,-1.188 0.000 3,-3.209 0.000 1,-0.495 0.000-1,1.071 0.000-1,-0.875 0.000 1,-0.840 0.000 1,3.275 0.000 3,1.620 0.000-4,-4.519 0.000-1,4.738 0.000 0,-3.315 0.000-1,-0.392 0.000 1,-0.937 0.000 8,-12.599 0.000-6,-3.504 0.000-4,-0.200 0.000-1,1.831 0.000 2,-1.935 0.000 0,-0.770 0.000 1,-0.371 0.000-1,0.420 0.000 0,0.274 0.000 1,-0.806 0.000 0,3.035 0.000-2,0.218 0.000 1,0.423 0.000 0,0.543 0.000 1,-2.286 0.000 0,2.443 0.000 0,0.397 0.000 0,-3.833 0.000 3,-0.201 0.000-1,4.034 0.000-2,-0.188 0.000 0,-0.081 0.000 0,-0.007 0.000-1,-0.069 0.000 0,-4.022 0.000 0,3.766 0.000 3,0.816 0.000-1,-1.035 0.000 0,0.817 0.000 2,-0.893 0.000-2,0.416 0.000-3,-2.534 0.000 3,2.641 0.000 0,-0.332 0.000-2,0.218 0.000-1,0.539 0.000 0,-4.177 0.000-1,3.666 0.000 3,-0.907 0.000 1,-1.201 0.000 5,-0.437 0.000-7,-0.219 0.000-1,-1.034 0.000 0,0.945 0.000 3,2.920 0.000 0,-0.145 0.000-2,0.212 0.000 1,0.639 0.000 0,-3.439 0.000-1,3.341 0.000 1,-0.465 0.000-1,0.169 0.000 4,-1.276 0.000 3,-2.103-1.799-9,-1.149-1.333 1,2.459 0.357 1,2.725 0.854 0,-0.167 0.331 0,-1.466-1.383 2,-1.385 0.025 4,2.353 1.394-7,0.223 0.331 1,-0.216 0.212-1,-1.398 0.022 1,1.703 0.459 0,-0.101 0.137 2,-4.974-0.043 0,-1.079 0.255-1,3.998 0.160-1,0.107 0.041 1,0.375 0.024-1,-3.941 0.046 0,4.520-0.025 0,0.990-0.006 1,-3.053 0.033 3,1.706-0.022-2,0.994-0.056-1,0.273-0.021 3,-0.580 0.002-1,0.709 0.004-2,0.086 0.000-1,-0.490 0.000 3,-0.802 0.000-3,-1.832 0.000-2,-1.219 0.000 1,2.665 0.000 2,0.805 0.000 0,0.768 0.000-1,-0.222 0.000 5,-2.467 0.000-2,0.849 0.000-3,1.640 0.884 0,-0.512 0.596 0,-0.026 0.223-1,0.079 0.001 1,0.138-0.138 2,-2.051 0.228-2,2.602-0.810 0,-5.366 0.359 0,0.736-0.663 5,2.214-0.439-5,1.917-0.173 2,0.183-0.074 0,-5.651-0.055-1,2.776-0.002-1,0.222-0.003 0,0.680 0.005-1,0.896 0.009 1,-0.129 0.003-1,1.322 0.018 2,-4.481-0.008 3,2.492 0.023 1,1.456 0.013-5,0.727 0.005 2,-2.224 0.005 2,-0.909-0.001-4,2.193-0.003 1,0.436-0.001 0,0.599-0.001-2,-1.167 0.000 0,-1.246 0.000 8,14.627 0.000-4,4.184 1.073-2,0.411 1.008-3,-4.224-0.631 0,1.028 0.147 2,0.897 0.074-2,1.381 0.014 0,1.432-0.034 0,1.434-0.071 0,1.080-0.097 3,12.210 0.667-4,-10.090-0.991 2,6.569 0.149-3,7.071 0.851 0,1.261 0.177 1,-18.307-1.152 4,12.985 1.983 2,0.241 0.985-5,-6.866-0.754 1,-0.698 0.134 2,-0.418 0.302-1,-0.480 0.136 0,4.786 1.324 0,-1.206-0.248 2,3.215 0.613 0,-6.498-1.664 3,-1.771-0.567-1,-1.485-0.565-1,-0.647-0.537 2,2.091-0.188 0,-1.598-0.649 2,-3.582-0.634-2,1.831-0.224-5,-4.198-0.350 0,-0.440-0.129 1,2.886-0.145 4,-0.197-0.164-2,-1.775-0.085-2,-1.882-0.029 0,1.673-0.229 3,-14.590-0.120 0,-3.981 0.619-3,3.181 0.000-1,-5.868 0.000 0,4.219 0.000-1,-1.701 0.000 1,-6.399 0.000-3,2.524 0.000 2,-8.472 0.000-3,-12.362-1.693 0,4.820-0.275-2,6.279 0.298 3,-11.291-1.266-1,-2.829-0.367-3,-14.050-2.685-1,8.838 0.719 9,10.130 1.266-3,-12.021-1.219-4,-12.444-0.793 2,23.702 2.685 1,-21.190-1.371 2,23.510 2.201 3,-16.279-0.784-1,21.174 1.604 0,-5.815-0.076 0,-3.195 0.228 10,16.052 0.807-10,-3.380 0.063 14,3.071 0.248 0,0.678 0.199-13,3.632 0.190 6,3.156 0.128 0,4.542 0.018-5,1.156 0.028 3,-0.607 0.091 0,-2.468 0.233 4,2.792 0.041-9,0.414-0.228 1,-0.150-0.257-1,-0.526-0.045 3,19.029-0.036-2,-1.374 0.048-4,1.168 0.000 0,-0.962 0.000 0,2.126 0.000 0,15.470 0.000-4,-16.240 0.000 6,24.717 0.000-7,-4.134 0.000 1,1.826 0.000 0,-7.250 0.000 2,11.728 0.000 0,12.353 0.000-3,-10.473 0.000 3,-10.446 0.000 5,9.358 0.000-1,-0.779 0.000-4,9.294 0.000 1,-9.891 0.000 10,-9.166 0.000-2,19.703 0.000 0,-19.501 0.000-4,19.862 0.000-1,-20.577 0.000 1,15.789 0.000-3,-4.528 0.000 3,-24.544 0.000 0,12.793 0.000 1,-0.061 0.000-2,-3.753 0.000 13,-2.003 0.000 1,-4.422 0.000-9,-3.921 0.000-2,-3.312 0.000 2,-3.078 0.000 3,-1.485 0.000-1,2.782 0.000 9,-15.293 0.000-12,-0.307 0.000-2,-0.172 0.000-3,0.643 0.000 0,-6.388 0.000-2,0.901 0.000 1,-13.661 0.000-2,14.594 0.000 2,-20.924 0.000-5,11.897 0.000 4,-7.368 0.000-3,0.246 0.000 2,0.884 0.000 1,7.438 0.000 2,1.057 0.000 1,0.979 0.000-1,-3.927 0.000 1,6.058 0.000 3,-3.981 0.000 4,-3.113 0.000 2,9.260 0.000-1,-2.872 0.000-4,1.439 0.000-1,1.502 0.000-3,1.391 0.000 1,1.245 0.000 2,-1.042 0.000 0,2.250 0.000-1,1.999 0.000 3,-1.786 0.000 1,1.891 0.000-4,0.210 0.000 10,12.014 2.036-11,1.134-0.297-2,3.447 0.405-15,3.565 0.188 26,-1.545-0.569-12,7.380 1.041-1,-3.295-0.594-1,8.662 1.866-1,9.640 1.976-1,-5.644-1.104 2,0.086-0.157 0,-0.235-0.338 1,5.747 0.410 0,-21.049-3.047 2,13.063 1.287 1,-0.675-0.522 1,4.671-0.126 7,-12.964-1.225-4,5.306 0.014 0,5.870-0.222-2,-6.104-0.471 0,-6.140-0.259 4,4.752-0.085-4,1.334-0.151-2,-1.596-0.123-1,-5.949-0.033 2,-1.269-0.031 1,4.242-0.070 3,-3.722 0.069-3,-3.533 0.103-1,-3.110 0.115 4,0.729 0.411 2,-10.912 5.497-2,0.593 1.214 0,-4.211-0.058-1,0.445-3.359-1,-3.813 0.729-2,2.471-1.978-2,-0.938-0.201 1,-0.691-0.220 0,2.397-0.808 0,-8.170 0.902-1,-1.964-0.396 0,3.381-0.661-1,-11.480 0.236-1,9.329-0.719 3,-5.289-0.029-2,-4.802-0.171-1,8.277-0.264 2,0.988-0.099 3,-6.005-0.126-5,3.492-0.115 6,3.489-0.058 0,3.177-0.019 1,5.186 0.077-1,-6.030-0.146 5,1.790 0.039 7,3.620-0.398-14,1.025-3.414 2,12.949 0.231 1,11.780 2.171-6,-8.721 1.140 0,1.740 0.067 0,2.563 0.064-1,14.891-0.079-3,-10.624 0.231 3,8.409 0.007-2,0.819 0.068 2,6.702 0.050-3,-14.494 0.061 3,6.386 0.021-1,5.144 0.034 7,-7.833 0.011-5,-1.683 0.009 8,-1.671 0.004 5,-1.632 0.001-12,-0.443-0.001 2,-4.947-0.013 6,3.871 0.006 0,-0.707-0.004-2,-0.764-0.005-4,-1.003-0.005-2,-1.127-0.005 2,-0.902-0.004 1,-0.700-0.003 0,0.483-0.003 1,-1.107-0.003-1,0.077-0.003 18,-2.478-0.002-23,-2.433-0.002 0,0.306-0.003 1,-14.794-0.007 7,1.413 0.011-1,-1.226 0.000 1,-0.280 0.000 0,0.292-0.810-7,-1.105-0.132 0,-2.555-1.249 0,1.224 0.105 0,-1.321-0.291 0,-6.730-1.604-1,3.583 0.775 1,-6.060-1.789-2,-6.658-1.683 0,5.585 0.953 1,5.163 0.820 2,-6.742-2.773-2,-6.271-3.431 4,6.056 2.126 0,6.276 2.445 3,-4.973-1.592-5,1.091 0.800-2,1.256 0.916 1,-1.080 0.229 6,2.575 1.259 0,2.635 1.151 2,5.300 1.510-4,1.193 0.505-1,-2.258 0.081 3,3.013 0.816 25,-1.007 0.645-36,15.053 2.857 13,2.728-2.504-2,-0.350-0.112-4,-1.212-0.021 0,0.972-0.006 0,3.241-0.008-2,-4.022 0.002 1,0.982 0.000 1,14.224-0.012-1,-11.759 0.011 1,7.888-0.005 0,-6.923 0.006-1,8.285-0.003-3,-3.958 0.003 3,-2.340 0.002 0,-0.571 0.001 4,4.929-0.001-3,-2.957 0.002 1,-3.142 0.001 0,-2.978 0.001 2,1.153 0.001 1,-15.778 0.003 3,-3.060-0.003 2,0.089 0.000-3,-2.342 0.000-9,4.129 0.000 2,0.386 0.000 0,0.576 0.000 1,-3.581 0.000 0,0.902 0.000 1,0.196 0.000 3,1.796 0.000-1,0.310 0.000-2,-1.466 0.000 1,1.509 0.000 0,-0.389 0.000-3,-0.216 0.548 1,-0.628 0.918-1,-2.514 0.839 5,4.246-1.009-3,-4.947 0.746-1,-0.152-0.551-1,-1.433-0.435 2,2.319-0.592 1,3.810-0.237-1,-5.470 0.022-3,1.426-0.114 1,1.951-0.063 1,-7.509-0.021 1,6.185-0.037 0,-7.296-0.030-3,6.885-0.002 2,-3.503-0.017-1,0.100-0.007 0,0.178-0.002 1,0.225 0.000 2,-2.990-0.007 0,6.763 0.022 0,-2.693-0.005-1,0.678 0.004-1,0.747 0.005 0,0.760 0.005 3,-0.302 0.003 0,0.941 0.004-1,2.630 0.006-1,0.442 0.002 1,-4.425 0.000 2,-1.673 0.003 0,5.507 0.002-1,-1.070 0.001-3,0.068 0.000 0,-0.141 0.001 0,0.023 0.000 1,0.139 0.000-2,-0.045 0.000 1,0.063-0.001 3,0.136 0.000-1,-0.054 0.000-1,-0.186 0.000-1,-0.037 0.000 2,0.072 0.000-1,-0.787-0.001-1,0.342 0.000 1,-2.315 0.000-1,3.004 0.000 1,0.245 0.000 1,0.286 0.000 0,0.297 0.000 0,-3.454 0.000 0,4.314 0.000-1,-0.367 0.000 0,-0.930 0.000 1,0.176 0.000-1,0.369 0.000 0,0.478 0.000-1,-1.692 0.000 0,1.101 0.000 0,-4.413 0.000 3,5.333 0.000 1,-0.452 0.000-3,-1.100 0.519-1,1.335 0.064 0,-2.563 0.720 1,0.070 0.595 0,-1.271 0.885-2,0.919 0.127 0,1.098-0.117 0,1.139-0.269 1,1.088-0.350 1,-2.572 0.857 1,1.022-1.129 1,0.054-0.884 4,-0.998-0.663-4,0.769-0.420-3,-1.299-0.083 2,1.601 0.029-1,0.273 0.006-1,0.770 0.013 0,-3.089-0.047-1,2.313 0.043 1,0.849 0.105 1,-1.041 0.029 2,0.603 0.594 2,4.026 4.861-3,2.494 0.799-2,-0.019 0.000 0,8.308-1.474 4,-0.984-2.141-3,-0.410-0.283-2,1.223 0.237-1,8.371 2.074-1,-9.668-2.842 2,3.986 0.837-2,4.454 0.643 0,4.445 1.115 1,-7.659-1.834 1,0.444 0.180 1,9.270 2.053 1,-4.742-1.122-1,-0.819-0.284 2,-4.495-1.066-1,3.261 0.395-1,-0.649-0.413-1,2.691-0.045 1,-5.804-0.977 4,-0.727-0.260 3,1.474 0.608-6,-1.745 0.789-1,-0.263 0.751 3,0.217 1.208 4,-4.294-1.128-5,0.861 1.129 3,-1.341-0.394-3,1.570 2.211 1,-3.640-0.717-3,-9.356-5.687 3,-1.911-0.039 0,-4.175 0.195-4,5.363-0.004 1,-5.084 0.000-2,-3.063 0.000 1,-2.563-0.001-1,-2.605 0.000-2,-1.427 0.000 1,-1.088 0.000-1,5.197-0.001 2,-12.089 0.000-2,5.992 0.000 3,6.239 0.000-1,-10.299 0.000 4,11.436 0.000-1,0.598 0.000 0,0.721 0.000 1,0.665 0.000 0,-1.332 0.000 1,1.123 0.000 2,-2.208 0.000-3,1.902 0.000 0,0.523 0.000 3,3.069 0.000-1,2.858 0.000 13,-1.129 0.000-26,15.681 0.000 17,4.951 0.000 0,-0.741 0.000-6,-2.447 0.000-4,1.794 0.000 0,2.045 0.000 0,13.246 0.000-3,-8.642 0.000 2,1.277 0.000 1,1.138 0.000-1,15.434 0.000-3,1.743 0.000 0,-21.820 0.000 5,14.353 0.000 0,7.570 0.000-1,-15.088 0.000 2,6.340 0.000 0,-1.245 0.000 1,-7.474 0.000 7,-0.916 0.000-9,-0.874 0.000 1,-0.553 0.000 1,9.442 0.000 6,-5.427 0.000-1,-0.622 0.000-4,-5.421 0.000 6,9.184 0.000-8,-5.451 0.000 1,-4.731 0.000-1,4.146 0.000 2,-0.806 0.000 2,-1.105 0.000-4,2.344 0.000 3,-4.531 0.000-2,-0.778 0.000-1,-3.507 0.000 2,6.356 0.000 4,-4.942 0.000-2,-0.372 0.000-1,3.877 0.000-2,-4.708 0.000 0,-0.494 0.000-2,3.295 0.000 1,-1.895 0.000 2,-0.743 0.000 1,-3.351 0.000-1,0.294 0.000 0,3.746 0.000 0,0.075 0.000-1,-2.441 0.000 2,-0.194 0.000-2,1.830 0.000-2,-0.492 0.000 0,-1.411 0.000 1,-0.366 0.000 1,1.144 0.000 2,-0.779 0.000-1,-0.791 0.000 0,-0.199 0.000 0,-0.639 0.000 0,5.546 0.000 1,-4.253 0.000 0,1.280 0.000-4,0.065 0.000 0,1.262 0.000 1,1.839 0.000 0,-1.720 0.000 0,-2.080 0.000 1,-0.146 0.000 1,0.565 0.000-1,-1.767 0.000 0,1.404 0.000 0,0.138 0.000 0,-0.983 0.000 0,0.242 0.000-1,0.285 0.000 0,7.679 0.000 0,-5.642 0.000 0,3.997 0.000 1,4.956 0.000-1,-2.903 0.000-2,-3.735 0.000 1,4.248 0.000-1,4.020 0.000 4,-4.518 0.000-3,-0.552 0.000 1,0.492 0.000 0,-3.832 0.000 2,8.075 0.000 1,-8.162 0.000 0,3.391 0.000-1,-0.844 0.000-3,2.402 0.000 0,-4.083 0.000 2,-0.577 0.000 1,-0.462 0.000 1,-0.594 0.000 0,-0.660 0.000 1,-0.288 0.000-4,-1.040 0.000 1,-1.057 0.000 2,-1.012 0.000 0,3.069 0.000-2,-3.759-0.104 1,2.428-0.603 3,-3.521-2.633 0,-8.383-2.639-3,-0.178 0.949-1,-1.242-1.690 1,-0.408 1.104-1,-1.394-1.184 0,0.830 1.060-3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09-21T13:53:56"/>
    </inkml:context>
    <inkml:brush xml:id="br0">
      <inkml:brushProperty name="width" value="0.0529194456206428" units="cm"/>
      <inkml:brushProperty name="height" value="0.0529194456206428" units="cm"/>
      <inkml:brushProperty name="color" value="#f2f2f2"/>
      <inkml:brushProperty name="ignorePressure" value="0"/>
    </inkml:brush>
  </inkml:definitions>
  <inkml:trace contextRef="#ctx0" brushRef="#br0">2978.862 12326.273 767,'0.000'-6.079'0,"4.567"1.438"-3,5.774 4.381 1,1.580 0.174 0,-5.203 0.066 0,0.490 0.010 0,0.292 0.007 0,0.114 0.006 0,-0.019 0.003 1,1.724 0.006-1,-0.393 0.001 2,-1.801-0.002 1,0.171-0.001 0,3.707 0.004 0,-1.306-0.005 0,-0.385 0.161 0,-0.932 0.252-2,-1.213 0.292 1,3.291 1.584-1,-0.310 0.310 2,-0.082-0.491 2,-3.574-1.046-1,4.343 2.386-4,-2.231 2.810 3,-1.579-0.007-1,0.973 0.446 0,-0.205-1.181 0,-0.342-1.719-1,-0.864-1.754 1,-0.485-1.007 1,0.575-0.309 0,1.377-0.218-2,-0.435-0.261 0,-0.752-0.183 0,4.203-0.232-1,-4.159-0.090 2,1.848 1.324 1,-0.806 2.417 5,-1.651 1.501-6,-0.420-0.289-2,0.667-0.549 4,-0.859-1.549-2,1.147-0.986-1,0.012-1.321 0,1.650-0.314 0,-1.129-0.144 1,0.607-0.095 0,0.229 0.063-1,-0.728 0.299 5,0.036 1.225-4,5.028 2.974-2,-3.752-1.229-1,2.176 0.500 1,-2.058-1.023 1,-0.434-0.340-1,-0.709-0.372 1,-0.842-0.369 0,-0.871-0.342 2,2.930 0.155 1,1.590-0.581 0,-1.794-0.597 4,-2.055-0.188-7,2.417-0.085 1,0.237 0.043 0,-0.857 0.044-1,-1.553 0.022 0,0.413 0.004 0,0.419 0.005 0,1.050 0.005-1,8.344-0.014-2,-2.987 0.019 1,-0.089 0.007 2,-0.163 0.007 2,-2.138 0.007-3,-0.522 0.004-1,1.112 0.002 0,-0.399 0.004 3,2.078 0.002 3,-1.223 0.003 1,-1.273 0.002-4,-1.836 0.001 0,-1.776 0.000 0,-1.598 0.000 3,2.550 0.002 0,-0.786-0.001 1,-1.277-0.003 2,1.828-0.002-6,0.021 0.000-1,0.990 0.000 1,-0.842 0.000-2,2.697 0.000 1,-3.667 0.000 0,-0.488 0.000 1,-0.753 0.000-1,4.099 0.000 1,-3.291 0.000 0,-0.604 0.000 0,-0.644 0.000 4,0.445 0.000-2,-0.213 0.000-3,2.670 0.000 2,-0.146 0.000-1,0.727 0.000-1,-2.317 0.000 0,1.202 0.000-1,0.006 0.000 1,2.045 0.000 0,-3.038 0.000-1,-1.078 0.000 3,2.752 0.000 5,-2.895 0.000-10,-12.689 0.000 8,-0.920 0.000-1,-0.900 0.000-3,2.129 0.000-1,-3.441 0.000-2,1.282 0.000 2,-0.307 0.000-1,1.929 0.000 0,-3.576 0.000 0,0.041 0.000 1,1.358 0.000 0,0.321 0.000 1,-0.459 0.000 0,-1.321 0.000 0,0.135 0.000 0,-2.251 0.000 2,4.497 0.000-3,-6.109 0.000 0,4.091-0.565 1,-1.684-0.547 2,-0.309-0.255-5,-5.284-0.542 4,1.581 0.363-2,2.943 0.406-1,-0.605 0.123 0,-0.093 0.135 2,0.277 0.138-1,0.550 0.134 0,0.719 0.123 3,-0.447 0.080-3,1.087 0.119 0,4.156 0.140 0,0.386 0.038 2,-1.853 0.021 1,-0.581 0.046 2,0.524 0.042-2,1.982 0.018 0,-0.104 0.012-1,-0.990 0.015 0,0.061 0.006-2,-0.793 0.008 1,0.235-0.002-1,0.311-0.005 0,0.344-0.006 2,-2.883 0.006-1,2.574-0.022 1,0.125-0.006 0,0.303-0.005 0,0.799-0.006-1,0.192-0.003-1,-0.645-0.002-1,0.358-0.003 2,0.375-0.002 0,-5.144-0.004 3,1.017-0.001-5,1.214 0.000 1,0.958 0.000 5,1.727 0.002-2,-1.516 0.000-3,-0.881 0.002 3,0.379 0.000-2,-6.597 0.000-2,5.693 0.000 1,0.282 0.000 0,0.983 0.000 0,0.457 0.000-1,-2.290 0.000 0,-2.778 0.000 5,5.899 0.000-1,0.662 0.000-1,-3.965 0.000-3,2.953 0.000 1,0.728 0.000 1,-1.250 0.000 4,-1.516 0.000-2,-2.588 0.000-5,5.029 0.000 2,-4.617 0.000 2,4.529 0.000-2,-1.251 0.000 0,0.476 0.000-1,0.679 0.000 3,0.765 0.000-1,-3.884 0.000-2,2.492 0.000 3,-2.832 0.000 3,4.111 0.000-3,-0.773 0.000-2,0.517 0.000 0,-0.236 0.000 0,-1.138 0.000 0,-0.008 0.000 1,-0.449 0.000 0,0.386 0.000-2,0.486 0.000 2,0.696 0.000-1,-0.113 0.000 2,-0.037 0.000-1,0.018 0.000 1,0.081 0.000-1,0.121 0.000 0,0.120 0.000 0,0.115 0.000 0,-4.598 0.000 1,2.579 0.000 0,0.354 0.000-1,1.756 0.000 0,0.208 0.000 1,-5.385 0.000-1,4.573 0.000 0,-0.146 0.000 1,-1.590 0.000-2,0.289 0.000 0,1.130 0.000 0,0.366 0.000 1,-0.327 0.000 1,0.337 0.000-1,-2.710 0.000 2,-1.728 0.000-1,0.528 0.000-1,4.746 0.000 0,-0.203 0.000 0,0.041 0.000-1,0.194 0.000 0,-2.256 0.000 0,-3.692-1.949 2,5.713 0.160 0,-3.341-1.967 0,4.018 0.505-2,2.253-1.937 1,5.706-0.572-1,6.903 4.929 8,0.688 0.558-8,4.839 0.088-3,-5.530 0.120 1,4.951 0.005-1,2.271 0.022 1,1.360 0.018 0,0.695 0.014 0,5.655 0.015-2,-4.463 0.004 3,-0.148 0.004 0,-5.145-0.003-1,8.784 0.011 5,-5.544-0.006-2,-0.912-0.001 0,-4.698-0.005 0,6.890 0.005 3,-7.745-0.008-1,7.121 0.003 2,-7.586-0.006-2,6.575 0.002-1,-3.418-0.003-1,-3.208-0.002 0,5.475 0.000-1,-0.535-0.001 3,-5.455-0.001-2,4.342-0.001-1,-1.028 0.000-1,1.243-0.001 1,-1.875 0.000 2,-2.604 0.000 3,-1.231 0.000-4,-1.045 0.000 3,-0.849 0.000 0,-1.017 0.000-1,0.518 0.001 0,2.182 0.000 0,0.136 0.000-3,-0.667 0.000 0,-0.770 0.000 0,-0.927 0.000 0,3.703 0.000 0,-3.285 0.000 1,0.083 0.000 1,-0.894 0.000 4,1.439 0.000-2,0.474 0.000-4,1.833 0.000 0,1.714 0.000-1,-5.402 0.000 1,5.126 0.000-1,-1.524 0.000 1,-1.470 0.000 1,-0.255 0.000 3,0.304 0.000-1,0.063 0.000-2,2.910 0.000-1,-0.043 0.000 0,-4.213 0.000 2,0.237 0.000-2,0.082 0.000-1,-0.033 0.000 0,-1.011 0.000 1,-0.097 0.000 1,0.791 0.000 0,-0.128 0.000 0,1.894 0.000 1,-1.581 0.000-1,0.334 0.000 1,0.398 0.000-1,0.189 0.000 1,0.032 0.000-2,-1.108 0.000 0,-0.119 0.000 0,1.762 0.000 0,-0.354 0.000 2,-0.437 0.000-2,-0.764 0.000 2,-0.810 0.000-1,4.081 0.000 1,-1.326 0.000 0,2.498 0.000 4,-4.640 0.000-4,-0.097 0.000-3,-0.299 0.000 0,-0.417 0.000 0,1.704 0.000 2,3.926 0.000 0,-5.306 0.000 1,-0.437 0.000 2,0.460 0.000-3,0.562 0.000-1,9.083 0.000-1,-7.235 0.000 2,0.469 0.000-2,3.199 0.000 0,-1.158 0.000 2,-1.663 0.000-2,-1.826 0.000 3,-1.767 0.000-1,1.723 0.000-1,-1.771 0.000 1,0.335 0.000 17,-0.438 0.000-19,-12.279 0.000 4,-2.673 0.000-4,2.664 0.000 1,-1.317 0.000-1,1.270 0.000 1,-5.959 0.000-3,1.783 0.000 1,-0.500 0.000 1,2.221 0.000 1,-7.197 0.000-1,6.189 0.000 1,-6.993 0.000 1,6.708 0.000 0,-3.374 0.000-2,-0.992 0.000 0,-4.452 0.000 2,7.525 0.000 0,-3.781 0.000 2,0.143 0.000-4,0.288 0.000 0,-0.187 0.000 0,-3.639 0.000 4,4.344 0.000-2,0.867 0.000 1,0.678 0.000 0,2.203 0.000-2,0.646 0.000 0,-1.248 0.000 2,1.147 0.000 1,1.132 0.000 1,2.286 0.000-1,-7.391 0.000-1,7.215 0.000 1,-3.205 0.000 2,3.523 0.000-4,-0.491 0.000 0,-1.431 0.000 1,-0.560 0.000 0,2.441 0.000 0,-1.791 0.000-2,-2.121 0.000 2,0.832 0.000-1,2.980 0.000-1,-0.783 0.000 1,-0.735 0.000-1,-0.713 0.000 0,-0.358 0.000-1,-0.089 0.000 0,-0.151 0.000 1,-0.236 0.000 0,-1.163 0.000 1,0.326 0.000-1,0.728 0.000 1,2.199 0.000 2,-2.976 0.000-3,-0.914 0.000 1,0.390 0.000 0,0.669 0.000-1,2.443 0.000 1,0.436 0.000 0,-0.845 0.000-1,0.276 0.000 0,0.312 0.000 1,-0.503 0.000 5,-2.803 0.000-3,1.868 0.000-2,-0.083 0.000-1,0.090 0.000 0,-0.028 0.000 1,1.232 0.000-1,0.139 0.000 1,-1.901 0.000 0,0.451 0.000-1,2.353 0.000 2,0.284 0.000 0,-1.431 0.000-2,-0.498 0.000 2,-0.145 0.000 0,0.114 0.000 0,0.293 0.000-1,0.335 0.000-1,0.350 0.000 0,-1.745 0.000 0,2.059 0.000 0,0.204 0.000 1,-4.774 0.000 4,4.126 0.000-3,-0.343 0.000-1,0.821 0.000 0,0.031 0.000 0,0.949 0.000 0,0.050 0.000-1,-0.711 0.000 0,0.267 0.000 0,0.327 0.000 2,-5.498 0.000 0,4.906 0.000-1,0.444 0.000 0,-2.836-0.146 2,1.777-1.702-1,1.514-1.941 1,2.479-1.709-1,3.604-0.744-2,0.784 0.267 0,-0.885-0.723 1,5.822 3.896 3,2.111 2.190 0,-1.458 0.405-5,1.452 0.051 0,1.224 0.044 0,0.957 0.036 0,-2.131 0.036 0,6.522 0.012-2,-5.346 0.021 3,3.850 0.011 0,0.463 0.010-1,-3.403 0.000 2,-0.143 0.003 0,-0.217 0.001-1,-0.269 0.001 0,5.841 0.013-1,-3.413-0.008 2,-1.910-0.005 0,-0.478-0.002 1,1.528 0.000 1,2.945 0.000 1,-4.445-0.007-3,-0.332-0.002 1,2.030 0.000-2,-0.719-0.002 1,-1.790-0.002 0,-0.594-0.002 0,-0.547-0.001 1,-0.489 0.000 0,5.917-0.001 1,-3.755-0.001 0,0.138 0.000 0,1.392 0.000-2,-0.813 0.000-3,-1.030 0.000 0,-2.734 0.000 3,6.390-0.001 1,-6.444 0.001 1,3.687 0.001 2,-1.560 0.000-4,0.610 0.000 0,2.326 0.000 1,-5.190 0.000-1,5.544 0.000-2,-1.343 0.000 0,-3.320 0.000 1,-0.113 0.000 1,-0.771 0.000 3,4.765 0.000-1,-3.100 0.000-2,3.799 0.000 0,-5.275 0.000-1,1.040 0.000 1,0.102 0.000-1,-0.593 0.000 0,-0.341 0.000 0,5.090 0.000 0,-4.083 0.000 2,2.873 0.000 0,-0.977 0.000 1,0.274 0.000-1,-0.178 0.000-1,-1.474 0.000-1,1.771 0.000 1,-3.171 0.000 1,3.778 0.000 1,-3.179 0.000-4,-0.409 0.000 0,-0.640 0.000 1,3.935 0.000 2,-2.732 0.000-1,-0.501 0.000 1,1.925 0.000 3,1.704 0.000-5,-0.975 0.000 0,1.980 0.000 0,-4.768 0.000 0,-0.158 0.000 0,3.623 0.000 0,-3.830 0.000 0,4.421 0.000 2,-2.755 0.000 2,-0.271 0.000-4,0.367 0.000 3,0.131 0.000 0,-1.680 0.000-2,0.113 1.552 0,2.304 1.845 1,-0.388 1.213-3,-2.342-0.880 0,1.789 0.488 1,-0.981-1.208 3,-1.133-1.163-2,1.656-0.742 0,3.859-0.844 2,-4.849-0.278-2,-0.035-0.053-2,5.466-0.094 0,-4.489 0.062 0,-0.396 0.008 1,-0.671 0.014 2,4.069-0.037-1,-3.455 0.058 0,2.009 0.023 1,-2.931 0.030 2,3.523 0.011-2,-0.723 0.003-1,-1.391-0.001 0,0.357 1.380-2,0.159 1.885 2,3.574 2.112 1,-4.708-2.362-2,-0.442-0.331 0,-0.677-0.426 0,3.497 0.935 0,-3.165-1.613 0,3.311-0.673 3,-2.381-0.867 3,0.936-0.194-6,-0.938-0.070 4,-0.725-0.083-6,-12.592 0.231 6,-0.740 0.071-2,-1.464 0.000-2,-2.209 0.000-2,0.784 0.000 1,-0.297 0.000 0,2.647 0.000 0,-3.766 0.000 0,2.547 0.000 2,0.506 0.000 0,0.682 0.000 1,0.753 0.000 0,-0.118 0.000-2,-0.348 0.000 1,0.040 0.000 0,-0.011 0.000 4,-2.131 0.000-4,-0.125-0.804-1,-2.918-1.524 1,4.409 0.576 1,0.424 0.077-2,-1.950-0.266 1,-0.832 0.252-2,-0.287 0.499 3,4.424 0.778 1,-3.967-0.020-2,4.110 0.292-1,-0.125 0.057 0,0.032 0.044 0,0.142 0.033 1,-5.460 0.061 1,-0.341 0.052-1,0.771 0.012 0,2.188-0.023 0,2.289-0.039 0,-2.148-0.016 2,-0.885-0.022 2,0.312-0.014-6,-1.220-0.970 0,0.035-1.631 3,3.167-0.935-1,0.124-0.518 0,-0.163-0.228-1,0.278 0.169 0,0.539 0.411 1,0.667 0.535-3,-2.607-0.421 2,1.283 1.653 0,0.196 0.573 2,0.500 0.467 1,-3.424 0.119 0,2.828 0.587-2,-2.298 0.235 1,-0.973 0.134 0,0.732 0.009-1,1.996-0.061-1,-7.743-1.338 0,8.837 0.491 1,-0.160-0.221 0,0.053-0.293-1,-1.014-0.474 0,0.154-0.141-1,-1.843-0.589 0,0.443 0.103 0,-1.278-0.207 3,0.805 0.413 0,1.547 0.555 0,0.616 0.347 0,-0.765-0.572 1,0.556-0.338-1,-0.049-0.552 1,0.597 0.130-3,-6.210-1.821-1,5.083 2.093 2,-0.123 0.235-1,-0.221-0.254 2,-2.573-1.130-2,-0.344-0.545-2,4.451 1.568 3,-0.033 0.048 1,-0.002 0.100-1,-0.111 0.138 0,-0.047 0.165-2,0.004 0.181 1,-3.452-0.462 1,0.315 0.420 2,1.520 0.512-3,0.426 0.282 2,-1.669 0.114-2,0.924 0.336 2,0.927 0.255 0,0.855 0.185 0,0.742 0.126-1,-1.613 0.097 0,-2.352 0.169-1,2.240-0.003 8,2.011-0.065-6,-2.202-0.042-1,0.816-0.101 2,1.514-0.079-1,-0.127 0.028-3,-0.262 0.001 3,0.045 0.000 1,0.260 0.000-3,-0.579 0.000 0,-4.070 0.000 3,-0.373 0.000-4,1.358 0.884 0,2.259 2.384 0,0.858 1.407 4,0.986-1.217-1,0.822 1.897 1,1.136-0.141 0,-2.375-2.795-3,5.724 4.463 2,6.092-5.035-1,1.906-1.852 0,0.231 0.004-1,0.635 0.000 0,-1.204 0.000-1,0.416 0.000 1,3.289 0.000-2,-4.340 0.000 2,1.087 0.000 0,0.070 0.000 1,-1.789 0.000 0,7.492 0.000 1,-5.262 0.000-2,-0.752 0.000 0,0.137 0.000 2,2.251 0.000-2,-0.183 0.000-1,-1.373 0.000 1,-0.344 0.000 1,-0.103 0.000 0,0.121 0.000 0,0.251 0.000 1,0.332 0.000 0,-1.949 0.000 1,2.692 0.000-2,0.468 0.000-1,3.058 0.000-1,-3.930 0.000 0,-0.179 0.000 3,3.272 0.000-1,-0.747 0.000-1,-4.673 0.000 1,-0.000 0.000-1,4.721 0.000 2,-1.311 0.000 0,-0.389 0.000 0,-2.427 0.000-1,-0.260 0.000 0,0.669 0.000 0,-0.327 0.000 0,1.707 0.000 0,-0.886 0.000 2,-0.917 0.000-1,2.623 0.000 0,1.208 0.000 0,-2.526 0.000 1,-2.131 0.000-2,0.705 0.000-1,0.430 0.000 0,-1.418 0.000 2,0.249 0.000 2,-0.213 0.000-2,0.646 0.000-2,-0.268 0.000 1,1.909 0.000 0,0.680 0.000-1,-1.233 0.000 3,-1.631 0.000-2,0.739 0.000-2,7.013 0.000 1,-4.871 0.000-2,1.618 0.000 0,0.046 0.000 2,1.441 0.000 1,-1.053 0.000-3,-1.274 0.000 4,-2.830 0.000-1,-0.049 0.000-1,1.379 0.000 3,-0.647 0.000-1,-0.780 0.000 0,-0.808 0.000 0,2.745 0.000 0,0.665 0.000 0,2.401 0.000 4,-4.295 0.000-6,1.089 0.000-1,3.562 0.000 1,-3.483 0.000-1,0.052 0.000 0,1.159 0.000 0,-0.290 0.000 1,0.703 0.000 0,-0.642 0.000 0,0.273 0.000 1,-0.821 0.000 1,-1.246 0.000 1,-0.038 0.000 0,0.443 0.000-1,-0.725 0.000 0,-0.853 0.000-1,4.265 0.000-1,-4.495 0.000 2,1.704 0.000 1,-0.762 0.000 2,1.764 0.000-4,-0.725 0.000 0,3.981 0.000-1,-3.824 0.000-1,0.511 0.000 2,1.244 0.000-3,-0.388 0.000 1,-0.685 0.000 0,-0.846 0.000 0,1.926 0.000 1,-2.275 0.000 1,-1.455 0.000 1,2.368 0.000 10,-15.897 0.000-7,-1.766 0.000-4,1.124 0.000-1,-4.280 0.000-1,5.310 0.000 0,-0.307 0.000 0,-0.077 0.000 1,0.091 0.000 0,0.206 0.000 1,-0.564 0.000-1,0.255 0.000 1,-0.465 0.000 0,0.878 0.000 0,-3.574 0.000 2,3.196 0.000-1,0.745 0.357 0,0.848 4.676 2,-1.699 1.236 0,-2.917-1.882-7,3.045-2.215 3,0.126-0.435 1,0.396-0.417-2,-0.373-0.203 1,-4.328-0.131 0,3.022-0.737 4,1.386-0.427-1,0.083-0.301-3,0.214 0.487 9,11.970 1.692-8,2.081 2.229-3,-0.861-0.730 1,-0.922-0.651 1,3.416 0.938-3,4.029 0.712 1,7.961 0.979-1,-8.105-2.687 1,0.345-0.375 2,-1.825-0.544 0,-0.313-0.267 2,1.370-0.136-3,-0.556-0.284-1,-0.721-0.244 4,-0.499 0.314 0,0.155 0.180 0,0.141 0.639 1,0.078 0.372 0,-0.316 0.163 0,-0.583 0.008-2,-0.745-0.104-1,0.335 0.051 0,-0.865-0.287 1,-0.766-0.263 0,-1.175-0.333 0,-1.140-0.310 1,3.306 0.290 4,-3.245-0.779-4,2.367-0.468 10,-15.118-0.835-10,0.334 0.721-3,-3.276 0.000 0,2.409 0.000 0,-1.665 0.000 1,-1.347 0.000-2,-4.059 0.000 0,1.727 0.000 1,-0.443 0.000 1,0.023 0.000-2,0.096 0.000 1,2.909 0.000 2,-3.619 0.000-1,-0.219 0.000-1,-1.122 0.000 2,-0.627 0.000 4,-0.293 0.000-6,0.266 0.000 1,0.650 0.000 1,0.894 0.000-3,1.025 0.000 1,0.788 0.000 2,0.581 0.000 1,-2.431 0.000 1,2.364 0.000 3,2.478 0.000-5,2.326 0.000 9,-0.896 0.000-16,13.807 0.000 13,1.657 0.000-1,0.092 0.000-1,-0.367 0.000-6,-0.670 0.000 0,4.266 0.000 0,9.218 0.000-3,0.188 0.000-1,-3.547 0.000 4,0.177 0.000-1,-0.171 0.000 2,-4.490 0.000-1,8.676 0.000-4,-4.605 0.000 7,-0.512 0.000 2,-0.610 0.000-1,-0.886 0.000 0,-1.042 0.000-3,-0.564 0.000 1,-1.535 0.000 2,-1.535 0.000-1,-1.453 0.000 0,1.909 0.000 0,-3.386 0.000 2,-0.022 0.000 2,-0.850 0.000 0,-0.056 0.000-4,1.662 0.000 7,-1.218 0.000-11,2.403 0.000-1,-15.483 0.000 6,0.138 0.000 1,-0.327 0.000-2,0.226 0.000-2,-1.091 0.000-1,-0.922 0.000 0,-0.610 0.000 1,2.738 0.000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3.xml"/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21335" y="121285"/>
            <a:ext cx="953992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D99597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7" name="墨迹 6"/>
              <p14:cNvContentPartPr/>
              <p14:nvPr/>
            </p14:nvContentPartPr>
            <p14:xfrm>
              <a:off x="2563495" y="9667875"/>
              <a:ext cx="1016635" cy="16827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2563495" y="9667875"/>
                <a:ext cx="1016635" cy="16827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253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253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53992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53992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995805" y="14568805"/>
              <a:ext cx="473710" cy="5905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995805" y="14568805"/>
                <a:ext cx="473710" cy="59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1998980" y="14589760"/>
              <a:ext cx="558800" cy="7048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998980" y="14589760"/>
                <a:ext cx="558800" cy="7048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6694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5638800" y="18009235"/>
              <a:ext cx="1086485" cy="13208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5638800" y="18009235"/>
                <a:ext cx="1086485" cy="13208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253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649730" y="7051040"/>
              <a:ext cx="963295" cy="10350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649730" y="7051040"/>
                <a:ext cx="963295" cy="10350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67818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671955" y="7583805"/>
              <a:ext cx="1020445" cy="12382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671955" y="7583805"/>
                <a:ext cx="1020445" cy="12382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253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1790065" y="7790815"/>
              <a:ext cx="826770" cy="889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1790065" y="7790815"/>
                <a:ext cx="826770" cy="889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53992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332535" cy="201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c3M2Y5NzIzMDFlZjAyY2Q4Njk5ODkyYjFjNzBiNTQ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Andy</dc:creator>
  <cp:lastModifiedBy>小茉莉</cp:lastModifiedBy>
  <cp:revision>2</cp:revision>
  <dcterms:created xsi:type="dcterms:W3CDTF">2024-09-21T05:45:23Z</dcterms:created>
  <dcterms:modified xsi:type="dcterms:W3CDTF">2024-09-21T05:54:10Z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0291A2F696F746569734B6FC0A81F175_12</vt:lpwstr>
  </property>
  <property fmtid="{D5CDD505-2E9C-101B-9397-08002B2CF9AE}" pid="3" name="KSOProductBuildVer">
    <vt:lpwstr>2052-12.1.0.18276</vt:lpwstr>
  </property>
</Properties>
</file>