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956" r:id="rId2"/>
    <p:sldId id="939" r:id="rId3"/>
    <p:sldId id="938" r:id="rId4"/>
    <p:sldId id="940" r:id="rId5"/>
    <p:sldId id="941" r:id="rId6"/>
    <p:sldId id="942" r:id="rId7"/>
    <p:sldId id="1108" r:id="rId8"/>
    <p:sldId id="1109" r:id="rId9"/>
  </p:sldIdLst>
  <p:sldSz cx="12201525" cy="6840538"/>
  <p:notesSz cx="9144000" cy="6858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>
          <p15:clr>
            <a:srgbClr val="A4A3A4"/>
          </p15:clr>
        </p15:guide>
        <p15:guide id="2" pos="384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6600"/>
    <a:srgbClr val="FFFF00"/>
    <a:srgbClr val="FF3300"/>
    <a:srgbClr val="FF00FF"/>
    <a:srgbClr val="66FF99"/>
    <a:srgbClr val="FFCCFF"/>
    <a:srgbClr val="FF99FF"/>
    <a:srgbClr val="FFFF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167" autoAdjust="0"/>
  </p:normalViewPr>
  <p:slideViewPr>
    <p:cSldViewPr>
      <p:cViewPr varScale="1">
        <p:scale>
          <a:sx n="67" d="100"/>
          <a:sy n="67" d="100"/>
        </p:scale>
        <p:origin x="834" y="78"/>
      </p:cViewPr>
      <p:guideLst>
        <p:guide orient="horz" pos="2155"/>
        <p:guide pos="384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BA5A8-7675-4294-B012-488B1967C07B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78063" y="514350"/>
            <a:ext cx="45878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BF3A81-5A74-428D-BF34-41DEBFCD9A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1181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https://play.blooket.com/play?hwId=69bdec256a2a0d9a4796af2d</a:t>
            </a:r>
          </a:p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BF3A81-5A74-428D-BF34-41DEBFCD9AEF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0579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5115" y="2125001"/>
            <a:ext cx="10371296" cy="146628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30229" y="3876305"/>
            <a:ext cx="8541068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49456-D337-4E3C-A708-AF266B013C44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C989-0006-4CDC-8E90-50200AD5E1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8952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49456-D337-4E3C-A708-AF266B013C44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C989-0006-4CDC-8E90-50200AD5E1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3662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46106" y="273939"/>
            <a:ext cx="2745343" cy="583662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10076" y="273939"/>
            <a:ext cx="8032671" cy="583662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49456-D337-4E3C-A708-AF266B013C44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C989-0006-4CDC-8E90-50200AD5E1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0311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49456-D337-4E3C-A708-AF266B013C44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C989-0006-4CDC-8E90-50200AD5E1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5121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837" y="4395679"/>
            <a:ext cx="10371296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837" y="2899312"/>
            <a:ext cx="10371296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49456-D337-4E3C-A708-AF266B013C44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C989-0006-4CDC-8E90-50200AD5E1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3500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0076" y="1596126"/>
            <a:ext cx="5389007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202442" y="1596126"/>
            <a:ext cx="5389007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49456-D337-4E3C-A708-AF266B013C44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C989-0006-4CDC-8E90-50200AD5E1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8935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0076" y="1531204"/>
            <a:ext cx="5391126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0076" y="2169337"/>
            <a:ext cx="5391126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8206" y="1531204"/>
            <a:ext cx="5393244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8206" y="2169337"/>
            <a:ext cx="5393244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49456-D337-4E3C-A708-AF266B013C44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C989-0006-4CDC-8E90-50200AD5E1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93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49456-D337-4E3C-A708-AF266B013C44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C989-0006-4CDC-8E90-50200AD5E1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0895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49456-D337-4E3C-A708-AF266B013C44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C989-0006-4CDC-8E90-50200AD5E1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5491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0077" y="272355"/>
            <a:ext cx="4014218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70458" y="272355"/>
            <a:ext cx="6820991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10077" y="1431446"/>
            <a:ext cx="4014218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49456-D337-4E3C-A708-AF266B013C44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C989-0006-4CDC-8E90-50200AD5E1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797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91584" y="4788377"/>
            <a:ext cx="7320915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91584" y="611215"/>
            <a:ext cx="7320915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91584" y="5353671"/>
            <a:ext cx="7320915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49456-D337-4E3C-A708-AF266B013C44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C989-0006-4CDC-8E90-50200AD5E1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7345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10076" y="273939"/>
            <a:ext cx="10981373" cy="1140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0076" y="1596126"/>
            <a:ext cx="10981373" cy="4514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10076" y="6340166"/>
            <a:ext cx="2847023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49456-D337-4E3C-A708-AF266B013C44}" type="datetimeFigureOut">
              <a:rPr lang="es-MX" smtClean="0"/>
              <a:t>20/03/2026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8855" y="6340166"/>
            <a:ext cx="3863816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44426" y="6340166"/>
            <a:ext cx="2847023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0C989-0006-4CDC-8E90-50200AD5E1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940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lay.blooket.com/play?hwId=69bdec256a2a0d9a4796af2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D7DF17-64B0-E28D-37E4-70AE7514A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7265F3-D43D-5F90-84AE-7DB90F040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7333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8E01DB-F2A3-847F-17DF-A38A78074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076" y="273939"/>
            <a:ext cx="10981373" cy="1418138"/>
          </a:xfrm>
        </p:spPr>
        <p:txBody>
          <a:bodyPr>
            <a:noAutofit/>
          </a:bodyPr>
          <a:lstStyle/>
          <a:p>
            <a:r>
              <a:rPr lang="es-MX" b="1" dirty="0"/>
              <a:t>PRESENT PERFECT SIMPLE </a:t>
            </a:r>
            <a:br>
              <a:rPr lang="es-MX" b="1" dirty="0"/>
            </a:br>
            <a:r>
              <a:rPr lang="es-MX" b="1" dirty="0"/>
              <a:t>vs</a:t>
            </a:r>
            <a:br>
              <a:rPr lang="es-MX" b="1" dirty="0"/>
            </a:br>
            <a:r>
              <a:rPr lang="es-MX" b="1" dirty="0"/>
              <a:t>SIMPLE PAST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E046E952-F0E7-A122-8686-C957257F61A3}"/>
              </a:ext>
            </a:extLst>
          </p:cNvPr>
          <p:cNvSpPr/>
          <p:nvPr/>
        </p:nvSpPr>
        <p:spPr>
          <a:xfrm>
            <a:off x="1547723" y="2412157"/>
            <a:ext cx="856285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Last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summer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my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brother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_____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to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Las Vegas</a:t>
            </a:r>
          </a:p>
          <a:p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                                            (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travel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9F43E92-03BC-6FCC-E592-81D1932B6ACE}"/>
              </a:ext>
            </a:extLst>
          </p:cNvPr>
          <p:cNvSpPr/>
          <p:nvPr/>
        </p:nvSpPr>
        <p:spPr>
          <a:xfrm>
            <a:off x="1465465" y="3804409"/>
            <a:ext cx="93551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That’s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the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only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time he _____ in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his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life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though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</a:p>
          <a:p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                                         (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travel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CEEF873-FFA0-FEC5-FFDF-402057179B6B}"/>
              </a:ext>
            </a:extLst>
          </p:cNvPr>
          <p:cNvSpPr/>
          <p:nvPr/>
        </p:nvSpPr>
        <p:spPr>
          <a:xfrm>
            <a:off x="6748834" y="537764"/>
            <a:ext cx="278832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(HAVE + PARTICIPLE)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781E5B0-3D83-4350-8A26-ACDFEF253499}"/>
              </a:ext>
            </a:extLst>
          </p:cNvPr>
          <p:cNvSpPr/>
          <p:nvPr/>
        </p:nvSpPr>
        <p:spPr>
          <a:xfrm>
            <a:off x="6244778" y="2163467"/>
            <a:ext cx="158466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MX" sz="3200" b="1" cap="none" spc="0" dirty="0" err="1">
                <a:ln/>
                <a:solidFill>
                  <a:schemeClr val="accent3"/>
                </a:solidFill>
                <a:effectLst/>
              </a:rPr>
              <a:t>traveled</a:t>
            </a:r>
            <a:endParaRPr lang="es-MX" sz="32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EA43AF4-6741-4656-88A8-4F10D4A71981}"/>
              </a:ext>
            </a:extLst>
          </p:cNvPr>
          <p:cNvSpPr/>
          <p:nvPr/>
        </p:nvSpPr>
        <p:spPr>
          <a:xfrm>
            <a:off x="5597431" y="3468322"/>
            <a:ext cx="23028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MX" sz="3200" b="1" cap="none" spc="0" dirty="0">
                <a:ln/>
                <a:solidFill>
                  <a:schemeClr val="accent3"/>
                </a:solidFill>
                <a:effectLst/>
              </a:rPr>
              <a:t>has </a:t>
            </a:r>
            <a:r>
              <a:rPr lang="es-MX" sz="3200" b="1" cap="none" spc="0" dirty="0" err="1">
                <a:ln/>
                <a:solidFill>
                  <a:schemeClr val="accent3"/>
                </a:solidFill>
                <a:effectLst/>
              </a:rPr>
              <a:t>traveled</a:t>
            </a:r>
            <a:endParaRPr lang="es-MX" sz="32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9862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8E01DB-F2A3-847F-17DF-A38A78074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076" y="273939"/>
            <a:ext cx="10981373" cy="1418138"/>
          </a:xfrm>
        </p:spPr>
        <p:txBody>
          <a:bodyPr>
            <a:noAutofit/>
          </a:bodyPr>
          <a:lstStyle/>
          <a:p>
            <a:r>
              <a:rPr lang="es-MX" b="1" dirty="0"/>
              <a:t>PRESENT PERFECT SIMPLE </a:t>
            </a:r>
            <a:br>
              <a:rPr lang="es-MX" b="1" dirty="0"/>
            </a:br>
            <a:r>
              <a:rPr lang="es-MX" b="1" dirty="0"/>
              <a:t>vs</a:t>
            </a:r>
            <a:br>
              <a:rPr lang="es-MX" b="1" dirty="0"/>
            </a:br>
            <a:r>
              <a:rPr lang="es-MX" b="1" dirty="0"/>
              <a:t> PRESENT PERFECT CONT.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E046E952-F0E7-A122-8686-C957257F61A3}"/>
              </a:ext>
            </a:extLst>
          </p:cNvPr>
          <p:cNvSpPr/>
          <p:nvPr/>
        </p:nvSpPr>
        <p:spPr>
          <a:xfrm>
            <a:off x="1852290" y="2412157"/>
            <a:ext cx="795371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My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sister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_____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to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Las Vegas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many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times</a:t>
            </a:r>
          </a:p>
          <a:p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               (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travel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9F43E92-03BC-6FCC-E592-81D1932B6ACE}"/>
              </a:ext>
            </a:extLst>
          </p:cNvPr>
          <p:cNvSpPr/>
          <p:nvPr/>
        </p:nvSpPr>
        <p:spPr>
          <a:xfrm>
            <a:off x="1720785" y="3804409"/>
            <a:ext cx="884447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Recently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my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sister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_____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an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interesting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book</a:t>
            </a:r>
            <a:endParaRPr lang="es-ES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                                 (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read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872B1F9-473E-38AA-23F5-0EA21451C869}"/>
              </a:ext>
            </a:extLst>
          </p:cNvPr>
          <p:cNvSpPr/>
          <p:nvPr/>
        </p:nvSpPr>
        <p:spPr>
          <a:xfrm>
            <a:off x="1731490" y="5247981"/>
            <a:ext cx="819532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She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said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“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It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_____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very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interesting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so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far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”</a:t>
            </a:r>
          </a:p>
          <a:p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                         (be)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F778E32-CDC9-8F35-1EAA-5B0711DFD2A4}"/>
              </a:ext>
            </a:extLst>
          </p:cNvPr>
          <p:cNvSpPr/>
          <p:nvPr/>
        </p:nvSpPr>
        <p:spPr>
          <a:xfrm>
            <a:off x="6748834" y="537764"/>
            <a:ext cx="278832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(HAVE + PARTICIPLE)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FF79F4E-C6C1-3744-CCCF-A4E194CE128E}"/>
              </a:ext>
            </a:extLst>
          </p:cNvPr>
          <p:cNvSpPr/>
          <p:nvPr/>
        </p:nvSpPr>
        <p:spPr>
          <a:xfrm>
            <a:off x="6892850" y="1884000"/>
            <a:ext cx="281384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(HAVE + BEEN + ING)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3F86C0A-ECD4-4096-BBD1-1AC442F5D475}"/>
              </a:ext>
            </a:extLst>
          </p:cNvPr>
          <p:cNvSpPr/>
          <p:nvPr/>
        </p:nvSpPr>
        <p:spPr>
          <a:xfrm>
            <a:off x="3292450" y="2163467"/>
            <a:ext cx="23028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MX" sz="3200" b="1" cap="none" spc="0" dirty="0">
                <a:ln/>
                <a:solidFill>
                  <a:schemeClr val="accent3"/>
                </a:solidFill>
                <a:effectLst/>
              </a:rPr>
              <a:t>has </a:t>
            </a:r>
            <a:r>
              <a:rPr lang="es-MX" sz="3200" b="1" cap="none" spc="0" dirty="0" err="1">
                <a:ln/>
                <a:solidFill>
                  <a:schemeClr val="accent3"/>
                </a:solidFill>
                <a:effectLst/>
              </a:rPr>
              <a:t>traveled</a:t>
            </a:r>
            <a:endParaRPr lang="es-MX" sz="32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C50288A-378E-4742-85ED-905CDDB9D0B0}"/>
              </a:ext>
            </a:extLst>
          </p:cNvPr>
          <p:cNvSpPr/>
          <p:nvPr/>
        </p:nvSpPr>
        <p:spPr>
          <a:xfrm>
            <a:off x="4769714" y="3475725"/>
            <a:ext cx="309270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MX" sz="3200" b="1" cap="none" spc="0" dirty="0">
                <a:ln/>
                <a:solidFill>
                  <a:schemeClr val="accent3"/>
                </a:solidFill>
                <a:effectLst/>
              </a:rPr>
              <a:t>has been </a:t>
            </a:r>
            <a:r>
              <a:rPr lang="es-MX" sz="3200" b="1" cap="none" spc="0" dirty="0" err="1">
                <a:ln/>
                <a:solidFill>
                  <a:schemeClr val="accent3"/>
                </a:solidFill>
                <a:effectLst/>
              </a:rPr>
              <a:t>reading</a:t>
            </a:r>
            <a:endParaRPr lang="es-MX" sz="32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001C54C-7C13-4FC8-8AE5-368E9D3254E0}"/>
              </a:ext>
            </a:extLst>
          </p:cNvPr>
          <p:cNvSpPr/>
          <p:nvPr/>
        </p:nvSpPr>
        <p:spPr>
          <a:xfrm>
            <a:off x="4012530" y="4955593"/>
            <a:ext cx="17155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MX" sz="3200" b="1" cap="none" spc="0" dirty="0">
                <a:ln/>
                <a:solidFill>
                  <a:schemeClr val="accent3"/>
                </a:solidFill>
                <a:effectLst/>
              </a:rPr>
              <a:t>has been</a:t>
            </a:r>
          </a:p>
        </p:txBody>
      </p:sp>
    </p:spTree>
    <p:extLst>
      <p:ext uri="{BB962C8B-B14F-4D97-AF65-F5344CB8AC3E}">
        <p14:creationId xmlns:p14="http://schemas.microsoft.com/office/powerpoint/2010/main" val="1197704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8E01DB-F2A3-847F-17DF-A38A78074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076" y="273939"/>
            <a:ext cx="10981373" cy="1418138"/>
          </a:xfrm>
        </p:spPr>
        <p:txBody>
          <a:bodyPr>
            <a:noAutofit/>
          </a:bodyPr>
          <a:lstStyle/>
          <a:p>
            <a:r>
              <a:rPr lang="es-MX" b="1" dirty="0"/>
              <a:t>PAST PERFECT</a:t>
            </a:r>
            <a:br>
              <a:rPr lang="es-MX" b="1" dirty="0"/>
            </a:br>
            <a:r>
              <a:rPr lang="es-MX" b="1" dirty="0"/>
              <a:t>vs</a:t>
            </a:r>
            <a:br>
              <a:rPr lang="es-MX" b="1" dirty="0"/>
            </a:br>
            <a:r>
              <a:rPr lang="es-MX" b="1" dirty="0"/>
              <a:t> SIMPLE PAST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E046E952-F0E7-A122-8686-C957257F61A3}"/>
              </a:ext>
            </a:extLst>
          </p:cNvPr>
          <p:cNvSpPr/>
          <p:nvPr/>
        </p:nvSpPr>
        <p:spPr>
          <a:xfrm>
            <a:off x="1649389" y="2412157"/>
            <a:ext cx="835953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As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soon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as I _____ home,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my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wife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____ me</a:t>
            </a:r>
          </a:p>
          <a:p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                       (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get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                              (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call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9F43E92-03BC-6FCC-E592-81D1932B6ACE}"/>
              </a:ext>
            </a:extLst>
          </p:cNvPr>
          <p:cNvSpPr/>
          <p:nvPr/>
        </p:nvSpPr>
        <p:spPr>
          <a:xfrm>
            <a:off x="720171" y="3804409"/>
            <a:ext cx="108457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tried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sushi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yesterday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Up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until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then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I _____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Asian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food</a:t>
            </a:r>
            <a:endParaRPr lang="es-ES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                                                                   (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never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/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eat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872B1F9-473E-38AA-23F5-0EA21451C869}"/>
              </a:ext>
            </a:extLst>
          </p:cNvPr>
          <p:cNvSpPr/>
          <p:nvPr/>
        </p:nvSpPr>
        <p:spPr>
          <a:xfrm>
            <a:off x="1611929" y="5247981"/>
            <a:ext cx="84344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By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the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time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you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____ me, I _____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the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pizza</a:t>
            </a:r>
          </a:p>
          <a:p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                               (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text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     (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already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/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buy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5F90FBF-F5AC-B99D-70C2-8773037EA16B}"/>
              </a:ext>
            </a:extLst>
          </p:cNvPr>
          <p:cNvSpPr/>
          <p:nvPr/>
        </p:nvSpPr>
        <p:spPr>
          <a:xfrm>
            <a:off x="6810677" y="537764"/>
            <a:ext cx="26646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(HAD + PARTICIPLE)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C67725D-EA48-4D72-B942-CF0C9DE8E22C}"/>
              </a:ext>
            </a:extLst>
          </p:cNvPr>
          <p:cNvSpPr/>
          <p:nvPr/>
        </p:nvSpPr>
        <p:spPr>
          <a:xfrm>
            <a:off x="4372570" y="2346276"/>
            <a:ext cx="7384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MX" sz="3200" b="1" cap="none" spc="0" dirty="0">
                <a:ln/>
                <a:solidFill>
                  <a:schemeClr val="accent3"/>
                </a:solidFill>
                <a:effectLst/>
              </a:rPr>
              <a:t>got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6E8E679-7946-4F05-952F-5D90C287763F}"/>
              </a:ext>
            </a:extLst>
          </p:cNvPr>
          <p:cNvSpPr/>
          <p:nvPr/>
        </p:nvSpPr>
        <p:spPr>
          <a:xfrm>
            <a:off x="8110193" y="2316106"/>
            <a:ext cx="118410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MX" sz="3200" b="1" cap="none" spc="0" dirty="0" err="1">
                <a:ln/>
                <a:solidFill>
                  <a:schemeClr val="accent3"/>
                </a:solidFill>
                <a:effectLst/>
              </a:rPr>
              <a:t>called</a:t>
            </a:r>
            <a:endParaRPr lang="es-MX" sz="32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307FBBCE-5011-4417-A452-0E5B6699F0E2}"/>
              </a:ext>
            </a:extLst>
          </p:cNvPr>
          <p:cNvSpPr/>
          <p:nvPr/>
        </p:nvSpPr>
        <p:spPr>
          <a:xfrm>
            <a:off x="7361044" y="3483566"/>
            <a:ext cx="298819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MX" sz="3200" b="1" cap="none" spc="0" dirty="0" err="1">
                <a:ln/>
                <a:solidFill>
                  <a:schemeClr val="accent3"/>
                </a:solidFill>
                <a:effectLst/>
              </a:rPr>
              <a:t>had</a:t>
            </a:r>
            <a:r>
              <a:rPr lang="es-MX" sz="32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s-MX" sz="3200" b="1" cap="none" spc="0" dirty="0" err="1">
                <a:ln/>
                <a:solidFill>
                  <a:schemeClr val="accent3"/>
                </a:solidFill>
                <a:effectLst/>
              </a:rPr>
              <a:t>never</a:t>
            </a:r>
            <a:r>
              <a:rPr lang="es-MX" sz="32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s-MX" sz="3200" b="1" cap="none" spc="0" dirty="0" err="1">
                <a:ln/>
                <a:solidFill>
                  <a:schemeClr val="accent3"/>
                </a:solidFill>
                <a:effectLst/>
              </a:rPr>
              <a:t>eaten</a:t>
            </a:r>
            <a:endParaRPr lang="es-MX" sz="32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C9AE20E-212A-4F75-8073-5AE2932FEE1A}"/>
              </a:ext>
            </a:extLst>
          </p:cNvPr>
          <p:cNvSpPr/>
          <p:nvPr/>
        </p:nvSpPr>
        <p:spPr>
          <a:xfrm>
            <a:off x="6364559" y="5033980"/>
            <a:ext cx="34912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MX" sz="3200" b="1" cap="none" spc="0" dirty="0" err="1">
                <a:ln/>
                <a:solidFill>
                  <a:schemeClr val="accent3"/>
                </a:solidFill>
                <a:effectLst/>
              </a:rPr>
              <a:t>had</a:t>
            </a:r>
            <a:r>
              <a:rPr lang="es-MX" sz="32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s-MX" sz="3200" b="1" cap="none" spc="0" dirty="0" err="1">
                <a:ln/>
                <a:solidFill>
                  <a:schemeClr val="accent3"/>
                </a:solidFill>
                <a:effectLst/>
              </a:rPr>
              <a:t>already</a:t>
            </a:r>
            <a:r>
              <a:rPr lang="es-MX" sz="32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s-MX" sz="3200" b="1" cap="none" spc="0" dirty="0" err="1">
                <a:ln/>
                <a:solidFill>
                  <a:schemeClr val="accent3"/>
                </a:solidFill>
                <a:effectLst/>
              </a:rPr>
              <a:t>bought</a:t>
            </a:r>
            <a:endParaRPr lang="es-MX" sz="32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3571487-30C9-4547-AD60-C4FAA3A2CD76}"/>
              </a:ext>
            </a:extLst>
          </p:cNvPr>
          <p:cNvSpPr/>
          <p:nvPr/>
        </p:nvSpPr>
        <p:spPr>
          <a:xfrm>
            <a:off x="4660602" y="5111587"/>
            <a:ext cx="127592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MX" sz="3200" b="1" cap="none" spc="0" dirty="0" err="1">
                <a:ln/>
                <a:solidFill>
                  <a:schemeClr val="accent3"/>
                </a:solidFill>
                <a:effectLst/>
              </a:rPr>
              <a:t>texted</a:t>
            </a:r>
            <a:endParaRPr lang="es-MX" sz="32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95651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EBC422-2440-6300-9EC0-62CF4F3BB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REPORTED SPEECH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8ECDD4-2952-4097-80A8-679A123BD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b="1" dirty="0"/>
              <a:t>George to Peter: “Please </a:t>
            </a:r>
            <a:r>
              <a:rPr lang="es-MX" b="1" dirty="0" err="1"/>
              <a:t>buy</a:t>
            </a:r>
            <a:r>
              <a:rPr lang="es-MX" b="1" dirty="0"/>
              <a:t> </a:t>
            </a:r>
            <a:r>
              <a:rPr lang="es-MX" b="1" dirty="0" err="1"/>
              <a:t>some</a:t>
            </a:r>
            <a:r>
              <a:rPr lang="es-MX" b="1" dirty="0"/>
              <a:t> sushi”</a:t>
            </a:r>
          </a:p>
          <a:p>
            <a:pPr marL="0" indent="0">
              <a:buNone/>
            </a:pPr>
            <a:r>
              <a:rPr lang="es-MX" b="1" dirty="0"/>
              <a:t>George </a:t>
            </a:r>
            <a:r>
              <a:rPr lang="es-MX" b="1" dirty="0" err="1"/>
              <a:t>told</a:t>
            </a:r>
            <a:r>
              <a:rPr lang="es-MX" b="1" dirty="0"/>
              <a:t> Peter to </a:t>
            </a:r>
            <a:r>
              <a:rPr lang="es-MX" b="1" dirty="0" err="1"/>
              <a:t>buy</a:t>
            </a:r>
            <a:r>
              <a:rPr lang="es-MX" b="1" dirty="0"/>
              <a:t> </a:t>
            </a:r>
            <a:r>
              <a:rPr lang="es-MX" b="1" dirty="0" err="1"/>
              <a:t>some</a:t>
            </a:r>
            <a:r>
              <a:rPr lang="es-MX" b="1" dirty="0"/>
              <a:t> sushi</a:t>
            </a:r>
          </a:p>
          <a:p>
            <a:pPr marL="0" indent="0">
              <a:buNone/>
            </a:pPr>
            <a:endParaRPr lang="es-MX" b="1" dirty="0"/>
          </a:p>
          <a:p>
            <a:pPr marL="0" indent="0">
              <a:buNone/>
            </a:pPr>
            <a:r>
              <a:rPr lang="es-MX" b="1" dirty="0"/>
              <a:t>The teacher to </a:t>
            </a:r>
            <a:r>
              <a:rPr lang="es-MX" b="1" dirty="0" err="1"/>
              <a:t>my</a:t>
            </a:r>
            <a:r>
              <a:rPr lang="es-MX" b="1" dirty="0"/>
              <a:t> </a:t>
            </a:r>
            <a:r>
              <a:rPr lang="es-MX" b="1" dirty="0" err="1"/>
              <a:t>class</a:t>
            </a:r>
            <a:r>
              <a:rPr lang="es-MX" b="1" dirty="0"/>
              <a:t>: “Have </a:t>
            </a:r>
            <a:r>
              <a:rPr lang="es-MX" b="1" dirty="0" err="1"/>
              <a:t>you</a:t>
            </a:r>
            <a:r>
              <a:rPr lang="es-MX" b="1" dirty="0"/>
              <a:t> </a:t>
            </a:r>
            <a:r>
              <a:rPr lang="es-MX" b="1" dirty="0" err="1"/>
              <a:t>learned</a:t>
            </a:r>
            <a:r>
              <a:rPr lang="es-MX" b="1" dirty="0"/>
              <a:t> the </a:t>
            </a:r>
            <a:r>
              <a:rPr lang="es-MX" b="1" dirty="0" err="1"/>
              <a:t>song</a:t>
            </a:r>
            <a:r>
              <a:rPr lang="es-MX" b="1" dirty="0"/>
              <a:t>?”</a:t>
            </a:r>
          </a:p>
          <a:p>
            <a:pPr marL="0" indent="0">
              <a:buNone/>
            </a:pPr>
            <a:r>
              <a:rPr lang="es-MX" b="1" dirty="0"/>
              <a:t>The teacher </a:t>
            </a:r>
            <a:r>
              <a:rPr lang="es-MX" b="1" dirty="0" err="1"/>
              <a:t>asked</a:t>
            </a:r>
            <a:r>
              <a:rPr lang="es-MX" b="1" dirty="0"/>
              <a:t> </a:t>
            </a:r>
            <a:r>
              <a:rPr lang="es-MX" b="1" dirty="0" err="1"/>
              <a:t>us</a:t>
            </a:r>
            <a:r>
              <a:rPr lang="es-MX" b="1" dirty="0"/>
              <a:t> if </a:t>
            </a:r>
            <a:r>
              <a:rPr lang="es-MX" b="1" dirty="0" err="1"/>
              <a:t>we</a:t>
            </a:r>
            <a:r>
              <a:rPr lang="es-MX" b="1" dirty="0"/>
              <a:t> </a:t>
            </a:r>
            <a:r>
              <a:rPr lang="es-MX" b="1" dirty="0" err="1"/>
              <a:t>had</a:t>
            </a:r>
            <a:r>
              <a:rPr lang="es-MX" b="1" dirty="0"/>
              <a:t> </a:t>
            </a:r>
            <a:r>
              <a:rPr lang="es-MX" b="1" dirty="0" err="1"/>
              <a:t>learned</a:t>
            </a:r>
            <a:r>
              <a:rPr lang="es-MX" b="1" dirty="0"/>
              <a:t> the </a:t>
            </a:r>
            <a:r>
              <a:rPr lang="es-MX" b="1" dirty="0" err="1"/>
              <a:t>song</a:t>
            </a:r>
            <a:endParaRPr lang="es-MX" b="1" dirty="0"/>
          </a:p>
          <a:p>
            <a:pPr marL="0" indent="0">
              <a:buNone/>
            </a:pP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27403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767AB7-0C50-710F-0C21-C4AEB4131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F156D9-FBDD-80FA-7742-446E4D508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b="1" dirty="0" err="1"/>
              <a:t>It’s</a:t>
            </a:r>
            <a:r>
              <a:rPr lang="es-MX" b="1" dirty="0"/>
              <a:t> </a:t>
            </a:r>
            <a:r>
              <a:rPr lang="es-MX" b="1" dirty="0" err="1"/>
              <a:t>considered</a:t>
            </a:r>
            <a:r>
              <a:rPr lang="es-MX" b="1" dirty="0"/>
              <a:t> </a:t>
            </a:r>
            <a:r>
              <a:rPr lang="es-MX" b="1" dirty="0" err="1"/>
              <a:t>impolite</a:t>
            </a:r>
            <a:r>
              <a:rPr lang="es-MX" b="1" dirty="0"/>
              <a:t> to </a:t>
            </a:r>
            <a:r>
              <a:rPr lang="es-MX" b="1" dirty="0" err="1"/>
              <a:t>blow</a:t>
            </a:r>
            <a:r>
              <a:rPr lang="es-MX" b="1" dirty="0"/>
              <a:t> your </a:t>
            </a:r>
            <a:r>
              <a:rPr lang="es-MX" b="1" dirty="0" err="1"/>
              <a:t>nose</a:t>
            </a:r>
            <a:r>
              <a:rPr lang="es-MX" b="1" dirty="0"/>
              <a:t> in </a:t>
            </a:r>
            <a:r>
              <a:rPr lang="es-MX" b="1" dirty="0" err="1"/>
              <a:t>Japan</a:t>
            </a:r>
            <a:endParaRPr lang="es-MX" b="1" dirty="0"/>
          </a:p>
          <a:p>
            <a:pPr marL="0" indent="0">
              <a:buNone/>
            </a:pPr>
            <a:r>
              <a:rPr lang="es-MX" b="1" dirty="0" err="1"/>
              <a:t>Blowing</a:t>
            </a:r>
            <a:r>
              <a:rPr lang="es-MX" b="1" dirty="0"/>
              <a:t> your </a:t>
            </a:r>
            <a:r>
              <a:rPr lang="es-MX" b="1" dirty="0" err="1"/>
              <a:t>nose</a:t>
            </a:r>
            <a:r>
              <a:rPr lang="es-MX" b="1" dirty="0"/>
              <a:t> in </a:t>
            </a:r>
            <a:r>
              <a:rPr lang="es-MX" b="1" dirty="0" err="1"/>
              <a:t>Japan</a:t>
            </a:r>
            <a:r>
              <a:rPr lang="es-MX" b="1" dirty="0"/>
              <a:t> IS CONSIDERED </a:t>
            </a:r>
            <a:r>
              <a:rPr lang="es-MX" b="1" dirty="0" err="1"/>
              <a:t>impolite</a:t>
            </a:r>
            <a:endParaRPr lang="es-MX" b="1" dirty="0"/>
          </a:p>
          <a:p>
            <a:pPr marL="0" indent="0">
              <a:buNone/>
            </a:pPr>
            <a:endParaRPr lang="es-MX" b="1" dirty="0"/>
          </a:p>
          <a:p>
            <a:pPr marL="0" indent="0">
              <a:buNone/>
            </a:pPr>
            <a:r>
              <a:rPr lang="es-MX" b="1" dirty="0" err="1"/>
              <a:t>What’s</a:t>
            </a:r>
            <a:r>
              <a:rPr lang="es-MX" b="1" dirty="0"/>
              <a:t> a </a:t>
            </a:r>
            <a:r>
              <a:rPr lang="es-MX" b="1" dirty="0" err="1"/>
              <a:t>night</a:t>
            </a:r>
            <a:r>
              <a:rPr lang="es-MX" b="1" dirty="0"/>
              <a:t> </a:t>
            </a:r>
            <a:r>
              <a:rPr lang="es-MX" b="1" dirty="0" err="1"/>
              <a:t>owl</a:t>
            </a:r>
            <a:r>
              <a:rPr lang="es-MX" b="1" dirty="0"/>
              <a:t>?</a:t>
            </a:r>
          </a:p>
          <a:p>
            <a:pPr marL="0" indent="0">
              <a:buNone/>
            </a:pPr>
            <a:r>
              <a:rPr lang="es-MX" b="1" dirty="0" err="1"/>
              <a:t>What’s</a:t>
            </a:r>
            <a:r>
              <a:rPr lang="es-MX" b="1" dirty="0"/>
              <a:t> a </a:t>
            </a:r>
            <a:r>
              <a:rPr lang="es-MX" b="1" dirty="0" err="1"/>
              <a:t>power</a:t>
            </a:r>
            <a:r>
              <a:rPr lang="es-MX" b="1" dirty="0"/>
              <a:t> </a:t>
            </a:r>
            <a:r>
              <a:rPr lang="es-MX" b="1" dirty="0" err="1"/>
              <a:t>napper</a:t>
            </a:r>
            <a:r>
              <a:rPr lang="es-MX" b="1" dirty="0"/>
              <a:t>?</a:t>
            </a:r>
          </a:p>
          <a:p>
            <a:pPr marL="0" indent="0">
              <a:buNone/>
            </a:pPr>
            <a:r>
              <a:rPr lang="es-MX" b="1" dirty="0" err="1"/>
              <a:t>What’s</a:t>
            </a:r>
            <a:r>
              <a:rPr lang="es-MX" b="1" dirty="0"/>
              <a:t> </a:t>
            </a:r>
            <a:r>
              <a:rPr lang="es-MX" b="1" dirty="0" err="1"/>
              <a:t>hijacking</a:t>
            </a:r>
            <a:r>
              <a:rPr lang="es-MX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6176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rch and April 2026 Printable Calendar - Calendar20.com">
            <a:extLst>
              <a:ext uri="{FF2B5EF4-FFF2-40B4-BE49-F238E27FC236}">
                <a16:creationId xmlns:a16="http://schemas.microsoft.com/office/drawing/2014/main" id="{C3954CC3-147E-44DD-8F58-87DE9EC2E1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64" b="4005"/>
          <a:stretch/>
        </p:blipFill>
        <p:spPr bwMode="auto">
          <a:xfrm>
            <a:off x="2158400" y="0"/>
            <a:ext cx="8416786" cy="8252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B69EE207-89F3-4282-AC85-EBAF62CE0C36}"/>
              </a:ext>
            </a:extLst>
          </p:cNvPr>
          <p:cNvSpPr/>
          <p:nvPr/>
        </p:nvSpPr>
        <p:spPr>
          <a:xfrm>
            <a:off x="3562764" y="1841047"/>
            <a:ext cx="6645674" cy="3811470"/>
          </a:xfrm>
          <a:prstGeom prst="rect">
            <a:avLst/>
          </a:prstGeom>
          <a:solidFill>
            <a:schemeClr val="accent2">
              <a:alpha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SPRING BREAK</a:t>
            </a:r>
            <a:endParaRPr lang="es-MX" sz="1795" b="1" dirty="0"/>
          </a:p>
        </p:txBody>
      </p:sp>
      <p:sp>
        <p:nvSpPr>
          <p:cNvPr id="6" name="3 Rectángulo redondeado">
            <a:extLst>
              <a:ext uri="{FF2B5EF4-FFF2-40B4-BE49-F238E27FC236}">
                <a16:creationId xmlns:a16="http://schemas.microsoft.com/office/drawing/2014/main" id="{00C41B69-D49D-4446-837E-E2F2F7503EC3}"/>
              </a:ext>
            </a:extLst>
          </p:cNvPr>
          <p:cNvSpPr/>
          <p:nvPr/>
        </p:nvSpPr>
        <p:spPr>
          <a:xfrm>
            <a:off x="8036979" y="168469"/>
            <a:ext cx="1080120" cy="848601"/>
          </a:xfrm>
          <a:prstGeom prst="roundRect">
            <a:avLst/>
          </a:prstGeom>
          <a:solidFill>
            <a:schemeClr val="accent5">
              <a:alpha val="82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TODAY</a:t>
            </a:r>
          </a:p>
        </p:txBody>
      </p:sp>
      <p:sp>
        <p:nvSpPr>
          <p:cNvPr id="8" name="9 Rectángulo redondeado">
            <a:extLst>
              <a:ext uri="{FF2B5EF4-FFF2-40B4-BE49-F238E27FC236}">
                <a16:creationId xmlns:a16="http://schemas.microsoft.com/office/drawing/2014/main" id="{BE970029-7D30-402F-B342-77FAF8C5F151}"/>
              </a:ext>
            </a:extLst>
          </p:cNvPr>
          <p:cNvSpPr/>
          <p:nvPr/>
        </p:nvSpPr>
        <p:spPr>
          <a:xfrm>
            <a:off x="3562764" y="1044005"/>
            <a:ext cx="1169846" cy="792088"/>
          </a:xfrm>
          <a:prstGeom prst="roundRect">
            <a:avLst/>
          </a:prstGeom>
          <a:solidFill>
            <a:srgbClr val="00B050">
              <a:alpha val="42000"/>
            </a:srgbClr>
          </a:solidFill>
          <a:ln>
            <a:solidFill>
              <a:schemeClr val="accent5">
                <a:shade val="95000"/>
                <a:satMod val="10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s-MX" sz="2000" b="1" dirty="0"/>
              <a:t>2nd EXAM</a:t>
            </a:r>
          </a:p>
        </p:txBody>
      </p:sp>
      <p:sp>
        <p:nvSpPr>
          <p:cNvPr id="9" name="9 Rectángulo redondeado">
            <a:extLst>
              <a:ext uri="{FF2B5EF4-FFF2-40B4-BE49-F238E27FC236}">
                <a16:creationId xmlns:a16="http://schemas.microsoft.com/office/drawing/2014/main" id="{F61AB777-E6A7-4DDB-90F5-02B614E7C4FA}"/>
              </a:ext>
            </a:extLst>
          </p:cNvPr>
          <p:cNvSpPr/>
          <p:nvPr/>
        </p:nvSpPr>
        <p:spPr>
          <a:xfrm>
            <a:off x="5718937" y="1017070"/>
            <a:ext cx="1295712" cy="933461"/>
          </a:xfrm>
          <a:prstGeom prst="roundRect">
            <a:avLst/>
          </a:prstGeom>
          <a:solidFill>
            <a:srgbClr val="7030A0">
              <a:alpha val="42000"/>
            </a:srgbClr>
          </a:solidFill>
          <a:ln>
            <a:solidFill>
              <a:schemeClr val="accent5">
                <a:shade val="95000"/>
                <a:satMod val="10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s-MX" sz="1600" b="1" dirty="0"/>
              <a:t>Musical</a:t>
            </a:r>
          </a:p>
          <a:p>
            <a:pPr algn="ctr"/>
            <a:r>
              <a:rPr lang="es-MX" sz="1600" b="1" dirty="0" err="1"/>
              <a:t>Challenge</a:t>
            </a:r>
            <a:endParaRPr lang="es-MX" sz="1600" b="1" dirty="0"/>
          </a:p>
        </p:txBody>
      </p:sp>
      <p:sp>
        <p:nvSpPr>
          <p:cNvPr id="10" name="9 Rectángulo redondeado">
            <a:extLst>
              <a:ext uri="{FF2B5EF4-FFF2-40B4-BE49-F238E27FC236}">
                <a16:creationId xmlns:a16="http://schemas.microsoft.com/office/drawing/2014/main" id="{568BAE34-8690-4D64-86CD-3830FFE68E66}"/>
              </a:ext>
            </a:extLst>
          </p:cNvPr>
          <p:cNvSpPr/>
          <p:nvPr/>
        </p:nvSpPr>
        <p:spPr>
          <a:xfrm>
            <a:off x="3652490" y="5652517"/>
            <a:ext cx="1152128" cy="823977"/>
          </a:xfrm>
          <a:prstGeom prst="roundRect">
            <a:avLst/>
          </a:prstGeom>
          <a:solidFill>
            <a:srgbClr val="92D050">
              <a:alpha val="86000"/>
            </a:srgb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s-MX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First</a:t>
            </a:r>
            <a:br>
              <a:rPr lang="es-MX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s-MX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MX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day</a:t>
            </a:r>
            <a:r>
              <a:rPr lang="es-MX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MX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from</a:t>
            </a:r>
            <a:r>
              <a:rPr lang="es-MX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break</a:t>
            </a:r>
          </a:p>
        </p:txBody>
      </p:sp>
      <p:sp>
        <p:nvSpPr>
          <p:cNvPr id="11" name="9 Rectángulo redondeado">
            <a:extLst>
              <a:ext uri="{FF2B5EF4-FFF2-40B4-BE49-F238E27FC236}">
                <a16:creationId xmlns:a16="http://schemas.microsoft.com/office/drawing/2014/main" id="{63EC1869-D66C-4927-B270-B31201112080}"/>
              </a:ext>
            </a:extLst>
          </p:cNvPr>
          <p:cNvSpPr/>
          <p:nvPr/>
        </p:nvSpPr>
        <p:spPr>
          <a:xfrm>
            <a:off x="9060522" y="5652517"/>
            <a:ext cx="1152128" cy="895860"/>
          </a:xfrm>
          <a:prstGeom prst="roundRect">
            <a:avLst/>
          </a:prstGeom>
          <a:solidFill>
            <a:schemeClr val="accent6">
              <a:lumMod val="75000"/>
              <a:alpha val="42000"/>
            </a:schemeClr>
          </a:solidFill>
          <a:ln>
            <a:solidFill>
              <a:schemeClr val="accent5">
                <a:shade val="95000"/>
                <a:satMod val="10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s-MX" sz="1200" b="1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0848438-26BB-49C4-B2AC-7BD6904F99BB}"/>
              </a:ext>
            </a:extLst>
          </p:cNvPr>
          <p:cNvSpPr/>
          <p:nvPr/>
        </p:nvSpPr>
        <p:spPr>
          <a:xfrm>
            <a:off x="9223874" y="5961431"/>
            <a:ext cx="98456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video</a:t>
            </a:r>
          </a:p>
        </p:txBody>
      </p:sp>
      <p:sp>
        <p:nvSpPr>
          <p:cNvPr id="13" name="Flecha: hacia la izquierda 12">
            <a:extLst>
              <a:ext uri="{FF2B5EF4-FFF2-40B4-BE49-F238E27FC236}">
                <a16:creationId xmlns:a16="http://schemas.microsoft.com/office/drawing/2014/main" id="{5EADB8E7-4DAB-4D0A-BCB5-CE29E96395D6}"/>
              </a:ext>
            </a:extLst>
          </p:cNvPr>
          <p:cNvSpPr/>
          <p:nvPr/>
        </p:nvSpPr>
        <p:spPr>
          <a:xfrm rot="21034285" flipH="1">
            <a:off x="81782" y="1204145"/>
            <a:ext cx="3517289" cy="146591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err="1"/>
              <a:t>Computer</a:t>
            </a:r>
            <a:r>
              <a:rPr lang="es-MX" sz="2400" dirty="0"/>
              <a:t> </a:t>
            </a:r>
            <a:r>
              <a:rPr lang="es-MX" sz="2400" dirty="0" err="1"/>
              <a:t>lab</a:t>
            </a:r>
            <a:br>
              <a:rPr lang="es-MX" sz="2400" dirty="0"/>
            </a:br>
            <a:r>
              <a:rPr lang="es-MX" sz="2400" dirty="0"/>
              <a:t>L51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FF953824-EE02-4C6A-B28F-9AF46A7E8F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58545" y="303009"/>
            <a:ext cx="1731298" cy="1481991"/>
          </a:xfrm>
          <a:prstGeom prst="rect">
            <a:avLst/>
          </a:prstGeom>
        </p:spPr>
      </p:pic>
      <p:sp>
        <p:nvSpPr>
          <p:cNvPr id="15" name="9 Rectángulo redondeado">
            <a:extLst>
              <a:ext uri="{FF2B5EF4-FFF2-40B4-BE49-F238E27FC236}">
                <a16:creationId xmlns:a16="http://schemas.microsoft.com/office/drawing/2014/main" id="{1E5D7BE4-FCBD-4ACB-B324-88830F9A98E5}"/>
              </a:ext>
            </a:extLst>
          </p:cNvPr>
          <p:cNvSpPr/>
          <p:nvPr/>
        </p:nvSpPr>
        <p:spPr>
          <a:xfrm>
            <a:off x="6643584" y="1596511"/>
            <a:ext cx="4076019" cy="182380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 anchorCtr="0"/>
          <a:lstStyle/>
          <a:p>
            <a:pPr>
              <a:lnSpc>
                <a:spcPct val="150000"/>
              </a:lnSpc>
            </a:pPr>
            <a:r>
              <a:rPr lang="es-MX" sz="2000" b="1" dirty="0"/>
              <a:t>10am </a:t>
            </a:r>
            <a:r>
              <a:rPr lang="es-MX" sz="2000" b="1" dirty="0" err="1"/>
              <a:t>Don’t</a:t>
            </a:r>
            <a:r>
              <a:rPr lang="es-MX" sz="2000" b="1" dirty="0"/>
              <a:t> stop </a:t>
            </a:r>
            <a:r>
              <a:rPr lang="es-MX" sz="2000" b="1" dirty="0" err="1"/>
              <a:t>believin</a:t>
            </a:r>
            <a:r>
              <a:rPr lang="es-MX" sz="2000" b="1" dirty="0"/>
              <a:t>’</a:t>
            </a:r>
          </a:p>
          <a:p>
            <a:pPr>
              <a:lnSpc>
                <a:spcPct val="150000"/>
              </a:lnSpc>
            </a:pPr>
            <a:r>
              <a:rPr lang="es-MX" sz="2000" b="1" dirty="0"/>
              <a:t>11am Have </a:t>
            </a:r>
            <a:r>
              <a:rPr lang="es-MX" sz="2000" b="1" dirty="0" err="1"/>
              <a:t>you</a:t>
            </a:r>
            <a:r>
              <a:rPr lang="es-MX" sz="2000" b="1" dirty="0"/>
              <a:t> </a:t>
            </a:r>
            <a:r>
              <a:rPr lang="es-MX" sz="2000" b="1" dirty="0" err="1"/>
              <a:t>ever</a:t>
            </a:r>
            <a:r>
              <a:rPr lang="es-MX" sz="2000" b="1" dirty="0"/>
              <a:t> </a:t>
            </a:r>
            <a:r>
              <a:rPr lang="es-MX" sz="2000" b="1" dirty="0" err="1"/>
              <a:t>seen</a:t>
            </a:r>
            <a:r>
              <a:rPr lang="es-MX" sz="2000" b="1" dirty="0"/>
              <a:t> the rain?</a:t>
            </a:r>
          </a:p>
          <a:p>
            <a:pPr>
              <a:lnSpc>
                <a:spcPct val="150000"/>
              </a:lnSpc>
            </a:pPr>
            <a:r>
              <a:rPr lang="es-MX" sz="2000" b="1" dirty="0"/>
              <a:t>12pm Have </a:t>
            </a:r>
            <a:r>
              <a:rPr lang="es-MX" sz="2000" b="1" dirty="0" err="1"/>
              <a:t>you</a:t>
            </a:r>
            <a:r>
              <a:rPr lang="es-MX" sz="2000" b="1" dirty="0"/>
              <a:t> </a:t>
            </a:r>
            <a:r>
              <a:rPr lang="es-MX" sz="2000" b="1" dirty="0" err="1"/>
              <a:t>ever</a:t>
            </a:r>
            <a:r>
              <a:rPr lang="es-MX" sz="2000" b="1" dirty="0"/>
              <a:t> </a:t>
            </a:r>
            <a:r>
              <a:rPr lang="es-MX" sz="2000" b="1" dirty="0" err="1"/>
              <a:t>seen</a:t>
            </a:r>
            <a:r>
              <a:rPr lang="es-MX" sz="2000" b="1" dirty="0"/>
              <a:t> the rain?</a:t>
            </a:r>
          </a:p>
          <a:p>
            <a:pPr>
              <a:lnSpc>
                <a:spcPct val="150000"/>
              </a:lnSpc>
            </a:pPr>
            <a:r>
              <a:rPr lang="es-MX" sz="2000" b="1" dirty="0"/>
              <a:t>1pm Have </a:t>
            </a:r>
            <a:r>
              <a:rPr lang="es-MX" sz="2000" b="1" dirty="0" err="1"/>
              <a:t>you</a:t>
            </a:r>
            <a:r>
              <a:rPr lang="es-MX" sz="2000" b="1" dirty="0"/>
              <a:t> </a:t>
            </a:r>
            <a:r>
              <a:rPr lang="es-MX" sz="2000" b="1" dirty="0" err="1"/>
              <a:t>ever</a:t>
            </a:r>
            <a:r>
              <a:rPr lang="es-MX" sz="2000" b="1" dirty="0"/>
              <a:t> </a:t>
            </a:r>
            <a:r>
              <a:rPr lang="es-MX" sz="2000" b="1" dirty="0" err="1"/>
              <a:t>seen</a:t>
            </a:r>
            <a:r>
              <a:rPr lang="es-MX" sz="2000" b="1" dirty="0"/>
              <a:t> the rain?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CE40FCC-C412-48C8-B7F1-8F4DF97DAF41}"/>
              </a:ext>
            </a:extLst>
          </p:cNvPr>
          <p:cNvSpPr/>
          <p:nvPr/>
        </p:nvSpPr>
        <p:spPr>
          <a:xfrm>
            <a:off x="71541" y="2289280"/>
            <a:ext cx="4346638" cy="3416320"/>
          </a:xfrm>
          <a:prstGeom prst="rect">
            <a:avLst/>
          </a:prstGeom>
          <a:solidFill>
            <a:schemeClr val="lt1">
              <a:alpha val="74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Turn</a:t>
            </a:r>
            <a:r>
              <a:rPr lang="es-MX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s-MX" sz="54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left</a:t>
            </a:r>
            <a:r>
              <a:rPr lang="es-MX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</a:p>
          <a:p>
            <a:pPr algn="ctr"/>
            <a:r>
              <a:rPr lang="es-MX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as </a:t>
            </a:r>
            <a:r>
              <a:rPr lang="es-MX" sz="54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soon</a:t>
            </a:r>
            <a:r>
              <a:rPr lang="es-MX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as </a:t>
            </a:r>
            <a:r>
              <a:rPr lang="es-MX" sz="54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you</a:t>
            </a:r>
            <a:br>
              <a:rPr lang="es-MX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r>
              <a:rPr lang="es-MX" sz="54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clear</a:t>
            </a:r>
            <a:r>
              <a:rPr lang="es-MX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s-MX" sz="54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access</a:t>
            </a:r>
            <a:r>
              <a:rPr lang="es-MX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</a:p>
          <a:p>
            <a:pPr algn="ctr"/>
            <a:r>
              <a:rPr lang="es-MX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(</a:t>
            </a:r>
            <a:r>
              <a:rPr lang="es-MX" sz="54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downstairs</a:t>
            </a:r>
            <a:r>
              <a:rPr lang="es-MX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3948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18FE9-53AB-47A5-AC66-4D7C9698C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/>
              <a:t>Blooket</a:t>
            </a:r>
            <a:r>
              <a:rPr lang="es-MX" dirty="0"/>
              <a:t> </a:t>
            </a:r>
            <a:r>
              <a:rPr lang="es-MX" dirty="0" err="1"/>
              <a:t>we</a:t>
            </a:r>
            <a:r>
              <a:rPr lang="es-MX" dirty="0"/>
              <a:t> </a:t>
            </a:r>
            <a:r>
              <a:rPr lang="es-MX" dirty="0" err="1"/>
              <a:t>played</a:t>
            </a:r>
            <a:r>
              <a:rPr lang="es-MX" dirty="0"/>
              <a:t> in </a:t>
            </a:r>
            <a:r>
              <a:rPr lang="es-MX" dirty="0" err="1"/>
              <a:t>class</a:t>
            </a:r>
            <a:r>
              <a:rPr lang="es-MX" dirty="0"/>
              <a:t>, so </a:t>
            </a:r>
            <a:r>
              <a:rPr lang="es-MX" dirty="0" err="1"/>
              <a:t>you</a:t>
            </a:r>
            <a:r>
              <a:rPr lang="es-MX" dirty="0"/>
              <a:t> can </a:t>
            </a:r>
            <a:r>
              <a:rPr lang="es-MX" dirty="0" err="1"/>
              <a:t>practice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A38DB6-D8D3-4E92-AE82-ACD4DB272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106" y="1596126"/>
            <a:ext cx="11737304" cy="4514439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hlinkClick r:id="rId2"/>
              </a:rPr>
              <a:t>https://play.blooket.com/play?hwId=69bdec256a2a0d9a4796af2d</a:t>
            </a:r>
            <a:r>
              <a:rPr lang="es-MX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97942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9417</TotalTime>
  <Words>359</Words>
  <Application>Microsoft Office PowerPoint</Application>
  <PresentationFormat>Personalizado</PresentationFormat>
  <Paragraphs>64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de Office</vt:lpstr>
      <vt:lpstr>Presentación de PowerPoint</vt:lpstr>
      <vt:lpstr>PRESENT PERFECT SIMPLE  vs SIMPLE PAST</vt:lpstr>
      <vt:lpstr>PRESENT PERFECT SIMPLE  vs  PRESENT PERFECT CONT.</vt:lpstr>
      <vt:lpstr>PAST PERFECT vs  SIMPLE PAST</vt:lpstr>
      <vt:lpstr>REPORTED SPEECH</vt:lpstr>
      <vt:lpstr>Presentación de PowerPoint</vt:lpstr>
      <vt:lpstr>Presentación de PowerPoint</vt:lpstr>
      <vt:lpstr>Blooket we played in class, so you can practice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Ram</dc:creator>
  <cp:lastModifiedBy>Ramses Gonzalez</cp:lastModifiedBy>
  <cp:revision>566</cp:revision>
  <dcterms:created xsi:type="dcterms:W3CDTF">2015-10-19T03:32:06Z</dcterms:created>
  <dcterms:modified xsi:type="dcterms:W3CDTF">2026-03-21T00:54:53Z</dcterms:modified>
</cp:coreProperties>
</file>