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2" r:id="rId5"/>
    <p:sldId id="263" r:id="rId6"/>
    <p:sldId id="259" r:id="rId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2328-C50D-4CFE-A324-412A84FE7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948DD-4F6B-4031-88F6-D3CE7AD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7E085-6D6C-4326-96D6-791A19A8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4A3C-73A0-4169-92DE-D594BC02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D8F7D-3FCA-4F60-8A3A-D92E240D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466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FDFD-1AF4-41D1-A966-757B1662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48A15-4C70-4E78-B9FD-09E23711B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DFD5B-32B9-4EC5-B149-D0F6786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8842A-F8EA-432C-9E1C-7CD208D7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FECC2-C2E3-4164-995E-9F980EB6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899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8EAA6-E7CA-4A24-8AFC-B401EDAD7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85EAF-D9FE-4415-9596-AFE068F3F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9E68-26AA-4432-9161-B8856E86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E52CE-8D63-4CEE-8095-3C6CF671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083A9-C334-4646-9141-D8173A5F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089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44A8-C95A-4055-BE94-CAAB1234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64EB2-2839-4089-A79B-566755945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834A-6982-4A21-9C60-79FA53B1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30C0-1CEC-4624-AE7E-A4868945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BFD6E-DD3D-440C-9E8E-D0D247FE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080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6B36-7201-4DD6-A41B-591A4B78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E0C74-2143-4970-8496-25ADD8289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3BE4D-8EE6-49AE-9506-6EBAFD48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209F1-990B-49F2-93E4-107ED2CA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63FA-F919-4EFC-B9BE-DDA63FFB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067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0E65-C90C-4D35-B107-DE78FD6C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25CE7-BCA4-41D9-B093-9480651F9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D51E-990D-4310-9D9D-7E3F4A716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A6E3E-0F6D-4E24-B533-F321363E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6C0C5-0EEC-4C87-8134-24888BD6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3451E-935B-4714-9D5F-B64B34A5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927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3732-F2F9-4ED7-AD52-DFF4FA1A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B0538-322F-4B8D-B169-83BED6D55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73169-956C-47CE-8E58-82E3DF030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0E7FA-14DC-4F8E-AD17-4FF6DDDA5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66F91-2AB9-4F06-A49F-59FBBDF60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9A0A74-1DD3-4EDE-99EB-32EA5116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B260A-ED20-4B6F-8471-977231CC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BE123-CEF0-443A-96A3-EBF99791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1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34F1-9033-4303-B28B-32FE4E7B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475BE-31CD-473B-95BA-53685FF9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64B97-D5EE-436F-B701-E7736A23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87C0-111A-4D85-A7C1-81AFE4EF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931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554F8-0A9C-4A6F-89B3-89723465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9F75F-1D7E-4634-A0DC-7A28FF7A6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00EC2-9DE4-4E5D-9271-5434A135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100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0F1C-0BD7-44E2-A644-89027D9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E62C7-4B81-47C6-A602-0E7AA62A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EAEDA-0980-4FAF-AB6F-6EE546E06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381E0-9EA5-456F-A3C3-6BDE1E69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5D0B-D7D0-41BB-8BCF-CFD0D9F3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E473-403E-431C-87B1-C6D13AA1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22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130B-86B6-4B49-B4EB-260580E8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8BC62-F6CA-4E0C-BEBF-3F8297F1E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2074E-328D-464B-9E47-AEB5F0636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17AF0-1CCE-4D59-A93D-06D4457C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73CBE-EE1D-41C5-A42B-BA8DBB32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44D5E-8615-41EC-9309-36B71877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367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C6948-58CC-4D74-B0B4-0252E0A3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41210-6859-4002-99E3-A06FCBBE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BF4DD-A3A6-4CAF-A5C7-D23662B0E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219E-7BAA-488A-840F-752D1572C3C6}" type="datetimeFigureOut">
              <a:rPr lang="en-IN" smtClean="0"/>
              <a:t>22-10-2024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D6547-938A-41EA-9D2B-6BEAD32D4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3DCD3-FA84-4ADA-9919-2B3CB1DA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480C-C880-4BB2-8C3D-438530D13D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174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1">
            <a:extLst>
              <a:ext uri="{FF2B5EF4-FFF2-40B4-BE49-F238E27FC236}">
                <a16:creationId xmlns:a16="http://schemas.microsoft.com/office/drawing/2014/main" id="{29231DB4-AA72-4896-8ACB-3F0C2A3B8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1210733"/>
            <a:ext cx="4947967" cy="4436533"/>
          </a:xfrm>
          <a:prstGeom prst="rect">
            <a:avLst/>
          </a:prstGeom>
        </p:spPr>
      </p:pic>
      <p:pic>
        <p:nvPicPr>
          <p:cNvPr id="4" name="Picture 3" descr="Table 01a">
            <a:extLst>
              <a:ext uri="{FF2B5EF4-FFF2-40B4-BE49-F238E27FC236}">
                <a16:creationId xmlns:a16="http://schemas.microsoft.com/office/drawing/2014/main" id="{0CB47518-7EF6-4503-9C13-36F859699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56" y="1210733"/>
            <a:ext cx="5268477" cy="4871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C7C15-9C1C-48E3-91BD-F337E9A8927E}"/>
              </a:ext>
            </a:extLst>
          </p:cNvPr>
          <p:cNvSpPr txBox="1"/>
          <p:nvPr/>
        </p:nvSpPr>
        <p:spPr>
          <a:xfrm>
            <a:off x="2088444" y="599440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32”x32”x36”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93677-0EB9-4643-9020-E04C8881BCD1}"/>
              </a:ext>
            </a:extLst>
          </p:cNvPr>
          <p:cNvSpPr txBox="1"/>
          <p:nvPr/>
        </p:nvSpPr>
        <p:spPr>
          <a:xfrm>
            <a:off x="8342488" y="599440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32”x32”x36”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180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3">
            <a:extLst>
              <a:ext uri="{FF2B5EF4-FFF2-40B4-BE49-F238E27FC236}">
                <a16:creationId xmlns:a16="http://schemas.microsoft.com/office/drawing/2014/main" id="{6274C983-2939-467A-84EB-5C7BF4171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7421A-4C4A-4979-B459-B8F0960770F6}"/>
              </a:ext>
            </a:extLst>
          </p:cNvPr>
          <p:cNvSpPr txBox="1"/>
          <p:nvPr/>
        </p:nvSpPr>
        <p:spPr>
          <a:xfrm>
            <a:off x="2562577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E7FFB-9B5F-4CD4-9C93-ABCD79BE7F76}"/>
              </a:ext>
            </a:extLst>
          </p:cNvPr>
          <p:cNvSpPr txBox="1"/>
          <p:nvPr/>
        </p:nvSpPr>
        <p:spPr>
          <a:xfrm>
            <a:off x="7653866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781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4">
            <a:extLst>
              <a:ext uri="{FF2B5EF4-FFF2-40B4-BE49-F238E27FC236}">
                <a16:creationId xmlns:a16="http://schemas.microsoft.com/office/drawing/2014/main" id="{8A56E174-B35C-403B-8287-A1132C207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D9461-DD03-449E-B425-150ADF3227EC}"/>
              </a:ext>
            </a:extLst>
          </p:cNvPr>
          <p:cNvSpPr txBox="1"/>
          <p:nvPr/>
        </p:nvSpPr>
        <p:spPr>
          <a:xfrm>
            <a:off x="2099733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81A2A-5C0E-406C-BD13-1104E19B2552}"/>
              </a:ext>
            </a:extLst>
          </p:cNvPr>
          <p:cNvSpPr txBox="1"/>
          <p:nvPr/>
        </p:nvSpPr>
        <p:spPr>
          <a:xfrm>
            <a:off x="7619999" y="6137955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057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5">
            <a:extLst>
              <a:ext uri="{FF2B5EF4-FFF2-40B4-BE49-F238E27FC236}">
                <a16:creationId xmlns:a16="http://schemas.microsoft.com/office/drawing/2014/main" id="{2B1458D8-25F7-44C3-83BF-A26468970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1A5E7-9DCF-47A9-9352-876BF99C1C9F}"/>
              </a:ext>
            </a:extLst>
          </p:cNvPr>
          <p:cNvSpPr txBox="1"/>
          <p:nvPr/>
        </p:nvSpPr>
        <p:spPr>
          <a:xfrm>
            <a:off x="2099733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9C6F2-7D31-400B-B51B-BAB492606594}"/>
              </a:ext>
            </a:extLst>
          </p:cNvPr>
          <p:cNvSpPr txBox="1"/>
          <p:nvPr/>
        </p:nvSpPr>
        <p:spPr>
          <a:xfrm>
            <a:off x="7540977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787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6">
            <a:extLst>
              <a:ext uri="{FF2B5EF4-FFF2-40B4-BE49-F238E27FC236}">
                <a16:creationId xmlns:a16="http://schemas.microsoft.com/office/drawing/2014/main" id="{761159E4-F369-4DAD-8347-203022875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0" y="633034"/>
            <a:ext cx="5518150" cy="5591932"/>
          </a:xfrm>
          <a:prstGeom prst="rect">
            <a:avLst/>
          </a:prstGeom>
        </p:spPr>
      </p:pic>
      <p:pic>
        <p:nvPicPr>
          <p:cNvPr id="4" name="Picture 3" descr="Table 07">
            <a:extLst>
              <a:ext uri="{FF2B5EF4-FFF2-40B4-BE49-F238E27FC236}">
                <a16:creationId xmlns:a16="http://schemas.microsoft.com/office/drawing/2014/main" id="{17002A1E-497C-41D1-BAC1-EA71F6547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34" y="633034"/>
            <a:ext cx="6151126" cy="5591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115159-DA5A-41A7-802B-7C48201DDE1D}"/>
              </a:ext>
            </a:extLst>
          </p:cNvPr>
          <p:cNvSpPr txBox="1"/>
          <p:nvPr/>
        </p:nvSpPr>
        <p:spPr>
          <a:xfrm>
            <a:off x="2065866" y="6243599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99267-3611-4459-8F27-BF23A002CB6C}"/>
              </a:ext>
            </a:extLst>
          </p:cNvPr>
          <p:cNvSpPr txBox="1"/>
          <p:nvPr/>
        </p:nvSpPr>
        <p:spPr>
          <a:xfrm>
            <a:off x="8263466" y="6243599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431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02">
            <a:extLst>
              <a:ext uri="{FF2B5EF4-FFF2-40B4-BE49-F238E27FC236}">
                <a16:creationId xmlns:a16="http://schemas.microsoft.com/office/drawing/2014/main" id="{C856A56A-DE39-48A6-82E6-7E35149C4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40C54A-87A7-4FEB-B0C2-27823D8B89FA}"/>
              </a:ext>
            </a:extLst>
          </p:cNvPr>
          <p:cNvSpPr txBox="1"/>
          <p:nvPr/>
        </p:nvSpPr>
        <p:spPr>
          <a:xfrm>
            <a:off x="2099733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A9B99-91C2-470B-A1F1-1C864C065319}"/>
              </a:ext>
            </a:extLst>
          </p:cNvPr>
          <p:cNvSpPr txBox="1"/>
          <p:nvPr/>
        </p:nvSpPr>
        <p:spPr>
          <a:xfrm>
            <a:off x="8353777" y="612986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32”x32”x32”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3424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72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Guest User</cp:lastModifiedBy>
  <cp:revision>2</cp:revision>
  <dcterms:created xsi:type="dcterms:W3CDTF">2021-09-23T12:37:53Z</dcterms:created>
  <dcterms:modified xsi:type="dcterms:W3CDTF">2024-10-22T09:55:49Z</dcterms:modified>
</cp:coreProperties>
</file>