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257" r:id="rId3"/>
    <p:sldId id="258" r:id="rId4"/>
    <p:sldId id="259" r:id="rId5"/>
    <p:sldId id="260" r:id="rId6"/>
    <p:sldId id="263" r:id="rId7"/>
    <p:sldId id="265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4" r:id="rId17"/>
    <p:sldId id="275" r:id="rId18"/>
    <p:sldId id="276" r:id="rId19"/>
    <p:sldId id="278" r:id="rId20"/>
    <p:sldId id="280" r:id="rId21"/>
    <p:sldId id="281" r:id="rId22"/>
    <p:sldId id="282" r:id="rId23"/>
    <p:sldId id="285" r:id="rId24"/>
    <p:sldId id="286" r:id="rId25"/>
    <p:sldId id="287" r:id="rId26"/>
    <p:sldId id="283" r:id="rId27"/>
    <p:sldId id="284" r:id="rId28"/>
  </p:sldIdLst>
  <p:sldSz cx="9144000" cy="6858000" type="screen4x3"/>
  <p:notesSz cx="6858000" cy="9144000"/>
  <p:photoAlbum layout="1picTitle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6" d="100"/>
          <a:sy n="46" d="100"/>
        </p:scale>
        <p:origin x="-2076" y="-5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270D8-8B8B-4BA1-BEBD-3640CBA10D2A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9ADC-9DC4-4DAC-86A7-FBD2A2EC0C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270D8-8B8B-4BA1-BEBD-3640CBA10D2A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9ADC-9DC4-4DAC-86A7-FBD2A2EC0C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270D8-8B8B-4BA1-BEBD-3640CBA10D2A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9ADC-9DC4-4DAC-86A7-FBD2A2EC0C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270D8-8B8B-4BA1-BEBD-3640CBA10D2A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9ADC-9DC4-4DAC-86A7-FBD2A2EC0C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270D8-8B8B-4BA1-BEBD-3640CBA10D2A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9ADC-9DC4-4DAC-86A7-FBD2A2EC0C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270D8-8B8B-4BA1-BEBD-3640CBA10D2A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9ADC-9DC4-4DAC-86A7-FBD2A2EC0C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270D8-8B8B-4BA1-BEBD-3640CBA10D2A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9ADC-9DC4-4DAC-86A7-FBD2A2EC0C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270D8-8B8B-4BA1-BEBD-3640CBA10D2A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9ADC-9DC4-4DAC-86A7-FBD2A2EC0C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270D8-8B8B-4BA1-BEBD-3640CBA10D2A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9ADC-9DC4-4DAC-86A7-FBD2A2EC0C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270D8-8B8B-4BA1-BEBD-3640CBA10D2A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9ADC-9DC4-4DAC-86A7-FBD2A2EC0C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270D8-8B8B-4BA1-BEBD-3640CBA10D2A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9ADC-9DC4-4DAC-86A7-FBD2A2EC0C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270D8-8B8B-4BA1-BEBD-3640CBA10D2A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A9ADC-9DC4-4DAC-86A7-FBD2A2EC0C8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6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6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6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6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6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6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6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6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6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6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6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6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6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6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 /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6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 /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6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6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 /><Relationship Id="rId1" Type="http://schemas.openxmlformats.org/officeDocument/2006/relationships/slideLayout" Target="../slideLayouts/slideLayout6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 /><Relationship Id="rId1" Type="http://schemas.openxmlformats.org/officeDocument/2006/relationships/slideLayout" Target="../slideLayouts/slideLayout6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6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6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6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6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6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6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6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EF6B9EE-8007-CB44-AE7E-2205254121E4}"/>
              </a:ext>
            </a:extLst>
          </p:cNvPr>
          <p:cNvSpPr txBox="1"/>
          <p:nvPr/>
        </p:nvSpPr>
        <p:spPr>
          <a:xfrm>
            <a:off x="232172" y="458078"/>
            <a:ext cx="8679656" cy="50783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u="sng" dirty="0"/>
              <a:t>I M HANDICRAFT</a:t>
            </a:r>
          </a:p>
          <a:p>
            <a:pPr algn="ctr"/>
            <a:r>
              <a:rPr lang="en-US" sz="4500" u="sng" dirty="0"/>
              <a:t> </a:t>
            </a:r>
            <a:r>
              <a:rPr lang="en-US" sz="3300" u="sng" dirty="0">
                <a:solidFill>
                  <a:srgbClr val="00B0F0"/>
                </a:solidFill>
              </a:rPr>
              <a:t>Manufacturer , Supplier  &amp; Exporter Of All                 </a:t>
            </a:r>
          </a:p>
          <a:p>
            <a:pPr algn="ctr"/>
            <a:r>
              <a:rPr lang="en-US" sz="3300" u="sng" dirty="0">
                <a:solidFill>
                  <a:srgbClr val="00B0F0"/>
                </a:solidFill>
              </a:rPr>
              <a:t>Kinds Of Handicrafts Items  </a:t>
            </a:r>
            <a:r>
              <a:rPr lang="en-US" sz="4500" u="sng" dirty="0">
                <a:solidFill>
                  <a:srgbClr val="00B0F0"/>
                </a:solidFill>
              </a:rPr>
              <a:t> </a:t>
            </a:r>
          </a:p>
          <a:p>
            <a:pPr algn="ctr"/>
            <a:r>
              <a:rPr lang="en-US" sz="4500" u="sng" dirty="0">
                <a:solidFill>
                  <a:srgbClr val="00B0F0"/>
                </a:solidFill>
              </a:rPr>
              <a:t>   </a:t>
            </a:r>
          </a:p>
          <a:p>
            <a:pPr algn="ctr"/>
            <a:r>
              <a:rPr lang="en-US" sz="4500" u="sng" dirty="0"/>
              <a:t> A Unique Collection                 </a:t>
            </a:r>
          </a:p>
          <a:p>
            <a:pPr algn="ctr"/>
            <a:r>
              <a:rPr lang="en-US" sz="4500" u="sng" dirty="0"/>
              <a:t>Of           </a:t>
            </a:r>
            <a:endParaRPr lang="en-US" sz="4500" u="sng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sz="4500" u="sng" dirty="0">
                <a:solidFill>
                  <a:schemeClr val="accent6">
                    <a:lumMod val="75000"/>
                  </a:schemeClr>
                </a:solidFill>
              </a:rPr>
              <a:t>Globe</a:t>
            </a:r>
          </a:p>
        </p:txBody>
      </p:sp>
    </p:spTree>
    <p:extLst>
      <p:ext uri="{BB962C8B-B14F-4D97-AF65-F5344CB8AC3E}">
        <p14:creationId xmlns:p14="http://schemas.microsoft.com/office/powerpoint/2010/main" val="3347656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_20220609_150519_0001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93925" y="1646238"/>
            <a:ext cx="4754563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057D34F-44BB-590D-4696-F546A15EDC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IMH – 25009 </a:t>
            </a:r>
            <a:r>
              <a:rPr lang="en-IN" sz="3200" b="1" dirty="0"/>
              <a:t>(8”)</a:t>
            </a:r>
            <a:endParaRPr lang="en-US" sz="32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_20220609_142930_0004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66496" y="1238023"/>
            <a:ext cx="4754563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E325214-FA46-DEEA-FA00-805B9FED54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IMH – 25010 </a:t>
            </a:r>
            <a:r>
              <a:rPr lang="en-IN" sz="3200" b="1" dirty="0"/>
              <a:t>(8”)</a:t>
            </a:r>
            <a:endParaRPr lang="en-US" sz="32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ydney Laminated Silver Globe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93925" y="1646238"/>
            <a:ext cx="4754563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AA0A1DF-32C7-9925-D5FB-F4D6701AA8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IMH – 25011 </a:t>
            </a:r>
            <a:r>
              <a:rPr lang="en-IN" sz="3200" b="1" dirty="0"/>
              <a:t>(8”)</a:t>
            </a:r>
            <a:endParaRPr lang="en-US" sz="32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ienna Laminated Rose Gold Globe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93925" y="1646238"/>
            <a:ext cx="4754563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B4BA93B-FD70-6E50-1113-45F32F0F2F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IMH – 25012 </a:t>
            </a:r>
            <a:r>
              <a:rPr lang="en-IN" sz="3200" b="1" dirty="0"/>
              <a:t>(8”)</a:t>
            </a:r>
            <a:endParaRPr lang="en-US" sz="32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lasgow Textured Gold Globe w Aeroplane Top 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93925" y="1646238"/>
            <a:ext cx="4754563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EB34AA7-4130-5555-9B6B-6319ABD639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IMH – 25013 </a:t>
            </a:r>
            <a:r>
              <a:rPr lang="en-IN" sz="3200" b="1" dirty="0"/>
              <a:t>(8”)</a:t>
            </a:r>
            <a:endParaRPr lang="en-US" sz="32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ntario Laminated Peach Globe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789238" y="1646238"/>
            <a:ext cx="3565525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6791FE5-B5F2-2F0B-CA55-7D86B542DE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IMH – 25014 </a:t>
            </a:r>
            <a:r>
              <a:rPr lang="en-IN" sz="3200" b="1" dirty="0"/>
              <a:t>(8”)</a:t>
            </a:r>
            <a:endParaRPr lang="en-US" sz="32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uminous Globe 2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992438" y="1646238"/>
            <a:ext cx="3159125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A2C7FB0-219D-664B-186A-B8CB56D2FF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IMH – 25015 </a:t>
            </a:r>
            <a:r>
              <a:rPr lang="en-IN" sz="3200" b="1" dirty="0"/>
              <a:t>(8”)</a:t>
            </a:r>
            <a:endParaRPr lang="en-US" sz="32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rco Gold Globe 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789238" y="1646238"/>
            <a:ext cx="3565525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CC30501-8BCC-C30D-990C-D960DFF8B3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IMH – 25016 </a:t>
            </a:r>
            <a:r>
              <a:rPr lang="en-IN" sz="3200" b="1" dirty="0"/>
              <a:t>(8”)</a:t>
            </a:r>
            <a:endParaRPr lang="en-US" sz="3200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airobi Laminated Black Globe 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93925" y="1646238"/>
            <a:ext cx="4754563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040CB89-FC38-1576-A495-37591B779E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IMH – 25017 </a:t>
            </a:r>
            <a:r>
              <a:rPr lang="en-IN" sz="3200" b="1" dirty="0"/>
              <a:t>(8”)</a:t>
            </a:r>
            <a:endParaRPr lang="en-US" sz="3200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rwin Sky Blue Globe 3 with dimention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95538" y="1646238"/>
            <a:ext cx="4352925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EBCD395-A377-F822-F143-1C50D11367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IMH – 25018 </a:t>
            </a:r>
            <a:r>
              <a:rPr lang="en-IN" sz="3200" b="1" dirty="0"/>
              <a:t>(8”)</a:t>
            </a:r>
            <a:endParaRPr lang="en-US" sz="32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ea typeface="Aharoni" panose="02000000000000000000" pitchFamily="2" charset="0"/>
              </a:rPr>
              <a:t>IMH – 25001 </a:t>
            </a:r>
            <a:r>
              <a:rPr lang="en-IN" sz="2800" b="1" dirty="0">
                <a:ea typeface="Aharoni" panose="02000000000000000000" pitchFamily="2" charset="0"/>
              </a:rPr>
              <a:t>(1</a:t>
            </a:r>
            <a:r>
              <a:rPr lang="en-US" sz="2800" b="1" dirty="0">
                <a:ea typeface="Aharoni" panose="02000000000000000000" pitchFamily="2" charset="0"/>
              </a:rPr>
              <a:t>2”</a:t>
            </a:r>
            <a:r>
              <a:rPr lang="en-IN" sz="2800" b="1" dirty="0">
                <a:ea typeface="Aharoni" panose="02000000000000000000" pitchFamily="2" charset="0"/>
              </a:rPr>
              <a:t>)</a:t>
            </a:r>
            <a:endParaRPr lang="en-US" sz="2800" b="1" dirty="0">
              <a:ea typeface="Aharoni" panose="02000000000000000000" pitchFamily="2" charset="0"/>
            </a:endParaRPr>
          </a:p>
        </p:txBody>
      </p:sp>
      <p:pic>
        <p:nvPicPr>
          <p:cNvPr id="3" name="Picture 2" descr="0001-14388329403_20201214_173712_0000 cop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93925" y="1646238"/>
            <a:ext cx="4754563" cy="4754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lter Gold &amp; Black Globe 2 with dimension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95538" y="1646238"/>
            <a:ext cx="4352925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C1DED4A-000E-0C73-A7A2-256749C641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IMH – 25019 </a:t>
            </a:r>
            <a:r>
              <a:rPr lang="en-IN" sz="3200" b="1" dirty="0"/>
              <a:t>(8”)</a:t>
            </a:r>
            <a:endParaRPr lang="en-US" sz="3200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elsinki White &amp; Gold Globe 2 with dimention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789238" y="1646238"/>
            <a:ext cx="3565525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C195F3-1E2E-5874-6E20-413140C859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IMH – 25020 </a:t>
            </a:r>
            <a:r>
              <a:rPr lang="en-IN" sz="3200" b="1" dirty="0"/>
              <a:t>(8”)</a:t>
            </a:r>
            <a:endParaRPr lang="en-US" sz="3200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illary Laminated Peach Globe 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789238" y="1646238"/>
            <a:ext cx="3565525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E3CB23D-8852-2B53-F457-48ACC3589F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IMH – 25021 </a:t>
            </a:r>
            <a:r>
              <a:rPr lang="en-IN" sz="3200" b="1" dirty="0"/>
              <a:t>(8”)</a:t>
            </a:r>
            <a:endParaRPr lang="en-US" sz="3200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B461CFE4-7368-7F4D-DE00-ABD0CA2E5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71" y="1796143"/>
            <a:ext cx="3048000" cy="4064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9274517-B58D-69D7-6F13-60EC7D270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928" y="1796143"/>
            <a:ext cx="3048000" cy="4064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F7B4596-3244-7E47-C808-A7C171CF33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IMH – 25022 </a:t>
            </a:r>
            <a:r>
              <a:rPr lang="en-IN" sz="3200" b="1" dirty="0"/>
              <a:t>(8”)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7056794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0138C440-BCC0-F2E3-90A7-6C1B8E7E3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59643"/>
            <a:ext cx="4064000" cy="4064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12A383E-0D2E-2669-797E-592AE02DF1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3933371" cy="1131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IMH – 25023 </a:t>
            </a:r>
            <a:r>
              <a:rPr lang="en-IN" sz="3200" b="1" dirty="0"/>
              <a:t>(8”)</a:t>
            </a:r>
            <a:endParaRPr lang="en-US" sz="3200" b="1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37C0C32F-A8CE-1CF6-D748-2E91246DE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143" y="1859643"/>
            <a:ext cx="3048000" cy="4064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62ACD3C-E510-B8C9-7DC9-242E8BB408FE}"/>
              </a:ext>
            </a:extLst>
          </p:cNvPr>
          <p:cNvSpPr txBox="1">
            <a:spLocks/>
          </p:cNvSpPr>
          <p:nvPr/>
        </p:nvSpPr>
        <p:spPr>
          <a:xfrm>
            <a:off x="4962073" y="437924"/>
            <a:ext cx="3933371" cy="7595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IMH – 25024 </a:t>
            </a:r>
            <a:r>
              <a:rPr lang="en-IN" sz="3200" b="1" dirty="0"/>
              <a:t>(8”)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8681233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A737DD80-E61A-8297-2EF3-81C2C1B06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73" y="1560286"/>
            <a:ext cx="2787426" cy="4064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BA21917-4FB1-9CBA-0D00-8ED3E72914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6986" y="522854"/>
            <a:ext cx="3452586" cy="877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IMH – 25025 </a:t>
            </a:r>
            <a:r>
              <a:rPr lang="en-IN" sz="3200" b="1" dirty="0"/>
              <a:t>(8”)</a:t>
            </a:r>
            <a:endParaRPr lang="en-US" sz="3200" b="1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24A6C283-AF3B-FE43-FEE2-94D60BC193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361" y="1669144"/>
            <a:ext cx="2224706" cy="4064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1D4A718-95A6-B76A-A827-537875CD9814}"/>
              </a:ext>
            </a:extLst>
          </p:cNvPr>
          <p:cNvSpPr txBox="1">
            <a:spLocks/>
          </p:cNvSpPr>
          <p:nvPr/>
        </p:nvSpPr>
        <p:spPr>
          <a:xfrm>
            <a:off x="5134430" y="522853"/>
            <a:ext cx="3211284" cy="877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IMH – 25026 </a:t>
            </a:r>
            <a:r>
              <a:rPr lang="en-IN" sz="3200" b="1" dirty="0"/>
              <a:t>(8”)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7851036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'Wanderer' White Globe of The World 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789238" y="1646238"/>
            <a:ext cx="3565525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4A52D91-1A3B-0F4D-1D5A-783A8EA711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IMH – 25301 </a:t>
            </a:r>
            <a:r>
              <a:rPr lang="en-IN" sz="3200" b="1" dirty="0"/>
              <a:t>(</a:t>
            </a:r>
            <a:r>
              <a:rPr lang="en-US" sz="3200" b="1" dirty="0"/>
              <a:t>5</a:t>
            </a:r>
            <a:r>
              <a:rPr lang="en-IN" sz="3200" b="1" dirty="0"/>
              <a:t>”)</a:t>
            </a:r>
            <a:endParaRPr lang="en-US" sz="3200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ake Metallic Silver Globe 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987675" y="1646238"/>
            <a:ext cx="3168650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95630A7-1EE8-7FA2-7DED-EE601D4717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IMH – 25302 </a:t>
            </a:r>
            <a:r>
              <a:rPr lang="en-IN" sz="3200" b="1" dirty="0"/>
              <a:t>(</a:t>
            </a:r>
            <a:r>
              <a:rPr lang="en-US" sz="3200" b="1" dirty="0"/>
              <a:t>5</a:t>
            </a:r>
            <a:r>
              <a:rPr lang="en-IN" sz="3200" b="1" dirty="0"/>
              <a:t>”)</a:t>
            </a:r>
            <a:endParaRPr lang="en-US" sz="32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IMH – 25002 </a:t>
            </a:r>
            <a:br>
              <a:rPr lang="en-US" sz="3200" b="1" dirty="0"/>
            </a:br>
            <a:r>
              <a:rPr lang="en-IN" sz="3200" b="1" dirty="0"/>
              <a:t>(10” BRASS)</a:t>
            </a:r>
            <a:endParaRPr lang="en-US" sz="3200" b="1" dirty="0"/>
          </a:p>
        </p:txBody>
      </p:sp>
      <p:pic>
        <p:nvPicPr>
          <p:cNvPr id="3" name="Picture 2" descr="0001-14855574647_20201226_145806_0000 (1)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93925" y="1646238"/>
            <a:ext cx="4754563" cy="4754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804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/>
              <a:t>IMH – 25003 </a:t>
            </a:r>
            <a:r>
              <a:rPr lang="en-IN" sz="3200" b="1" dirty="0"/>
              <a:t>(10”)</a:t>
            </a:r>
            <a:br>
              <a:rPr lang="en-IN" sz="3200" b="1" dirty="0"/>
            </a:br>
            <a:endParaRPr lang="en-US" sz="3200" b="1" dirty="0"/>
          </a:p>
        </p:txBody>
      </p:sp>
      <p:pic>
        <p:nvPicPr>
          <p:cNvPr id="3" name="Picture 2" descr="201 (1)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93925" y="1646238"/>
            <a:ext cx="4754563" cy="4754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IMH – 25004 </a:t>
            </a:r>
            <a:r>
              <a:rPr lang="en-IN" sz="3200" b="1" dirty="0"/>
              <a:t>(10”)</a:t>
            </a:r>
            <a:br>
              <a:rPr lang="en-IN" sz="3200" b="1" dirty="0"/>
            </a:br>
            <a:endParaRPr lang="en-US" sz="3200" b="1" dirty="0"/>
          </a:p>
        </p:txBody>
      </p:sp>
      <p:pic>
        <p:nvPicPr>
          <p:cNvPr id="3" name="Picture 2" descr="202 (1)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93925" y="1646238"/>
            <a:ext cx="4754563" cy="4754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IMH – 25005 </a:t>
            </a:r>
            <a:r>
              <a:rPr lang="en-IN" sz="3200" b="1" dirty="0"/>
              <a:t>(8”)</a:t>
            </a:r>
            <a:endParaRPr lang="en-US" sz="3200" b="1" dirty="0"/>
          </a:p>
        </p:txBody>
      </p:sp>
      <p:pic>
        <p:nvPicPr>
          <p:cNvPr id="3" name="Picture 2" descr="RIZIK STORE (3)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93925" y="1646238"/>
            <a:ext cx="4754563" cy="4754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IMH - 25006 </a:t>
            </a:r>
          </a:p>
        </p:txBody>
      </p:sp>
      <p:pic>
        <p:nvPicPr>
          <p:cNvPr id="3" name="Picture 2" descr="2_20220609_145400_0001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93925" y="1646238"/>
            <a:ext cx="4754563" cy="4754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IMH- 25007</a:t>
            </a:r>
            <a:r>
              <a:rPr lang="en-IN" sz="3200" b="1" dirty="0"/>
              <a:t> (8”)</a:t>
            </a:r>
            <a:endParaRPr lang="en-US" sz="3200" b="1" dirty="0"/>
          </a:p>
        </p:txBody>
      </p:sp>
      <p:pic>
        <p:nvPicPr>
          <p:cNvPr id="3" name="Picture 2" descr="2_20220609_144607_0001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93925" y="1646238"/>
            <a:ext cx="4754563" cy="4754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IMH - 25008</a:t>
            </a:r>
            <a:r>
              <a:rPr lang="en-IN" sz="3200" b="1" dirty="0"/>
              <a:t> </a:t>
            </a:r>
            <a:r>
              <a:rPr lang="en-US" sz="3200" b="1" dirty="0"/>
              <a:t>(</a:t>
            </a:r>
            <a:r>
              <a:rPr lang="en-IN" sz="3200" b="1" dirty="0"/>
              <a:t>8”</a:t>
            </a:r>
            <a:r>
              <a:rPr lang="en-US" sz="3200" b="1" dirty="0"/>
              <a:t>)</a:t>
            </a:r>
          </a:p>
        </p:txBody>
      </p:sp>
      <p:pic>
        <p:nvPicPr>
          <p:cNvPr id="3" name="Picture 2" descr="2_20220609_145832_0001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93925" y="1646238"/>
            <a:ext cx="4754563" cy="4754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41</Words>
  <Application>Microsoft Office PowerPoint</Application>
  <PresentationFormat>On-screen Show (4:3)</PresentationFormat>
  <Paragraphs>26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IMH – 25001 (12”)</vt:lpstr>
      <vt:lpstr>IMH – 25002  (10” BRASS)</vt:lpstr>
      <vt:lpstr>IMH – 25003 (10”) </vt:lpstr>
      <vt:lpstr>IMH – 25004 (10”) </vt:lpstr>
      <vt:lpstr>IMH – 25005 (8”)</vt:lpstr>
      <vt:lpstr>IMH - 25006 </vt:lpstr>
      <vt:lpstr>IMH- 25007 (8”)</vt:lpstr>
      <vt:lpstr>IMH - 25008 (8”)</vt:lpstr>
      <vt:lpstr>IMH – 25009 (8”)</vt:lpstr>
      <vt:lpstr>IMH – 25010 (8”)</vt:lpstr>
      <vt:lpstr>IMH – 25011 (8”)</vt:lpstr>
      <vt:lpstr>IMH – 25012 (8”)</vt:lpstr>
      <vt:lpstr>IMH – 25013 (8”)</vt:lpstr>
      <vt:lpstr>IMH – 25014 (8”)</vt:lpstr>
      <vt:lpstr>IMH – 25015 (8”)</vt:lpstr>
      <vt:lpstr>IMH – 25016 (8”)</vt:lpstr>
      <vt:lpstr>IMH – 25017 (8”)</vt:lpstr>
      <vt:lpstr>IMH – 25018 (8”)</vt:lpstr>
      <vt:lpstr>IMH – 25019 (8”)</vt:lpstr>
      <vt:lpstr>IMH – 25020 (8”)</vt:lpstr>
      <vt:lpstr>IMH – 25021 (8”)</vt:lpstr>
      <vt:lpstr>IMH – 25022 (8”)</vt:lpstr>
      <vt:lpstr>IMH – 25023 (8”)</vt:lpstr>
      <vt:lpstr>IMH – 25025 (8”)</vt:lpstr>
      <vt:lpstr>IMH – 25301 (5”)</vt:lpstr>
      <vt:lpstr>IMH – 25302 (5”)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Windows User</dc:creator>
  <cp:lastModifiedBy>919627469091</cp:lastModifiedBy>
  <cp:revision>12</cp:revision>
  <dcterms:created xsi:type="dcterms:W3CDTF">2022-06-16T11:34:35Z</dcterms:created>
  <dcterms:modified xsi:type="dcterms:W3CDTF">2023-10-27T05:26:54Z</dcterms:modified>
</cp:coreProperties>
</file>