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Urban Farming for Agri Graduates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Career, Technology, and Sustainability Track</a:t>
            </a:r>
          </a:p>
          <a:p>
            <a:r>
              <a:t>Presented by Goodquotation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Urban Farming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Farming in urban areas: rooftops, balconies, community spaces</a:t>
            </a:r>
          </a:p>
          <a:p>
            <a:r>
              <a:t>• Reduces food miles and promotes sustainability</a:t>
            </a:r>
          </a:p>
          <a:p>
            <a:r>
              <a:t>• Local, fresh, and organic produce</a:t>
            </a:r>
          </a:p>
          <a:p>
            <a:r>
              <a:t>• Career and entrepreneurship potential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Urban Farming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Vertical Farming</a:t>
            </a:r>
          </a:p>
          <a:p>
            <a:r>
              <a:t>• Hydroponics</a:t>
            </a:r>
          </a:p>
          <a:p>
            <a:r>
              <a:t>• Aquaponics</a:t>
            </a:r>
          </a:p>
          <a:p>
            <a:r>
              <a:t>• Container Farming</a:t>
            </a:r>
          </a:p>
          <a:p>
            <a:r>
              <a:t>• Rooftop Gardens</a:t>
            </a:r>
          </a:p>
          <a:p>
            <a:r>
              <a:t>• Community Farming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Technology in Urban Farming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IoT sensors for monitoring conditions</a:t>
            </a:r>
          </a:p>
          <a:p>
            <a:r>
              <a:t>• Automated irrigation systems</a:t>
            </a:r>
          </a:p>
          <a:p>
            <a:r>
              <a:t>• LED grow lights for indoor crops</a:t>
            </a:r>
          </a:p>
          <a:p>
            <a:r>
              <a:t>• Mobile apps for pest and crop management</a:t>
            </a:r>
          </a:p>
          <a:p>
            <a:r>
              <a:t>• Agri-tech platforms for data-driven decisions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Urban Farming as a Career Path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Startups: Rooftop kits, Hydroponic farms</a:t>
            </a:r>
          </a:p>
          <a:p>
            <a:r>
              <a:t>• Community initiatives with NGOs/local bodies</a:t>
            </a:r>
          </a:p>
          <a:p>
            <a:r>
              <a:t>• Home setup consultations</a:t>
            </a:r>
          </a:p>
          <a:p>
            <a:r>
              <a:t>• Selling via farmer markets &amp; online platforms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Urban Farming: Case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Rooftop farms in Hyderabad &amp; Bangalore</a:t>
            </a:r>
          </a:p>
          <a:p>
            <a:r>
              <a:t>• B.Sc Agri graduates starting hydroponics in Chennai</a:t>
            </a:r>
          </a:p>
          <a:p>
            <a:r>
              <a:t>• Government subsidies for urban farming kits</a:t>
            </a:r>
          </a:p>
          <a:p>
            <a:r>
              <a:t>• Local success stories in Adoni/Kurnool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Ideas for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Build a mini hydroponic system</a:t>
            </a:r>
          </a:p>
          <a:p>
            <a:r>
              <a:t>• Design rooftop farming kits</a:t>
            </a:r>
          </a:p>
          <a:p>
            <a:r>
              <a:t>• Survey local interest in urban growing</a:t>
            </a:r>
          </a:p>
          <a:p>
            <a:r>
              <a:t>• Develop 'Grow at Home' starter kits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Interactive 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Can this work in small towns like Adoni?</a:t>
            </a:r>
          </a:p>
          <a:p>
            <a:r>
              <a:t>• What are the initial investment needs?</a:t>
            </a:r>
          </a:p>
          <a:p>
            <a:r>
              <a:t>• What crops are best suited?</a:t>
            </a:r>
          </a:p>
          <a:p>
            <a:r>
              <a:t>• What support is available from government bodies?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 more ideas &amp; internships, visit: goodquotation.com</a:t>
            </a:r>
          </a:p>
          <a:p>
            <a:r>
              <a:t>Email: santhoshmandari@goodquotation.com</a:t>
            </a:r>
          </a:p>
          <a:p>
            <a:r>
              <a:t>Cybersecurity | Sustainability | Agri-Tech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