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71" r:id="rId2"/>
    <p:sldId id="272" r:id="rId3"/>
    <p:sldId id="273" r:id="rId4"/>
    <p:sldId id="274" r:id="rId5"/>
    <p:sldId id="276" r:id="rId6"/>
    <p:sldId id="277" r:id="rId7"/>
    <p:sldId id="278" r:id="rId8"/>
  </p:sldIdLst>
  <p:sldSz cx="18288000" cy="10287000"/>
  <p:notesSz cx="6858000" cy="9144000"/>
  <p:embeddedFontLst>
    <p:embeddedFont>
      <p:font typeface="Livvic" panose="020F0502020204030204" pitchFamily="2" charset="0"/>
      <p:regular r:id="rId10"/>
      <p:bold r:id="rId11"/>
      <p:italic r:id="rId12"/>
      <p:boldItalic r:id="rId13"/>
    </p:embeddedFont>
    <p:embeddedFont>
      <p:font typeface="Livvic Black" panose="020F0502020204030204" pitchFamily="2" charset="0"/>
      <p:bold r:id="rId14"/>
      <p:boldItalic r:id="rId15"/>
    </p:embeddedFont>
    <p:embeddedFont>
      <p:font typeface="Livvic SemiBold" panose="020F0502020204030204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380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500b1b8abd_1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3500b1b8abd_1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500b1b8abd_1_3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g3500b1b8abd_1_3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500b1b8abd_1_3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g3500b1b8abd_1_3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00b1b8abd_1_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g3500b1b8abd_1_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500b1b8abd_1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g3500b1b8abd_1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500b1b8abd_1_4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3500b1b8abd_1_4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500b1b8abd_1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g3500b1b8abd_1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" name="Google Shape;370;p28" title="imagem_2025-04-24_23140481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821000" y="-1237675"/>
            <a:ext cx="9739750" cy="127623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1" name="Google Shape;371;p28"/>
          <p:cNvGrpSpPr/>
          <p:nvPr/>
        </p:nvGrpSpPr>
        <p:grpSpPr>
          <a:xfrm>
            <a:off x="17774500" y="-233525"/>
            <a:ext cx="513508" cy="10520551"/>
            <a:chOff x="0" y="-38100"/>
            <a:chExt cx="2409704" cy="3069901"/>
          </a:xfrm>
        </p:grpSpPr>
        <p:sp>
          <p:nvSpPr>
            <p:cNvPr id="372" name="Google Shape;372;p28"/>
            <p:cNvSpPr/>
            <p:nvPr/>
          </p:nvSpPr>
          <p:spPr>
            <a:xfrm>
              <a:off x="0" y="0"/>
              <a:ext cx="2409704" cy="3031801"/>
            </a:xfrm>
            <a:custGeom>
              <a:avLst/>
              <a:gdLst/>
              <a:ahLst/>
              <a:cxnLst/>
              <a:rect l="l" t="t" r="r" b="b"/>
              <a:pathLst>
                <a:path w="2409704" h="3031801" extrusionOk="0">
                  <a:moveTo>
                    <a:pt x="0" y="0"/>
                  </a:moveTo>
                  <a:lnTo>
                    <a:pt x="2409704" y="0"/>
                  </a:lnTo>
                  <a:lnTo>
                    <a:pt x="2409704" y="3031801"/>
                  </a:lnTo>
                  <a:lnTo>
                    <a:pt x="0" y="3031801"/>
                  </a:lnTo>
                  <a:close/>
                </a:path>
              </a:pathLst>
            </a:custGeom>
            <a:solidFill>
              <a:srgbClr val="1C4E65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73" name="Google Shape;373;p28"/>
            <p:cNvSpPr txBox="1"/>
            <p:nvPr/>
          </p:nvSpPr>
          <p:spPr>
            <a:xfrm>
              <a:off x="0" y="-38100"/>
              <a:ext cx="2409704" cy="30699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4" name="Google Shape;374;p28"/>
          <p:cNvSpPr/>
          <p:nvPr/>
        </p:nvSpPr>
        <p:spPr>
          <a:xfrm>
            <a:off x="8460793" y="6502738"/>
            <a:ext cx="6939610" cy="6939610"/>
          </a:xfrm>
          <a:custGeom>
            <a:avLst/>
            <a:gdLst/>
            <a:ahLst/>
            <a:cxnLst/>
            <a:rect l="l" t="t" r="r" b="b"/>
            <a:pathLst>
              <a:path w="6939610" h="6939610" extrusionOk="0">
                <a:moveTo>
                  <a:pt x="0" y="0"/>
                </a:moveTo>
                <a:lnTo>
                  <a:pt x="6939610" y="0"/>
                </a:lnTo>
                <a:lnTo>
                  <a:pt x="6939610" y="6939610"/>
                </a:lnTo>
                <a:lnTo>
                  <a:pt x="0" y="6939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75" name="Google Shape;375;p28"/>
          <p:cNvSpPr/>
          <p:nvPr/>
        </p:nvSpPr>
        <p:spPr>
          <a:xfrm>
            <a:off x="-2981788" y="591004"/>
            <a:ext cx="14511838" cy="9686652"/>
          </a:xfrm>
          <a:custGeom>
            <a:avLst/>
            <a:gdLst/>
            <a:ahLst/>
            <a:cxnLst/>
            <a:rect l="l" t="t" r="r" b="b"/>
            <a:pathLst>
              <a:path w="14511838" h="9686652" extrusionOk="0">
                <a:moveTo>
                  <a:pt x="0" y="0"/>
                </a:moveTo>
                <a:lnTo>
                  <a:pt x="14511837" y="0"/>
                </a:lnTo>
                <a:lnTo>
                  <a:pt x="14511837" y="9686652"/>
                </a:lnTo>
                <a:lnTo>
                  <a:pt x="0" y="96866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76" name="Google Shape;376;p28"/>
          <p:cNvSpPr txBox="1"/>
          <p:nvPr/>
        </p:nvSpPr>
        <p:spPr>
          <a:xfrm>
            <a:off x="7519561" y="5300980"/>
            <a:ext cx="9739739" cy="1201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39" b="1" i="0" u="none" strike="noStrike" cap="none">
                <a:solidFill>
                  <a:srgbClr val="1C4E65"/>
                </a:solidFill>
                <a:latin typeface="Livvic Black"/>
                <a:ea typeface="Livvic Black"/>
                <a:cs typeface="Livvic Black"/>
                <a:sym typeface="Livvic Black"/>
              </a:rPr>
              <a:t>(Consumidor FINAL)</a:t>
            </a:r>
            <a:endParaRPr/>
          </a:p>
        </p:txBody>
      </p:sp>
      <p:sp>
        <p:nvSpPr>
          <p:cNvPr id="377" name="Google Shape;377;p28"/>
          <p:cNvSpPr txBox="1"/>
          <p:nvPr/>
        </p:nvSpPr>
        <p:spPr>
          <a:xfrm>
            <a:off x="7764717" y="3101660"/>
            <a:ext cx="9249428" cy="25387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783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Para você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9"/>
          <p:cNvSpPr/>
          <p:nvPr/>
        </p:nvSpPr>
        <p:spPr>
          <a:xfrm rot="5400000">
            <a:off x="2137518" y="6066190"/>
            <a:ext cx="4220808" cy="4220808"/>
          </a:xfrm>
          <a:custGeom>
            <a:avLst/>
            <a:gdLst/>
            <a:ahLst/>
            <a:cxnLst/>
            <a:rect l="l" t="t" r="r" b="b"/>
            <a:pathLst>
              <a:path w="4220808" h="4220808" extrusionOk="0">
                <a:moveTo>
                  <a:pt x="4220808" y="4220808"/>
                </a:moveTo>
                <a:lnTo>
                  <a:pt x="0" y="4220808"/>
                </a:lnTo>
                <a:lnTo>
                  <a:pt x="0" y="0"/>
                </a:lnTo>
                <a:lnTo>
                  <a:pt x="4220808" y="0"/>
                </a:lnTo>
                <a:lnTo>
                  <a:pt x="4220808" y="422080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83" name="Google Shape;383;p29"/>
          <p:cNvSpPr/>
          <p:nvPr/>
        </p:nvSpPr>
        <p:spPr>
          <a:xfrm rot="-5400000">
            <a:off x="13697868" y="-92679"/>
            <a:ext cx="4457063" cy="4661399"/>
          </a:xfrm>
          <a:custGeom>
            <a:avLst/>
            <a:gdLst/>
            <a:ahLst/>
            <a:cxnLst/>
            <a:rect l="l" t="t" r="r" b="b"/>
            <a:pathLst>
              <a:path w="5108382" h="5108382" extrusionOk="0">
                <a:moveTo>
                  <a:pt x="5108382" y="5108382"/>
                </a:moveTo>
                <a:lnTo>
                  <a:pt x="0" y="5108382"/>
                </a:lnTo>
                <a:lnTo>
                  <a:pt x="0" y="0"/>
                </a:lnTo>
                <a:lnTo>
                  <a:pt x="5108382" y="0"/>
                </a:lnTo>
                <a:lnTo>
                  <a:pt x="5108382" y="5108382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grpSp>
        <p:nvGrpSpPr>
          <p:cNvPr id="384" name="Google Shape;384;p29"/>
          <p:cNvGrpSpPr/>
          <p:nvPr/>
        </p:nvGrpSpPr>
        <p:grpSpPr>
          <a:xfrm>
            <a:off x="0" y="-141349"/>
            <a:ext cx="2862692" cy="10428232"/>
            <a:chOff x="0" y="-38100"/>
            <a:chExt cx="3016535" cy="3104010"/>
          </a:xfrm>
        </p:grpSpPr>
        <p:sp>
          <p:nvSpPr>
            <p:cNvPr id="385" name="Google Shape;385;p29"/>
            <p:cNvSpPr/>
            <p:nvPr/>
          </p:nvSpPr>
          <p:spPr>
            <a:xfrm>
              <a:off x="0" y="0"/>
              <a:ext cx="3016535" cy="3065910"/>
            </a:xfrm>
            <a:custGeom>
              <a:avLst/>
              <a:gdLst/>
              <a:ahLst/>
              <a:cxnLst/>
              <a:rect l="l" t="t" r="r" b="b"/>
              <a:pathLst>
                <a:path w="3016535" h="3065910" extrusionOk="0">
                  <a:moveTo>
                    <a:pt x="0" y="0"/>
                  </a:moveTo>
                  <a:lnTo>
                    <a:pt x="3016535" y="0"/>
                  </a:lnTo>
                  <a:lnTo>
                    <a:pt x="3016535" y="3065910"/>
                  </a:lnTo>
                  <a:lnTo>
                    <a:pt x="0" y="3065910"/>
                  </a:lnTo>
                  <a:close/>
                </a:path>
              </a:pathLst>
            </a:custGeom>
            <a:solidFill>
              <a:srgbClr val="1C4E65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386" name="Google Shape;386;p29"/>
            <p:cNvSpPr txBox="1"/>
            <p:nvPr/>
          </p:nvSpPr>
          <p:spPr>
            <a:xfrm>
              <a:off x="0" y="-38100"/>
              <a:ext cx="3016535" cy="3104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7" name="Google Shape;387;p29"/>
          <p:cNvSpPr/>
          <p:nvPr/>
        </p:nvSpPr>
        <p:spPr>
          <a:xfrm>
            <a:off x="3998247" y="4378712"/>
            <a:ext cx="3553526" cy="4135013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14832" r="-59815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88" name="Google Shape;388;p29"/>
          <p:cNvSpPr/>
          <p:nvPr/>
        </p:nvSpPr>
        <p:spPr>
          <a:xfrm>
            <a:off x="199944" y="4962259"/>
            <a:ext cx="3579495" cy="4165231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324" r="-37324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89" name="Google Shape;389;p29"/>
          <p:cNvSpPr/>
          <p:nvPr/>
        </p:nvSpPr>
        <p:spPr>
          <a:xfrm>
            <a:off x="1362047" y="966689"/>
            <a:ext cx="3825488" cy="4451477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9344" t="-26660" r="-14296" b="-6158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390" name="Google Shape;390;p29"/>
          <p:cNvSpPr txBox="1"/>
          <p:nvPr/>
        </p:nvSpPr>
        <p:spPr>
          <a:xfrm>
            <a:off x="7770573" y="4736077"/>
            <a:ext cx="8350500" cy="49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Brincadeiras para seu Evento:</a:t>
            </a:r>
            <a:endParaRPr/>
          </a:p>
          <a:p>
            <a:pPr marL="388620" marR="0" lvl="1" indent="-19431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18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F</a:t>
            </a:r>
            <a:r>
              <a:rPr lang="en-US" sz="22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esta das cores</a:t>
            </a:r>
            <a:endParaRPr sz="1800"/>
          </a:p>
          <a:p>
            <a:pPr marL="388620" marR="0" lvl="1" indent="-21971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Caça ao Tesouro virtual</a:t>
            </a:r>
            <a:endParaRPr sz="1800"/>
          </a:p>
          <a:p>
            <a:pPr marL="388620" marR="0" lvl="1" indent="-21971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Torta na cara</a:t>
            </a:r>
            <a:endParaRPr sz="1800"/>
          </a:p>
          <a:p>
            <a:pPr marL="388620" marR="0" lvl="1" indent="-21971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Guerra de balões e brincadeiras com água</a:t>
            </a:r>
            <a:endParaRPr sz="1800"/>
          </a:p>
          <a:p>
            <a:pPr marL="388620" marR="0" lvl="1" indent="-21971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Free Fire adaptado (Paintball adaptado/Bolinhas de gel)</a:t>
            </a:r>
            <a:endParaRPr sz="1800"/>
          </a:p>
          <a:p>
            <a:pPr marL="388620" marR="0" lvl="1" indent="-21971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Locação de Brinquedos Infláveis</a:t>
            </a:r>
            <a:endParaRPr sz="1800"/>
          </a:p>
          <a:p>
            <a:pPr marL="388620" marR="0" lvl="1" indent="-21971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Jogos digitais (Just Dance, Jogo das cores, Karaokê)</a:t>
            </a:r>
            <a:endParaRPr sz="1800"/>
          </a:p>
          <a:p>
            <a:pPr marL="388620" marR="0" lvl="1" indent="-21971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Jogos de tabuleiro</a:t>
            </a:r>
            <a:endParaRPr sz="1800"/>
          </a:p>
          <a:p>
            <a:pPr marL="388620" marR="0" lvl="1" indent="-21971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1C4E65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Cinema ao ar livre</a:t>
            </a:r>
            <a:endParaRPr sz="1800"/>
          </a:p>
        </p:txBody>
      </p:sp>
      <p:sp>
        <p:nvSpPr>
          <p:cNvPr id="391" name="Google Shape;391;p29"/>
          <p:cNvSpPr txBox="1"/>
          <p:nvPr/>
        </p:nvSpPr>
        <p:spPr>
          <a:xfrm>
            <a:off x="7800686" y="966700"/>
            <a:ext cx="5546100" cy="36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9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900" b="1" i="0" u="none" strike="noStrike" cap="none">
                <a:solidFill>
                  <a:srgbClr val="99C1A3"/>
                </a:solidFill>
                <a:latin typeface="Livvic"/>
                <a:ea typeface="Livvic"/>
                <a:cs typeface="Livvic"/>
                <a:sym typeface="Livvic"/>
              </a:rPr>
              <a:t>Eventos Públicos Infantis</a:t>
            </a:r>
            <a:endParaRPr sz="100"/>
          </a:p>
        </p:txBody>
      </p:sp>
      <p:sp>
        <p:nvSpPr>
          <p:cNvPr id="392" name="Google Shape;392;p29"/>
          <p:cNvSpPr txBox="1"/>
          <p:nvPr/>
        </p:nvSpPr>
        <p:spPr>
          <a:xfrm>
            <a:off x="17003018" y="8972867"/>
            <a:ext cx="240149" cy="2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/>
          </a:p>
        </p:txBody>
      </p:sp>
      <p:sp>
        <p:nvSpPr>
          <p:cNvPr id="393" name="Google Shape;393;p29"/>
          <p:cNvSpPr txBox="1"/>
          <p:nvPr/>
        </p:nvSpPr>
        <p:spPr>
          <a:xfrm>
            <a:off x="16746446" y="8972875"/>
            <a:ext cx="4833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9" b="0" i="0" u="none" strike="noStrike" cap="none">
                <a:solidFill>
                  <a:srgbClr val="1C4E65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0"/>
          <p:cNvSpPr/>
          <p:nvPr/>
        </p:nvSpPr>
        <p:spPr>
          <a:xfrm rot="5400000" flipH="1">
            <a:off x="2914664" y="6066192"/>
            <a:ext cx="4220808" cy="4220808"/>
          </a:xfrm>
          <a:custGeom>
            <a:avLst/>
            <a:gdLst/>
            <a:ahLst/>
            <a:cxnLst/>
            <a:rect l="l" t="t" r="r" b="b"/>
            <a:pathLst>
              <a:path w="4220808" h="4220808" extrusionOk="0">
                <a:moveTo>
                  <a:pt x="0" y="4220808"/>
                </a:moveTo>
                <a:lnTo>
                  <a:pt x="4220808" y="4220808"/>
                </a:lnTo>
                <a:lnTo>
                  <a:pt x="4220808" y="0"/>
                </a:lnTo>
                <a:lnTo>
                  <a:pt x="0" y="0"/>
                </a:lnTo>
                <a:lnTo>
                  <a:pt x="0" y="422080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grpSp>
        <p:nvGrpSpPr>
          <p:cNvPr id="399" name="Google Shape;399;p30"/>
          <p:cNvGrpSpPr/>
          <p:nvPr/>
        </p:nvGrpSpPr>
        <p:grpSpPr>
          <a:xfrm>
            <a:off x="0" y="-233524"/>
            <a:ext cx="3044890" cy="10520421"/>
            <a:chOff x="0" y="-38100"/>
            <a:chExt cx="3016535" cy="3104010"/>
          </a:xfrm>
        </p:grpSpPr>
        <p:sp>
          <p:nvSpPr>
            <p:cNvPr id="400" name="Google Shape;400;p30"/>
            <p:cNvSpPr/>
            <p:nvPr/>
          </p:nvSpPr>
          <p:spPr>
            <a:xfrm>
              <a:off x="0" y="0"/>
              <a:ext cx="3016535" cy="3065910"/>
            </a:xfrm>
            <a:custGeom>
              <a:avLst/>
              <a:gdLst/>
              <a:ahLst/>
              <a:cxnLst/>
              <a:rect l="l" t="t" r="r" b="b"/>
              <a:pathLst>
                <a:path w="3016535" h="3065910" extrusionOk="0">
                  <a:moveTo>
                    <a:pt x="0" y="0"/>
                  </a:moveTo>
                  <a:lnTo>
                    <a:pt x="3016535" y="0"/>
                  </a:lnTo>
                  <a:lnTo>
                    <a:pt x="3016535" y="3065910"/>
                  </a:lnTo>
                  <a:lnTo>
                    <a:pt x="0" y="3065910"/>
                  </a:lnTo>
                  <a:close/>
                </a:path>
              </a:pathLst>
            </a:custGeom>
            <a:solidFill>
              <a:srgbClr val="1C4E65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01" name="Google Shape;401;p30"/>
            <p:cNvSpPr txBox="1"/>
            <p:nvPr/>
          </p:nvSpPr>
          <p:spPr>
            <a:xfrm>
              <a:off x="0" y="-38100"/>
              <a:ext cx="3016535" cy="3104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2" name="Google Shape;402;p30"/>
          <p:cNvSpPr/>
          <p:nvPr/>
        </p:nvSpPr>
        <p:spPr>
          <a:xfrm>
            <a:off x="1102121" y="3452595"/>
            <a:ext cx="4291165" cy="4993356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l="-23608" r="-5103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03" name="Google Shape;403;p30"/>
          <p:cNvSpPr/>
          <p:nvPr/>
        </p:nvSpPr>
        <p:spPr>
          <a:xfrm>
            <a:off x="5576397" y="3752011"/>
            <a:ext cx="3118150" cy="3628393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80728" r="-50930" b="-32613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04" name="Google Shape;404;p30"/>
          <p:cNvSpPr/>
          <p:nvPr/>
        </p:nvSpPr>
        <p:spPr>
          <a:xfrm>
            <a:off x="3443575" y="0"/>
            <a:ext cx="3899421" cy="4537508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4779" r="-34777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grpSp>
        <p:nvGrpSpPr>
          <p:cNvPr id="405" name="Google Shape;405;p30"/>
          <p:cNvGrpSpPr/>
          <p:nvPr/>
        </p:nvGrpSpPr>
        <p:grpSpPr>
          <a:xfrm>
            <a:off x="9331500" y="970910"/>
            <a:ext cx="7914225" cy="8801047"/>
            <a:chOff x="0" y="-1304969"/>
            <a:chExt cx="10552300" cy="10710779"/>
          </a:xfrm>
        </p:grpSpPr>
        <p:sp>
          <p:nvSpPr>
            <p:cNvPr id="406" name="Google Shape;406;p30"/>
            <p:cNvSpPr txBox="1"/>
            <p:nvPr/>
          </p:nvSpPr>
          <p:spPr>
            <a:xfrm>
              <a:off x="100" y="504226"/>
              <a:ext cx="10552200" cy="445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De 0 a 2 anos e 11 meses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Escultura em Balões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Pintura Facial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Musicalização Infantil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Contação de História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Fazendo Arte (pintura em tela, kraft)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Meu primeiro presente (Artes sensoriais)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Cheiro de amor (Confecção de almofadas sensoriais)</a:t>
              </a:r>
              <a:endParaRPr sz="2200"/>
            </a:p>
          </p:txBody>
        </p:sp>
        <p:sp>
          <p:nvSpPr>
            <p:cNvPr id="407" name="Google Shape;407;p30"/>
            <p:cNvSpPr txBox="1"/>
            <p:nvPr/>
          </p:nvSpPr>
          <p:spPr>
            <a:xfrm>
              <a:off x="0" y="-1304969"/>
              <a:ext cx="8102700" cy="138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9" b="1" i="0" u="none" strike="noStrike" cap="none">
                  <a:solidFill>
                    <a:srgbClr val="1C4E65"/>
                  </a:solidFill>
                  <a:latin typeface="Livvic Black"/>
                  <a:ea typeface="Livvic Black"/>
                  <a:cs typeface="Livvic Black"/>
                  <a:sym typeface="Livvic Black"/>
                </a:rPr>
                <a:t>Oficinas</a:t>
              </a:r>
              <a:r>
                <a:rPr lang="en-US" sz="3999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122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99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(Sugestões de faixa etária)</a:t>
              </a:r>
              <a:endParaRPr/>
            </a:p>
          </p:txBody>
        </p:sp>
        <p:sp>
          <p:nvSpPr>
            <p:cNvPr id="408" name="Google Shape;408;p30"/>
            <p:cNvSpPr txBox="1"/>
            <p:nvPr/>
          </p:nvSpPr>
          <p:spPr>
            <a:xfrm>
              <a:off x="682" y="5531910"/>
              <a:ext cx="8768100" cy="3873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b="1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De 3 anos à 5 anos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Galáxia no pote (foto)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Pintura em ovos de páscoa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pequeno gourmet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Massinha mágica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Pintura com bolha de sabão</a:t>
              </a:r>
              <a:endParaRPr sz="2200"/>
            </a:p>
            <a:p>
              <a:pPr marL="388620" marR="0" lvl="1" indent="-2197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200"/>
                <a:buFont typeface="Arial"/>
                <a:buChar char="•"/>
              </a:pPr>
              <a:r>
                <a:rPr lang="en-US" sz="22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Mosaico de papel</a:t>
              </a:r>
              <a:endParaRPr sz="2200"/>
            </a:p>
          </p:txBody>
        </p:sp>
      </p:grpSp>
      <p:sp>
        <p:nvSpPr>
          <p:cNvPr id="409" name="Google Shape;409;p30"/>
          <p:cNvSpPr txBox="1"/>
          <p:nvPr/>
        </p:nvSpPr>
        <p:spPr>
          <a:xfrm>
            <a:off x="17000339" y="8972867"/>
            <a:ext cx="245507" cy="2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/>
          </a:p>
        </p:txBody>
      </p:sp>
      <p:sp>
        <p:nvSpPr>
          <p:cNvPr id="410" name="Google Shape;410;p30"/>
          <p:cNvSpPr txBox="1"/>
          <p:nvPr/>
        </p:nvSpPr>
        <p:spPr>
          <a:xfrm>
            <a:off x="17000458" y="8972867"/>
            <a:ext cx="245269" cy="2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9" b="0" i="0" u="none" strike="noStrike" cap="none">
                <a:solidFill>
                  <a:srgbClr val="1C4E65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1"/>
          <p:cNvSpPr/>
          <p:nvPr/>
        </p:nvSpPr>
        <p:spPr>
          <a:xfrm>
            <a:off x="3569747" y="367130"/>
            <a:ext cx="3812815" cy="4436730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37162" r="-37160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16" name="Google Shape;416;p31"/>
          <p:cNvSpPr txBox="1"/>
          <p:nvPr/>
        </p:nvSpPr>
        <p:spPr>
          <a:xfrm>
            <a:off x="17001827" y="8972867"/>
            <a:ext cx="242530" cy="2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9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/>
          </a:p>
        </p:txBody>
      </p:sp>
      <p:grpSp>
        <p:nvGrpSpPr>
          <p:cNvPr id="417" name="Google Shape;417;p31"/>
          <p:cNvGrpSpPr/>
          <p:nvPr/>
        </p:nvGrpSpPr>
        <p:grpSpPr>
          <a:xfrm>
            <a:off x="9144000" y="788200"/>
            <a:ext cx="7857570" cy="8465329"/>
            <a:chOff x="0" y="-9525"/>
            <a:chExt cx="9327600" cy="9869801"/>
          </a:xfrm>
        </p:grpSpPr>
        <p:sp>
          <p:nvSpPr>
            <p:cNvPr id="418" name="Google Shape;418;p31"/>
            <p:cNvSpPr txBox="1"/>
            <p:nvPr/>
          </p:nvSpPr>
          <p:spPr>
            <a:xfrm>
              <a:off x="0" y="1494054"/>
              <a:ext cx="8443200" cy="3542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100" b="1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De 6 anos à 8 anos (CULTURA MAKER)</a:t>
              </a:r>
              <a:endParaRPr sz="2100"/>
            </a:p>
            <a:p>
              <a:pPr marL="388620" marR="0" lvl="1" indent="-21336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Customização de ecobags</a:t>
              </a:r>
              <a:endParaRPr sz="2100"/>
            </a:p>
            <a:p>
              <a:pPr marL="388620" marR="0" lvl="1" indent="-21336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pequeno gourmet</a:t>
              </a:r>
              <a:endParaRPr sz="2100"/>
            </a:p>
            <a:p>
              <a:pPr marL="388620" marR="0" lvl="1" indent="-21336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Slime</a:t>
              </a:r>
              <a:endParaRPr sz="2100"/>
            </a:p>
            <a:p>
              <a:pPr marL="388620" marR="0" lvl="1" indent="-21336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de chaveiros e pulseiras </a:t>
              </a:r>
              <a:endParaRPr sz="2100"/>
            </a:p>
            <a:p>
              <a:pPr marL="388620" marR="0" lvl="1" indent="-21336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pequeno artesão </a:t>
              </a:r>
              <a:endParaRPr sz="2100"/>
            </a:p>
            <a:p>
              <a:pPr marL="388620" marR="0" lvl="1" indent="-21336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100"/>
                <a:buFont typeface="Arial"/>
                <a:buChar char="•"/>
              </a:pPr>
              <a:r>
                <a:rPr lang="en-US" sz="21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Tye</a:t>
              </a:r>
              <a:r>
                <a:rPr lang="en-US" sz="2100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-</a:t>
              </a:r>
              <a:r>
                <a:rPr lang="en-US" sz="21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Dye</a:t>
              </a:r>
              <a:endParaRPr sz="2100"/>
            </a:p>
          </p:txBody>
        </p:sp>
        <p:sp>
          <p:nvSpPr>
            <p:cNvPr id="419" name="Google Shape;419;p31"/>
            <p:cNvSpPr txBox="1"/>
            <p:nvPr/>
          </p:nvSpPr>
          <p:spPr>
            <a:xfrm>
              <a:off x="0" y="5198066"/>
              <a:ext cx="8443200" cy="2368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De 9 anos à 12 anos</a:t>
              </a:r>
              <a:endParaRPr sz="2000"/>
            </a:p>
            <a:p>
              <a:pPr marL="388620" marR="0" lvl="1" indent="-2070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de scrapbook</a:t>
              </a:r>
              <a:endParaRPr sz="2000"/>
            </a:p>
            <a:p>
              <a:pPr marL="388620" marR="0" lvl="1" indent="-2070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de rimas</a:t>
              </a:r>
              <a:endParaRPr sz="2000"/>
            </a:p>
            <a:p>
              <a:pPr marL="388620" marR="0" lvl="1" indent="-2070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de esportes de aventura adaptados</a:t>
              </a:r>
              <a:endParaRPr sz="2000"/>
            </a:p>
            <a:p>
              <a:pPr marL="388620" marR="0" lvl="1" indent="-20701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1C4E65"/>
                </a:buClr>
                <a:buSzPts val="2000"/>
                <a:buFont typeface="Arial"/>
                <a:buChar char="•"/>
              </a:pPr>
              <a:r>
                <a:rPr lang="en-US" sz="20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Oficina de Skate</a:t>
              </a:r>
              <a:endParaRPr sz="2000"/>
            </a:p>
          </p:txBody>
        </p:sp>
        <p:sp>
          <p:nvSpPr>
            <p:cNvPr id="420" name="Google Shape;420;p31"/>
            <p:cNvSpPr txBox="1"/>
            <p:nvPr/>
          </p:nvSpPr>
          <p:spPr>
            <a:xfrm>
              <a:off x="0" y="7728176"/>
              <a:ext cx="9327600" cy="2132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i="0" u="none" strike="noStrike" cap="none">
                  <a:solidFill>
                    <a:srgbClr val="1C4E65"/>
                  </a:solidFill>
                  <a:latin typeface="Arial"/>
                  <a:ea typeface="Arial"/>
                  <a:cs typeface="Arial"/>
                  <a:sym typeface="Arial"/>
                </a:rPr>
                <a:t>Inclusos:</a:t>
              </a:r>
              <a:r>
                <a:rPr lang="en-US" sz="1800" b="0" i="0" u="none" strike="noStrike" cap="none">
                  <a:solidFill>
                    <a:srgbClr val="1C4E65"/>
                  </a:solidFill>
                  <a:latin typeface="Arial"/>
                  <a:ea typeface="Arial"/>
                  <a:cs typeface="Arial"/>
                  <a:sym typeface="Arial"/>
                </a:rPr>
                <a:t> Todos materiais para as atividades e profissionais qualificados para execução. </a:t>
              </a:r>
              <a:endParaRPr/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1C4E65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0" i="0" u="none" strike="noStrike" cap="none">
                  <a:solidFill>
                    <a:srgbClr val="1C4E65"/>
                  </a:solidFill>
                  <a:latin typeface="Arial"/>
                  <a:ea typeface="Arial"/>
                  <a:cs typeface="Arial"/>
                  <a:sym typeface="Arial"/>
                </a:rPr>
                <a:t>Lembrando que as faixas etárias são sugestivas e podem ser adaptadas a diferentes públicos.</a:t>
              </a:r>
              <a:endParaRPr/>
            </a:p>
          </p:txBody>
        </p:sp>
        <p:sp>
          <p:nvSpPr>
            <p:cNvPr id="421" name="Google Shape;421;p31"/>
            <p:cNvSpPr txBox="1"/>
            <p:nvPr/>
          </p:nvSpPr>
          <p:spPr>
            <a:xfrm>
              <a:off x="0" y="-9525"/>
              <a:ext cx="7499700" cy="1324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12200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999" b="1" i="0" u="none" strike="noStrike" cap="none">
                  <a:solidFill>
                    <a:srgbClr val="1C4E65"/>
                  </a:solidFill>
                  <a:latin typeface="Livvic Black"/>
                  <a:ea typeface="Livvic Black"/>
                  <a:cs typeface="Livvic Black"/>
                  <a:sym typeface="Livvic Black"/>
                </a:rPr>
                <a:t>Oficinas</a:t>
              </a:r>
              <a:r>
                <a:rPr lang="en-US" sz="3999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 </a:t>
              </a:r>
              <a:endParaRPr/>
            </a:p>
            <a:p>
              <a:pPr marL="0" marR="0" lvl="0" indent="0" algn="l" rtl="0">
                <a:lnSpc>
                  <a:spcPct val="122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500" b="0" i="0" u="none" strike="noStrike" cap="none">
                  <a:solidFill>
                    <a:srgbClr val="1C4E65"/>
                  </a:solidFill>
                  <a:latin typeface="Livvic"/>
                  <a:ea typeface="Livvic"/>
                  <a:cs typeface="Livvic"/>
                  <a:sym typeface="Livvic"/>
                </a:rPr>
                <a:t>(Sugestões de faixa etária)</a:t>
              </a:r>
              <a:endParaRPr/>
            </a:p>
          </p:txBody>
        </p:sp>
      </p:grpSp>
      <p:sp>
        <p:nvSpPr>
          <p:cNvPr id="422" name="Google Shape;422;p31"/>
          <p:cNvSpPr/>
          <p:nvPr/>
        </p:nvSpPr>
        <p:spPr>
          <a:xfrm rot="5400000" flipH="1">
            <a:off x="2873372" y="6066192"/>
            <a:ext cx="4220808" cy="4220808"/>
          </a:xfrm>
          <a:custGeom>
            <a:avLst/>
            <a:gdLst/>
            <a:ahLst/>
            <a:cxnLst/>
            <a:rect l="l" t="t" r="r" b="b"/>
            <a:pathLst>
              <a:path w="4220808" h="4220808" extrusionOk="0">
                <a:moveTo>
                  <a:pt x="0" y="4220808"/>
                </a:moveTo>
                <a:lnTo>
                  <a:pt x="4220809" y="4220808"/>
                </a:lnTo>
                <a:lnTo>
                  <a:pt x="4220809" y="0"/>
                </a:lnTo>
                <a:lnTo>
                  <a:pt x="0" y="0"/>
                </a:lnTo>
                <a:lnTo>
                  <a:pt x="0" y="422080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23" name="Google Shape;423;p31"/>
          <p:cNvSpPr/>
          <p:nvPr/>
        </p:nvSpPr>
        <p:spPr>
          <a:xfrm>
            <a:off x="5603928" y="4382801"/>
            <a:ext cx="2401124" cy="2794035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7269" r="-3726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grpSp>
        <p:nvGrpSpPr>
          <p:cNvPr id="424" name="Google Shape;424;p31"/>
          <p:cNvGrpSpPr/>
          <p:nvPr/>
        </p:nvGrpSpPr>
        <p:grpSpPr>
          <a:xfrm>
            <a:off x="0" y="-141349"/>
            <a:ext cx="3044890" cy="10428232"/>
            <a:chOff x="0" y="-38100"/>
            <a:chExt cx="3016535" cy="3104010"/>
          </a:xfrm>
        </p:grpSpPr>
        <p:sp>
          <p:nvSpPr>
            <p:cNvPr id="425" name="Google Shape;425;p31"/>
            <p:cNvSpPr/>
            <p:nvPr/>
          </p:nvSpPr>
          <p:spPr>
            <a:xfrm>
              <a:off x="0" y="0"/>
              <a:ext cx="3016535" cy="3065910"/>
            </a:xfrm>
            <a:custGeom>
              <a:avLst/>
              <a:gdLst/>
              <a:ahLst/>
              <a:cxnLst/>
              <a:rect l="l" t="t" r="r" b="b"/>
              <a:pathLst>
                <a:path w="3016535" h="3065910" extrusionOk="0">
                  <a:moveTo>
                    <a:pt x="0" y="0"/>
                  </a:moveTo>
                  <a:lnTo>
                    <a:pt x="3016535" y="0"/>
                  </a:lnTo>
                  <a:lnTo>
                    <a:pt x="3016535" y="3065910"/>
                  </a:lnTo>
                  <a:lnTo>
                    <a:pt x="0" y="3065910"/>
                  </a:lnTo>
                  <a:close/>
                </a:path>
              </a:pathLst>
            </a:custGeom>
            <a:solidFill>
              <a:srgbClr val="1C4E65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26" name="Google Shape;426;p31"/>
            <p:cNvSpPr txBox="1"/>
            <p:nvPr/>
          </p:nvSpPr>
          <p:spPr>
            <a:xfrm>
              <a:off x="0" y="-38100"/>
              <a:ext cx="3016535" cy="3104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7" name="Google Shape;427;p31"/>
          <p:cNvSpPr/>
          <p:nvPr/>
        </p:nvSpPr>
        <p:spPr>
          <a:xfrm>
            <a:off x="241453" y="788189"/>
            <a:ext cx="3089120" cy="3594612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l="-37324" r="-37324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28" name="Google Shape;428;p31"/>
          <p:cNvSpPr/>
          <p:nvPr/>
        </p:nvSpPr>
        <p:spPr>
          <a:xfrm>
            <a:off x="1184990" y="3752011"/>
            <a:ext cx="4291165" cy="4993356"/>
          </a:xfrm>
          <a:custGeom>
            <a:avLst/>
            <a:gdLst/>
            <a:ahLst/>
            <a:cxnLst/>
            <a:rect l="l" t="t" r="r" b="b"/>
            <a:pathLst>
              <a:path w="698500" h="812800" extrusionOk="0">
                <a:moveTo>
                  <a:pt x="349250" y="0"/>
                </a:moveTo>
                <a:lnTo>
                  <a:pt x="698500" y="203200"/>
                </a:lnTo>
                <a:lnTo>
                  <a:pt x="698500" y="609600"/>
                </a:lnTo>
                <a:lnTo>
                  <a:pt x="349250" y="812800"/>
                </a:lnTo>
                <a:lnTo>
                  <a:pt x="0" y="609600"/>
                </a:lnTo>
                <a:lnTo>
                  <a:pt x="0" y="203200"/>
                </a:lnTo>
                <a:lnTo>
                  <a:pt x="34925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44948" r="-29589"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29" name="Google Shape;429;p31"/>
          <p:cNvSpPr txBox="1"/>
          <p:nvPr/>
        </p:nvSpPr>
        <p:spPr>
          <a:xfrm>
            <a:off x="16998895" y="8972867"/>
            <a:ext cx="248394" cy="280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99" b="0" i="0" u="none" strike="noStrike" cap="none">
                <a:solidFill>
                  <a:srgbClr val="1C4E65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3" name="Google Shape;453;p33" title="imagem_2025-04-24_231404818.png"/>
          <p:cNvPicPr preferRelativeResize="0"/>
          <p:nvPr/>
        </p:nvPicPr>
        <p:blipFill rotWithShape="1">
          <a:blip r:embed="rId3">
            <a:alphaModFix/>
          </a:blip>
          <a:srcRect r="24834" b="23189"/>
          <a:stretch/>
        </p:blipFill>
        <p:spPr>
          <a:xfrm>
            <a:off x="12102350" y="3857625"/>
            <a:ext cx="6185650" cy="6429375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33"/>
          <p:cNvSpPr/>
          <p:nvPr/>
        </p:nvSpPr>
        <p:spPr>
          <a:xfrm>
            <a:off x="11646650" y="2393475"/>
            <a:ext cx="3364620" cy="3192566"/>
          </a:xfrm>
          <a:custGeom>
            <a:avLst/>
            <a:gdLst/>
            <a:ahLst/>
            <a:cxnLst/>
            <a:rect l="l" t="t" r="r" b="b"/>
            <a:pathLst>
              <a:path w="7646864" h="7646864" extrusionOk="0">
                <a:moveTo>
                  <a:pt x="0" y="0"/>
                </a:moveTo>
                <a:lnTo>
                  <a:pt x="7646864" y="0"/>
                </a:lnTo>
                <a:lnTo>
                  <a:pt x="7646864" y="7646864"/>
                </a:lnTo>
                <a:lnTo>
                  <a:pt x="0" y="764686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55" name="Google Shape;455;p33"/>
          <p:cNvSpPr txBox="1"/>
          <p:nvPr/>
        </p:nvSpPr>
        <p:spPr>
          <a:xfrm>
            <a:off x="1548184" y="2652140"/>
            <a:ext cx="8941200" cy="27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400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Agradecemos por dedicar seu tempo para conhecer nosso portfólio!</a:t>
            </a:r>
            <a:endParaRPr/>
          </a:p>
        </p:txBody>
      </p:sp>
      <p:sp>
        <p:nvSpPr>
          <p:cNvPr id="456" name="Google Shape;456;p33"/>
          <p:cNvSpPr txBox="1"/>
          <p:nvPr/>
        </p:nvSpPr>
        <p:spPr>
          <a:xfrm>
            <a:off x="1548184" y="5513961"/>
            <a:ext cx="8941200" cy="26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6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Na UAU Soluções estratégicas em gestão e eventos, </a:t>
            </a:r>
            <a:r>
              <a:rPr lang="en-US" sz="24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temos o compromisso de entregar experiências personalizadas e de alta qualidade. </a:t>
            </a:r>
            <a:r>
              <a:rPr lang="en-US" sz="2499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Se nosso trabalho chamou sua atenção, </a:t>
            </a:r>
            <a:r>
              <a:rPr lang="en-US" sz="3199" b="1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entre em contato </a:t>
            </a:r>
            <a:r>
              <a:rPr lang="en-US" sz="2499" b="0" i="0" u="none" strike="noStrike" cap="none">
                <a:solidFill>
                  <a:srgbClr val="1C4E65"/>
                </a:solidFill>
                <a:latin typeface="Livvic"/>
                <a:ea typeface="Livvic"/>
                <a:cs typeface="Livvic"/>
                <a:sym typeface="Livvic"/>
              </a:rPr>
              <a:t>para um atendimento personalizado e solicite um orçamento.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34"/>
          <p:cNvSpPr/>
          <p:nvPr/>
        </p:nvSpPr>
        <p:spPr>
          <a:xfrm rot="-5400000">
            <a:off x="10225351" y="0"/>
            <a:ext cx="8886499" cy="8886499"/>
          </a:xfrm>
          <a:custGeom>
            <a:avLst/>
            <a:gdLst/>
            <a:ahLst/>
            <a:cxnLst/>
            <a:rect l="l" t="t" r="r" b="b"/>
            <a:pathLst>
              <a:path w="8886499" h="8886499" extrusionOk="0">
                <a:moveTo>
                  <a:pt x="0" y="0"/>
                </a:moveTo>
                <a:lnTo>
                  <a:pt x="8886499" y="0"/>
                </a:lnTo>
                <a:lnTo>
                  <a:pt x="8886499" y="8886499"/>
                </a:lnTo>
                <a:lnTo>
                  <a:pt x="0" y="888649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sp>
        <p:nvSpPr>
          <p:cNvPr id="462" name="Google Shape;462;p34"/>
          <p:cNvSpPr/>
          <p:nvPr/>
        </p:nvSpPr>
        <p:spPr>
          <a:xfrm>
            <a:off x="3696198" y="5825655"/>
            <a:ext cx="2568818" cy="2608491"/>
          </a:xfrm>
          <a:custGeom>
            <a:avLst/>
            <a:gdLst/>
            <a:ahLst/>
            <a:cxnLst/>
            <a:rect l="l" t="t" r="r" b="b"/>
            <a:pathLst>
              <a:path w="2568818" h="2608491" extrusionOk="0">
                <a:moveTo>
                  <a:pt x="0" y="0"/>
                </a:moveTo>
                <a:lnTo>
                  <a:pt x="2568818" y="0"/>
                </a:lnTo>
                <a:lnTo>
                  <a:pt x="2568818" y="2608490"/>
                </a:lnTo>
                <a:lnTo>
                  <a:pt x="0" y="26084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pt-BR"/>
          </a:p>
        </p:txBody>
      </p:sp>
      <p:pic>
        <p:nvPicPr>
          <p:cNvPr id="463" name="Google Shape;463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07415" y="293539"/>
            <a:ext cx="11104330" cy="11064231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34"/>
          <p:cNvSpPr txBox="1"/>
          <p:nvPr/>
        </p:nvSpPr>
        <p:spPr>
          <a:xfrm>
            <a:off x="2975392" y="8508767"/>
            <a:ext cx="4010431" cy="297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B0A0D"/>
                </a:solidFill>
                <a:latin typeface="Livvic SemiBold"/>
                <a:ea typeface="Livvic SemiBold"/>
                <a:cs typeface="Livvic SemiBold"/>
                <a:sym typeface="Livvic SemiBold"/>
              </a:rPr>
              <a:t>Ou escaneie o QR Code.</a:t>
            </a:r>
            <a:endParaRPr/>
          </a:p>
        </p:txBody>
      </p:sp>
      <p:sp>
        <p:nvSpPr>
          <p:cNvPr id="465" name="Google Shape;465;p34"/>
          <p:cNvSpPr txBox="1"/>
          <p:nvPr/>
        </p:nvSpPr>
        <p:spPr>
          <a:xfrm>
            <a:off x="1618970" y="2697480"/>
            <a:ext cx="6942879" cy="2446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0" b="1" i="0" u="none" strike="noStrike" cap="none">
                <a:solidFill>
                  <a:srgbClr val="1C4E65"/>
                </a:solidFill>
                <a:latin typeface="Livvic Black"/>
                <a:ea typeface="Livvic Black"/>
                <a:cs typeface="Livvic Black"/>
                <a:sym typeface="Livvic Black"/>
              </a:rPr>
              <a:t>Como nos contatar: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35"/>
          <p:cNvGrpSpPr/>
          <p:nvPr/>
        </p:nvGrpSpPr>
        <p:grpSpPr>
          <a:xfrm>
            <a:off x="17864483" y="-144661"/>
            <a:ext cx="423517" cy="3208739"/>
            <a:chOff x="0" y="-38100"/>
            <a:chExt cx="111544" cy="845100"/>
          </a:xfrm>
        </p:grpSpPr>
        <p:sp>
          <p:nvSpPr>
            <p:cNvPr id="471" name="Google Shape;471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037094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2" name="Google Shape;472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35"/>
          <p:cNvGrpSpPr/>
          <p:nvPr/>
        </p:nvGrpSpPr>
        <p:grpSpPr>
          <a:xfrm>
            <a:off x="17864483" y="2681442"/>
            <a:ext cx="423517" cy="3208739"/>
            <a:chOff x="0" y="-38100"/>
            <a:chExt cx="111544" cy="845100"/>
          </a:xfrm>
        </p:grpSpPr>
        <p:sp>
          <p:nvSpPr>
            <p:cNvPr id="474" name="Google Shape;474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99C1A3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5" name="Google Shape;475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6" name="Google Shape;476;p35"/>
          <p:cNvSpPr txBox="1"/>
          <p:nvPr/>
        </p:nvSpPr>
        <p:spPr>
          <a:xfrm>
            <a:off x="2457301" y="4225925"/>
            <a:ext cx="13373400" cy="19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00" b="0" i="0" u="none" strike="noStrike" cap="none">
                <a:solidFill>
                  <a:srgbClr val="037094"/>
                </a:solidFill>
                <a:latin typeface="Livvic"/>
                <a:ea typeface="Livvic"/>
                <a:cs typeface="Livvic"/>
                <a:sym typeface="Livvic"/>
              </a:rPr>
              <a:t>Não é coincidência quando o evento é nosso, dizer</a:t>
            </a:r>
            <a:r>
              <a:rPr lang="en-US" sz="5300" b="1" i="0" u="none" strike="noStrike" cap="none">
                <a:solidFill>
                  <a:srgbClr val="037094"/>
                </a:solidFill>
                <a:latin typeface="Livvic"/>
                <a:ea typeface="Livvic"/>
                <a:cs typeface="Livvic"/>
                <a:sym typeface="Livvic"/>
              </a:rPr>
              <a:t> UAU</a:t>
            </a:r>
            <a:r>
              <a:rPr lang="en-US" sz="5300" b="0" i="0" u="none" strike="noStrike" cap="none">
                <a:solidFill>
                  <a:srgbClr val="037094"/>
                </a:solidFill>
                <a:latin typeface="Livvic"/>
                <a:ea typeface="Livvic"/>
                <a:cs typeface="Livvic"/>
                <a:sym typeface="Livvic"/>
              </a:rPr>
              <a:t> não é acaso, </a:t>
            </a:r>
            <a:r>
              <a:rPr lang="en-US" sz="5300" b="1" i="0" u="none" strike="noStrike" cap="none">
                <a:solidFill>
                  <a:srgbClr val="037094"/>
                </a:solidFill>
                <a:latin typeface="Livvic"/>
                <a:ea typeface="Livvic"/>
                <a:cs typeface="Livvic"/>
                <a:sym typeface="Livvic"/>
              </a:rPr>
              <a:t>é assinatura!</a:t>
            </a:r>
            <a:endParaRPr sz="1700"/>
          </a:p>
        </p:txBody>
      </p:sp>
      <p:grpSp>
        <p:nvGrpSpPr>
          <p:cNvPr id="477" name="Google Shape;477;p35"/>
          <p:cNvGrpSpPr/>
          <p:nvPr/>
        </p:nvGrpSpPr>
        <p:grpSpPr>
          <a:xfrm>
            <a:off x="17864483" y="5507546"/>
            <a:ext cx="423517" cy="3208739"/>
            <a:chOff x="0" y="-38100"/>
            <a:chExt cx="111544" cy="845100"/>
          </a:xfrm>
        </p:grpSpPr>
        <p:sp>
          <p:nvSpPr>
            <p:cNvPr id="478" name="Google Shape;478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D6DF8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79" name="Google Shape;479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0" name="Google Shape;480;p35"/>
          <p:cNvGrpSpPr/>
          <p:nvPr/>
        </p:nvGrpSpPr>
        <p:grpSpPr>
          <a:xfrm>
            <a:off x="17864483" y="8333649"/>
            <a:ext cx="423517" cy="3208739"/>
            <a:chOff x="0" y="-38100"/>
            <a:chExt cx="111544" cy="845100"/>
          </a:xfrm>
        </p:grpSpPr>
        <p:sp>
          <p:nvSpPr>
            <p:cNvPr id="481" name="Google Shape;481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FED14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2" name="Google Shape;482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3" name="Google Shape;483;p35"/>
          <p:cNvGrpSpPr/>
          <p:nvPr/>
        </p:nvGrpSpPr>
        <p:grpSpPr>
          <a:xfrm rot="10800000">
            <a:off x="0" y="7850616"/>
            <a:ext cx="423517" cy="3208739"/>
            <a:chOff x="0" y="-38100"/>
            <a:chExt cx="111544" cy="845100"/>
          </a:xfrm>
        </p:grpSpPr>
        <p:sp>
          <p:nvSpPr>
            <p:cNvPr id="484" name="Google Shape;484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037094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5" name="Google Shape;485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6" name="Google Shape;486;p35"/>
          <p:cNvGrpSpPr/>
          <p:nvPr/>
        </p:nvGrpSpPr>
        <p:grpSpPr>
          <a:xfrm rot="10800000">
            <a:off x="0" y="5024513"/>
            <a:ext cx="423517" cy="3208739"/>
            <a:chOff x="0" y="-38100"/>
            <a:chExt cx="111544" cy="845100"/>
          </a:xfrm>
        </p:grpSpPr>
        <p:sp>
          <p:nvSpPr>
            <p:cNvPr id="487" name="Google Shape;487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99C1A3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88" name="Google Shape;488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9" name="Google Shape;489;p35"/>
          <p:cNvGrpSpPr/>
          <p:nvPr/>
        </p:nvGrpSpPr>
        <p:grpSpPr>
          <a:xfrm rot="10800000">
            <a:off x="0" y="2198409"/>
            <a:ext cx="423517" cy="3208739"/>
            <a:chOff x="0" y="-38100"/>
            <a:chExt cx="111544" cy="845100"/>
          </a:xfrm>
        </p:grpSpPr>
        <p:sp>
          <p:nvSpPr>
            <p:cNvPr id="490" name="Google Shape;490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D6DF8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1" name="Google Shape;491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2" name="Google Shape;492;p35"/>
          <p:cNvGrpSpPr/>
          <p:nvPr/>
        </p:nvGrpSpPr>
        <p:grpSpPr>
          <a:xfrm rot="10800000">
            <a:off x="0" y="-627694"/>
            <a:ext cx="423517" cy="3208739"/>
            <a:chOff x="0" y="-38100"/>
            <a:chExt cx="111544" cy="845100"/>
          </a:xfrm>
        </p:grpSpPr>
        <p:sp>
          <p:nvSpPr>
            <p:cNvPr id="493" name="Google Shape;493;p35"/>
            <p:cNvSpPr/>
            <p:nvPr/>
          </p:nvSpPr>
          <p:spPr>
            <a:xfrm>
              <a:off x="0" y="0"/>
              <a:ext cx="111544" cy="807000"/>
            </a:xfrm>
            <a:custGeom>
              <a:avLst/>
              <a:gdLst/>
              <a:ahLst/>
              <a:cxnLst/>
              <a:rect l="l" t="t" r="r" b="b"/>
              <a:pathLst>
                <a:path w="111544" h="807000" extrusionOk="0">
                  <a:moveTo>
                    <a:pt x="0" y="0"/>
                  </a:moveTo>
                  <a:lnTo>
                    <a:pt x="111544" y="0"/>
                  </a:lnTo>
                  <a:lnTo>
                    <a:pt x="111544" y="807000"/>
                  </a:lnTo>
                  <a:lnTo>
                    <a:pt x="0" y="807000"/>
                  </a:lnTo>
                  <a:close/>
                </a:path>
              </a:pathLst>
            </a:custGeom>
            <a:solidFill>
              <a:srgbClr val="FED146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94" name="Google Shape;494;p35"/>
            <p:cNvSpPr txBox="1"/>
            <p:nvPr/>
          </p:nvSpPr>
          <p:spPr>
            <a:xfrm>
              <a:off x="0" y="-38100"/>
              <a:ext cx="111544" cy="845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318</Words>
  <Application>Microsoft Office PowerPoint</Application>
  <PresentationFormat>Custom</PresentationFormat>
  <Paragraphs>58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Livvic SemiBold</vt:lpstr>
      <vt:lpstr>Calibri</vt:lpstr>
      <vt:lpstr>Livvic Black</vt:lpstr>
      <vt:lpstr>Livvic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ARTHUR GABRIEL DA MAIA GARCIA</cp:lastModifiedBy>
  <cp:revision>1</cp:revision>
  <dcterms:modified xsi:type="dcterms:W3CDTF">2025-04-27T18:54:16Z</dcterms:modified>
</cp:coreProperties>
</file>