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66" r:id="rId2"/>
    <p:sldId id="268" r:id="rId3"/>
    <p:sldId id="270" r:id="rId4"/>
    <p:sldId id="276" r:id="rId5"/>
    <p:sldId id="277" r:id="rId6"/>
    <p:sldId id="278" r:id="rId7"/>
  </p:sldIdLst>
  <p:sldSz cx="18288000" cy="10287000"/>
  <p:notesSz cx="6858000" cy="9144000"/>
  <p:embeddedFontLst>
    <p:embeddedFont>
      <p:font typeface="Livvic" pitchFamily="2" charset="0"/>
      <p:regular r:id="rId9"/>
      <p:bold r:id="rId10"/>
      <p:italic r:id="rId11"/>
      <p:boldItalic r:id="rId12"/>
    </p:embeddedFont>
    <p:embeddedFont>
      <p:font typeface="Livvic Black" pitchFamily="2" charset="0"/>
      <p:bold r:id="rId13"/>
      <p:boldItalic r:id="rId14"/>
    </p:embeddedFont>
    <p:embeddedFont>
      <p:font typeface="Livvic SemiBold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500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500b1b8abd_1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3500b1b8abd_1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500b1b8abd_1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3500b1b8abd_1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500b1b8abd_1_3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g3500b1b8abd_1_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3500b1b8abd_1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g3500b1b8abd_1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3500b1b8abd_1_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g3500b1b8abd_1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3500b1b8abd_1_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g3500b1b8abd_1_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23"/>
          <p:cNvGrpSpPr/>
          <p:nvPr/>
        </p:nvGrpSpPr>
        <p:grpSpPr>
          <a:xfrm>
            <a:off x="2478556" y="1495729"/>
            <a:ext cx="5858345" cy="5779817"/>
            <a:chOff x="0" y="-38100"/>
            <a:chExt cx="2082941" cy="2055020"/>
          </a:xfrm>
        </p:grpSpPr>
        <p:sp>
          <p:nvSpPr>
            <p:cNvPr id="290" name="Google Shape;290;p23"/>
            <p:cNvSpPr/>
            <p:nvPr/>
          </p:nvSpPr>
          <p:spPr>
            <a:xfrm>
              <a:off x="0" y="0"/>
              <a:ext cx="2082941" cy="2016920"/>
            </a:xfrm>
            <a:custGeom>
              <a:avLst/>
              <a:gdLst/>
              <a:ahLst/>
              <a:cxnLst/>
              <a:rect l="l" t="t" r="r" b="b"/>
              <a:pathLst>
                <a:path w="2082941" h="2016920" extrusionOk="0">
                  <a:moveTo>
                    <a:pt x="0" y="0"/>
                  </a:moveTo>
                  <a:lnTo>
                    <a:pt x="2082941" y="0"/>
                  </a:lnTo>
                  <a:lnTo>
                    <a:pt x="2082941" y="2016920"/>
                  </a:lnTo>
                  <a:lnTo>
                    <a:pt x="0" y="2016920"/>
                  </a:lnTo>
                  <a:close/>
                </a:path>
              </a:pathLst>
            </a:custGeom>
            <a:solidFill>
              <a:srgbClr val="1C4E65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91" name="Google Shape;291;p23"/>
            <p:cNvSpPr txBox="1"/>
            <p:nvPr/>
          </p:nvSpPr>
          <p:spPr>
            <a:xfrm>
              <a:off x="0" y="-38100"/>
              <a:ext cx="2082941" cy="20550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2" name="Google Shape;292;p23"/>
          <p:cNvGrpSpPr/>
          <p:nvPr/>
        </p:nvGrpSpPr>
        <p:grpSpPr>
          <a:xfrm>
            <a:off x="10612700" y="1495725"/>
            <a:ext cx="5531704" cy="5697520"/>
            <a:chOff x="0" y="-38100"/>
            <a:chExt cx="1804974" cy="1623919"/>
          </a:xfrm>
        </p:grpSpPr>
        <p:sp>
          <p:nvSpPr>
            <p:cNvPr id="293" name="Google Shape;293;p23"/>
            <p:cNvSpPr/>
            <p:nvPr/>
          </p:nvSpPr>
          <p:spPr>
            <a:xfrm>
              <a:off x="0" y="0"/>
              <a:ext cx="1804974" cy="1585819"/>
            </a:xfrm>
            <a:custGeom>
              <a:avLst/>
              <a:gdLst/>
              <a:ahLst/>
              <a:cxnLst/>
              <a:rect l="l" t="t" r="r" b="b"/>
              <a:pathLst>
                <a:path w="1804974" h="1585819" extrusionOk="0">
                  <a:moveTo>
                    <a:pt x="0" y="0"/>
                  </a:moveTo>
                  <a:lnTo>
                    <a:pt x="1804974" y="0"/>
                  </a:lnTo>
                  <a:lnTo>
                    <a:pt x="1804974" y="1585819"/>
                  </a:lnTo>
                  <a:lnTo>
                    <a:pt x="0" y="1585819"/>
                  </a:lnTo>
                  <a:close/>
                </a:path>
              </a:pathLst>
            </a:custGeom>
            <a:solidFill>
              <a:srgbClr val="99C1A3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94" name="Google Shape;294;p23"/>
            <p:cNvSpPr txBox="1"/>
            <p:nvPr/>
          </p:nvSpPr>
          <p:spPr>
            <a:xfrm>
              <a:off x="0" y="-38100"/>
              <a:ext cx="1804974" cy="16239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5" name="Google Shape;295;p23"/>
          <p:cNvSpPr/>
          <p:nvPr/>
        </p:nvSpPr>
        <p:spPr>
          <a:xfrm>
            <a:off x="1846294" y="2209131"/>
            <a:ext cx="7122869" cy="4460171"/>
          </a:xfrm>
          <a:custGeom>
            <a:avLst/>
            <a:gdLst/>
            <a:ahLst/>
            <a:cxnLst/>
            <a:rect l="l" t="t" r="r" b="b"/>
            <a:pathLst>
              <a:path w="7122869" h="4460171" extrusionOk="0">
                <a:moveTo>
                  <a:pt x="0" y="0"/>
                </a:moveTo>
                <a:lnTo>
                  <a:pt x="7122868" y="0"/>
                </a:lnTo>
                <a:lnTo>
                  <a:pt x="7122868" y="4460171"/>
                </a:lnTo>
                <a:lnTo>
                  <a:pt x="0" y="44601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4557" t="-7999" r="-4556" b="-7999"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296" name="Google Shape;296;p23"/>
          <p:cNvSpPr/>
          <p:nvPr/>
        </p:nvSpPr>
        <p:spPr>
          <a:xfrm>
            <a:off x="9940350" y="2209125"/>
            <a:ext cx="7117058" cy="4461315"/>
          </a:xfrm>
          <a:custGeom>
            <a:avLst/>
            <a:gdLst/>
            <a:ahLst/>
            <a:cxnLst/>
            <a:rect l="l" t="t" r="r" b="b"/>
            <a:pathLst>
              <a:path w="6876385" h="3821255" extrusionOk="0">
                <a:moveTo>
                  <a:pt x="0" y="0"/>
                </a:moveTo>
                <a:lnTo>
                  <a:pt x="6876385" y="0"/>
                </a:lnTo>
                <a:lnTo>
                  <a:pt x="6876385" y="3821255"/>
                </a:lnTo>
                <a:lnTo>
                  <a:pt x="0" y="38212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10471" b="-9642"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297" name="Google Shape;297;p23"/>
          <p:cNvSpPr txBox="1"/>
          <p:nvPr/>
        </p:nvSpPr>
        <p:spPr>
          <a:xfrm>
            <a:off x="3234866" y="7474212"/>
            <a:ext cx="4345800" cy="15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 b="1" i="0" u="none" strike="noStrike" cap="none">
                <a:solidFill>
                  <a:srgbClr val="1C4E65"/>
                </a:solidFill>
                <a:latin typeface="Livvic"/>
                <a:ea typeface="Livvic"/>
                <a:cs typeface="Livvic"/>
                <a:sym typeface="Livvic"/>
              </a:rPr>
              <a:t>Colônia de férias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0" i="0" u="none" strike="noStrike" cap="none">
                <a:solidFill>
                  <a:srgbClr val="1C4E65"/>
                </a:solidFill>
                <a:latin typeface="Livvic"/>
                <a:ea typeface="Livvic"/>
                <a:cs typeface="Livvic"/>
                <a:sym typeface="Livvic"/>
              </a:rPr>
              <a:t>Ações qualificadas em Lazer no período de recesso escolar.</a:t>
            </a:r>
            <a:endParaRPr sz="1500"/>
          </a:p>
        </p:txBody>
      </p:sp>
      <p:sp>
        <p:nvSpPr>
          <p:cNvPr id="298" name="Google Shape;298;p23"/>
          <p:cNvSpPr txBox="1"/>
          <p:nvPr/>
        </p:nvSpPr>
        <p:spPr>
          <a:xfrm>
            <a:off x="11178212" y="7474200"/>
            <a:ext cx="3874800" cy="19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 b="1" i="0" u="none" strike="noStrike" cap="none">
                <a:solidFill>
                  <a:srgbClr val="1C4E65"/>
                </a:solidFill>
                <a:latin typeface="Livvic"/>
                <a:ea typeface="Livvic"/>
                <a:cs typeface="Livvic"/>
                <a:sym typeface="Livvic"/>
              </a:rPr>
              <a:t>Ações Culturais</a:t>
            </a:r>
            <a:endParaRPr sz="3999" b="1" i="0" u="none" strike="noStrike" cap="none">
              <a:solidFill>
                <a:srgbClr val="1C4E65"/>
              </a:solidFill>
              <a:latin typeface="Livvic"/>
              <a:ea typeface="Livvic"/>
              <a:cs typeface="Livvic"/>
              <a:sym typeface="Livvic"/>
            </a:endParaRPr>
          </a:p>
          <a:p>
            <a:pPr marL="388620" marR="0" lvl="1" indent="-20066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C4E65"/>
              </a:buClr>
              <a:buSzPts val="1900"/>
              <a:buFont typeface="Arial"/>
              <a:buChar char="•"/>
            </a:pPr>
            <a:r>
              <a:rPr lang="en-US" sz="1900" b="0" i="0" u="none" strike="noStrike" cap="none">
                <a:solidFill>
                  <a:srgbClr val="1C4E65"/>
                </a:solidFill>
                <a:latin typeface="Livvic"/>
                <a:ea typeface="Livvic"/>
                <a:cs typeface="Livvic"/>
                <a:sym typeface="Livvic"/>
              </a:rPr>
              <a:t>Contações de histórias</a:t>
            </a:r>
            <a:endParaRPr sz="1500"/>
          </a:p>
          <a:p>
            <a:pPr marL="388620" marR="0" lvl="1" indent="-20066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C4E65"/>
              </a:buClr>
              <a:buSzPts val="1900"/>
              <a:buFont typeface="Arial"/>
              <a:buChar char="•"/>
            </a:pPr>
            <a:r>
              <a:rPr lang="en-US" sz="1900" b="0" i="0" u="none" strike="noStrike" cap="none">
                <a:solidFill>
                  <a:srgbClr val="1C4E65"/>
                </a:solidFill>
                <a:latin typeface="Livvic"/>
                <a:ea typeface="Livvic"/>
                <a:cs typeface="Livvic"/>
                <a:sym typeface="Livvic"/>
              </a:rPr>
              <a:t>Show de Mágica</a:t>
            </a:r>
            <a:endParaRPr sz="1500"/>
          </a:p>
          <a:p>
            <a:pPr marL="388620" marR="0" lvl="1" indent="-20066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C4E65"/>
              </a:buClr>
              <a:buSzPts val="1900"/>
              <a:buFont typeface="Arial"/>
              <a:buChar char="•"/>
            </a:pPr>
            <a:r>
              <a:rPr lang="en-US" sz="1900" b="0" i="0" u="none" strike="noStrike" cap="none">
                <a:solidFill>
                  <a:srgbClr val="1C4E65"/>
                </a:solidFill>
                <a:latin typeface="Livvic"/>
                <a:ea typeface="Livvic"/>
                <a:cs typeface="Livvic"/>
                <a:sym typeface="Livvic"/>
              </a:rPr>
              <a:t>Intervenções </a:t>
            </a:r>
            <a:r>
              <a:rPr lang="en-US" sz="1900">
                <a:solidFill>
                  <a:srgbClr val="1C4E65"/>
                </a:solidFill>
                <a:latin typeface="Livvic"/>
                <a:ea typeface="Livvic"/>
                <a:cs typeface="Livvic"/>
                <a:sym typeface="Livvic"/>
              </a:rPr>
              <a:t>Artísticas</a:t>
            </a:r>
            <a:endParaRPr sz="1500"/>
          </a:p>
        </p:txBody>
      </p:sp>
      <p:sp>
        <p:nvSpPr>
          <p:cNvPr id="299" name="Google Shape;299;p23"/>
          <p:cNvSpPr txBox="1"/>
          <p:nvPr/>
        </p:nvSpPr>
        <p:spPr>
          <a:xfrm>
            <a:off x="17008197" y="8972867"/>
            <a:ext cx="229791" cy="280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99" b="0" i="0" u="none" strike="noStrike" cap="none">
                <a:solidFill>
                  <a:srgbClr val="1C4E65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oogle Shape;333;p25"/>
          <p:cNvGrpSpPr/>
          <p:nvPr/>
        </p:nvGrpSpPr>
        <p:grpSpPr>
          <a:xfrm>
            <a:off x="8483650" y="956225"/>
            <a:ext cx="4384073" cy="8302402"/>
            <a:chOff x="-1" y="-38102"/>
            <a:chExt cx="1039200" cy="1968000"/>
          </a:xfrm>
        </p:grpSpPr>
        <p:sp>
          <p:nvSpPr>
            <p:cNvPr id="334" name="Google Shape;334;p25"/>
            <p:cNvSpPr/>
            <p:nvPr/>
          </p:nvSpPr>
          <p:spPr>
            <a:xfrm>
              <a:off x="0" y="0"/>
              <a:ext cx="1039115" cy="1929798"/>
            </a:xfrm>
            <a:custGeom>
              <a:avLst/>
              <a:gdLst/>
              <a:ahLst/>
              <a:cxnLst/>
              <a:rect l="l" t="t" r="r" b="b"/>
              <a:pathLst>
                <a:path w="1039115" h="1929798" extrusionOk="0">
                  <a:moveTo>
                    <a:pt x="0" y="0"/>
                  </a:moveTo>
                  <a:lnTo>
                    <a:pt x="1039115" y="0"/>
                  </a:lnTo>
                  <a:lnTo>
                    <a:pt x="1039115" y="1929798"/>
                  </a:lnTo>
                  <a:lnTo>
                    <a:pt x="0" y="1929798"/>
                  </a:lnTo>
                  <a:close/>
                </a:path>
              </a:pathLst>
            </a:custGeom>
            <a:solidFill>
              <a:srgbClr val="D6DF86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35" name="Google Shape;335;p25"/>
            <p:cNvSpPr txBox="1"/>
            <p:nvPr/>
          </p:nvSpPr>
          <p:spPr>
            <a:xfrm>
              <a:off x="-1" y="-38102"/>
              <a:ext cx="1039200" cy="196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6" name="Google Shape;336;p25"/>
          <p:cNvGrpSpPr/>
          <p:nvPr/>
        </p:nvGrpSpPr>
        <p:grpSpPr>
          <a:xfrm>
            <a:off x="13180335" y="956233"/>
            <a:ext cx="4383714" cy="8301971"/>
            <a:chOff x="0" y="-38100"/>
            <a:chExt cx="1039115" cy="1967898"/>
          </a:xfrm>
        </p:grpSpPr>
        <p:sp>
          <p:nvSpPr>
            <p:cNvPr id="337" name="Google Shape;337;p25"/>
            <p:cNvSpPr/>
            <p:nvPr/>
          </p:nvSpPr>
          <p:spPr>
            <a:xfrm>
              <a:off x="0" y="0"/>
              <a:ext cx="1039115" cy="1929798"/>
            </a:xfrm>
            <a:custGeom>
              <a:avLst/>
              <a:gdLst/>
              <a:ahLst/>
              <a:cxnLst/>
              <a:rect l="l" t="t" r="r" b="b"/>
              <a:pathLst>
                <a:path w="1039115" h="1929798" extrusionOk="0">
                  <a:moveTo>
                    <a:pt x="0" y="0"/>
                  </a:moveTo>
                  <a:lnTo>
                    <a:pt x="1039115" y="0"/>
                  </a:lnTo>
                  <a:lnTo>
                    <a:pt x="1039115" y="1929798"/>
                  </a:lnTo>
                  <a:lnTo>
                    <a:pt x="0" y="1929798"/>
                  </a:lnTo>
                  <a:close/>
                </a:path>
              </a:pathLst>
            </a:custGeom>
            <a:solidFill>
              <a:srgbClr val="1C4E65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38" name="Google Shape;338;p25"/>
            <p:cNvSpPr txBox="1"/>
            <p:nvPr/>
          </p:nvSpPr>
          <p:spPr>
            <a:xfrm>
              <a:off x="0" y="-38100"/>
              <a:ext cx="1039115" cy="19678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9" name="Google Shape;339;p25"/>
          <p:cNvSpPr/>
          <p:nvPr/>
        </p:nvSpPr>
        <p:spPr>
          <a:xfrm>
            <a:off x="8693119" y="1359223"/>
            <a:ext cx="3964645" cy="7656444"/>
          </a:xfrm>
          <a:custGeom>
            <a:avLst/>
            <a:gdLst/>
            <a:ahLst/>
            <a:cxnLst/>
            <a:rect l="l" t="t" r="r" b="b"/>
            <a:pathLst>
              <a:path w="1151676" h="2224094" extrusionOk="0">
                <a:moveTo>
                  <a:pt x="0" y="0"/>
                </a:moveTo>
                <a:lnTo>
                  <a:pt x="1151676" y="0"/>
                </a:lnTo>
                <a:lnTo>
                  <a:pt x="1151676" y="2224094"/>
                </a:lnTo>
                <a:lnTo>
                  <a:pt x="0" y="2224094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94927" r="-94927"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340" name="Google Shape;340;p25"/>
          <p:cNvSpPr/>
          <p:nvPr/>
        </p:nvSpPr>
        <p:spPr>
          <a:xfrm>
            <a:off x="13436878" y="1359223"/>
            <a:ext cx="3870489" cy="7656444"/>
          </a:xfrm>
          <a:custGeom>
            <a:avLst/>
            <a:gdLst/>
            <a:ahLst/>
            <a:cxnLst/>
            <a:rect l="l" t="t" r="r" b="b"/>
            <a:pathLst>
              <a:path w="1124325" h="2224094" extrusionOk="0">
                <a:moveTo>
                  <a:pt x="0" y="0"/>
                </a:moveTo>
                <a:lnTo>
                  <a:pt x="1124325" y="0"/>
                </a:lnTo>
                <a:lnTo>
                  <a:pt x="1124325" y="2224094"/>
                </a:lnTo>
                <a:lnTo>
                  <a:pt x="0" y="2224094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40469" t="-38641" r="-47514" b="-3995"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  <p:grpSp>
        <p:nvGrpSpPr>
          <p:cNvPr id="341" name="Google Shape;341;p25"/>
          <p:cNvGrpSpPr/>
          <p:nvPr/>
        </p:nvGrpSpPr>
        <p:grpSpPr>
          <a:xfrm>
            <a:off x="642950" y="1857677"/>
            <a:ext cx="6861461" cy="6866150"/>
            <a:chOff x="-458981" y="-1794529"/>
            <a:chExt cx="8747400" cy="9154866"/>
          </a:xfrm>
        </p:grpSpPr>
        <p:sp>
          <p:nvSpPr>
            <p:cNvPr id="342" name="Google Shape;342;p25"/>
            <p:cNvSpPr txBox="1"/>
            <p:nvPr/>
          </p:nvSpPr>
          <p:spPr>
            <a:xfrm>
              <a:off x="-458981" y="940637"/>
              <a:ext cx="8747400" cy="641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>
                  <a:solidFill>
                    <a:srgbClr val="1C4E65"/>
                  </a:solidFill>
                  <a:latin typeface="Livvic"/>
                  <a:ea typeface="Livvic"/>
                  <a:cs typeface="Livvic"/>
                  <a:sym typeface="Livvic"/>
                </a:rPr>
                <a:t>D</a:t>
              </a:r>
              <a:r>
                <a:rPr lang="en-US" sz="2300" b="0" i="0" u="none" strike="noStrike" cap="none">
                  <a:solidFill>
                    <a:srgbClr val="1C4E65"/>
                  </a:solidFill>
                  <a:latin typeface="Livvic"/>
                  <a:ea typeface="Livvic"/>
                  <a:cs typeface="Livvic"/>
                  <a:sym typeface="Livvic"/>
                </a:rPr>
                <a:t>esenvolvemos palestras e treinamentos personalizados para empresas, com foco no desenvolvimento pessoal e profissional, criatividade e integração das equipes, promovendo conexão e ampliação de conhecimento por meio de experiências práticas </a:t>
              </a:r>
              <a:endParaRPr sz="1900"/>
            </a:p>
            <a:p>
              <a:pPr marL="0" marR="0" lvl="0" indent="0" algn="just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 b="0" i="0" u="none" strike="noStrike" cap="none">
                  <a:solidFill>
                    <a:srgbClr val="1C4E65"/>
                  </a:solidFill>
                  <a:latin typeface="Livvic"/>
                  <a:ea typeface="Livvic"/>
                  <a:cs typeface="Livvic"/>
                  <a:sym typeface="Livvic"/>
                </a:rPr>
                <a:t>e inspiradoras.</a:t>
              </a:r>
              <a:endParaRPr sz="1900"/>
            </a:p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00" b="0" i="0" u="none" strike="noStrike" cap="none">
                <a:solidFill>
                  <a:srgbClr val="1C4E65"/>
                </a:solidFill>
                <a:latin typeface="Livvic"/>
                <a:ea typeface="Livvic"/>
                <a:cs typeface="Livvic"/>
                <a:sym typeface="Livvic"/>
              </a:endParaRPr>
            </a:p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 b="1" i="0" u="none" strike="noStrike" cap="none">
                  <a:solidFill>
                    <a:srgbClr val="1C4E65"/>
                  </a:solidFill>
                  <a:latin typeface="Livvic"/>
                  <a:ea typeface="Livvic"/>
                  <a:cs typeface="Livvic"/>
                  <a:sym typeface="Livvic"/>
                </a:rPr>
                <a:t>Público alvo:</a:t>
              </a:r>
              <a:r>
                <a:rPr lang="en-US" sz="2300" b="0" i="0" u="none" strike="noStrike" cap="none">
                  <a:solidFill>
                    <a:srgbClr val="1C4E65"/>
                  </a:solidFill>
                  <a:latin typeface="Livvic"/>
                  <a:ea typeface="Livvic"/>
                  <a:cs typeface="Livvic"/>
                  <a:sym typeface="Livvic"/>
                </a:rPr>
                <a:t> Empresas, organizações, escolas</a:t>
              </a:r>
              <a:endParaRPr sz="1900"/>
            </a:p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 b="0" i="0" u="none" strike="noStrike" cap="none">
                  <a:solidFill>
                    <a:srgbClr val="1C4E65"/>
                  </a:solidFill>
                  <a:latin typeface="Livvic"/>
                  <a:ea typeface="Livvic"/>
                  <a:cs typeface="Livvic"/>
                  <a:sym typeface="Livvic"/>
                </a:rPr>
                <a:t>Gestores, Coordenadores, Supervisores, Professores</a:t>
              </a:r>
              <a:endParaRPr sz="1900"/>
            </a:p>
          </p:txBody>
        </p:sp>
        <p:sp>
          <p:nvSpPr>
            <p:cNvPr id="343" name="Google Shape;343;p25"/>
            <p:cNvSpPr txBox="1"/>
            <p:nvPr/>
          </p:nvSpPr>
          <p:spPr>
            <a:xfrm>
              <a:off x="0" y="-1794529"/>
              <a:ext cx="6799800" cy="237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699" b="1" i="0" u="none" strike="noStrike" cap="none">
                  <a:solidFill>
                    <a:srgbClr val="1C4E65"/>
                  </a:solidFill>
                  <a:latin typeface="Livvic"/>
                  <a:ea typeface="Livvic"/>
                  <a:cs typeface="Livvic"/>
                  <a:sym typeface="Livvic"/>
                </a:rPr>
                <a:t>Palestras e Treinamentos</a:t>
              </a:r>
              <a:endParaRPr sz="310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7"/>
          <p:cNvSpPr txBox="1"/>
          <p:nvPr/>
        </p:nvSpPr>
        <p:spPr>
          <a:xfrm>
            <a:off x="694375" y="3429000"/>
            <a:ext cx="7749900" cy="48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8620" marR="0" lvl="1" indent="-21336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C4E65"/>
              </a:buClr>
              <a:buSzPts val="2100"/>
              <a:buFont typeface="Arial"/>
              <a:buChar char="•"/>
            </a:pPr>
            <a:r>
              <a:rPr lang="en-US" sz="2100" b="0" i="0" u="none" strike="noStrike" cap="none">
                <a:solidFill>
                  <a:srgbClr val="1C4E65"/>
                </a:solidFill>
                <a:latin typeface="Livvic"/>
                <a:ea typeface="Livvic"/>
                <a:cs typeface="Livvic"/>
                <a:sym typeface="Livvic"/>
              </a:rPr>
              <a:t>Qualificação profissional em Lazer;</a:t>
            </a:r>
            <a:endParaRPr sz="1700"/>
          </a:p>
          <a:p>
            <a:pPr marL="388620" marR="0" lvl="1" indent="-21336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C4E65"/>
              </a:buClr>
              <a:buSzPts val="2100"/>
              <a:buFont typeface="Arial"/>
              <a:buChar char="•"/>
            </a:pPr>
            <a:r>
              <a:rPr lang="en-US" sz="2100" b="0" i="0" u="none" strike="noStrike" cap="none">
                <a:solidFill>
                  <a:srgbClr val="1C4E65"/>
                </a:solidFill>
                <a:latin typeface="Livvic"/>
                <a:ea typeface="Livvic"/>
                <a:cs typeface="Livvic"/>
                <a:sym typeface="Livvic"/>
              </a:rPr>
              <a:t>A importância do faz de conta no desenvolvimento infantil</a:t>
            </a:r>
            <a:endParaRPr sz="1700"/>
          </a:p>
          <a:p>
            <a:pPr marL="388620" marR="0" lvl="1" indent="-21336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C4E65"/>
              </a:buClr>
              <a:buSzPts val="2100"/>
              <a:buFont typeface="Arial"/>
              <a:buChar char="•"/>
            </a:pPr>
            <a:r>
              <a:rPr lang="en-US" sz="2100" b="0" i="0" u="none" strike="noStrike" cap="none">
                <a:solidFill>
                  <a:srgbClr val="1C4E65"/>
                </a:solidFill>
                <a:latin typeface="Livvic"/>
                <a:ea typeface="Livvic"/>
                <a:cs typeface="Livvic"/>
                <a:sym typeface="Livvic"/>
              </a:rPr>
              <a:t>O brincar como ferramenta de aprendizado </a:t>
            </a:r>
            <a:r>
              <a:rPr lang="en-US" sz="2100">
                <a:solidFill>
                  <a:srgbClr val="1C4E65"/>
                </a:solidFill>
                <a:latin typeface="Livvic"/>
                <a:ea typeface="Livvic"/>
                <a:cs typeface="Livvic"/>
                <a:sym typeface="Livvic"/>
              </a:rPr>
              <a:t>significativo</a:t>
            </a:r>
            <a:endParaRPr sz="1700"/>
          </a:p>
          <a:p>
            <a:pPr marL="388620" marR="0" lvl="1" indent="-21336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C4E65"/>
              </a:buClr>
              <a:buSzPts val="2100"/>
              <a:buFont typeface="Arial"/>
              <a:buChar char="•"/>
            </a:pPr>
            <a:r>
              <a:rPr lang="en-US" sz="2100" b="0" i="0" u="none" strike="noStrike" cap="none">
                <a:solidFill>
                  <a:srgbClr val="1C4E65"/>
                </a:solidFill>
                <a:latin typeface="Livvic"/>
                <a:ea typeface="Livvic"/>
                <a:cs typeface="Livvic"/>
                <a:sym typeface="Livvic"/>
              </a:rPr>
              <a:t>Brincar é coisa séria.</a:t>
            </a:r>
            <a:endParaRPr sz="1700"/>
          </a:p>
          <a:p>
            <a:pPr marL="388620" marR="0" lvl="1" indent="-21336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C4E65"/>
              </a:buClr>
              <a:buSzPts val="2100"/>
              <a:buFont typeface="Arial"/>
              <a:buChar char="•"/>
            </a:pPr>
            <a:r>
              <a:rPr lang="en-US" sz="2100" b="0" i="0" u="none" strike="noStrike" cap="none">
                <a:solidFill>
                  <a:srgbClr val="1C4E65"/>
                </a:solidFill>
                <a:latin typeface="Livvic"/>
                <a:ea typeface="Livvic"/>
                <a:cs typeface="Livvic"/>
                <a:sym typeface="Livvic"/>
              </a:rPr>
              <a:t>Ludicidade como estratégica pedagógica (Teoria e Prática)</a:t>
            </a:r>
            <a:endParaRPr sz="1700"/>
          </a:p>
          <a:p>
            <a:pPr marL="388620" marR="0" lvl="1" indent="-21336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C4E65"/>
              </a:buClr>
              <a:buSzPts val="2100"/>
              <a:buFont typeface="Arial"/>
              <a:buChar char="•"/>
            </a:pPr>
            <a:r>
              <a:rPr lang="en-US" sz="2100" b="0" i="0" u="none" strike="noStrike" cap="none">
                <a:solidFill>
                  <a:srgbClr val="1C4E65"/>
                </a:solidFill>
                <a:latin typeface="Livvic"/>
                <a:ea typeface="Livvic"/>
                <a:cs typeface="Livvic"/>
                <a:sym typeface="Livvic"/>
              </a:rPr>
              <a:t>Dinâmicas Lúdicas para desenvolver habilidades socioemocionais</a:t>
            </a:r>
            <a:endParaRPr sz="1700"/>
          </a:p>
          <a:p>
            <a:pPr marL="388620" marR="0" lvl="1" indent="-21336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C4E65"/>
              </a:buClr>
              <a:buSzPts val="2100"/>
              <a:buFont typeface="Arial"/>
              <a:buChar char="•"/>
            </a:pPr>
            <a:r>
              <a:rPr lang="en-US" sz="2100" b="0" i="0" u="none" strike="noStrike" cap="none">
                <a:solidFill>
                  <a:srgbClr val="1C4E65"/>
                </a:solidFill>
                <a:latin typeface="Livvic"/>
                <a:ea typeface="Livvic"/>
                <a:cs typeface="Livvic"/>
                <a:sym typeface="Livvic"/>
              </a:rPr>
              <a:t>O esporte como agente de transformação</a:t>
            </a:r>
            <a:endParaRPr sz="1700"/>
          </a:p>
          <a:p>
            <a:pPr marL="388620" marR="0" lvl="1" indent="-21336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C4E65"/>
              </a:buClr>
              <a:buSzPts val="2100"/>
              <a:buFont typeface="Arial"/>
              <a:buChar char="•"/>
            </a:pPr>
            <a:r>
              <a:rPr lang="en-US" sz="2100" b="0" i="0" u="none" strike="noStrike" cap="none">
                <a:solidFill>
                  <a:srgbClr val="1C4E65"/>
                </a:solidFill>
                <a:latin typeface="Livvic"/>
                <a:ea typeface="Livvic"/>
                <a:cs typeface="Livvic"/>
                <a:sym typeface="Livvic"/>
              </a:rPr>
              <a:t>Habilidades para vida</a:t>
            </a:r>
            <a:endParaRPr sz="1700"/>
          </a:p>
          <a:p>
            <a:pPr marL="388620" marR="0" lvl="1" indent="-21336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C4E65"/>
              </a:buClr>
              <a:buSzPts val="2100"/>
              <a:buFont typeface="Arial"/>
              <a:buChar char="•"/>
            </a:pPr>
            <a:r>
              <a:rPr lang="en-US" sz="2100" b="0" i="0" u="none" strike="noStrike" cap="none">
                <a:solidFill>
                  <a:srgbClr val="1C4E65"/>
                </a:solidFill>
                <a:latin typeface="Livvic"/>
                <a:ea typeface="Livvic"/>
                <a:cs typeface="Livvic"/>
                <a:sym typeface="Livvic"/>
              </a:rPr>
              <a:t>Aprendizagem criativa: o poder do jogo no desenvolvimento de competências</a:t>
            </a:r>
            <a:endParaRPr sz="1700"/>
          </a:p>
        </p:txBody>
      </p:sp>
      <p:grpSp>
        <p:nvGrpSpPr>
          <p:cNvPr id="360" name="Google Shape;360;p27"/>
          <p:cNvGrpSpPr/>
          <p:nvPr/>
        </p:nvGrpSpPr>
        <p:grpSpPr>
          <a:xfrm>
            <a:off x="9317875" y="-202802"/>
            <a:ext cx="8970118" cy="10489931"/>
            <a:chOff x="0" y="-38100"/>
            <a:chExt cx="2541254" cy="3045680"/>
          </a:xfrm>
        </p:grpSpPr>
        <p:sp>
          <p:nvSpPr>
            <p:cNvPr id="361" name="Google Shape;361;p27"/>
            <p:cNvSpPr/>
            <p:nvPr/>
          </p:nvSpPr>
          <p:spPr>
            <a:xfrm>
              <a:off x="0" y="0"/>
              <a:ext cx="2541254" cy="3007580"/>
            </a:xfrm>
            <a:custGeom>
              <a:avLst/>
              <a:gdLst/>
              <a:ahLst/>
              <a:cxnLst/>
              <a:rect l="l" t="t" r="r" b="b"/>
              <a:pathLst>
                <a:path w="2541254" h="3007580" extrusionOk="0">
                  <a:moveTo>
                    <a:pt x="0" y="0"/>
                  </a:moveTo>
                  <a:lnTo>
                    <a:pt x="2541254" y="0"/>
                  </a:lnTo>
                  <a:lnTo>
                    <a:pt x="2541254" y="3007580"/>
                  </a:lnTo>
                  <a:lnTo>
                    <a:pt x="0" y="3007580"/>
                  </a:lnTo>
                  <a:close/>
                </a:path>
              </a:pathLst>
            </a:custGeom>
            <a:solidFill>
              <a:srgbClr val="D6DF86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62" name="Google Shape;362;p27"/>
            <p:cNvSpPr txBox="1"/>
            <p:nvPr/>
          </p:nvSpPr>
          <p:spPr>
            <a:xfrm>
              <a:off x="0" y="-38100"/>
              <a:ext cx="2541254" cy="3045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3" name="Google Shape;363;p27"/>
          <p:cNvSpPr/>
          <p:nvPr/>
        </p:nvSpPr>
        <p:spPr>
          <a:xfrm>
            <a:off x="10101537" y="463738"/>
            <a:ext cx="7426229" cy="9359524"/>
          </a:xfrm>
          <a:custGeom>
            <a:avLst/>
            <a:gdLst/>
            <a:ahLst/>
            <a:cxnLst/>
            <a:rect l="l" t="t" r="r" b="b"/>
            <a:pathLst>
              <a:path w="1150517" h="1450035" extrusionOk="0">
                <a:moveTo>
                  <a:pt x="0" y="0"/>
                </a:moveTo>
                <a:lnTo>
                  <a:pt x="1150517" y="0"/>
                </a:lnTo>
                <a:lnTo>
                  <a:pt x="1150517" y="1450035"/>
                </a:lnTo>
                <a:lnTo>
                  <a:pt x="0" y="1450035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9543" b="-9543"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364" name="Google Shape;364;p27"/>
          <p:cNvSpPr txBox="1"/>
          <p:nvPr/>
        </p:nvSpPr>
        <p:spPr>
          <a:xfrm>
            <a:off x="17001872" y="8972867"/>
            <a:ext cx="242441" cy="280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9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/>
          </a:p>
        </p:txBody>
      </p:sp>
      <p:sp>
        <p:nvSpPr>
          <p:cNvPr id="365" name="Google Shape;365;p27"/>
          <p:cNvSpPr txBox="1"/>
          <p:nvPr/>
        </p:nvSpPr>
        <p:spPr>
          <a:xfrm>
            <a:off x="1422144" y="1950906"/>
            <a:ext cx="6299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 b="1" i="0" u="none" strike="noStrike" cap="none">
                <a:solidFill>
                  <a:srgbClr val="1C4E65"/>
                </a:solidFill>
                <a:latin typeface="Livvic"/>
                <a:ea typeface="Livvic"/>
                <a:cs typeface="Livvic"/>
                <a:sym typeface="Livvic"/>
              </a:rPr>
              <a:t>Área do Lazer e Educação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p33" title="imagem_2025-04-24_231404818.png"/>
          <p:cNvPicPr preferRelativeResize="0"/>
          <p:nvPr/>
        </p:nvPicPr>
        <p:blipFill rotWithShape="1">
          <a:blip r:embed="rId3">
            <a:alphaModFix/>
          </a:blip>
          <a:srcRect r="24834" b="23189"/>
          <a:stretch/>
        </p:blipFill>
        <p:spPr>
          <a:xfrm>
            <a:off x="12102350" y="3857625"/>
            <a:ext cx="6185650" cy="6429375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33"/>
          <p:cNvSpPr/>
          <p:nvPr/>
        </p:nvSpPr>
        <p:spPr>
          <a:xfrm>
            <a:off x="11646650" y="2393475"/>
            <a:ext cx="3364620" cy="3192566"/>
          </a:xfrm>
          <a:custGeom>
            <a:avLst/>
            <a:gdLst/>
            <a:ahLst/>
            <a:cxnLst/>
            <a:rect l="l" t="t" r="r" b="b"/>
            <a:pathLst>
              <a:path w="7646864" h="7646864" extrusionOk="0">
                <a:moveTo>
                  <a:pt x="0" y="0"/>
                </a:moveTo>
                <a:lnTo>
                  <a:pt x="7646864" y="0"/>
                </a:lnTo>
                <a:lnTo>
                  <a:pt x="7646864" y="7646864"/>
                </a:lnTo>
                <a:lnTo>
                  <a:pt x="0" y="76468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455" name="Google Shape;455;p33"/>
          <p:cNvSpPr txBox="1"/>
          <p:nvPr/>
        </p:nvSpPr>
        <p:spPr>
          <a:xfrm>
            <a:off x="1548184" y="2652140"/>
            <a:ext cx="8941200" cy="27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4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99" b="1" i="0" u="none" strike="noStrike" cap="none">
                <a:solidFill>
                  <a:srgbClr val="1C4E65"/>
                </a:solidFill>
                <a:latin typeface="Livvic"/>
                <a:ea typeface="Livvic"/>
                <a:cs typeface="Livvic"/>
                <a:sym typeface="Livvic"/>
              </a:rPr>
              <a:t>Agradecemos por dedicar seu tempo para conhecer nosso portfólio!</a:t>
            </a:r>
            <a:endParaRPr/>
          </a:p>
        </p:txBody>
      </p:sp>
      <p:sp>
        <p:nvSpPr>
          <p:cNvPr id="456" name="Google Shape;456;p33"/>
          <p:cNvSpPr txBox="1"/>
          <p:nvPr/>
        </p:nvSpPr>
        <p:spPr>
          <a:xfrm>
            <a:off x="1548184" y="5513961"/>
            <a:ext cx="8941200" cy="26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6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 b="0" i="0" u="none" strike="noStrike" cap="none">
                <a:solidFill>
                  <a:srgbClr val="1C4E65"/>
                </a:solidFill>
                <a:latin typeface="Livvic"/>
                <a:ea typeface="Livvic"/>
                <a:cs typeface="Livvic"/>
                <a:sym typeface="Livvic"/>
              </a:rPr>
              <a:t>Na UAU Soluções estratégicas em gestão e eventos, </a:t>
            </a:r>
            <a:r>
              <a:rPr lang="en-US" sz="2499" b="1" i="0" u="none" strike="noStrike" cap="none">
                <a:solidFill>
                  <a:srgbClr val="1C4E65"/>
                </a:solidFill>
                <a:latin typeface="Livvic"/>
                <a:ea typeface="Livvic"/>
                <a:cs typeface="Livvic"/>
                <a:sym typeface="Livvic"/>
              </a:rPr>
              <a:t>temos o compromisso de entregar experiências personalizadas e de alta qualidade. </a:t>
            </a:r>
            <a:r>
              <a:rPr lang="en-US" sz="2499" b="0" i="0" u="none" strike="noStrike" cap="none">
                <a:solidFill>
                  <a:srgbClr val="1C4E65"/>
                </a:solidFill>
                <a:latin typeface="Livvic"/>
                <a:ea typeface="Livvic"/>
                <a:cs typeface="Livvic"/>
                <a:sym typeface="Livvic"/>
              </a:rPr>
              <a:t>Se nosso trabalho chamou sua atenção, </a:t>
            </a:r>
            <a:r>
              <a:rPr lang="en-US" sz="3199" b="1" i="0" u="none" strike="noStrike" cap="none">
                <a:solidFill>
                  <a:srgbClr val="1C4E65"/>
                </a:solidFill>
                <a:latin typeface="Livvic"/>
                <a:ea typeface="Livvic"/>
                <a:cs typeface="Livvic"/>
                <a:sym typeface="Livvic"/>
              </a:rPr>
              <a:t>entre em contato </a:t>
            </a:r>
            <a:r>
              <a:rPr lang="en-US" sz="2499" b="0" i="0" u="none" strike="noStrike" cap="none">
                <a:solidFill>
                  <a:srgbClr val="1C4E65"/>
                </a:solidFill>
                <a:latin typeface="Livvic"/>
                <a:ea typeface="Livvic"/>
                <a:cs typeface="Livvic"/>
                <a:sym typeface="Livvic"/>
              </a:rPr>
              <a:t>para um atendimento personalizado e solicite um orçamento.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4"/>
          <p:cNvSpPr/>
          <p:nvPr/>
        </p:nvSpPr>
        <p:spPr>
          <a:xfrm rot="-5400000">
            <a:off x="10225351" y="0"/>
            <a:ext cx="8886499" cy="8886499"/>
          </a:xfrm>
          <a:custGeom>
            <a:avLst/>
            <a:gdLst/>
            <a:ahLst/>
            <a:cxnLst/>
            <a:rect l="l" t="t" r="r" b="b"/>
            <a:pathLst>
              <a:path w="8886499" h="8886499" extrusionOk="0">
                <a:moveTo>
                  <a:pt x="0" y="0"/>
                </a:moveTo>
                <a:lnTo>
                  <a:pt x="8886499" y="0"/>
                </a:lnTo>
                <a:lnTo>
                  <a:pt x="8886499" y="8886499"/>
                </a:lnTo>
                <a:lnTo>
                  <a:pt x="0" y="88864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462" name="Google Shape;462;p34"/>
          <p:cNvSpPr/>
          <p:nvPr/>
        </p:nvSpPr>
        <p:spPr>
          <a:xfrm>
            <a:off x="3696198" y="5825655"/>
            <a:ext cx="2568818" cy="2608491"/>
          </a:xfrm>
          <a:custGeom>
            <a:avLst/>
            <a:gdLst/>
            <a:ahLst/>
            <a:cxnLst/>
            <a:rect l="l" t="t" r="r" b="b"/>
            <a:pathLst>
              <a:path w="2568818" h="2608491" extrusionOk="0">
                <a:moveTo>
                  <a:pt x="0" y="0"/>
                </a:moveTo>
                <a:lnTo>
                  <a:pt x="2568818" y="0"/>
                </a:lnTo>
                <a:lnTo>
                  <a:pt x="2568818" y="2608490"/>
                </a:lnTo>
                <a:lnTo>
                  <a:pt x="0" y="26084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  <p:pic>
        <p:nvPicPr>
          <p:cNvPr id="463" name="Google Shape;463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07415" y="293539"/>
            <a:ext cx="11104330" cy="11064231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34"/>
          <p:cNvSpPr txBox="1"/>
          <p:nvPr/>
        </p:nvSpPr>
        <p:spPr>
          <a:xfrm>
            <a:off x="2975392" y="8508767"/>
            <a:ext cx="4010431" cy="297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B0A0D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Ou escaneie o QR Code.</a:t>
            </a:r>
            <a:endParaRPr/>
          </a:p>
        </p:txBody>
      </p:sp>
      <p:sp>
        <p:nvSpPr>
          <p:cNvPr id="465" name="Google Shape;465;p34"/>
          <p:cNvSpPr txBox="1"/>
          <p:nvPr/>
        </p:nvSpPr>
        <p:spPr>
          <a:xfrm>
            <a:off x="1618970" y="2697480"/>
            <a:ext cx="6942879" cy="2446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0" b="1" i="0" u="none" strike="noStrike" cap="none">
                <a:solidFill>
                  <a:srgbClr val="1C4E65"/>
                </a:solidFill>
                <a:latin typeface="Livvic Black"/>
                <a:ea typeface="Livvic Black"/>
                <a:cs typeface="Livvic Black"/>
                <a:sym typeface="Livvic Black"/>
              </a:rPr>
              <a:t>Como nos contatar: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" name="Google Shape;470;p35"/>
          <p:cNvGrpSpPr/>
          <p:nvPr/>
        </p:nvGrpSpPr>
        <p:grpSpPr>
          <a:xfrm>
            <a:off x="17864483" y="-144661"/>
            <a:ext cx="423517" cy="3208739"/>
            <a:chOff x="0" y="-38100"/>
            <a:chExt cx="111544" cy="845100"/>
          </a:xfrm>
        </p:grpSpPr>
        <p:sp>
          <p:nvSpPr>
            <p:cNvPr id="471" name="Google Shape;471;p35"/>
            <p:cNvSpPr/>
            <p:nvPr/>
          </p:nvSpPr>
          <p:spPr>
            <a:xfrm>
              <a:off x="0" y="0"/>
              <a:ext cx="111544" cy="807000"/>
            </a:xfrm>
            <a:custGeom>
              <a:avLst/>
              <a:gdLst/>
              <a:ahLst/>
              <a:cxnLst/>
              <a:rect l="l" t="t" r="r" b="b"/>
              <a:pathLst>
                <a:path w="111544" h="807000" extrusionOk="0">
                  <a:moveTo>
                    <a:pt x="0" y="0"/>
                  </a:moveTo>
                  <a:lnTo>
                    <a:pt x="111544" y="0"/>
                  </a:lnTo>
                  <a:lnTo>
                    <a:pt x="111544" y="807000"/>
                  </a:lnTo>
                  <a:lnTo>
                    <a:pt x="0" y="807000"/>
                  </a:lnTo>
                  <a:close/>
                </a:path>
              </a:pathLst>
            </a:custGeom>
            <a:solidFill>
              <a:srgbClr val="037094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2" name="Google Shape;472;p35"/>
            <p:cNvSpPr txBox="1"/>
            <p:nvPr/>
          </p:nvSpPr>
          <p:spPr>
            <a:xfrm>
              <a:off x="0" y="-38100"/>
              <a:ext cx="111544" cy="84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3" name="Google Shape;473;p35"/>
          <p:cNvGrpSpPr/>
          <p:nvPr/>
        </p:nvGrpSpPr>
        <p:grpSpPr>
          <a:xfrm>
            <a:off x="17864483" y="2681442"/>
            <a:ext cx="423517" cy="3208739"/>
            <a:chOff x="0" y="-38100"/>
            <a:chExt cx="111544" cy="845100"/>
          </a:xfrm>
        </p:grpSpPr>
        <p:sp>
          <p:nvSpPr>
            <p:cNvPr id="474" name="Google Shape;474;p35"/>
            <p:cNvSpPr/>
            <p:nvPr/>
          </p:nvSpPr>
          <p:spPr>
            <a:xfrm>
              <a:off x="0" y="0"/>
              <a:ext cx="111544" cy="807000"/>
            </a:xfrm>
            <a:custGeom>
              <a:avLst/>
              <a:gdLst/>
              <a:ahLst/>
              <a:cxnLst/>
              <a:rect l="l" t="t" r="r" b="b"/>
              <a:pathLst>
                <a:path w="111544" h="807000" extrusionOk="0">
                  <a:moveTo>
                    <a:pt x="0" y="0"/>
                  </a:moveTo>
                  <a:lnTo>
                    <a:pt x="111544" y="0"/>
                  </a:lnTo>
                  <a:lnTo>
                    <a:pt x="111544" y="807000"/>
                  </a:lnTo>
                  <a:lnTo>
                    <a:pt x="0" y="807000"/>
                  </a:lnTo>
                  <a:close/>
                </a:path>
              </a:pathLst>
            </a:custGeom>
            <a:solidFill>
              <a:srgbClr val="99C1A3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5" name="Google Shape;475;p35"/>
            <p:cNvSpPr txBox="1"/>
            <p:nvPr/>
          </p:nvSpPr>
          <p:spPr>
            <a:xfrm>
              <a:off x="0" y="-38100"/>
              <a:ext cx="111544" cy="84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6" name="Google Shape;476;p35"/>
          <p:cNvSpPr txBox="1"/>
          <p:nvPr/>
        </p:nvSpPr>
        <p:spPr>
          <a:xfrm>
            <a:off x="2457301" y="4225925"/>
            <a:ext cx="13373400" cy="19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 b="0" i="0" u="none" strike="noStrike" cap="none">
                <a:solidFill>
                  <a:srgbClr val="037094"/>
                </a:solidFill>
                <a:latin typeface="Livvic"/>
                <a:ea typeface="Livvic"/>
                <a:cs typeface="Livvic"/>
                <a:sym typeface="Livvic"/>
              </a:rPr>
              <a:t>Não é coincidência quando o evento é nosso, dizer</a:t>
            </a:r>
            <a:r>
              <a:rPr lang="en-US" sz="5300" b="1" i="0" u="none" strike="noStrike" cap="none">
                <a:solidFill>
                  <a:srgbClr val="037094"/>
                </a:solidFill>
                <a:latin typeface="Livvic"/>
                <a:ea typeface="Livvic"/>
                <a:cs typeface="Livvic"/>
                <a:sym typeface="Livvic"/>
              </a:rPr>
              <a:t> UAU</a:t>
            </a:r>
            <a:r>
              <a:rPr lang="en-US" sz="5300" b="0" i="0" u="none" strike="noStrike" cap="none">
                <a:solidFill>
                  <a:srgbClr val="037094"/>
                </a:solidFill>
                <a:latin typeface="Livvic"/>
                <a:ea typeface="Livvic"/>
                <a:cs typeface="Livvic"/>
                <a:sym typeface="Livvic"/>
              </a:rPr>
              <a:t> não é acaso, </a:t>
            </a:r>
            <a:r>
              <a:rPr lang="en-US" sz="5300" b="1" i="0" u="none" strike="noStrike" cap="none">
                <a:solidFill>
                  <a:srgbClr val="037094"/>
                </a:solidFill>
                <a:latin typeface="Livvic"/>
                <a:ea typeface="Livvic"/>
                <a:cs typeface="Livvic"/>
                <a:sym typeface="Livvic"/>
              </a:rPr>
              <a:t>é assinatura!</a:t>
            </a:r>
            <a:endParaRPr sz="1700"/>
          </a:p>
        </p:txBody>
      </p:sp>
      <p:grpSp>
        <p:nvGrpSpPr>
          <p:cNvPr id="477" name="Google Shape;477;p35"/>
          <p:cNvGrpSpPr/>
          <p:nvPr/>
        </p:nvGrpSpPr>
        <p:grpSpPr>
          <a:xfrm>
            <a:off x="17864483" y="5507546"/>
            <a:ext cx="423517" cy="3208739"/>
            <a:chOff x="0" y="-38100"/>
            <a:chExt cx="111544" cy="845100"/>
          </a:xfrm>
        </p:grpSpPr>
        <p:sp>
          <p:nvSpPr>
            <p:cNvPr id="478" name="Google Shape;478;p35"/>
            <p:cNvSpPr/>
            <p:nvPr/>
          </p:nvSpPr>
          <p:spPr>
            <a:xfrm>
              <a:off x="0" y="0"/>
              <a:ext cx="111544" cy="807000"/>
            </a:xfrm>
            <a:custGeom>
              <a:avLst/>
              <a:gdLst/>
              <a:ahLst/>
              <a:cxnLst/>
              <a:rect l="l" t="t" r="r" b="b"/>
              <a:pathLst>
                <a:path w="111544" h="807000" extrusionOk="0">
                  <a:moveTo>
                    <a:pt x="0" y="0"/>
                  </a:moveTo>
                  <a:lnTo>
                    <a:pt x="111544" y="0"/>
                  </a:lnTo>
                  <a:lnTo>
                    <a:pt x="111544" y="807000"/>
                  </a:lnTo>
                  <a:lnTo>
                    <a:pt x="0" y="807000"/>
                  </a:lnTo>
                  <a:close/>
                </a:path>
              </a:pathLst>
            </a:custGeom>
            <a:solidFill>
              <a:srgbClr val="D6DF86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9" name="Google Shape;479;p35"/>
            <p:cNvSpPr txBox="1"/>
            <p:nvPr/>
          </p:nvSpPr>
          <p:spPr>
            <a:xfrm>
              <a:off x="0" y="-38100"/>
              <a:ext cx="111544" cy="84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0" name="Google Shape;480;p35"/>
          <p:cNvGrpSpPr/>
          <p:nvPr/>
        </p:nvGrpSpPr>
        <p:grpSpPr>
          <a:xfrm>
            <a:off x="17864483" y="8333649"/>
            <a:ext cx="423517" cy="3208739"/>
            <a:chOff x="0" y="-38100"/>
            <a:chExt cx="111544" cy="845100"/>
          </a:xfrm>
        </p:grpSpPr>
        <p:sp>
          <p:nvSpPr>
            <p:cNvPr id="481" name="Google Shape;481;p35"/>
            <p:cNvSpPr/>
            <p:nvPr/>
          </p:nvSpPr>
          <p:spPr>
            <a:xfrm>
              <a:off x="0" y="0"/>
              <a:ext cx="111544" cy="807000"/>
            </a:xfrm>
            <a:custGeom>
              <a:avLst/>
              <a:gdLst/>
              <a:ahLst/>
              <a:cxnLst/>
              <a:rect l="l" t="t" r="r" b="b"/>
              <a:pathLst>
                <a:path w="111544" h="807000" extrusionOk="0">
                  <a:moveTo>
                    <a:pt x="0" y="0"/>
                  </a:moveTo>
                  <a:lnTo>
                    <a:pt x="111544" y="0"/>
                  </a:lnTo>
                  <a:lnTo>
                    <a:pt x="111544" y="807000"/>
                  </a:lnTo>
                  <a:lnTo>
                    <a:pt x="0" y="807000"/>
                  </a:lnTo>
                  <a:close/>
                </a:path>
              </a:pathLst>
            </a:custGeom>
            <a:solidFill>
              <a:srgbClr val="FED146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" name="Google Shape;482;p35"/>
            <p:cNvSpPr txBox="1"/>
            <p:nvPr/>
          </p:nvSpPr>
          <p:spPr>
            <a:xfrm>
              <a:off x="0" y="-38100"/>
              <a:ext cx="111544" cy="84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3" name="Google Shape;483;p35"/>
          <p:cNvGrpSpPr/>
          <p:nvPr/>
        </p:nvGrpSpPr>
        <p:grpSpPr>
          <a:xfrm rot="10800000">
            <a:off x="0" y="7850616"/>
            <a:ext cx="423517" cy="3208739"/>
            <a:chOff x="0" y="-38100"/>
            <a:chExt cx="111544" cy="845100"/>
          </a:xfrm>
        </p:grpSpPr>
        <p:sp>
          <p:nvSpPr>
            <p:cNvPr id="484" name="Google Shape;484;p35"/>
            <p:cNvSpPr/>
            <p:nvPr/>
          </p:nvSpPr>
          <p:spPr>
            <a:xfrm>
              <a:off x="0" y="0"/>
              <a:ext cx="111544" cy="807000"/>
            </a:xfrm>
            <a:custGeom>
              <a:avLst/>
              <a:gdLst/>
              <a:ahLst/>
              <a:cxnLst/>
              <a:rect l="l" t="t" r="r" b="b"/>
              <a:pathLst>
                <a:path w="111544" h="807000" extrusionOk="0">
                  <a:moveTo>
                    <a:pt x="0" y="0"/>
                  </a:moveTo>
                  <a:lnTo>
                    <a:pt x="111544" y="0"/>
                  </a:lnTo>
                  <a:lnTo>
                    <a:pt x="111544" y="807000"/>
                  </a:lnTo>
                  <a:lnTo>
                    <a:pt x="0" y="807000"/>
                  </a:lnTo>
                  <a:close/>
                </a:path>
              </a:pathLst>
            </a:custGeom>
            <a:solidFill>
              <a:srgbClr val="037094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5" name="Google Shape;485;p35"/>
            <p:cNvSpPr txBox="1"/>
            <p:nvPr/>
          </p:nvSpPr>
          <p:spPr>
            <a:xfrm>
              <a:off x="0" y="-38100"/>
              <a:ext cx="111544" cy="84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6" name="Google Shape;486;p35"/>
          <p:cNvGrpSpPr/>
          <p:nvPr/>
        </p:nvGrpSpPr>
        <p:grpSpPr>
          <a:xfrm rot="10800000">
            <a:off x="0" y="5024513"/>
            <a:ext cx="423517" cy="3208739"/>
            <a:chOff x="0" y="-38100"/>
            <a:chExt cx="111544" cy="845100"/>
          </a:xfrm>
        </p:grpSpPr>
        <p:sp>
          <p:nvSpPr>
            <p:cNvPr id="487" name="Google Shape;487;p35"/>
            <p:cNvSpPr/>
            <p:nvPr/>
          </p:nvSpPr>
          <p:spPr>
            <a:xfrm>
              <a:off x="0" y="0"/>
              <a:ext cx="111544" cy="807000"/>
            </a:xfrm>
            <a:custGeom>
              <a:avLst/>
              <a:gdLst/>
              <a:ahLst/>
              <a:cxnLst/>
              <a:rect l="l" t="t" r="r" b="b"/>
              <a:pathLst>
                <a:path w="111544" h="807000" extrusionOk="0">
                  <a:moveTo>
                    <a:pt x="0" y="0"/>
                  </a:moveTo>
                  <a:lnTo>
                    <a:pt x="111544" y="0"/>
                  </a:lnTo>
                  <a:lnTo>
                    <a:pt x="111544" y="807000"/>
                  </a:lnTo>
                  <a:lnTo>
                    <a:pt x="0" y="807000"/>
                  </a:lnTo>
                  <a:close/>
                </a:path>
              </a:pathLst>
            </a:custGeom>
            <a:solidFill>
              <a:srgbClr val="99C1A3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8" name="Google Shape;488;p35"/>
            <p:cNvSpPr txBox="1"/>
            <p:nvPr/>
          </p:nvSpPr>
          <p:spPr>
            <a:xfrm>
              <a:off x="0" y="-38100"/>
              <a:ext cx="111544" cy="84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9" name="Google Shape;489;p35"/>
          <p:cNvGrpSpPr/>
          <p:nvPr/>
        </p:nvGrpSpPr>
        <p:grpSpPr>
          <a:xfrm rot="10800000">
            <a:off x="0" y="2198409"/>
            <a:ext cx="423517" cy="3208739"/>
            <a:chOff x="0" y="-38100"/>
            <a:chExt cx="111544" cy="845100"/>
          </a:xfrm>
        </p:grpSpPr>
        <p:sp>
          <p:nvSpPr>
            <p:cNvPr id="490" name="Google Shape;490;p35"/>
            <p:cNvSpPr/>
            <p:nvPr/>
          </p:nvSpPr>
          <p:spPr>
            <a:xfrm>
              <a:off x="0" y="0"/>
              <a:ext cx="111544" cy="807000"/>
            </a:xfrm>
            <a:custGeom>
              <a:avLst/>
              <a:gdLst/>
              <a:ahLst/>
              <a:cxnLst/>
              <a:rect l="l" t="t" r="r" b="b"/>
              <a:pathLst>
                <a:path w="111544" h="807000" extrusionOk="0">
                  <a:moveTo>
                    <a:pt x="0" y="0"/>
                  </a:moveTo>
                  <a:lnTo>
                    <a:pt x="111544" y="0"/>
                  </a:lnTo>
                  <a:lnTo>
                    <a:pt x="111544" y="807000"/>
                  </a:lnTo>
                  <a:lnTo>
                    <a:pt x="0" y="807000"/>
                  </a:lnTo>
                  <a:close/>
                </a:path>
              </a:pathLst>
            </a:custGeom>
            <a:solidFill>
              <a:srgbClr val="D6DF86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" name="Google Shape;491;p35"/>
            <p:cNvSpPr txBox="1"/>
            <p:nvPr/>
          </p:nvSpPr>
          <p:spPr>
            <a:xfrm>
              <a:off x="0" y="-38100"/>
              <a:ext cx="111544" cy="84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2" name="Google Shape;492;p35"/>
          <p:cNvGrpSpPr/>
          <p:nvPr/>
        </p:nvGrpSpPr>
        <p:grpSpPr>
          <a:xfrm rot="10800000">
            <a:off x="0" y="-627694"/>
            <a:ext cx="423517" cy="3208739"/>
            <a:chOff x="0" y="-38100"/>
            <a:chExt cx="111544" cy="845100"/>
          </a:xfrm>
        </p:grpSpPr>
        <p:sp>
          <p:nvSpPr>
            <p:cNvPr id="493" name="Google Shape;493;p35"/>
            <p:cNvSpPr/>
            <p:nvPr/>
          </p:nvSpPr>
          <p:spPr>
            <a:xfrm>
              <a:off x="0" y="0"/>
              <a:ext cx="111544" cy="807000"/>
            </a:xfrm>
            <a:custGeom>
              <a:avLst/>
              <a:gdLst/>
              <a:ahLst/>
              <a:cxnLst/>
              <a:rect l="l" t="t" r="r" b="b"/>
              <a:pathLst>
                <a:path w="111544" h="807000" extrusionOk="0">
                  <a:moveTo>
                    <a:pt x="0" y="0"/>
                  </a:moveTo>
                  <a:lnTo>
                    <a:pt x="111544" y="0"/>
                  </a:lnTo>
                  <a:lnTo>
                    <a:pt x="111544" y="807000"/>
                  </a:lnTo>
                  <a:lnTo>
                    <a:pt x="0" y="807000"/>
                  </a:lnTo>
                  <a:close/>
                </a:path>
              </a:pathLst>
            </a:custGeom>
            <a:solidFill>
              <a:srgbClr val="FED146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4" name="Google Shape;494;p35"/>
            <p:cNvSpPr txBox="1"/>
            <p:nvPr/>
          </p:nvSpPr>
          <p:spPr>
            <a:xfrm>
              <a:off x="0" y="-38100"/>
              <a:ext cx="111544" cy="84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</Words>
  <Application>Microsoft Office PowerPoint</Application>
  <PresentationFormat>Custom</PresentationFormat>
  <Paragraphs>29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Livvic</vt:lpstr>
      <vt:lpstr>Livvic SemiBold</vt:lpstr>
      <vt:lpstr>Livvic Black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ARTHUR GABRIEL DA MAIA GARCIA</cp:lastModifiedBy>
  <cp:revision>1</cp:revision>
  <dcterms:modified xsi:type="dcterms:W3CDTF">2025-04-27T18:58:04Z</dcterms:modified>
</cp:coreProperties>
</file>